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2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3.xml" ContentType="application/vnd.openxmlformats-officedocument.theme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4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5.xml" ContentType="application/vnd.openxmlformats-officedocument.theme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0" r:id="rId2"/>
    <p:sldMasterId id="2147483742" r:id="rId3"/>
    <p:sldMasterId id="2147483749" r:id="rId4"/>
    <p:sldMasterId id="2147483757" r:id="rId5"/>
    <p:sldMasterId id="2147483775" r:id="rId6"/>
  </p:sldMasterIdLst>
  <p:notesMasterIdLst>
    <p:notesMasterId r:id="rId32"/>
  </p:notesMasterIdLst>
  <p:handoutMasterIdLst>
    <p:handoutMasterId r:id="rId33"/>
  </p:handoutMasterIdLst>
  <p:sldIdLst>
    <p:sldId id="450" r:id="rId7"/>
    <p:sldId id="424" r:id="rId8"/>
    <p:sldId id="430" r:id="rId9"/>
    <p:sldId id="425" r:id="rId10"/>
    <p:sldId id="427" r:id="rId11"/>
    <p:sldId id="428" r:id="rId12"/>
    <p:sldId id="429" r:id="rId13"/>
    <p:sldId id="431" r:id="rId14"/>
    <p:sldId id="432" r:id="rId15"/>
    <p:sldId id="433" r:id="rId16"/>
    <p:sldId id="434" r:id="rId17"/>
    <p:sldId id="435" r:id="rId18"/>
    <p:sldId id="446" r:id="rId19"/>
    <p:sldId id="437" r:id="rId20"/>
    <p:sldId id="436" r:id="rId21"/>
    <p:sldId id="438" r:id="rId22"/>
    <p:sldId id="439" r:id="rId23"/>
    <p:sldId id="447" r:id="rId24"/>
    <p:sldId id="448" r:id="rId25"/>
    <p:sldId id="440" r:id="rId26"/>
    <p:sldId id="441" r:id="rId27"/>
    <p:sldId id="442" r:id="rId28"/>
    <p:sldId id="443" r:id="rId29"/>
    <p:sldId id="444" r:id="rId30"/>
    <p:sldId id="373" r:id="rId31"/>
  </p:sldIdLst>
  <p:sldSz cx="18288000" cy="10285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0" id="{3DEA1909-865D-4803-87DA-A8FF955C3181}">
          <p14:sldIdLst>
            <p14:sldId id="450"/>
            <p14:sldId id="424"/>
            <p14:sldId id="430"/>
            <p14:sldId id="425"/>
            <p14:sldId id="427"/>
            <p14:sldId id="428"/>
            <p14:sldId id="429"/>
            <p14:sldId id="431"/>
            <p14:sldId id="432"/>
            <p14:sldId id="433"/>
            <p14:sldId id="434"/>
            <p14:sldId id="435"/>
            <p14:sldId id="446"/>
            <p14:sldId id="437"/>
            <p14:sldId id="436"/>
            <p14:sldId id="438"/>
            <p14:sldId id="439"/>
            <p14:sldId id="447"/>
            <p14:sldId id="448"/>
            <p14:sldId id="440"/>
            <p14:sldId id="441"/>
            <p14:sldId id="442"/>
            <p14:sldId id="443"/>
            <p14:sldId id="444"/>
            <p14:sldId id="3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39">
          <p15:clr>
            <a:srgbClr val="A4A3A4"/>
          </p15:clr>
        </p15:guide>
        <p15:guide id="2" pos="57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FC2A"/>
    <a:srgbClr val="CAE046"/>
    <a:srgbClr val="856ABC"/>
    <a:srgbClr val="05FC61"/>
    <a:srgbClr val="3F05FF"/>
    <a:srgbClr val="FFFFFF"/>
    <a:srgbClr val="24B5F9"/>
    <a:srgbClr val="95FB39"/>
    <a:srgbClr val="5F87A7"/>
    <a:srgbClr val="038A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34608" autoAdjust="0"/>
    <p:restoredTop sz="79325" autoAdjust="0"/>
  </p:normalViewPr>
  <p:slideViewPr>
    <p:cSldViewPr>
      <p:cViewPr varScale="1">
        <p:scale>
          <a:sx n="34" d="100"/>
          <a:sy n="34" d="100"/>
        </p:scale>
        <p:origin x="1818" y="48"/>
      </p:cViewPr>
      <p:guideLst>
        <p:guide orient="horz" pos="3239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14784"/>
    </p:cViewPr>
  </p:sorterViewPr>
  <p:notesViewPr>
    <p:cSldViewPr>
      <p:cViewPr varScale="1">
        <p:scale>
          <a:sx n="53" d="100"/>
          <a:sy n="53" d="100"/>
        </p:scale>
        <p:origin x="1986" y="96"/>
      </p:cViewPr>
      <p:guideLst/>
    </p:cSldViewPr>
  </p:notesViewPr>
  <p:gridSpacing cx="180000" cy="18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52B15E-DA54-4DF7-8E6B-C0F4DD007B98}" type="doc">
      <dgm:prSet loTypeId="urn:microsoft.com/office/officeart/2005/8/layout/hList6" loCatId="list" qsTypeId="urn:microsoft.com/office/officeart/2005/8/quickstyle/3d5" qsCatId="3D" csTypeId="urn:microsoft.com/office/officeart/2005/8/colors/colorful2" csCatId="colorful" phldr="1"/>
      <dgm:spPr/>
      <dgm:t>
        <a:bodyPr/>
        <a:lstStyle/>
        <a:p>
          <a:endParaRPr lang="en-MY"/>
        </a:p>
      </dgm:t>
    </dgm:pt>
    <dgm:pt modelId="{5D7A7A2B-D375-4311-9E4C-F88784368DDC}">
      <dgm:prSet phldrT="[Text]"/>
      <dgm:spPr/>
      <dgm:t>
        <a:bodyPr/>
        <a:lstStyle/>
        <a:p>
          <a:endParaRPr lang="en-MY" dirty="0"/>
        </a:p>
        <a:p>
          <a:r>
            <a:rPr lang="en-MY" dirty="0"/>
            <a:t>PERLEMBAGAAN</a:t>
          </a:r>
        </a:p>
      </dgm:t>
    </dgm:pt>
    <dgm:pt modelId="{C65DD217-79D6-432E-95EC-D67554CAA9D4}" type="parTrans" cxnId="{0DB3C21C-4D8F-4C4B-B585-E3E51053C4F5}">
      <dgm:prSet/>
      <dgm:spPr/>
      <dgm:t>
        <a:bodyPr/>
        <a:lstStyle/>
        <a:p>
          <a:endParaRPr lang="en-MY"/>
        </a:p>
      </dgm:t>
    </dgm:pt>
    <dgm:pt modelId="{2A8D4AB7-AB8F-434B-AAD3-BEC3A6C6CBAC}" type="sibTrans" cxnId="{0DB3C21C-4D8F-4C4B-B585-E3E51053C4F5}">
      <dgm:prSet/>
      <dgm:spPr/>
      <dgm:t>
        <a:bodyPr/>
        <a:lstStyle/>
        <a:p>
          <a:endParaRPr lang="en-MY"/>
        </a:p>
      </dgm:t>
    </dgm:pt>
    <dgm:pt modelId="{6C0379E7-F389-4A05-89BB-16336568380C}">
      <dgm:prSet phldrT="[Text]"/>
      <dgm:spPr/>
      <dgm:t>
        <a:bodyPr/>
        <a:lstStyle/>
        <a:p>
          <a:r>
            <a:rPr lang="en-MY" dirty="0" err="1"/>
            <a:t>Undang-undang</a:t>
          </a:r>
          <a:r>
            <a:rPr lang="en-MY" dirty="0"/>
            <a:t> </a:t>
          </a:r>
          <a:r>
            <a:rPr lang="en-MY" dirty="0" err="1"/>
            <a:t>tertinggi</a:t>
          </a:r>
          <a:r>
            <a:rPr lang="en-MY" dirty="0"/>
            <a:t> yang </a:t>
          </a:r>
          <a:r>
            <a:rPr lang="en-MY" dirty="0" err="1"/>
            <a:t>menjadi</a:t>
          </a:r>
          <a:r>
            <a:rPr lang="en-MY" dirty="0"/>
            <a:t> </a:t>
          </a:r>
          <a:r>
            <a:rPr lang="en-MY" dirty="0" err="1"/>
            <a:t>teras</a:t>
          </a:r>
          <a:r>
            <a:rPr lang="en-MY" dirty="0"/>
            <a:t> </a:t>
          </a:r>
          <a:r>
            <a:rPr lang="en-MY" dirty="0" err="1"/>
            <a:t>pemerintahan</a:t>
          </a:r>
          <a:r>
            <a:rPr lang="en-MY" dirty="0"/>
            <a:t> negara</a:t>
          </a:r>
        </a:p>
      </dgm:t>
    </dgm:pt>
    <dgm:pt modelId="{7FD68F7E-38D9-4E77-AFB6-D10EFBBBD121}" type="parTrans" cxnId="{556E5B46-43E7-4295-BAC4-89CBF36421AA}">
      <dgm:prSet/>
      <dgm:spPr/>
      <dgm:t>
        <a:bodyPr/>
        <a:lstStyle/>
        <a:p>
          <a:endParaRPr lang="en-MY"/>
        </a:p>
      </dgm:t>
    </dgm:pt>
    <dgm:pt modelId="{5B26DDEE-830A-4CCD-9477-A339E3E361A9}" type="sibTrans" cxnId="{556E5B46-43E7-4295-BAC4-89CBF36421AA}">
      <dgm:prSet/>
      <dgm:spPr/>
      <dgm:t>
        <a:bodyPr/>
        <a:lstStyle/>
        <a:p>
          <a:endParaRPr lang="en-MY"/>
        </a:p>
      </dgm:t>
    </dgm:pt>
    <dgm:pt modelId="{18595575-EA82-4215-9461-D92A440B2349}">
      <dgm:prSet phldrT="[Text]"/>
      <dgm:spPr/>
      <dgm:t>
        <a:bodyPr/>
        <a:lstStyle/>
        <a:p>
          <a:endParaRPr lang="en-MY" dirty="0">
            <a:solidFill>
              <a:schemeClr val="tx1"/>
            </a:solidFill>
          </a:endParaRPr>
        </a:p>
        <a:p>
          <a:r>
            <a:rPr lang="en-MY" dirty="0">
              <a:solidFill>
                <a:schemeClr val="tx1"/>
              </a:solidFill>
            </a:rPr>
            <a:t>SEBELUM KEHADIRAN BRITISH</a:t>
          </a:r>
        </a:p>
      </dgm:t>
    </dgm:pt>
    <dgm:pt modelId="{D431A87E-656F-4109-A04B-F8838F74B82E}" type="parTrans" cxnId="{B399957D-DCEE-4735-A57E-3419F1BF8D51}">
      <dgm:prSet/>
      <dgm:spPr/>
      <dgm:t>
        <a:bodyPr/>
        <a:lstStyle/>
        <a:p>
          <a:endParaRPr lang="en-MY"/>
        </a:p>
      </dgm:t>
    </dgm:pt>
    <dgm:pt modelId="{53EC612A-045F-4C62-8BAB-4304C3700C35}" type="sibTrans" cxnId="{B399957D-DCEE-4735-A57E-3419F1BF8D51}">
      <dgm:prSet/>
      <dgm:spPr/>
      <dgm:t>
        <a:bodyPr/>
        <a:lstStyle/>
        <a:p>
          <a:endParaRPr lang="en-MY"/>
        </a:p>
      </dgm:t>
    </dgm:pt>
    <dgm:pt modelId="{7A3A55AB-5EA4-4D4D-B542-7BB020F304E4}">
      <dgm:prSet phldrT="[Text]"/>
      <dgm:spPr/>
      <dgm:t>
        <a:bodyPr/>
        <a:lstStyle/>
        <a:p>
          <a:r>
            <a:rPr lang="en-MY" dirty="0" err="1">
              <a:solidFill>
                <a:schemeClr val="tx1"/>
              </a:solidFill>
            </a:rPr>
            <a:t>Sistem</a:t>
          </a:r>
          <a:r>
            <a:rPr lang="en-MY" dirty="0">
              <a:solidFill>
                <a:schemeClr val="tx1"/>
              </a:solidFill>
            </a:rPr>
            <a:t> </a:t>
          </a:r>
          <a:r>
            <a:rPr lang="en-MY" dirty="0" err="1">
              <a:solidFill>
                <a:schemeClr val="tx1"/>
              </a:solidFill>
            </a:rPr>
            <a:t>beraja</a:t>
          </a:r>
          <a:r>
            <a:rPr lang="en-MY" dirty="0">
              <a:solidFill>
                <a:schemeClr val="tx1"/>
              </a:solidFill>
            </a:rPr>
            <a:t> </a:t>
          </a:r>
          <a:r>
            <a:rPr lang="en-MY" dirty="0" err="1">
              <a:solidFill>
                <a:schemeClr val="tx1"/>
              </a:solidFill>
            </a:rPr>
            <a:t>diamalkan</a:t>
          </a:r>
          <a:endParaRPr lang="en-MY" dirty="0">
            <a:solidFill>
              <a:schemeClr val="tx1"/>
            </a:solidFill>
          </a:endParaRPr>
        </a:p>
      </dgm:t>
    </dgm:pt>
    <dgm:pt modelId="{DFF2C07E-7A8D-4DE3-9ABF-02F3E8CCEB8F}" type="parTrans" cxnId="{9D8E7ACA-4CCE-4ECE-B0BF-46FE87117942}">
      <dgm:prSet/>
      <dgm:spPr/>
      <dgm:t>
        <a:bodyPr/>
        <a:lstStyle/>
        <a:p>
          <a:endParaRPr lang="en-MY"/>
        </a:p>
      </dgm:t>
    </dgm:pt>
    <dgm:pt modelId="{A0882A21-A674-43F7-913A-A3C616718982}" type="sibTrans" cxnId="{9D8E7ACA-4CCE-4ECE-B0BF-46FE87117942}">
      <dgm:prSet/>
      <dgm:spPr/>
      <dgm:t>
        <a:bodyPr/>
        <a:lstStyle/>
        <a:p>
          <a:endParaRPr lang="en-MY"/>
        </a:p>
      </dgm:t>
    </dgm:pt>
    <dgm:pt modelId="{34C7CF55-0935-4625-A419-CA4F3AB77275}">
      <dgm:prSet phldrT="[Text]" custT="1"/>
      <dgm:spPr/>
      <dgm:t>
        <a:bodyPr/>
        <a:lstStyle/>
        <a:p>
          <a:pPr algn="ctr"/>
          <a:r>
            <a:rPr lang="en-MY" sz="3400" dirty="0">
              <a:solidFill>
                <a:schemeClr val="tx1"/>
              </a:solidFill>
            </a:rPr>
            <a:t> ZAMAN BRITISH</a:t>
          </a:r>
        </a:p>
        <a:p>
          <a:pPr algn="l"/>
          <a:r>
            <a:rPr lang="en-MY" sz="2700" dirty="0">
              <a:solidFill>
                <a:schemeClr val="tx1"/>
              </a:solidFill>
            </a:rPr>
            <a:t>Raja </a:t>
          </a:r>
          <a:r>
            <a:rPr lang="en-MY" sz="2700" dirty="0" err="1">
              <a:solidFill>
                <a:schemeClr val="tx1"/>
              </a:solidFill>
            </a:rPr>
            <a:t>masih</a:t>
          </a:r>
          <a:r>
            <a:rPr lang="en-MY" sz="2700" dirty="0">
              <a:solidFill>
                <a:schemeClr val="tx1"/>
              </a:solidFill>
            </a:rPr>
            <a:t> </a:t>
          </a:r>
          <a:r>
            <a:rPr lang="en-MY" sz="2700" dirty="0" err="1">
              <a:solidFill>
                <a:schemeClr val="tx1"/>
              </a:solidFill>
            </a:rPr>
            <a:t>diterima</a:t>
          </a:r>
          <a:r>
            <a:rPr lang="en-MY" sz="2700" dirty="0">
              <a:solidFill>
                <a:schemeClr val="tx1"/>
              </a:solidFill>
            </a:rPr>
            <a:t> </a:t>
          </a:r>
          <a:r>
            <a:rPr lang="en-MY" sz="2700" dirty="0" err="1">
              <a:solidFill>
                <a:schemeClr val="tx1"/>
              </a:solidFill>
            </a:rPr>
            <a:t>sebagai</a:t>
          </a:r>
          <a:r>
            <a:rPr lang="en-MY" sz="2700" dirty="0">
              <a:solidFill>
                <a:schemeClr val="tx1"/>
              </a:solidFill>
            </a:rPr>
            <a:t> </a:t>
          </a:r>
          <a:r>
            <a:rPr lang="en-MY" sz="2700" dirty="0" err="1">
              <a:solidFill>
                <a:schemeClr val="tx1"/>
              </a:solidFill>
            </a:rPr>
            <a:t>pemimpin</a:t>
          </a:r>
          <a:r>
            <a:rPr lang="en-MY" sz="2700" dirty="0">
              <a:solidFill>
                <a:schemeClr val="tx1"/>
              </a:solidFill>
            </a:rPr>
            <a:t> </a:t>
          </a:r>
          <a:r>
            <a:rPr lang="en-MY" sz="2700" dirty="0" err="1">
              <a:solidFill>
                <a:schemeClr val="tx1"/>
              </a:solidFill>
            </a:rPr>
            <a:t>berdaulat</a:t>
          </a:r>
          <a:endParaRPr lang="en-MY" sz="2700" dirty="0">
            <a:solidFill>
              <a:schemeClr val="tx1"/>
            </a:solidFill>
          </a:endParaRPr>
        </a:p>
        <a:p>
          <a:pPr algn="l"/>
          <a:endParaRPr lang="en-MY" sz="3400" dirty="0"/>
        </a:p>
        <a:p>
          <a:pPr algn="ctr"/>
          <a:r>
            <a:rPr lang="en-MY" sz="3400" dirty="0"/>
            <a:t> </a:t>
          </a:r>
        </a:p>
      </dgm:t>
    </dgm:pt>
    <dgm:pt modelId="{44C47445-5577-4FBA-90C7-248E3DEC38DD}" type="parTrans" cxnId="{0821EA9F-ACA1-4151-BBAB-6904971BA0B5}">
      <dgm:prSet/>
      <dgm:spPr/>
      <dgm:t>
        <a:bodyPr/>
        <a:lstStyle/>
        <a:p>
          <a:endParaRPr lang="en-MY"/>
        </a:p>
      </dgm:t>
    </dgm:pt>
    <dgm:pt modelId="{B6F7E815-8F00-4C88-89FE-AABA683E3565}" type="sibTrans" cxnId="{0821EA9F-ACA1-4151-BBAB-6904971BA0B5}">
      <dgm:prSet/>
      <dgm:spPr/>
      <dgm:t>
        <a:bodyPr/>
        <a:lstStyle/>
        <a:p>
          <a:endParaRPr lang="en-MY"/>
        </a:p>
      </dgm:t>
    </dgm:pt>
    <dgm:pt modelId="{76C44591-49E4-4E79-8535-816DA7025237}">
      <dgm:prSet phldrT="[Text]" custT="1"/>
      <dgm:spPr/>
      <dgm:t>
        <a:bodyPr/>
        <a:lstStyle/>
        <a:p>
          <a:endParaRPr lang="en-MY" sz="3400" dirty="0"/>
        </a:p>
        <a:p>
          <a:r>
            <a:rPr lang="en-MY" sz="3400" dirty="0">
              <a:solidFill>
                <a:schemeClr val="tx1"/>
              </a:solidFill>
            </a:rPr>
            <a:t>ZAMAN MERDEKA </a:t>
          </a:r>
        </a:p>
      </dgm:t>
    </dgm:pt>
    <dgm:pt modelId="{8A374993-DF97-4150-AEC8-62D8FD919351}" type="parTrans" cxnId="{68E7F6C2-2FBD-4082-A7B6-4AAFA207A98D}">
      <dgm:prSet/>
      <dgm:spPr/>
      <dgm:t>
        <a:bodyPr/>
        <a:lstStyle/>
        <a:p>
          <a:endParaRPr lang="en-MY"/>
        </a:p>
      </dgm:t>
    </dgm:pt>
    <dgm:pt modelId="{A3B3D3DB-3300-48DC-B45F-74FF25B53D20}" type="sibTrans" cxnId="{68E7F6C2-2FBD-4082-A7B6-4AAFA207A98D}">
      <dgm:prSet/>
      <dgm:spPr/>
      <dgm:t>
        <a:bodyPr/>
        <a:lstStyle/>
        <a:p>
          <a:endParaRPr lang="en-MY"/>
        </a:p>
      </dgm:t>
    </dgm:pt>
    <dgm:pt modelId="{606DCFAE-D9DF-42AA-B4FA-8A52A28176D2}">
      <dgm:prSet phldrT="[Text]"/>
      <dgm:spPr/>
      <dgm:t>
        <a:bodyPr/>
        <a:lstStyle/>
        <a:p>
          <a:r>
            <a:rPr lang="en-MY" sz="2700" dirty="0" err="1">
              <a:solidFill>
                <a:schemeClr val="tx1"/>
              </a:solidFill>
            </a:rPr>
            <a:t>Perlembagaan</a:t>
          </a:r>
          <a:r>
            <a:rPr lang="en-MY" sz="2700" dirty="0">
              <a:solidFill>
                <a:schemeClr val="tx1"/>
              </a:solidFill>
            </a:rPr>
            <a:t> </a:t>
          </a:r>
          <a:r>
            <a:rPr lang="en-MY" sz="2700" dirty="0" err="1">
              <a:solidFill>
                <a:schemeClr val="tx1"/>
              </a:solidFill>
            </a:rPr>
            <a:t>menjadi</a:t>
          </a:r>
          <a:r>
            <a:rPr lang="en-MY" sz="2700" dirty="0">
              <a:solidFill>
                <a:schemeClr val="tx1"/>
              </a:solidFill>
            </a:rPr>
            <a:t> </a:t>
          </a:r>
          <a:r>
            <a:rPr lang="en-MY" sz="2700" dirty="0" err="1">
              <a:solidFill>
                <a:schemeClr val="tx1"/>
              </a:solidFill>
            </a:rPr>
            <a:t>unsur</a:t>
          </a:r>
          <a:r>
            <a:rPr lang="en-MY" sz="2700" dirty="0">
              <a:solidFill>
                <a:schemeClr val="tx1"/>
              </a:solidFill>
            </a:rPr>
            <a:t> </a:t>
          </a:r>
          <a:r>
            <a:rPr lang="en-MY" sz="2700" dirty="0" err="1">
              <a:solidFill>
                <a:schemeClr val="tx1"/>
              </a:solidFill>
            </a:rPr>
            <a:t>penting</a:t>
          </a:r>
          <a:endParaRPr lang="en-MY" sz="2700" dirty="0">
            <a:solidFill>
              <a:schemeClr val="tx1"/>
            </a:solidFill>
          </a:endParaRPr>
        </a:p>
      </dgm:t>
    </dgm:pt>
    <dgm:pt modelId="{988CFB92-B959-460A-AD18-5BC80D281EF3}" type="parTrans" cxnId="{B8DA87A4-1BC2-4403-BC85-9152582656DD}">
      <dgm:prSet/>
      <dgm:spPr/>
      <dgm:t>
        <a:bodyPr/>
        <a:lstStyle/>
        <a:p>
          <a:endParaRPr lang="en-MY"/>
        </a:p>
      </dgm:t>
    </dgm:pt>
    <dgm:pt modelId="{B9179402-AB6E-49BF-83AC-59983E87AE63}" type="sibTrans" cxnId="{B8DA87A4-1BC2-4403-BC85-9152582656DD}">
      <dgm:prSet/>
      <dgm:spPr/>
      <dgm:t>
        <a:bodyPr/>
        <a:lstStyle/>
        <a:p>
          <a:endParaRPr lang="en-MY"/>
        </a:p>
      </dgm:t>
    </dgm:pt>
    <dgm:pt modelId="{68EC2F3A-629D-4F6F-B188-8A1B9AC82170}">
      <dgm:prSet phldrT="[Text]"/>
      <dgm:spPr/>
      <dgm:t>
        <a:bodyPr/>
        <a:lstStyle/>
        <a:p>
          <a:endParaRPr lang="en-MY" sz="2700" dirty="0"/>
        </a:p>
      </dgm:t>
    </dgm:pt>
    <dgm:pt modelId="{B0015EE6-7A52-4880-A3FC-8B5C9FA5B161}" type="parTrans" cxnId="{EF0FF560-CE86-4F2E-8613-7A1C926D2F3A}">
      <dgm:prSet/>
      <dgm:spPr/>
      <dgm:t>
        <a:bodyPr/>
        <a:lstStyle/>
        <a:p>
          <a:endParaRPr lang="en-MY"/>
        </a:p>
      </dgm:t>
    </dgm:pt>
    <dgm:pt modelId="{90049118-F3E4-43EB-BBE2-3029D06184B7}" type="sibTrans" cxnId="{EF0FF560-CE86-4F2E-8613-7A1C926D2F3A}">
      <dgm:prSet/>
      <dgm:spPr/>
      <dgm:t>
        <a:bodyPr/>
        <a:lstStyle/>
        <a:p>
          <a:endParaRPr lang="en-MY"/>
        </a:p>
      </dgm:t>
    </dgm:pt>
    <dgm:pt modelId="{995B0988-04AA-4DF9-AD18-B4234348E07C}">
      <dgm:prSet phldrT="[Text]"/>
      <dgm:spPr/>
      <dgm:t>
        <a:bodyPr/>
        <a:lstStyle/>
        <a:p>
          <a:r>
            <a:rPr lang="en-MY" dirty="0" err="1">
              <a:solidFill>
                <a:schemeClr val="tx1"/>
              </a:solidFill>
            </a:rPr>
            <a:t>Baginda</a:t>
          </a:r>
          <a:r>
            <a:rPr lang="en-MY" dirty="0">
              <a:solidFill>
                <a:schemeClr val="tx1"/>
              </a:solidFill>
            </a:rPr>
            <a:t> </a:t>
          </a:r>
          <a:r>
            <a:rPr lang="en-MY" dirty="0" err="1">
              <a:solidFill>
                <a:schemeClr val="tx1"/>
              </a:solidFill>
            </a:rPr>
            <a:t>memerintah</a:t>
          </a:r>
          <a:r>
            <a:rPr lang="en-MY" dirty="0">
              <a:solidFill>
                <a:schemeClr val="tx1"/>
              </a:solidFill>
            </a:rPr>
            <a:t> </a:t>
          </a:r>
          <a:r>
            <a:rPr lang="en-MY" dirty="0" err="1">
              <a:solidFill>
                <a:schemeClr val="tx1"/>
              </a:solidFill>
            </a:rPr>
            <a:t>berdasarkan</a:t>
          </a:r>
          <a:r>
            <a:rPr lang="en-MY" dirty="0">
              <a:solidFill>
                <a:schemeClr val="tx1"/>
              </a:solidFill>
            </a:rPr>
            <a:t> </a:t>
          </a:r>
          <a:r>
            <a:rPr lang="en-MY" dirty="0" err="1">
              <a:solidFill>
                <a:schemeClr val="tx1"/>
              </a:solidFill>
            </a:rPr>
            <a:t>undang-undang</a:t>
          </a:r>
          <a:r>
            <a:rPr lang="en-MY" dirty="0">
              <a:solidFill>
                <a:schemeClr val="tx1"/>
              </a:solidFill>
            </a:rPr>
            <a:t> &amp; </a:t>
          </a:r>
          <a:r>
            <a:rPr lang="en-MY" dirty="0" err="1">
              <a:solidFill>
                <a:schemeClr val="tx1"/>
              </a:solidFill>
            </a:rPr>
            <a:t>peraturan</a:t>
          </a:r>
          <a:r>
            <a:rPr lang="en-MY" dirty="0">
              <a:solidFill>
                <a:schemeClr val="tx1"/>
              </a:solidFill>
            </a:rPr>
            <a:t> </a:t>
          </a:r>
          <a:r>
            <a:rPr lang="en-MY" dirty="0" err="1">
              <a:solidFill>
                <a:schemeClr val="tx1"/>
              </a:solidFill>
            </a:rPr>
            <a:t>yg</a:t>
          </a:r>
          <a:r>
            <a:rPr lang="en-MY" dirty="0">
              <a:solidFill>
                <a:schemeClr val="tx1"/>
              </a:solidFill>
            </a:rPr>
            <a:t> </a:t>
          </a:r>
          <a:r>
            <a:rPr lang="en-MY" dirty="0" err="1">
              <a:solidFill>
                <a:schemeClr val="tx1"/>
              </a:solidFill>
            </a:rPr>
            <a:t>digubal</a:t>
          </a:r>
          <a:endParaRPr lang="en-MY" dirty="0">
            <a:solidFill>
              <a:schemeClr val="tx1"/>
            </a:solidFill>
          </a:endParaRPr>
        </a:p>
      </dgm:t>
    </dgm:pt>
    <dgm:pt modelId="{FBC09771-3CB0-4654-BA53-1DD310EA0626}" type="parTrans" cxnId="{0B211BE6-1BDF-4EBF-91B3-6503231BF6BC}">
      <dgm:prSet/>
      <dgm:spPr/>
    </dgm:pt>
    <dgm:pt modelId="{61DB3F20-40EC-4923-B9B1-22AA49A45C29}" type="sibTrans" cxnId="{0B211BE6-1BDF-4EBF-91B3-6503231BF6BC}">
      <dgm:prSet/>
      <dgm:spPr/>
    </dgm:pt>
    <dgm:pt modelId="{2D1C3421-A905-46E7-B0C3-82F7FEA79EE2}" type="pres">
      <dgm:prSet presAssocID="{0352B15E-DA54-4DF7-8E6B-C0F4DD007B98}" presName="Name0" presStyleCnt="0">
        <dgm:presLayoutVars>
          <dgm:dir/>
          <dgm:resizeHandles val="exact"/>
        </dgm:presLayoutVars>
      </dgm:prSet>
      <dgm:spPr/>
    </dgm:pt>
    <dgm:pt modelId="{D66D09D0-437C-4D11-952B-673DEB3343EF}" type="pres">
      <dgm:prSet presAssocID="{5D7A7A2B-D375-4311-9E4C-F88784368DDC}" presName="node" presStyleLbl="node1" presStyleIdx="0" presStyleCnt="4">
        <dgm:presLayoutVars>
          <dgm:bulletEnabled val="1"/>
        </dgm:presLayoutVars>
      </dgm:prSet>
      <dgm:spPr/>
    </dgm:pt>
    <dgm:pt modelId="{86FD4798-B4B5-4284-AC6D-B804EA1D6CAE}" type="pres">
      <dgm:prSet presAssocID="{2A8D4AB7-AB8F-434B-AAD3-BEC3A6C6CBAC}" presName="sibTrans" presStyleCnt="0"/>
      <dgm:spPr/>
    </dgm:pt>
    <dgm:pt modelId="{56393FD3-5A5C-4AF7-990F-25865F0AA116}" type="pres">
      <dgm:prSet presAssocID="{18595575-EA82-4215-9461-D92A440B2349}" presName="node" presStyleLbl="node1" presStyleIdx="1" presStyleCnt="4">
        <dgm:presLayoutVars>
          <dgm:bulletEnabled val="1"/>
        </dgm:presLayoutVars>
      </dgm:prSet>
      <dgm:spPr/>
    </dgm:pt>
    <dgm:pt modelId="{7CB7B5B5-FA94-4AB8-9264-6A2C5FD7F627}" type="pres">
      <dgm:prSet presAssocID="{53EC612A-045F-4C62-8BAB-4304C3700C35}" presName="sibTrans" presStyleCnt="0"/>
      <dgm:spPr/>
    </dgm:pt>
    <dgm:pt modelId="{CED3B875-0B44-4DDE-9F3C-3458105E57DB}" type="pres">
      <dgm:prSet presAssocID="{34C7CF55-0935-4625-A419-CA4F3AB77275}" presName="node" presStyleLbl="node1" presStyleIdx="2" presStyleCnt="4">
        <dgm:presLayoutVars>
          <dgm:bulletEnabled val="1"/>
        </dgm:presLayoutVars>
      </dgm:prSet>
      <dgm:spPr/>
    </dgm:pt>
    <dgm:pt modelId="{51138495-5356-4E4E-89A0-1BCDB042F047}" type="pres">
      <dgm:prSet presAssocID="{B6F7E815-8F00-4C88-89FE-AABA683E3565}" presName="sibTrans" presStyleCnt="0"/>
      <dgm:spPr/>
    </dgm:pt>
    <dgm:pt modelId="{A47A778F-254D-42B9-9CFA-E1244C4B4DA7}" type="pres">
      <dgm:prSet presAssocID="{76C44591-49E4-4E79-8535-816DA7025237}" presName="node" presStyleLbl="node1" presStyleIdx="3" presStyleCnt="4">
        <dgm:presLayoutVars>
          <dgm:bulletEnabled val="1"/>
        </dgm:presLayoutVars>
      </dgm:prSet>
      <dgm:spPr/>
    </dgm:pt>
  </dgm:ptLst>
  <dgm:cxnLst>
    <dgm:cxn modelId="{0DB3C21C-4D8F-4C4B-B585-E3E51053C4F5}" srcId="{0352B15E-DA54-4DF7-8E6B-C0F4DD007B98}" destId="{5D7A7A2B-D375-4311-9E4C-F88784368DDC}" srcOrd="0" destOrd="0" parTransId="{C65DD217-79D6-432E-95EC-D67554CAA9D4}" sibTransId="{2A8D4AB7-AB8F-434B-AAD3-BEC3A6C6CBAC}"/>
    <dgm:cxn modelId="{B9CBA03E-C667-45DD-9926-9623EE9CA287}" type="presOf" srcId="{995B0988-04AA-4DF9-AD18-B4234348E07C}" destId="{56393FD3-5A5C-4AF7-990F-25865F0AA116}" srcOrd="0" destOrd="2" presId="urn:microsoft.com/office/officeart/2005/8/layout/hList6"/>
    <dgm:cxn modelId="{B0266760-1B60-46CF-B720-8874141AAC6D}" type="presOf" srcId="{0352B15E-DA54-4DF7-8E6B-C0F4DD007B98}" destId="{2D1C3421-A905-46E7-B0C3-82F7FEA79EE2}" srcOrd="0" destOrd="0" presId="urn:microsoft.com/office/officeart/2005/8/layout/hList6"/>
    <dgm:cxn modelId="{EF0FF560-CE86-4F2E-8613-7A1C926D2F3A}" srcId="{76C44591-49E4-4E79-8535-816DA7025237}" destId="{68EC2F3A-629D-4F6F-B188-8A1B9AC82170}" srcOrd="1" destOrd="0" parTransId="{B0015EE6-7A52-4880-A3FC-8B5C9FA5B161}" sibTransId="{90049118-F3E4-43EB-BBE2-3029D06184B7}"/>
    <dgm:cxn modelId="{556E5B46-43E7-4295-BAC4-89CBF36421AA}" srcId="{5D7A7A2B-D375-4311-9E4C-F88784368DDC}" destId="{6C0379E7-F389-4A05-89BB-16336568380C}" srcOrd="0" destOrd="0" parTransId="{7FD68F7E-38D9-4E77-AFB6-D10EFBBBD121}" sibTransId="{5B26DDEE-830A-4CCD-9477-A339E3E361A9}"/>
    <dgm:cxn modelId="{802A984F-02F7-42FA-98C3-5D254CA21B45}" type="presOf" srcId="{606DCFAE-D9DF-42AA-B4FA-8A52A28176D2}" destId="{A47A778F-254D-42B9-9CFA-E1244C4B4DA7}" srcOrd="0" destOrd="1" presId="urn:microsoft.com/office/officeart/2005/8/layout/hList6"/>
    <dgm:cxn modelId="{1262FC76-AEAA-4DE6-9DEF-96BF6822E702}" type="presOf" srcId="{34C7CF55-0935-4625-A419-CA4F3AB77275}" destId="{CED3B875-0B44-4DDE-9F3C-3458105E57DB}" srcOrd="0" destOrd="0" presId="urn:microsoft.com/office/officeart/2005/8/layout/hList6"/>
    <dgm:cxn modelId="{B399957D-DCEE-4735-A57E-3419F1BF8D51}" srcId="{0352B15E-DA54-4DF7-8E6B-C0F4DD007B98}" destId="{18595575-EA82-4215-9461-D92A440B2349}" srcOrd="1" destOrd="0" parTransId="{D431A87E-656F-4109-A04B-F8838F74B82E}" sibTransId="{53EC612A-045F-4C62-8BAB-4304C3700C35}"/>
    <dgm:cxn modelId="{06881E81-3447-481B-A1BA-D7423F471972}" type="presOf" srcId="{76C44591-49E4-4E79-8535-816DA7025237}" destId="{A47A778F-254D-42B9-9CFA-E1244C4B4DA7}" srcOrd="0" destOrd="0" presId="urn:microsoft.com/office/officeart/2005/8/layout/hList6"/>
    <dgm:cxn modelId="{59BFC895-4DB6-44AD-AD4C-DB9788DA7EFB}" type="presOf" srcId="{7A3A55AB-5EA4-4D4D-B542-7BB020F304E4}" destId="{56393FD3-5A5C-4AF7-990F-25865F0AA116}" srcOrd="0" destOrd="1" presId="urn:microsoft.com/office/officeart/2005/8/layout/hList6"/>
    <dgm:cxn modelId="{3542AA9C-BB61-4E87-B678-8F57C80C9524}" type="presOf" srcId="{5D7A7A2B-D375-4311-9E4C-F88784368DDC}" destId="{D66D09D0-437C-4D11-952B-673DEB3343EF}" srcOrd="0" destOrd="0" presId="urn:microsoft.com/office/officeart/2005/8/layout/hList6"/>
    <dgm:cxn modelId="{0821EA9F-ACA1-4151-BBAB-6904971BA0B5}" srcId="{0352B15E-DA54-4DF7-8E6B-C0F4DD007B98}" destId="{34C7CF55-0935-4625-A419-CA4F3AB77275}" srcOrd="2" destOrd="0" parTransId="{44C47445-5577-4FBA-90C7-248E3DEC38DD}" sibTransId="{B6F7E815-8F00-4C88-89FE-AABA683E3565}"/>
    <dgm:cxn modelId="{B8DA87A4-1BC2-4403-BC85-9152582656DD}" srcId="{76C44591-49E4-4E79-8535-816DA7025237}" destId="{606DCFAE-D9DF-42AA-B4FA-8A52A28176D2}" srcOrd="0" destOrd="0" parTransId="{988CFB92-B959-460A-AD18-5BC80D281EF3}" sibTransId="{B9179402-AB6E-49BF-83AC-59983E87AE63}"/>
    <dgm:cxn modelId="{68E7F6C2-2FBD-4082-A7B6-4AAFA207A98D}" srcId="{0352B15E-DA54-4DF7-8E6B-C0F4DD007B98}" destId="{76C44591-49E4-4E79-8535-816DA7025237}" srcOrd="3" destOrd="0" parTransId="{8A374993-DF97-4150-AEC8-62D8FD919351}" sibTransId="{A3B3D3DB-3300-48DC-B45F-74FF25B53D20}"/>
    <dgm:cxn modelId="{9D8E7ACA-4CCE-4ECE-B0BF-46FE87117942}" srcId="{18595575-EA82-4215-9461-D92A440B2349}" destId="{7A3A55AB-5EA4-4D4D-B542-7BB020F304E4}" srcOrd="0" destOrd="0" parTransId="{DFF2C07E-7A8D-4DE3-9ABF-02F3E8CCEB8F}" sibTransId="{A0882A21-A674-43F7-913A-A3C616718982}"/>
    <dgm:cxn modelId="{9A4D68CE-3FE2-4FCA-ABFA-403CACFEB31D}" type="presOf" srcId="{6C0379E7-F389-4A05-89BB-16336568380C}" destId="{D66D09D0-437C-4D11-952B-673DEB3343EF}" srcOrd="0" destOrd="1" presId="urn:microsoft.com/office/officeart/2005/8/layout/hList6"/>
    <dgm:cxn modelId="{0B211BE6-1BDF-4EBF-91B3-6503231BF6BC}" srcId="{18595575-EA82-4215-9461-D92A440B2349}" destId="{995B0988-04AA-4DF9-AD18-B4234348E07C}" srcOrd="1" destOrd="0" parTransId="{FBC09771-3CB0-4654-BA53-1DD310EA0626}" sibTransId="{61DB3F20-40EC-4923-B9B1-22AA49A45C29}"/>
    <dgm:cxn modelId="{7E9481EA-7094-406E-888F-81FCD8F7D8E3}" type="presOf" srcId="{18595575-EA82-4215-9461-D92A440B2349}" destId="{56393FD3-5A5C-4AF7-990F-25865F0AA116}" srcOrd="0" destOrd="0" presId="urn:microsoft.com/office/officeart/2005/8/layout/hList6"/>
    <dgm:cxn modelId="{336381F6-621E-4E1C-B50A-325F59C8BE44}" type="presOf" srcId="{68EC2F3A-629D-4F6F-B188-8A1B9AC82170}" destId="{A47A778F-254D-42B9-9CFA-E1244C4B4DA7}" srcOrd="0" destOrd="2" presId="urn:microsoft.com/office/officeart/2005/8/layout/hList6"/>
    <dgm:cxn modelId="{BA2FBBC8-7E1D-49E5-B5B6-9C6A3DCCA0FF}" type="presParOf" srcId="{2D1C3421-A905-46E7-B0C3-82F7FEA79EE2}" destId="{D66D09D0-437C-4D11-952B-673DEB3343EF}" srcOrd="0" destOrd="0" presId="urn:microsoft.com/office/officeart/2005/8/layout/hList6"/>
    <dgm:cxn modelId="{2EB7BBAC-7E8A-4678-9F78-89E7DD6153FA}" type="presParOf" srcId="{2D1C3421-A905-46E7-B0C3-82F7FEA79EE2}" destId="{86FD4798-B4B5-4284-AC6D-B804EA1D6CAE}" srcOrd="1" destOrd="0" presId="urn:microsoft.com/office/officeart/2005/8/layout/hList6"/>
    <dgm:cxn modelId="{4A662C7F-5BCF-439C-A1FF-C3A8E801C4B8}" type="presParOf" srcId="{2D1C3421-A905-46E7-B0C3-82F7FEA79EE2}" destId="{56393FD3-5A5C-4AF7-990F-25865F0AA116}" srcOrd="2" destOrd="0" presId="urn:microsoft.com/office/officeart/2005/8/layout/hList6"/>
    <dgm:cxn modelId="{456F402B-0D99-4191-9A77-D5A51258AF95}" type="presParOf" srcId="{2D1C3421-A905-46E7-B0C3-82F7FEA79EE2}" destId="{7CB7B5B5-FA94-4AB8-9264-6A2C5FD7F627}" srcOrd="3" destOrd="0" presId="urn:microsoft.com/office/officeart/2005/8/layout/hList6"/>
    <dgm:cxn modelId="{C0D375B0-065A-4E51-BD66-73AC3597C9F2}" type="presParOf" srcId="{2D1C3421-A905-46E7-B0C3-82F7FEA79EE2}" destId="{CED3B875-0B44-4DDE-9F3C-3458105E57DB}" srcOrd="4" destOrd="0" presId="urn:microsoft.com/office/officeart/2005/8/layout/hList6"/>
    <dgm:cxn modelId="{DE605F56-42D0-4428-BE7F-DAA5AD20276A}" type="presParOf" srcId="{2D1C3421-A905-46E7-B0C3-82F7FEA79EE2}" destId="{51138495-5356-4E4E-89A0-1BCDB042F047}" srcOrd="5" destOrd="0" presId="urn:microsoft.com/office/officeart/2005/8/layout/hList6"/>
    <dgm:cxn modelId="{DA5EF1C2-F253-4465-BE34-7010612050DD}" type="presParOf" srcId="{2D1C3421-A905-46E7-B0C3-82F7FEA79EE2}" destId="{A47A778F-254D-42B9-9CFA-E1244C4B4DA7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2D2946-8F81-4EF3-86A2-8523B8549972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MY"/>
        </a:p>
      </dgm:t>
    </dgm:pt>
    <dgm:pt modelId="{674CA16B-2509-4BCA-A0FF-8DDE2EBBFA21}">
      <dgm:prSet phldrT="[Text]" custT="1"/>
      <dgm:spPr/>
      <dgm:t>
        <a:bodyPr/>
        <a:lstStyle/>
        <a:p>
          <a:r>
            <a:rPr lang="en-MY" sz="2800">
              <a:latin typeface="Arial Rounded MT Bold" panose="020F0704030504030204" pitchFamily="34" charset="0"/>
            </a:rPr>
            <a:t>Ogos 1956 Perlembagaan Sarawak memberikan kuasa kepada Council Negri (Majlis Negeri) membuat undang-undang</a:t>
          </a:r>
          <a:endParaRPr lang="en-MY" sz="2800" dirty="0">
            <a:latin typeface="Arial Rounded MT Bold" panose="020F0704030504030204" pitchFamily="34" charset="0"/>
          </a:endParaRPr>
        </a:p>
      </dgm:t>
    </dgm:pt>
    <dgm:pt modelId="{FC3EAAF5-87D4-461A-8852-D599D504E12B}" type="parTrans" cxnId="{16533094-1721-4BEF-876D-37E3E0059E8B}">
      <dgm:prSet/>
      <dgm:spPr/>
      <dgm:t>
        <a:bodyPr/>
        <a:lstStyle/>
        <a:p>
          <a:endParaRPr lang="en-MY"/>
        </a:p>
      </dgm:t>
    </dgm:pt>
    <dgm:pt modelId="{C400F400-C67E-42E2-8016-6E5C0F394C73}" type="sibTrans" cxnId="{16533094-1721-4BEF-876D-37E3E0059E8B}">
      <dgm:prSet/>
      <dgm:spPr/>
      <dgm:t>
        <a:bodyPr/>
        <a:lstStyle/>
        <a:p>
          <a:endParaRPr lang="en-MY"/>
        </a:p>
      </dgm:t>
    </dgm:pt>
    <dgm:pt modelId="{21A81078-B343-4A17-9B54-AB3AF330E32A}">
      <dgm:prSet phldrT="[Text]" custT="1"/>
      <dgm:spPr/>
      <dgm:t>
        <a:bodyPr/>
        <a:lstStyle/>
        <a:p>
          <a:r>
            <a:rPr lang="en-MY" sz="2800">
              <a:latin typeface="Arial Rounded MT Bold" panose="020F0704030504030204" pitchFamily="34" charset="0"/>
            </a:rPr>
            <a:t>Council Negri mempunyai 45 orang ahli</a:t>
          </a:r>
          <a:endParaRPr lang="en-MY" sz="2800" dirty="0">
            <a:latin typeface="Arial Rounded MT Bold" panose="020F0704030504030204" pitchFamily="34" charset="0"/>
          </a:endParaRPr>
        </a:p>
      </dgm:t>
    </dgm:pt>
    <dgm:pt modelId="{9B79DE28-028C-4D26-AB76-5EDCA8B86536}" type="parTrans" cxnId="{A0CD52A2-21F9-42A2-9D70-BB84FF64AF70}">
      <dgm:prSet/>
      <dgm:spPr/>
      <dgm:t>
        <a:bodyPr/>
        <a:lstStyle/>
        <a:p>
          <a:endParaRPr lang="en-MY"/>
        </a:p>
      </dgm:t>
    </dgm:pt>
    <dgm:pt modelId="{69A0481A-1933-419D-8042-45CD089A8E50}" type="sibTrans" cxnId="{A0CD52A2-21F9-42A2-9D70-BB84FF64AF70}">
      <dgm:prSet/>
      <dgm:spPr/>
      <dgm:t>
        <a:bodyPr/>
        <a:lstStyle/>
        <a:p>
          <a:endParaRPr lang="en-MY"/>
        </a:p>
      </dgm:t>
    </dgm:pt>
    <dgm:pt modelId="{919CF780-447B-4A7D-B304-EC068CED84A0}">
      <dgm:prSet phldrT="[Text]" custT="1"/>
      <dgm:spPr/>
      <dgm:t>
        <a:bodyPr/>
        <a:lstStyle/>
        <a:p>
          <a:r>
            <a:rPr lang="en-MY" sz="2800">
              <a:latin typeface="Arial Rounded MT Bold" panose="020F0704030504030204" pitchFamily="34" charset="0"/>
            </a:rPr>
            <a:t>Dipengerusi-kan oleh Gabenor</a:t>
          </a:r>
          <a:endParaRPr lang="en-MY" sz="2800" dirty="0">
            <a:latin typeface="Arial Rounded MT Bold" panose="020F0704030504030204" pitchFamily="34" charset="0"/>
          </a:endParaRPr>
        </a:p>
      </dgm:t>
    </dgm:pt>
    <dgm:pt modelId="{A786B49F-1BCB-49AD-BA87-361D70010B31}" type="parTrans" cxnId="{D4DD0B4A-EB74-4150-86BB-0A74FA31DADA}">
      <dgm:prSet/>
      <dgm:spPr/>
      <dgm:t>
        <a:bodyPr/>
        <a:lstStyle/>
        <a:p>
          <a:endParaRPr lang="en-MY"/>
        </a:p>
      </dgm:t>
    </dgm:pt>
    <dgm:pt modelId="{45DCE1F4-E229-46EC-8175-EA28113643C9}" type="sibTrans" cxnId="{D4DD0B4A-EB74-4150-86BB-0A74FA31DADA}">
      <dgm:prSet/>
      <dgm:spPr/>
      <dgm:t>
        <a:bodyPr/>
        <a:lstStyle/>
        <a:p>
          <a:endParaRPr lang="en-MY"/>
        </a:p>
      </dgm:t>
    </dgm:pt>
    <dgm:pt modelId="{27E3CC5A-6ECA-4690-8834-707DD3740BA6}">
      <dgm:prSet phldrT="[Text]" custT="1"/>
      <dgm:spPr/>
      <dgm:t>
        <a:bodyPr/>
        <a:lstStyle/>
        <a:p>
          <a:r>
            <a:rPr lang="en-MY" sz="2800">
              <a:latin typeface="Arial Rounded MT Bold" panose="020F0704030504030204" pitchFamily="34" charset="0"/>
            </a:rPr>
            <a:t>Dianggotai Ketua Setiausaha, Setiausaha Kewangan &amp; Peguam Negara</a:t>
          </a:r>
          <a:endParaRPr lang="en-MY" sz="2800" dirty="0">
            <a:latin typeface="Arial Rounded MT Bold" panose="020F0704030504030204" pitchFamily="34" charset="0"/>
          </a:endParaRPr>
        </a:p>
      </dgm:t>
    </dgm:pt>
    <dgm:pt modelId="{F5C366CF-3CA9-45FE-AEC9-6B81B9562AB3}" type="parTrans" cxnId="{15EBA184-87D0-4873-88AE-C06952413AFC}">
      <dgm:prSet/>
      <dgm:spPr/>
      <dgm:t>
        <a:bodyPr/>
        <a:lstStyle/>
        <a:p>
          <a:endParaRPr lang="en-MY"/>
        </a:p>
      </dgm:t>
    </dgm:pt>
    <dgm:pt modelId="{82B72759-41E9-4049-B262-F57F0D56F14A}" type="sibTrans" cxnId="{15EBA184-87D0-4873-88AE-C06952413AFC}">
      <dgm:prSet/>
      <dgm:spPr/>
      <dgm:t>
        <a:bodyPr/>
        <a:lstStyle/>
        <a:p>
          <a:endParaRPr lang="en-MY"/>
        </a:p>
      </dgm:t>
    </dgm:pt>
    <dgm:pt modelId="{CAE32787-2CFA-4B87-BA13-0FC60BF1929E}">
      <dgm:prSet phldrT="[Text]" custT="1"/>
      <dgm:spPr/>
      <dgm:t>
        <a:bodyPr/>
        <a:lstStyle/>
        <a:p>
          <a:r>
            <a:rPr lang="en-MY" sz="2800">
              <a:latin typeface="Arial Rounded MT Bold" panose="020F0704030504030204" pitchFamily="34" charset="0"/>
            </a:rPr>
            <a:t>1959 Perlembagaan Sarawak memberikan kuasa pentadbiran negeri kepada Majlis Tertinggi &amp; Council Negeri</a:t>
          </a:r>
          <a:endParaRPr lang="en-MY" sz="2800" dirty="0">
            <a:latin typeface="Arial Rounded MT Bold" panose="020F0704030504030204" pitchFamily="34" charset="0"/>
          </a:endParaRPr>
        </a:p>
      </dgm:t>
    </dgm:pt>
    <dgm:pt modelId="{3AB4097E-43B9-4518-B0C0-1DE6AA8CE3C1}" type="parTrans" cxnId="{22B8F468-D340-4E4D-9ACA-80DB31E2897D}">
      <dgm:prSet/>
      <dgm:spPr/>
      <dgm:t>
        <a:bodyPr/>
        <a:lstStyle/>
        <a:p>
          <a:endParaRPr lang="en-MY"/>
        </a:p>
      </dgm:t>
    </dgm:pt>
    <dgm:pt modelId="{5D26FB71-EF9B-4267-A6BE-8FAC309585D4}" type="sibTrans" cxnId="{22B8F468-D340-4E4D-9ACA-80DB31E2897D}">
      <dgm:prSet/>
      <dgm:spPr/>
      <dgm:t>
        <a:bodyPr/>
        <a:lstStyle/>
        <a:p>
          <a:endParaRPr lang="en-MY"/>
        </a:p>
      </dgm:t>
    </dgm:pt>
    <dgm:pt modelId="{747D6D63-1EB9-402E-9ADA-699A80A68D74}" type="pres">
      <dgm:prSet presAssocID="{DA2D2946-8F81-4EF3-86A2-8523B8549972}" presName="rootnode" presStyleCnt="0">
        <dgm:presLayoutVars>
          <dgm:chMax/>
          <dgm:chPref/>
          <dgm:dir/>
          <dgm:animLvl val="lvl"/>
        </dgm:presLayoutVars>
      </dgm:prSet>
      <dgm:spPr/>
    </dgm:pt>
    <dgm:pt modelId="{D380C7CB-9A6A-4C90-B95D-F1EF70745594}" type="pres">
      <dgm:prSet presAssocID="{674CA16B-2509-4BCA-A0FF-8DDE2EBBFA21}" presName="composite" presStyleCnt="0"/>
      <dgm:spPr/>
    </dgm:pt>
    <dgm:pt modelId="{350A1F85-08D8-4C3E-850A-8DF8AD2DA1B9}" type="pres">
      <dgm:prSet presAssocID="{674CA16B-2509-4BCA-A0FF-8DDE2EBBFA21}" presName="LShape" presStyleLbl="alignNode1" presStyleIdx="0" presStyleCnt="9"/>
      <dgm:spPr/>
    </dgm:pt>
    <dgm:pt modelId="{8471142D-3933-4ED6-BA4C-19891055B824}" type="pres">
      <dgm:prSet presAssocID="{674CA16B-2509-4BCA-A0FF-8DDE2EBBFA21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A036F9FD-5F46-49B3-9DE4-0A99BA73F942}" type="pres">
      <dgm:prSet presAssocID="{674CA16B-2509-4BCA-A0FF-8DDE2EBBFA21}" presName="Triangle" presStyleLbl="alignNode1" presStyleIdx="1" presStyleCnt="9"/>
      <dgm:spPr/>
    </dgm:pt>
    <dgm:pt modelId="{0446BEE2-B650-4643-B60B-C46A3B0A848E}" type="pres">
      <dgm:prSet presAssocID="{C400F400-C67E-42E2-8016-6E5C0F394C73}" presName="sibTrans" presStyleCnt="0"/>
      <dgm:spPr/>
    </dgm:pt>
    <dgm:pt modelId="{16203E1E-BD51-4552-B392-80DCD0A71C61}" type="pres">
      <dgm:prSet presAssocID="{C400F400-C67E-42E2-8016-6E5C0F394C73}" presName="space" presStyleCnt="0"/>
      <dgm:spPr/>
    </dgm:pt>
    <dgm:pt modelId="{12522138-6B28-485C-8DB9-5A893B401D77}" type="pres">
      <dgm:prSet presAssocID="{21A81078-B343-4A17-9B54-AB3AF330E32A}" presName="composite" presStyleCnt="0"/>
      <dgm:spPr/>
    </dgm:pt>
    <dgm:pt modelId="{D65F65B3-3666-47AB-AFAB-FACE4D4D4665}" type="pres">
      <dgm:prSet presAssocID="{21A81078-B343-4A17-9B54-AB3AF330E32A}" presName="LShape" presStyleLbl="alignNode1" presStyleIdx="2" presStyleCnt="9"/>
      <dgm:spPr/>
    </dgm:pt>
    <dgm:pt modelId="{F938F527-E426-478F-BB67-AFA157F98AC9}" type="pres">
      <dgm:prSet presAssocID="{21A81078-B343-4A17-9B54-AB3AF330E32A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B42009D6-6EFF-4D7D-9180-51852D85A429}" type="pres">
      <dgm:prSet presAssocID="{21A81078-B343-4A17-9B54-AB3AF330E32A}" presName="Triangle" presStyleLbl="alignNode1" presStyleIdx="3" presStyleCnt="9"/>
      <dgm:spPr/>
    </dgm:pt>
    <dgm:pt modelId="{11E7554D-87CE-4F66-AE42-67DF82B55D0B}" type="pres">
      <dgm:prSet presAssocID="{69A0481A-1933-419D-8042-45CD089A8E50}" presName="sibTrans" presStyleCnt="0"/>
      <dgm:spPr/>
    </dgm:pt>
    <dgm:pt modelId="{FC067503-2C8A-41F0-9B1C-3B75BF56FFFF}" type="pres">
      <dgm:prSet presAssocID="{69A0481A-1933-419D-8042-45CD089A8E50}" presName="space" presStyleCnt="0"/>
      <dgm:spPr/>
    </dgm:pt>
    <dgm:pt modelId="{C4D59495-D435-4F8F-8CD7-BE3675285196}" type="pres">
      <dgm:prSet presAssocID="{919CF780-447B-4A7D-B304-EC068CED84A0}" presName="composite" presStyleCnt="0"/>
      <dgm:spPr/>
    </dgm:pt>
    <dgm:pt modelId="{F50913DC-CFCE-446A-BECA-3A9FAD0B9D24}" type="pres">
      <dgm:prSet presAssocID="{919CF780-447B-4A7D-B304-EC068CED84A0}" presName="LShape" presStyleLbl="alignNode1" presStyleIdx="4" presStyleCnt="9"/>
      <dgm:spPr/>
    </dgm:pt>
    <dgm:pt modelId="{967D4413-E1EB-4B88-A688-B0F5FBA6669C}" type="pres">
      <dgm:prSet presAssocID="{919CF780-447B-4A7D-B304-EC068CED84A0}" presName="Parent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AB488739-3301-4909-AF32-85204856075A}" type="pres">
      <dgm:prSet presAssocID="{919CF780-447B-4A7D-B304-EC068CED84A0}" presName="Triangle" presStyleLbl="alignNode1" presStyleIdx="5" presStyleCnt="9"/>
      <dgm:spPr/>
    </dgm:pt>
    <dgm:pt modelId="{71EEB857-7826-4943-9CF2-515685239AE9}" type="pres">
      <dgm:prSet presAssocID="{45DCE1F4-E229-46EC-8175-EA28113643C9}" presName="sibTrans" presStyleCnt="0"/>
      <dgm:spPr/>
    </dgm:pt>
    <dgm:pt modelId="{AE25AAF0-E9AB-423F-8733-54E8B2DEDBF3}" type="pres">
      <dgm:prSet presAssocID="{45DCE1F4-E229-46EC-8175-EA28113643C9}" presName="space" presStyleCnt="0"/>
      <dgm:spPr/>
    </dgm:pt>
    <dgm:pt modelId="{A8E511E1-9948-4301-94B2-264ED2DD630A}" type="pres">
      <dgm:prSet presAssocID="{27E3CC5A-6ECA-4690-8834-707DD3740BA6}" presName="composite" presStyleCnt="0"/>
      <dgm:spPr/>
    </dgm:pt>
    <dgm:pt modelId="{E4DE8E26-DD60-47EA-9FEB-6CE4595F79D2}" type="pres">
      <dgm:prSet presAssocID="{27E3CC5A-6ECA-4690-8834-707DD3740BA6}" presName="LShape" presStyleLbl="alignNode1" presStyleIdx="6" presStyleCnt="9"/>
      <dgm:spPr/>
    </dgm:pt>
    <dgm:pt modelId="{28E92B73-B5FA-4679-9392-D2A2FCE2D8C4}" type="pres">
      <dgm:prSet presAssocID="{27E3CC5A-6ECA-4690-8834-707DD3740BA6}" presName="Parent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3F51B63F-F98C-4681-A272-6ED589B979EC}" type="pres">
      <dgm:prSet presAssocID="{27E3CC5A-6ECA-4690-8834-707DD3740BA6}" presName="Triangle" presStyleLbl="alignNode1" presStyleIdx="7" presStyleCnt="9"/>
      <dgm:spPr/>
    </dgm:pt>
    <dgm:pt modelId="{0367C776-4C6F-4111-A099-A81BE4D32577}" type="pres">
      <dgm:prSet presAssocID="{82B72759-41E9-4049-B262-F57F0D56F14A}" presName="sibTrans" presStyleCnt="0"/>
      <dgm:spPr/>
    </dgm:pt>
    <dgm:pt modelId="{9468C2A1-8D6B-48D4-BC20-7886761FC1BF}" type="pres">
      <dgm:prSet presAssocID="{82B72759-41E9-4049-B262-F57F0D56F14A}" presName="space" presStyleCnt="0"/>
      <dgm:spPr/>
    </dgm:pt>
    <dgm:pt modelId="{4AE52EB0-BE97-4D62-B0B1-45C2D8424BB6}" type="pres">
      <dgm:prSet presAssocID="{CAE32787-2CFA-4B87-BA13-0FC60BF1929E}" presName="composite" presStyleCnt="0"/>
      <dgm:spPr/>
    </dgm:pt>
    <dgm:pt modelId="{9ADC4CD7-546F-456E-8243-D0DA165CC55C}" type="pres">
      <dgm:prSet presAssocID="{CAE32787-2CFA-4B87-BA13-0FC60BF1929E}" presName="LShape" presStyleLbl="alignNode1" presStyleIdx="8" presStyleCnt="9"/>
      <dgm:spPr/>
    </dgm:pt>
    <dgm:pt modelId="{A4BA551C-E447-451F-9A39-ACC5BC91A51E}" type="pres">
      <dgm:prSet presAssocID="{CAE32787-2CFA-4B87-BA13-0FC60BF1929E}" presName="Parent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06937906-EC4E-44C0-AB2A-BC404693B474}" type="presOf" srcId="{DA2D2946-8F81-4EF3-86A2-8523B8549972}" destId="{747D6D63-1EB9-402E-9ADA-699A80A68D74}" srcOrd="0" destOrd="0" presId="urn:microsoft.com/office/officeart/2009/3/layout/StepUpProcess"/>
    <dgm:cxn modelId="{BC3EF409-7201-4D43-82B2-CCD6896733B1}" type="presOf" srcId="{27E3CC5A-6ECA-4690-8834-707DD3740BA6}" destId="{28E92B73-B5FA-4679-9392-D2A2FCE2D8C4}" srcOrd="0" destOrd="0" presId="urn:microsoft.com/office/officeart/2009/3/layout/StepUpProcess"/>
    <dgm:cxn modelId="{1E8EDF27-00EA-4D2E-A4DD-2743F4945D71}" type="presOf" srcId="{CAE32787-2CFA-4B87-BA13-0FC60BF1929E}" destId="{A4BA551C-E447-451F-9A39-ACC5BC91A51E}" srcOrd="0" destOrd="0" presId="urn:microsoft.com/office/officeart/2009/3/layout/StepUpProcess"/>
    <dgm:cxn modelId="{22B8F468-D340-4E4D-9ACA-80DB31E2897D}" srcId="{DA2D2946-8F81-4EF3-86A2-8523B8549972}" destId="{CAE32787-2CFA-4B87-BA13-0FC60BF1929E}" srcOrd="4" destOrd="0" parTransId="{3AB4097E-43B9-4518-B0C0-1DE6AA8CE3C1}" sibTransId="{5D26FB71-EF9B-4267-A6BE-8FAC309585D4}"/>
    <dgm:cxn modelId="{D4DD0B4A-EB74-4150-86BB-0A74FA31DADA}" srcId="{DA2D2946-8F81-4EF3-86A2-8523B8549972}" destId="{919CF780-447B-4A7D-B304-EC068CED84A0}" srcOrd="2" destOrd="0" parTransId="{A786B49F-1BCB-49AD-BA87-361D70010B31}" sibTransId="{45DCE1F4-E229-46EC-8175-EA28113643C9}"/>
    <dgm:cxn modelId="{D69D836D-1FB9-4E2B-864C-B4789027B427}" type="presOf" srcId="{674CA16B-2509-4BCA-A0FF-8DDE2EBBFA21}" destId="{8471142D-3933-4ED6-BA4C-19891055B824}" srcOrd="0" destOrd="0" presId="urn:microsoft.com/office/officeart/2009/3/layout/StepUpProcess"/>
    <dgm:cxn modelId="{15EBA184-87D0-4873-88AE-C06952413AFC}" srcId="{DA2D2946-8F81-4EF3-86A2-8523B8549972}" destId="{27E3CC5A-6ECA-4690-8834-707DD3740BA6}" srcOrd="3" destOrd="0" parTransId="{F5C366CF-3CA9-45FE-AEC9-6B81B9562AB3}" sibTransId="{82B72759-41E9-4049-B262-F57F0D56F14A}"/>
    <dgm:cxn modelId="{64527690-D397-4814-BB54-7B05237F3FB0}" type="presOf" srcId="{919CF780-447B-4A7D-B304-EC068CED84A0}" destId="{967D4413-E1EB-4B88-A688-B0F5FBA6669C}" srcOrd="0" destOrd="0" presId="urn:microsoft.com/office/officeart/2009/3/layout/StepUpProcess"/>
    <dgm:cxn modelId="{16533094-1721-4BEF-876D-37E3E0059E8B}" srcId="{DA2D2946-8F81-4EF3-86A2-8523B8549972}" destId="{674CA16B-2509-4BCA-A0FF-8DDE2EBBFA21}" srcOrd="0" destOrd="0" parTransId="{FC3EAAF5-87D4-461A-8852-D599D504E12B}" sibTransId="{C400F400-C67E-42E2-8016-6E5C0F394C73}"/>
    <dgm:cxn modelId="{251C32A0-1CB4-40A7-A245-394C0E35941A}" type="presOf" srcId="{21A81078-B343-4A17-9B54-AB3AF330E32A}" destId="{F938F527-E426-478F-BB67-AFA157F98AC9}" srcOrd="0" destOrd="0" presId="urn:microsoft.com/office/officeart/2009/3/layout/StepUpProcess"/>
    <dgm:cxn modelId="{A0CD52A2-21F9-42A2-9D70-BB84FF64AF70}" srcId="{DA2D2946-8F81-4EF3-86A2-8523B8549972}" destId="{21A81078-B343-4A17-9B54-AB3AF330E32A}" srcOrd="1" destOrd="0" parTransId="{9B79DE28-028C-4D26-AB76-5EDCA8B86536}" sibTransId="{69A0481A-1933-419D-8042-45CD089A8E50}"/>
    <dgm:cxn modelId="{37BC2D21-D307-4D51-9950-0416CEF372A0}" type="presParOf" srcId="{747D6D63-1EB9-402E-9ADA-699A80A68D74}" destId="{D380C7CB-9A6A-4C90-B95D-F1EF70745594}" srcOrd="0" destOrd="0" presId="urn:microsoft.com/office/officeart/2009/3/layout/StepUpProcess"/>
    <dgm:cxn modelId="{962AA7D4-0BD5-4F94-9847-B13390DBEB06}" type="presParOf" srcId="{D380C7CB-9A6A-4C90-B95D-F1EF70745594}" destId="{350A1F85-08D8-4C3E-850A-8DF8AD2DA1B9}" srcOrd="0" destOrd="0" presId="urn:microsoft.com/office/officeart/2009/3/layout/StepUpProcess"/>
    <dgm:cxn modelId="{FCE7C9DA-B7DD-459F-B976-07066352D82B}" type="presParOf" srcId="{D380C7CB-9A6A-4C90-B95D-F1EF70745594}" destId="{8471142D-3933-4ED6-BA4C-19891055B824}" srcOrd="1" destOrd="0" presId="urn:microsoft.com/office/officeart/2009/3/layout/StepUpProcess"/>
    <dgm:cxn modelId="{5B2429D9-23BC-413A-85E8-65D70B6A2207}" type="presParOf" srcId="{D380C7CB-9A6A-4C90-B95D-F1EF70745594}" destId="{A036F9FD-5F46-49B3-9DE4-0A99BA73F942}" srcOrd="2" destOrd="0" presId="urn:microsoft.com/office/officeart/2009/3/layout/StepUpProcess"/>
    <dgm:cxn modelId="{B87FD648-2384-4CAE-ADB8-DFEA6754B007}" type="presParOf" srcId="{747D6D63-1EB9-402E-9ADA-699A80A68D74}" destId="{0446BEE2-B650-4643-B60B-C46A3B0A848E}" srcOrd="1" destOrd="0" presId="urn:microsoft.com/office/officeart/2009/3/layout/StepUpProcess"/>
    <dgm:cxn modelId="{07ED09C3-E212-4B7F-91FA-9F2D2AC2B72E}" type="presParOf" srcId="{0446BEE2-B650-4643-B60B-C46A3B0A848E}" destId="{16203E1E-BD51-4552-B392-80DCD0A71C61}" srcOrd="0" destOrd="0" presId="urn:microsoft.com/office/officeart/2009/3/layout/StepUpProcess"/>
    <dgm:cxn modelId="{BBDBDBFC-9356-49B3-8C0F-7AAFCC82B4E5}" type="presParOf" srcId="{747D6D63-1EB9-402E-9ADA-699A80A68D74}" destId="{12522138-6B28-485C-8DB9-5A893B401D77}" srcOrd="2" destOrd="0" presId="urn:microsoft.com/office/officeart/2009/3/layout/StepUpProcess"/>
    <dgm:cxn modelId="{1B50486F-4B1A-4061-BE34-3313F9ABE536}" type="presParOf" srcId="{12522138-6B28-485C-8DB9-5A893B401D77}" destId="{D65F65B3-3666-47AB-AFAB-FACE4D4D4665}" srcOrd="0" destOrd="0" presId="urn:microsoft.com/office/officeart/2009/3/layout/StepUpProcess"/>
    <dgm:cxn modelId="{768988B1-E0F1-4A85-A01E-785A9756B676}" type="presParOf" srcId="{12522138-6B28-485C-8DB9-5A893B401D77}" destId="{F938F527-E426-478F-BB67-AFA157F98AC9}" srcOrd="1" destOrd="0" presId="urn:microsoft.com/office/officeart/2009/3/layout/StepUpProcess"/>
    <dgm:cxn modelId="{FC5994B9-EEDF-4616-B667-56596F7AE5D5}" type="presParOf" srcId="{12522138-6B28-485C-8DB9-5A893B401D77}" destId="{B42009D6-6EFF-4D7D-9180-51852D85A429}" srcOrd="2" destOrd="0" presId="urn:microsoft.com/office/officeart/2009/3/layout/StepUpProcess"/>
    <dgm:cxn modelId="{358771E4-F25A-4E42-BD23-03EFD61A4D25}" type="presParOf" srcId="{747D6D63-1EB9-402E-9ADA-699A80A68D74}" destId="{11E7554D-87CE-4F66-AE42-67DF82B55D0B}" srcOrd="3" destOrd="0" presId="urn:microsoft.com/office/officeart/2009/3/layout/StepUpProcess"/>
    <dgm:cxn modelId="{A2013D84-0E19-4EA5-933A-99C8BAB52F76}" type="presParOf" srcId="{11E7554D-87CE-4F66-AE42-67DF82B55D0B}" destId="{FC067503-2C8A-41F0-9B1C-3B75BF56FFFF}" srcOrd="0" destOrd="0" presId="urn:microsoft.com/office/officeart/2009/3/layout/StepUpProcess"/>
    <dgm:cxn modelId="{DB31DA29-D171-4987-9D5F-D29DBF8C5C7B}" type="presParOf" srcId="{747D6D63-1EB9-402E-9ADA-699A80A68D74}" destId="{C4D59495-D435-4F8F-8CD7-BE3675285196}" srcOrd="4" destOrd="0" presId="urn:microsoft.com/office/officeart/2009/3/layout/StepUpProcess"/>
    <dgm:cxn modelId="{CFDD39F0-C5C1-44E7-A8B3-558A95ECD6C3}" type="presParOf" srcId="{C4D59495-D435-4F8F-8CD7-BE3675285196}" destId="{F50913DC-CFCE-446A-BECA-3A9FAD0B9D24}" srcOrd="0" destOrd="0" presId="urn:microsoft.com/office/officeart/2009/3/layout/StepUpProcess"/>
    <dgm:cxn modelId="{C06EF7E1-55CB-4A3B-A616-1A608FD46E36}" type="presParOf" srcId="{C4D59495-D435-4F8F-8CD7-BE3675285196}" destId="{967D4413-E1EB-4B88-A688-B0F5FBA6669C}" srcOrd="1" destOrd="0" presId="urn:microsoft.com/office/officeart/2009/3/layout/StepUpProcess"/>
    <dgm:cxn modelId="{71FD8352-037D-4569-A48E-6FE063942F0B}" type="presParOf" srcId="{C4D59495-D435-4F8F-8CD7-BE3675285196}" destId="{AB488739-3301-4909-AF32-85204856075A}" srcOrd="2" destOrd="0" presId="urn:microsoft.com/office/officeart/2009/3/layout/StepUpProcess"/>
    <dgm:cxn modelId="{3E3D53A4-3B7C-4244-A997-33477E30C80A}" type="presParOf" srcId="{747D6D63-1EB9-402E-9ADA-699A80A68D74}" destId="{71EEB857-7826-4943-9CF2-515685239AE9}" srcOrd="5" destOrd="0" presId="urn:microsoft.com/office/officeart/2009/3/layout/StepUpProcess"/>
    <dgm:cxn modelId="{8B44D103-1173-49E0-8B54-D043287971CD}" type="presParOf" srcId="{71EEB857-7826-4943-9CF2-515685239AE9}" destId="{AE25AAF0-E9AB-423F-8733-54E8B2DEDBF3}" srcOrd="0" destOrd="0" presId="urn:microsoft.com/office/officeart/2009/3/layout/StepUpProcess"/>
    <dgm:cxn modelId="{71D70E3A-33D8-4B95-9CD2-1CDE6E828197}" type="presParOf" srcId="{747D6D63-1EB9-402E-9ADA-699A80A68D74}" destId="{A8E511E1-9948-4301-94B2-264ED2DD630A}" srcOrd="6" destOrd="0" presId="urn:microsoft.com/office/officeart/2009/3/layout/StepUpProcess"/>
    <dgm:cxn modelId="{65A2A4F0-E94D-4C32-9DB0-170173DE8F74}" type="presParOf" srcId="{A8E511E1-9948-4301-94B2-264ED2DD630A}" destId="{E4DE8E26-DD60-47EA-9FEB-6CE4595F79D2}" srcOrd="0" destOrd="0" presId="urn:microsoft.com/office/officeart/2009/3/layout/StepUpProcess"/>
    <dgm:cxn modelId="{33FC3744-D861-47CB-ABA4-CED9379F3905}" type="presParOf" srcId="{A8E511E1-9948-4301-94B2-264ED2DD630A}" destId="{28E92B73-B5FA-4679-9392-D2A2FCE2D8C4}" srcOrd="1" destOrd="0" presId="urn:microsoft.com/office/officeart/2009/3/layout/StepUpProcess"/>
    <dgm:cxn modelId="{A3B4AF7C-C717-42C9-8ECA-F4293C340D7D}" type="presParOf" srcId="{A8E511E1-9948-4301-94B2-264ED2DD630A}" destId="{3F51B63F-F98C-4681-A272-6ED589B979EC}" srcOrd="2" destOrd="0" presId="urn:microsoft.com/office/officeart/2009/3/layout/StepUpProcess"/>
    <dgm:cxn modelId="{3D674E86-A62C-45D3-B645-D4768C02EB6D}" type="presParOf" srcId="{747D6D63-1EB9-402E-9ADA-699A80A68D74}" destId="{0367C776-4C6F-4111-A099-A81BE4D32577}" srcOrd="7" destOrd="0" presId="urn:microsoft.com/office/officeart/2009/3/layout/StepUpProcess"/>
    <dgm:cxn modelId="{13EF8188-E61B-4F92-AC0D-3A2276B1298D}" type="presParOf" srcId="{0367C776-4C6F-4111-A099-A81BE4D32577}" destId="{9468C2A1-8D6B-48D4-BC20-7886761FC1BF}" srcOrd="0" destOrd="0" presId="urn:microsoft.com/office/officeart/2009/3/layout/StepUpProcess"/>
    <dgm:cxn modelId="{57D65CD8-83BA-48B8-8744-8F7AE5A03FF5}" type="presParOf" srcId="{747D6D63-1EB9-402E-9ADA-699A80A68D74}" destId="{4AE52EB0-BE97-4D62-B0B1-45C2D8424BB6}" srcOrd="8" destOrd="0" presId="urn:microsoft.com/office/officeart/2009/3/layout/StepUpProcess"/>
    <dgm:cxn modelId="{3AE40A34-7BE9-4242-A514-5A4C83BB6AFA}" type="presParOf" srcId="{4AE52EB0-BE97-4D62-B0B1-45C2D8424BB6}" destId="{9ADC4CD7-546F-456E-8243-D0DA165CC55C}" srcOrd="0" destOrd="0" presId="urn:microsoft.com/office/officeart/2009/3/layout/StepUpProcess"/>
    <dgm:cxn modelId="{5143003D-BAC8-4EE1-9B0B-64A3FAA4FEC5}" type="presParOf" srcId="{4AE52EB0-BE97-4D62-B0B1-45C2D8424BB6}" destId="{A4BA551C-E447-451F-9A39-ACC5BC91A51E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7201670-246A-43FB-8289-5FD06124218E}" type="doc">
      <dgm:prSet loTypeId="urn:microsoft.com/office/officeart/2005/8/layout/process1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MY"/>
        </a:p>
      </dgm:t>
    </dgm:pt>
    <dgm:pt modelId="{43F31368-1D7E-4A03-AE62-D9945FDE720A}">
      <dgm:prSet phldrT="[Text]" custT="1"/>
      <dgm:spPr/>
      <dgm:t>
        <a:bodyPr/>
        <a:lstStyle/>
        <a:p>
          <a:r>
            <a:rPr lang="en-MY" sz="3600">
              <a:latin typeface="Arial Rounded MT Bold" panose="020F0704030504030204" pitchFamily="34" charset="0"/>
            </a:rPr>
            <a:t>1950 - MAJLIS UNDANGAN &amp; MAJLIS KERJA </a:t>
          </a:r>
          <a:endParaRPr lang="en-MY" sz="3600" dirty="0">
            <a:latin typeface="Arial Rounded MT Bold" panose="020F0704030504030204" pitchFamily="34" charset="0"/>
          </a:endParaRPr>
        </a:p>
      </dgm:t>
    </dgm:pt>
    <dgm:pt modelId="{6D534CB6-072B-4DB2-8843-831DA7653BCF}" type="parTrans" cxnId="{F83CCF74-D674-40D9-A3A3-7CE17F61A69F}">
      <dgm:prSet/>
      <dgm:spPr/>
      <dgm:t>
        <a:bodyPr/>
        <a:lstStyle/>
        <a:p>
          <a:endParaRPr lang="en-MY"/>
        </a:p>
      </dgm:t>
    </dgm:pt>
    <dgm:pt modelId="{0B0E76F7-DC65-4712-AD6E-2CE940B3C6A2}" type="sibTrans" cxnId="{F83CCF74-D674-40D9-A3A3-7CE17F61A69F}">
      <dgm:prSet/>
      <dgm:spPr>
        <a:solidFill>
          <a:srgbClr val="15FC04"/>
        </a:solidFill>
      </dgm:spPr>
      <dgm:t>
        <a:bodyPr/>
        <a:lstStyle/>
        <a:p>
          <a:endParaRPr lang="en-MY"/>
        </a:p>
      </dgm:t>
    </dgm:pt>
    <dgm:pt modelId="{C6D61B66-63F9-4A41-8D5F-9144D0B43EB7}">
      <dgm:prSet phldrT="[Text]" custT="1"/>
      <dgm:spPr/>
      <dgm:t>
        <a:bodyPr/>
        <a:lstStyle/>
        <a:p>
          <a:r>
            <a:rPr lang="en-MY" sz="3600">
              <a:solidFill>
                <a:schemeClr val="tx2"/>
              </a:solidFill>
              <a:latin typeface="Arial Rounded MT Bold" panose="020F0704030504030204" pitchFamily="34" charset="0"/>
            </a:rPr>
            <a:t>MAJLIS UNDANGAN MEMBERIKAN KUASA KEPADA GABENOR </a:t>
          </a:r>
          <a:endParaRPr lang="en-MY" sz="3600" dirty="0">
            <a:solidFill>
              <a:schemeClr val="tx2"/>
            </a:solidFill>
            <a:latin typeface="Arial Rounded MT Bold" panose="020F0704030504030204" pitchFamily="34" charset="0"/>
          </a:endParaRPr>
        </a:p>
      </dgm:t>
    </dgm:pt>
    <dgm:pt modelId="{CB041888-CF76-46B7-BCBC-A136BCF907B9}" type="parTrans" cxnId="{9BA7F52A-7B85-40F4-AC2B-A602022BF225}">
      <dgm:prSet/>
      <dgm:spPr/>
      <dgm:t>
        <a:bodyPr/>
        <a:lstStyle/>
        <a:p>
          <a:endParaRPr lang="en-MY"/>
        </a:p>
      </dgm:t>
    </dgm:pt>
    <dgm:pt modelId="{5CAE19E6-BC79-4695-B676-9325FB2D07DD}" type="sibTrans" cxnId="{9BA7F52A-7B85-40F4-AC2B-A602022BF225}">
      <dgm:prSet/>
      <dgm:spPr/>
      <dgm:t>
        <a:bodyPr/>
        <a:lstStyle/>
        <a:p>
          <a:endParaRPr lang="en-MY"/>
        </a:p>
      </dgm:t>
    </dgm:pt>
    <dgm:pt modelId="{547B2EC6-CC09-43AE-9A44-E2E74004814E}">
      <dgm:prSet phldrT="[Text]" custT="1"/>
      <dgm:spPr/>
      <dgm:t>
        <a:bodyPr/>
        <a:lstStyle/>
        <a:p>
          <a:r>
            <a:rPr lang="en-MY" sz="3600">
              <a:latin typeface="Arial Rounded MT Bold" panose="020F0704030504030204" pitchFamily="34" charset="0"/>
            </a:rPr>
            <a:t>MENGGUBAL UNDANG-UNDANG</a:t>
          </a:r>
          <a:endParaRPr lang="en-MY" sz="3600" dirty="0">
            <a:latin typeface="Arial Rounded MT Bold" panose="020F0704030504030204" pitchFamily="34" charset="0"/>
          </a:endParaRPr>
        </a:p>
      </dgm:t>
    </dgm:pt>
    <dgm:pt modelId="{5511BB62-5BC2-40FE-8456-42A1CCA017D8}" type="parTrans" cxnId="{0435CFE5-BF2E-410D-B1A8-7E26D8D0FA36}">
      <dgm:prSet/>
      <dgm:spPr/>
      <dgm:t>
        <a:bodyPr/>
        <a:lstStyle/>
        <a:p>
          <a:endParaRPr lang="en-MY"/>
        </a:p>
      </dgm:t>
    </dgm:pt>
    <dgm:pt modelId="{1B5CA7DF-4777-4C68-8CB4-B274DE6F4F44}" type="sibTrans" cxnId="{0435CFE5-BF2E-410D-B1A8-7E26D8D0FA36}">
      <dgm:prSet/>
      <dgm:spPr/>
      <dgm:t>
        <a:bodyPr/>
        <a:lstStyle/>
        <a:p>
          <a:endParaRPr lang="en-MY"/>
        </a:p>
      </dgm:t>
    </dgm:pt>
    <dgm:pt modelId="{BCC32428-42DE-4816-A737-9C6D40D6EF41}" type="pres">
      <dgm:prSet presAssocID="{F7201670-246A-43FB-8289-5FD06124218E}" presName="Name0" presStyleCnt="0">
        <dgm:presLayoutVars>
          <dgm:dir/>
          <dgm:resizeHandles val="exact"/>
        </dgm:presLayoutVars>
      </dgm:prSet>
      <dgm:spPr/>
    </dgm:pt>
    <dgm:pt modelId="{05A8D35E-A13A-480D-9881-D5D13668C0C4}" type="pres">
      <dgm:prSet presAssocID="{43F31368-1D7E-4A03-AE62-D9945FDE720A}" presName="node" presStyleLbl="node1" presStyleIdx="0" presStyleCnt="3">
        <dgm:presLayoutVars>
          <dgm:bulletEnabled val="1"/>
        </dgm:presLayoutVars>
      </dgm:prSet>
      <dgm:spPr/>
    </dgm:pt>
    <dgm:pt modelId="{05A67F8F-14E1-4BA8-BEF8-908BB41FA3C7}" type="pres">
      <dgm:prSet presAssocID="{0B0E76F7-DC65-4712-AD6E-2CE940B3C6A2}" presName="sibTrans" presStyleLbl="sibTrans2D1" presStyleIdx="0" presStyleCnt="2"/>
      <dgm:spPr/>
    </dgm:pt>
    <dgm:pt modelId="{9E51C986-F6B5-4FAB-9515-FFD075B9FD22}" type="pres">
      <dgm:prSet presAssocID="{0B0E76F7-DC65-4712-AD6E-2CE940B3C6A2}" presName="connectorText" presStyleLbl="sibTrans2D1" presStyleIdx="0" presStyleCnt="2"/>
      <dgm:spPr/>
    </dgm:pt>
    <dgm:pt modelId="{BD8A679C-42A6-4B1C-826F-C3F28DCC9FF7}" type="pres">
      <dgm:prSet presAssocID="{C6D61B66-63F9-4A41-8D5F-9144D0B43EB7}" presName="node" presStyleLbl="node1" presStyleIdx="1" presStyleCnt="3">
        <dgm:presLayoutVars>
          <dgm:bulletEnabled val="1"/>
        </dgm:presLayoutVars>
      </dgm:prSet>
      <dgm:spPr/>
    </dgm:pt>
    <dgm:pt modelId="{C1EED19C-24EA-4982-A803-844FCBC337B6}" type="pres">
      <dgm:prSet presAssocID="{5CAE19E6-BC79-4695-B676-9325FB2D07DD}" presName="sibTrans" presStyleLbl="sibTrans2D1" presStyleIdx="1" presStyleCnt="2"/>
      <dgm:spPr/>
    </dgm:pt>
    <dgm:pt modelId="{6295FAE8-FE14-4CB9-92E5-8662CE0A92D9}" type="pres">
      <dgm:prSet presAssocID="{5CAE19E6-BC79-4695-B676-9325FB2D07DD}" presName="connectorText" presStyleLbl="sibTrans2D1" presStyleIdx="1" presStyleCnt="2"/>
      <dgm:spPr/>
    </dgm:pt>
    <dgm:pt modelId="{C70D41D5-7985-428C-9DD8-4DA40DF7B465}" type="pres">
      <dgm:prSet presAssocID="{547B2EC6-CC09-43AE-9A44-E2E74004814E}" presName="node" presStyleLbl="node1" presStyleIdx="2" presStyleCnt="3">
        <dgm:presLayoutVars>
          <dgm:bulletEnabled val="1"/>
        </dgm:presLayoutVars>
      </dgm:prSet>
      <dgm:spPr/>
    </dgm:pt>
  </dgm:ptLst>
  <dgm:cxnLst>
    <dgm:cxn modelId="{35AB1B0E-6B9D-4046-B2B4-9AAF82FB05FA}" type="presOf" srcId="{0B0E76F7-DC65-4712-AD6E-2CE940B3C6A2}" destId="{05A67F8F-14E1-4BA8-BEF8-908BB41FA3C7}" srcOrd="0" destOrd="0" presId="urn:microsoft.com/office/officeart/2005/8/layout/process1"/>
    <dgm:cxn modelId="{F418A81C-A1FF-463B-88F0-32F45E51E14D}" type="presOf" srcId="{F7201670-246A-43FB-8289-5FD06124218E}" destId="{BCC32428-42DE-4816-A737-9C6D40D6EF41}" srcOrd="0" destOrd="0" presId="urn:microsoft.com/office/officeart/2005/8/layout/process1"/>
    <dgm:cxn modelId="{9BA7F52A-7B85-40F4-AC2B-A602022BF225}" srcId="{F7201670-246A-43FB-8289-5FD06124218E}" destId="{C6D61B66-63F9-4A41-8D5F-9144D0B43EB7}" srcOrd="1" destOrd="0" parTransId="{CB041888-CF76-46B7-BCBC-A136BCF907B9}" sibTransId="{5CAE19E6-BC79-4695-B676-9325FB2D07DD}"/>
    <dgm:cxn modelId="{C44DC55C-2A35-47B0-9088-7DD4FDD611A8}" type="presOf" srcId="{43F31368-1D7E-4A03-AE62-D9945FDE720A}" destId="{05A8D35E-A13A-480D-9881-D5D13668C0C4}" srcOrd="0" destOrd="0" presId="urn:microsoft.com/office/officeart/2005/8/layout/process1"/>
    <dgm:cxn modelId="{AA950D64-8EBD-40F7-8A54-54EF6CF6170F}" type="presOf" srcId="{C6D61B66-63F9-4A41-8D5F-9144D0B43EB7}" destId="{BD8A679C-42A6-4B1C-826F-C3F28DCC9FF7}" srcOrd="0" destOrd="0" presId="urn:microsoft.com/office/officeart/2005/8/layout/process1"/>
    <dgm:cxn modelId="{07064D47-0DC6-42F2-A584-C8C7655F2159}" type="presOf" srcId="{5CAE19E6-BC79-4695-B676-9325FB2D07DD}" destId="{6295FAE8-FE14-4CB9-92E5-8662CE0A92D9}" srcOrd="1" destOrd="0" presId="urn:microsoft.com/office/officeart/2005/8/layout/process1"/>
    <dgm:cxn modelId="{6F156453-615F-463A-8C13-E0E49FDB594E}" type="presOf" srcId="{0B0E76F7-DC65-4712-AD6E-2CE940B3C6A2}" destId="{9E51C986-F6B5-4FAB-9515-FFD075B9FD22}" srcOrd="1" destOrd="0" presId="urn:microsoft.com/office/officeart/2005/8/layout/process1"/>
    <dgm:cxn modelId="{F83CCF74-D674-40D9-A3A3-7CE17F61A69F}" srcId="{F7201670-246A-43FB-8289-5FD06124218E}" destId="{43F31368-1D7E-4A03-AE62-D9945FDE720A}" srcOrd="0" destOrd="0" parTransId="{6D534CB6-072B-4DB2-8843-831DA7653BCF}" sibTransId="{0B0E76F7-DC65-4712-AD6E-2CE940B3C6A2}"/>
    <dgm:cxn modelId="{D06A995A-D61F-4B04-B5C4-D4693A9F4023}" type="presOf" srcId="{547B2EC6-CC09-43AE-9A44-E2E74004814E}" destId="{C70D41D5-7985-428C-9DD8-4DA40DF7B465}" srcOrd="0" destOrd="0" presId="urn:microsoft.com/office/officeart/2005/8/layout/process1"/>
    <dgm:cxn modelId="{0435CFE5-BF2E-410D-B1A8-7E26D8D0FA36}" srcId="{F7201670-246A-43FB-8289-5FD06124218E}" destId="{547B2EC6-CC09-43AE-9A44-E2E74004814E}" srcOrd="2" destOrd="0" parTransId="{5511BB62-5BC2-40FE-8456-42A1CCA017D8}" sibTransId="{1B5CA7DF-4777-4C68-8CB4-B274DE6F4F44}"/>
    <dgm:cxn modelId="{D8EE8FF7-0742-4C67-8412-3501E6FFCFAF}" type="presOf" srcId="{5CAE19E6-BC79-4695-B676-9325FB2D07DD}" destId="{C1EED19C-24EA-4982-A803-844FCBC337B6}" srcOrd="0" destOrd="0" presId="urn:microsoft.com/office/officeart/2005/8/layout/process1"/>
    <dgm:cxn modelId="{53CE2EDE-683C-43F0-9C77-52AEED14A0B9}" type="presParOf" srcId="{BCC32428-42DE-4816-A737-9C6D40D6EF41}" destId="{05A8D35E-A13A-480D-9881-D5D13668C0C4}" srcOrd="0" destOrd="0" presId="urn:microsoft.com/office/officeart/2005/8/layout/process1"/>
    <dgm:cxn modelId="{7CBB6450-7C6D-44D3-9FED-7E446ED39B2F}" type="presParOf" srcId="{BCC32428-42DE-4816-A737-9C6D40D6EF41}" destId="{05A67F8F-14E1-4BA8-BEF8-908BB41FA3C7}" srcOrd="1" destOrd="0" presId="urn:microsoft.com/office/officeart/2005/8/layout/process1"/>
    <dgm:cxn modelId="{C2E0BE28-B0F8-4412-A364-EB03DB21F73B}" type="presParOf" srcId="{05A67F8F-14E1-4BA8-BEF8-908BB41FA3C7}" destId="{9E51C986-F6B5-4FAB-9515-FFD075B9FD22}" srcOrd="0" destOrd="0" presId="urn:microsoft.com/office/officeart/2005/8/layout/process1"/>
    <dgm:cxn modelId="{2EBA6444-5A43-4536-B4A3-317E0601AAA1}" type="presParOf" srcId="{BCC32428-42DE-4816-A737-9C6D40D6EF41}" destId="{BD8A679C-42A6-4B1C-826F-C3F28DCC9FF7}" srcOrd="2" destOrd="0" presId="urn:microsoft.com/office/officeart/2005/8/layout/process1"/>
    <dgm:cxn modelId="{C3575EC3-48CB-4AD9-AF4D-9542FB62D9C8}" type="presParOf" srcId="{BCC32428-42DE-4816-A737-9C6D40D6EF41}" destId="{C1EED19C-24EA-4982-A803-844FCBC337B6}" srcOrd="3" destOrd="0" presId="urn:microsoft.com/office/officeart/2005/8/layout/process1"/>
    <dgm:cxn modelId="{54DE08B7-B9E1-49E0-92BB-F575D4897EB8}" type="presParOf" srcId="{C1EED19C-24EA-4982-A803-844FCBC337B6}" destId="{6295FAE8-FE14-4CB9-92E5-8662CE0A92D9}" srcOrd="0" destOrd="0" presId="urn:microsoft.com/office/officeart/2005/8/layout/process1"/>
    <dgm:cxn modelId="{4ECC9719-27E0-491C-8D04-18C146E9BC18}" type="presParOf" srcId="{BCC32428-42DE-4816-A737-9C6D40D6EF41}" destId="{C70D41D5-7985-428C-9DD8-4DA40DF7B46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5116A4E-ADFA-4A9D-B7FA-ECA4A0157644}" type="doc">
      <dgm:prSet loTypeId="urn:microsoft.com/office/officeart/2005/8/layout/process5" loCatId="process" qsTypeId="urn:microsoft.com/office/officeart/2005/8/quickstyle/simple1" qsCatId="simple" csTypeId="urn:microsoft.com/office/officeart/2005/8/colors/colorful2" csCatId="colorful" phldr="1"/>
      <dgm:spPr/>
    </dgm:pt>
    <dgm:pt modelId="{63FF9289-827A-45CE-A688-333D50CEC67A}">
      <dgm:prSet phldrT="[Text]"/>
      <dgm:spPr/>
      <dgm:t>
        <a:bodyPr/>
        <a:lstStyle/>
        <a:p>
          <a:r>
            <a:rPr lang="en-MY" dirty="0">
              <a:latin typeface="Arial Rounded MT Bold" panose="020F0704030504030204" pitchFamily="34" charset="0"/>
            </a:rPr>
            <a:t>INSTITUSI BERAJA DITERUSKAN</a:t>
          </a:r>
        </a:p>
      </dgm:t>
    </dgm:pt>
    <dgm:pt modelId="{62539DA5-40E8-4F3A-AA53-519114F51C31}" type="parTrans" cxnId="{020BF000-9381-45A2-8817-E25E561601E7}">
      <dgm:prSet/>
      <dgm:spPr/>
      <dgm:t>
        <a:bodyPr/>
        <a:lstStyle/>
        <a:p>
          <a:endParaRPr lang="en-MY"/>
        </a:p>
      </dgm:t>
    </dgm:pt>
    <dgm:pt modelId="{75A1ADA0-6606-4A99-BD60-6A3E7BD1FB51}" type="sibTrans" cxnId="{020BF000-9381-45A2-8817-E25E561601E7}">
      <dgm:prSet/>
      <dgm:spPr/>
      <dgm:t>
        <a:bodyPr/>
        <a:lstStyle/>
        <a:p>
          <a:endParaRPr lang="en-MY">
            <a:latin typeface="Arial Rounded MT Bold" panose="020F0704030504030204" pitchFamily="34" charset="0"/>
          </a:endParaRPr>
        </a:p>
      </dgm:t>
    </dgm:pt>
    <dgm:pt modelId="{6365E735-A97E-4E49-B003-DAC002AAC18E}">
      <dgm:prSet phldrT="[Text]"/>
      <dgm:spPr/>
      <dgm:t>
        <a:bodyPr/>
        <a:lstStyle/>
        <a:p>
          <a:r>
            <a:rPr lang="en-MY" dirty="0">
              <a:latin typeface="Arial Rounded MT Bold" panose="020F0704030504030204" pitchFamily="34" charset="0"/>
            </a:rPr>
            <a:t>DISESUAIKAN DENGAN  RAJA BERPERLEMBAGAAN &amp; DEMOKRASI BERPARLIMEN</a:t>
          </a:r>
        </a:p>
      </dgm:t>
    </dgm:pt>
    <dgm:pt modelId="{8D58138C-7325-431E-9F3A-8D58CD540EE3}" type="parTrans" cxnId="{2A928892-F165-47C9-8A6F-C32C852D83F4}">
      <dgm:prSet/>
      <dgm:spPr/>
      <dgm:t>
        <a:bodyPr/>
        <a:lstStyle/>
        <a:p>
          <a:endParaRPr lang="en-MY"/>
        </a:p>
      </dgm:t>
    </dgm:pt>
    <dgm:pt modelId="{05C0234F-AC28-42C3-B053-7F1F84325E8F}" type="sibTrans" cxnId="{2A928892-F165-47C9-8A6F-C32C852D83F4}">
      <dgm:prSet/>
      <dgm:spPr/>
      <dgm:t>
        <a:bodyPr/>
        <a:lstStyle/>
        <a:p>
          <a:endParaRPr lang="en-MY">
            <a:latin typeface="Arial Rounded MT Bold" panose="020F0704030504030204" pitchFamily="34" charset="0"/>
          </a:endParaRPr>
        </a:p>
      </dgm:t>
    </dgm:pt>
    <dgm:pt modelId="{B342CB2B-EC7B-4174-A6E9-494DFCDCC7A6}">
      <dgm:prSet phldrT="[Text]"/>
      <dgm:spPr/>
      <dgm:t>
        <a:bodyPr/>
        <a:lstStyle/>
        <a:p>
          <a:r>
            <a:rPr lang="en-MY" dirty="0">
              <a:latin typeface="Arial Rounded MT Bold" panose="020F0704030504030204" pitchFamily="34" charset="0"/>
            </a:rPr>
            <a:t>PERLEMBAGAAN TANAH MELAYU 1957 MENJADI ASAS PERLEMBAGAAN NEGARA </a:t>
          </a:r>
        </a:p>
      </dgm:t>
    </dgm:pt>
    <dgm:pt modelId="{E0CB9768-9B4D-430D-B186-668075029C79}" type="parTrans" cxnId="{44CB7DEB-F880-424C-95BD-57FBAAD6A14C}">
      <dgm:prSet/>
      <dgm:spPr/>
      <dgm:t>
        <a:bodyPr/>
        <a:lstStyle/>
        <a:p>
          <a:endParaRPr lang="en-MY"/>
        </a:p>
      </dgm:t>
    </dgm:pt>
    <dgm:pt modelId="{9C517058-DC7C-4844-8347-7AB2145176EC}" type="sibTrans" cxnId="{44CB7DEB-F880-424C-95BD-57FBAAD6A14C}">
      <dgm:prSet/>
      <dgm:spPr>
        <a:solidFill>
          <a:srgbClr val="05FC61"/>
        </a:solidFill>
      </dgm:spPr>
      <dgm:t>
        <a:bodyPr/>
        <a:lstStyle/>
        <a:p>
          <a:endParaRPr lang="en-MY">
            <a:latin typeface="Arial Rounded MT Bold" panose="020F0704030504030204" pitchFamily="34" charset="0"/>
          </a:endParaRPr>
        </a:p>
      </dgm:t>
    </dgm:pt>
    <dgm:pt modelId="{FB405AD0-0C42-4E7D-B445-A928A394129C}">
      <dgm:prSet phldrT="[Text]"/>
      <dgm:spPr/>
      <dgm:t>
        <a:bodyPr/>
        <a:lstStyle/>
        <a:p>
          <a:r>
            <a:rPr lang="en-MY" dirty="0">
              <a:latin typeface="Arial Rounded MT Bold" panose="020F0704030504030204" pitchFamily="34" charset="0"/>
            </a:rPr>
            <a:t>PERLEMBAGAAN ITU MENJADI ASAS KEPADA SISTEM RAJA BERPERLEMBAGAAN &amp; DEMOKRASI BERPARLIMEN</a:t>
          </a:r>
        </a:p>
      </dgm:t>
    </dgm:pt>
    <dgm:pt modelId="{68B3B7A9-72CC-424C-8F38-FF91BE843CAB}" type="parTrans" cxnId="{D80CB2C5-61E6-4AB6-BAFD-66B6D955F637}">
      <dgm:prSet/>
      <dgm:spPr/>
      <dgm:t>
        <a:bodyPr/>
        <a:lstStyle/>
        <a:p>
          <a:endParaRPr lang="en-MY"/>
        </a:p>
      </dgm:t>
    </dgm:pt>
    <dgm:pt modelId="{0A0671F8-58F6-4D95-94E0-F28695F7730C}" type="sibTrans" cxnId="{D80CB2C5-61E6-4AB6-BAFD-66B6D955F637}">
      <dgm:prSet/>
      <dgm:spPr/>
      <dgm:t>
        <a:bodyPr/>
        <a:lstStyle/>
        <a:p>
          <a:endParaRPr lang="en-MY"/>
        </a:p>
      </dgm:t>
    </dgm:pt>
    <dgm:pt modelId="{D53637B6-896C-446C-9FAD-55765F67876D}" type="pres">
      <dgm:prSet presAssocID="{45116A4E-ADFA-4A9D-B7FA-ECA4A0157644}" presName="diagram" presStyleCnt="0">
        <dgm:presLayoutVars>
          <dgm:dir/>
          <dgm:resizeHandles val="exact"/>
        </dgm:presLayoutVars>
      </dgm:prSet>
      <dgm:spPr/>
    </dgm:pt>
    <dgm:pt modelId="{781C281B-5A34-4370-98F1-0B42E96E007A}" type="pres">
      <dgm:prSet presAssocID="{63FF9289-827A-45CE-A688-333D50CEC67A}" presName="node" presStyleLbl="node1" presStyleIdx="0" presStyleCnt="4">
        <dgm:presLayoutVars>
          <dgm:bulletEnabled val="1"/>
        </dgm:presLayoutVars>
      </dgm:prSet>
      <dgm:spPr/>
    </dgm:pt>
    <dgm:pt modelId="{73922DD0-7898-44AC-9FCC-515318B57F48}" type="pres">
      <dgm:prSet presAssocID="{75A1ADA0-6606-4A99-BD60-6A3E7BD1FB51}" presName="sibTrans" presStyleLbl="sibTrans2D1" presStyleIdx="0" presStyleCnt="3"/>
      <dgm:spPr/>
    </dgm:pt>
    <dgm:pt modelId="{C824E120-78CD-42EC-802E-A28E2300A728}" type="pres">
      <dgm:prSet presAssocID="{75A1ADA0-6606-4A99-BD60-6A3E7BD1FB51}" presName="connectorText" presStyleLbl="sibTrans2D1" presStyleIdx="0" presStyleCnt="3"/>
      <dgm:spPr/>
    </dgm:pt>
    <dgm:pt modelId="{D302F28F-8D59-48B6-9239-0E842D3FC480}" type="pres">
      <dgm:prSet presAssocID="{6365E735-A97E-4E49-B003-DAC002AAC18E}" presName="node" presStyleLbl="node1" presStyleIdx="1" presStyleCnt="4">
        <dgm:presLayoutVars>
          <dgm:bulletEnabled val="1"/>
        </dgm:presLayoutVars>
      </dgm:prSet>
      <dgm:spPr/>
    </dgm:pt>
    <dgm:pt modelId="{D046FD42-3E9B-4DD1-B644-CD1E5D2945FF}" type="pres">
      <dgm:prSet presAssocID="{05C0234F-AC28-42C3-B053-7F1F84325E8F}" presName="sibTrans" presStyleLbl="sibTrans2D1" presStyleIdx="1" presStyleCnt="3"/>
      <dgm:spPr/>
    </dgm:pt>
    <dgm:pt modelId="{3B27E7E6-3A98-4F83-88F9-7296E1B72B5D}" type="pres">
      <dgm:prSet presAssocID="{05C0234F-AC28-42C3-B053-7F1F84325E8F}" presName="connectorText" presStyleLbl="sibTrans2D1" presStyleIdx="1" presStyleCnt="3"/>
      <dgm:spPr/>
    </dgm:pt>
    <dgm:pt modelId="{2F841206-14D4-4A0D-8C60-971A6EC78D1E}" type="pres">
      <dgm:prSet presAssocID="{B342CB2B-EC7B-4174-A6E9-494DFCDCC7A6}" presName="node" presStyleLbl="node1" presStyleIdx="2" presStyleCnt="4">
        <dgm:presLayoutVars>
          <dgm:bulletEnabled val="1"/>
        </dgm:presLayoutVars>
      </dgm:prSet>
      <dgm:spPr/>
    </dgm:pt>
    <dgm:pt modelId="{450E1187-F4BF-4C8E-A4AE-43E91B9A4087}" type="pres">
      <dgm:prSet presAssocID="{9C517058-DC7C-4844-8347-7AB2145176EC}" presName="sibTrans" presStyleLbl="sibTrans2D1" presStyleIdx="2" presStyleCnt="3"/>
      <dgm:spPr/>
    </dgm:pt>
    <dgm:pt modelId="{E6C96F4C-D4FA-4E63-9B57-CA821D5CB142}" type="pres">
      <dgm:prSet presAssocID="{9C517058-DC7C-4844-8347-7AB2145176EC}" presName="connectorText" presStyleLbl="sibTrans2D1" presStyleIdx="2" presStyleCnt="3"/>
      <dgm:spPr/>
    </dgm:pt>
    <dgm:pt modelId="{0E1A702C-83C5-402F-8659-4E38586993B0}" type="pres">
      <dgm:prSet presAssocID="{FB405AD0-0C42-4E7D-B445-A928A394129C}" presName="node" presStyleLbl="node1" presStyleIdx="3" presStyleCnt="4">
        <dgm:presLayoutVars>
          <dgm:bulletEnabled val="1"/>
        </dgm:presLayoutVars>
      </dgm:prSet>
      <dgm:spPr/>
    </dgm:pt>
  </dgm:ptLst>
  <dgm:cxnLst>
    <dgm:cxn modelId="{020BF000-9381-45A2-8817-E25E561601E7}" srcId="{45116A4E-ADFA-4A9D-B7FA-ECA4A0157644}" destId="{63FF9289-827A-45CE-A688-333D50CEC67A}" srcOrd="0" destOrd="0" parTransId="{62539DA5-40E8-4F3A-AA53-519114F51C31}" sibTransId="{75A1ADA0-6606-4A99-BD60-6A3E7BD1FB51}"/>
    <dgm:cxn modelId="{61FED005-8F89-4372-9D54-439053961EDC}" type="presOf" srcId="{FB405AD0-0C42-4E7D-B445-A928A394129C}" destId="{0E1A702C-83C5-402F-8659-4E38586993B0}" srcOrd="0" destOrd="0" presId="urn:microsoft.com/office/officeart/2005/8/layout/process5"/>
    <dgm:cxn modelId="{3DA03118-B335-4C35-ABCF-8B11630F6417}" type="presOf" srcId="{05C0234F-AC28-42C3-B053-7F1F84325E8F}" destId="{3B27E7E6-3A98-4F83-88F9-7296E1B72B5D}" srcOrd="1" destOrd="0" presId="urn:microsoft.com/office/officeart/2005/8/layout/process5"/>
    <dgm:cxn modelId="{A2EEED18-5714-4181-8673-5343E8FB4890}" type="presOf" srcId="{05C0234F-AC28-42C3-B053-7F1F84325E8F}" destId="{D046FD42-3E9B-4DD1-B644-CD1E5D2945FF}" srcOrd="0" destOrd="0" presId="urn:microsoft.com/office/officeart/2005/8/layout/process5"/>
    <dgm:cxn modelId="{1F19506A-2EE9-48FA-8D9A-2B829A1B0D63}" type="presOf" srcId="{B342CB2B-EC7B-4174-A6E9-494DFCDCC7A6}" destId="{2F841206-14D4-4A0D-8C60-971A6EC78D1E}" srcOrd="0" destOrd="0" presId="urn:microsoft.com/office/officeart/2005/8/layout/process5"/>
    <dgm:cxn modelId="{29B3F16D-9791-4B6A-AA06-8DBC081090AB}" type="presOf" srcId="{75A1ADA0-6606-4A99-BD60-6A3E7BD1FB51}" destId="{73922DD0-7898-44AC-9FCC-515318B57F48}" srcOrd="0" destOrd="0" presId="urn:microsoft.com/office/officeart/2005/8/layout/process5"/>
    <dgm:cxn modelId="{75D8F170-7AE8-491D-91EE-B14DCE5C4571}" type="presOf" srcId="{6365E735-A97E-4E49-B003-DAC002AAC18E}" destId="{D302F28F-8D59-48B6-9239-0E842D3FC480}" srcOrd="0" destOrd="0" presId="urn:microsoft.com/office/officeart/2005/8/layout/process5"/>
    <dgm:cxn modelId="{F2A83D90-3277-413B-8CBA-BB8ABA69FF3B}" type="presOf" srcId="{75A1ADA0-6606-4A99-BD60-6A3E7BD1FB51}" destId="{C824E120-78CD-42EC-802E-A28E2300A728}" srcOrd="1" destOrd="0" presId="urn:microsoft.com/office/officeart/2005/8/layout/process5"/>
    <dgm:cxn modelId="{2A928892-F165-47C9-8A6F-C32C852D83F4}" srcId="{45116A4E-ADFA-4A9D-B7FA-ECA4A0157644}" destId="{6365E735-A97E-4E49-B003-DAC002AAC18E}" srcOrd="1" destOrd="0" parTransId="{8D58138C-7325-431E-9F3A-8D58CD540EE3}" sibTransId="{05C0234F-AC28-42C3-B053-7F1F84325E8F}"/>
    <dgm:cxn modelId="{A4D1C4A9-6DDB-45AC-A880-851F016759F0}" type="presOf" srcId="{63FF9289-827A-45CE-A688-333D50CEC67A}" destId="{781C281B-5A34-4370-98F1-0B42E96E007A}" srcOrd="0" destOrd="0" presId="urn:microsoft.com/office/officeart/2005/8/layout/process5"/>
    <dgm:cxn modelId="{072316AE-5EDC-4DF5-8B78-8A14E5E990BA}" type="presOf" srcId="{9C517058-DC7C-4844-8347-7AB2145176EC}" destId="{E6C96F4C-D4FA-4E63-9B57-CA821D5CB142}" srcOrd="1" destOrd="0" presId="urn:microsoft.com/office/officeart/2005/8/layout/process5"/>
    <dgm:cxn modelId="{D710C5B9-6493-4617-A804-C72328EB8B6C}" type="presOf" srcId="{45116A4E-ADFA-4A9D-B7FA-ECA4A0157644}" destId="{D53637B6-896C-446C-9FAD-55765F67876D}" srcOrd="0" destOrd="0" presId="urn:microsoft.com/office/officeart/2005/8/layout/process5"/>
    <dgm:cxn modelId="{D80CB2C5-61E6-4AB6-BAFD-66B6D955F637}" srcId="{45116A4E-ADFA-4A9D-B7FA-ECA4A0157644}" destId="{FB405AD0-0C42-4E7D-B445-A928A394129C}" srcOrd="3" destOrd="0" parTransId="{68B3B7A9-72CC-424C-8F38-FF91BE843CAB}" sibTransId="{0A0671F8-58F6-4D95-94E0-F28695F7730C}"/>
    <dgm:cxn modelId="{44CB7DEB-F880-424C-95BD-57FBAAD6A14C}" srcId="{45116A4E-ADFA-4A9D-B7FA-ECA4A0157644}" destId="{B342CB2B-EC7B-4174-A6E9-494DFCDCC7A6}" srcOrd="2" destOrd="0" parTransId="{E0CB9768-9B4D-430D-B186-668075029C79}" sibTransId="{9C517058-DC7C-4844-8347-7AB2145176EC}"/>
    <dgm:cxn modelId="{F858F5FD-B506-4406-AAEE-3089EE917A04}" type="presOf" srcId="{9C517058-DC7C-4844-8347-7AB2145176EC}" destId="{450E1187-F4BF-4C8E-A4AE-43E91B9A4087}" srcOrd="0" destOrd="0" presId="urn:microsoft.com/office/officeart/2005/8/layout/process5"/>
    <dgm:cxn modelId="{B84590CA-439F-44F1-A249-D00B6CEBC315}" type="presParOf" srcId="{D53637B6-896C-446C-9FAD-55765F67876D}" destId="{781C281B-5A34-4370-98F1-0B42E96E007A}" srcOrd="0" destOrd="0" presId="urn:microsoft.com/office/officeart/2005/8/layout/process5"/>
    <dgm:cxn modelId="{FFAEE649-B4FE-4B0F-A0A0-1EC00AADD0D4}" type="presParOf" srcId="{D53637B6-896C-446C-9FAD-55765F67876D}" destId="{73922DD0-7898-44AC-9FCC-515318B57F48}" srcOrd="1" destOrd="0" presId="urn:microsoft.com/office/officeart/2005/8/layout/process5"/>
    <dgm:cxn modelId="{8F92D660-A9C5-4AB4-84F0-EFD696CDD959}" type="presParOf" srcId="{73922DD0-7898-44AC-9FCC-515318B57F48}" destId="{C824E120-78CD-42EC-802E-A28E2300A728}" srcOrd="0" destOrd="0" presId="urn:microsoft.com/office/officeart/2005/8/layout/process5"/>
    <dgm:cxn modelId="{A06A869D-4178-4C84-A105-D048C3D05789}" type="presParOf" srcId="{D53637B6-896C-446C-9FAD-55765F67876D}" destId="{D302F28F-8D59-48B6-9239-0E842D3FC480}" srcOrd="2" destOrd="0" presId="urn:microsoft.com/office/officeart/2005/8/layout/process5"/>
    <dgm:cxn modelId="{E03A6606-9A6C-4F68-86B4-7D7690D707A6}" type="presParOf" srcId="{D53637B6-896C-446C-9FAD-55765F67876D}" destId="{D046FD42-3E9B-4DD1-B644-CD1E5D2945FF}" srcOrd="3" destOrd="0" presId="urn:microsoft.com/office/officeart/2005/8/layout/process5"/>
    <dgm:cxn modelId="{E869ABF5-ED08-4012-B2DF-D88139964158}" type="presParOf" srcId="{D046FD42-3E9B-4DD1-B644-CD1E5D2945FF}" destId="{3B27E7E6-3A98-4F83-88F9-7296E1B72B5D}" srcOrd="0" destOrd="0" presId="urn:microsoft.com/office/officeart/2005/8/layout/process5"/>
    <dgm:cxn modelId="{86AD6996-97E3-49F1-B986-0FD8F8F962C3}" type="presParOf" srcId="{D53637B6-896C-446C-9FAD-55765F67876D}" destId="{2F841206-14D4-4A0D-8C60-971A6EC78D1E}" srcOrd="4" destOrd="0" presId="urn:microsoft.com/office/officeart/2005/8/layout/process5"/>
    <dgm:cxn modelId="{4E58017F-1057-433D-8B2C-8036D3E8246F}" type="presParOf" srcId="{D53637B6-896C-446C-9FAD-55765F67876D}" destId="{450E1187-F4BF-4C8E-A4AE-43E91B9A4087}" srcOrd="5" destOrd="0" presId="urn:microsoft.com/office/officeart/2005/8/layout/process5"/>
    <dgm:cxn modelId="{71DF824D-1C2B-4B39-B45A-89DE0D132D54}" type="presParOf" srcId="{450E1187-F4BF-4C8E-A4AE-43E91B9A4087}" destId="{E6C96F4C-D4FA-4E63-9B57-CA821D5CB142}" srcOrd="0" destOrd="0" presId="urn:microsoft.com/office/officeart/2005/8/layout/process5"/>
    <dgm:cxn modelId="{4361C2EB-4390-4E26-8B0C-5A2F9F813032}" type="presParOf" srcId="{D53637B6-896C-446C-9FAD-55765F67876D}" destId="{0E1A702C-83C5-402F-8659-4E38586993B0}" srcOrd="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697352F-F762-41EF-B6DF-AFD580574C5A}" type="doc">
      <dgm:prSet loTypeId="urn:microsoft.com/office/officeart/2005/8/layout/process5" loCatId="process" qsTypeId="urn:microsoft.com/office/officeart/2005/8/quickstyle/simple1" qsCatId="simple" csTypeId="urn:microsoft.com/office/officeart/2005/8/colors/accent3_4" csCatId="accent3" phldr="1"/>
      <dgm:spPr/>
    </dgm:pt>
    <dgm:pt modelId="{1EFFE7D9-52AB-4CCD-AD20-64E0112F32B2}">
      <dgm:prSet phldrT="[Text]" custT="1"/>
      <dgm:spPr/>
      <dgm:t>
        <a:bodyPr/>
        <a:lstStyle/>
        <a:p>
          <a:r>
            <a:rPr lang="en-MY" sz="3200" dirty="0"/>
            <a:t>Kerajaan Persekutuan yang </a:t>
          </a:r>
          <a:r>
            <a:rPr lang="en-MY" sz="3200" dirty="0" err="1"/>
            <a:t>kukuh</a:t>
          </a:r>
          <a:endParaRPr lang="en-MY" sz="3200" dirty="0"/>
        </a:p>
      </dgm:t>
    </dgm:pt>
    <dgm:pt modelId="{992CA71A-FCFA-4B65-B514-62220941C074}" type="parTrans" cxnId="{2F6659CA-5A6B-4163-A324-106743E141F3}">
      <dgm:prSet/>
      <dgm:spPr/>
      <dgm:t>
        <a:bodyPr/>
        <a:lstStyle/>
        <a:p>
          <a:endParaRPr lang="en-MY"/>
        </a:p>
      </dgm:t>
    </dgm:pt>
    <dgm:pt modelId="{E32C4FF8-9C0E-4CAC-974F-B499081BA8F1}" type="sibTrans" cxnId="{2F6659CA-5A6B-4163-A324-106743E141F3}">
      <dgm:prSet/>
      <dgm:spPr>
        <a:solidFill>
          <a:srgbClr val="5F87A7"/>
        </a:solidFill>
        <a:ln>
          <a:solidFill>
            <a:srgbClr val="038AB8"/>
          </a:solidFill>
        </a:ln>
      </dgm:spPr>
      <dgm:t>
        <a:bodyPr/>
        <a:lstStyle/>
        <a:p>
          <a:endParaRPr lang="en-MY"/>
        </a:p>
      </dgm:t>
    </dgm:pt>
    <dgm:pt modelId="{E39C7B73-229C-465D-89B9-25B851DC6162}">
      <dgm:prSet phldrT="[Text]" custT="1"/>
      <dgm:spPr/>
      <dgm:t>
        <a:bodyPr/>
        <a:lstStyle/>
        <a:p>
          <a:r>
            <a:rPr lang="en-MY" sz="3200" dirty="0" err="1"/>
            <a:t>Menjamin</a:t>
          </a:r>
          <a:r>
            <a:rPr lang="en-MY" sz="3200" dirty="0"/>
            <a:t> </a:t>
          </a:r>
          <a:r>
            <a:rPr lang="en-MY" sz="3200" dirty="0" err="1"/>
            <a:t>kedudukan</a:t>
          </a:r>
          <a:r>
            <a:rPr lang="en-MY" sz="3200" dirty="0"/>
            <a:t> raja-raja </a:t>
          </a:r>
          <a:r>
            <a:rPr lang="en-MY" sz="3200" dirty="0" err="1"/>
            <a:t>Melayu</a:t>
          </a:r>
          <a:endParaRPr lang="en-MY" sz="3200" dirty="0"/>
        </a:p>
      </dgm:t>
    </dgm:pt>
    <dgm:pt modelId="{D4020BDF-B4DC-40D3-8BCD-6FB4F934E0EE}" type="parTrans" cxnId="{C2ED1E7E-AC20-4E4A-A225-51115ABA282C}">
      <dgm:prSet/>
      <dgm:spPr/>
      <dgm:t>
        <a:bodyPr/>
        <a:lstStyle/>
        <a:p>
          <a:endParaRPr lang="en-MY"/>
        </a:p>
      </dgm:t>
    </dgm:pt>
    <dgm:pt modelId="{F387BE47-C286-4755-A3A7-30604494A7E3}" type="sibTrans" cxnId="{C2ED1E7E-AC20-4E4A-A225-51115ABA282C}">
      <dgm:prSet/>
      <dgm:spPr>
        <a:solidFill>
          <a:srgbClr val="5F87A7"/>
        </a:solidFill>
      </dgm:spPr>
      <dgm:t>
        <a:bodyPr/>
        <a:lstStyle/>
        <a:p>
          <a:endParaRPr lang="en-MY"/>
        </a:p>
      </dgm:t>
    </dgm:pt>
    <dgm:pt modelId="{25C38CEB-FF62-4F8D-B73D-C10B3F607D46}">
      <dgm:prSet phldrT="[Text]" custT="1"/>
      <dgm:spPr/>
      <dgm:t>
        <a:bodyPr/>
        <a:lstStyle/>
        <a:p>
          <a:r>
            <a:rPr lang="en-MY" sz="3200" dirty="0" err="1">
              <a:solidFill>
                <a:schemeClr val="tx1"/>
              </a:solidFill>
            </a:rPr>
            <a:t>Menjamin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kedudukan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istimewa</a:t>
          </a:r>
          <a:r>
            <a:rPr lang="en-MY" sz="3200" dirty="0">
              <a:solidFill>
                <a:schemeClr val="tx1"/>
              </a:solidFill>
            </a:rPr>
            <a:t> orang </a:t>
          </a:r>
          <a:r>
            <a:rPr lang="en-MY" sz="3200" dirty="0" err="1">
              <a:solidFill>
                <a:schemeClr val="tx1"/>
              </a:solidFill>
            </a:rPr>
            <a:t>Melayu</a:t>
          </a:r>
          <a:r>
            <a:rPr lang="en-MY" sz="3200" dirty="0">
              <a:solidFill>
                <a:schemeClr val="tx1"/>
              </a:solidFill>
            </a:rPr>
            <a:t> &amp; </a:t>
          </a:r>
          <a:r>
            <a:rPr lang="en-MY" sz="3200" dirty="0" err="1">
              <a:solidFill>
                <a:schemeClr val="tx1"/>
              </a:solidFill>
            </a:rPr>
            <a:t>kepentingan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sah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kaum</a:t>
          </a:r>
          <a:r>
            <a:rPr lang="en-MY" sz="3200" dirty="0">
              <a:solidFill>
                <a:schemeClr val="tx1"/>
              </a:solidFill>
            </a:rPr>
            <a:t> lain</a:t>
          </a:r>
        </a:p>
      </dgm:t>
    </dgm:pt>
    <dgm:pt modelId="{44492502-B786-4B0F-A063-2E62E01FE733}" type="parTrans" cxnId="{789123F7-7CC1-48C6-A14E-F009A3800FEC}">
      <dgm:prSet/>
      <dgm:spPr/>
      <dgm:t>
        <a:bodyPr/>
        <a:lstStyle/>
        <a:p>
          <a:endParaRPr lang="en-MY"/>
        </a:p>
      </dgm:t>
    </dgm:pt>
    <dgm:pt modelId="{C9E6C591-EB6A-4341-A218-1BD2173B80C7}" type="sibTrans" cxnId="{789123F7-7CC1-48C6-A14E-F009A3800FEC}">
      <dgm:prSet/>
      <dgm:spPr>
        <a:solidFill>
          <a:srgbClr val="526D89"/>
        </a:solidFill>
      </dgm:spPr>
      <dgm:t>
        <a:bodyPr/>
        <a:lstStyle/>
        <a:p>
          <a:endParaRPr lang="en-MY"/>
        </a:p>
      </dgm:t>
    </dgm:pt>
    <dgm:pt modelId="{66B9B11F-0CDD-48C4-9CA0-428FEC64C766}">
      <dgm:prSet phldrT="[Text]" custT="1"/>
      <dgm:spPr/>
      <dgm:t>
        <a:bodyPr/>
        <a:lstStyle/>
        <a:p>
          <a:r>
            <a:rPr lang="en-MY" sz="3200" dirty="0" err="1">
              <a:solidFill>
                <a:schemeClr val="tx1"/>
              </a:solidFill>
            </a:rPr>
            <a:t>Parlimen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terdiri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daripada</a:t>
          </a:r>
          <a:r>
            <a:rPr lang="en-MY" sz="3200" dirty="0">
              <a:solidFill>
                <a:schemeClr val="tx1"/>
              </a:solidFill>
            </a:rPr>
            <a:t> Dewan Rakyat &amp; Dewan Negara</a:t>
          </a:r>
        </a:p>
      </dgm:t>
    </dgm:pt>
    <dgm:pt modelId="{658BADB9-B8D5-4095-BB4D-61196B6D2C51}" type="parTrans" cxnId="{8E0DF53E-515C-490C-8837-8A3A3D10C340}">
      <dgm:prSet/>
      <dgm:spPr/>
      <dgm:t>
        <a:bodyPr/>
        <a:lstStyle/>
        <a:p>
          <a:endParaRPr lang="en-MY"/>
        </a:p>
      </dgm:t>
    </dgm:pt>
    <dgm:pt modelId="{46DF0870-D970-4263-B028-05E77C4F6769}" type="sibTrans" cxnId="{8E0DF53E-515C-490C-8837-8A3A3D10C340}">
      <dgm:prSet/>
      <dgm:spPr>
        <a:solidFill>
          <a:srgbClr val="5F87A7"/>
        </a:solidFill>
      </dgm:spPr>
      <dgm:t>
        <a:bodyPr/>
        <a:lstStyle/>
        <a:p>
          <a:endParaRPr lang="en-MY"/>
        </a:p>
      </dgm:t>
    </dgm:pt>
    <dgm:pt modelId="{88AD7164-ABB8-43D2-A7F1-6566036D1D50}">
      <dgm:prSet phldrT="[Text]" custT="1"/>
      <dgm:spPr/>
      <dgm:t>
        <a:bodyPr/>
        <a:lstStyle/>
        <a:p>
          <a:r>
            <a:rPr lang="en-MY" sz="3200" dirty="0" err="1"/>
            <a:t>Kewarganegaraan</a:t>
          </a:r>
          <a:r>
            <a:rPr lang="en-MY" sz="3200" dirty="0"/>
            <a:t> yang </a:t>
          </a:r>
          <a:r>
            <a:rPr lang="en-MY" sz="3200" dirty="0" err="1"/>
            <a:t>sama</a:t>
          </a:r>
          <a:endParaRPr lang="en-MY" sz="3200" dirty="0"/>
        </a:p>
      </dgm:t>
    </dgm:pt>
    <dgm:pt modelId="{55079431-FE1D-4E02-8B4E-E74829F88CBC}" type="parTrans" cxnId="{14C57289-D414-4FE8-B492-9BBB84288ED3}">
      <dgm:prSet/>
      <dgm:spPr/>
      <dgm:t>
        <a:bodyPr/>
        <a:lstStyle/>
        <a:p>
          <a:endParaRPr lang="en-MY"/>
        </a:p>
      </dgm:t>
    </dgm:pt>
    <dgm:pt modelId="{A5678EB1-179E-41BA-9C8D-AE579E1C3256}" type="sibTrans" cxnId="{14C57289-D414-4FE8-B492-9BBB84288ED3}">
      <dgm:prSet/>
      <dgm:spPr/>
      <dgm:t>
        <a:bodyPr/>
        <a:lstStyle/>
        <a:p>
          <a:endParaRPr lang="en-MY"/>
        </a:p>
      </dgm:t>
    </dgm:pt>
    <dgm:pt modelId="{1147615A-756D-4C49-84D7-047434AF71AC}" type="pres">
      <dgm:prSet presAssocID="{3697352F-F762-41EF-B6DF-AFD580574C5A}" presName="diagram" presStyleCnt="0">
        <dgm:presLayoutVars>
          <dgm:dir/>
          <dgm:resizeHandles val="exact"/>
        </dgm:presLayoutVars>
      </dgm:prSet>
      <dgm:spPr/>
    </dgm:pt>
    <dgm:pt modelId="{98043298-9AD9-431E-B37E-B65848B2E803}" type="pres">
      <dgm:prSet presAssocID="{1EFFE7D9-52AB-4CCD-AD20-64E0112F32B2}" presName="node" presStyleLbl="node1" presStyleIdx="0" presStyleCnt="5">
        <dgm:presLayoutVars>
          <dgm:bulletEnabled val="1"/>
        </dgm:presLayoutVars>
      </dgm:prSet>
      <dgm:spPr/>
    </dgm:pt>
    <dgm:pt modelId="{B2AA075E-987B-481B-9259-26D0D38A2E9D}" type="pres">
      <dgm:prSet presAssocID="{E32C4FF8-9C0E-4CAC-974F-B499081BA8F1}" presName="sibTrans" presStyleLbl="sibTrans2D1" presStyleIdx="0" presStyleCnt="4"/>
      <dgm:spPr/>
    </dgm:pt>
    <dgm:pt modelId="{EA4D7A6C-BA59-4E2C-B516-0F6F98010431}" type="pres">
      <dgm:prSet presAssocID="{E32C4FF8-9C0E-4CAC-974F-B499081BA8F1}" presName="connectorText" presStyleLbl="sibTrans2D1" presStyleIdx="0" presStyleCnt="4"/>
      <dgm:spPr/>
    </dgm:pt>
    <dgm:pt modelId="{E2ADBFBF-FC94-417B-B67E-2A7739DC280C}" type="pres">
      <dgm:prSet presAssocID="{E39C7B73-229C-465D-89B9-25B851DC6162}" presName="node" presStyleLbl="node1" presStyleIdx="1" presStyleCnt="5">
        <dgm:presLayoutVars>
          <dgm:bulletEnabled val="1"/>
        </dgm:presLayoutVars>
      </dgm:prSet>
      <dgm:spPr/>
    </dgm:pt>
    <dgm:pt modelId="{B0B8EE34-319A-4421-9211-641615E2A26D}" type="pres">
      <dgm:prSet presAssocID="{F387BE47-C286-4755-A3A7-30604494A7E3}" presName="sibTrans" presStyleLbl="sibTrans2D1" presStyleIdx="1" presStyleCnt="4"/>
      <dgm:spPr/>
    </dgm:pt>
    <dgm:pt modelId="{2C9371CA-A078-4BC1-A5A2-9CF0C16738AF}" type="pres">
      <dgm:prSet presAssocID="{F387BE47-C286-4755-A3A7-30604494A7E3}" presName="connectorText" presStyleLbl="sibTrans2D1" presStyleIdx="1" presStyleCnt="4"/>
      <dgm:spPr/>
    </dgm:pt>
    <dgm:pt modelId="{2AFDFAF3-78FE-4AD5-8232-0ED59C4B9A8F}" type="pres">
      <dgm:prSet presAssocID="{25C38CEB-FF62-4F8D-B73D-C10B3F607D46}" presName="node" presStyleLbl="node1" presStyleIdx="2" presStyleCnt="5">
        <dgm:presLayoutVars>
          <dgm:bulletEnabled val="1"/>
        </dgm:presLayoutVars>
      </dgm:prSet>
      <dgm:spPr/>
    </dgm:pt>
    <dgm:pt modelId="{214600EC-153F-4C21-89B5-062A76EE5DDF}" type="pres">
      <dgm:prSet presAssocID="{C9E6C591-EB6A-4341-A218-1BD2173B80C7}" presName="sibTrans" presStyleLbl="sibTrans2D1" presStyleIdx="2" presStyleCnt="4"/>
      <dgm:spPr/>
    </dgm:pt>
    <dgm:pt modelId="{9D58B7D6-B58C-4771-8B5A-00F4E3F109F6}" type="pres">
      <dgm:prSet presAssocID="{C9E6C591-EB6A-4341-A218-1BD2173B80C7}" presName="connectorText" presStyleLbl="sibTrans2D1" presStyleIdx="2" presStyleCnt="4"/>
      <dgm:spPr/>
    </dgm:pt>
    <dgm:pt modelId="{340B4A52-5AF3-4283-8DA3-B1A5CDDE06F0}" type="pres">
      <dgm:prSet presAssocID="{66B9B11F-0CDD-48C4-9CA0-428FEC64C766}" presName="node" presStyleLbl="node1" presStyleIdx="3" presStyleCnt="5">
        <dgm:presLayoutVars>
          <dgm:bulletEnabled val="1"/>
        </dgm:presLayoutVars>
      </dgm:prSet>
      <dgm:spPr/>
    </dgm:pt>
    <dgm:pt modelId="{0AB5D7FC-2C18-4D03-9257-55C22B0B7E83}" type="pres">
      <dgm:prSet presAssocID="{46DF0870-D970-4263-B028-05E77C4F6769}" presName="sibTrans" presStyleLbl="sibTrans2D1" presStyleIdx="3" presStyleCnt="4"/>
      <dgm:spPr/>
    </dgm:pt>
    <dgm:pt modelId="{8896E77A-E473-46F6-992D-6EB6EC71F283}" type="pres">
      <dgm:prSet presAssocID="{46DF0870-D970-4263-B028-05E77C4F6769}" presName="connectorText" presStyleLbl="sibTrans2D1" presStyleIdx="3" presStyleCnt="4"/>
      <dgm:spPr/>
    </dgm:pt>
    <dgm:pt modelId="{F69E6A4B-784C-4424-B1FC-298B4028841A}" type="pres">
      <dgm:prSet presAssocID="{88AD7164-ABB8-43D2-A7F1-6566036D1D50}" presName="node" presStyleLbl="node1" presStyleIdx="4" presStyleCnt="5">
        <dgm:presLayoutVars>
          <dgm:bulletEnabled val="1"/>
        </dgm:presLayoutVars>
      </dgm:prSet>
      <dgm:spPr/>
    </dgm:pt>
  </dgm:ptLst>
  <dgm:cxnLst>
    <dgm:cxn modelId="{32161605-6DC1-4F54-87D3-E9EE82F45BD7}" type="presOf" srcId="{66B9B11F-0CDD-48C4-9CA0-428FEC64C766}" destId="{340B4A52-5AF3-4283-8DA3-B1A5CDDE06F0}" srcOrd="0" destOrd="0" presId="urn:microsoft.com/office/officeart/2005/8/layout/process5"/>
    <dgm:cxn modelId="{4D6ED709-36C5-4164-B69B-05C960EF3C62}" type="presOf" srcId="{46DF0870-D970-4263-B028-05E77C4F6769}" destId="{8896E77A-E473-46F6-992D-6EB6EC71F283}" srcOrd="1" destOrd="0" presId="urn:microsoft.com/office/officeart/2005/8/layout/process5"/>
    <dgm:cxn modelId="{DE914C10-1F70-4764-9C42-1183143A6FCE}" type="presOf" srcId="{46DF0870-D970-4263-B028-05E77C4F6769}" destId="{0AB5D7FC-2C18-4D03-9257-55C22B0B7E83}" srcOrd="0" destOrd="0" presId="urn:microsoft.com/office/officeart/2005/8/layout/process5"/>
    <dgm:cxn modelId="{8472BB14-D9C2-417A-9253-113FB631CB5B}" type="presOf" srcId="{25C38CEB-FF62-4F8D-B73D-C10B3F607D46}" destId="{2AFDFAF3-78FE-4AD5-8232-0ED59C4B9A8F}" srcOrd="0" destOrd="0" presId="urn:microsoft.com/office/officeart/2005/8/layout/process5"/>
    <dgm:cxn modelId="{707B3C1F-43CD-4A2E-B8DD-7314EA79C0C6}" type="presOf" srcId="{F387BE47-C286-4755-A3A7-30604494A7E3}" destId="{2C9371CA-A078-4BC1-A5A2-9CF0C16738AF}" srcOrd="1" destOrd="0" presId="urn:microsoft.com/office/officeart/2005/8/layout/process5"/>
    <dgm:cxn modelId="{8E0DF53E-515C-490C-8837-8A3A3D10C340}" srcId="{3697352F-F762-41EF-B6DF-AFD580574C5A}" destId="{66B9B11F-0CDD-48C4-9CA0-428FEC64C766}" srcOrd="3" destOrd="0" parTransId="{658BADB9-B8D5-4095-BB4D-61196B6D2C51}" sibTransId="{46DF0870-D970-4263-B028-05E77C4F6769}"/>
    <dgm:cxn modelId="{2842A467-EDA5-4808-BF25-715A77988B25}" type="presOf" srcId="{E32C4FF8-9C0E-4CAC-974F-B499081BA8F1}" destId="{B2AA075E-987B-481B-9259-26D0D38A2E9D}" srcOrd="0" destOrd="0" presId="urn:microsoft.com/office/officeart/2005/8/layout/process5"/>
    <dgm:cxn modelId="{532B3968-A8DD-4E86-8913-91C9566D420D}" type="presOf" srcId="{E39C7B73-229C-465D-89B9-25B851DC6162}" destId="{E2ADBFBF-FC94-417B-B67E-2A7739DC280C}" srcOrd="0" destOrd="0" presId="urn:microsoft.com/office/officeart/2005/8/layout/process5"/>
    <dgm:cxn modelId="{511CEB4C-022E-40BF-8213-2BEEBED51228}" type="presOf" srcId="{E32C4FF8-9C0E-4CAC-974F-B499081BA8F1}" destId="{EA4D7A6C-BA59-4E2C-B516-0F6F98010431}" srcOrd="1" destOrd="0" presId="urn:microsoft.com/office/officeart/2005/8/layout/process5"/>
    <dgm:cxn modelId="{0FCAD06F-B231-4AF1-B279-C7CB51B6CEA7}" type="presOf" srcId="{88AD7164-ABB8-43D2-A7F1-6566036D1D50}" destId="{F69E6A4B-784C-4424-B1FC-298B4028841A}" srcOrd="0" destOrd="0" presId="urn:microsoft.com/office/officeart/2005/8/layout/process5"/>
    <dgm:cxn modelId="{A8DE2175-4AA3-48AE-BE67-B77463B83366}" type="presOf" srcId="{C9E6C591-EB6A-4341-A218-1BD2173B80C7}" destId="{214600EC-153F-4C21-89B5-062A76EE5DDF}" srcOrd="0" destOrd="0" presId="urn:microsoft.com/office/officeart/2005/8/layout/process5"/>
    <dgm:cxn modelId="{C2ED1E7E-AC20-4E4A-A225-51115ABA282C}" srcId="{3697352F-F762-41EF-B6DF-AFD580574C5A}" destId="{E39C7B73-229C-465D-89B9-25B851DC6162}" srcOrd="1" destOrd="0" parTransId="{D4020BDF-B4DC-40D3-8BCD-6FB4F934E0EE}" sibTransId="{F387BE47-C286-4755-A3A7-30604494A7E3}"/>
    <dgm:cxn modelId="{14C57289-D414-4FE8-B492-9BBB84288ED3}" srcId="{3697352F-F762-41EF-B6DF-AFD580574C5A}" destId="{88AD7164-ABB8-43D2-A7F1-6566036D1D50}" srcOrd="4" destOrd="0" parTransId="{55079431-FE1D-4E02-8B4E-E74829F88CBC}" sibTransId="{A5678EB1-179E-41BA-9C8D-AE579E1C3256}"/>
    <dgm:cxn modelId="{94EE7EA2-014B-4D14-82FD-E513D6849EF4}" type="presOf" srcId="{C9E6C591-EB6A-4341-A218-1BD2173B80C7}" destId="{9D58B7D6-B58C-4771-8B5A-00F4E3F109F6}" srcOrd="1" destOrd="0" presId="urn:microsoft.com/office/officeart/2005/8/layout/process5"/>
    <dgm:cxn modelId="{2F6659CA-5A6B-4163-A324-106743E141F3}" srcId="{3697352F-F762-41EF-B6DF-AFD580574C5A}" destId="{1EFFE7D9-52AB-4CCD-AD20-64E0112F32B2}" srcOrd="0" destOrd="0" parTransId="{992CA71A-FCFA-4B65-B514-62220941C074}" sibTransId="{E32C4FF8-9C0E-4CAC-974F-B499081BA8F1}"/>
    <dgm:cxn modelId="{67746AE4-1A96-490D-9DBC-9B29A8A0AA60}" type="presOf" srcId="{F387BE47-C286-4755-A3A7-30604494A7E3}" destId="{B0B8EE34-319A-4421-9211-641615E2A26D}" srcOrd="0" destOrd="0" presId="urn:microsoft.com/office/officeart/2005/8/layout/process5"/>
    <dgm:cxn modelId="{119291F0-CF62-4A09-833B-2E93BA26FCF7}" type="presOf" srcId="{3697352F-F762-41EF-B6DF-AFD580574C5A}" destId="{1147615A-756D-4C49-84D7-047434AF71AC}" srcOrd="0" destOrd="0" presId="urn:microsoft.com/office/officeart/2005/8/layout/process5"/>
    <dgm:cxn modelId="{789123F7-7CC1-48C6-A14E-F009A3800FEC}" srcId="{3697352F-F762-41EF-B6DF-AFD580574C5A}" destId="{25C38CEB-FF62-4F8D-B73D-C10B3F607D46}" srcOrd="2" destOrd="0" parTransId="{44492502-B786-4B0F-A063-2E62E01FE733}" sibTransId="{C9E6C591-EB6A-4341-A218-1BD2173B80C7}"/>
    <dgm:cxn modelId="{6C5235FD-C53D-477D-97AD-AA287C1DABB5}" type="presOf" srcId="{1EFFE7D9-52AB-4CCD-AD20-64E0112F32B2}" destId="{98043298-9AD9-431E-B37E-B65848B2E803}" srcOrd="0" destOrd="0" presId="urn:microsoft.com/office/officeart/2005/8/layout/process5"/>
    <dgm:cxn modelId="{61BC7ED5-D64E-4152-BB81-FF5D53F4053F}" type="presParOf" srcId="{1147615A-756D-4C49-84D7-047434AF71AC}" destId="{98043298-9AD9-431E-B37E-B65848B2E803}" srcOrd="0" destOrd="0" presId="urn:microsoft.com/office/officeart/2005/8/layout/process5"/>
    <dgm:cxn modelId="{9F715D77-B022-4E71-8182-AE4550700D81}" type="presParOf" srcId="{1147615A-756D-4C49-84D7-047434AF71AC}" destId="{B2AA075E-987B-481B-9259-26D0D38A2E9D}" srcOrd="1" destOrd="0" presId="urn:microsoft.com/office/officeart/2005/8/layout/process5"/>
    <dgm:cxn modelId="{28972E12-C0AC-4B2E-BC81-FD760B60CB7D}" type="presParOf" srcId="{B2AA075E-987B-481B-9259-26D0D38A2E9D}" destId="{EA4D7A6C-BA59-4E2C-B516-0F6F98010431}" srcOrd="0" destOrd="0" presId="urn:microsoft.com/office/officeart/2005/8/layout/process5"/>
    <dgm:cxn modelId="{8687C2D8-2908-4E58-BC6F-E7782B49EBAC}" type="presParOf" srcId="{1147615A-756D-4C49-84D7-047434AF71AC}" destId="{E2ADBFBF-FC94-417B-B67E-2A7739DC280C}" srcOrd="2" destOrd="0" presId="urn:microsoft.com/office/officeart/2005/8/layout/process5"/>
    <dgm:cxn modelId="{38AAA2DF-88FD-4F3A-96FB-DE522D6BC0EA}" type="presParOf" srcId="{1147615A-756D-4C49-84D7-047434AF71AC}" destId="{B0B8EE34-319A-4421-9211-641615E2A26D}" srcOrd="3" destOrd="0" presId="urn:microsoft.com/office/officeart/2005/8/layout/process5"/>
    <dgm:cxn modelId="{EACA26AF-719D-44DC-8E18-FEF1EEB6EA6D}" type="presParOf" srcId="{B0B8EE34-319A-4421-9211-641615E2A26D}" destId="{2C9371CA-A078-4BC1-A5A2-9CF0C16738AF}" srcOrd="0" destOrd="0" presId="urn:microsoft.com/office/officeart/2005/8/layout/process5"/>
    <dgm:cxn modelId="{BB5FF383-E925-4DAC-8FF2-F780045BAD00}" type="presParOf" srcId="{1147615A-756D-4C49-84D7-047434AF71AC}" destId="{2AFDFAF3-78FE-4AD5-8232-0ED59C4B9A8F}" srcOrd="4" destOrd="0" presId="urn:microsoft.com/office/officeart/2005/8/layout/process5"/>
    <dgm:cxn modelId="{6CB93819-E563-4B20-9102-4B13D6F175DA}" type="presParOf" srcId="{1147615A-756D-4C49-84D7-047434AF71AC}" destId="{214600EC-153F-4C21-89B5-062A76EE5DDF}" srcOrd="5" destOrd="0" presId="urn:microsoft.com/office/officeart/2005/8/layout/process5"/>
    <dgm:cxn modelId="{048A1A3E-D0FC-4F79-AB71-C21819CC6573}" type="presParOf" srcId="{214600EC-153F-4C21-89B5-062A76EE5DDF}" destId="{9D58B7D6-B58C-4771-8B5A-00F4E3F109F6}" srcOrd="0" destOrd="0" presId="urn:microsoft.com/office/officeart/2005/8/layout/process5"/>
    <dgm:cxn modelId="{7804C6CB-B6F3-423C-B9E4-900D61C1F7EA}" type="presParOf" srcId="{1147615A-756D-4C49-84D7-047434AF71AC}" destId="{340B4A52-5AF3-4283-8DA3-B1A5CDDE06F0}" srcOrd="6" destOrd="0" presId="urn:microsoft.com/office/officeart/2005/8/layout/process5"/>
    <dgm:cxn modelId="{82639478-1479-48D5-B504-92192ACA64AA}" type="presParOf" srcId="{1147615A-756D-4C49-84D7-047434AF71AC}" destId="{0AB5D7FC-2C18-4D03-9257-55C22B0B7E83}" srcOrd="7" destOrd="0" presId="urn:microsoft.com/office/officeart/2005/8/layout/process5"/>
    <dgm:cxn modelId="{0758350B-3575-45F6-A4E8-64A827AA5F4F}" type="presParOf" srcId="{0AB5D7FC-2C18-4D03-9257-55C22B0B7E83}" destId="{8896E77A-E473-46F6-992D-6EB6EC71F283}" srcOrd="0" destOrd="0" presId="urn:microsoft.com/office/officeart/2005/8/layout/process5"/>
    <dgm:cxn modelId="{ABE36E1C-499A-4774-B5AC-D0A96F582881}" type="presParOf" srcId="{1147615A-756D-4C49-84D7-047434AF71AC}" destId="{F69E6A4B-784C-4424-B1FC-298B4028841A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433388B-2C86-40B0-A2D8-78FF677FE7CE}" type="doc">
      <dgm:prSet loTypeId="urn:microsoft.com/office/officeart/2005/8/layout/venn3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MY"/>
        </a:p>
      </dgm:t>
    </dgm:pt>
    <dgm:pt modelId="{5B5BC05F-616D-4160-B7FE-65A1D3C6AA70}">
      <dgm:prSet phldrT="[Text]"/>
      <dgm:spPr/>
      <dgm:t>
        <a:bodyPr/>
        <a:lstStyle/>
        <a:p>
          <a:r>
            <a:rPr lang="en-MY" dirty="0" err="1"/>
            <a:t>Perlembagaan</a:t>
          </a:r>
          <a:r>
            <a:rPr lang="en-MY" dirty="0"/>
            <a:t> Persekutuan </a:t>
          </a:r>
          <a:r>
            <a:rPr lang="en-MY" dirty="0" err="1"/>
            <a:t>menetapkan</a:t>
          </a:r>
          <a:r>
            <a:rPr lang="en-MY" dirty="0"/>
            <a:t> </a:t>
          </a:r>
          <a:r>
            <a:rPr lang="en-MY" dirty="0" err="1"/>
            <a:t>satu</a:t>
          </a:r>
          <a:r>
            <a:rPr lang="en-MY" dirty="0"/>
            <a:t> </a:t>
          </a:r>
          <a:r>
            <a:rPr lang="en-MY" dirty="0" err="1"/>
            <a:t>sistem</a:t>
          </a:r>
          <a:r>
            <a:rPr lang="en-MY" dirty="0"/>
            <a:t> </a:t>
          </a:r>
          <a:r>
            <a:rPr lang="en-MY" dirty="0" err="1"/>
            <a:t>kerajaan</a:t>
          </a:r>
          <a:r>
            <a:rPr lang="en-MY" dirty="0"/>
            <a:t> Persekutuan</a:t>
          </a:r>
        </a:p>
      </dgm:t>
    </dgm:pt>
    <dgm:pt modelId="{EFEB6268-F886-4DAD-931C-10FB5B384819}" type="parTrans" cxnId="{EC6C95A4-6607-4D0C-8F58-3485DB78FB55}">
      <dgm:prSet/>
      <dgm:spPr/>
      <dgm:t>
        <a:bodyPr/>
        <a:lstStyle/>
        <a:p>
          <a:endParaRPr lang="en-MY"/>
        </a:p>
      </dgm:t>
    </dgm:pt>
    <dgm:pt modelId="{24DDD405-123C-415A-BC2E-02AB530F5568}" type="sibTrans" cxnId="{EC6C95A4-6607-4D0C-8F58-3485DB78FB55}">
      <dgm:prSet/>
      <dgm:spPr/>
      <dgm:t>
        <a:bodyPr/>
        <a:lstStyle/>
        <a:p>
          <a:endParaRPr lang="en-MY"/>
        </a:p>
      </dgm:t>
    </dgm:pt>
    <dgm:pt modelId="{978BED48-BF52-449F-90B6-49DD7FD579CC}">
      <dgm:prSet phldrT="[Text]"/>
      <dgm:spPr/>
      <dgm:t>
        <a:bodyPr/>
        <a:lstStyle/>
        <a:p>
          <a:r>
            <a:rPr lang="en-MY" dirty="0"/>
            <a:t>Kerajaan Persekutuan &amp; Negeri </a:t>
          </a:r>
          <a:r>
            <a:rPr lang="en-MY" dirty="0" err="1"/>
            <a:t>diberikan</a:t>
          </a:r>
          <a:r>
            <a:rPr lang="en-MY" dirty="0"/>
            <a:t> </a:t>
          </a:r>
          <a:r>
            <a:rPr lang="en-MY" dirty="0" err="1"/>
            <a:t>kuasa</a:t>
          </a:r>
          <a:r>
            <a:rPr lang="en-MY" dirty="0"/>
            <a:t> </a:t>
          </a:r>
          <a:r>
            <a:rPr lang="en-MY" dirty="0" err="1"/>
            <a:t>tertentu</a:t>
          </a:r>
          <a:endParaRPr lang="en-MY" dirty="0"/>
        </a:p>
      </dgm:t>
    </dgm:pt>
    <dgm:pt modelId="{3F9160F4-50A9-4923-8B5D-7EDDE227CA60}" type="parTrans" cxnId="{137B7C11-4D22-435A-AE8C-C3E18EB0E2A0}">
      <dgm:prSet/>
      <dgm:spPr/>
      <dgm:t>
        <a:bodyPr/>
        <a:lstStyle/>
        <a:p>
          <a:endParaRPr lang="en-MY"/>
        </a:p>
      </dgm:t>
    </dgm:pt>
    <dgm:pt modelId="{57FE6745-6F70-4978-83B3-48C847F1D3DD}" type="sibTrans" cxnId="{137B7C11-4D22-435A-AE8C-C3E18EB0E2A0}">
      <dgm:prSet/>
      <dgm:spPr/>
      <dgm:t>
        <a:bodyPr/>
        <a:lstStyle/>
        <a:p>
          <a:endParaRPr lang="en-MY"/>
        </a:p>
      </dgm:t>
    </dgm:pt>
    <dgm:pt modelId="{342A6163-0F1A-426A-A313-A16E3D1912A5}">
      <dgm:prSet phldrT="[Text]"/>
      <dgm:spPr/>
      <dgm:t>
        <a:bodyPr/>
        <a:lstStyle/>
        <a:p>
          <a:r>
            <a:rPr lang="en-MY" dirty="0"/>
            <a:t>Sabah &amp; Sarawak </a:t>
          </a:r>
          <a:r>
            <a:rPr lang="en-MY" dirty="0" err="1"/>
            <a:t>turut</a:t>
          </a:r>
          <a:r>
            <a:rPr lang="en-MY" dirty="0"/>
            <a:t> </a:t>
          </a:r>
          <a:r>
            <a:rPr lang="en-MY" dirty="0" err="1"/>
            <a:t>diberikan</a:t>
          </a:r>
          <a:r>
            <a:rPr lang="en-MY" dirty="0"/>
            <a:t> </a:t>
          </a:r>
          <a:r>
            <a:rPr lang="en-MY" dirty="0" err="1"/>
            <a:t>kuasa</a:t>
          </a:r>
          <a:r>
            <a:rPr lang="en-MY" dirty="0"/>
            <a:t> </a:t>
          </a:r>
          <a:r>
            <a:rPr lang="en-MY" dirty="0" err="1"/>
            <a:t>autonomi</a:t>
          </a:r>
          <a:endParaRPr lang="en-MY" dirty="0"/>
        </a:p>
      </dgm:t>
    </dgm:pt>
    <dgm:pt modelId="{47CECF4B-A6EF-42EF-A67C-A00FC027A78D}" type="parTrans" cxnId="{C87ED2D3-51E8-4028-8B52-080B786D8E6F}">
      <dgm:prSet/>
      <dgm:spPr/>
      <dgm:t>
        <a:bodyPr/>
        <a:lstStyle/>
        <a:p>
          <a:endParaRPr lang="en-MY"/>
        </a:p>
      </dgm:t>
    </dgm:pt>
    <dgm:pt modelId="{9C132D67-49CA-4F2D-88F9-AB6513D78924}" type="sibTrans" cxnId="{C87ED2D3-51E8-4028-8B52-080B786D8E6F}">
      <dgm:prSet/>
      <dgm:spPr/>
      <dgm:t>
        <a:bodyPr/>
        <a:lstStyle/>
        <a:p>
          <a:endParaRPr lang="en-MY"/>
        </a:p>
      </dgm:t>
    </dgm:pt>
    <dgm:pt modelId="{FE629887-170A-4E15-A4C0-33C476B62BEB}" type="pres">
      <dgm:prSet presAssocID="{E433388B-2C86-40B0-A2D8-78FF677FE7CE}" presName="Name0" presStyleCnt="0">
        <dgm:presLayoutVars>
          <dgm:dir/>
          <dgm:resizeHandles val="exact"/>
        </dgm:presLayoutVars>
      </dgm:prSet>
      <dgm:spPr/>
    </dgm:pt>
    <dgm:pt modelId="{551978B4-0F86-4EA1-A603-CBB61385EC04}" type="pres">
      <dgm:prSet presAssocID="{5B5BC05F-616D-4160-B7FE-65A1D3C6AA70}" presName="Name5" presStyleLbl="vennNode1" presStyleIdx="0" presStyleCnt="3">
        <dgm:presLayoutVars>
          <dgm:bulletEnabled val="1"/>
        </dgm:presLayoutVars>
      </dgm:prSet>
      <dgm:spPr/>
    </dgm:pt>
    <dgm:pt modelId="{38FA4F6E-471C-4D6B-89BC-00F240292175}" type="pres">
      <dgm:prSet presAssocID="{24DDD405-123C-415A-BC2E-02AB530F5568}" presName="space" presStyleCnt="0"/>
      <dgm:spPr/>
    </dgm:pt>
    <dgm:pt modelId="{B3D3B82B-EC1B-4815-AB99-8B3D411A9D00}" type="pres">
      <dgm:prSet presAssocID="{978BED48-BF52-449F-90B6-49DD7FD579CC}" presName="Name5" presStyleLbl="vennNode1" presStyleIdx="1" presStyleCnt="3">
        <dgm:presLayoutVars>
          <dgm:bulletEnabled val="1"/>
        </dgm:presLayoutVars>
      </dgm:prSet>
      <dgm:spPr/>
    </dgm:pt>
    <dgm:pt modelId="{44475529-1884-4358-9CFF-84D83F8EA2C0}" type="pres">
      <dgm:prSet presAssocID="{57FE6745-6F70-4978-83B3-48C847F1D3DD}" presName="space" presStyleCnt="0"/>
      <dgm:spPr/>
    </dgm:pt>
    <dgm:pt modelId="{DF4EDE44-6DA5-4305-9CCA-D89B2F87A09A}" type="pres">
      <dgm:prSet presAssocID="{342A6163-0F1A-426A-A313-A16E3D1912A5}" presName="Name5" presStyleLbl="vennNode1" presStyleIdx="2" presStyleCnt="3">
        <dgm:presLayoutVars>
          <dgm:bulletEnabled val="1"/>
        </dgm:presLayoutVars>
      </dgm:prSet>
      <dgm:spPr/>
    </dgm:pt>
  </dgm:ptLst>
  <dgm:cxnLst>
    <dgm:cxn modelId="{BE28F90F-412F-4AAF-A003-89CABAB1045E}" type="presOf" srcId="{978BED48-BF52-449F-90B6-49DD7FD579CC}" destId="{B3D3B82B-EC1B-4815-AB99-8B3D411A9D00}" srcOrd="0" destOrd="0" presId="urn:microsoft.com/office/officeart/2005/8/layout/venn3"/>
    <dgm:cxn modelId="{137B7C11-4D22-435A-AE8C-C3E18EB0E2A0}" srcId="{E433388B-2C86-40B0-A2D8-78FF677FE7CE}" destId="{978BED48-BF52-449F-90B6-49DD7FD579CC}" srcOrd="1" destOrd="0" parTransId="{3F9160F4-50A9-4923-8B5D-7EDDE227CA60}" sibTransId="{57FE6745-6F70-4978-83B3-48C847F1D3DD}"/>
    <dgm:cxn modelId="{39496E5F-B166-458B-8D42-D5BDC870AB8A}" type="presOf" srcId="{5B5BC05F-616D-4160-B7FE-65A1D3C6AA70}" destId="{551978B4-0F86-4EA1-A603-CBB61385EC04}" srcOrd="0" destOrd="0" presId="urn:microsoft.com/office/officeart/2005/8/layout/venn3"/>
    <dgm:cxn modelId="{416D0A42-0230-4C3A-A158-53AB3410629D}" type="presOf" srcId="{342A6163-0F1A-426A-A313-A16E3D1912A5}" destId="{DF4EDE44-6DA5-4305-9CCA-D89B2F87A09A}" srcOrd="0" destOrd="0" presId="urn:microsoft.com/office/officeart/2005/8/layout/venn3"/>
    <dgm:cxn modelId="{EC6C95A4-6607-4D0C-8F58-3485DB78FB55}" srcId="{E433388B-2C86-40B0-A2D8-78FF677FE7CE}" destId="{5B5BC05F-616D-4160-B7FE-65A1D3C6AA70}" srcOrd="0" destOrd="0" parTransId="{EFEB6268-F886-4DAD-931C-10FB5B384819}" sibTransId="{24DDD405-123C-415A-BC2E-02AB530F5568}"/>
    <dgm:cxn modelId="{FD7410B3-27F4-4E99-83C6-362A2814AF4A}" type="presOf" srcId="{E433388B-2C86-40B0-A2D8-78FF677FE7CE}" destId="{FE629887-170A-4E15-A4C0-33C476B62BEB}" srcOrd="0" destOrd="0" presId="urn:microsoft.com/office/officeart/2005/8/layout/venn3"/>
    <dgm:cxn modelId="{C87ED2D3-51E8-4028-8B52-080B786D8E6F}" srcId="{E433388B-2C86-40B0-A2D8-78FF677FE7CE}" destId="{342A6163-0F1A-426A-A313-A16E3D1912A5}" srcOrd="2" destOrd="0" parTransId="{47CECF4B-A6EF-42EF-A67C-A00FC027A78D}" sibTransId="{9C132D67-49CA-4F2D-88F9-AB6513D78924}"/>
    <dgm:cxn modelId="{B662BF6E-5D82-43A0-BC09-A45B3257A5EC}" type="presParOf" srcId="{FE629887-170A-4E15-A4C0-33C476B62BEB}" destId="{551978B4-0F86-4EA1-A603-CBB61385EC04}" srcOrd="0" destOrd="0" presId="urn:microsoft.com/office/officeart/2005/8/layout/venn3"/>
    <dgm:cxn modelId="{3B094A34-3DBB-4EC8-ABC9-C840B2E3AA53}" type="presParOf" srcId="{FE629887-170A-4E15-A4C0-33C476B62BEB}" destId="{38FA4F6E-471C-4D6B-89BC-00F240292175}" srcOrd="1" destOrd="0" presId="urn:microsoft.com/office/officeart/2005/8/layout/venn3"/>
    <dgm:cxn modelId="{892FB294-DAC5-416A-A330-A0BA9E41BD80}" type="presParOf" srcId="{FE629887-170A-4E15-A4C0-33C476B62BEB}" destId="{B3D3B82B-EC1B-4815-AB99-8B3D411A9D00}" srcOrd="2" destOrd="0" presId="urn:microsoft.com/office/officeart/2005/8/layout/venn3"/>
    <dgm:cxn modelId="{DCD466E8-B052-414E-9B70-C0F03C528390}" type="presParOf" srcId="{FE629887-170A-4E15-A4C0-33C476B62BEB}" destId="{44475529-1884-4358-9CFF-84D83F8EA2C0}" srcOrd="3" destOrd="0" presId="urn:microsoft.com/office/officeart/2005/8/layout/venn3"/>
    <dgm:cxn modelId="{588226CA-6966-46F1-BB91-DA04D600F293}" type="presParOf" srcId="{FE629887-170A-4E15-A4C0-33C476B62BEB}" destId="{DF4EDE44-6DA5-4305-9CCA-D89B2F87A09A}" srcOrd="4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B12BDBF-2FA8-4C6B-B6D5-51EB9F6CACDC}" type="doc">
      <dgm:prSet loTypeId="urn:microsoft.com/office/officeart/2005/8/layout/cycle6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MY"/>
        </a:p>
      </dgm:t>
    </dgm:pt>
    <dgm:pt modelId="{F760DA85-F19E-413F-8995-93442A318A1B}">
      <dgm:prSet phldrT="[Text]" custT="1"/>
      <dgm:spPr/>
      <dgm:t>
        <a:bodyPr/>
        <a:lstStyle/>
        <a:p>
          <a:r>
            <a:rPr lang="en-MY" sz="3200" dirty="0" err="1"/>
            <a:t>Perlembagaan</a:t>
          </a:r>
          <a:r>
            <a:rPr lang="en-MY" sz="3200" dirty="0"/>
            <a:t> Persekutuan </a:t>
          </a:r>
          <a:r>
            <a:rPr lang="en-MY" sz="3200" dirty="0" err="1"/>
            <a:t>memperuntukkan</a:t>
          </a:r>
          <a:r>
            <a:rPr lang="en-MY" sz="3200" dirty="0"/>
            <a:t> </a:t>
          </a:r>
          <a:r>
            <a:rPr lang="en-MY" sz="3200" dirty="0" err="1"/>
            <a:t>sistem</a:t>
          </a:r>
          <a:r>
            <a:rPr lang="en-MY" sz="3200" dirty="0"/>
            <a:t> </a:t>
          </a:r>
          <a:r>
            <a:rPr lang="en-MY" sz="3200" dirty="0" err="1"/>
            <a:t>Demokrasi</a:t>
          </a:r>
          <a:r>
            <a:rPr lang="en-MY" sz="3200" dirty="0"/>
            <a:t> </a:t>
          </a:r>
          <a:r>
            <a:rPr lang="en-MY" sz="3200" dirty="0" err="1"/>
            <a:t>Berparlimen</a:t>
          </a:r>
          <a:endParaRPr lang="en-MY" sz="3200" dirty="0"/>
        </a:p>
      </dgm:t>
    </dgm:pt>
    <dgm:pt modelId="{EBD029BF-6FF8-463A-8383-3F1B2DBA2C79}" type="parTrans" cxnId="{EF72A2A4-FBE0-4DEA-9582-B3EEA0BC366F}">
      <dgm:prSet/>
      <dgm:spPr/>
      <dgm:t>
        <a:bodyPr/>
        <a:lstStyle/>
        <a:p>
          <a:endParaRPr lang="en-MY"/>
        </a:p>
      </dgm:t>
    </dgm:pt>
    <dgm:pt modelId="{DC525AD4-9ED2-4EC8-A4D8-12B433155986}" type="sibTrans" cxnId="{EF72A2A4-FBE0-4DEA-9582-B3EEA0BC366F}">
      <dgm:prSet/>
      <dgm:spPr/>
      <dgm:t>
        <a:bodyPr/>
        <a:lstStyle/>
        <a:p>
          <a:endParaRPr lang="en-MY"/>
        </a:p>
      </dgm:t>
    </dgm:pt>
    <dgm:pt modelId="{A5A38A7B-73E9-4FBC-95B9-8A8A81C8FEBE}">
      <dgm:prSet phldrT="[Text]" custT="1"/>
      <dgm:spPr/>
      <dgm:t>
        <a:bodyPr/>
        <a:lstStyle/>
        <a:p>
          <a:r>
            <a:rPr lang="en-MY" sz="3200" dirty="0" err="1">
              <a:solidFill>
                <a:schemeClr val="tx1"/>
              </a:solidFill>
            </a:rPr>
            <a:t>Asasnya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ialah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pilihan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raya</a:t>
          </a:r>
          <a:r>
            <a:rPr lang="en-MY" sz="3200" dirty="0">
              <a:solidFill>
                <a:schemeClr val="tx1"/>
              </a:solidFill>
            </a:rPr>
            <a:t> </a:t>
          </a:r>
          <a:r>
            <a:rPr lang="en-MY" sz="3200" dirty="0" err="1">
              <a:solidFill>
                <a:schemeClr val="tx1"/>
              </a:solidFill>
            </a:rPr>
            <a:t>umum</a:t>
          </a:r>
          <a:r>
            <a:rPr lang="en-MY" sz="3200" dirty="0">
              <a:solidFill>
                <a:schemeClr val="tx1"/>
              </a:solidFill>
            </a:rPr>
            <a:t> 1955</a:t>
          </a:r>
        </a:p>
      </dgm:t>
    </dgm:pt>
    <dgm:pt modelId="{04D8A04F-811D-4C04-B065-8070D2BE5A39}" type="parTrans" cxnId="{D47FEAFF-BD33-431F-85DA-5A5C77632311}">
      <dgm:prSet/>
      <dgm:spPr/>
      <dgm:t>
        <a:bodyPr/>
        <a:lstStyle/>
        <a:p>
          <a:endParaRPr lang="en-MY"/>
        </a:p>
      </dgm:t>
    </dgm:pt>
    <dgm:pt modelId="{DD7CA33F-A510-4957-81A6-30EFB5635706}" type="sibTrans" cxnId="{D47FEAFF-BD33-431F-85DA-5A5C77632311}">
      <dgm:prSet/>
      <dgm:spPr/>
      <dgm:t>
        <a:bodyPr/>
        <a:lstStyle/>
        <a:p>
          <a:endParaRPr lang="en-MY"/>
        </a:p>
      </dgm:t>
    </dgm:pt>
    <dgm:pt modelId="{3B98C929-618A-4856-BD4C-A5657328B308}">
      <dgm:prSet phldrT="[Text]" custT="1"/>
      <dgm:spPr/>
      <dgm:t>
        <a:bodyPr/>
        <a:lstStyle/>
        <a:p>
          <a:r>
            <a:rPr lang="en-MY" sz="3200" dirty="0">
              <a:solidFill>
                <a:schemeClr val="tx1"/>
              </a:solidFill>
            </a:rPr>
            <a:t>Rakyat </a:t>
          </a:r>
          <a:r>
            <a:rPr lang="en-MY" sz="3200" dirty="0" err="1">
              <a:solidFill>
                <a:schemeClr val="tx1"/>
              </a:solidFill>
            </a:rPr>
            <a:t>memilih</a:t>
          </a:r>
          <a:r>
            <a:rPr lang="en-MY" sz="3200" dirty="0">
              <a:solidFill>
                <a:schemeClr val="tx1"/>
              </a:solidFill>
            </a:rPr>
            <a:t> wakil </a:t>
          </a:r>
          <a:r>
            <a:rPr lang="en-MY" sz="3200" dirty="0" err="1">
              <a:solidFill>
                <a:schemeClr val="tx1"/>
              </a:solidFill>
            </a:rPr>
            <a:t>pemimpin</a:t>
          </a:r>
          <a:endParaRPr lang="en-MY" sz="3200" dirty="0">
            <a:solidFill>
              <a:schemeClr val="tx1"/>
            </a:solidFill>
          </a:endParaRPr>
        </a:p>
      </dgm:t>
    </dgm:pt>
    <dgm:pt modelId="{DF801103-8D8F-4116-BB4F-FD3ADFB5959E}" type="parTrans" cxnId="{37EE0972-E12C-417A-B285-4E8740139220}">
      <dgm:prSet/>
      <dgm:spPr/>
      <dgm:t>
        <a:bodyPr/>
        <a:lstStyle/>
        <a:p>
          <a:endParaRPr lang="en-MY"/>
        </a:p>
      </dgm:t>
    </dgm:pt>
    <dgm:pt modelId="{51199903-4638-4ABD-93F0-A2FE1DAA5A21}" type="sibTrans" cxnId="{37EE0972-E12C-417A-B285-4E8740139220}">
      <dgm:prSet/>
      <dgm:spPr/>
      <dgm:t>
        <a:bodyPr/>
        <a:lstStyle/>
        <a:p>
          <a:endParaRPr lang="en-MY"/>
        </a:p>
      </dgm:t>
    </dgm:pt>
    <dgm:pt modelId="{A9D6C7D6-44B2-4025-A390-7526EFDFEE0A}">
      <dgm:prSet phldrT="[Text]" custT="1"/>
      <dgm:spPr/>
      <dgm:t>
        <a:bodyPr/>
        <a:lstStyle/>
        <a:p>
          <a:r>
            <a:rPr lang="en-MY" sz="3200" dirty="0">
              <a:solidFill>
                <a:schemeClr val="tx1"/>
              </a:solidFill>
            </a:rPr>
            <a:t>Suruhanjaya </a:t>
          </a:r>
          <a:r>
            <a:rPr lang="en-MY" sz="3200" dirty="0" err="1">
              <a:solidFill>
                <a:schemeClr val="tx1"/>
              </a:solidFill>
            </a:rPr>
            <a:t>Pilihan</a:t>
          </a:r>
          <a:r>
            <a:rPr lang="en-MY" sz="3200" dirty="0">
              <a:solidFill>
                <a:schemeClr val="tx1"/>
              </a:solidFill>
            </a:rPr>
            <a:t> Raya </a:t>
          </a:r>
          <a:r>
            <a:rPr lang="en-MY" sz="3200" dirty="0" err="1">
              <a:solidFill>
                <a:schemeClr val="tx1"/>
              </a:solidFill>
            </a:rPr>
            <a:t>ditubuhkan</a:t>
          </a:r>
          <a:r>
            <a:rPr lang="en-MY" sz="3200" dirty="0">
              <a:solidFill>
                <a:schemeClr val="tx1"/>
              </a:solidFill>
            </a:rPr>
            <a:t> </a:t>
          </a:r>
        </a:p>
      </dgm:t>
    </dgm:pt>
    <dgm:pt modelId="{CA1394D7-791B-42F4-950A-AA6E6C47D9DC}" type="parTrans" cxnId="{493C0048-7B27-41F4-A79A-E2BC42887AAE}">
      <dgm:prSet/>
      <dgm:spPr/>
      <dgm:t>
        <a:bodyPr/>
        <a:lstStyle/>
        <a:p>
          <a:endParaRPr lang="en-MY"/>
        </a:p>
      </dgm:t>
    </dgm:pt>
    <dgm:pt modelId="{19E82BC5-7EDE-4B55-A083-E4ED4DB16000}" type="sibTrans" cxnId="{493C0048-7B27-41F4-A79A-E2BC42887AAE}">
      <dgm:prSet/>
      <dgm:spPr/>
      <dgm:t>
        <a:bodyPr/>
        <a:lstStyle/>
        <a:p>
          <a:endParaRPr lang="en-MY"/>
        </a:p>
      </dgm:t>
    </dgm:pt>
    <dgm:pt modelId="{3164021F-06C5-4929-8136-B0951ABC9F4F}" type="pres">
      <dgm:prSet presAssocID="{EB12BDBF-2FA8-4C6B-B6D5-51EB9F6CACDC}" presName="cycle" presStyleCnt="0">
        <dgm:presLayoutVars>
          <dgm:dir/>
          <dgm:resizeHandles val="exact"/>
        </dgm:presLayoutVars>
      </dgm:prSet>
      <dgm:spPr/>
    </dgm:pt>
    <dgm:pt modelId="{3CB8EE5A-2E63-4984-990A-C08D8A41BE5F}" type="pres">
      <dgm:prSet presAssocID="{F760DA85-F19E-413F-8995-93442A318A1B}" presName="node" presStyleLbl="node1" presStyleIdx="0" presStyleCnt="4" custScaleX="175592">
        <dgm:presLayoutVars>
          <dgm:bulletEnabled val="1"/>
        </dgm:presLayoutVars>
      </dgm:prSet>
      <dgm:spPr/>
    </dgm:pt>
    <dgm:pt modelId="{30481EC6-2E98-4939-9BBB-07DA2C8CDD15}" type="pres">
      <dgm:prSet presAssocID="{F760DA85-F19E-413F-8995-93442A318A1B}" presName="spNode" presStyleCnt="0"/>
      <dgm:spPr/>
    </dgm:pt>
    <dgm:pt modelId="{00126675-1587-40D6-A3A8-F45F56B0E4BB}" type="pres">
      <dgm:prSet presAssocID="{DC525AD4-9ED2-4EC8-A4D8-12B433155986}" presName="sibTrans" presStyleLbl="sibTrans1D1" presStyleIdx="0" presStyleCnt="4"/>
      <dgm:spPr/>
    </dgm:pt>
    <dgm:pt modelId="{407ED287-D873-4B6F-A729-0A8850FA35F7}" type="pres">
      <dgm:prSet presAssocID="{A5A38A7B-73E9-4FBC-95B9-8A8A81C8FEBE}" presName="node" presStyleLbl="node1" presStyleIdx="1" presStyleCnt="4" custScaleX="175592">
        <dgm:presLayoutVars>
          <dgm:bulletEnabled val="1"/>
        </dgm:presLayoutVars>
      </dgm:prSet>
      <dgm:spPr/>
    </dgm:pt>
    <dgm:pt modelId="{94E94129-F33B-4FC0-87F8-E4AE239E2C38}" type="pres">
      <dgm:prSet presAssocID="{A5A38A7B-73E9-4FBC-95B9-8A8A81C8FEBE}" presName="spNode" presStyleCnt="0"/>
      <dgm:spPr/>
    </dgm:pt>
    <dgm:pt modelId="{B63588DE-6F89-4687-A878-67291E553CA4}" type="pres">
      <dgm:prSet presAssocID="{DD7CA33F-A510-4957-81A6-30EFB5635706}" presName="sibTrans" presStyleLbl="sibTrans1D1" presStyleIdx="1" presStyleCnt="4"/>
      <dgm:spPr/>
    </dgm:pt>
    <dgm:pt modelId="{847C2E29-8E8F-48EB-8135-791D615768EC}" type="pres">
      <dgm:prSet presAssocID="{3B98C929-618A-4856-BD4C-A5657328B308}" presName="node" presStyleLbl="node1" presStyleIdx="2" presStyleCnt="4" custScaleX="175592" custRadScaleRad="97948" custRadScaleInc="-1112">
        <dgm:presLayoutVars>
          <dgm:bulletEnabled val="1"/>
        </dgm:presLayoutVars>
      </dgm:prSet>
      <dgm:spPr/>
    </dgm:pt>
    <dgm:pt modelId="{37B481EC-FDEA-4E0A-9587-16DD3924A8B4}" type="pres">
      <dgm:prSet presAssocID="{3B98C929-618A-4856-BD4C-A5657328B308}" presName="spNode" presStyleCnt="0"/>
      <dgm:spPr/>
    </dgm:pt>
    <dgm:pt modelId="{AF1ADF67-2E77-4EB2-8967-C2539010EDA3}" type="pres">
      <dgm:prSet presAssocID="{51199903-4638-4ABD-93F0-A2FE1DAA5A21}" presName="sibTrans" presStyleLbl="sibTrans1D1" presStyleIdx="2" presStyleCnt="4"/>
      <dgm:spPr/>
    </dgm:pt>
    <dgm:pt modelId="{92CE4677-1914-44A8-A3A4-81C72099FCEF}" type="pres">
      <dgm:prSet presAssocID="{A9D6C7D6-44B2-4025-A390-7526EFDFEE0A}" presName="node" presStyleLbl="node1" presStyleIdx="3" presStyleCnt="4" custScaleX="175592">
        <dgm:presLayoutVars>
          <dgm:bulletEnabled val="1"/>
        </dgm:presLayoutVars>
      </dgm:prSet>
      <dgm:spPr/>
    </dgm:pt>
    <dgm:pt modelId="{60444974-DBBD-4150-B222-ED22769779FA}" type="pres">
      <dgm:prSet presAssocID="{A9D6C7D6-44B2-4025-A390-7526EFDFEE0A}" presName="spNode" presStyleCnt="0"/>
      <dgm:spPr/>
    </dgm:pt>
    <dgm:pt modelId="{E98B447E-BE32-4F4E-A123-8EDCABAAA094}" type="pres">
      <dgm:prSet presAssocID="{19E82BC5-7EDE-4B55-A083-E4ED4DB16000}" presName="sibTrans" presStyleLbl="sibTrans1D1" presStyleIdx="3" presStyleCnt="4"/>
      <dgm:spPr/>
    </dgm:pt>
  </dgm:ptLst>
  <dgm:cxnLst>
    <dgm:cxn modelId="{78748710-496A-49CD-AD68-DA34EA0E84AE}" type="presOf" srcId="{F760DA85-F19E-413F-8995-93442A318A1B}" destId="{3CB8EE5A-2E63-4984-990A-C08D8A41BE5F}" srcOrd="0" destOrd="0" presId="urn:microsoft.com/office/officeart/2005/8/layout/cycle6"/>
    <dgm:cxn modelId="{732C1539-82B5-4BA1-930D-FAD5B878C156}" type="presOf" srcId="{A9D6C7D6-44B2-4025-A390-7526EFDFEE0A}" destId="{92CE4677-1914-44A8-A3A4-81C72099FCEF}" srcOrd="0" destOrd="0" presId="urn:microsoft.com/office/officeart/2005/8/layout/cycle6"/>
    <dgm:cxn modelId="{FA39E73E-9523-4B08-BA6B-2F8898AC4D9C}" type="presOf" srcId="{19E82BC5-7EDE-4B55-A083-E4ED4DB16000}" destId="{E98B447E-BE32-4F4E-A123-8EDCABAAA094}" srcOrd="0" destOrd="0" presId="urn:microsoft.com/office/officeart/2005/8/layout/cycle6"/>
    <dgm:cxn modelId="{493C0048-7B27-41F4-A79A-E2BC42887AAE}" srcId="{EB12BDBF-2FA8-4C6B-B6D5-51EB9F6CACDC}" destId="{A9D6C7D6-44B2-4025-A390-7526EFDFEE0A}" srcOrd="3" destOrd="0" parTransId="{CA1394D7-791B-42F4-950A-AA6E6C47D9DC}" sibTransId="{19E82BC5-7EDE-4B55-A083-E4ED4DB16000}"/>
    <dgm:cxn modelId="{37EE0972-E12C-417A-B285-4E8740139220}" srcId="{EB12BDBF-2FA8-4C6B-B6D5-51EB9F6CACDC}" destId="{3B98C929-618A-4856-BD4C-A5657328B308}" srcOrd="2" destOrd="0" parTransId="{DF801103-8D8F-4116-BB4F-FD3ADFB5959E}" sibTransId="{51199903-4638-4ABD-93F0-A2FE1DAA5A21}"/>
    <dgm:cxn modelId="{F44C8E55-6945-42E3-B792-962AA184BBBB}" type="presOf" srcId="{A5A38A7B-73E9-4FBC-95B9-8A8A81C8FEBE}" destId="{407ED287-D873-4B6F-A729-0A8850FA35F7}" srcOrd="0" destOrd="0" presId="urn:microsoft.com/office/officeart/2005/8/layout/cycle6"/>
    <dgm:cxn modelId="{88F0E557-57D5-49CD-A8B0-1759D839A0D3}" type="presOf" srcId="{DD7CA33F-A510-4957-81A6-30EFB5635706}" destId="{B63588DE-6F89-4687-A878-67291E553CA4}" srcOrd="0" destOrd="0" presId="urn:microsoft.com/office/officeart/2005/8/layout/cycle6"/>
    <dgm:cxn modelId="{C972EA7F-BB7B-4CEC-A44A-FFFE695C5735}" type="presOf" srcId="{EB12BDBF-2FA8-4C6B-B6D5-51EB9F6CACDC}" destId="{3164021F-06C5-4929-8136-B0951ABC9F4F}" srcOrd="0" destOrd="0" presId="urn:microsoft.com/office/officeart/2005/8/layout/cycle6"/>
    <dgm:cxn modelId="{7813BC84-17E9-49C6-AE8B-F401E5577D13}" type="presOf" srcId="{51199903-4638-4ABD-93F0-A2FE1DAA5A21}" destId="{AF1ADF67-2E77-4EB2-8967-C2539010EDA3}" srcOrd="0" destOrd="0" presId="urn:microsoft.com/office/officeart/2005/8/layout/cycle6"/>
    <dgm:cxn modelId="{EF72A2A4-FBE0-4DEA-9582-B3EEA0BC366F}" srcId="{EB12BDBF-2FA8-4C6B-B6D5-51EB9F6CACDC}" destId="{F760DA85-F19E-413F-8995-93442A318A1B}" srcOrd="0" destOrd="0" parTransId="{EBD029BF-6FF8-463A-8383-3F1B2DBA2C79}" sibTransId="{DC525AD4-9ED2-4EC8-A4D8-12B433155986}"/>
    <dgm:cxn modelId="{718593A7-64D0-4D8D-8F49-495D72078922}" type="presOf" srcId="{3B98C929-618A-4856-BD4C-A5657328B308}" destId="{847C2E29-8E8F-48EB-8135-791D615768EC}" srcOrd="0" destOrd="0" presId="urn:microsoft.com/office/officeart/2005/8/layout/cycle6"/>
    <dgm:cxn modelId="{B7C1AAEA-079D-421D-8C97-8606B548364F}" type="presOf" srcId="{DC525AD4-9ED2-4EC8-A4D8-12B433155986}" destId="{00126675-1587-40D6-A3A8-F45F56B0E4BB}" srcOrd="0" destOrd="0" presId="urn:microsoft.com/office/officeart/2005/8/layout/cycle6"/>
    <dgm:cxn modelId="{D47FEAFF-BD33-431F-85DA-5A5C77632311}" srcId="{EB12BDBF-2FA8-4C6B-B6D5-51EB9F6CACDC}" destId="{A5A38A7B-73E9-4FBC-95B9-8A8A81C8FEBE}" srcOrd="1" destOrd="0" parTransId="{04D8A04F-811D-4C04-B065-8070D2BE5A39}" sibTransId="{DD7CA33F-A510-4957-81A6-30EFB5635706}"/>
    <dgm:cxn modelId="{F299A028-0C42-4DCA-B4EF-27254B1D355D}" type="presParOf" srcId="{3164021F-06C5-4929-8136-B0951ABC9F4F}" destId="{3CB8EE5A-2E63-4984-990A-C08D8A41BE5F}" srcOrd="0" destOrd="0" presId="urn:microsoft.com/office/officeart/2005/8/layout/cycle6"/>
    <dgm:cxn modelId="{9DA53188-6FA1-4F1D-ADAB-E4C6FB737546}" type="presParOf" srcId="{3164021F-06C5-4929-8136-B0951ABC9F4F}" destId="{30481EC6-2E98-4939-9BBB-07DA2C8CDD15}" srcOrd="1" destOrd="0" presId="urn:microsoft.com/office/officeart/2005/8/layout/cycle6"/>
    <dgm:cxn modelId="{0B755A50-0C48-4BB1-B23A-7A0B783C9589}" type="presParOf" srcId="{3164021F-06C5-4929-8136-B0951ABC9F4F}" destId="{00126675-1587-40D6-A3A8-F45F56B0E4BB}" srcOrd="2" destOrd="0" presId="urn:microsoft.com/office/officeart/2005/8/layout/cycle6"/>
    <dgm:cxn modelId="{D82315A2-9789-4F23-B5DF-47734918F837}" type="presParOf" srcId="{3164021F-06C5-4929-8136-B0951ABC9F4F}" destId="{407ED287-D873-4B6F-A729-0A8850FA35F7}" srcOrd="3" destOrd="0" presId="urn:microsoft.com/office/officeart/2005/8/layout/cycle6"/>
    <dgm:cxn modelId="{520D94AA-592A-4CB9-B04B-954030AF51BC}" type="presParOf" srcId="{3164021F-06C5-4929-8136-B0951ABC9F4F}" destId="{94E94129-F33B-4FC0-87F8-E4AE239E2C38}" srcOrd="4" destOrd="0" presId="urn:microsoft.com/office/officeart/2005/8/layout/cycle6"/>
    <dgm:cxn modelId="{1F61F8A0-7472-4D76-80E4-573CE7D201AF}" type="presParOf" srcId="{3164021F-06C5-4929-8136-B0951ABC9F4F}" destId="{B63588DE-6F89-4687-A878-67291E553CA4}" srcOrd="5" destOrd="0" presId="urn:microsoft.com/office/officeart/2005/8/layout/cycle6"/>
    <dgm:cxn modelId="{4C7C87F7-2FBF-465F-879A-678DBA36C765}" type="presParOf" srcId="{3164021F-06C5-4929-8136-B0951ABC9F4F}" destId="{847C2E29-8E8F-48EB-8135-791D615768EC}" srcOrd="6" destOrd="0" presId="urn:microsoft.com/office/officeart/2005/8/layout/cycle6"/>
    <dgm:cxn modelId="{9FE85686-A354-4213-9CE7-73B12845CFAC}" type="presParOf" srcId="{3164021F-06C5-4929-8136-B0951ABC9F4F}" destId="{37B481EC-FDEA-4E0A-9587-16DD3924A8B4}" srcOrd="7" destOrd="0" presId="urn:microsoft.com/office/officeart/2005/8/layout/cycle6"/>
    <dgm:cxn modelId="{195DB70C-8AEE-49E4-831E-3F88FA0E2679}" type="presParOf" srcId="{3164021F-06C5-4929-8136-B0951ABC9F4F}" destId="{AF1ADF67-2E77-4EB2-8967-C2539010EDA3}" srcOrd="8" destOrd="0" presId="urn:microsoft.com/office/officeart/2005/8/layout/cycle6"/>
    <dgm:cxn modelId="{1D0A98A8-80E3-4F35-AC94-0DE8699452C7}" type="presParOf" srcId="{3164021F-06C5-4929-8136-B0951ABC9F4F}" destId="{92CE4677-1914-44A8-A3A4-81C72099FCEF}" srcOrd="9" destOrd="0" presId="urn:microsoft.com/office/officeart/2005/8/layout/cycle6"/>
    <dgm:cxn modelId="{CFEC4C66-B12C-40FC-8F6D-036E01E1E53C}" type="presParOf" srcId="{3164021F-06C5-4929-8136-B0951ABC9F4F}" destId="{60444974-DBBD-4150-B222-ED22769779FA}" srcOrd="10" destOrd="0" presId="urn:microsoft.com/office/officeart/2005/8/layout/cycle6"/>
    <dgm:cxn modelId="{43F9651C-0051-4C2D-B9B7-A5C944BB8279}" type="presParOf" srcId="{3164021F-06C5-4929-8136-B0951ABC9F4F}" destId="{E98B447E-BE32-4F4E-A123-8EDCABAAA094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8CA1B34-1514-4CC9-8BFC-EAD84290B22E}" type="doc">
      <dgm:prSet loTypeId="urn:microsoft.com/office/officeart/2005/8/layout/default" loCatId="list" qsTypeId="urn:microsoft.com/office/officeart/2005/8/quickstyle/3d1" qsCatId="3D" csTypeId="urn:microsoft.com/office/officeart/2005/8/colors/accent1_4" csCatId="accent1" phldr="1"/>
      <dgm:spPr/>
      <dgm:t>
        <a:bodyPr/>
        <a:lstStyle/>
        <a:p>
          <a:endParaRPr lang="en-MY"/>
        </a:p>
      </dgm:t>
    </dgm:pt>
    <dgm:pt modelId="{F824864D-E3D7-4111-9BF1-1FE06F9C4B82}">
      <dgm:prSet phldrT="[Text]"/>
      <dgm:spPr/>
      <dgm:t>
        <a:bodyPr/>
        <a:lstStyle/>
        <a:p>
          <a:r>
            <a:rPr lang="en-MY" dirty="0" err="1"/>
            <a:t>Diperkenalkan</a:t>
          </a:r>
          <a:r>
            <a:rPr lang="en-MY" dirty="0"/>
            <a:t> </a:t>
          </a:r>
          <a:r>
            <a:rPr lang="en-MY" dirty="0" err="1"/>
            <a:t>tahun</a:t>
          </a:r>
          <a:r>
            <a:rPr lang="en-MY" dirty="0"/>
            <a:t> 1948</a:t>
          </a:r>
        </a:p>
      </dgm:t>
    </dgm:pt>
    <dgm:pt modelId="{11DDA2E8-59C7-46BC-8F3D-6CEDFBD2DE4D}" type="parTrans" cxnId="{91746E60-A51D-41AB-A45B-DCB3CF998112}">
      <dgm:prSet/>
      <dgm:spPr/>
      <dgm:t>
        <a:bodyPr/>
        <a:lstStyle/>
        <a:p>
          <a:endParaRPr lang="en-MY"/>
        </a:p>
      </dgm:t>
    </dgm:pt>
    <dgm:pt modelId="{F2279CFE-AA8D-4F82-B5FF-544C9EAF5FA2}" type="sibTrans" cxnId="{91746E60-A51D-41AB-A45B-DCB3CF998112}">
      <dgm:prSet/>
      <dgm:spPr/>
      <dgm:t>
        <a:bodyPr/>
        <a:lstStyle/>
        <a:p>
          <a:endParaRPr lang="en-MY"/>
        </a:p>
      </dgm:t>
    </dgm:pt>
    <dgm:pt modelId="{AD86F9BC-BC44-4217-99EB-60AD562D8479}">
      <dgm:prSet phldrT="[Text]"/>
      <dgm:spPr/>
      <dgm:t>
        <a:bodyPr/>
        <a:lstStyle/>
        <a:p>
          <a:r>
            <a:rPr lang="en-MY" dirty="0" err="1"/>
            <a:t>Sebelum</a:t>
          </a:r>
          <a:r>
            <a:rPr lang="en-MY" dirty="0"/>
            <a:t> </a:t>
          </a:r>
          <a:r>
            <a:rPr lang="en-MY" dirty="0" err="1"/>
            <a:t>itu</a:t>
          </a:r>
          <a:r>
            <a:rPr lang="en-MY" dirty="0"/>
            <a:t> </a:t>
          </a:r>
          <a:r>
            <a:rPr lang="en-MY" dirty="0" err="1"/>
            <a:t>ada</a:t>
          </a:r>
          <a:r>
            <a:rPr lang="en-MY" dirty="0"/>
            <a:t> </a:t>
          </a:r>
          <a:r>
            <a:rPr lang="en-MY" dirty="0" err="1"/>
            <a:t>rakyat</a:t>
          </a:r>
          <a:r>
            <a:rPr lang="en-MY" dirty="0"/>
            <a:t> raja &amp; </a:t>
          </a:r>
          <a:r>
            <a:rPr lang="en-MY" dirty="0" err="1"/>
            <a:t>rakyat</a:t>
          </a:r>
          <a:r>
            <a:rPr lang="en-MY" dirty="0"/>
            <a:t> British</a:t>
          </a:r>
        </a:p>
      </dgm:t>
    </dgm:pt>
    <dgm:pt modelId="{7969D60E-7EAC-4E64-B7D0-39C02650B202}" type="parTrans" cxnId="{BFF5D95A-91AC-4CEA-93E8-5A62BA9C9F54}">
      <dgm:prSet/>
      <dgm:spPr/>
      <dgm:t>
        <a:bodyPr/>
        <a:lstStyle/>
        <a:p>
          <a:endParaRPr lang="en-MY"/>
        </a:p>
      </dgm:t>
    </dgm:pt>
    <dgm:pt modelId="{CD2AC4B5-AA50-496D-86B0-F434797426D3}" type="sibTrans" cxnId="{BFF5D95A-91AC-4CEA-93E8-5A62BA9C9F54}">
      <dgm:prSet/>
      <dgm:spPr/>
      <dgm:t>
        <a:bodyPr/>
        <a:lstStyle/>
        <a:p>
          <a:endParaRPr lang="en-MY"/>
        </a:p>
      </dgm:t>
    </dgm:pt>
    <dgm:pt modelId="{7BB5B8D7-E6B8-46BB-AFD9-371C7AC663A3}">
      <dgm:prSet phldrT="[Text]"/>
      <dgm:spPr/>
      <dgm:t>
        <a:bodyPr/>
        <a:lstStyle/>
        <a:p>
          <a:r>
            <a:rPr lang="en-MY" dirty="0">
              <a:solidFill>
                <a:schemeClr val="tx1"/>
              </a:solidFill>
            </a:rPr>
            <a:t>Rakyat British – </a:t>
          </a:r>
          <a:r>
            <a:rPr lang="en-MY" dirty="0" err="1">
              <a:solidFill>
                <a:schemeClr val="tx1"/>
              </a:solidFill>
            </a:rPr>
            <a:t>mereka</a:t>
          </a:r>
          <a:r>
            <a:rPr lang="en-MY" dirty="0">
              <a:solidFill>
                <a:schemeClr val="tx1"/>
              </a:solidFill>
            </a:rPr>
            <a:t> yang </a:t>
          </a:r>
          <a:r>
            <a:rPr lang="en-MY" dirty="0" err="1">
              <a:solidFill>
                <a:schemeClr val="tx1"/>
              </a:solidFill>
            </a:rPr>
            <a:t>lahir</a:t>
          </a:r>
          <a:r>
            <a:rPr lang="en-MY" dirty="0">
              <a:solidFill>
                <a:schemeClr val="tx1"/>
              </a:solidFill>
            </a:rPr>
            <a:t> di Melaka &amp; </a:t>
          </a:r>
          <a:r>
            <a:rPr lang="en-MY" dirty="0" err="1">
              <a:solidFill>
                <a:schemeClr val="tx1"/>
              </a:solidFill>
            </a:rPr>
            <a:t>Pulau</a:t>
          </a:r>
          <a:r>
            <a:rPr lang="en-MY" dirty="0">
              <a:solidFill>
                <a:schemeClr val="tx1"/>
              </a:solidFill>
            </a:rPr>
            <a:t> Pinang</a:t>
          </a:r>
        </a:p>
      </dgm:t>
    </dgm:pt>
    <dgm:pt modelId="{388EAF70-911E-4CA9-96B5-F27F174BCA74}" type="parTrans" cxnId="{135527ED-0CDD-408E-B153-2004BCC8B371}">
      <dgm:prSet/>
      <dgm:spPr/>
      <dgm:t>
        <a:bodyPr/>
        <a:lstStyle/>
        <a:p>
          <a:endParaRPr lang="en-MY"/>
        </a:p>
      </dgm:t>
    </dgm:pt>
    <dgm:pt modelId="{DF055ED3-2132-46BD-99FD-88FB8A1BD0BA}" type="sibTrans" cxnId="{135527ED-0CDD-408E-B153-2004BCC8B371}">
      <dgm:prSet/>
      <dgm:spPr/>
      <dgm:t>
        <a:bodyPr/>
        <a:lstStyle/>
        <a:p>
          <a:endParaRPr lang="en-MY"/>
        </a:p>
      </dgm:t>
    </dgm:pt>
    <dgm:pt modelId="{B3C00471-CE56-4247-B36E-602E452DBAB7}">
      <dgm:prSet phldrT="[Text]"/>
      <dgm:spPr/>
      <dgm:t>
        <a:bodyPr/>
        <a:lstStyle/>
        <a:p>
          <a:r>
            <a:rPr lang="en-MY" dirty="0"/>
            <a:t>PTM 1957 &amp; </a:t>
          </a:r>
          <a:r>
            <a:rPr lang="en-MY" dirty="0" err="1"/>
            <a:t>pembentukan</a:t>
          </a:r>
          <a:r>
            <a:rPr lang="en-MY" dirty="0"/>
            <a:t> Malaysia – </a:t>
          </a:r>
          <a:r>
            <a:rPr lang="en-MY" dirty="0" err="1"/>
            <a:t>warganegara</a:t>
          </a:r>
          <a:r>
            <a:rPr lang="en-MY" dirty="0"/>
            <a:t> yang </a:t>
          </a:r>
          <a:r>
            <a:rPr lang="en-MY" dirty="0" err="1"/>
            <a:t>sama</a:t>
          </a:r>
          <a:r>
            <a:rPr lang="en-MY" dirty="0"/>
            <a:t> </a:t>
          </a:r>
          <a:r>
            <a:rPr lang="en-MY" dirty="0" err="1"/>
            <a:t>kepada</a:t>
          </a:r>
          <a:r>
            <a:rPr lang="en-MY" dirty="0"/>
            <a:t> </a:t>
          </a:r>
          <a:r>
            <a:rPr lang="en-MY" dirty="0" err="1"/>
            <a:t>rakyat</a:t>
          </a:r>
          <a:endParaRPr lang="en-MY" dirty="0"/>
        </a:p>
      </dgm:t>
    </dgm:pt>
    <dgm:pt modelId="{1840B380-6474-4F71-BC3D-22E67A274830}" type="parTrans" cxnId="{DC25DC55-3011-4F31-A094-E69D909B13BB}">
      <dgm:prSet/>
      <dgm:spPr/>
      <dgm:t>
        <a:bodyPr/>
        <a:lstStyle/>
        <a:p>
          <a:endParaRPr lang="en-MY"/>
        </a:p>
      </dgm:t>
    </dgm:pt>
    <dgm:pt modelId="{2B7E0136-59CF-4CEF-99D1-ACDA81E6B5D0}" type="sibTrans" cxnId="{DC25DC55-3011-4F31-A094-E69D909B13BB}">
      <dgm:prSet/>
      <dgm:spPr/>
      <dgm:t>
        <a:bodyPr/>
        <a:lstStyle/>
        <a:p>
          <a:endParaRPr lang="en-MY"/>
        </a:p>
      </dgm:t>
    </dgm:pt>
    <dgm:pt modelId="{E3763CB6-2A7F-470B-93E2-B8AC8B11FF20}" type="pres">
      <dgm:prSet presAssocID="{C8CA1B34-1514-4CC9-8BFC-EAD84290B22E}" presName="diagram" presStyleCnt="0">
        <dgm:presLayoutVars>
          <dgm:dir/>
          <dgm:resizeHandles val="exact"/>
        </dgm:presLayoutVars>
      </dgm:prSet>
      <dgm:spPr/>
    </dgm:pt>
    <dgm:pt modelId="{7950962B-A68D-4BD6-AD5D-C573E993F1A1}" type="pres">
      <dgm:prSet presAssocID="{F824864D-E3D7-4111-9BF1-1FE06F9C4B82}" presName="node" presStyleLbl="node1" presStyleIdx="0" presStyleCnt="4">
        <dgm:presLayoutVars>
          <dgm:bulletEnabled val="1"/>
        </dgm:presLayoutVars>
      </dgm:prSet>
      <dgm:spPr/>
    </dgm:pt>
    <dgm:pt modelId="{22E19747-4A32-4FCC-8640-13C64EDBD4C1}" type="pres">
      <dgm:prSet presAssocID="{F2279CFE-AA8D-4F82-B5FF-544C9EAF5FA2}" presName="sibTrans" presStyleCnt="0"/>
      <dgm:spPr/>
    </dgm:pt>
    <dgm:pt modelId="{28FB4A65-5A82-4336-8AE2-E7A2E0490F56}" type="pres">
      <dgm:prSet presAssocID="{AD86F9BC-BC44-4217-99EB-60AD562D8479}" presName="node" presStyleLbl="node1" presStyleIdx="1" presStyleCnt="4">
        <dgm:presLayoutVars>
          <dgm:bulletEnabled val="1"/>
        </dgm:presLayoutVars>
      </dgm:prSet>
      <dgm:spPr/>
    </dgm:pt>
    <dgm:pt modelId="{66FA7089-DBF4-46A2-ABF0-A8DD092E7278}" type="pres">
      <dgm:prSet presAssocID="{CD2AC4B5-AA50-496D-86B0-F434797426D3}" presName="sibTrans" presStyleCnt="0"/>
      <dgm:spPr/>
    </dgm:pt>
    <dgm:pt modelId="{2C9B8A8F-79E2-48E8-A361-BA5A9EC85D5A}" type="pres">
      <dgm:prSet presAssocID="{7BB5B8D7-E6B8-46BB-AFD9-371C7AC663A3}" presName="node" presStyleLbl="node1" presStyleIdx="2" presStyleCnt="4">
        <dgm:presLayoutVars>
          <dgm:bulletEnabled val="1"/>
        </dgm:presLayoutVars>
      </dgm:prSet>
      <dgm:spPr/>
    </dgm:pt>
    <dgm:pt modelId="{B37C9F9C-0274-453D-92E5-D772B9AF1788}" type="pres">
      <dgm:prSet presAssocID="{DF055ED3-2132-46BD-99FD-88FB8A1BD0BA}" presName="sibTrans" presStyleCnt="0"/>
      <dgm:spPr/>
    </dgm:pt>
    <dgm:pt modelId="{A85B75A5-6532-40C0-A8AC-08F6251978C2}" type="pres">
      <dgm:prSet presAssocID="{B3C00471-CE56-4247-B36E-602E452DBAB7}" presName="node" presStyleLbl="node1" presStyleIdx="3" presStyleCnt="4">
        <dgm:presLayoutVars>
          <dgm:bulletEnabled val="1"/>
        </dgm:presLayoutVars>
      </dgm:prSet>
      <dgm:spPr/>
    </dgm:pt>
  </dgm:ptLst>
  <dgm:cxnLst>
    <dgm:cxn modelId="{297E6411-A66A-413E-B940-3F951AAF293D}" type="presOf" srcId="{F824864D-E3D7-4111-9BF1-1FE06F9C4B82}" destId="{7950962B-A68D-4BD6-AD5D-C573E993F1A1}" srcOrd="0" destOrd="0" presId="urn:microsoft.com/office/officeart/2005/8/layout/default"/>
    <dgm:cxn modelId="{2445F91C-E82E-4A70-9E0E-D931976BBFD1}" type="presOf" srcId="{B3C00471-CE56-4247-B36E-602E452DBAB7}" destId="{A85B75A5-6532-40C0-A8AC-08F6251978C2}" srcOrd="0" destOrd="0" presId="urn:microsoft.com/office/officeart/2005/8/layout/default"/>
    <dgm:cxn modelId="{DFB5A02C-64A5-433F-8567-E324A6EF7DA2}" type="presOf" srcId="{AD86F9BC-BC44-4217-99EB-60AD562D8479}" destId="{28FB4A65-5A82-4336-8AE2-E7A2E0490F56}" srcOrd="0" destOrd="0" presId="urn:microsoft.com/office/officeart/2005/8/layout/default"/>
    <dgm:cxn modelId="{91746E60-A51D-41AB-A45B-DCB3CF998112}" srcId="{C8CA1B34-1514-4CC9-8BFC-EAD84290B22E}" destId="{F824864D-E3D7-4111-9BF1-1FE06F9C4B82}" srcOrd="0" destOrd="0" parTransId="{11DDA2E8-59C7-46BC-8F3D-6CEDFBD2DE4D}" sibTransId="{F2279CFE-AA8D-4F82-B5FF-544C9EAF5FA2}"/>
    <dgm:cxn modelId="{124C756B-5E47-43BF-A8C3-EA2B1BA2F114}" type="presOf" srcId="{C8CA1B34-1514-4CC9-8BFC-EAD84290B22E}" destId="{E3763CB6-2A7F-470B-93E2-B8AC8B11FF20}" srcOrd="0" destOrd="0" presId="urn:microsoft.com/office/officeart/2005/8/layout/default"/>
    <dgm:cxn modelId="{DC25DC55-3011-4F31-A094-E69D909B13BB}" srcId="{C8CA1B34-1514-4CC9-8BFC-EAD84290B22E}" destId="{B3C00471-CE56-4247-B36E-602E452DBAB7}" srcOrd="3" destOrd="0" parTransId="{1840B380-6474-4F71-BC3D-22E67A274830}" sibTransId="{2B7E0136-59CF-4CEF-99D1-ACDA81E6B5D0}"/>
    <dgm:cxn modelId="{BFF5D95A-91AC-4CEA-93E8-5A62BA9C9F54}" srcId="{C8CA1B34-1514-4CC9-8BFC-EAD84290B22E}" destId="{AD86F9BC-BC44-4217-99EB-60AD562D8479}" srcOrd="1" destOrd="0" parTransId="{7969D60E-7EAC-4E64-B7D0-39C02650B202}" sibTransId="{CD2AC4B5-AA50-496D-86B0-F434797426D3}"/>
    <dgm:cxn modelId="{FB43ABE1-6914-45F0-B013-35AEC8C66390}" type="presOf" srcId="{7BB5B8D7-E6B8-46BB-AFD9-371C7AC663A3}" destId="{2C9B8A8F-79E2-48E8-A361-BA5A9EC85D5A}" srcOrd="0" destOrd="0" presId="urn:microsoft.com/office/officeart/2005/8/layout/default"/>
    <dgm:cxn modelId="{135527ED-0CDD-408E-B153-2004BCC8B371}" srcId="{C8CA1B34-1514-4CC9-8BFC-EAD84290B22E}" destId="{7BB5B8D7-E6B8-46BB-AFD9-371C7AC663A3}" srcOrd="2" destOrd="0" parTransId="{388EAF70-911E-4CA9-96B5-F27F174BCA74}" sibTransId="{DF055ED3-2132-46BD-99FD-88FB8A1BD0BA}"/>
    <dgm:cxn modelId="{0D046822-40C9-43A5-8F53-733BFDD5CAF9}" type="presParOf" srcId="{E3763CB6-2A7F-470B-93E2-B8AC8B11FF20}" destId="{7950962B-A68D-4BD6-AD5D-C573E993F1A1}" srcOrd="0" destOrd="0" presId="urn:microsoft.com/office/officeart/2005/8/layout/default"/>
    <dgm:cxn modelId="{423B6BF2-B241-49D1-B7B0-24E858C2B6B7}" type="presParOf" srcId="{E3763CB6-2A7F-470B-93E2-B8AC8B11FF20}" destId="{22E19747-4A32-4FCC-8640-13C64EDBD4C1}" srcOrd="1" destOrd="0" presId="urn:microsoft.com/office/officeart/2005/8/layout/default"/>
    <dgm:cxn modelId="{EC9ECC8A-F869-4A1D-9A9F-AE6080235780}" type="presParOf" srcId="{E3763CB6-2A7F-470B-93E2-B8AC8B11FF20}" destId="{28FB4A65-5A82-4336-8AE2-E7A2E0490F56}" srcOrd="2" destOrd="0" presId="urn:microsoft.com/office/officeart/2005/8/layout/default"/>
    <dgm:cxn modelId="{608F9360-7A40-405E-82C4-234A663712B1}" type="presParOf" srcId="{E3763CB6-2A7F-470B-93E2-B8AC8B11FF20}" destId="{66FA7089-DBF4-46A2-ABF0-A8DD092E7278}" srcOrd="3" destOrd="0" presId="urn:microsoft.com/office/officeart/2005/8/layout/default"/>
    <dgm:cxn modelId="{DC544C81-B47C-4D2E-8855-32D7104722A4}" type="presParOf" srcId="{E3763CB6-2A7F-470B-93E2-B8AC8B11FF20}" destId="{2C9B8A8F-79E2-48E8-A361-BA5A9EC85D5A}" srcOrd="4" destOrd="0" presId="urn:microsoft.com/office/officeart/2005/8/layout/default"/>
    <dgm:cxn modelId="{4AE39750-9DC1-414C-82F4-4692780E5EFF}" type="presParOf" srcId="{E3763CB6-2A7F-470B-93E2-B8AC8B11FF20}" destId="{B37C9F9C-0274-453D-92E5-D772B9AF1788}" srcOrd="5" destOrd="0" presId="urn:microsoft.com/office/officeart/2005/8/layout/default"/>
    <dgm:cxn modelId="{41167626-6F67-48E5-945F-4A658BD4799B}" type="presParOf" srcId="{E3763CB6-2A7F-470B-93E2-B8AC8B11FF20}" destId="{A85B75A5-6532-40C0-A8AC-08F6251978C2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6D09D0-437C-4D11-952B-673DEB3343EF}">
      <dsp:nvSpPr>
        <dsp:cNvPr id="0" name=""/>
        <dsp:cNvSpPr/>
      </dsp:nvSpPr>
      <dsp:spPr>
        <a:xfrm rot="16200000">
          <a:off x="-1731849" y="1736015"/>
          <a:ext cx="7560000" cy="4087968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0" tIns="0" rIns="216297" bIns="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400" kern="1200" dirty="0"/>
        </a:p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400" kern="1200" dirty="0"/>
            <a:t>PERLEMBAGAAN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2700" kern="1200" dirty="0" err="1"/>
            <a:t>Undang-undang</a:t>
          </a:r>
          <a:r>
            <a:rPr lang="en-MY" sz="2700" kern="1200" dirty="0"/>
            <a:t> </a:t>
          </a:r>
          <a:r>
            <a:rPr lang="en-MY" sz="2700" kern="1200" dirty="0" err="1"/>
            <a:t>tertinggi</a:t>
          </a:r>
          <a:r>
            <a:rPr lang="en-MY" sz="2700" kern="1200" dirty="0"/>
            <a:t> yang </a:t>
          </a:r>
          <a:r>
            <a:rPr lang="en-MY" sz="2700" kern="1200" dirty="0" err="1"/>
            <a:t>menjadi</a:t>
          </a:r>
          <a:r>
            <a:rPr lang="en-MY" sz="2700" kern="1200" dirty="0"/>
            <a:t> </a:t>
          </a:r>
          <a:r>
            <a:rPr lang="en-MY" sz="2700" kern="1200" dirty="0" err="1"/>
            <a:t>teras</a:t>
          </a:r>
          <a:r>
            <a:rPr lang="en-MY" sz="2700" kern="1200" dirty="0"/>
            <a:t> </a:t>
          </a:r>
          <a:r>
            <a:rPr lang="en-MY" sz="2700" kern="1200" dirty="0" err="1"/>
            <a:t>pemerintahan</a:t>
          </a:r>
          <a:r>
            <a:rPr lang="en-MY" sz="2700" kern="1200" dirty="0"/>
            <a:t> negara</a:t>
          </a:r>
        </a:p>
      </dsp:txBody>
      <dsp:txXfrm rot="5400000">
        <a:off x="4167" y="1511999"/>
        <a:ext cx="4087968" cy="4536000"/>
      </dsp:txXfrm>
    </dsp:sp>
    <dsp:sp modelId="{56393FD3-5A5C-4AF7-990F-25865F0AA116}">
      <dsp:nvSpPr>
        <dsp:cNvPr id="0" name=""/>
        <dsp:cNvSpPr/>
      </dsp:nvSpPr>
      <dsp:spPr>
        <a:xfrm rot="16200000">
          <a:off x="2662716" y="1736015"/>
          <a:ext cx="7560000" cy="4087968"/>
        </a:xfrm>
        <a:prstGeom prst="flowChartManualOperation">
          <a:avLst/>
        </a:prstGeom>
        <a:solidFill>
          <a:schemeClr val="accent2">
            <a:hueOff val="3161316"/>
            <a:satOff val="-1318"/>
            <a:lumOff val="-2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0" tIns="0" rIns="216297" bIns="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400" kern="1200" dirty="0">
            <a:solidFill>
              <a:schemeClr val="tx1"/>
            </a:solidFill>
          </a:endParaRPr>
        </a:p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400" kern="1200" dirty="0">
              <a:solidFill>
                <a:schemeClr val="tx1"/>
              </a:solidFill>
            </a:rPr>
            <a:t>SEBELUM KEHADIRAN BRITISH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2700" kern="1200" dirty="0" err="1">
              <a:solidFill>
                <a:schemeClr val="tx1"/>
              </a:solidFill>
            </a:rPr>
            <a:t>Sistem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beraja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diamalkan</a:t>
          </a:r>
          <a:endParaRPr lang="en-MY" sz="2700" kern="1200" dirty="0">
            <a:solidFill>
              <a:schemeClr val="tx1"/>
            </a:solidFill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2700" kern="1200" dirty="0" err="1">
              <a:solidFill>
                <a:schemeClr val="tx1"/>
              </a:solidFill>
            </a:rPr>
            <a:t>Baginda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memerintah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berdasarkan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undang-undang</a:t>
          </a:r>
          <a:r>
            <a:rPr lang="en-MY" sz="2700" kern="1200" dirty="0">
              <a:solidFill>
                <a:schemeClr val="tx1"/>
              </a:solidFill>
            </a:rPr>
            <a:t> &amp; </a:t>
          </a:r>
          <a:r>
            <a:rPr lang="en-MY" sz="2700" kern="1200" dirty="0" err="1">
              <a:solidFill>
                <a:schemeClr val="tx1"/>
              </a:solidFill>
            </a:rPr>
            <a:t>peraturan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yg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digubal</a:t>
          </a:r>
          <a:endParaRPr lang="en-MY" sz="2700" kern="1200" dirty="0">
            <a:solidFill>
              <a:schemeClr val="tx1"/>
            </a:solidFill>
          </a:endParaRPr>
        </a:p>
      </dsp:txBody>
      <dsp:txXfrm rot="5400000">
        <a:off x="4398732" y="1511999"/>
        <a:ext cx="4087968" cy="4536000"/>
      </dsp:txXfrm>
    </dsp:sp>
    <dsp:sp modelId="{CED3B875-0B44-4DDE-9F3C-3458105E57DB}">
      <dsp:nvSpPr>
        <dsp:cNvPr id="0" name=""/>
        <dsp:cNvSpPr/>
      </dsp:nvSpPr>
      <dsp:spPr>
        <a:xfrm rot="16200000">
          <a:off x="7057283" y="1736015"/>
          <a:ext cx="7560000" cy="4087968"/>
        </a:xfrm>
        <a:prstGeom prst="flowChartManualOperation">
          <a:avLst/>
        </a:prstGeom>
        <a:solidFill>
          <a:schemeClr val="accent2">
            <a:hueOff val="6322633"/>
            <a:satOff val="-2635"/>
            <a:lumOff val="-3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0" tIns="0" rIns="215900" bIns="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400" kern="1200" dirty="0">
              <a:solidFill>
                <a:schemeClr val="tx1"/>
              </a:solidFill>
            </a:rPr>
            <a:t> ZAMAN BRITISH</a:t>
          </a:r>
        </a:p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700" kern="1200" dirty="0">
              <a:solidFill>
                <a:schemeClr val="tx1"/>
              </a:solidFill>
            </a:rPr>
            <a:t>Raja </a:t>
          </a:r>
          <a:r>
            <a:rPr lang="en-MY" sz="2700" kern="1200" dirty="0" err="1">
              <a:solidFill>
                <a:schemeClr val="tx1"/>
              </a:solidFill>
            </a:rPr>
            <a:t>masih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diterima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sebagai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pemimpin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berdaulat</a:t>
          </a:r>
          <a:endParaRPr lang="en-MY" sz="2700" kern="1200" dirty="0">
            <a:solidFill>
              <a:schemeClr val="tx1"/>
            </a:solidFill>
          </a:endParaRPr>
        </a:p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400" kern="1200" dirty="0"/>
            <a:t> </a:t>
          </a:r>
        </a:p>
      </dsp:txBody>
      <dsp:txXfrm rot="5400000">
        <a:off x="8793299" y="1511999"/>
        <a:ext cx="4087968" cy="4536000"/>
      </dsp:txXfrm>
    </dsp:sp>
    <dsp:sp modelId="{A47A778F-254D-42B9-9CFA-E1244C4B4DA7}">
      <dsp:nvSpPr>
        <dsp:cNvPr id="0" name=""/>
        <dsp:cNvSpPr/>
      </dsp:nvSpPr>
      <dsp:spPr>
        <a:xfrm rot="16200000">
          <a:off x="11451849" y="1736015"/>
          <a:ext cx="7560000" cy="4087968"/>
        </a:xfrm>
        <a:prstGeom prst="flowChartManualOperation">
          <a:avLst/>
        </a:prstGeom>
        <a:solidFill>
          <a:schemeClr val="accent2">
            <a:hueOff val="9483949"/>
            <a:satOff val="-3953"/>
            <a:lumOff val="-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0" tIns="0" rIns="215900" bIns="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400" kern="1200" dirty="0"/>
        </a:p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400" kern="1200" dirty="0">
              <a:solidFill>
                <a:schemeClr val="tx1"/>
              </a:solidFill>
            </a:rPr>
            <a:t>ZAMAN MERDEKA 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Y" sz="2700" kern="1200" dirty="0" err="1">
              <a:solidFill>
                <a:schemeClr val="tx1"/>
              </a:solidFill>
            </a:rPr>
            <a:t>Perlembagaan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menjadi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unsur</a:t>
          </a:r>
          <a:r>
            <a:rPr lang="en-MY" sz="2700" kern="1200" dirty="0">
              <a:solidFill>
                <a:schemeClr val="tx1"/>
              </a:solidFill>
            </a:rPr>
            <a:t> </a:t>
          </a:r>
          <a:r>
            <a:rPr lang="en-MY" sz="2700" kern="1200" dirty="0" err="1">
              <a:solidFill>
                <a:schemeClr val="tx1"/>
              </a:solidFill>
            </a:rPr>
            <a:t>penting</a:t>
          </a:r>
          <a:endParaRPr lang="en-MY" sz="2700" kern="1200" dirty="0">
            <a:solidFill>
              <a:schemeClr val="tx1"/>
            </a:solidFill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MY" sz="2700" kern="1200" dirty="0"/>
        </a:p>
      </dsp:txBody>
      <dsp:txXfrm rot="5400000">
        <a:off x="13187865" y="1511999"/>
        <a:ext cx="4087968" cy="4536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0A1F85-08D8-4C3E-850A-8DF8AD2DA1B9}">
      <dsp:nvSpPr>
        <dsp:cNvPr id="0" name=""/>
        <dsp:cNvSpPr/>
      </dsp:nvSpPr>
      <dsp:spPr>
        <a:xfrm rot="5400000">
          <a:off x="641839" y="4465138"/>
          <a:ext cx="1915175" cy="318680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71142D-3933-4ED6-BA4C-19891055B824}">
      <dsp:nvSpPr>
        <dsp:cNvPr id="0" name=""/>
        <dsp:cNvSpPr/>
      </dsp:nvSpPr>
      <dsp:spPr>
        <a:xfrm>
          <a:off x="322149" y="5417308"/>
          <a:ext cx="2877069" cy="2521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>
              <a:latin typeface="Arial Rounded MT Bold" panose="020F0704030504030204" pitchFamily="34" charset="0"/>
            </a:rPr>
            <a:t>Ogos 1956 Perlembagaan Sarawak memberikan kuasa kepada Council Negri (Majlis Negeri) membuat undang-undang</a:t>
          </a:r>
          <a:endParaRPr lang="en-MY" sz="2800" kern="1200" dirty="0">
            <a:latin typeface="Arial Rounded MT Bold" panose="020F0704030504030204" pitchFamily="34" charset="0"/>
          </a:endParaRPr>
        </a:p>
      </dsp:txBody>
      <dsp:txXfrm>
        <a:off x="322149" y="5417308"/>
        <a:ext cx="2877069" cy="2521920"/>
      </dsp:txXfrm>
    </dsp:sp>
    <dsp:sp modelId="{A036F9FD-5F46-49B3-9DE4-0A99BA73F942}">
      <dsp:nvSpPr>
        <dsp:cNvPr id="0" name=""/>
        <dsp:cNvSpPr/>
      </dsp:nvSpPr>
      <dsp:spPr>
        <a:xfrm>
          <a:off x="2656375" y="4230522"/>
          <a:ext cx="542843" cy="542843"/>
        </a:xfrm>
        <a:prstGeom prst="triangle">
          <a:avLst>
            <a:gd name="adj" fmla="val 100000"/>
          </a:avLst>
        </a:prstGeom>
        <a:solidFill>
          <a:schemeClr val="accent1">
            <a:shade val="80000"/>
            <a:hueOff val="35731"/>
            <a:satOff val="2441"/>
            <a:lumOff val="3472"/>
            <a:alphaOff val="0"/>
          </a:schemeClr>
        </a:solidFill>
        <a:ln w="12700" cap="flat" cmpd="sng" algn="ctr">
          <a:solidFill>
            <a:schemeClr val="accent1">
              <a:shade val="80000"/>
              <a:hueOff val="35731"/>
              <a:satOff val="2441"/>
              <a:lumOff val="347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F65B3-3666-47AB-AFAB-FACE4D4D4665}">
      <dsp:nvSpPr>
        <dsp:cNvPr id="0" name=""/>
        <dsp:cNvSpPr/>
      </dsp:nvSpPr>
      <dsp:spPr>
        <a:xfrm rot="5400000">
          <a:off x="4163934" y="3593592"/>
          <a:ext cx="1915175" cy="318680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shade val="80000"/>
            <a:hueOff val="71461"/>
            <a:satOff val="4883"/>
            <a:lumOff val="6943"/>
            <a:alphaOff val="0"/>
          </a:schemeClr>
        </a:solidFill>
        <a:ln w="12700" cap="flat" cmpd="sng" algn="ctr">
          <a:solidFill>
            <a:schemeClr val="accent1">
              <a:shade val="80000"/>
              <a:hueOff val="71461"/>
              <a:satOff val="4883"/>
              <a:lumOff val="69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38F527-E426-478F-BB67-AFA157F98AC9}">
      <dsp:nvSpPr>
        <dsp:cNvPr id="0" name=""/>
        <dsp:cNvSpPr/>
      </dsp:nvSpPr>
      <dsp:spPr>
        <a:xfrm>
          <a:off x="3844244" y="4545762"/>
          <a:ext cx="2877069" cy="2521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>
              <a:latin typeface="Arial Rounded MT Bold" panose="020F0704030504030204" pitchFamily="34" charset="0"/>
            </a:rPr>
            <a:t>Council Negri mempunyai 45 orang ahli</a:t>
          </a:r>
          <a:endParaRPr lang="en-MY" sz="2800" kern="1200" dirty="0">
            <a:latin typeface="Arial Rounded MT Bold" panose="020F0704030504030204" pitchFamily="34" charset="0"/>
          </a:endParaRPr>
        </a:p>
      </dsp:txBody>
      <dsp:txXfrm>
        <a:off x="3844244" y="4545762"/>
        <a:ext cx="2877069" cy="2521920"/>
      </dsp:txXfrm>
    </dsp:sp>
    <dsp:sp modelId="{B42009D6-6EFF-4D7D-9180-51852D85A429}">
      <dsp:nvSpPr>
        <dsp:cNvPr id="0" name=""/>
        <dsp:cNvSpPr/>
      </dsp:nvSpPr>
      <dsp:spPr>
        <a:xfrm>
          <a:off x="6178470" y="3358976"/>
          <a:ext cx="542843" cy="542843"/>
        </a:xfrm>
        <a:prstGeom prst="triangle">
          <a:avLst>
            <a:gd name="adj" fmla="val 100000"/>
          </a:avLst>
        </a:prstGeom>
        <a:solidFill>
          <a:schemeClr val="accent1">
            <a:shade val="80000"/>
            <a:hueOff val="107192"/>
            <a:satOff val="7324"/>
            <a:lumOff val="10415"/>
            <a:alphaOff val="0"/>
          </a:schemeClr>
        </a:solidFill>
        <a:ln w="12700" cap="flat" cmpd="sng" algn="ctr">
          <a:solidFill>
            <a:schemeClr val="accent1">
              <a:shade val="80000"/>
              <a:hueOff val="107192"/>
              <a:satOff val="7324"/>
              <a:lumOff val="104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0913DC-CFCE-446A-BECA-3A9FAD0B9D24}">
      <dsp:nvSpPr>
        <dsp:cNvPr id="0" name=""/>
        <dsp:cNvSpPr/>
      </dsp:nvSpPr>
      <dsp:spPr>
        <a:xfrm rot="5400000">
          <a:off x="7686029" y="2722046"/>
          <a:ext cx="1915175" cy="318680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shade val="80000"/>
            <a:hueOff val="142922"/>
            <a:satOff val="9765"/>
            <a:lumOff val="13886"/>
            <a:alphaOff val="0"/>
          </a:schemeClr>
        </a:solidFill>
        <a:ln w="12700" cap="flat" cmpd="sng" algn="ctr">
          <a:solidFill>
            <a:schemeClr val="accent1">
              <a:shade val="80000"/>
              <a:hueOff val="142922"/>
              <a:satOff val="9765"/>
              <a:lumOff val="138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7D4413-E1EB-4B88-A688-B0F5FBA6669C}">
      <dsp:nvSpPr>
        <dsp:cNvPr id="0" name=""/>
        <dsp:cNvSpPr/>
      </dsp:nvSpPr>
      <dsp:spPr>
        <a:xfrm>
          <a:off x="7366339" y="3674216"/>
          <a:ext cx="2877069" cy="2521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>
              <a:latin typeface="Arial Rounded MT Bold" panose="020F0704030504030204" pitchFamily="34" charset="0"/>
            </a:rPr>
            <a:t>Dipengerusi-kan oleh Gabenor</a:t>
          </a:r>
          <a:endParaRPr lang="en-MY" sz="2800" kern="1200" dirty="0">
            <a:latin typeface="Arial Rounded MT Bold" panose="020F0704030504030204" pitchFamily="34" charset="0"/>
          </a:endParaRPr>
        </a:p>
      </dsp:txBody>
      <dsp:txXfrm>
        <a:off x="7366339" y="3674216"/>
        <a:ext cx="2877069" cy="2521920"/>
      </dsp:txXfrm>
    </dsp:sp>
    <dsp:sp modelId="{AB488739-3301-4909-AF32-85204856075A}">
      <dsp:nvSpPr>
        <dsp:cNvPr id="0" name=""/>
        <dsp:cNvSpPr/>
      </dsp:nvSpPr>
      <dsp:spPr>
        <a:xfrm>
          <a:off x="9700565" y="2487430"/>
          <a:ext cx="542843" cy="542843"/>
        </a:xfrm>
        <a:prstGeom prst="triangle">
          <a:avLst>
            <a:gd name="adj" fmla="val 100000"/>
          </a:avLst>
        </a:prstGeom>
        <a:solidFill>
          <a:schemeClr val="accent1">
            <a:shade val="80000"/>
            <a:hueOff val="178653"/>
            <a:satOff val="12207"/>
            <a:lumOff val="17358"/>
            <a:alphaOff val="0"/>
          </a:schemeClr>
        </a:solidFill>
        <a:ln w="12700" cap="flat" cmpd="sng" algn="ctr">
          <a:solidFill>
            <a:schemeClr val="accent1">
              <a:shade val="80000"/>
              <a:hueOff val="178653"/>
              <a:satOff val="12207"/>
              <a:lumOff val="173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DE8E26-DD60-47EA-9FEB-6CE4595F79D2}">
      <dsp:nvSpPr>
        <dsp:cNvPr id="0" name=""/>
        <dsp:cNvSpPr/>
      </dsp:nvSpPr>
      <dsp:spPr>
        <a:xfrm rot="5400000">
          <a:off x="11208124" y="1850500"/>
          <a:ext cx="1915175" cy="318680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shade val="80000"/>
            <a:hueOff val="214383"/>
            <a:satOff val="14648"/>
            <a:lumOff val="20830"/>
            <a:alphaOff val="0"/>
          </a:schemeClr>
        </a:solidFill>
        <a:ln w="12700" cap="flat" cmpd="sng" algn="ctr">
          <a:solidFill>
            <a:schemeClr val="accent1">
              <a:shade val="80000"/>
              <a:hueOff val="214383"/>
              <a:satOff val="14648"/>
              <a:lumOff val="208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E92B73-B5FA-4679-9392-D2A2FCE2D8C4}">
      <dsp:nvSpPr>
        <dsp:cNvPr id="0" name=""/>
        <dsp:cNvSpPr/>
      </dsp:nvSpPr>
      <dsp:spPr>
        <a:xfrm>
          <a:off x="10888434" y="2802670"/>
          <a:ext cx="2877069" cy="2521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>
              <a:latin typeface="Arial Rounded MT Bold" panose="020F0704030504030204" pitchFamily="34" charset="0"/>
            </a:rPr>
            <a:t>Dianggotai Ketua Setiausaha, Setiausaha Kewangan &amp; Peguam Negara</a:t>
          </a:r>
          <a:endParaRPr lang="en-MY" sz="2800" kern="1200" dirty="0">
            <a:latin typeface="Arial Rounded MT Bold" panose="020F0704030504030204" pitchFamily="34" charset="0"/>
          </a:endParaRPr>
        </a:p>
      </dsp:txBody>
      <dsp:txXfrm>
        <a:off x="10888434" y="2802670"/>
        <a:ext cx="2877069" cy="2521920"/>
      </dsp:txXfrm>
    </dsp:sp>
    <dsp:sp modelId="{3F51B63F-F98C-4681-A272-6ED589B979EC}">
      <dsp:nvSpPr>
        <dsp:cNvPr id="0" name=""/>
        <dsp:cNvSpPr/>
      </dsp:nvSpPr>
      <dsp:spPr>
        <a:xfrm>
          <a:off x="13222660" y="1615884"/>
          <a:ext cx="542843" cy="542843"/>
        </a:xfrm>
        <a:prstGeom prst="triangle">
          <a:avLst>
            <a:gd name="adj" fmla="val 100000"/>
          </a:avLst>
        </a:prstGeom>
        <a:solidFill>
          <a:schemeClr val="accent1">
            <a:shade val="80000"/>
            <a:hueOff val="250114"/>
            <a:satOff val="17090"/>
            <a:lumOff val="24301"/>
            <a:alphaOff val="0"/>
          </a:schemeClr>
        </a:solidFill>
        <a:ln w="12700" cap="flat" cmpd="sng" algn="ctr">
          <a:solidFill>
            <a:schemeClr val="accent1">
              <a:shade val="80000"/>
              <a:hueOff val="250114"/>
              <a:satOff val="17090"/>
              <a:lumOff val="2430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DC4CD7-546F-456E-8243-D0DA165CC55C}">
      <dsp:nvSpPr>
        <dsp:cNvPr id="0" name=""/>
        <dsp:cNvSpPr/>
      </dsp:nvSpPr>
      <dsp:spPr>
        <a:xfrm rot="5400000">
          <a:off x="14730220" y="978954"/>
          <a:ext cx="1915175" cy="318680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shade val="80000"/>
            <a:hueOff val="285844"/>
            <a:satOff val="19531"/>
            <a:lumOff val="27773"/>
            <a:alphaOff val="0"/>
          </a:schemeClr>
        </a:solidFill>
        <a:ln w="12700" cap="flat" cmpd="sng" algn="ctr">
          <a:solidFill>
            <a:schemeClr val="accent1">
              <a:shade val="80000"/>
              <a:hueOff val="285844"/>
              <a:satOff val="19531"/>
              <a:lumOff val="2777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BA551C-E447-451F-9A39-ACC5BC91A51E}">
      <dsp:nvSpPr>
        <dsp:cNvPr id="0" name=""/>
        <dsp:cNvSpPr/>
      </dsp:nvSpPr>
      <dsp:spPr>
        <a:xfrm>
          <a:off x="14410529" y="1931124"/>
          <a:ext cx="2877069" cy="2521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800" kern="1200">
              <a:latin typeface="Arial Rounded MT Bold" panose="020F0704030504030204" pitchFamily="34" charset="0"/>
            </a:rPr>
            <a:t>1959 Perlembagaan Sarawak memberikan kuasa pentadbiran negeri kepada Majlis Tertinggi &amp; Council Negeri</a:t>
          </a:r>
          <a:endParaRPr lang="en-MY" sz="2800" kern="1200" dirty="0">
            <a:latin typeface="Arial Rounded MT Bold" panose="020F0704030504030204" pitchFamily="34" charset="0"/>
          </a:endParaRPr>
        </a:p>
      </dsp:txBody>
      <dsp:txXfrm>
        <a:off x="14410529" y="1931124"/>
        <a:ext cx="2877069" cy="25219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A8D35E-A13A-480D-9881-D5D13668C0C4}">
      <dsp:nvSpPr>
        <dsp:cNvPr id="0" name=""/>
        <dsp:cNvSpPr/>
      </dsp:nvSpPr>
      <dsp:spPr>
        <a:xfrm>
          <a:off x="15503" y="3316354"/>
          <a:ext cx="4633945" cy="291069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600" kern="1200">
              <a:latin typeface="Arial Rounded MT Bold" panose="020F0704030504030204" pitchFamily="34" charset="0"/>
            </a:rPr>
            <a:t>1950 - MAJLIS UNDANGAN &amp; MAJLIS KERJA </a:t>
          </a:r>
          <a:endParaRPr lang="en-MY" sz="3600" kern="1200" dirty="0">
            <a:latin typeface="Arial Rounded MT Bold" panose="020F0704030504030204" pitchFamily="34" charset="0"/>
          </a:endParaRPr>
        </a:p>
      </dsp:txBody>
      <dsp:txXfrm>
        <a:off x="100754" y="3401605"/>
        <a:ext cx="4463443" cy="2740194"/>
      </dsp:txXfrm>
    </dsp:sp>
    <dsp:sp modelId="{05A67F8F-14E1-4BA8-BEF8-908BB41FA3C7}">
      <dsp:nvSpPr>
        <dsp:cNvPr id="0" name=""/>
        <dsp:cNvSpPr/>
      </dsp:nvSpPr>
      <dsp:spPr>
        <a:xfrm>
          <a:off x="5112843" y="4197093"/>
          <a:ext cx="982396" cy="1149218"/>
        </a:xfrm>
        <a:prstGeom prst="rightArrow">
          <a:avLst>
            <a:gd name="adj1" fmla="val 60000"/>
            <a:gd name="adj2" fmla="val 50000"/>
          </a:avLst>
        </a:prstGeom>
        <a:solidFill>
          <a:srgbClr val="15FC0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5200" kern="1200"/>
        </a:p>
      </dsp:txBody>
      <dsp:txXfrm>
        <a:off x="5112843" y="4426937"/>
        <a:ext cx="687677" cy="689530"/>
      </dsp:txXfrm>
    </dsp:sp>
    <dsp:sp modelId="{BD8A679C-42A6-4B1C-826F-C3F28DCC9FF7}">
      <dsp:nvSpPr>
        <dsp:cNvPr id="0" name=""/>
        <dsp:cNvSpPr/>
      </dsp:nvSpPr>
      <dsp:spPr>
        <a:xfrm>
          <a:off x="6503027" y="3316354"/>
          <a:ext cx="4633945" cy="2910696"/>
        </a:xfrm>
        <a:prstGeom prst="roundRect">
          <a:avLst>
            <a:gd name="adj" fmla="val 10000"/>
          </a:avLst>
        </a:prstGeom>
        <a:solidFill>
          <a:schemeClr val="accent2">
            <a:hueOff val="4741974"/>
            <a:satOff val="-1976"/>
            <a:lumOff val="-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600" kern="1200">
              <a:solidFill>
                <a:schemeClr val="tx2"/>
              </a:solidFill>
              <a:latin typeface="Arial Rounded MT Bold" panose="020F0704030504030204" pitchFamily="34" charset="0"/>
            </a:rPr>
            <a:t>MAJLIS UNDANGAN MEMBERIKAN KUASA KEPADA GABENOR </a:t>
          </a:r>
          <a:endParaRPr lang="en-MY" sz="3600" kern="1200" dirty="0">
            <a:solidFill>
              <a:schemeClr val="tx2"/>
            </a:solidFill>
            <a:latin typeface="Arial Rounded MT Bold" panose="020F0704030504030204" pitchFamily="34" charset="0"/>
          </a:endParaRPr>
        </a:p>
      </dsp:txBody>
      <dsp:txXfrm>
        <a:off x="6588278" y="3401605"/>
        <a:ext cx="4463443" cy="2740194"/>
      </dsp:txXfrm>
    </dsp:sp>
    <dsp:sp modelId="{C1EED19C-24EA-4982-A803-844FCBC337B6}">
      <dsp:nvSpPr>
        <dsp:cNvPr id="0" name=""/>
        <dsp:cNvSpPr/>
      </dsp:nvSpPr>
      <dsp:spPr>
        <a:xfrm>
          <a:off x="11600367" y="4197093"/>
          <a:ext cx="982396" cy="11492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9483949"/>
            <a:satOff val="-3953"/>
            <a:lumOff val="-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5200" kern="1200"/>
        </a:p>
      </dsp:txBody>
      <dsp:txXfrm>
        <a:off x="11600367" y="4426937"/>
        <a:ext cx="687677" cy="689530"/>
      </dsp:txXfrm>
    </dsp:sp>
    <dsp:sp modelId="{C70D41D5-7985-428C-9DD8-4DA40DF7B465}">
      <dsp:nvSpPr>
        <dsp:cNvPr id="0" name=""/>
        <dsp:cNvSpPr/>
      </dsp:nvSpPr>
      <dsp:spPr>
        <a:xfrm>
          <a:off x="12990550" y="3316354"/>
          <a:ext cx="4633945" cy="2910696"/>
        </a:xfrm>
        <a:prstGeom prst="roundRect">
          <a:avLst>
            <a:gd name="adj" fmla="val 10000"/>
          </a:avLst>
        </a:prstGeom>
        <a:solidFill>
          <a:schemeClr val="accent2">
            <a:hueOff val="9483949"/>
            <a:satOff val="-3953"/>
            <a:lumOff val="-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600" kern="1200">
              <a:latin typeface="Arial Rounded MT Bold" panose="020F0704030504030204" pitchFamily="34" charset="0"/>
            </a:rPr>
            <a:t>MENGGUBAL UNDANG-UNDANG</a:t>
          </a:r>
          <a:endParaRPr lang="en-MY" sz="3600" kern="1200" dirty="0">
            <a:latin typeface="Arial Rounded MT Bold" panose="020F0704030504030204" pitchFamily="34" charset="0"/>
          </a:endParaRPr>
        </a:p>
      </dsp:txBody>
      <dsp:txXfrm>
        <a:off x="13075801" y="3401605"/>
        <a:ext cx="4463443" cy="274019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1C281B-5A34-4370-98F1-0B42E96E007A}">
      <dsp:nvSpPr>
        <dsp:cNvPr id="0" name=""/>
        <dsp:cNvSpPr/>
      </dsp:nvSpPr>
      <dsp:spPr>
        <a:xfrm>
          <a:off x="856406" y="4900"/>
          <a:ext cx="5811328" cy="348679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700" kern="1200" dirty="0">
              <a:latin typeface="Arial Rounded MT Bold" panose="020F0704030504030204" pitchFamily="34" charset="0"/>
            </a:rPr>
            <a:t>INSTITUSI BERAJA DITERUSKAN</a:t>
          </a:r>
        </a:p>
      </dsp:txBody>
      <dsp:txXfrm>
        <a:off x="958531" y="107025"/>
        <a:ext cx="5607078" cy="3282546"/>
      </dsp:txXfrm>
    </dsp:sp>
    <dsp:sp modelId="{73922DD0-7898-44AC-9FCC-515318B57F48}">
      <dsp:nvSpPr>
        <dsp:cNvPr id="0" name=""/>
        <dsp:cNvSpPr/>
      </dsp:nvSpPr>
      <dsp:spPr>
        <a:xfrm>
          <a:off x="7179131" y="1027693"/>
          <a:ext cx="1232001" cy="144120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000" kern="1200">
            <a:latin typeface="Arial Rounded MT Bold" panose="020F0704030504030204" pitchFamily="34" charset="0"/>
          </a:endParaRPr>
        </a:p>
      </dsp:txBody>
      <dsp:txXfrm>
        <a:off x="7179131" y="1315935"/>
        <a:ext cx="862401" cy="864725"/>
      </dsp:txXfrm>
    </dsp:sp>
    <dsp:sp modelId="{D302F28F-8D59-48B6-9239-0E842D3FC480}">
      <dsp:nvSpPr>
        <dsp:cNvPr id="0" name=""/>
        <dsp:cNvSpPr/>
      </dsp:nvSpPr>
      <dsp:spPr>
        <a:xfrm>
          <a:off x="8992265" y="4900"/>
          <a:ext cx="5811328" cy="3486796"/>
        </a:xfrm>
        <a:prstGeom prst="roundRect">
          <a:avLst>
            <a:gd name="adj" fmla="val 10000"/>
          </a:avLst>
        </a:prstGeom>
        <a:solidFill>
          <a:schemeClr val="accent2">
            <a:hueOff val="3161316"/>
            <a:satOff val="-1318"/>
            <a:lumOff val="-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700" kern="1200" dirty="0">
              <a:latin typeface="Arial Rounded MT Bold" panose="020F0704030504030204" pitchFamily="34" charset="0"/>
            </a:rPr>
            <a:t>DISESUAIKAN DENGAN  RAJA BERPERLEMBAGAAN &amp; DEMOKRASI BERPARLIMEN</a:t>
          </a:r>
        </a:p>
      </dsp:txBody>
      <dsp:txXfrm>
        <a:off x="9094390" y="107025"/>
        <a:ext cx="5607078" cy="3282546"/>
      </dsp:txXfrm>
    </dsp:sp>
    <dsp:sp modelId="{D046FD42-3E9B-4DD1-B644-CD1E5D2945FF}">
      <dsp:nvSpPr>
        <dsp:cNvPr id="0" name=""/>
        <dsp:cNvSpPr/>
      </dsp:nvSpPr>
      <dsp:spPr>
        <a:xfrm rot="5400000">
          <a:off x="11281928" y="3898489"/>
          <a:ext cx="1232001" cy="144120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4741974"/>
            <a:satOff val="-1976"/>
            <a:lumOff val="-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000" kern="1200">
            <a:latin typeface="Arial Rounded MT Bold" panose="020F0704030504030204" pitchFamily="34" charset="0"/>
          </a:endParaRPr>
        </a:p>
      </dsp:txBody>
      <dsp:txXfrm rot="-5400000">
        <a:off x="11465566" y="4003093"/>
        <a:ext cx="864725" cy="862401"/>
      </dsp:txXfrm>
    </dsp:sp>
    <dsp:sp modelId="{2F841206-14D4-4A0D-8C60-971A6EC78D1E}">
      <dsp:nvSpPr>
        <dsp:cNvPr id="0" name=""/>
        <dsp:cNvSpPr/>
      </dsp:nvSpPr>
      <dsp:spPr>
        <a:xfrm>
          <a:off x="8992265" y="5816228"/>
          <a:ext cx="5811328" cy="3486796"/>
        </a:xfrm>
        <a:prstGeom prst="roundRect">
          <a:avLst>
            <a:gd name="adj" fmla="val 10000"/>
          </a:avLst>
        </a:prstGeom>
        <a:solidFill>
          <a:schemeClr val="accent2">
            <a:hueOff val="6322633"/>
            <a:satOff val="-2635"/>
            <a:lumOff val="-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700" kern="1200" dirty="0">
              <a:latin typeface="Arial Rounded MT Bold" panose="020F0704030504030204" pitchFamily="34" charset="0"/>
            </a:rPr>
            <a:t>PERLEMBAGAAN TANAH MELAYU 1957 MENJADI ASAS PERLEMBAGAAN NEGARA </a:t>
          </a:r>
        </a:p>
      </dsp:txBody>
      <dsp:txXfrm>
        <a:off x="9094390" y="5918353"/>
        <a:ext cx="5607078" cy="3282546"/>
      </dsp:txXfrm>
    </dsp:sp>
    <dsp:sp modelId="{450E1187-F4BF-4C8E-A4AE-43E91B9A4087}">
      <dsp:nvSpPr>
        <dsp:cNvPr id="0" name=""/>
        <dsp:cNvSpPr/>
      </dsp:nvSpPr>
      <dsp:spPr>
        <a:xfrm rot="10800000">
          <a:off x="7248867" y="6839021"/>
          <a:ext cx="1232001" cy="1441209"/>
        </a:xfrm>
        <a:prstGeom prst="rightArrow">
          <a:avLst>
            <a:gd name="adj1" fmla="val 60000"/>
            <a:gd name="adj2" fmla="val 50000"/>
          </a:avLst>
        </a:prstGeom>
        <a:solidFill>
          <a:srgbClr val="05FC6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3000" kern="1200">
            <a:latin typeface="Arial Rounded MT Bold" panose="020F0704030504030204" pitchFamily="34" charset="0"/>
          </a:endParaRPr>
        </a:p>
      </dsp:txBody>
      <dsp:txXfrm rot="10800000">
        <a:off x="7618467" y="7127263"/>
        <a:ext cx="862401" cy="864725"/>
      </dsp:txXfrm>
    </dsp:sp>
    <dsp:sp modelId="{0E1A702C-83C5-402F-8659-4E38586993B0}">
      <dsp:nvSpPr>
        <dsp:cNvPr id="0" name=""/>
        <dsp:cNvSpPr/>
      </dsp:nvSpPr>
      <dsp:spPr>
        <a:xfrm>
          <a:off x="856406" y="5816228"/>
          <a:ext cx="5811328" cy="3486796"/>
        </a:xfrm>
        <a:prstGeom prst="roundRect">
          <a:avLst>
            <a:gd name="adj" fmla="val 10000"/>
          </a:avLst>
        </a:prstGeom>
        <a:solidFill>
          <a:schemeClr val="accent2">
            <a:hueOff val="9483949"/>
            <a:satOff val="-3953"/>
            <a:lumOff val="-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700" kern="1200" dirty="0">
              <a:latin typeface="Arial Rounded MT Bold" panose="020F0704030504030204" pitchFamily="34" charset="0"/>
            </a:rPr>
            <a:t>PERLEMBAGAAN ITU MENJADI ASAS KEPADA SISTEM RAJA BERPERLEMBAGAAN &amp; DEMOKRASI BERPARLIMEN</a:t>
          </a:r>
        </a:p>
      </dsp:txBody>
      <dsp:txXfrm>
        <a:off x="958531" y="5918353"/>
        <a:ext cx="5607078" cy="328254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043298-9AD9-431E-B37E-B65848B2E803}">
      <dsp:nvSpPr>
        <dsp:cNvPr id="0" name=""/>
        <dsp:cNvSpPr/>
      </dsp:nvSpPr>
      <dsp:spPr>
        <a:xfrm>
          <a:off x="15187" y="778500"/>
          <a:ext cx="4539375" cy="2723625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/>
            <a:t>Kerajaan Persekutuan yang </a:t>
          </a:r>
          <a:r>
            <a:rPr lang="en-MY" sz="3200" kern="1200" dirty="0" err="1"/>
            <a:t>kukuh</a:t>
          </a:r>
          <a:endParaRPr lang="en-MY" sz="3200" kern="1200" dirty="0"/>
        </a:p>
      </dsp:txBody>
      <dsp:txXfrm>
        <a:off x="94959" y="858272"/>
        <a:ext cx="4379831" cy="2564081"/>
      </dsp:txXfrm>
    </dsp:sp>
    <dsp:sp modelId="{B2AA075E-987B-481B-9259-26D0D38A2E9D}">
      <dsp:nvSpPr>
        <dsp:cNvPr id="0" name=""/>
        <dsp:cNvSpPr/>
      </dsp:nvSpPr>
      <dsp:spPr>
        <a:xfrm>
          <a:off x="4954027" y="1577430"/>
          <a:ext cx="962347" cy="1125765"/>
        </a:xfrm>
        <a:prstGeom prst="rightArrow">
          <a:avLst>
            <a:gd name="adj1" fmla="val 60000"/>
            <a:gd name="adj2" fmla="val 50000"/>
          </a:avLst>
        </a:prstGeom>
        <a:solidFill>
          <a:srgbClr val="5F87A7"/>
        </a:solidFill>
        <a:ln>
          <a:solidFill>
            <a:srgbClr val="038AB8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5100" kern="1200"/>
        </a:p>
      </dsp:txBody>
      <dsp:txXfrm>
        <a:off x="4954027" y="1802583"/>
        <a:ext cx="673643" cy="675459"/>
      </dsp:txXfrm>
    </dsp:sp>
    <dsp:sp modelId="{E2ADBFBF-FC94-417B-B67E-2A7739DC280C}">
      <dsp:nvSpPr>
        <dsp:cNvPr id="0" name=""/>
        <dsp:cNvSpPr/>
      </dsp:nvSpPr>
      <dsp:spPr>
        <a:xfrm>
          <a:off x="6370312" y="778500"/>
          <a:ext cx="4539375" cy="2723625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231934"/>
            <a:satOff val="-1289"/>
            <a:lumOff val="191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/>
            <a:t>Menjamin</a:t>
          </a:r>
          <a:r>
            <a:rPr lang="en-MY" sz="3200" kern="1200" dirty="0"/>
            <a:t> </a:t>
          </a:r>
          <a:r>
            <a:rPr lang="en-MY" sz="3200" kern="1200" dirty="0" err="1"/>
            <a:t>kedudukan</a:t>
          </a:r>
          <a:r>
            <a:rPr lang="en-MY" sz="3200" kern="1200" dirty="0"/>
            <a:t> raja-raja </a:t>
          </a:r>
          <a:r>
            <a:rPr lang="en-MY" sz="3200" kern="1200" dirty="0" err="1"/>
            <a:t>Melayu</a:t>
          </a:r>
          <a:endParaRPr lang="en-MY" sz="3200" kern="1200" dirty="0"/>
        </a:p>
      </dsp:txBody>
      <dsp:txXfrm>
        <a:off x="6450084" y="858272"/>
        <a:ext cx="4379831" cy="2564081"/>
      </dsp:txXfrm>
    </dsp:sp>
    <dsp:sp modelId="{B0B8EE34-319A-4421-9211-641615E2A26D}">
      <dsp:nvSpPr>
        <dsp:cNvPr id="0" name=""/>
        <dsp:cNvSpPr/>
      </dsp:nvSpPr>
      <dsp:spPr>
        <a:xfrm>
          <a:off x="11309152" y="1577430"/>
          <a:ext cx="962347" cy="1125765"/>
        </a:xfrm>
        <a:prstGeom prst="rightArrow">
          <a:avLst>
            <a:gd name="adj1" fmla="val 60000"/>
            <a:gd name="adj2" fmla="val 50000"/>
          </a:avLst>
        </a:prstGeom>
        <a:solidFill>
          <a:srgbClr val="5F87A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5100" kern="1200"/>
        </a:p>
      </dsp:txBody>
      <dsp:txXfrm>
        <a:off x="11309152" y="1802583"/>
        <a:ext cx="673643" cy="675459"/>
      </dsp:txXfrm>
    </dsp:sp>
    <dsp:sp modelId="{2AFDFAF3-78FE-4AD5-8232-0ED59C4B9A8F}">
      <dsp:nvSpPr>
        <dsp:cNvPr id="0" name=""/>
        <dsp:cNvSpPr/>
      </dsp:nvSpPr>
      <dsp:spPr>
        <a:xfrm>
          <a:off x="12725437" y="778500"/>
          <a:ext cx="4539375" cy="2723625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463868"/>
            <a:satOff val="-2578"/>
            <a:lumOff val="382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>
              <a:solidFill>
                <a:schemeClr val="tx1"/>
              </a:solidFill>
            </a:rPr>
            <a:t>Menjamin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kedudukan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istimewa</a:t>
          </a:r>
          <a:r>
            <a:rPr lang="en-MY" sz="3200" kern="1200" dirty="0">
              <a:solidFill>
                <a:schemeClr val="tx1"/>
              </a:solidFill>
            </a:rPr>
            <a:t> orang </a:t>
          </a:r>
          <a:r>
            <a:rPr lang="en-MY" sz="3200" kern="1200" dirty="0" err="1">
              <a:solidFill>
                <a:schemeClr val="tx1"/>
              </a:solidFill>
            </a:rPr>
            <a:t>Melayu</a:t>
          </a:r>
          <a:r>
            <a:rPr lang="en-MY" sz="3200" kern="1200" dirty="0">
              <a:solidFill>
                <a:schemeClr val="tx1"/>
              </a:solidFill>
            </a:rPr>
            <a:t> &amp; </a:t>
          </a:r>
          <a:r>
            <a:rPr lang="en-MY" sz="3200" kern="1200" dirty="0" err="1">
              <a:solidFill>
                <a:schemeClr val="tx1"/>
              </a:solidFill>
            </a:rPr>
            <a:t>kepentingan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sah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kaum</a:t>
          </a:r>
          <a:r>
            <a:rPr lang="en-MY" sz="3200" kern="1200" dirty="0">
              <a:solidFill>
                <a:schemeClr val="tx1"/>
              </a:solidFill>
            </a:rPr>
            <a:t> lain</a:t>
          </a:r>
        </a:p>
      </dsp:txBody>
      <dsp:txXfrm>
        <a:off x="12805209" y="858272"/>
        <a:ext cx="4379831" cy="2564081"/>
      </dsp:txXfrm>
    </dsp:sp>
    <dsp:sp modelId="{214600EC-153F-4C21-89B5-062A76EE5DDF}">
      <dsp:nvSpPr>
        <dsp:cNvPr id="0" name=""/>
        <dsp:cNvSpPr/>
      </dsp:nvSpPr>
      <dsp:spPr>
        <a:xfrm rot="5400000">
          <a:off x="14513951" y="3819881"/>
          <a:ext cx="962347" cy="1125765"/>
        </a:xfrm>
        <a:prstGeom prst="rightArrow">
          <a:avLst>
            <a:gd name="adj1" fmla="val 60000"/>
            <a:gd name="adj2" fmla="val 50000"/>
          </a:avLst>
        </a:prstGeom>
        <a:solidFill>
          <a:srgbClr val="526D89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5100" kern="1200"/>
        </a:p>
      </dsp:txBody>
      <dsp:txXfrm rot="-5400000">
        <a:off x="14657395" y="3901590"/>
        <a:ext cx="675459" cy="673643"/>
      </dsp:txXfrm>
    </dsp:sp>
    <dsp:sp modelId="{340B4A52-5AF3-4283-8DA3-B1A5CDDE06F0}">
      <dsp:nvSpPr>
        <dsp:cNvPr id="0" name=""/>
        <dsp:cNvSpPr/>
      </dsp:nvSpPr>
      <dsp:spPr>
        <a:xfrm>
          <a:off x="12725437" y="5317875"/>
          <a:ext cx="4539375" cy="2723625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463868"/>
            <a:satOff val="-2578"/>
            <a:lumOff val="382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>
              <a:solidFill>
                <a:schemeClr val="tx1"/>
              </a:solidFill>
            </a:rPr>
            <a:t>Parlimen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terdiri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daripada</a:t>
          </a:r>
          <a:r>
            <a:rPr lang="en-MY" sz="3200" kern="1200" dirty="0">
              <a:solidFill>
                <a:schemeClr val="tx1"/>
              </a:solidFill>
            </a:rPr>
            <a:t> Dewan Rakyat &amp; Dewan Negara</a:t>
          </a:r>
        </a:p>
      </dsp:txBody>
      <dsp:txXfrm>
        <a:off x="12805209" y="5397647"/>
        <a:ext cx="4379831" cy="2564081"/>
      </dsp:txXfrm>
    </dsp:sp>
    <dsp:sp modelId="{0AB5D7FC-2C18-4D03-9257-55C22B0B7E83}">
      <dsp:nvSpPr>
        <dsp:cNvPr id="0" name=""/>
        <dsp:cNvSpPr/>
      </dsp:nvSpPr>
      <dsp:spPr>
        <a:xfrm rot="10800000">
          <a:off x="11363625" y="6116805"/>
          <a:ext cx="962347" cy="1125765"/>
        </a:xfrm>
        <a:prstGeom prst="rightArrow">
          <a:avLst>
            <a:gd name="adj1" fmla="val 60000"/>
            <a:gd name="adj2" fmla="val 50000"/>
          </a:avLst>
        </a:prstGeom>
        <a:solidFill>
          <a:srgbClr val="5F87A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5100" kern="1200"/>
        </a:p>
      </dsp:txBody>
      <dsp:txXfrm rot="10800000">
        <a:off x="11652329" y="6341958"/>
        <a:ext cx="673643" cy="675459"/>
      </dsp:txXfrm>
    </dsp:sp>
    <dsp:sp modelId="{F69E6A4B-784C-4424-B1FC-298B4028841A}">
      <dsp:nvSpPr>
        <dsp:cNvPr id="0" name=""/>
        <dsp:cNvSpPr/>
      </dsp:nvSpPr>
      <dsp:spPr>
        <a:xfrm>
          <a:off x="6370312" y="5317875"/>
          <a:ext cx="4539375" cy="2723625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231934"/>
            <a:satOff val="-1289"/>
            <a:lumOff val="191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/>
            <a:t>Kewarganegaraan</a:t>
          </a:r>
          <a:r>
            <a:rPr lang="en-MY" sz="3200" kern="1200" dirty="0"/>
            <a:t> yang </a:t>
          </a:r>
          <a:r>
            <a:rPr lang="en-MY" sz="3200" kern="1200" dirty="0" err="1"/>
            <a:t>sama</a:t>
          </a:r>
          <a:endParaRPr lang="en-MY" sz="3200" kern="1200" dirty="0"/>
        </a:p>
      </dsp:txBody>
      <dsp:txXfrm>
        <a:off x="6450084" y="5397647"/>
        <a:ext cx="4379831" cy="256408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1978B4-0F86-4EA1-A603-CBB61385EC04}">
      <dsp:nvSpPr>
        <dsp:cNvPr id="0" name=""/>
        <dsp:cNvSpPr/>
      </dsp:nvSpPr>
      <dsp:spPr>
        <a:xfrm>
          <a:off x="7627" y="728875"/>
          <a:ext cx="6670248" cy="667024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67086" tIns="60960" rIns="367086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800" kern="1200" dirty="0" err="1"/>
            <a:t>Perlembagaan</a:t>
          </a:r>
          <a:r>
            <a:rPr lang="en-MY" sz="4800" kern="1200" dirty="0"/>
            <a:t> Persekutuan </a:t>
          </a:r>
          <a:r>
            <a:rPr lang="en-MY" sz="4800" kern="1200" dirty="0" err="1"/>
            <a:t>menetapkan</a:t>
          </a:r>
          <a:r>
            <a:rPr lang="en-MY" sz="4800" kern="1200" dirty="0"/>
            <a:t> </a:t>
          </a:r>
          <a:r>
            <a:rPr lang="en-MY" sz="4800" kern="1200" dirty="0" err="1"/>
            <a:t>satu</a:t>
          </a:r>
          <a:r>
            <a:rPr lang="en-MY" sz="4800" kern="1200" dirty="0"/>
            <a:t> </a:t>
          </a:r>
          <a:r>
            <a:rPr lang="en-MY" sz="4800" kern="1200" dirty="0" err="1"/>
            <a:t>sistem</a:t>
          </a:r>
          <a:r>
            <a:rPr lang="en-MY" sz="4800" kern="1200" dirty="0"/>
            <a:t> </a:t>
          </a:r>
          <a:r>
            <a:rPr lang="en-MY" sz="4800" kern="1200" dirty="0" err="1"/>
            <a:t>kerajaan</a:t>
          </a:r>
          <a:r>
            <a:rPr lang="en-MY" sz="4800" kern="1200" dirty="0"/>
            <a:t> Persekutuan</a:t>
          </a:r>
        </a:p>
      </dsp:txBody>
      <dsp:txXfrm>
        <a:off x="984462" y="1705710"/>
        <a:ext cx="4716578" cy="4716578"/>
      </dsp:txXfrm>
    </dsp:sp>
    <dsp:sp modelId="{B3D3B82B-EC1B-4815-AB99-8B3D411A9D00}">
      <dsp:nvSpPr>
        <dsp:cNvPr id="0" name=""/>
        <dsp:cNvSpPr/>
      </dsp:nvSpPr>
      <dsp:spPr>
        <a:xfrm>
          <a:off x="5343827" y="728875"/>
          <a:ext cx="6670248" cy="667024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67086" tIns="60960" rIns="367086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800" kern="1200" dirty="0"/>
            <a:t>Kerajaan Persekutuan &amp; Negeri </a:t>
          </a:r>
          <a:r>
            <a:rPr lang="en-MY" sz="4800" kern="1200" dirty="0" err="1"/>
            <a:t>diberikan</a:t>
          </a:r>
          <a:r>
            <a:rPr lang="en-MY" sz="4800" kern="1200" dirty="0"/>
            <a:t> </a:t>
          </a:r>
          <a:r>
            <a:rPr lang="en-MY" sz="4800" kern="1200" dirty="0" err="1"/>
            <a:t>kuasa</a:t>
          </a:r>
          <a:r>
            <a:rPr lang="en-MY" sz="4800" kern="1200" dirty="0"/>
            <a:t> </a:t>
          </a:r>
          <a:r>
            <a:rPr lang="en-MY" sz="4800" kern="1200" dirty="0" err="1"/>
            <a:t>tertentu</a:t>
          </a:r>
          <a:endParaRPr lang="en-MY" sz="4800" kern="1200" dirty="0"/>
        </a:p>
      </dsp:txBody>
      <dsp:txXfrm>
        <a:off x="6320662" y="1705710"/>
        <a:ext cx="4716578" cy="4716578"/>
      </dsp:txXfrm>
    </dsp:sp>
    <dsp:sp modelId="{DF4EDE44-6DA5-4305-9CCA-D89B2F87A09A}">
      <dsp:nvSpPr>
        <dsp:cNvPr id="0" name=""/>
        <dsp:cNvSpPr/>
      </dsp:nvSpPr>
      <dsp:spPr>
        <a:xfrm>
          <a:off x="10680026" y="728875"/>
          <a:ext cx="6670248" cy="667024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67086" tIns="60960" rIns="367086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4800" kern="1200" dirty="0"/>
            <a:t>Sabah &amp; Sarawak </a:t>
          </a:r>
          <a:r>
            <a:rPr lang="en-MY" sz="4800" kern="1200" dirty="0" err="1"/>
            <a:t>turut</a:t>
          </a:r>
          <a:r>
            <a:rPr lang="en-MY" sz="4800" kern="1200" dirty="0"/>
            <a:t> </a:t>
          </a:r>
          <a:r>
            <a:rPr lang="en-MY" sz="4800" kern="1200" dirty="0" err="1"/>
            <a:t>diberikan</a:t>
          </a:r>
          <a:r>
            <a:rPr lang="en-MY" sz="4800" kern="1200" dirty="0"/>
            <a:t> </a:t>
          </a:r>
          <a:r>
            <a:rPr lang="en-MY" sz="4800" kern="1200" dirty="0" err="1"/>
            <a:t>kuasa</a:t>
          </a:r>
          <a:r>
            <a:rPr lang="en-MY" sz="4800" kern="1200" dirty="0"/>
            <a:t> </a:t>
          </a:r>
          <a:r>
            <a:rPr lang="en-MY" sz="4800" kern="1200" dirty="0" err="1"/>
            <a:t>autonomi</a:t>
          </a:r>
          <a:endParaRPr lang="en-MY" sz="4800" kern="1200" dirty="0"/>
        </a:p>
      </dsp:txBody>
      <dsp:txXfrm>
        <a:off x="11656861" y="1705710"/>
        <a:ext cx="4716578" cy="471657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B8EE5A-2E63-4984-990A-C08D8A41BE5F}">
      <dsp:nvSpPr>
        <dsp:cNvPr id="0" name=""/>
        <dsp:cNvSpPr/>
      </dsp:nvSpPr>
      <dsp:spPr>
        <a:xfrm>
          <a:off x="3750486" y="2910"/>
          <a:ext cx="5099027" cy="18875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/>
            <a:t>Perlembagaan</a:t>
          </a:r>
          <a:r>
            <a:rPr lang="en-MY" sz="3200" kern="1200" dirty="0"/>
            <a:t> Persekutuan </a:t>
          </a:r>
          <a:r>
            <a:rPr lang="en-MY" sz="3200" kern="1200" dirty="0" err="1"/>
            <a:t>memperuntukkan</a:t>
          </a:r>
          <a:r>
            <a:rPr lang="en-MY" sz="3200" kern="1200" dirty="0"/>
            <a:t> </a:t>
          </a:r>
          <a:r>
            <a:rPr lang="en-MY" sz="3200" kern="1200" dirty="0" err="1"/>
            <a:t>sistem</a:t>
          </a:r>
          <a:r>
            <a:rPr lang="en-MY" sz="3200" kern="1200" dirty="0"/>
            <a:t> </a:t>
          </a:r>
          <a:r>
            <a:rPr lang="en-MY" sz="3200" kern="1200" dirty="0" err="1"/>
            <a:t>Demokrasi</a:t>
          </a:r>
          <a:r>
            <a:rPr lang="en-MY" sz="3200" kern="1200" dirty="0"/>
            <a:t> </a:t>
          </a:r>
          <a:r>
            <a:rPr lang="en-MY" sz="3200" kern="1200" dirty="0" err="1"/>
            <a:t>Berparlimen</a:t>
          </a:r>
          <a:endParaRPr lang="en-MY" sz="3200" kern="1200" dirty="0"/>
        </a:p>
      </dsp:txBody>
      <dsp:txXfrm>
        <a:off x="3842628" y="95052"/>
        <a:ext cx="4914743" cy="1703255"/>
      </dsp:txXfrm>
    </dsp:sp>
    <dsp:sp modelId="{00126675-1587-40D6-A3A8-F45F56B0E4BB}">
      <dsp:nvSpPr>
        <dsp:cNvPr id="0" name=""/>
        <dsp:cNvSpPr/>
      </dsp:nvSpPr>
      <dsp:spPr>
        <a:xfrm>
          <a:off x="2624561" y="1504798"/>
          <a:ext cx="6234640" cy="6234640"/>
        </a:xfrm>
        <a:custGeom>
          <a:avLst/>
          <a:gdLst/>
          <a:ahLst/>
          <a:cxnLst/>
          <a:rect l="0" t="0" r="0" b="0"/>
          <a:pathLst>
            <a:path>
              <a:moveTo>
                <a:pt x="4634424" y="394072"/>
              </a:moveTo>
              <a:arcTo wR="3117320" hR="3117320" stAng="17947315" swAng="1905370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7ED287-D873-4B6F-A729-0A8850FA35F7}">
      <dsp:nvSpPr>
        <dsp:cNvPr id="0" name=""/>
        <dsp:cNvSpPr/>
      </dsp:nvSpPr>
      <dsp:spPr>
        <a:xfrm>
          <a:off x="6867806" y="3120230"/>
          <a:ext cx="5099027" cy="1887539"/>
        </a:xfrm>
        <a:prstGeom prst="roundRect">
          <a:avLst/>
        </a:prstGeom>
        <a:solidFill>
          <a:schemeClr val="accent2">
            <a:hueOff val="3161316"/>
            <a:satOff val="-1318"/>
            <a:lumOff val="-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>
              <a:solidFill>
                <a:schemeClr val="tx1"/>
              </a:solidFill>
            </a:rPr>
            <a:t>Asasnya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ialah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pilihan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raya</a:t>
          </a:r>
          <a:r>
            <a:rPr lang="en-MY" sz="3200" kern="1200" dirty="0">
              <a:solidFill>
                <a:schemeClr val="tx1"/>
              </a:solidFill>
            </a:rPr>
            <a:t> </a:t>
          </a:r>
          <a:r>
            <a:rPr lang="en-MY" sz="3200" kern="1200" dirty="0" err="1">
              <a:solidFill>
                <a:schemeClr val="tx1"/>
              </a:solidFill>
            </a:rPr>
            <a:t>umum</a:t>
          </a:r>
          <a:r>
            <a:rPr lang="en-MY" sz="3200" kern="1200" dirty="0">
              <a:solidFill>
                <a:schemeClr val="tx1"/>
              </a:solidFill>
            </a:rPr>
            <a:t> 1955</a:t>
          </a:r>
        </a:p>
      </dsp:txBody>
      <dsp:txXfrm>
        <a:off x="6959948" y="3212372"/>
        <a:ext cx="4914743" cy="1703255"/>
      </dsp:txXfrm>
    </dsp:sp>
    <dsp:sp modelId="{B63588DE-6F89-4687-A878-67291E553CA4}">
      <dsp:nvSpPr>
        <dsp:cNvPr id="0" name=""/>
        <dsp:cNvSpPr/>
      </dsp:nvSpPr>
      <dsp:spPr>
        <a:xfrm>
          <a:off x="2641659" y="332827"/>
          <a:ext cx="6234640" cy="6234640"/>
        </a:xfrm>
        <a:custGeom>
          <a:avLst/>
          <a:gdLst/>
          <a:ahLst/>
          <a:cxnLst/>
          <a:rect l="0" t="0" r="0" b="0"/>
          <a:pathLst>
            <a:path>
              <a:moveTo>
                <a:pt x="5809258" y="4689308"/>
              </a:moveTo>
              <a:arcTo wR="3117320" hR="3117320" stAng="1816997" swAng="1817677"/>
            </a:path>
          </a:pathLst>
        </a:custGeom>
        <a:noFill/>
        <a:ln w="6350" cap="flat" cmpd="sng" algn="ctr">
          <a:solidFill>
            <a:schemeClr val="accent2">
              <a:hueOff val="3161316"/>
              <a:satOff val="-1318"/>
              <a:lumOff val="-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7C2E29-8E8F-48EB-8135-791D615768EC}">
      <dsp:nvSpPr>
        <dsp:cNvPr id="0" name=""/>
        <dsp:cNvSpPr/>
      </dsp:nvSpPr>
      <dsp:spPr>
        <a:xfrm>
          <a:off x="3768264" y="6173531"/>
          <a:ext cx="5099027" cy="1887539"/>
        </a:xfrm>
        <a:prstGeom prst="roundRect">
          <a:avLst/>
        </a:prstGeom>
        <a:solidFill>
          <a:schemeClr val="accent2">
            <a:hueOff val="6322633"/>
            <a:satOff val="-2635"/>
            <a:lumOff val="-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>
              <a:solidFill>
                <a:schemeClr val="tx1"/>
              </a:solidFill>
            </a:rPr>
            <a:t>Rakyat </a:t>
          </a:r>
          <a:r>
            <a:rPr lang="en-MY" sz="3200" kern="1200" dirty="0" err="1">
              <a:solidFill>
                <a:schemeClr val="tx1"/>
              </a:solidFill>
            </a:rPr>
            <a:t>memilih</a:t>
          </a:r>
          <a:r>
            <a:rPr lang="en-MY" sz="3200" kern="1200" dirty="0">
              <a:solidFill>
                <a:schemeClr val="tx1"/>
              </a:solidFill>
            </a:rPr>
            <a:t> wakil </a:t>
          </a:r>
          <a:r>
            <a:rPr lang="en-MY" sz="3200" kern="1200" dirty="0" err="1">
              <a:solidFill>
                <a:schemeClr val="tx1"/>
              </a:solidFill>
            </a:rPr>
            <a:t>pemimpin</a:t>
          </a:r>
          <a:endParaRPr lang="en-MY" sz="3200" kern="1200" dirty="0">
            <a:solidFill>
              <a:schemeClr val="tx1"/>
            </a:solidFill>
          </a:endParaRPr>
        </a:p>
      </dsp:txBody>
      <dsp:txXfrm>
        <a:off x="3860406" y="6265673"/>
        <a:ext cx="4914743" cy="1703255"/>
      </dsp:txXfrm>
    </dsp:sp>
    <dsp:sp modelId="{AF1ADF67-2E77-4EB2-8967-C2539010EDA3}">
      <dsp:nvSpPr>
        <dsp:cNvPr id="0" name=""/>
        <dsp:cNvSpPr/>
      </dsp:nvSpPr>
      <dsp:spPr>
        <a:xfrm>
          <a:off x="3728300" y="321803"/>
          <a:ext cx="6234640" cy="6234640"/>
        </a:xfrm>
        <a:custGeom>
          <a:avLst/>
          <a:gdLst/>
          <a:ahLst/>
          <a:cxnLst/>
          <a:rect l="0" t="0" r="0" b="0"/>
          <a:pathLst>
            <a:path>
              <a:moveTo>
                <a:pt x="1605789" y="5843665"/>
              </a:moveTo>
              <a:arcTo wR="3117320" hR="3117320" stAng="7140282" swAng="1828562"/>
            </a:path>
          </a:pathLst>
        </a:custGeom>
        <a:noFill/>
        <a:ln w="6350" cap="flat" cmpd="sng" algn="ctr">
          <a:solidFill>
            <a:schemeClr val="accent2">
              <a:hueOff val="6322633"/>
              <a:satOff val="-2635"/>
              <a:lumOff val="-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CE4677-1914-44A8-A3A4-81C72099FCEF}">
      <dsp:nvSpPr>
        <dsp:cNvPr id="0" name=""/>
        <dsp:cNvSpPr/>
      </dsp:nvSpPr>
      <dsp:spPr>
        <a:xfrm>
          <a:off x="633166" y="3120230"/>
          <a:ext cx="5099027" cy="1887539"/>
        </a:xfrm>
        <a:prstGeom prst="roundRect">
          <a:avLst/>
        </a:prstGeom>
        <a:solidFill>
          <a:schemeClr val="accent2">
            <a:hueOff val="9483949"/>
            <a:satOff val="-3953"/>
            <a:lumOff val="-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>
              <a:solidFill>
                <a:schemeClr val="tx1"/>
              </a:solidFill>
            </a:rPr>
            <a:t>Suruhanjaya </a:t>
          </a:r>
          <a:r>
            <a:rPr lang="en-MY" sz="3200" kern="1200" dirty="0" err="1">
              <a:solidFill>
                <a:schemeClr val="tx1"/>
              </a:solidFill>
            </a:rPr>
            <a:t>Pilihan</a:t>
          </a:r>
          <a:r>
            <a:rPr lang="en-MY" sz="3200" kern="1200" dirty="0">
              <a:solidFill>
                <a:schemeClr val="tx1"/>
              </a:solidFill>
            </a:rPr>
            <a:t> Raya </a:t>
          </a:r>
          <a:r>
            <a:rPr lang="en-MY" sz="3200" kern="1200" dirty="0" err="1">
              <a:solidFill>
                <a:schemeClr val="tx1"/>
              </a:solidFill>
            </a:rPr>
            <a:t>ditubuhkan</a:t>
          </a:r>
          <a:r>
            <a:rPr lang="en-MY" sz="3200" kern="1200" dirty="0">
              <a:solidFill>
                <a:schemeClr val="tx1"/>
              </a:solidFill>
            </a:rPr>
            <a:t> </a:t>
          </a:r>
        </a:p>
      </dsp:txBody>
      <dsp:txXfrm>
        <a:off x="725308" y="3212372"/>
        <a:ext cx="4914743" cy="1703255"/>
      </dsp:txXfrm>
    </dsp:sp>
    <dsp:sp modelId="{E98B447E-BE32-4F4E-A123-8EDCABAAA094}">
      <dsp:nvSpPr>
        <dsp:cNvPr id="0" name=""/>
        <dsp:cNvSpPr/>
      </dsp:nvSpPr>
      <dsp:spPr>
        <a:xfrm>
          <a:off x="3740798" y="1504798"/>
          <a:ext cx="6234640" cy="6234640"/>
        </a:xfrm>
        <a:custGeom>
          <a:avLst/>
          <a:gdLst/>
          <a:ahLst/>
          <a:cxnLst/>
          <a:rect l="0" t="0" r="0" b="0"/>
          <a:pathLst>
            <a:path>
              <a:moveTo>
                <a:pt x="394072" y="1600215"/>
              </a:moveTo>
              <a:arcTo wR="3117320" hR="3117320" stAng="12547315" swAng="1905370"/>
            </a:path>
          </a:pathLst>
        </a:custGeom>
        <a:noFill/>
        <a:ln w="6350" cap="flat" cmpd="sng" algn="ctr">
          <a:solidFill>
            <a:schemeClr val="accent2">
              <a:hueOff val="9483949"/>
              <a:satOff val="-3953"/>
              <a:lumOff val="-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50962B-A68D-4BD6-AD5D-C573E993F1A1}">
      <dsp:nvSpPr>
        <dsp:cNvPr id="0" name=""/>
        <dsp:cNvSpPr/>
      </dsp:nvSpPr>
      <dsp:spPr>
        <a:xfrm>
          <a:off x="1056679" y="992"/>
          <a:ext cx="6250781" cy="375046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5100" kern="1200" dirty="0" err="1"/>
            <a:t>Diperkenalkan</a:t>
          </a:r>
          <a:r>
            <a:rPr lang="en-MY" sz="5100" kern="1200" dirty="0"/>
            <a:t> </a:t>
          </a:r>
          <a:r>
            <a:rPr lang="en-MY" sz="5100" kern="1200" dirty="0" err="1"/>
            <a:t>tahun</a:t>
          </a:r>
          <a:r>
            <a:rPr lang="en-MY" sz="5100" kern="1200" dirty="0"/>
            <a:t> 1948</a:t>
          </a:r>
        </a:p>
      </dsp:txBody>
      <dsp:txXfrm>
        <a:off x="1056679" y="992"/>
        <a:ext cx="6250781" cy="3750468"/>
      </dsp:txXfrm>
    </dsp:sp>
    <dsp:sp modelId="{28FB4A65-5A82-4336-8AE2-E7A2E0490F56}">
      <dsp:nvSpPr>
        <dsp:cNvPr id="0" name=""/>
        <dsp:cNvSpPr/>
      </dsp:nvSpPr>
      <dsp:spPr>
        <a:xfrm>
          <a:off x="7932539" y="992"/>
          <a:ext cx="6250781" cy="375046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54573"/>
                <a:satOff val="12057"/>
                <a:lumOff val="2182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154573"/>
                <a:satOff val="12057"/>
                <a:lumOff val="2182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154573"/>
                <a:satOff val="12057"/>
                <a:lumOff val="2182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5100" kern="1200" dirty="0" err="1"/>
            <a:t>Sebelum</a:t>
          </a:r>
          <a:r>
            <a:rPr lang="en-MY" sz="5100" kern="1200" dirty="0"/>
            <a:t> </a:t>
          </a:r>
          <a:r>
            <a:rPr lang="en-MY" sz="5100" kern="1200" dirty="0" err="1"/>
            <a:t>itu</a:t>
          </a:r>
          <a:r>
            <a:rPr lang="en-MY" sz="5100" kern="1200" dirty="0"/>
            <a:t> </a:t>
          </a:r>
          <a:r>
            <a:rPr lang="en-MY" sz="5100" kern="1200" dirty="0" err="1"/>
            <a:t>ada</a:t>
          </a:r>
          <a:r>
            <a:rPr lang="en-MY" sz="5100" kern="1200" dirty="0"/>
            <a:t> </a:t>
          </a:r>
          <a:r>
            <a:rPr lang="en-MY" sz="5100" kern="1200" dirty="0" err="1"/>
            <a:t>rakyat</a:t>
          </a:r>
          <a:r>
            <a:rPr lang="en-MY" sz="5100" kern="1200" dirty="0"/>
            <a:t> raja &amp; </a:t>
          </a:r>
          <a:r>
            <a:rPr lang="en-MY" sz="5100" kern="1200" dirty="0" err="1"/>
            <a:t>rakyat</a:t>
          </a:r>
          <a:r>
            <a:rPr lang="en-MY" sz="5100" kern="1200" dirty="0"/>
            <a:t> British</a:t>
          </a:r>
        </a:p>
      </dsp:txBody>
      <dsp:txXfrm>
        <a:off x="7932539" y="992"/>
        <a:ext cx="6250781" cy="3750468"/>
      </dsp:txXfrm>
    </dsp:sp>
    <dsp:sp modelId="{2C9B8A8F-79E2-48E8-A361-BA5A9EC85D5A}">
      <dsp:nvSpPr>
        <dsp:cNvPr id="0" name=""/>
        <dsp:cNvSpPr/>
      </dsp:nvSpPr>
      <dsp:spPr>
        <a:xfrm>
          <a:off x="1056679" y="4376539"/>
          <a:ext cx="6250781" cy="375046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309146"/>
                <a:satOff val="24114"/>
                <a:lumOff val="4365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309146"/>
                <a:satOff val="24114"/>
                <a:lumOff val="4365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309146"/>
                <a:satOff val="24114"/>
                <a:lumOff val="4365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5100" kern="1200" dirty="0">
              <a:solidFill>
                <a:schemeClr val="tx1"/>
              </a:solidFill>
            </a:rPr>
            <a:t>Rakyat British – </a:t>
          </a:r>
          <a:r>
            <a:rPr lang="en-MY" sz="5100" kern="1200" dirty="0" err="1">
              <a:solidFill>
                <a:schemeClr val="tx1"/>
              </a:solidFill>
            </a:rPr>
            <a:t>mereka</a:t>
          </a:r>
          <a:r>
            <a:rPr lang="en-MY" sz="5100" kern="1200" dirty="0">
              <a:solidFill>
                <a:schemeClr val="tx1"/>
              </a:solidFill>
            </a:rPr>
            <a:t> yang </a:t>
          </a:r>
          <a:r>
            <a:rPr lang="en-MY" sz="5100" kern="1200" dirty="0" err="1">
              <a:solidFill>
                <a:schemeClr val="tx1"/>
              </a:solidFill>
            </a:rPr>
            <a:t>lahir</a:t>
          </a:r>
          <a:r>
            <a:rPr lang="en-MY" sz="5100" kern="1200" dirty="0">
              <a:solidFill>
                <a:schemeClr val="tx1"/>
              </a:solidFill>
            </a:rPr>
            <a:t> di Melaka &amp; </a:t>
          </a:r>
          <a:r>
            <a:rPr lang="en-MY" sz="5100" kern="1200" dirty="0" err="1">
              <a:solidFill>
                <a:schemeClr val="tx1"/>
              </a:solidFill>
            </a:rPr>
            <a:t>Pulau</a:t>
          </a:r>
          <a:r>
            <a:rPr lang="en-MY" sz="5100" kern="1200" dirty="0">
              <a:solidFill>
                <a:schemeClr val="tx1"/>
              </a:solidFill>
            </a:rPr>
            <a:t> Pinang</a:t>
          </a:r>
        </a:p>
      </dsp:txBody>
      <dsp:txXfrm>
        <a:off x="1056679" y="4376539"/>
        <a:ext cx="6250781" cy="3750468"/>
      </dsp:txXfrm>
    </dsp:sp>
    <dsp:sp modelId="{A85B75A5-6532-40C0-A8AC-08F6251978C2}">
      <dsp:nvSpPr>
        <dsp:cNvPr id="0" name=""/>
        <dsp:cNvSpPr/>
      </dsp:nvSpPr>
      <dsp:spPr>
        <a:xfrm>
          <a:off x="7932539" y="4376539"/>
          <a:ext cx="6250781" cy="375046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54573"/>
                <a:satOff val="12057"/>
                <a:lumOff val="2182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154573"/>
                <a:satOff val="12057"/>
                <a:lumOff val="2182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154573"/>
                <a:satOff val="12057"/>
                <a:lumOff val="2182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5100" kern="1200" dirty="0"/>
            <a:t>PTM 1957 &amp; </a:t>
          </a:r>
          <a:r>
            <a:rPr lang="en-MY" sz="5100" kern="1200" dirty="0" err="1"/>
            <a:t>pembentukan</a:t>
          </a:r>
          <a:r>
            <a:rPr lang="en-MY" sz="5100" kern="1200" dirty="0"/>
            <a:t> Malaysia – </a:t>
          </a:r>
          <a:r>
            <a:rPr lang="en-MY" sz="5100" kern="1200" dirty="0" err="1"/>
            <a:t>warganegara</a:t>
          </a:r>
          <a:r>
            <a:rPr lang="en-MY" sz="5100" kern="1200" dirty="0"/>
            <a:t> yang </a:t>
          </a:r>
          <a:r>
            <a:rPr lang="en-MY" sz="5100" kern="1200" dirty="0" err="1"/>
            <a:t>sama</a:t>
          </a:r>
          <a:r>
            <a:rPr lang="en-MY" sz="5100" kern="1200" dirty="0"/>
            <a:t> </a:t>
          </a:r>
          <a:r>
            <a:rPr lang="en-MY" sz="5100" kern="1200" dirty="0" err="1"/>
            <a:t>kepada</a:t>
          </a:r>
          <a:r>
            <a:rPr lang="en-MY" sz="5100" kern="1200" dirty="0"/>
            <a:t> </a:t>
          </a:r>
          <a:r>
            <a:rPr lang="en-MY" sz="5100" kern="1200" dirty="0" err="1"/>
            <a:t>rakyat</a:t>
          </a:r>
          <a:endParaRPr lang="en-MY" sz="5100" kern="1200" dirty="0"/>
        </a:p>
      </dsp:txBody>
      <dsp:txXfrm>
        <a:off x="7932539" y="4376539"/>
        <a:ext cx="6250781" cy="37504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5ADE50-8424-4872-82CC-0B3908D775C2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AD0DE-6AAE-41B9-8606-9102D413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750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jpeg>
</file>

<file path=ppt/media/image13.gif>
</file>

<file path=ppt/media/image14.gif>
</file>

<file path=ppt/media/image15.gif>
</file>

<file path=ppt/media/image16.gif>
</file>

<file path=ppt/media/image17.jpeg>
</file>

<file path=ppt/media/image18.gif>
</file>

<file path=ppt/media/image19.gif>
</file>

<file path=ppt/media/image2.jpg>
</file>

<file path=ppt/media/image20.gif>
</file>

<file path=ppt/media/image21.gif>
</file>

<file path=ppt/media/image22.gif>
</file>

<file path=ppt/media/image23.gif>
</file>

<file path=ppt/media/image24.png>
</file>

<file path=ppt/media/image25.gif>
</file>

<file path=ppt/media/image26.gif>
</file>

<file path=ppt/media/image27.gif>
</file>

<file path=ppt/media/image28.gif>
</file>

<file path=ppt/media/image29.gif>
</file>

<file path=ppt/media/image3.jpg>
</file>

<file path=ppt/media/image30.png>
</file>

<file path=ppt/media/image31.png>
</file>

<file path=ppt/media/image32.jpeg>
</file>

<file path=ppt/media/image33.jpeg>
</file>

<file path=ppt/media/image34.jpg>
</file>

<file path=ppt/media/image35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28D3B6-D4EC-4270-9604-D7EB9CF26697}" type="datetimeFigureOut">
              <a:rPr lang="en-US" smtClean="0"/>
              <a:t>3/30/2021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C936C-4750-4A91-B23C-4A83AC0BA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527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799965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765" algn="l" defTabSz="13709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568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111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57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67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82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05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11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348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39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31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C936C-4750-4A91-B23C-4A83AC0BAD5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350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60839" y="573839"/>
            <a:ext cx="16513907" cy="9642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>
                <a:solidFill>
                  <a:schemeClr val="tx1">
                    <a:lumMod val="85000"/>
                    <a:lumOff val="15000"/>
                  </a:schemeClr>
                </a:solidFill>
                <a:latin typeface="Lato Medium" panose="020F0502020204030203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797912" y="1413947"/>
            <a:ext cx="16476834" cy="4577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>
                <a:solidFill>
                  <a:schemeClr val="bg1">
                    <a:lumMod val="50000"/>
                  </a:schemeClr>
                </a:solidFill>
                <a:latin typeface="Lato Light" panose="020F0502020204030203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797909" y="3008252"/>
            <a:ext cx="16476836" cy="6190103"/>
          </a:xfrm>
          <a:prstGeom prst="rect">
            <a:avLst/>
          </a:prstGeom>
        </p:spPr>
        <p:txBody>
          <a:bodyPr numCol="1" spcCol="365760"/>
          <a:lstStyle>
            <a:lvl1pPr marL="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2pPr>
            <a:lvl3pPr marL="13716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3pPr>
            <a:lvl4pPr marL="20567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4pPr>
            <a:lvl5pPr marL="27425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>
          <a:xfrm>
            <a:off x="797909" y="2103291"/>
            <a:ext cx="16476836" cy="858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6765" indent="0">
              <a:buNone/>
              <a:defRPr/>
            </a:lvl4pPr>
            <a:lvl5pPr marL="2742565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687"/>
            <a:ext cx="18288000" cy="10285200"/>
          </a:xfrm>
          <a:prstGeom prst="rect">
            <a:avLst/>
          </a:prstGeom>
          <a:solidFill>
            <a:schemeClr val="tx1"/>
          </a:solidFill>
          <a:effectLst/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                                                              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436186" y="-30163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850159" y="7450984"/>
            <a:ext cx="8374743" cy="839108"/>
          </a:xfrm>
        </p:spPr>
        <p:txBody>
          <a:bodyPr anchor="b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2626" y="8290092"/>
            <a:ext cx="16542276" cy="1432843"/>
          </a:xfrm>
        </p:spPr>
        <p:txBody>
          <a:bodyPr anchor="t"/>
          <a:lstStyle>
            <a:lvl1pPr algn="r">
              <a:lnSpc>
                <a:spcPct val="80000"/>
              </a:lnSpc>
              <a:defRPr sz="96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9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  <p:hf sldNum="0"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 userDrawn="1"/>
        </p:nvSpPr>
        <p:spPr>
          <a:xfrm rot="10800000">
            <a:off x="1595712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Straight Connector 6"/>
          <p:cNvCxnSpPr>
            <a:endCxn id="6" idx="2"/>
          </p:cNvCxnSpPr>
          <p:nvPr userDrawn="1"/>
        </p:nvCxnSpPr>
        <p:spPr>
          <a:xfrm>
            <a:off x="0" y="5144905"/>
            <a:ext cx="1902378" cy="10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595711" y="6138738"/>
            <a:ext cx="4428361" cy="233374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595711" y="5442610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950759" y="3371318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77250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cxnSp>
        <p:nvCxnSpPr>
          <p:cNvPr id="12" name="Straight Connector 11"/>
          <p:cNvCxnSpPr>
            <a:stCxn id="6" idx="2"/>
            <a:endCxn id="19" idx="4"/>
          </p:cNvCxnSpPr>
          <p:nvPr userDrawn="1"/>
        </p:nvCxnSpPr>
        <p:spPr>
          <a:xfrm>
            <a:off x="1902378" y="5146001"/>
            <a:ext cx="5212154" cy="2377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836894" y="1772433"/>
            <a:ext cx="4428361" cy="2333747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6836894" y="4149659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6162913" y="5369216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6489404" y="5758925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cxnSp>
        <p:nvCxnSpPr>
          <p:cNvPr id="17" name="Straight Connector 16"/>
          <p:cNvCxnSpPr>
            <a:stCxn id="19" idx="4"/>
          </p:cNvCxnSpPr>
          <p:nvPr userDrawn="1"/>
        </p:nvCxnSpPr>
        <p:spPr>
          <a:xfrm flipV="1">
            <a:off x="7114532" y="5146002"/>
            <a:ext cx="6202324" cy="237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7835684" y="5369216"/>
            <a:ext cx="4817780" cy="31032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Isosceles Triangle 18"/>
          <p:cNvSpPr/>
          <p:nvPr userDrawn="1"/>
        </p:nvSpPr>
        <p:spPr>
          <a:xfrm>
            <a:off x="6807866" y="4968985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Isosceles Triangle 19"/>
          <p:cNvSpPr/>
          <p:nvPr userDrawn="1"/>
        </p:nvSpPr>
        <p:spPr>
          <a:xfrm rot="10800000">
            <a:off x="13076868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13076867" y="6138738"/>
            <a:ext cx="4428361" cy="233374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13076867" y="5442610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12431915" y="3371318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12758406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cxnSp>
        <p:nvCxnSpPr>
          <p:cNvPr id="25" name="Straight Connector 24"/>
          <p:cNvCxnSpPr>
            <a:stCxn id="20" idx="2"/>
          </p:cNvCxnSpPr>
          <p:nvPr userDrawn="1"/>
        </p:nvCxnSpPr>
        <p:spPr>
          <a:xfrm flipV="1">
            <a:off x="13383534" y="5144905"/>
            <a:ext cx="4905487" cy="10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500"/>
                            </p:stCondLst>
                            <p:childTnLst>
                              <p:par>
                                <p:cTn id="7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500"/>
                            </p:stCondLst>
                            <p:childTnLst>
                              <p:par>
                                <p:cTn id="10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5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/>
      <p:bldP spid="10" grpId="1" animBg="1"/>
      <p:bldP spid="11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animBg="1"/>
      <p:bldP spid="15" grpId="1" animBg="1"/>
      <p:bldP spid="16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3" grpId="1" animBg="1"/>
      <p:bldP spid="24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0" y="5144905"/>
            <a:ext cx="1902378" cy="10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621957" y="1772433"/>
            <a:ext cx="4428361" cy="2333747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621957" y="4149659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947976" y="5369216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274467" y="5758925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1" name="Isosceles Triangle 10"/>
          <p:cNvSpPr/>
          <p:nvPr userDrawn="1"/>
        </p:nvSpPr>
        <p:spPr>
          <a:xfrm>
            <a:off x="1592929" y="4968985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2" name="Straight Connector 11"/>
          <p:cNvCxnSpPr>
            <a:stCxn id="11" idx="4"/>
            <a:endCxn id="13" idx="2"/>
          </p:cNvCxnSpPr>
          <p:nvPr userDrawn="1"/>
        </p:nvCxnSpPr>
        <p:spPr>
          <a:xfrm flipV="1">
            <a:off x="1899595" y="5146001"/>
            <a:ext cx="5983276" cy="2377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sosceles Triangle 12"/>
          <p:cNvSpPr/>
          <p:nvPr userDrawn="1"/>
        </p:nvSpPr>
        <p:spPr>
          <a:xfrm rot="10800000">
            <a:off x="7576205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613121" y="6120321"/>
            <a:ext cx="8025444" cy="2866517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7613121" y="5424193"/>
            <a:ext cx="8025444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6814835" y="3371319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7257743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8613550" y="356808"/>
            <a:ext cx="7896853" cy="461108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9" name="Straight Connector 18"/>
          <p:cNvCxnSpPr>
            <a:stCxn id="13" idx="2"/>
          </p:cNvCxnSpPr>
          <p:nvPr userDrawn="1"/>
        </p:nvCxnSpPr>
        <p:spPr>
          <a:xfrm>
            <a:off x="7882871" y="5146001"/>
            <a:ext cx="1040512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/>
      <p:bldP spid="9" grpId="1" animBg="1"/>
      <p:bldP spid="10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3" grpId="0" animBg="1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6" grpId="1" animBg="1"/>
      <p:bldP spid="17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7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/>
    </p:bldLst>
  </p:timing>
  <p:hf sldNum="0" hdr="0" ftr="0" dt="0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0" y="5144905"/>
            <a:ext cx="1902378" cy="10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Isosceles Triangle 6"/>
          <p:cNvSpPr/>
          <p:nvPr userDrawn="1"/>
        </p:nvSpPr>
        <p:spPr>
          <a:xfrm rot="10800000">
            <a:off x="1595712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595711" y="5442610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none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950759" y="3371318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77250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2649322" y="0"/>
            <a:ext cx="2665628" cy="496788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5416942" y="1928813"/>
            <a:ext cx="4303604" cy="30390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595711" y="6138738"/>
            <a:ext cx="4428361" cy="233374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8" idx="4"/>
          </p:cNvCxnSpPr>
          <p:nvPr userDrawn="1"/>
        </p:nvCxnSpPr>
        <p:spPr>
          <a:xfrm flipV="1">
            <a:off x="1899595" y="5148378"/>
            <a:ext cx="9143999" cy="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10091975" y="5369216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0418466" y="5758925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26"/>
          </p:nvPr>
        </p:nvSpPr>
        <p:spPr>
          <a:xfrm>
            <a:off x="11764746" y="5369216"/>
            <a:ext cx="3991703" cy="423891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Isosceles Triangle 17"/>
          <p:cNvSpPr/>
          <p:nvPr userDrawn="1"/>
        </p:nvSpPr>
        <p:spPr>
          <a:xfrm>
            <a:off x="10736928" y="4968985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7696843" y="7055350"/>
            <a:ext cx="3991703" cy="255277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0740420" y="1772433"/>
            <a:ext cx="4428361" cy="2333747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0740420" y="4149659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none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stCxn id="18" idx="4"/>
          </p:cNvCxnSpPr>
          <p:nvPr userDrawn="1"/>
        </p:nvCxnSpPr>
        <p:spPr>
          <a:xfrm flipV="1">
            <a:off x="11043594" y="5144905"/>
            <a:ext cx="7245427" cy="347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500"/>
                            </p:stCondLst>
                            <p:childTnLst>
                              <p:par>
                                <p:cTn id="7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000"/>
                            </p:stCondLst>
                            <p:childTnLst>
                              <p:par>
                                <p:cTn id="8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/>
      <p:bldP spid="9" grpId="1" animBg="1"/>
      <p:bldP spid="10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5" grpId="1" animBg="1"/>
      <p:bldP spid="16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 animBg="1"/>
      <p:bldP spid="19" grpId="0" animBg="1"/>
      <p:bldP spid="2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0" y="5144905"/>
            <a:ext cx="3039076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 flipV="1">
            <a:off x="3039076" y="2428875"/>
            <a:ext cx="0" cy="271950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3039076" y="2428875"/>
            <a:ext cx="12186336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15225412" y="2428875"/>
            <a:ext cx="0" cy="271950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15225412" y="5144905"/>
            <a:ext cx="3039076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Isosceles Triangle 10"/>
          <p:cNvSpPr/>
          <p:nvPr userDrawn="1"/>
        </p:nvSpPr>
        <p:spPr>
          <a:xfrm rot="10800000">
            <a:off x="8990667" y="2431377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345714" y="656694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8672205" y="1046403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3249500" y="2642974"/>
            <a:ext cx="11789001" cy="460952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5737226" y="6768839"/>
            <a:ext cx="6813548" cy="967313"/>
          </a:xfrm>
          <a:solidFill>
            <a:schemeClr val="tx1"/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4544" y="7843839"/>
            <a:ext cx="9078912" cy="158876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3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>
            <a:endCxn id="7" idx="1"/>
          </p:cNvCxnSpPr>
          <p:nvPr userDrawn="1"/>
        </p:nvCxnSpPr>
        <p:spPr>
          <a:xfrm>
            <a:off x="0" y="5141913"/>
            <a:ext cx="8720733" cy="79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iamond 6"/>
          <p:cNvSpPr/>
          <p:nvPr userDrawn="1"/>
        </p:nvSpPr>
        <p:spPr>
          <a:xfrm>
            <a:off x="8720733" y="4840089"/>
            <a:ext cx="846535" cy="605235"/>
          </a:xfrm>
          <a:prstGeom prst="diamond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5891349" y="5616061"/>
            <a:ext cx="6505302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91349" y="6312189"/>
            <a:ext cx="6505302" cy="2333747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>
            <a:stCxn id="7" idx="0"/>
          </p:cNvCxnSpPr>
          <p:nvPr userDrawn="1"/>
        </p:nvCxnSpPr>
        <p:spPr>
          <a:xfrm flipV="1">
            <a:off x="9144001" y="1"/>
            <a:ext cx="0" cy="4840088"/>
          </a:xfrm>
          <a:prstGeom prst="line">
            <a:avLst/>
          </a:prstGeom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18" hasCustomPrompt="1"/>
          </p:nvPr>
        </p:nvSpPr>
        <p:spPr>
          <a:xfrm rot="16200000">
            <a:off x="6829327" y="1745748"/>
            <a:ext cx="3823290" cy="759629"/>
          </a:xfrm>
        </p:spPr>
        <p:txBody>
          <a:bodyPr anchor="b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9" hasCustomPrompt="1"/>
          </p:nvPr>
        </p:nvSpPr>
        <p:spPr>
          <a:xfrm rot="16200000">
            <a:off x="7575255" y="1811238"/>
            <a:ext cx="3823290" cy="628650"/>
          </a:xfrm>
        </p:spPr>
        <p:txBody>
          <a:bodyPr anchor="t"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3496505" y="4339032"/>
            <a:ext cx="4428361" cy="775972"/>
          </a:xfrm>
        </p:spPr>
        <p:txBody>
          <a:bodyPr anchor="b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stCxn id="7" idx="3"/>
          </p:cNvCxnSpPr>
          <p:nvPr userDrawn="1"/>
        </p:nvCxnSpPr>
        <p:spPr>
          <a:xfrm flipV="1">
            <a:off x="9567268" y="5141913"/>
            <a:ext cx="8720732" cy="79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9472615" y="356808"/>
            <a:ext cx="8429624" cy="9571795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6001"/>
            <a:ext cx="890111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sosceles Triangle 4"/>
          <p:cNvSpPr/>
          <p:nvPr userDrawn="1"/>
        </p:nvSpPr>
        <p:spPr>
          <a:xfrm rot="16200000">
            <a:off x="8813266" y="5009397"/>
            <a:ext cx="471424" cy="2757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729923" y="864016"/>
            <a:ext cx="10400040" cy="3929058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39803" y="5382997"/>
            <a:ext cx="7885538" cy="3303803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9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 animBg="1"/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233"/>
            <a:ext cx="13716000" cy="3580737"/>
          </a:xfrm>
          <a:prstGeom prst="rect">
            <a:avLst/>
          </a:prstGeo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2056"/>
            <a:ext cx="13716000" cy="24831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6765" indent="0" algn="ctr">
              <a:buNone/>
              <a:defRPr sz="2400"/>
            </a:lvl4pPr>
            <a:lvl5pPr marL="2742565" indent="0" algn="ctr">
              <a:buNone/>
              <a:defRPr sz="2400"/>
            </a:lvl5pPr>
            <a:lvl6pPr marL="3428365" indent="0" algn="ctr">
              <a:buNone/>
              <a:defRPr sz="2400"/>
            </a:lvl6pPr>
            <a:lvl7pPr marL="4114165" indent="0" algn="ctr">
              <a:buNone/>
              <a:defRPr sz="2400"/>
            </a:lvl7pPr>
            <a:lvl8pPr marL="4799965" indent="0" algn="ctr">
              <a:buNone/>
              <a:defRPr sz="2400"/>
            </a:lvl8pPr>
            <a:lvl9pPr marL="548513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2759"/>
            <a:ext cx="4114800" cy="547586"/>
          </a:xfrm>
          <a:prstGeom prst="rect">
            <a:avLst/>
          </a:prstGeom>
        </p:spPr>
        <p:txBody>
          <a:bodyPr/>
          <a:lstStyle/>
          <a:p>
            <a:fld id="{197C7443-EAE2-4C29-B4BD-B00F07A030A9}" type="datetimeFigureOut">
              <a:rPr lang="en-US" smtClean="0"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2759"/>
            <a:ext cx="6172200" cy="54758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2759"/>
            <a:ext cx="4114800" cy="547586"/>
          </a:xfrm>
          <a:prstGeom prst="rect">
            <a:avLst/>
          </a:prstGeom>
        </p:spPr>
        <p:txBody>
          <a:bodyPr/>
          <a:lstStyle/>
          <a:p>
            <a:fld id="{2ED4C3CB-8FCE-4E6E-8BD4-52AFDB958BF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60839" y="573839"/>
            <a:ext cx="16513907" cy="9642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>
                <a:solidFill>
                  <a:schemeClr val="tx1">
                    <a:lumMod val="85000"/>
                    <a:lumOff val="15000"/>
                  </a:schemeClr>
                </a:solidFill>
                <a:latin typeface="Lato Medium" panose="020F0502020204030203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797910" y="1413947"/>
            <a:ext cx="16476836" cy="4577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>
                <a:solidFill>
                  <a:schemeClr val="bg1">
                    <a:lumMod val="50000"/>
                  </a:schemeClr>
                </a:solidFill>
                <a:latin typeface="Lato Light" panose="020F0502020204030203" pitchFamily="34" charset="0"/>
              </a:defRPr>
            </a:lvl1pPr>
          </a:lstStyle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60839" y="573839"/>
            <a:ext cx="16513907" cy="9642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>
                <a:solidFill>
                  <a:schemeClr val="tx1">
                    <a:lumMod val="85000"/>
                    <a:lumOff val="15000"/>
                  </a:schemeClr>
                </a:solidFill>
                <a:latin typeface="Lato Medium" panose="020F0502020204030203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797912" y="1413947"/>
            <a:ext cx="16476834" cy="4577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>
                <a:solidFill>
                  <a:schemeClr val="bg1">
                    <a:lumMod val="50000"/>
                  </a:schemeClr>
                </a:solidFill>
                <a:latin typeface="Lato Light" panose="020F0502020204030203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797909" y="3008252"/>
            <a:ext cx="16476836" cy="6190103"/>
          </a:xfrm>
          <a:prstGeom prst="rect">
            <a:avLst/>
          </a:prstGeom>
        </p:spPr>
        <p:txBody>
          <a:bodyPr numCol="2" spcCol="365760"/>
          <a:lstStyle>
            <a:lvl1pPr marL="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2pPr>
            <a:lvl3pPr marL="13716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3pPr>
            <a:lvl4pPr marL="20567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4pPr>
            <a:lvl5pPr marL="27425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>
          <a:xfrm>
            <a:off x="797909" y="2103291"/>
            <a:ext cx="16476836" cy="858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6765" indent="0">
              <a:buNone/>
              <a:defRPr/>
            </a:lvl4pPr>
            <a:lvl5pPr marL="2742565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60839" y="573839"/>
            <a:ext cx="16513907" cy="9642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>
                <a:solidFill>
                  <a:schemeClr val="tx1">
                    <a:lumMod val="85000"/>
                    <a:lumOff val="15000"/>
                  </a:schemeClr>
                </a:solidFill>
                <a:latin typeface="Lato Medium" panose="020F0502020204030203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797912" y="1413947"/>
            <a:ext cx="16476834" cy="4577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>
                <a:solidFill>
                  <a:schemeClr val="bg1">
                    <a:lumMod val="50000"/>
                  </a:schemeClr>
                </a:solidFill>
                <a:latin typeface="Lato Light" panose="020F0502020204030203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797909" y="3008252"/>
            <a:ext cx="16476836" cy="6190103"/>
          </a:xfrm>
          <a:prstGeom prst="rect">
            <a:avLst/>
          </a:prstGeom>
        </p:spPr>
        <p:txBody>
          <a:bodyPr numCol="3" spcCol="365760"/>
          <a:lstStyle>
            <a:lvl1pPr marL="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2pPr>
            <a:lvl3pPr marL="1371600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3pPr>
            <a:lvl4pPr marL="20567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4pPr>
            <a:lvl5pPr marL="2742565" indent="0" algn="just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>
          <a:xfrm>
            <a:off x="797909" y="2103291"/>
            <a:ext cx="16476836" cy="858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charset="0"/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6765" indent="0">
              <a:buNone/>
              <a:defRPr/>
            </a:lvl4pPr>
            <a:lvl5pPr marL="2742565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6413" cy="1028700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649736" y="2911252"/>
            <a:ext cx="6768554" cy="6768554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502246" y="2263180"/>
            <a:ext cx="1440160" cy="1440160"/>
          </a:xfrm>
          <a:prstGeom prst="ellipse">
            <a:avLst/>
          </a:prstGeom>
          <a:solidFill>
            <a:schemeClr val="accent3">
              <a:alpha val="80000"/>
            </a:schemeClr>
          </a:solidFill>
        </p:spPr>
        <p:txBody>
          <a:bodyPr/>
          <a:lstStyle>
            <a:lvl1pPr>
              <a:defRPr>
                <a:latin typeface="Route 159 UltraLight" pitchFamily="50" charset="0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7594055" y="6766640"/>
            <a:ext cx="936104" cy="936104"/>
          </a:xfrm>
          <a:prstGeom prst="ellipse">
            <a:avLst/>
          </a:prstGeom>
          <a:solidFill>
            <a:schemeClr val="accent4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7577521" y="7951812"/>
            <a:ext cx="1403177" cy="1403177"/>
          </a:xfrm>
          <a:prstGeom prst="ellipse">
            <a:avLst/>
          </a:prstGeom>
          <a:solidFill>
            <a:schemeClr val="accent5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10"/>
          <p:cNvSpPr>
            <a:spLocks noGrp="1"/>
          </p:cNvSpPr>
          <p:nvPr>
            <p:ph type="body" sz="quarter" idx="15" hasCustomPrompt="1"/>
          </p:nvPr>
        </p:nvSpPr>
        <p:spPr>
          <a:xfrm>
            <a:off x="610258" y="2263180"/>
            <a:ext cx="1224136" cy="1440160"/>
          </a:xfrm>
        </p:spPr>
        <p:txBody>
          <a:bodyPr anchor="ctr">
            <a:noAutofit/>
          </a:bodyPr>
          <a:lstStyle>
            <a:lvl1pPr algn="ctr">
              <a:defRPr sz="5400">
                <a:solidFill>
                  <a:schemeClr val="bg1"/>
                </a:solidFill>
                <a:latin typeface="+mn-lt"/>
                <a:cs typeface="Open Sans Semibold" panose="020B0706030804020204" pitchFamily="34" charset="0"/>
              </a:defRPr>
            </a:lvl1pPr>
          </a:lstStyle>
          <a:p>
            <a:pPr lvl="0"/>
            <a:r>
              <a:rPr kumimoji="1" lang="en-US" altLang="ja-JP" dirty="0"/>
              <a:t>9</a:t>
            </a:r>
            <a:endParaRPr kumimoji="1" lang="ja-JP" altLang="en-US" dirty="0"/>
          </a:p>
        </p:txBody>
      </p:sp>
      <p:sp>
        <p:nvSpPr>
          <p:cNvPr id="9" name="図プレースホルダー 12"/>
          <p:cNvSpPr>
            <a:spLocks noGrp="1"/>
          </p:cNvSpPr>
          <p:nvPr>
            <p:ph type="pic" sz="quarter" idx="16" hasCustomPrompt="1"/>
          </p:nvPr>
        </p:nvSpPr>
        <p:spPr>
          <a:xfrm>
            <a:off x="3457832" y="5143872"/>
            <a:ext cx="1152363" cy="115236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65661" y="6439644"/>
            <a:ext cx="6336704" cy="1008112"/>
          </a:xfrm>
        </p:spPr>
        <p:txBody>
          <a:bodyPr anchor="ctr">
            <a:normAutofit/>
          </a:bodyPr>
          <a:lstStyle>
            <a:lvl1pPr algn="ctr">
              <a:defRPr sz="4400" b="1" cap="all" spc="-2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431238" y="8298184"/>
            <a:ext cx="1185172" cy="1185172"/>
          </a:xfrm>
          <a:prstGeom prst="ellipse">
            <a:avLst/>
          </a:prstGeom>
          <a:solidFill>
            <a:schemeClr val="accent2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2086422" y="1872979"/>
            <a:ext cx="792087" cy="792087"/>
          </a:xfrm>
          <a:prstGeom prst="ellipse">
            <a:avLst/>
          </a:prstGeom>
          <a:solidFill>
            <a:schemeClr val="accent1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5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5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5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0"/>
                            </p:stCondLst>
                            <p:childTnLst>
                              <p:par>
                                <p:cTn id="67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1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  <p:bldP spid="10" grpId="0" build="p">
        <p:tmplLst>
          <p:tmpl lvl="1">
            <p:tnLst>
              <p:par>
                <p:cTn presetID="2" presetClass="entr" presetSubtype="1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1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5294" y="509186"/>
            <a:ext cx="17359796" cy="10862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99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8322797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65165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436153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5294" y="509186"/>
            <a:ext cx="17359796" cy="10862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99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75458041-BCC9-4D92-9490-8AF60C00983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58286" y="2755137"/>
            <a:ext cx="3402000" cy="297897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E26C6D06-6A68-4FCA-8E86-84C6A4BCE960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5404970" y="2755137"/>
            <a:ext cx="3402000" cy="297897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7EA72833-AD93-4833-9A2D-CEDAD0BA74B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9451653" y="2755137"/>
            <a:ext cx="3402000" cy="297897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3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E974C75D-D81B-497C-9C4E-F1BB2C01057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13524462" y="2755137"/>
            <a:ext cx="3402000" cy="297897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4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554939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7334742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392887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DDBCD3-13D8-4B61-A324-65F1C4F838CB}"/>
              </a:ext>
            </a:extLst>
          </p:cNvPr>
          <p:cNvSpPr/>
          <p:nvPr userDrawn="1"/>
        </p:nvSpPr>
        <p:spPr>
          <a:xfrm>
            <a:off x="5096664" y="4075933"/>
            <a:ext cx="13191339" cy="3606748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7C1F53F-D199-4227-A23E-2B5F143EB982}"/>
              </a:ext>
            </a:extLst>
          </p:cNvPr>
          <p:cNvGrpSpPr/>
          <p:nvPr userDrawn="1"/>
        </p:nvGrpSpPr>
        <p:grpSpPr>
          <a:xfrm>
            <a:off x="1100217" y="2356157"/>
            <a:ext cx="3996444" cy="7024456"/>
            <a:chOff x="445712" y="1449040"/>
            <a:chExt cx="2113018" cy="3924176"/>
          </a:xfrm>
        </p:grpSpPr>
        <p:sp>
          <p:nvSpPr>
            <p:cNvPr id="4" name="Rounded Rectangle 4">
              <a:extLst>
                <a:ext uri="{FF2B5EF4-FFF2-40B4-BE49-F238E27FC236}">
                  <a16:creationId xmlns:a16="http://schemas.microsoft.com/office/drawing/2014/main" id="{4B09402C-7E86-41C9-8E37-9EF71EDF1056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41DF11FE-4210-4E1A-AAC1-AD2FF969D36A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0E578CC1-F58F-4C71-AB27-A73396D54EA3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7">
                <a:extLst>
                  <a:ext uri="{FF2B5EF4-FFF2-40B4-BE49-F238E27FC236}">
                    <a16:creationId xmlns:a16="http://schemas.microsoft.com/office/drawing/2014/main" id="{FF38739C-F2ED-4F4B-9A89-B33A3B4C6A37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" name="Rounded Rectangle 8">
                <a:extLst>
                  <a:ext uri="{FF2B5EF4-FFF2-40B4-BE49-F238E27FC236}">
                    <a16:creationId xmlns:a16="http://schemas.microsoft.com/office/drawing/2014/main" id="{42258DA3-8567-4D16-9190-D371531398A8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4BFDD25E-3936-4728-A24A-3CD8211A0ED0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1382094" y="2973416"/>
            <a:ext cx="3432690" cy="562874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85743" indent="0">
              <a:buNone/>
              <a:defRPr sz="4199"/>
            </a:lvl2pPr>
            <a:lvl3pPr marL="1371486" indent="0">
              <a:buNone/>
              <a:defRPr sz="3600"/>
            </a:lvl3pPr>
            <a:lvl4pPr marL="2057229" indent="0">
              <a:buNone/>
              <a:defRPr sz="3000"/>
            </a:lvl4pPr>
            <a:lvl5pPr marL="2742971" indent="0">
              <a:buNone/>
              <a:defRPr sz="3000"/>
            </a:lvl5pPr>
            <a:lvl6pPr marL="3428714" indent="0">
              <a:buNone/>
              <a:defRPr sz="3000"/>
            </a:lvl6pPr>
            <a:lvl7pPr marL="4114457" indent="0">
              <a:buNone/>
              <a:defRPr sz="3000"/>
            </a:lvl7pPr>
            <a:lvl8pPr marL="4800200" indent="0">
              <a:buNone/>
              <a:defRPr sz="3000"/>
            </a:lvl8pPr>
            <a:lvl9pPr marL="5485943" indent="0">
              <a:buNone/>
              <a:defRPr sz="3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3ED7D35-2C36-4F32-8052-655C68EBBC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5294" y="509186"/>
            <a:ext cx="17359796" cy="10862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99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11681019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613970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503456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5441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6413" cy="1028700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0799390" y="2911252"/>
            <a:ext cx="6768554" cy="6768554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6488022" y="2263180"/>
            <a:ext cx="1440160" cy="1440160"/>
          </a:xfrm>
          <a:prstGeom prst="ellipse">
            <a:avLst/>
          </a:prstGeom>
          <a:solidFill>
            <a:schemeClr val="accent3">
              <a:alpha val="80000"/>
            </a:schemeClr>
          </a:solidFill>
        </p:spPr>
        <p:txBody>
          <a:bodyPr/>
          <a:lstStyle>
            <a:lvl1pPr>
              <a:defRPr>
                <a:latin typeface="Route 159 UltraLight" pitchFamily="50" charset="0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6766942" y="7779029"/>
            <a:ext cx="936104" cy="936104"/>
          </a:xfrm>
          <a:prstGeom prst="ellipse">
            <a:avLst/>
          </a:prstGeom>
          <a:solidFill>
            <a:schemeClr val="accent2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8207102" y="8295804"/>
            <a:ext cx="1403177" cy="1403177"/>
          </a:xfrm>
          <a:prstGeom prst="ellipse">
            <a:avLst/>
          </a:prstGeom>
          <a:solidFill>
            <a:schemeClr val="accent5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10"/>
          <p:cNvSpPr>
            <a:spLocks noGrp="1"/>
          </p:cNvSpPr>
          <p:nvPr>
            <p:ph type="body" sz="quarter" idx="15" hasCustomPrompt="1"/>
          </p:nvPr>
        </p:nvSpPr>
        <p:spPr>
          <a:xfrm>
            <a:off x="16596034" y="2263180"/>
            <a:ext cx="1224136" cy="1440160"/>
          </a:xfrm>
        </p:spPr>
        <p:txBody>
          <a:bodyPr anchor="ctr">
            <a:noAutofit/>
          </a:bodyPr>
          <a:lstStyle>
            <a:lvl1pPr algn="ctr">
              <a:defRPr sz="5400">
                <a:solidFill>
                  <a:schemeClr val="bg1"/>
                </a:solidFill>
                <a:latin typeface="+mn-lt"/>
                <a:cs typeface="Open Sans Semibold" panose="020B0706030804020204" pitchFamily="34" charset="0"/>
              </a:defRPr>
            </a:lvl1pPr>
          </a:lstStyle>
          <a:p>
            <a:pPr lvl="0"/>
            <a:r>
              <a:rPr kumimoji="1" lang="en-US" altLang="ja-JP" dirty="0"/>
              <a:t>9</a:t>
            </a:r>
            <a:endParaRPr kumimoji="1" lang="ja-JP" altLang="en-US" dirty="0"/>
          </a:p>
        </p:txBody>
      </p:sp>
      <p:sp>
        <p:nvSpPr>
          <p:cNvPr id="9" name="図プレースホルダー 12"/>
          <p:cNvSpPr>
            <a:spLocks noGrp="1"/>
          </p:cNvSpPr>
          <p:nvPr>
            <p:ph type="pic" sz="quarter" idx="16" hasCustomPrompt="1"/>
          </p:nvPr>
        </p:nvSpPr>
        <p:spPr>
          <a:xfrm>
            <a:off x="13607486" y="5143872"/>
            <a:ext cx="1152363" cy="115236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11015315" y="6439644"/>
            <a:ext cx="6336704" cy="1008112"/>
          </a:xfrm>
        </p:spPr>
        <p:txBody>
          <a:bodyPr anchor="ctr">
            <a:normAutofit/>
          </a:bodyPr>
          <a:lstStyle>
            <a:lvl1pPr algn="ctr">
              <a:defRPr sz="4400" b="1" cap="all" spc="-2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610279" y="7186443"/>
            <a:ext cx="1185172" cy="1185172"/>
          </a:xfrm>
          <a:prstGeom prst="ellipse">
            <a:avLst/>
          </a:prstGeom>
          <a:solidFill>
            <a:schemeClr val="accent4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5695935" y="1436231"/>
            <a:ext cx="792087" cy="792087"/>
          </a:xfrm>
          <a:prstGeom prst="ellipse">
            <a:avLst/>
          </a:prstGeom>
          <a:solidFill>
            <a:schemeClr val="accent1">
              <a:alpha val="8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5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5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6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6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5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6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5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6" decel="100000" fill="hold" nodeType="withEffect" nodePh="1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  <p:bldP spid="10" grpId="0" build="p">
        <p:tmplLst>
          <p:tmpl lvl="1">
            <p:tnLst>
              <p:par>
                <p:cTn presetID="2" presetClass="entr" presetSubtype="6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6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animBg="1">
        <p:tmplLst>
          <p:tmpl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4EA604A-1015-4952-8EE1-CCE52EC0E000}"/>
              </a:ext>
            </a:extLst>
          </p:cNvPr>
          <p:cNvGrpSpPr/>
          <p:nvPr userDrawn="1"/>
        </p:nvGrpSpPr>
        <p:grpSpPr>
          <a:xfrm>
            <a:off x="4642598" y="2669873"/>
            <a:ext cx="9002805" cy="4945668"/>
            <a:chOff x="-548507" y="477868"/>
            <a:chExt cx="11570449" cy="635717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39EEB588-97F3-4BF3-B3B2-294329E14315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9AC13C8-EB64-4309-9F83-DE884AB194A4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A07D5B-242A-465B-B3D3-285BCC724958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F5AF579-3200-4645-9B4A-C34A0B00A828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BBA6078-E1D1-4C14-AE2A-562D30932050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0F2DB06-6191-4D99-A246-B0F044EEB6D4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E0B2AB32-6E87-4708-AD26-26A3474DFD6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44A0B59C-D502-416F-87A9-4FFE2F84014E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EDAEF2E-9E44-473D-B13F-ABD8FD19648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77A63B6A-A2C7-42FA-A975-B2C3DBEA0A1D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425CD56A-8303-4E00-957E-0BF842A3B05F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42D482D-A042-4240-A15D-1E65B56B30D2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 dirty="0"/>
            </a:p>
          </p:txBody>
        </p:sp>
      </p:grp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36F31BD-D2C3-4C53-B8E6-33C74563614F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864632" y="2921339"/>
            <a:ext cx="6558740" cy="40035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2400">
                <a:latin typeface="Arial" pitchFamily="34" charset="0"/>
                <a:cs typeface="Arial" pitchFamily="34" charset="0"/>
              </a:defRPr>
            </a:lvl1pPr>
            <a:lvl2pPr marL="685743" indent="0">
              <a:buNone/>
              <a:defRPr sz="4199"/>
            </a:lvl2pPr>
            <a:lvl3pPr marL="1371486" indent="0">
              <a:buNone/>
              <a:defRPr sz="3600"/>
            </a:lvl3pPr>
            <a:lvl4pPr marL="2057229" indent="0">
              <a:buNone/>
              <a:defRPr sz="3000"/>
            </a:lvl4pPr>
            <a:lvl5pPr marL="2742971" indent="0">
              <a:buNone/>
              <a:defRPr sz="3000"/>
            </a:lvl5pPr>
            <a:lvl6pPr marL="3428714" indent="0">
              <a:buNone/>
              <a:defRPr sz="3000"/>
            </a:lvl6pPr>
            <a:lvl7pPr marL="4114457" indent="0">
              <a:buNone/>
              <a:defRPr sz="3000"/>
            </a:lvl7pPr>
            <a:lvl8pPr marL="4800200" indent="0">
              <a:buNone/>
              <a:defRPr sz="3000"/>
            </a:lvl8pPr>
            <a:lvl9pPr marL="5485943" indent="0">
              <a:buNone/>
              <a:defRPr sz="3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9D8BBD3D-237B-4299-A310-B537C2DF7C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5294" y="509186"/>
            <a:ext cx="17359796" cy="10862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99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76559976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745713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535911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85294" y="498647"/>
            <a:ext cx="17359796" cy="10862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99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51785111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85294" y="185189"/>
            <a:ext cx="17359796" cy="10862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99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531016" y="1697126"/>
            <a:ext cx="5341151" cy="810259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6"/>
          </a:p>
        </p:txBody>
      </p:sp>
      <p:sp>
        <p:nvSpPr>
          <p:cNvPr id="4" name="Rounded Rectangle 3"/>
          <p:cNvSpPr/>
          <p:nvPr userDrawn="1"/>
        </p:nvSpPr>
        <p:spPr>
          <a:xfrm>
            <a:off x="797900" y="2020938"/>
            <a:ext cx="230802" cy="7521639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6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4585846" y="1914605"/>
            <a:ext cx="1028615" cy="1027722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6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1067556" y="2478466"/>
            <a:ext cx="3348372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1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21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1067556" y="3213701"/>
            <a:ext cx="3348372" cy="10618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1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21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21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1081844" y="8734361"/>
            <a:ext cx="3348000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21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1081844" y="6697572"/>
            <a:ext cx="4075944" cy="20309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199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4199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44607030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9881072" y="5364738"/>
            <a:ext cx="4650810" cy="4650093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800" baseline="0">
                <a:latin typeface="Arial" pitchFamily="34" charset="0"/>
                <a:cs typeface="Arial" pitchFamily="34" charset="0"/>
              </a:defRPr>
            </a:lvl1pPr>
            <a:lvl2pPr marL="685709" indent="0">
              <a:buNone/>
              <a:defRPr sz="4199"/>
            </a:lvl2pPr>
            <a:lvl3pPr marL="1371417" indent="0">
              <a:buNone/>
              <a:defRPr sz="3600"/>
            </a:lvl3pPr>
            <a:lvl4pPr marL="2057126" indent="0">
              <a:buNone/>
              <a:defRPr sz="3000"/>
            </a:lvl4pPr>
            <a:lvl5pPr marL="2742834" indent="0">
              <a:buNone/>
              <a:defRPr sz="3000"/>
            </a:lvl5pPr>
            <a:lvl6pPr marL="3428543" indent="0">
              <a:buNone/>
              <a:defRPr sz="3000"/>
            </a:lvl6pPr>
            <a:lvl7pPr marL="4114251" indent="0">
              <a:buNone/>
              <a:defRPr sz="3000"/>
            </a:lvl7pPr>
            <a:lvl8pPr marL="4799960" indent="0">
              <a:buNone/>
              <a:defRPr sz="3000"/>
            </a:lvl8pPr>
            <a:lvl9pPr marL="5485668" indent="0">
              <a:buNone/>
              <a:defRPr sz="3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881072" y="305984"/>
            <a:ext cx="4650810" cy="4650093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800" baseline="0">
                <a:latin typeface="Arial" pitchFamily="34" charset="0"/>
                <a:cs typeface="Arial" pitchFamily="34" charset="0"/>
              </a:defRPr>
            </a:lvl1pPr>
            <a:lvl2pPr marL="685709" indent="0">
              <a:buNone/>
              <a:defRPr sz="4199"/>
            </a:lvl2pPr>
            <a:lvl3pPr marL="1371417" indent="0">
              <a:buNone/>
              <a:defRPr sz="3600"/>
            </a:lvl3pPr>
            <a:lvl4pPr marL="2057126" indent="0">
              <a:buNone/>
              <a:defRPr sz="3000"/>
            </a:lvl4pPr>
            <a:lvl5pPr marL="2742834" indent="0">
              <a:buNone/>
              <a:defRPr sz="3000"/>
            </a:lvl5pPr>
            <a:lvl6pPr marL="3428543" indent="0">
              <a:buNone/>
              <a:defRPr sz="3000"/>
            </a:lvl6pPr>
            <a:lvl7pPr marL="4114251" indent="0">
              <a:buNone/>
              <a:defRPr sz="3000"/>
            </a:lvl7pPr>
            <a:lvl8pPr marL="4799960" indent="0">
              <a:buNone/>
              <a:defRPr sz="3000"/>
            </a:lvl8pPr>
            <a:lvl9pPr marL="5485668" indent="0">
              <a:buNone/>
              <a:defRPr sz="3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2631123" y="2835362"/>
            <a:ext cx="4650812" cy="4650093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800" baseline="0">
                <a:latin typeface="Arial" pitchFamily="34" charset="0"/>
                <a:cs typeface="Arial" pitchFamily="34" charset="0"/>
              </a:defRPr>
            </a:lvl1pPr>
            <a:lvl2pPr marL="685709" indent="0">
              <a:buNone/>
              <a:defRPr sz="4199"/>
            </a:lvl2pPr>
            <a:lvl3pPr marL="1371417" indent="0">
              <a:buNone/>
              <a:defRPr sz="3600"/>
            </a:lvl3pPr>
            <a:lvl4pPr marL="2057126" indent="0">
              <a:buNone/>
              <a:defRPr sz="3000"/>
            </a:lvl4pPr>
            <a:lvl5pPr marL="2742834" indent="0">
              <a:buNone/>
              <a:defRPr sz="3000"/>
            </a:lvl5pPr>
            <a:lvl6pPr marL="3428543" indent="0">
              <a:buNone/>
              <a:defRPr sz="3000"/>
            </a:lvl6pPr>
            <a:lvl7pPr marL="4114251" indent="0">
              <a:buNone/>
              <a:defRPr sz="3000"/>
            </a:lvl7pPr>
            <a:lvl8pPr marL="4799960" indent="0">
              <a:buNone/>
              <a:defRPr sz="3000"/>
            </a:lvl8pPr>
            <a:lvl9pPr marL="5485668" indent="0">
              <a:buNone/>
              <a:defRPr sz="3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264202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177E02B4-A751-4DC8-B44F-BB87A3DE0B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1371417" rtl="0" eaLnBrk="1" fontAlgn="auto" latinLnBrk="0" hangingPunct="1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371417" rtl="0" eaLnBrk="1" fontAlgn="auto" latinLnBrk="0" hangingPunct="1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163355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94643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6647A1E-AAA0-4E7F-9F00-A65B868AEEDF}"/>
              </a:ext>
            </a:extLst>
          </p:cNvPr>
          <p:cNvSpPr/>
          <p:nvPr userDrawn="1"/>
        </p:nvSpPr>
        <p:spPr>
          <a:xfrm rot="5400000">
            <a:off x="991159" y="-991160"/>
            <a:ext cx="10272629" cy="12254948"/>
          </a:xfrm>
          <a:custGeom>
            <a:avLst/>
            <a:gdLst>
              <a:gd name="connsiteX0" fmla="*/ 0 w 6849476"/>
              <a:gd name="connsiteY0" fmla="*/ 8169965 h 8169965"/>
              <a:gd name="connsiteX1" fmla="*/ 0 w 6849476"/>
              <a:gd name="connsiteY1" fmla="*/ 0 h 8169965"/>
              <a:gd name="connsiteX2" fmla="*/ 6849476 w 6849476"/>
              <a:gd name="connsiteY2" fmla="*/ 7408245 h 8169965"/>
              <a:gd name="connsiteX3" fmla="*/ 6849476 w 6849476"/>
              <a:gd name="connsiteY3" fmla="*/ 8169965 h 8169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9476" h="8169965">
                <a:moveTo>
                  <a:pt x="0" y="8169965"/>
                </a:moveTo>
                <a:lnTo>
                  <a:pt x="0" y="0"/>
                </a:lnTo>
                <a:lnTo>
                  <a:pt x="6849476" y="7408245"/>
                </a:lnTo>
                <a:lnTo>
                  <a:pt x="6849476" y="816996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492" name="Picture Placeholder 491">
            <a:extLst>
              <a:ext uri="{FF2B5EF4-FFF2-40B4-BE49-F238E27FC236}">
                <a16:creationId xmlns:a16="http://schemas.microsoft.com/office/drawing/2014/main" id="{B418961E-465D-4D29-93F7-ADFB67C77AAE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 rot="21294467">
            <a:off x="157168" y="614268"/>
            <a:ext cx="17987960" cy="5214133"/>
          </a:xfrm>
          <a:custGeom>
            <a:avLst/>
            <a:gdLst>
              <a:gd name="connsiteX0" fmla="*/ 450941 w 11991973"/>
              <a:gd name="connsiteY0" fmla="*/ 3182190 h 3476625"/>
              <a:gd name="connsiteX1" fmla="*/ 453308 w 11991973"/>
              <a:gd name="connsiteY1" fmla="*/ 3190087 h 3476625"/>
              <a:gd name="connsiteX2" fmla="*/ 439468 w 11991973"/>
              <a:gd name="connsiteY2" fmla="*/ 3190541 h 3476625"/>
              <a:gd name="connsiteX3" fmla="*/ 2673803 w 11991973"/>
              <a:gd name="connsiteY3" fmla="*/ 3350910 h 3476625"/>
              <a:gd name="connsiteX4" fmla="*/ 2676171 w 11991973"/>
              <a:gd name="connsiteY4" fmla="*/ 3358806 h 3476625"/>
              <a:gd name="connsiteX5" fmla="*/ 2662332 w 11991973"/>
              <a:gd name="connsiteY5" fmla="*/ 3359260 h 3476625"/>
              <a:gd name="connsiteX6" fmla="*/ 432327 w 11991973"/>
              <a:gd name="connsiteY6" fmla="*/ 3145543 h 3476625"/>
              <a:gd name="connsiteX7" fmla="*/ 438861 w 11991973"/>
              <a:gd name="connsiteY7" fmla="*/ 3152759 h 3476625"/>
              <a:gd name="connsiteX8" fmla="*/ 439205 w 11991973"/>
              <a:gd name="connsiteY8" fmla="*/ 3153368 h 3476625"/>
              <a:gd name="connsiteX9" fmla="*/ 428185 w 11991973"/>
              <a:gd name="connsiteY9" fmla="*/ 3161451 h 3476625"/>
              <a:gd name="connsiteX10" fmla="*/ 432327 w 11991973"/>
              <a:gd name="connsiteY10" fmla="*/ 3145543 h 3476625"/>
              <a:gd name="connsiteX11" fmla="*/ 489886 w 11991973"/>
              <a:gd name="connsiteY11" fmla="*/ 3146644 h 3476625"/>
              <a:gd name="connsiteX12" fmla="*/ 495885 w 11991973"/>
              <a:gd name="connsiteY12" fmla="*/ 3155634 h 3476625"/>
              <a:gd name="connsiteX13" fmla="*/ 491654 w 11991973"/>
              <a:gd name="connsiteY13" fmla="*/ 3153588 h 3476625"/>
              <a:gd name="connsiteX14" fmla="*/ 488609 w 11991973"/>
              <a:gd name="connsiteY14" fmla="*/ 3147993 h 3476625"/>
              <a:gd name="connsiteX15" fmla="*/ 1339568 w 11991973"/>
              <a:gd name="connsiteY15" fmla="*/ 3211630 h 3476625"/>
              <a:gd name="connsiteX16" fmla="*/ 1328990 w 11991973"/>
              <a:gd name="connsiteY16" fmla="*/ 3222539 h 3476625"/>
              <a:gd name="connsiteX17" fmla="*/ 1351557 w 11991973"/>
              <a:gd name="connsiteY17" fmla="*/ 3213812 h 3476625"/>
              <a:gd name="connsiteX18" fmla="*/ 1339568 w 11991973"/>
              <a:gd name="connsiteY18" fmla="*/ 3211630 h 3476625"/>
              <a:gd name="connsiteX19" fmla="*/ 783157 w 11991973"/>
              <a:gd name="connsiteY19" fmla="*/ 3158808 h 3476625"/>
              <a:gd name="connsiteX20" fmla="*/ 785497 w 11991973"/>
              <a:gd name="connsiteY20" fmla="*/ 3167270 h 3476625"/>
              <a:gd name="connsiteX21" fmla="*/ 783381 w 11991973"/>
              <a:gd name="connsiteY21" fmla="*/ 3161088 h 3476625"/>
              <a:gd name="connsiteX22" fmla="*/ 782690 w 11991973"/>
              <a:gd name="connsiteY22" fmla="*/ 3154069 h 3476625"/>
              <a:gd name="connsiteX23" fmla="*/ 783157 w 11991973"/>
              <a:gd name="connsiteY23" fmla="*/ 3158808 h 3476625"/>
              <a:gd name="connsiteX24" fmla="*/ 781957 w 11991973"/>
              <a:gd name="connsiteY24" fmla="*/ 3154469 h 3476625"/>
              <a:gd name="connsiteX25" fmla="*/ 2708266 w 11991973"/>
              <a:gd name="connsiteY25" fmla="*/ 3320098 h 3476625"/>
              <a:gd name="connsiteX26" fmla="*/ 2714989 w 11991973"/>
              <a:gd name="connsiteY26" fmla="*/ 3330171 h 3476625"/>
              <a:gd name="connsiteX27" fmla="*/ 2710756 w 11991973"/>
              <a:gd name="connsiteY27" fmla="*/ 3328125 h 3476625"/>
              <a:gd name="connsiteX28" fmla="*/ 2707073 w 11991973"/>
              <a:gd name="connsiteY28" fmla="*/ 3321358 h 3476625"/>
              <a:gd name="connsiteX29" fmla="*/ 3565138 w 11991973"/>
              <a:gd name="connsiteY29" fmla="*/ 3395468 h 3476625"/>
              <a:gd name="connsiteX30" fmla="*/ 3562194 w 11991973"/>
              <a:gd name="connsiteY30" fmla="*/ 3399259 h 3476625"/>
              <a:gd name="connsiteX31" fmla="*/ 3553719 w 11991973"/>
              <a:gd name="connsiteY31" fmla="*/ 3397948 h 3476625"/>
              <a:gd name="connsiteX32" fmla="*/ 2655191 w 11991973"/>
              <a:gd name="connsiteY32" fmla="*/ 3314263 h 3476625"/>
              <a:gd name="connsiteX33" fmla="*/ 2661723 w 11991973"/>
              <a:gd name="connsiteY33" fmla="*/ 3321478 h 3476625"/>
              <a:gd name="connsiteX34" fmla="*/ 2662068 w 11991973"/>
              <a:gd name="connsiteY34" fmla="*/ 3322088 h 3476625"/>
              <a:gd name="connsiteX35" fmla="*/ 2651047 w 11991973"/>
              <a:gd name="connsiteY35" fmla="*/ 3330171 h 3476625"/>
              <a:gd name="connsiteX36" fmla="*/ 2655191 w 11991973"/>
              <a:gd name="connsiteY36" fmla="*/ 3314263 h 3476625"/>
              <a:gd name="connsiteX37" fmla="*/ 3006020 w 11991973"/>
              <a:gd name="connsiteY37" fmla="*/ 3327528 h 3476625"/>
              <a:gd name="connsiteX38" fmla="*/ 3008361 w 11991973"/>
              <a:gd name="connsiteY38" fmla="*/ 3335989 h 3476625"/>
              <a:gd name="connsiteX39" fmla="*/ 3006245 w 11991973"/>
              <a:gd name="connsiteY39" fmla="*/ 3329808 h 3476625"/>
              <a:gd name="connsiteX40" fmla="*/ 3005554 w 11991973"/>
              <a:gd name="connsiteY40" fmla="*/ 3322787 h 3476625"/>
              <a:gd name="connsiteX41" fmla="*/ 3006020 w 11991973"/>
              <a:gd name="connsiteY41" fmla="*/ 3327528 h 3476625"/>
              <a:gd name="connsiteX42" fmla="*/ 3004821 w 11991973"/>
              <a:gd name="connsiteY42" fmla="*/ 3323188 h 3476625"/>
              <a:gd name="connsiteX43" fmla="*/ 794195 w 11991973"/>
              <a:gd name="connsiteY43" fmla="*/ 3121090 h 3476625"/>
              <a:gd name="connsiteX44" fmla="*/ 783617 w 11991973"/>
              <a:gd name="connsiteY44" fmla="*/ 3129452 h 3476625"/>
              <a:gd name="connsiteX45" fmla="*/ 800542 w 11991973"/>
              <a:gd name="connsiteY45" fmla="*/ 3123635 h 3476625"/>
              <a:gd name="connsiteX46" fmla="*/ 794195 w 11991973"/>
              <a:gd name="connsiteY46" fmla="*/ 3121090 h 3476625"/>
              <a:gd name="connsiteX47" fmla="*/ 1561147 w 11991973"/>
              <a:gd name="connsiteY47" fmla="*/ 3179817 h 3476625"/>
              <a:gd name="connsiteX48" fmla="*/ 1559126 w 11991973"/>
              <a:gd name="connsiteY48" fmla="*/ 3187268 h 3476625"/>
              <a:gd name="connsiteX49" fmla="*/ 1549018 w 11991973"/>
              <a:gd name="connsiteY49" fmla="*/ 3187632 h 3476625"/>
              <a:gd name="connsiteX50" fmla="*/ 1552125 w 11991973"/>
              <a:gd name="connsiteY50" fmla="*/ 3181676 h 3476625"/>
              <a:gd name="connsiteX51" fmla="*/ 3004129 w 11991973"/>
              <a:gd name="connsiteY51" fmla="*/ 3302876 h 3476625"/>
              <a:gd name="connsiteX52" fmla="*/ 3004129 w 11991973"/>
              <a:gd name="connsiteY52" fmla="*/ 3304046 h 3476625"/>
              <a:gd name="connsiteX53" fmla="*/ 3002719 w 11991973"/>
              <a:gd name="connsiteY53" fmla="*/ 3303990 h 3476625"/>
              <a:gd name="connsiteX54" fmla="*/ 1082866 w 11991973"/>
              <a:gd name="connsiteY54" fmla="*/ 3118181 h 3476625"/>
              <a:gd name="connsiteX55" fmla="*/ 1073228 w 11991973"/>
              <a:gd name="connsiteY55" fmla="*/ 3126544 h 3476625"/>
              <a:gd name="connsiteX56" fmla="*/ 1093915 w 11991973"/>
              <a:gd name="connsiteY56" fmla="*/ 3120725 h 3476625"/>
              <a:gd name="connsiteX57" fmla="*/ 1082866 w 11991973"/>
              <a:gd name="connsiteY57" fmla="*/ 3118181 h 3476625"/>
              <a:gd name="connsiteX58" fmla="*/ 3779068 w 11991973"/>
              <a:gd name="connsiteY58" fmla="*/ 3349012 h 3476625"/>
              <a:gd name="connsiteX59" fmla="*/ 3781285 w 11991973"/>
              <a:gd name="connsiteY59" fmla="*/ 3350533 h 3476625"/>
              <a:gd name="connsiteX60" fmla="*/ 3768120 w 11991973"/>
              <a:gd name="connsiteY60" fmla="*/ 3362170 h 3476625"/>
              <a:gd name="connsiteX61" fmla="*/ 3773996 w 11991973"/>
              <a:gd name="connsiteY61" fmla="*/ 3350897 h 3476625"/>
              <a:gd name="connsiteX62" fmla="*/ 3775142 w 11991973"/>
              <a:gd name="connsiteY62" fmla="*/ 3349865 h 3476625"/>
              <a:gd name="connsiteX63" fmla="*/ 1149216 w 11991973"/>
              <a:gd name="connsiteY63" fmla="*/ 3101227 h 3476625"/>
              <a:gd name="connsiteX64" fmla="*/ 1142810 w 11991973"/>
              <a:gd name="connsiteY64" fmla="*/ 3101454 h 3476625"/>
              <a:gd name="connsiteX65" fmla="*/ 1129645 w 11991973"/>
              <a:gd name="connsiteY65" fmla="*/ 3103271 h 3476625"/>
              <a:gd name="connsiteX66" fmla="*/ 1155973 w 11991973"/>
              <a:gd name="connsiteY66" fmla="*/ 3106181 h 3476625"/>
              <a:gd name="connsiteX67" fmla="*/ 1149216 w 11991973"/>
              <a:gd name="connsiteY67" fmla="*/ 3101227 h 3476625"/>
              <a:gd name="connsiteX68" fmla="*/ 3301968 w 11991973"/>
              <a:gd name="connsiteY68" fmla="*/ 3292718 h 3476625"/>
              <a:gd name="connsiteX69" fmla="*/ 3292330 w 11991973"/>
              <a:gd name="connsiteY69" fmla="*/ 3301081 h 3476625"/>
              <a:gd name="connsiteX70" fmla="*/ 3313017 w 11991973"/>
              <a:gd name="connsiteY70" fmla="*/ 3295264 h 3476625"/>
              <a:gd name="connsiteX71" fmla="*/ 3301968 w 11991973"/>
              <a:gd name="connsiteY71" fmla="*/ 3292718 h 3476625"/>
              <a:gd name="connsiteX72" fmla="*/ 1248404 w 11991973"/>
              <a:gd name="connsiteY72" fmla="*/ 3094618 h 3476625"/>
              <a:gd name="connsiteX73" fmla="*/ 1259407 w 11991973"/>
              <a:gd name="connsiteY73" fmla="*/ 3097454 h 3476625"/>
              <a:gd name="connsiteX74" fmla="*/ 1236840 w 11991973"/>
              <a:gd name="connsiteY74" fmla="*/ 3100363 h 3476625"/>
              <a:gd name="connsiteX75" fmla="*/ 1245989 w 11991973"/>
              <a:gd name="connsiteY75" fmla="*/ 3095647 h 3476625"/>
              <a:gd name="connsiteX76" fmla="*/ 3368315 w 11991973"/>
              <a:gd name="connsiteY76" fmla="*/ 3275765 h 3476625"/>
              <a:gd name="connsiteX77" fmla="*/ 3361913 w 11991973"/>
              <a:gd name="connsiteY77" fmla="*/ 3275992 h 3476625"/>
              <a:gd name="connsiteX78" fmla="*/ 3348749 w 11991973"/>
              <a:gd name="connsiteY78" fmla="*/ 3277809 h 3476625"/>
              <a:gd name="connsiteX79" fmla="*/ 3375074 w 11991973"/>
              <a:gd name="connsiteY79" fmla="*/ 3280719 h 3476625"/>
              <a:gd name="connsiteX80" fmla="*/ 3368315 w 11991973"/>
              <a:gd name="connsiteY80" fmla="*/ 3275765 h 3476625"/>
              <a:gd name="connsiteX81" fmla="*/ 1302970 w 11991973"/>
              <a:gd name="connsiteY81" fmla="*/ 3079521 h 3476625"/>
              <a:gd name="connsiteX82" fmla="*/ 1303566 w 11991973"/>
              <a:gd name="connsiteY82" fmla="*/ 3079886 h 3476625"/>
              <a:gd name="connsiteX83" fmla="*/ 1302660 w 11991973"/>
              <a:gd name="connsiteY83" fmla="*/ 3080000 h 3476625"/>
              <a:gd name="connsiteX84" fmla="*/ 3467225 w 11991973"/>
              <a:gd name="connsiteY84" fmla="*/ 3269083 h 3476625"/>
              <a:gd name="connsiteX85" fmla="*/ 3478507 w 11991973"/>
              <a:gd name="connsiteY85" fmla="*/ 3271992 h 3476625"/>
              <a:gd name="connsiteX86" fmla="*/ 3455943 w 11991973"/>
              <a:gd name="connsiteY86" fmla="*/ 3274900 h 3476625"/>
              <a:gd name="connsiteX87" fmla="*/ 3467225 w 11991973"/>
              <a:gd name="connsiteY87" fmla="*/ 3269083 h 3476625"/>
              <a:gd name="connsiteX88" fmla="*/ 3526226 w 11991973"/>
              <a:gd name="connsiteY88" fmla="*/ 3247633 h 3476625"/>
              <a:gd name="connsiteX89" fmla="*/ 3534085 w 11991973"/>
              <a:gd name="connsiteY89" fmla="*/ 3251963 h 3476625"/>
              <a:gd name="connsiteX90" fmla="*/ 3533281 w 11991973"/>
              <a:gd name="connsiteY90" fmla="*/ 3253083 h 3476625"/>
              <a:gd name="connsiteX91" fmla="*/ 3521761 w 11991973"/>
              <a:gd name="connsiteY91" fmla="*/ 3254538 h 3476625"/>
              <a:gd name="connsiteX92" fmla="*/ 1650569 w 11991973"/>
              <a:gd name="connsiteY92" fmla="*/ 3077092 h 3476625"/>
              <a:gd name="connsiteX93" fmla="*/ 1633645 w 11991973"/>
              <a:gd name="connsiteY93" fmla="*/ 3085818 h 3476625"/>
              <a:gd name="connsiteX94" fmla="*/ 1650569 w 11991973"/>
              <a:gd name="connsiteY94" fmla="*/ 3077092 h 3476625"/>
              <a:gd name="connsiteX95" fmla="*/ 1451228 w 11991973"/>
              <a:gd name="connsiteY95" fmla="*/ 3050911 h 3476625"/>
              <a:gd name="connsiteX96" fmla="*/ 1441120 w 11991973"/>
              <a:gd name="connsiteY96" fmla="*/ 3050184 h 3476625"/>
              <a:gd name="connsiteX97" fmla="*/ 1432422 w 11991973"/>
              <a:gd name="connsiteY97" fmla="*/ 3053819 h 3476625"/>
              <a:gd name="connsiteX98" fmla="*/ 1451228 w 11991973"/>
              <a:gd name="connsiteY98" fmla="*/ 3050911 h 3476625"/>
              <a:gd name="connsiteX99" fmla="*/ 1730496 w 11991973"/>
              <a:gd name="connsiteY99" fmla="*/ 3061820 h 3476625"/>
              <a:gd name="connsiteX100" fmla="*/ 1725795 w 11991973"/>
              <a:gd name="connsiteY100" fmla="*/ 3071274 h 3476625"/>
              <a:gd name="connsiteX101" fmla="*/ 1740839 w 11991973"/>
              <a:gd name="connsiteY101" fmla="*/ 3065455 h 3476625"/>
              <a:gd name="connsiteX102" fmla="*/ 1730496 w 11991973"/>
              <a:gd name="connsiteY102" fmla="*/ 3061820 h 3476625"/>
              <a:gd name="connsiteX103" fmla="*/ 3869673 w 11991973"/>
              <a:gd name="connsiteY103" fmla="*/ 3251629 h 3476625"/>
              <a:gd name="connsiteX104" fmla="*/ 3852746 w 11991973"/>
              <a:gd name="connsiteY104" fmla="*/ 3260355 h 3476625"/>
              <a:gd name="connsiteX105" fmla="*/ 3869673 w 11991973"/>
              <a:gd name="connsiteY105" fmla="*/ 3251629 h 3476625"/>
              <a:gd name="connsiteX106" fmla="*/ 3670331 w 11991973"/>
              <a:gd name="connsiteY106" fmla="*/ 3225448 h 3476625"/>
              <a:gd name="connsiteX107" fmla="*/ 3660223 w 11991973"/>
              <a:gd name="connsiteY107" fmla="*/ 3224722 h 3476625"/>
              <a:gd name="connsiteX108" fmla="*/ 3651524 w 11991973"/>
              <a:gd name="connsiteY108" fmla="*/ 3228357 h 3476625"/>
              <a:gd name="connsiteX109" fmla="*/ 3670331 w 11991973"/>
              <a:gd name="connsiteY109" fmla="*/ 3225448 h 3476625"/>
              <a:gd name="connsiteX110" fmla="*/ 1536088 w 11991973"/>
              <a:gd name="connsiteY110" fmla="*/ 3033094 h 3476625"/>
              <a:gd name="connsiteX111" fmla="*/ 1522690 w 11991973"/>
              <a:gd name="connsiteY111" fmla="*/ 3045093 h 3476625"/>
              <a:gd name="connsiteX112" fmla="*/ 1556541 w 11991973"/>
              <a:gd name="connsiteY112" fmla="*/ 3036366 h 3476625"/>
              <a:gd name="connsiteX113" fmla="*/ 1536088 w 11991973"/>
              <a:gd name="connsiteY113" fmla="*/ 3033094 h 3476625"/>
              <a:gd name="connsiteX114" fmla="*/ 4744337 w 11991973"/>
              <a:gd name="connsiteY114" fmla="*/ 3318910 h 3476625"/>
              <a:gd name="connsiteX115" fmla="*/ 4746705 w 11991973"/>
              <a:gd name="connsiteY115" fmla="*/ 3326807 h 3476625"/>
              <a:gd name="connsiteX116" fmla="*/ 4732863 w 11991973"/>
              <a:gd name="connsiteY116" fmla="*/ 3327262 h 3476625"/>
              <a:gd name="connsiteX117" fmla="*/ 3949596 w 11991973"/>
              <a:gd name="connsiteY117" fmla="*/ 3236358 h 3476625"/>
              <a:gd name="connsiteX118" fmla="*/ 3944895 w 11991973"/>
              <a:gd name="connsiteY118" fmla="*/ 3245812 h 3476625"/>
              <a:gd name="connsiteX119" fmla="*/ 3959937 w 11991973"/>
              <a:gd name="connsiteY119" fmla="*/ 3239993 h 3476625"/>
              <a:gd name="connsiteX120" fmla="*/ 3949596 w 11991973"/>
              <a:gd name="connsiteY120" fmla="*/ 3236358 h 3476625"/>
              <a:gd name="connsiteX121" fmla="*/ 1040699 w 11991973"/>
              <a:gd name="connsiteY121" fmla="*/ 2972960 h 3476625"/>
              <a:gd name="connsiteX122" fmla="*/ 1034911 w 11991973"/>
              <a:gd name="connsiteY122" fmla="*/ 2973460 h 3476625"/>
              <a:gd name="connsiteX123" fmla="*/ 1022452 w 11991973"/>
              <a:gd name="connsiteY123" fmla="*/ 2984005 h 3476625"/>
              <a:gd name="connsiteX124" fmla="*/ 1043139 w 11991973"/>
              <a:gd name="connsiteY124" fmla="*/ 2978187 h 3476625"/>
              <a:gd name="connsiteX125" fmla="*/ 1040699 w 11991973"/>
              <a:gd name="connsiteY125" fmla="*/ 2972960 h 3476625"/>
              <a:gd name="connsiteX126" fmla="*/ 3755191 w 11991973"/>
              <a:gd name="connsiteY126" fmla="*/ 3207631 h 3476625"/>
              <a:gd name="connsiteX127" fmla="*/ 3741791 w 11991973"/>
              <a:gd name="connsiteY127" fmla="*/ 3219631 h 3476625"/>
              <a:gd name="connsiteX128" fmla="*/ 3775640 w 11991973"/>
              <a:gd name="connsiteY128" fmla="*/ 3210903 h 3476625"/>
              <a:gd name="connsiteX129" fmla="*/ 3755191 w 11991973"/>
              <a:gd name="connsiteY129" fmla="*/ 3207631 h 3476625"/>
              <a:gd name="connsiteX130" fmla="*/ 1855555 w 11991973"/>
              <a:gd name="connsiteY130" fmla="*/ 3031958 h 3476625"/>
              <a:gd name="connsiteX131" fmla="*/ 1872481 w 11991973"/>
              <a:gd name="connsiteY131" fmla="*/ 3042184 h 3476625"/>
              <a:gd name="connsiteX132" fmla="*/ 1855555 w 11991973"/>
              <a:gd name="connsiteY132" fmla="*/ 3031958 h 3476625"/>
              <a:gd name="connsiteX133" fmla="*/ 1824930 w 11991973"/>
              <a:gd name="connsiteY133" fmla="*/ 3029083 h 3476625"/>
              <a:gd name="connsiteX134" fmla="*/ 1810421 w 11991973"/>
              <a:gd name="connsiteY134" fmla="*/ 3033457 h 3476625"/>
              <a:gd name="connsiteX135" fmla="*/ 1812302 w 11991973"/>
              <a:gd name="connsiteY135" fmla="*/ 3074183 h 3476625"/>
              <a:gd name="connsiteX136" fmla="*/ 1824930 w 11991973"/>
              <a:gd name="connsiteY136" fmla="*/ 3029083 h 3476625"/>
              <a:gd name="connsiteX137" fmla="*/ 4776555 w 11991973"/>
              <a:gd name="connsiteY137" fmla="*/ 3290467 h 3476625"/>
              <a:gd name="connsiteX138" fmla="*/ 4783638 w 11991973"/>
              <a:gd name="connsiteY138" fmla="*/ 3301081 h 3476625"/>
              <a:gd name="connsiteX139" fmla="*/ 4779408 w 11991973"/>
              <a:gd name="connsiteY139" fmla="*/ 3299035 h 3476625"/>
              <a:gd name="connsiteX140" fmla="*/ 4775405 w 11991973"/>
              <a:gd name="connsiteY140" fmla="*/ 3291682 h 3476625"/>
              <a:gd name="connsiteX141" fmla="*/ 4725722 w 11991973"/>
              <a:gd name="connsiteY141" fmla="*/ 3282264 h 3476625"/>
              <a:gd name="connsiteX142" fmla="*/ 4732257 w 11991973"/>
              <a:gd name="connsiteY142" fmla="*/ 3289479 h 3476625"/>
              <a:gd name="connsiteX143" fmla="*/ 4732601 w 11991973"/>
              <a:gd name="connsiteY143" fmla="*/ 3290090 h 3476625"/>
              <a:gd name="connsiteX144" fmla="*/ 4721579 w 11991973"/>
              <a:gd name="connsiteY144" fmla="*/ 3298173 h 3476625"/>
              <a:gd name="connsiteX145" fmla="*/ 4725722 w 11991973"/>
              <a:gd name="connsiteY145" fmla="*/ 3282264 h 3476625"/>
              <a:gd name="connsiteX146" fmla="*/ 5636287 w 11991973"/>
              <a:gd name="connsiteY146" fmla="*/ 3363156 h 3476625"/>
              <a:gd name="connsiteX147" fmla="*/ 5630846 w 11991973"/>
              <a:gd name="connsiteY147" fmla="*/ 3370169 h 3476625"/>
              <a:gd name="connsiteX148" fmla="*/ 5616742 w 11991973"/>
              <a:gd name="connsiteY148" fmla="*/ 3367987 h 3476625"/>
              <a:gd name="connsiteX149" fmla="*/ 5617269 w 11991973"/>
              <a:gd name="connsiteY149" fmla="*/ 3367444 h 3476625"/>
              <a:gd name="connsiteX150" fmla="*/ 3259801 w 11991973"/>
              <a:gd name="connsiteY150" fmla="*/ 3147498 h 3476625"/>
              <a:gd name="connsiteX151" fmla="*/ 3254014 w 11991973"/>
              <a:gd name="connsiteY151" fmla="*/ 3147998 h 3476625"/>
              <a:gd name="connsiteX152" fmla="*/ 3241551 w 11991973"/>
              <a:gd name="connsiteY152" fmla="*/ 3158542 h 3476625"/>
              <a:gd name="connsiteX153" fmla="*/ 3262238 w 11991973"/>
              <a:gd name="connsiteY153" fmla="*/ 3152725 h 3476625"/>
              <a:gd name="connsiteX154" fmla="*/ 3259801 w 11991973"/>
              <a:gd name="connsiteY154" fmla="*/ 3147498 h 3476625"/>
              <a:gd name="connsiteX155" fmla="*/ 4074656 w 11991973"/>
              <a:gd name="connsiteY155" fmla="*/ 3206495 h 3476625"/>
              <a:gd name="connsiteX156" fmla="*/ 4091581 w 11991973"/>
              <a:gd name="connsiteY156" fmla="*/ 3216721 h 3476625"/>
              <a:gd name="connsiteX157" fmla="*/ 4074656 w 11991973"/>
              <a:gd name="connsiteY157" fmla="*/ 3206495 h 3476625"/>
              <a:gd name="connsiteX158" fmla="*/ 4044029 w 11991973"/>
              <a:gd name="connsiteY158" fmla="*/ 3203619 h 3476625"/>
              <a:gd name="connsiteX159" fmla="*/ 4029523 w 11991973"/>
              <a:gd name="connsiteY159" fmla="*/ 3207995 h 3476625"/>
              <a:gd name="connsiteX160" fmla="*/ 4031401 w 11991973"/>
              <a:gd name="connsiteY160" fmla="*/ 3248720 h 3476625"/>
              <a:gd name="connsiteX161" fmla="*/ 4044029 w 11991973"/>
              <a:gd name="connsiteY161" fmla="*/ 3203619 h 3476625"/>
              <a:gd name="connsiteX162" fmla="*/ 5076553 w 11991973"/>
              <a:gd name="connsiteY162" fmla="*/ 3295530 h 3476625"/>
              <a:gd name="connsiteX163" fmla="*/ 5078892 w 11991973"/>
              <a:gd name="connsiteY163" fmla="*/ 3303990 h 3476625"/>
              <a:gd name="connsiteX164" fmla="*/ 5076778 w 11991973"/>
              <a:gd name="connsiteY164" fmla="*/ 3297809 h 3476625"/>
              <a:gd name="connsiteX165" fmla="*/ 5076085 w 11991973"/>
              <a:gd name="connsiteY165" fmla="*/ 3290789 h 3476625"/>
              <a:gd name="connsiteX166" fmla="*/ 5076553 w 11991973"/>
              <a:gd name="connsiteY166" fmla="*/ 3295530 h 3476625"/>
              <a:gd name="connsiteX167" fmla="*/ 5075353 w 11991973"/>
              <a:gd name="connsiteY167" fmla="*/ 3291189 h 3476625"/>
              <a:gd name="connsiteX168" fmla="*/ 1944885 w 11991973"/>
              <a:gd name="connsiteY168" fmla="*/ 3010913 h 3476625"/>
              <a:gd name="connsiteX169" fmla="*/ 1936420 w 11991973"/>
              <a:gd name="connsiteY169" fmla="*/ 3018912 h 3476625"/>
              <a:gd name="connsiteX170" fmla="*/ 1953347 w 11991973"/>
              <a:gd name="connsiteY170" fmla="*/ 3016003 h 3476625"/>
              <a:gd name="connsiteX171" fmla="*/ 1944885 w 11991973"/>
              <a:gd name="connsiteY171" fmla="*/ 3010913 h 3476625"/>
              <a:gd name="connsiteX172" fmla="*/ 5074661 w 11991973"/>
              <a:gd name="connsiteY172" fmla="*/ 3272298 h 3476625"/>
              <a:gd name="connsiteX173" fmla="*/ 5074661 w 11991973"/>
              <a:gd name="connsiteY173" fmla="*/ 3275031 h 3476625"/>
              <a:gd name="connsiteX174" fmla="*/ 5071371 w 11991973"/>
              <a:gd name="connsiteY174" fmla="*/ 3274900 h 3476625"/>
              <a:gd name="connsiteX175" fmla="*/ 4163983 w 11991973"/>
              <a:gd name="connsiteY175" fmla="*/ 3185451 h 3476625"/>
              <a:gd name="connsiteX176" fmla="*/ 4155520 w 11991973"/>
              <a:gd name="connsiteY176" fmla="*/ 3193450 h 3476625"/>
              <a:gd name="connsiteX177" fmla="*/ 4172445 w 11991973"/>
              <a:gd name="connsiteY177" fmla="*/ 3190541 h 3476625"/>
              <a:gd name="connsiteX178" fmla="*/ 4163983 w 11991973"/>
              <a:gd name="connsiteY178" fmla="*/ 3185451 h 3476625"/>
              <a:gd name="connsiteX179" fmla="*/ 2054811 w 11991973"/>
              <a:gd name="connsiteY179" fmla="*/ 2997459 h 3476625"/>
              <a:gd name="connsiteX180" fmla="*/ 2047611 w 11991973"/>
              <a:gd name="connsiteY180" fmla="*/ 2997095 h 3476625"/>
              <a:gd name="connsiteX181" fmla="*/ 2032330 w 11991973"/>
              <a:gd name="connsiteY181" fmla="*/ 3007277 h 3476625"/>
              <a:gd name="connsiteX182" fmla="*/ 2058660 w 11991973"/>
              <a:gd name="connsiteY182" fmla="*/ 3004367 h 3476625"/>
              <a:gd name="connsiteX183" fmla="*/ 2054811 w 11991973"/>
              <a:gd name="connsiteY183" fmla="*/ 2997459 h 3476625"/>
              <a:gd name="connsiteX184" fmla="*/ 5846027 w 11991973"/>
              <a:gd name="connsiteY184" fmla="*/ 3318763 h 3476625"/>
              <a:gd name="connsiteX185" fmla="*/ 5849935 w 11991973"/>
              <a:gd name="connsiteY185" fmla="*/ 3321444 h 3476625"/>
              <a:gd name="connsiteX186" fmla="*/ 5836772 w 11991973"/>
              <a:gd name="connsiteY186" fmla="*/ 3333080 h 3476625"/>
              <a:gd name="connsiteX187" fmla="*/ 5846027 w 11991973"/>
              <a:gd name="connsiteY187" fmla="*/ 3318763 h 3476625"/>
              <a:gd name="connsiteX188" fmla="*/ 4273910 w 11991973"/>
              <a:gd name="connsiteY188" fmla="*/ 3171997 h 3476625"/>
              <a:gd name="connsiteX189" fmla="*/ 4266713 w 11991973"/>
              <a:gd name="connsiteY189" fmla="*/ 3171633 h 3476625"/>
              <a:gd name="connsiteX190" fmla="*/ 4251431 w 11991973"/>
              <a:gd name="connsiteY190" fmla="*/ 3181815 h 3476625"/>
              <a:gd name="connsiteX191" fmla="*/ 4277758 w 11991973"/>
              <a:gd name="connsiteY191" fmla="*/ 3178905 h 3476625"/>
              <a:gd name="connsiteX192" fmla="*/ 4273910 w 11991973"/>
              <a:gd name="connsiteY192" fmla="*/ 3171997 h 3476625"/>
              <a:gd name="connsiteX193" fmla="*/ 5370620 w 11991973"/>
              <a:gd name="connsiteY193" fmla="*/ 3263628 h 3476625"/>
              <a:gd name="connsiteX194" fmla="*/ 5360981 w 11991973"/>
              <a:gd name="connsiteY194" fmla="*/ 3271992 h 3476625"/>
              <a:gd name="connsiteX195" fmla="*/ 5381667 w 11991973"/>
              <a:gd name="connsiteY195" fmla="*/ 3266174 h 3476625"/>
              <a:gd name="connsiteX196" fmla="*/ 5370620 w 11991973"/>
              <a:gd name="connsiteY196" fmla="*/ 3263628 h 3476625"/>
              <a:gd name="connsiteX197" fmla="*/ 1032522 w 11991973"/>
              <a:gd name="connsiteY197" fmla="*/ 2873107 h 3476625"/>
              <a:gd name="connsiteX198" fmla="*/ 1033500 w 11991973"/>
              <a:gd name="connsiteY198" fmla="*/ 2873465 h 3476625"/>
              <a:gd name="connsiteX199" fmla="*/ 1033613 w 11991973"/>
              <a:gd name="connsiteY199" fmla="*/ 2873637 h 3476625"/>
              <a:gd name="connsiteX200" fmla="*/ 1031854 w 11991973"/>
              <a:gd name="connsiteY200" fmla="*/ 2873464 h 3476625"/>
              <a:gd name="connsiteX201" fmla="*/ 5436969 w 11991973"/>
              <a:gd name="connsiteY201" fmla="*/ 3246675 h 3476625"/>
              <a:gd name="connsiteX202" fmla="*/ 5430563 w 11991973"/>
              <a:gd name="connsiteY202" fmla="*/ 3246902 h 3476625"/>
              <a:gd name="connsiteX203" fmla="*/ 5417401 w 11991973"/>
              <a:gd name="connsiteY203" fmla="*/ 3248719 h 3476625"/>
              <a:gd name="connsiteX204" fmla="*/ 5443726 w 11991973"/>
              <a:gd name="connsiteY204" fmla="*/ 3251629 h 3476625"/>
              <a:gd name="connsiteX205" fmla="*/ 5436969 w 11991973"/>
              <a:gd name="connsiteY205" fmla="*/ 3246675 h 3476625"/>
              <a:gd name="connsiteX206" fmla="*/ 3251624 w 11991973"/>
              <a:gd name="connsiteY206" fmla="*/ 3047644 h 3476625"/>
              <a:gd name="connsiteX207" fmla="*/ 3252604 w 11991973"/>
              <a:gd name="connsiteY207" fmla="*/ 3048002 h 3476625"/>
              <a:gd name="connsiteX208" fmla="*/ 3252717 w 11991973"/>
              <a:gd name="connsiteY208" fmla="*/ 3048175 h 3476625"/>
              <a:gd name="connsiteX209" fmla="*/ 3250958 w 11991973"/>
              <a:gd name="connsiteY209" fmla="*/ 3048002 h 3476625"/>
              <a:gd name="connsiteX210" fmla="*/ 945348 w 11991973"/>
              <a:gd name="connsiteY210" fmla="*/ 2835648 h 3476625"/>
              <a:gd name="connsiteX211" fmla="*/ 932626 w 11991973"/>
              <a:gd name="connsiteY211" fmla="*/ 2853835 h 3476625"/>
              <a:gd name="connsiteX212" fmla="*/ 933360 w 11991973"/>
              <a:gd name="connsiteY212" fmla="*/ 2850920 h 3476625"/>
              <a:gd name="connsiteX213" fmla="*/ 945348 w 11991973"/>
              <a:gd name="connsiteY213" fmla="*/ 2835648 h 3476625"/>
              <a:gd name="connsiteX214" fmla="*/ 2236847 w 11991973"/>
              <a:gd name="connsiteY214" fmla="*/ 2948734 h 3476625"/>
              <a:gd name="connsiteX215" fmla="*/ 2229794 w 11991973"/>
              <a:gd name="connsiteY215" fmla="*/ 2949097 h 3476625"/>
              <a:gd name="connsiteX216" fmla="*/ 2241077 w 11991973"/>
              <a:gd name="connsiteY216" fmla="*/ 2954915 h 3476625"/>
              <a:gd name="connsiteX217" fmla="*/ 2236847 w 11991973"/>
              <a:gd name="connsiteY217" fmla="*/ 2948734 h 3476625"/>
              <a:gd name="connsiteX218" fmla="*/ 998004 w 11991973"/>
              <a:gd name="connsiteY218" fmla="*/ 2835648 h 3476625"/>
              <a:gd name="connsiteX219" fmla="*/ 986721 w 11991973"/>
              <a:gd name="connsiteY219" fmla="*/ 2847283 h 3476625"/>
              <a:gd name="connsiteX220" fmla="*/ 998004 w 11991973"/>
              <a:gd name="connsiteY220" fmla="*/ 2835648 h 3476625"/>
              <a:gd name="connsiteX221" fmla="*/ 5535876 w 11991973"/>
              <a:gd name="connsiteY221" fmla="*/ 3239993 h 3476625"/>
              <a:gd name="connsiteX222" fmla="*/ 5547159 w 11991973"/>
              <a:gd name="connsiteY222" fmla="*/ 3242902 h 3476625"/>
              <a:gd name="connsiteX223" fmla="*/ 5524593 w 11991973"/>
              <a:gd name="connsiteY223" fmla="*/ 3245812 h 3476625"/>
              <a:gd name="connsiteX224" fmla="*/ 5535876 w 11991973"/>
              <a:gd name="connsiteY224" fmla="*/ 3239993 h 3476625"/>
              <a:gd name="connsiteX225" fmla="*/ 1018690 w 11991973"/>
              <a:gd name="connsiteY225" fmla="*/ 2835647 h 3476625"/>
              <a:gd name="connsiteX226" fmla="*/ 1018690 w 11991973"/>
              <a:gd name="connsiteY226" fmla="*/ 2835647 h 3476625"/>
              <a:gd name="connsiteX227" fmla="*/ 1116262 w 11991973"/>
              <a:gd name="connsiteY227" fmla="*/ 2841904 h 3476625"/>
              <a:gd name="connsiteX228" fmla="*/ 1099557 w 11991973"/>
              <a:gd name="connsiteY228" fmla="*/ 2844739 h 3476625"/>
              <a:gd name="connsiteX229" fmla="*/ 1056891 w 11991973"/>
              <a:gd name="connsiteY229" fmla="*/ 2860056 h 3476625"/>
              <a:gd name="connsiteX230" fmla="*/ 1032522 w 11991973"/>
              <a:gd name="connsiteY230" fmla="*/ 2873107 h 3476625"/>
              <a:gd name="connsiteX231" fmla="*/ 1016310 w 11991973"/>
              <a:gd name="connsiteY231" fmla="*/ 2867193 h 3476625"/>
              <a:gd name="connsiteX232" fmla="*/ 1018690 w 11991973"/>
              <a:gd name="connsiteY232" fmla="*/ 2890918 h 3476625"/>
              <a:gd name="connsiteX233" fmla="*/ 1043285 w 11991973"/>
              <a:gd name="connsiteY233" fmla="*/ 2888464 h 3476625"/>
              <a:gd name="connsiteX234" fmla="*/ 1033613 w 11991973"/>
              <a:gd name="connsiteY234" fmla="*/ 2873637 h 3476625"/>
              <a:gd name="connsiteX235" fmla="*/ 1045254 w 11991973"/>
              <a:gd name="connsiteY235" fmla="*/ 2874782 h 3476625"/>
              <a:gd name="connsiteX236" fmla="*/ 1093915 w 11991973"/>
              <a:gd name="connsiteY236" fmla="*/ 2879283 h 3476625"/>
              <a:gd name="connsiteX237" fmla="*/ 1116262 w 11991973"/>
              <a:gd name="connsiteY237" fmla="*/ 2841904 h 3476625"/>
              <a:gd name="connsiteX238" fmla="*/ 4455947 w 11991973"/>
              <a:gd name="connsiteY238" fmla="*/ 3123271 h 3476625"/>
              <a:gd name="connsiteX239" fmla="*/ 4448893 w 11991973"/>
              <a:gd name="connsiteY239" fmla="*/ 3123635 h 3476625"/>
              <a:gd name="connsiteX240" fmla="*/ 4460178 w 11991973"/>
              <a:gd name="connsiteY240" fmla="*/ 3129452 h 3476625"/>
              <a:gd name="connsiteX241" fmla="*/ 4455947 w 11991973"/>
              <a:gd name="connsiteY241" fmla="*/ 3123271 h 3476625"/>
              <a:gd name="connsiteX242" fmla="*/ 3217106 w 11991973"/>
              <a:gd name="connsiteY242" fmla="*/ 3010186 h 3476625"/>
              <a:gd name="connsiteX243" fmla="*/ 3205820 w 11991973"/>
              <a:gd name="connsiteY243" fmla="*/ 3021821 h 3476625"/>
              <a:gd name="connsiteX244" fmla="*/ 3217106 w 11991973"/>
              <a:gd name="connsiteY244" fmla="*/ 3010186 h 3476625"/>
              <a:gd name="connsiteX245" fmla="*/ 3168209 w 11991973"/>
              <a:gd name="connsiteY245" fmla="*/ 3004367 h 3476625"/>
              <a:gd name="connsiteX246" fmla="*/ 3155489 w 11991973"/>
              <a:gd name="connsiteY246" fmla="*/ 3022556 h 3476625"/>
              <a:gd name="connsiteX247" fmla="*/ 3156222 w 11991973"/>
              <a:gd name="connsiteY247" fmla="*/ 3019640 h 3476625"/>
              <a:gd name="connsiteX248" fmla="*/ 3168209 w 11991973"/>
              <a:gd name="connsiteY248" fmla="*/ 3004367 h 3476625"/>
              <a:gd name="connsiteX249" fmla="*/ 3237793 w 11991973"/>
              <a:gd name="connsiteY249" fmla="*/ 3010186 h 3476625"/>
              <a:gd name="connsiteX250" fmla="*/ 3237793 w 11991973"/>
              <a:gd name="connsiteY250" fmla="*/ 3010186 h 3476625"/>
              <a:gd name="connsiteX251" fmla="*/ 3335361 w 11991973"/>
              <a:gd name="connsiteY251" fmla="*/ 3016441 h 3476625"/>
              <a:gd name="connsiteX252" fmla="*/ 3318656 w 11991973"/>
              <a:gd name="connsiteY252" fmla="*/ 3019276 h 3476625"/>
              <a:gd name="connsiteX253" fmla="*/ 3275990 w 11991973"/>
              <a:gd name="connsiteY253" fmla="*/ 3034594 h 3476625"/>
              <a:gd name="connsiteX254" fmla="*/ 3251624 w 11991973"/>
              <a:gd name="connsiteY254" fmla="*/ 3047644 h 3476625"/>
              <a:gd name="connsiteX255" fmla="*/ 3235412 w 11991973"/>
              <a:gd name="connsiteY255" fmla="*/ 3041729 h 3476625"/>
              <a:gd name="connsiteX256" fmla="*/ 3237790 w 11991973"/>
              <a:gd name="connsiteY256" fmla="*/ 3065455 h 3476625"/>
              <a:gd name="connsiteX257" fmla="*/ 3262387 w 11991973"/>
              <a:gd name="connsiteY257" fmla="*/ 3063001 h 3476625"/>
              <a:gd name="connsiteX258" fmla="*/ 3252717 w 11991973"/>
              <a:gd name="connsiteY258" fmla="*/ 3048175 h 3476625"/>
              <a:gd name="connsiteX259" fmla="*/ 3264357 w 11991973"/>
              <a:gd name="connsiteY259" fmla="*/ 3049320 h 3476625"/>
              <a:gd name="connsiteX260" fmla="*/ 3313017 w 11991973"/>
              <a:gd name="connsiteY260" fmla="*/ 3053819 h 3476625"/>
              <a:gd name="connsiteX261" fmla="*/ 3335361 w 11991973"/>
              <a:gd name="connsiteY261" fmla="*/ 3016441 h 3476625"/>
              <a:gd name="connsiteX262" fmla="*/ 1201108 w 11991973"/>
              <a:gd name="connsiteY262" fmla="*/ 2824012 h 3476625"/>
              <a:gd name="connsiteX263" fmla="*/ 1125884 w 11991973"/>
              <a:gd name="connsiteY263" fmla="*/ 2853102 h 3476625"/>
              <a:gd name="connsiteX264" fmla="*/ 1199228 w 11991973"/>
              <a:gd name="connsiteY264" fmla="*/ 2856010 h 3476625"/>
              <a:gd name="connsiteX265" fmla="*/ 1165378 w 11991973"/>
              <a:gd name="connsiteY265" fmla="*/ 2853102 h 3476625"/>
              <a:gd name="connsiteX266" fmla="*/ 1201108 w 11991973"/>
              <a:gd name="connsiteY266" fmla="*/ 2824012 h 3476625"/>
              <a:gd name="connsiteX267" fmla="*/ 5596759 w 11991973"/>
              <a:gd name="connsiteY267" fmla="*/ 3215635 h 3476625"/>
              <a:gd name="connsiteX268" fmla="*/ 5604759 w 11991973"/>
              <a:gd name="connsiteY268" fmla="*/ 3220044 h 3476625"/>
              <a:gd name="connsiteX269" fmla="*/ 5601934 w 11991973"/>
              <a:gd name="connsiteY269" fmla="*/ 3223994 h 3476625"/>
              <a:gd name="connsiteX270" fmla="*/ 5590414 w 11991973"/>
              <a:gd name="connsiteY270" fmla="*/ 3225448 h 3476625"/>
              <a:gd name="connsiteX271" fmla="*/ 1237192 w 11991973"/>
              <a:gd name="connsiteY271" fmla="*/ 2816831 h 3476625"/>
              <a:gd name="connsiteX272" fmla="*/ 1225555 w 11991973"/>
              <a:gd name="connsiteY272" fmla="*/ 2835648 h 3476625"/>
              <a:gd name="connsiteX273" fmla="*/ 1237192 w 11991973"/>
              <a:gd name="connsiteY273" fmla="*/ 2816831 h 3476625"/>
              <a:gd name="connsiteX274" fmla="*/ 1274687 w 11991973"/>
              <a:gd name="connsiteY274" fmla="*/ 2817831 h 3476625"/>
              <a:gd name="connsiteX275" fmla="*/ 1265048 w 11991973"/>
              <a:gd name="connsiteY275" fmla="*/ 2821103 h 3476625"/>
              <a:gd name="connsiteX276" fmla="*/ 1285735 w 11991973"/>
              <a:gd name="connsiteY276" fmla="*/ 2821103 h 3476625"/>
              <a:gd name="connsiteX277" fmla="*/ 1274687 w 11991973"/>
              <a:gd name="connsiteY277" fmla="*/ 2817831 h 3476625"/>
              <a:gd name="connsiteX278" fmla="*/ 3420209 w 11991973"/>
              <a:gd name="connsiteY278" fmla="*/ 2998550 h 3476625"/>
              <a:gd name="connsiteX279" fmla="*/ 3344987 w 11991973"/>
              <a:gd name="connsiteY279" fmla="*/ 3027639 h 3476625"/>
              <a:gd name="connsiteX280" fmla="*/ 3418331 w 11991973"/>
              <a:gd name="connsiteY280" fmla="*/ 3030548 h 3476625"/>
              <a:gd name="connsiteX281" fmla="*/ 3384477 w 11991973"/>
              <a:gd name="connsiteY281" fmla="*/ 3027638 h 3476625"/>
              <a:gd name="connsiteX282" fmla="*/ 3420209 w 11991973"/>
              <a:gd name="connsiteY282" fmla="*/ 2998550 h 3476625"/>
              <a:gd name="connsiteX283" fmla="*/ 5938324 w 11991973"/>
              <a:gd name="connsiteY283" fmla="*/ 3222539 h 3476625"/>
              <a:gd name="connsiteX284" fmla="*/ 5921400 w 11991973"/>
              <a:gd name="connsiteY284" fmla="*/ 3231267 h 3476625"/>
              <a:gd name="connsiteX285" fmla="*/ 5938324 w 11991973"/>
              <a:gd name="connsiteY285" fmla="*/ 3222539 h 3476625"/>
              <a:gd name="connsiteX286" fmla="*/ 1312252 w 11991973"/>
              <a:gd name="connsiteY286" fmla="*/ 2803547 h 3476625"/>
              <a:gd name="connsiteX287" fmla="*/ 1300163 w 11991973"/>
              <a:gd name="connsiteY287" fmla="*/ 2803377 h 3476625"/>
              <a:gd name="connsiteX288" fmla="*/ 1328990 w 11991973"/>
              <a:gd name="connsiteY288" fmla="*/ 2812376 h 3476625"/>
              <a:gd name="connsiteX289" fmla="*/ 1312252 w 11991973"/>
              <a:gd name="connsiteY289" fmla="*/ 2803547 h 3476625"/>
              <a:gd name="connsiteX290" fmla="*/ 5738980 w 11991973"/>
              <a:gd name="connsiteY290" fmla="*/ 3196358 h 3476625"/>
              <a:gd name="connsiteX291" fmla="*/ 5728873 w 11991973"/>
              <a:gd name="connsiteY291" fmla="*/ 3195632 h 3476625"/>
              <a:gd name="connsiteX292" fmla="*/ 5720177 w 11991973"/>
              <a:gd name="connsiteY292" fmla="*/ 3199267 h 3476625"/>
              <a:gd name="connsiteX293" fmla="*/ 5738980 w 11991973"/>
              <a:gd name="connsiteY293" fmla="*/ 3196358 h 3476625"/>
              <a:gd name="connsiteX294" fmla="*/ 3456293 w 11991973"/>
              <a:gd name="connsiteY294" fmla="*/ 2991369 h 3476625"/>
              <a:gd name="connsiteX295" fmla="*/ 3444658 w 11991973"/>
              <a:gd name="connsiteY295" fmla="*/ 3010186 h 3476625"/>
              <a:gd name="connsiteX296" fmla="*/ 3456293 w 11991973"/>
              <a:gd name="connsiteY296" fmla="*/ 2991369 h 3476625"/>
              <a:gd name="connsiteX297" fmla="*/ 1203987 w 11991973"/>
              <a:gd name="connsiteY297" fmla="*/ 2789605 h 3476625"/>
              <a:gd name="connsiteX298" fmla="*/ 1197348 w 11991973"/>
              <a:gd name="connsiteY298" fmla="*/ 2789469 h 3476625"/>
              <a:gd name="connsiteX299" fmla="*/ 1182303 w 11991973"/>
              <a:gd name="connsiteY299" fmla="*/ 2794922 h 3476625"/>
              <a:gd name="connsiteX300" fmla="*/ 1206750 w 11991973"/>
              <a:gd name="connsiteY300" fmla="*/ 2794922 h 3476625"/>
              <a:gd name="connsiteX301" fmla="*/ 1203987 w 11991973"/>
              <a:gd name="connsiteY301" fmla="*/ 2789605 h 3476625"/>
              <a:gd name="connsiteX302" fmla="*/ 3493787 w 11991973"/>
              <a:gd name="connsiteY302" fmla="*/ 2992368 h 3476625"/>
              <a:gd name="connsiteX303" fmla="*/ 3484149 w 11991973"/>
              <a:gd name="connsiteY303" fmla="*/ 2995641 h 3476625"/>
              <a:gd name="connsiteX304" fmla="*/ 3504836 w 11991973"/>
              <a:gd name="connsiteY304" fmla="*/ 2995641 h 3476625"/>
              <a:gd name="connsiteX305" fmla="*/ 3493787 w 11991973"/>
              <a:gd name="connsiteY305" fmla="*/ 2992368 h 3476625"/>
              <a:gd name="connsiteX306" fmla="*/ 1354789 w 11991973"/>
              <a:gd name="connsiteY306" fmla="*/ 2796787 h 3476625"/>
              <a:gd name="connsiteX307" fmla="*/ 1349206 w 11991973"/>
              <a:gd name="connsiteY307" fmla="*/ 2796740 h 3476625"/>
              <a:gd name="connsiteX308" fmla="*/ 1338391 w 11991973"/>
              <a:gd name="connsiteY308" fmla="*/ 2809467 h 3476625"/>
              <a:gd name="connsiteX309" fmla="*/ 1357198 w 11991973"/>
              <a:gd name="connsiteY309" fmla="*/ 2803650 h 3476625"/>
              <a:gd name="connsiteX310" fmla="*/ 1354789 w 11991973"/>
              <a:gd name="connsiteY310" fmla="*/ 2796787 h 3476625"/>
              <a:gd name="connsiteX311" fmla="*/ 721556 w 11991973"/>
              <a:gd name="connsiteY311" fmla="*/ 2736744 h 3476625"/>
              <a:gd name="connsiteX312" fmla="*/ 680185 w 11991973"/>
              <a:gd name="connsiteY312" fmla="*/ 2748379 h 3476625"/>
              <a:gd name="connsiteX313" fmla="*/ 721556 w 11991973"/>
              <a:gd name="connsiteY313" fmla="*/ 2736744 h 3476625"/>
              <a:gd name="connsiteX314" fmla="*/ 6018249 w 11991973"/>
              <a:gd name="connsiteY314" fmla="*/ 3207268 h 3476625"/>
              <a:gd name="connsiteX315" fmla="*/ 6013547 w 11991973"/>
              <a:gd name="connsiteY315" fmla="*/ 3216722 h 3476625"/>
              <a:gd name="connsiteX316" fmla="*/ 6028592 w 11991973"/>
              <a:gd name="connsiteY316" fmla="*/ 3210903 h 3476625"/>
              <a:gd name="connsiteX317" fmla="*/ 6018249 w 11991973"/>
              <a:gd name="connsiteY317" fmla="*/ 3207268 h 3476625"/>
              <a:gd name="connsiteX318" fmla="*/ 3531354 w 11991973"/>
              <a:gd name="connsiteY318" fmla="*/ 2978084 h 3476625"/>
              <a:gd name="connsiteX319" fmla="*/ 3519265 w 11991973"/>
              <a:gd name="connsiteY319" fmla="*/ 2977914 h 3476625"/>
              <a:gd name="connsiteX320" fmla="*/ 3548088 w 11991973"/>
              <a:gd name="connsiteY320" fmla="*/ 2986913 h 3476625"/>
              <a:gd name="connsiteX321" fmla="*/ 3531354 w 11991973"/>
              <a:gd name="connsiteY321" fmla="*/ 2978084 h 3476625"/>
              <a:gd name="connsiteX322" fmla="*/ 5844206 w 11991973"/>
              <a:gd name="connsiteY322" fmla="*/ 3181800 h 3476625"/>
              <a:gd name="connsiteX323" fmla="*/ 5844294 w 11991973"/>
              <a:gd name="connsiteY323" fmla="*/ 3181815 h 3476625"/>
              <a:gd name="connsiteX324" fmla="*/ 5841666 w 11991973"/>
              <a:gd name="connsiteY324" fmla="*/ 3182662 h 3476625"/>
              <a:gd name="connsiteX325" fmla="*/ 3423090 w 11991973"/>
              <a:gd name="connsiteY325" fmla="*/ 2964143 h 3476625"/>
              <a:gd name="connsiteX326" fmla="*/ 3416450 w 11991973"/>
              <a:gd name="connsiteY326" fmla="*/ 2964006 h 3476625"/>
              <a:gd name="connsiteX327" fmla="*/ 3401404 w 11991973"/>
              <a:gd name="connsiteY327" fmla="*/ 2969460 h 3476625"/>
              <a:gd name="connsiteX328" fmla="*/ 3425852 w 11991973"/>
              <a:gd name="connsiteY328" fmla="*/ 2969460 h 3476625"/>
              <a:gd name="connsiteX329" fmla="*/ 3423090 w 11991973"/>
              <a:gd name="connsiteY329" fmla="*/ 2964143 h 3476625"/>
              <a:gd name="connsiteX330" fmla="*/ 1432422 w 11991973"/>
              <a:gd name="connsiteY330" fmla="*/ 2786196 h 3476625"/>
              <a:gd name="connsiteX331" fmla="*/ 1402333 w 11991973"/>
              <a:gd name="connsiteY331" fmla="*/ 2789105 h 3476625"/>
              <a:gd name="connsiteX332" fmla="*/ 1432422 w 11991973"/>
              <a:gd name="connsiteY332" fmla="*/ 2786196 h 3476625"/>
              <a:gd name="connsiteX333" fmla="*/ 3573889 w 11991973"/>
              <a:gd name="connsiteY333" fmla="*/ 2971324 h 3476625"/>
              <a:gd name="connsiteX334" fmla="*/ 3568308 w 11991973"/>
              <a:gd name="connsiteY334" fmla="*/ 2971278 h 3476625"/>
              <a:gd name="connsiteX335" fmla="*/ 3557492 w 11991973"/>
              <a:gd name="connsiteY335" fmla="*/ 2984005 h 3476625"/>
              <a:gd name="connsiteX336" fmla="*/ 3576301 w 11991973"/>
              <a:gd name="connsiteY336" fmla="*/ 2978187 h 3476625"/>
              <a:gd name="connsiteX337" fmla="*/ 3573889 w 11991973"/>
              <a:gd name="connsiteY337" fmla="*/ 2971324 h 3476625"/>
              <a:gd name="connsiteX338" fmla="*/ 2940660 w 11991973"/>
              <a:gd name="connsiteY338" fmla="*/ 2911280 h 3476625"/>
              <a:gd name="connsiteX339" fmla="*/ 2899285 w 11991973"/>
              <a:gd name="connsiteY339" fmla="*/ 2922916 h 3476625"/>
              <a:gd name="connsiteX340" fmla="*/ 2940660 w 11991973"/>
              <a:gd name="connsiteY340" fmla="*/ 2911280 h 3476625"/>
              <a:gd name="connsiteX341" fmla="*/ 1465391 w 11991973"/>
              <a:gd name="connsiteY341" fmla="*/ 2779696 h 3476625"/>
              <a:gd name="connsiteX342" fmla="*/ 1477554 w 11991973"/>
              <a:gd name="connsiteY342" fmla="*/ 2789105 h 3476625"/>
              <a:gd name="connsiteX343" fmla="*/ 1465391 w 11991973"/>
              <a:gd name="connsiteY343" fmla="*/ 2779696 h 3476625"/>
              <a:gd name="connsiteX344" fmla="*/ 1453108 w 11991973"/>
              <a:gd name="connsiteY344" fmla="*/ 2777469 h 3476625"/>
              <a:gd name="connsiteX345" fmla="*/ 1434302 w 11991973"/>
              <a:gd name="connsiteY345" fmla="*/ 2789105 h 3476625"/>
              <a:gd name="connsiteX346" fmla="*/ 1453108 w 11991973"/>
              <a:gd name="connsiteY346" fmla="*/ 2777469 h 3476625"/>
              <a:gd name="connsiteX347" fmla="*/ 721792 w 11991973"/>
              <a:gd name="connsiteY347" fmla="*/ 2711654 h 3476625"/>
              <a:gd name="connsiteX348" fmla="*/ 712154 w 11991973"/>
              <a:gd name="connsiteY348" fmla="*/ 2722199 h 3476625"/>
              <a:gd name="connsiteX349" fmla="*/ 732841 w 11991973"/>
              <a:gd name="connsiteY349" fmla="*/ 2716380 h 3476625"/>
              <a:gd name="connsiteX350" fmla="*/ 721792 w 11991973"/>
              <a:gd name="connsiteY350" fmla="*/ 2711654 h 3476625"/>
              <a:gd name="connsiteX351" fmla="*/ 5328453 w 11991973"/>
              <a:gd name="connsiteY351" fmla="*/ 3118408 h 3476625"/>
              <a:gd name="connsiteX352" fmla="*/ 5322664 w 11991973"/>
              <a:gd name="connsiteY352" fmla="*/ 3118907 h 3476625"/>
              <a:gd name="connsiteX353" fmla="*/ 5310207 w 11991973"/>
              <a:gd name="connsiteY353" fmla="*/ 3129452 h 3476625"/>
              <a:gd name="connsiteX354" fmla="*/ 5330892 w 11991973"/>
              <a:gd name="connsiteY354" fmla="*/ 3123635 h 3476625"/>
              <a:gd name="connsiteX355" fmla="*/ 5328453 w 11991973"/>
              <a:gd name="connsiteY355" fmla="*/ 3118408 h 3476625"/>
              <a:gd name="connsiteX356" fmla="*/ 674072 w 11991973"/>
              <a:gd name="connsiteY356" fmla="*/ 2699291 h 3476625"/>
              <a:gd name="connsiteX357" fmla="*/ 663259 w 11991973"/>
              <a:gd name="connsiteY357" fmla="*/ 2701835 h 3476625"/>
              <a:gd name="connsiteX358" fmla="*/ 676422 w 11991973"/>
              <a:gd name="connsiteY358" fmla="*/ 2707654 h 3476625"/>
              <a:gd name="connsiteX359" fmla="*/ 674072 w 11991973"/>
              <a:gd name="connsiteY359" fmla="*/ 2699291 h 3476625"/>
              <a:gd name="connsiteX360" fmla="*/ 691466 w 11991973"/>
              <a:gd name="connsiteY360" fmla="*/ 2696018 h 3476625"/>
              <a:gd name="connsiteX361" fmla="*/ 691466 w 11991973"/>
              <a:gd name="connsiteY361" fmla="*/ 2696018 h 3476625"/>
              <a:gd name="connsiteX362" fmla="*/ 1483551 w 11991973"/>
              <a:gd name="connsiteY362" fmla="*/ 2763469 h 3476625"/>
              <a:gd name="connsiteX363" fmla="*/ 1471914 w 11991973"/>
              <a:gd name="connsiteY363" fmla="*/ 2771651 h 3476625"/>
              <a:gd name="connsiteX364" fmla="*/ 1483551 w 11991973"/>
              <a:gd name="connsiteY364" fmla="*/ 2763469 h 3476625"/>
              <a:gd name="connsiteX365" fmla="*/ 6143307 w 11991973"/>
              <a:gd name="connsiteY365" fmla="*/ 3177406 h 3476625"/>
              <a:gd name="connsiteX366" fmla="*/ 6160233 w 11991973"/>
              <a:gd name="connsiteY366" fmla="*/ 3187632 h 3476625"/>
              <a:gd name="connsiteX367" fmla="*/ 6143307 w 11991973"/>
              <a:gd name="connsiteY367" fmla="*/ 3177406 h 3476625"/>
              <a:gd name="connsiteX368" fmla="*/ 6112682 w 11991973"/>
              <a:gd name="connsiteY368" fmla="*/ 3174531 h 3476625"/>
              <a:gd name="connsiteX369" fmla="*/ 6098174 w 11991973"/>
              <a:gd name="connsiteY369" fmla="*/ 3178905 h 3476625"/>
              <a:gd name="connsiteX370" fmla="*/ 6100054 w 11991973"/>
              <a:gd name="connsiteY370" fmla="*/ 3219631 h 3476625"/>
              <a:gd name="connsiteX371" fmla="*/ 6112682 w 11991973"/>
              <a:gd name="connsiteY371" fmla="*/ 3174531 h 3476625"/>
              <a:gd name="connsiteX372" fmla="*/ 5140394 w 11991973"/>
              <a:gd name="connsiteY372" fmla="*/ 3081683 h 3476625"/>
              <a:gd name="connsiteX373" fmla="*/ 5139071 w 11991973"/>
              <a:gd name="connsiteY373" fmla="*/ 3082909 h 3476625"/>
              <a:gd name="connsiteX374" fmla="*/ 5140394 w 11991973"/>
              <a:gd name="connsiteY374" fmla="*/ 3081683 h 3476625"/>
              <a:gd name="connsiteX375" fmla="*/ 789964 w 11991973"/>
              <a:gd name="connsiteY375" fmla="*/ 2689836 h 3476625"/>
              <a:gd name="connsiteX376" fmla="*/ 789259 w 11991973"/>
              <a:gd name="connsiteY376" fmla="*/ 2701835 h 3476625"/>
              <a:gd name="connsiteX377" fmla="*/ 789964 w 11991973"/>
              <a:gd name="connsiteY377" fmla="*/ 2689836 h 3476625"/>
              <a:gd name="connsiteX378" fmla="*/ 1643048 w 11991973"/>
              <a:gd name="connsiteY378" fmla="*/ 2754197 h 3476625"/>
              <a:gd name="connsiteX379" fmla="*/ 1635526 w 11991973"/>
              <a:gd name="connsiteY379" fmla="*/ 2765832 h 3476625"/>
              <a:gd name="connsiteX380" fmla="*/ 1643048 w 11991973"/>
              <a:gd name="connsiteY380" fmla="*/ 2754197 h 3476625"/>
              <a:gd name="connsiteX381" fmla="*/ 862925 w 11991973"/>
              <a:gd name="connsiteY381" fmla="*/ 2683336 h 3476625"/>
              <a:gd name="connsiteX382" fmla="*/ 849437 w 11991973"/>
              <a:gd name="connsiteY382" fmla="*/ 2696018 h 3476625"/>
              <a:gd name="connsiteX383" fmla="*/ 868244 w 11991973"/>
              <a:gd name="connsiteY383" fmla="*/ 2684382 h 3476625"/>
              <a:gd name="connsiteX384" fmla="*/ 862925 w 11991973"/>
              <a:gd name="connsiteY384" fmla="*/ 2683336 h 3476625"/>
              <a:gd name="connsiteX385" fmla="*/ 688661 w 11991973"/>
              <a:gd name="connsiteY385" fmla="*/ 2666976 h 3476625"/>
              <a:gd name="connsiteX386" fmla="*/ 688736 w 11991973"/>
              <a:gd name="connsiteY386" fmla="*/ 2667020 h 3476625"/>
              <a:gd name="connsiteX387" fmla="*/ 685825 w 11991973"/>
              <a:gd name="connsiteY387" fmla="*/ 2672747 h 3476625"/>
              <a:gd name="connsiteX388" fmla="*/ 682633 w 11991973"/>
              <a:gd name="connsiteY388" fmla="*/ 2668881 h 3476625"/>
              <a:gd name="connsiteX389" fmla="*/ 694733 w 11991973"/>
              <a:gd name="connsiteY389" fmla="*/ 2665176 h 3476625"/>
              <a:gd name="connsiteX390" fmla="*/ 691467 w 11991973"/>
              <a:gd name="connsiteY390" fmla="*/ 2669837 h 3476625"/>
              <a:gd name="connsiteX391" fmla="*/ 693562 w 11991973"/>
              <a:gd name="connsiteY391" fmla="*/ 2665518 h 3476625"/>
              <a:gd name="connsiteX392" fmla="*/ 5188909 w 11991973"/>
              <a:gd name="connsiteY392" fmla="*/ 3065456 h 3476625"/>
              <a:gd name="connsiteX393" fmla="*/ 5197369 w 11991973"/>
              <a:gd name="connsiteY393" fmla="*/ 3074183 h 3476625"/>
              <a:gd name="connsiteX394" fmla="*/ 5188909 w 11991973"/>
              <a:gd name="connsiteY394" fmla="*/ 3065456 h 3476625"/>
              <a:gd name="connsiteX395" fmla="*/ 6232637 w 11991973"/>
              <a:gd name="connsiteY395" fmla="*/ 3156361 h 3476625"/>
              <a:gd name="connsiteX396" fmla="*/ 6224174 w 11991973"/>
              <a:gd name="connsiteY396" fmla="*/ 3164360 h 3476625"/>
              <a:gd name="connsiteX397" fmla="*/ 6241099 w 11991973"/>
              <a:gd name="connsiteY397" fmla="*/ 3161451 h 3476625"/>
              <a:gd name="connsiteX398" fmla="*/ 6232637 w 11991973"/>
              <a:gd name="connsiteY398" fmla="*/ 3156361 h 3476625"/>
              <a:gd name="connsiteX399" fmla="*/ 1040789 w 11991973"/>
              <a:gd name="connsiteY399" fmla="*/ 2685837 h 3476625"/>
              <a:gd name="connsiteX400" fmla="*/ 1028093 w 11991973"/>
              <a:gd name="connsiteY400" fmla="*/ 2693109 h 3476625"/>
              <a:gd name="connsiteX401" fmla="*/ 1056304 w 11991973"/>
              <a:gd name="connsiteY401" fmla="*/ 2687290 h 3476625"/>
              <a:gd name="connsiteX402" fmla="*/ 1040789 w 11991973"/>
              <a:gd name="connsiteY402" fmla="*/ 2685837 h 3476625"/>
              <a:gd name="connsiteX403" fmla="*/ 1469475 w 11991973"/>
              <a:gd name="connsiteY403" fmla="*/ 2714063 h 3476625"/>
              <a:gd name="connsiteX404" fmla="*/ 1463686 w 11991973"/>
              <a:gd name="connsiteY404" fmla="*/ 2714562 h 3476625"/>
              <a:gd name="connsiteX405" fmla="*/ 1451227 w 11991973"/>
              <a:gd name="connsiteY405" fmla="*/ 2725107 h 3476625"/>
              <a:gd name="connsiteX406" fmla="*/ 1471914 w 11991973"/>
              <a:gd name="connsiteY406" fmla="*/ 2719289 h 3476625"/>
              <a:gd name="connsiteX407" fmla="*/ 1469475 w 11991973"/>
              <a:gd name="connsiteY407" fmla="*/ 2714063 h 3476625"/>
              <a:gd name="connsiteX408" fmla="*/ 886813 w 11991973"/>
              <a:gd name="connsiteY408" fmla="*/ 2661110 h 3476625"/>
              <a:gd name="connsiteX409" fmla="*/ 883287 w 11991973"/>
              <a:gd name="connsiteY409" fmla="*/ 2687290 h 3476625"/>
              <a:gd name="connsiteX410" fmla="*/ 886813 w 11991973"/>
              <a:gd name="connsiteY410" fmla="*/ 2661110 h 3476625"/>
              <a:gd name="connsiteX411" fmla="*/ 767838 w 11991973"/>
              <a:gd name="connsiteY411" fmla="*/ 2650162 h 3476625"/>
              <a:gd name="connsiteX412" fmla="*/ 768572 w 11991973"/>
              <a:gd name="connsiteY412" fmla="*/ 2652383 h 3476625"/>
              <a:gd name="connsiteX413" fmla="*/ 768256 w 11991973"/>
              <a:gd name="connsiteY413" fmla="*/ 2652440 h 3476625"/>
              <a:gd name="connsiteX414" fmla="*/ 6342563 w 11991973"/>
              <a:gd name="connsiteY414" fmla="*/ 3142907 h 3476625"/>
              <a:gd name="connsiteX415" fmla="*/ 6335363 w 11991973"/>
              <a:gd name="connsiteY415" fmla="*/ 3142543 h 3476625"/>
              <a:gd name="connsiteX416" fmla="*/ 6320084 w 11991973"/>
              <a:gd name="connsiteY416" fmla="*/ 3152724 h 3476625"/>
              <a:gd name="connsiteX417" fmla="*/ 6346412 w 11991973"/>
              <a:gd name="connsiteY417" fmla="*/ 3149815 h 3476625"/>
              <a:gd name="connsiteX418" fmla="*/ 6342563 w 11991973"/>
              <a:gd name="connsiteY418" fmla="*/ 3142907 h 3476625"/>
              <a:gd name="connsiteX419" fmla="*/ 840505 w 11991973"/>
              <a:gd name="connsiteY419" fmla="*/ 2647657 h 3476625"/>
              <a:gd name="connsiteX420" fmla="*/ 841915 w 11991973"/>
              <a:gd name="connsiteY420" fmla="*/ 2672747 h 3476625"/>
              <a:gd name="connsiteX421" fmla="*/ 840505 w 11991973"/>
              <a:gd name="connsiteY421" fmla="*/ 2647657 h 3476625"/>
              <a:gd name="connsiteX422" fmla="*/ 3259890 w 11991973"/>
              <a:gd name="connsiteY422" fmla="*/ 2860374 h 3476625"/>
              <a:gd name="connsiteX423" fmla="*/ 3247197 w 11991973"/>
              <a:gd name="connsiteY423" fmla="*/ 2867647 h 3476625"/>
              <a:gd name="connsiteX424" fmla="*/ 3275405 w 11991973"/>
              <a:gd name="connsiteY424" fmla="*/ 2861828 h 3476625"/>
              <a:gd name="connsiteX425" fmla="*/ 3259890 w 11991973"/>
              <a:gd name="connsiteY425" fmla="*/ 2860374 h 3476625"/>
              <a:gd name="connsiteX426" fmla="*/ 1009287 w 11991973"/>
              <a:gd name="connsiteY426" fmla="*/ 2655292 h 3476625"/>
              <a:gd name="connsiteX427" fmla="*/ 997388 w 11991973"/>
              <a:gd name="connsiteY427" fmla="*/ 2654475 h 3476625"/>
              <a:gd name="connsiteX428" fmla="*/ 1009287 w 11991973"/>
              <a:gd name="connsiteY428" fmla="*/ 2655292 h 3476625"/>
              <a:gd name="connsiteX429" fmla="*/ 2792092 w 11991973"/>
              <a:gd name="connsiteY429" fmla="*/ 2809467 h 3476625"/>
              <a:gd name="connsiteX430" fmla="*/ 2792092 w 11991973"/>
              <a:gd name="connsiteY430" fmla="*/ 2809467 h 3476625"/>
              <a:gd name="connsiteX431" fmla="*/ 3688577 w 11991973"/>
              <a:gd name="connsiteY431" fmla="*/ 2888600 h 3476625"/>
              <a:gd name="connsiteX432" fmla="*/ 3682789 w 11991973"/>
              <a:gd name="connsiteY432" fmla="*/ 2889100 h 3476625"/>
              <a:gd name="connsiteX433" fmla="*/ 3670329 w 11991973"/>
              <a:gd name="connsiteY433" fmla="*/ 2899645 h 3476625"/>
              <a:gd name="connsiteX434" fmla="*/ 3691016 w 11991973"/>
              <a:gd name="connsiteY434" fmla="*/ 2893827 h 3476625"/>
              <a:gd name="connsiteX435" fmla="*/ 3688577 w 11991973"/>
              <a:gd name="connsiteY435" fmla="*/ 2888600 h 3476625"/>
              <a:gd name="connsiteX436" fmla="*/ 540567 w 11991973"/>
              <a:gd name="connsiteY436" fmla="*/ 2606598 h 3476625"/>
              <a:gd name="connsiteX437" fmla="*/ 544781 w 11991973"/>
              <a:gd name="connsiteY437" fmla="*/ 2611657 h 3476625"/>
              <a:gd name="connsiteX438" fmla="*/ 525975 w 11991973"/>
              <a:gd name="connsiteY438" fmla="*/ 2614567 h 3476625"/>
              <a:gd name="connsiteX439" fmla="*/ 537494 w 11991973"/>
              <a:gd name="connsiteY439" fmla="*/ 2606341 h 3476625"/>
              <a:gd name="connsiteX440" fmla="*/ 1153037 w 11991973"/>
              <a:gd name="connsiteY440" fmla="*/ 2659747 h 3476625"/>
              <a:gd name="connsiteX441" fmla="*/ 1137167 w 11991973"/>
              <a:gd name="connsiteY441" fmla="*/ 2678564 h 3476625"/>
              <a:gd name="connsiteX442" fmla="*/ 1153037 w 11991973"/>
              <a:gd name="connsiteY442" fmla="*/ 2659747 h 3476625"/>
              <a:gd name="connsiteX443" fmla="*/ 3206997 w 11991973"/>
              <a:gd name="connsiteY443" fmla="*/ 2838557 h 3476625"/>
              <a:gd name="connsiteX444" fmla="*/ 3207702 w 11991973"/>
              <a:gd name="connsiteY444" fmla="*/ 2847283 h 3476625"/>
              <a:gd name="connsiteX445" fmla="*/ 3206997 w 11991973"/>
              <a:gd name="connsiteY445" fmla="*/ 2838557 h 3476625"/>
              <a:gd name="connsiteX446" fmla="*/ 931861 w 11991973"/>
              <a:gd name="connsiteY446" fmla="*/ 2633112 h 3476625"/>
              <a:gd name="connsiteX447" fmla="*/ 928422 w 11991973"/>
              <a:gd name="connsiteY447" fmla="*/ 2649474 h 3476625"/>
              <a:gd name="connsiteX448" fmla="*/ 931861 w 11991973"/>
              <a:gd name="connsiteY448" fmla="*/ 2633112 h 3476625"/>
              <a:gd name="connsiteX449" fmla="*/ 3220515 w 11991973"/>
              <a:gd name="connsiteY449" fmla="*/ 2834058 h 3476625"/>
              <a:gd name="connsiteX450" fmla="*/ 3215227 w 11991973"/>
              <a:gd name="connsiteY450" fmla="*/ 2838557 h 3476625"/>
              <a:gd name="connsiteX451" fmla="*/ 3220515 w 11991973"/>
              <a:gd name="connsiteY451" fmla="*/ 2834058 h 3476625"/>
              <a:gd name="connsiteX452" fmla="*/ 1609197 w 11991973"/>
              <a:gd name="connsiteY452" fmla="*/ 2690199 h 3476625"/>
              <a:gd name="connsiteX453" fmla="*/ 1586865 w 11991973"/>
              <a:gd name="connsiteY453" fmla="*/ 2689108 h 3476625"/>
              <a:gd name="connsiteX454" fmla="*/ 1565944 w 11991973"/>
              <a:gd name="connsiteY454" fmla="*/ 2698927 h 3476625"/>
              <a:gd name="connsiteX455" fmla="*/ 1609197 w 11991973"/>
              <a:gd name="connsiteY455" fmla="*/ 2690199 h 3476625"/>
              <a:gd name="connsiteX456" fmla="*/ 966710 w 11991973"/>
              <a:gd name="connsiteY456" fmla="*/ 2624067 h 3476625"/>
              <a:gd name="connsiteX457" fmla="*/ 975438 w 11991973"/>
              <a:gd name="connsiteY457" fmla="*/ 2646566 h 3476625"/>
              <a:gd name="connsiteX458" fmla="*/ 966710 w 11991973"/>
              <a:gd name="connsiteY458" fmla="*/ 2624067 h 3476625"/>
              <a:gd name="connsiteX459" fmla="*/ 3372138 w 11991973"/>
              <a:gd name="connsiteY459" fmla="*/ 2834285 h 3476625"/>
              <a:gd name="connsiteX460" fmla="*/ 3356271 w 11991973"/>
              <a:gd name="connsiteY460" fmla="*/ 2853102 h 3476625"/>
              <a:gd name="connsiteX461" fmla="*/ 3372138 w 11991973"/>
              <a:gd name="connsiteY461" fmla="*/ 2834285 h 3476625"/>
              <a:gd name="connsiteX462" fmla="*/ 992363 w 11991973"/>
              <a:gd name="connsiteY462" fmla="*/ 2617476 h 3476625"/>
              <a:gd name="connsiteX463" fmla="*/ 992363 w 11991973"/>
              <a:gd name="connsiteY463" fmla="*/ 2617476 h 3476625"/>
              <a:gd name="connsiteX464" fmla="*/ 3828301 w 11991973"/>
              <a:gd name="connsiteY464" fmla="*/ 2864738 h 3476625"/>
              <a:gd name="connsiteX465" fmla="*/ 3805968 w 11991973"/>
              <a:gd name="connsiteY465" fmla="*/ 2863647 h 3476625"/>
              <a:gd name="connsiteX466" fmla="*/ 3785044 w 11991973"/>
              <a:gd name="connsiteY466" fmla="*/ 2873464 h 3476625"/>
              <a:gd name="connsiteX467" fmla="*/ 3828301 w 11991973"/>
              <a:gd name="connsiteY467" fmla="*/ 2864738 h 3476625"/>
              <a:gd name="connsiteX468" fmla="*/ 1918602 w 11991973"/>
              <a:gd name="connsiteY468" fmla="*/ 2689309 h 3476625"/>
              <a:gd name="connsiteX469" fmla="*/ 1921376 w 11991973"/>
              <a:gd name="connsiteY469" fmla="*/ 2704745 h 3476625"/>
              <a:gd name="connsiteX470" fmla="*/ 1919263 w 11991973"/>
              <a:gd name="connsiteY470" fmla="*/ 2689609 h 3476625"/>
              <a:gd name="connsiteX471" fmla="*/ 1918602 w 11991973"/>
              <a:gd name="connsiteY471" fmla="*/ 2689309 h 3476625"/>
              <a:gd name="connsiteX472" fmla="*/ 1706696 w 11991973"/>
              <a:gd name="connsiteY472" fmla="*/ 2665883 h 3476625"/>
              <a:gd name="connsiteX473" fmla="*/ 1705108 w 11991973"/>
              <a:gd name="connsiteY473" fmla="*/ 2678564 h 3476625"/>
              <a:gd name="connsiteX474" fmla="*/ 1706696 w 11991973"/>
              <a:gd name="connsiteY474" fmla="*/ 2665883 h 3476625"/>
              <a:gd name="connsiteX475" fmla="*/ 6524599 w 11991973"/>
              <a:gd name="connsiteY475" fmla="*/ 3094182 h 3476625"/>
              <a:gd name="connsiteX476" fmla="*/ 6517546 w 11991973"/>
              <a:gd name="connsiteY476" fmla="*/ 3094545 h 3476625"/>
              <a:gd name="connsiteX477" fmla="*/ 6528830 w 11991973"/>
              <a:gd name="connsiteY477" fmla="*/ 3100363 h 3476625"/>
              <a:gd name="connsiteX478" fmla="*/ 6524599 w 11991973"/>
              <a:gd name="connsiteY478" fmla="*/ 3094182 h 3476625"/>
              <a:gd name="connsiteX479" fmla="*/ 1310182 w 11991973"/>
              <a:gd name="connsiteY479" fmla="*/ 2629112 h 3476625"/>
              <a:gd name="connsiteX480" fmla="*/ 1297019 w 11991973"/>
              <a:gd name="connsiteY480" fmla="*/ 2643657 h 3476625"/>
              <a:gd name="connsiteX481" fmla="*/ 1310182 w 11991973"/>
              <a:gd name="connsiteY481" fmla="*/ 2629112 h 3476625"/>
              <a:gd name="connsiteX482" fmla="*/ 5476755 w 11991973"/>
              <a:gd name="connsiteY482" fmla="*/ 2999550 h 3476625"/>
              <a:gd name="connsiteX483" fmla="*/ 5475696 w 11991973"/>
              <a:gd name="connsiteY483" fmla="*/ 3010186 h 3476625"/>
              <a:gd name="connsiteX484" fmla="*/ 5476755 w 11991973"/>
              <a:gd name="connsiteY484" fmla="*/ 2999550 h 3476625"/>
              <a:gd name="connsiteX485" fmla="*/ 5144712 w 11991973"/>
              <a:gd name="connsiteY485" fmla="*/ 2966551 h 3476625"/>
              <a:gd name="connsiteX486" fmla="*/ 5144712 w 11991973"/>
              <a:gd name="connsiteY486" fmla="*/ 2966551 h 3476625"/>
              <a:gd name="connsiteX487" fmla="*/ 5454250 w 11991973"/>
              <a:gd name="connsiteY487" fmla="*/ 2992368 h 3476625"/>
              <a:gd name="connsiteX488" fmla="*/ 5423042 w 11991973"/>
              <a:gd name="connsiteY488" fmla="*/ 3021821 h 3476625"/>
              <a:gd name="connsiteX489" fmla="*/ 5454250 w 11991973"/>
              <a:gd name="connsiteY489" fmla="*/ 2992368 h 3476625"/>
              <a:gd name="connsiteX490" fmla="*/ 3529283 w 11991973"/>
              <a:gd name="connsiteY490" fmla="*/ 2803650 h 3476625"/>
              <a:gd name="connsiteX491" fmla="*/ 3516120 w 11991973"/>
              <a:gd name="connsiteY491" fmla="*/ 2818193 h 3476625"/>
              <a:gd name="connsiteX492" fmla="*/ 3529283 w 11991973"/>
              <a:gd name="connsiteY492" fmla="*/ 2803650 h 3476625"/>
              <a:gd name="connsiteX493" fmla="*/ 1431716 w 11991973"/>
              <a:gd name="connsiteY493" fmla="*/ 2597477 h 3476625"/>
              <a:gd name="connsiteX494" fmla="*/ 1424898 w 11991973"/>
              <a:gd name="connsiteY494" fmla="*/ 2602931 h 3476625"/>
              <a:gd name="connsiteX495" fmla="*/ 1439943 w 11991973"/>
              <a:gd name="connsiteY495" fmla="*/ 2602931 h 3476625"/>
              <a:gd name="connsiteX496" fmla="*/ 1431716 w 11991973"/>
              <a:gd name="connsiteY496" fmla="*/ 2597477 h 3476625"/>
              <a:gd name="connsiteX497" fmla="*/ 1503179 w 11991973"/>
              <a:gd name="connsiteY497" fmla="*/ 2602931 h 3476625"/>
              <a:gd name="connsiteX498" fmla="*/ 1481317 w 11991973"/>
              <a:gd name="connsiteY498" fmla="*/ 2611658 h 3476625"/>
              <a:gd name="connsiteX499" fmla="*/ 1503179 w 11991973"/>
              <a:gd name="connsiteY499" fmla="*/ 2602931 h 3476625"/>
              <a:gd name="connsiteX500" fmla="*/ 5277677 w 11991973"/>
              <a:gd name="connsiteY500" fmla="*/ 2935507 h 3476625"/>
              <a:gd name="connsiteX501" fmla="*/ 5280116 w 11991973"/>
              <a:gd name="connsiteY501" fmla="*/ 2940370 h 3476625"/>
              <a:gd name="connsiteX502" fmla="*/ 5259430 w 11991973"/>
              <a:gd name="connsiteY502" fmla="*/ 2943280 h 3476625"/>
              <a:gd name="connsiteX503" fmla="*/ 5271889 w 11991973"/>
              <a:gd name="connsiteY503" fmla="*/ 2936371 h 3476625"/>
              <a:gd name="connsiteX504" fmla="*/ 5277677 w 11991973"/>
              <a:gd name="connsiteY504" fmla="*/ 2935507 h 3476625"/>
              <a:gd name="connsiteX505" fmla="*/ 639047 w 11991973"/>
              <a:gd name="connsiteY505" fmla="*/ 2516025 h 3476625"/>
              <a:gd name="connsiteX506" fmla="*/ 631289 w 11991973"/>
              <a:gd name="connsiteY506" fmla="*/ 2530206 h 3476625"/>
              <a:gd name="connsiteX507" fmla="*/ 639047 w 11991973"/>
              <a:gd name="connsiteY507" fmla="*/ 2516025 h 3476625"/>
              <a:gd name="connsiteX508" fmla="*/ 1869660 w 11991973"/>
              <a:gd name="connsiteY508" fmla="*/ 2616021 h 3476625"/>
              <a:gd name="connsiteX509" fmla="*/ 1857434 w 11991973"/>
              <a:gd name="connsiteY509" fmla="*/ 2623293 h 3476625"/>
              <a:gd name="connsiteX510" fmla="*/ 1881884 w 11991973"/>
              <a:gd name="connsiteY510" fmla="*/ 2617476 h 3476625"/>
              <a:gd name="connsiteX511" fmla="*/ 1869660 w 11991973"/>
              <a:gd name="connsiteY511" fmla="*/ 2616021 h 3476625"/>
              <a:gd name="connsiteX512" fmla="*/ 3650817 w 11991973"/>
              <a:gd name="connsiteY512" fmla="*/ 2772014 h 3476625"/>
              <a:gd name="connsiteX513" fmla="*/ 3644002 w 11991973"/>
              <a:gd name="connsiteY513" fmla="*/ 2777469 h 3476625"/>
              <a:gd name="connsiteX514" fmla="*/ 3659045 w 11991973"/>
              <a:gd name="connsiteY514" fmla="*/ 2777469 h 3476625"/>
              <a:gd name="connsiteX515" fmla="*/ 3650817 w 11991973"/>
              <a:gd name="connsiteY515" fmla="*/ 2772014 h 3476625"/>
              <a:gd name="connsiteX516" fmla="*/ 3722279 w 11991973"/>
              <a:gd name="connsiteY516" fmla="*/ 2777469 h 3476625"/>
              <a:gd name="connsiteX517" fmla="*/ 3700417 w 11991973"/>
              <a:gd name="connsiteY517" fmla="*/ 2786195 h 3476625"/>
              <a:gd name="connsiteX518" fmla="*/ 3722279 w 11991973"/>
              <a:gd name="connsiteY518" fmla="*/ 2777469 h 3476625"/>
              <a:gd name="connsiteX519" fmla="*/ 1756047 w 11991973"/>
              <a:gd name="connsiteY519" fmla="*/ 2584753 h 3476625"/>
              <a:gd name="connsiteX520" fmla="*/ 1754002 w 11991973"/>
              <a:gd name="connsiteY520" fmla="*/ 2597113 h 3476625"/>
              <a:gd name="connsiteX521" fmla="*/ 1748126 w 11991973"/>
              <a:gd name="connsiteY521" fmla="*/ 2587523 h 3476625"/>
              <a:gd name="connsiteX522" fmla="*/ 1716392 w 11991973"/>
              <a:gd name="connsiteY522" fmla="*/ 2553479 h 3476625"/>
              <a:gd name="connsiteX523" fmla="*/ 1686302 w 11991973"/>
              <a:gd name="connsiteY523" fmla="*/ 2568024 h 3476625"/>
              <a:gd name="connsiteX524" fmla="*/ 1716392 w 11991973"/>
              <a:gd name="connsiteY524" fmla="*/ 2553479 h 3476625"/>
              <a:gd name="connsiteX525" fmla="*/ 3978910 w 11991973"/>
              <a:gd name="connsiteY525" fmla="*/ 2753473 h 3476625"/>
              <a:gd name="connsiteX526" fmla="*/ 3976864 w 11991973"/>
              <a:gd name="connsiteY526" fmla="*/ 2765832 h 3476625"/>
              <a:gd name="connsiteX527" fmla="*/ 3970989 w 11991973"/>
              <a:gd name="connsiteY527" fmla="*/ 2756242 h 3476625"/>
              <a:gd name="connsiteX528" fmla="*/ 1826847 w 11991973"/>
              <a:gd name="connsiteY528" fmla="*/ 2552190 h 3476625"/>
              <a:gd name="connsiteX529" fmla="*/ 1817943 w 11991973"/>
              <a:gd name="connsiteY529" fmla="*/ 2562206 h 3476625"/>
              <a:gd name="connsiteX530" fmla="*/ 1819934 w 11991973"/>
              <a:gd name="connsiteY530" fmla="*/ 2552971 h 3476625"/>
              <a:gd name="connsiteX531" fmla="*/ 3935493 w 11991973"/>
              <a:gd name="connsiteY531" fmla="*/ 2728016 h 3476625"/>
              <a:gd name="connsiteX532" fmla="*/ 3905403 w 11991973"/>
              <a:gd name="connsiteY532" fmla="*/ 2742561 h 3476625"/>
              <a:gd name="connsiteX533" fmla="*/ 3935493 w 11991973"/>
              <a:gd name="connsiteY533" fmla="*/ 2728016 h 3476625"/>
              <a:gd name="connsiteX534" fmla="*/ 1904215 w 11991973"/>
              <a:gd name="connsiteY534" fmla="*/ 2546571 h 3476625"/>
              <a:gd name="connsiteX535" fmla="*/ 1906333 w 11991973"/>
              <a:gd name="connsiteY535" fmla="*/ 2556388 h 3476625"/>
              <a:gd name="connsiteX536" fmla="*/ 1904215 w 11991973"/>
              <a:gd name="connsiteY536" fmla="*/ 2546571 h 3476625"/>
              <a:gd name="connsiteX537" fmla="*/ 4136344 w 11991973"/>
              <a:gd name="connsiteY537" fmla="*/ 2740897 h 3476625"/>
              <a:gd name="connsiteX538" fmla="*/ 4151759 w 11991973"/>
              <a:gd name="connsiteY538" fmla="*/ 2745470 h 3476625"/>
              <a:gd name="connsiteX539" fmla="*/ 4148046 w 11991973"/>
              <a:gd name="connsiteY539" fmla="*/ 2745790 h 3476625"/>
              <a:gd name="connsiteX540" fmla="*/ 4147998 w 11991973"/>
              <a:gd name="connsiteY540" fmla="*/ 2745470 h 3476625"/>
              <a:gd name="connsiteX541" fmla="*/ 4127311 w 11991973"/>
              <a:gd name="connsiteY541" fmla="*/ 2745470 h 3476625"/>
              <a:gd name="connsiteX542" fmla="*/ 4130686 w 11991973"/>
              <a:gd name="connsiteY542" fmla="*/ 2742243 h 3476625"/>
              <a:gd name="connsiteX543" fmla="*/ 4051136 w 11991973"/>
              <a:gd name="connsiteY543" fmla="*/ 2720749 h 3476625"/>
              <a:gd name="connsiteX544" fmla="*/ 4050620 w 11991973"/>
              <a:gd name="connsiteY544" fmla="*/ 2721471 h 3476625"/>
              <a:gd name="connsiteX545" fmla="*/ 4037043 w 11991973"/>
              <a:gd name="connsiteY545" fmla="*/ 2736744 h 3476625"/>
              <a:gd name="connsiteX546" fmla="*/ 4039158 w 11991973"/>
              <a:gd name="connsiteY546" fmla="*/ 2726926 h 3476625"/>
              <a:gd name="connsiteX547" fmla="*/ 4044592 w 11991973"/>
              <a:gd name="connsiteY547" fmla="*/ 2721487 h 3476625"/>
              <a:gd name="connsiteX548" fmla="*/ 4123315 w 11991973"/>
              <a:gd name="connsiteY548" fmla="*/ 2721107 h 3476625"/>
              <a:gd name="connsiteX549" fmla="*/ 4125430 w 11991973"/>
              <a:gd name="connsiteY549" fmla="*/ 2730925 h 3476625"/>
              <a:gd name="connsiteX550" fmla="*/ 4123315 w 11991973"/>
              <a:gd name="connsiteY550" fmla="*/ 2721107 h 3476625"/>
              <a:gd name="connsiteX551" fmla="*/ 2047375 w 11991973"/>
              <a:gd name="connsiteY551" fmla="*/ 2521480 h 3476625"/>
              <a:gd name="connsiteX552" fmla="*/ 2047375 w 11991973"/>
              <a:gd name="connsiteY552" fmla="*/ 2521480 h 3476625"/>
              <a:gd name="connsiteX553" fmla="*/ 735014 w 11991973"/>
              <a:gd name="connsiteY553" fmla="*/ 2393259 h 3476625"/>
              <a:gd name="connsiteX554" fmla="*/ 719677 w 11991973"/>
              <a:gd name="connsiteY554" fmla="*/ 2405122 h 3476625"/>
              <a:gd name="connsiteX555" fmla="*/ 738482 w 11991973"/>
              <a:gd name="connsiteY555" fmla="*/ 2399303 h 3476625"/>
              <a:gd name="connsiteX556" fmla="*/ 735014 w 11991973"/>
              <a:gd name="connsiteY556" fmla="*/ 2393259 h 3476625"/>
              <a:gd name="connsiteX557" fmla="*/ 4266475 w 11991973"/>
              <a:gd name="connsiteY557" fmla="*/ 2696018 h 3476625"/>
              <a:gd name="connsiteX558" fmla="*/ 4266475 w 11991973"/>
              <a:gd name="connsiteY558" fmla="*/ 2696018 h 3476625"/>
              <a:gd name="connsiteX559" fmla="*/ 2202161 w 11991973"/>
              <a:gd name="connsiteY559" fmla="*/ 2511357 h 3476625"/>
              <a:gd name="connsiteX560" fmla="*/ 2196031 w 11991973"/>
              <a:gd name="connsiteY560" fmla="*/ 2514236 h 3476625"/>
              <a:gd name="connsiteX561" fmla="*/ 2119308 w 11991973"/>
              <a:gd name="connsiteY561" fmla="*/ 2506571 h 3476625"/>
              <a:gd name="connsiteX562" fmla="*/ 1908212 w 11991973"/>
              <a:gd name="connsiteY562" fmla="*/ 2570932 h 3476625"/>
              <a:gd name="connsiteX563" fmla="*/ 1932661 w 11991973"/>
              <a:gd name="connsiteY563" fmla="*/ 2597113 h 3476625"/>
              <a:gd name="connsiteX564" fmla="*/ 2098154 w 11991973"/>
              <a:gd name="connsiteY564" fmla="*/ 2573841 h 3476625"/>
              <a:gd name="connsiteX565" fmla="*/ 2157391 w 11991973"/>
              <a:gd name="connsiteY565" fmla="*/ 2532388 h 3476625"/>
              <a:gd name="connsiteX566" fmla="*/ 2196031 w 11991973"/>
              <a:gd name="connsiteY566" fmla="*/ 2514236 h 3476625"/>
              <a:gd name="connsiteX567" fmla="*/ 2202574 w 11991973"/>
              <a:gd name="connsiteY567" fmla="*/ 2514890 h 3476625"/>
              <a:gd name="connsiteX568" fmla="*/ 7208900 w 11991973"/>
              <a:gd name="connsiteY568" fmla="*/ 2942552 h 3476625"/>
              <a:gd name="connsiteX569" fmla="*/ 7209605 w 11991973"/>
              <a:gd name="connsiteY569" fmla="*/ 2957824 h 3476625"/>
              <a:gd name="connsiteX570" fmla="*/ 7208900 w 11991973"/>
              <a:gd name="connsiteY570" fmla="*/ 2942552 h 3476625"/>
              <a:gd name="connsiteX571" fmla="*/ 4456415 w 11991973"/>
              <a:gd name="connsiteY571" fmla="*/ 2684382 h 3476625"/>
              <a:gd name="connsiteX572" fmla="*/ 4458313 w 11991973"/>
              <a:gd name="connsiteY572" fmla="*/ 2692123 h 3476625"/>
              <a:gd name="connsiteX573" fmla="*/ 4451810 w 11991973"/>
              <a:gd name="connsiteY573" fmla="*/ 2691993 h 3476625"/>
              <a:gd name="connsiteX574" fmla="*/ 4451949 w 11991973"/>
              <a:gd name="connsiteY574" fmla="*/ 2691654 h 3476625"/>
              <a:gd name="connsiteX575" fmla="*/ 4456415 w 11991973"/>
              <a:gd name="connsiteY575" fmla="*/ 2684382 h 3476625"/>
              <a:gd name="connsiteX576" fmla="*/ 4447013 w 11991973"/>
              <a:gd name="connsiteY576" fmla="*/ 2678564 h 3476625"/>
              <a:gd name="connsiteX577" fmla="*/ 4432698 w 11991973"/>
              <a:gd name="connsiteY577" fmla="*/ 2690529 h 3476625"/>
              <a:gd name="connsiteX578" fmla="*/ 4424217 w 11991973"/>
              <a:gd name="connsiteY578" fmla="*/ 2689682 h 3476625"/>
              <a:gd name="connsiteX579" fmla="*/ 4424582 w 11991973"/>
              <a:gd name="connsiteY579" fmla="*/ 2684435 h 3476625"/>
              <a:gd name="connsiteX580" fmla="*/ 7346330 w 11991973"/>
              <a:gd name="connsiteY580" fmla="*/ 2908918 h 3476625"/>
              <a:gd name="connsiteX581" fmla="*/ 7340541 w 11991973"/>
              <a:gd name="connsiteY581" fmla="*/ 2909100 h 3476625"/>
              <a:gd name="connsiteX582" fmla="*/ 7328083 w 11991973"/>
              <a:gd name="connsiteY582" fmla="*/ 2917099 h 3476625"/>
              <a:gd name="connsiteX583" fmla="*/ 7348769 w 11991973"/>
              <a:gd name="connsiteY583" fmla="*/ 2914189 h 3476625"/>
              <a:gd name="connsiteX584" fmla="*/ 7346330 w 11991973"/>
              <a:gd name="connsiteY584" fmla="*/ 2908918 h 3476625"/>
              <a:gd name="connsiteX585" fmla="*/ 6047398 w 11991973"/>
              <a:gd name="connsiteY585" fmla="*/ 2748379 h 3476625"/>
              <a:gd name="connsiteX586" fmla="*/ 6032676 w 11991973"/>
              <a:gd name="connsiteY586" fmla="*/ 2748152 h 3476625"/>
              <a:gd name="connsiteX587" fmla="*/ 5968413 w 11991973"/>
              <a:gd name="connsiteY587" fmla="*/ 2760015 h 3476625"/>
              <a:gd name="connsiteX588" fmla="*/ 6047398 w 11991973"/>
              <a:gd name="connsiteY588" fmla="*/ 2751287 h 3476625"/>
              <a:gd name="connsiteX589" fmla="*/ 6047398 w 11991973"/>
              <a:gd name="connsiteY589" fmla="*/ 2748379 h 3476625"/>
              <a:gd name="connsiteX590" fmla="*/ 7891732 w 11991973"/>
              <a:gd name="connsiteY590" fmla="*/ 2791377 h 3476625"/>
              <a:gd name="connsiteX591" fmla="*/ 7892261 w 11991973"/>
              <a:gd name="connsiteY591" fmla="*/ 2803650 h 3476625"/>
              <a:gd name="connsiteX592" fmla="*/ 7891732 w 11991973"/>
              <a:gd name="connsiteY592" fmla="*/ 2791377 h 3476625"/>
              <a:gd name="connsiteX593" fmla="*/ 7936455 w 11991973"/>
              <a:gd name="connsiteY593" fmla="*/ 2774196 h 3476625"/>
              <a:gd name="connsiteX594" fmla="*/ 7944917 w 11991973"/>
              <a:gd name="connsiteY594" fmla="*/ 2803650 h 3476625"/>
              <a:gd name="connsiteX595" fmla="*/ 7936455 w 11991973"/>
              <a:gd name="connsiteY595" fmla="*/ 2774196 h 3476625"/>
              <a:gd name="connsiteX596" fmla="*/ 7978063 w 11991973"/>
              <a:gd name="connsiteY596" fmla="*/ 2763288 h 3476625"/>
              <a:gd name="connsiteX597" fmla="*/ 7967484 w 11991973"/>
              <a:gd name="connsiteY597" fmla="*/ 2774560 h 3476625"/>
              <a:gd name="connsiteX598" fmla="*/ 7984410 w 11991973"/>
              <a:gd name="connsiteY598" fmla="*/ 2771650 h 3476625"/>
              <a:gd name="connsiteX599" fmla="*/ 7978063 w 11991973"/>
              <a:gd name="connsiteY599" fmla="*/ 2763288 h 3476625"/>
              <a:gd name="connsiteX600" fmla="*/ 1094359 w 11991973"/>
              <a:gd name="connsiteY600" fmla="*/ 2143162 h 3476625"/>
              <a:gd name="connsiteX601" fmla="*/ 1041933 w 11991973"/>
              <a:gd name="connsiteY601" fmla="*/ 2157759 h 3476625"/>
              <a:gd name="connsiteX602" fmla="*/ 762930 w 11991973"/>
              <a:gd name="connsiteY602" fmla="*/ 2236402 h 3476625"/>
              <a:gd name="connsiteX603" fmla="*/ 1057919 w 11991973"/>
              <a:gd name="connsiteY603" fmla="*/ 2150769 h 3476625"/>
              <a:gd name="connsiteX604" fmla="*/ 8148403 w 11991973"/>
              <a:gd name="connsiteY604" fmla="*/ 2715654 h 3476625"/>
              <a:gd name="connsiteX605" fmla="*/ 8121693 w 11991973"/>
              <a:gd name="connsiteY605" fmla="*/ 2722198 h 3476625"/>
              <a:gd name="connsiteX606" fmla="*/ 8153663 w 11991973"/>
              <a:gd name="connsiteY606" fmla="*/ 2722199 h 3476625"/>
              <a:gd name="connsiteX607" fmla="*/ 8148403 w 11991973"/>
              <a:gd name="connsiteY607" fmla="*/ 2715654 h 3476625"/>
              <a:gd name="connsiteX608" fmla="*/ 8261180 w 11991973"/>
              <a:gd name="connsiteY608" fmla="*/ 2708699 h 3476625"/>
              <a:gd name="connsiteX609" fmla="*/ 8255216 w 11991973"/>
              <a:gd name="connsiteY609" fmla="*/ 2713472 h 3476625"/>
              <a:gd name="connsiteX610" fmla="*/ 8264617 w 11991973"/>
              <a:gd name="connsiteY610" fmla="*/ 2722198 h 3476625"/>
              <a:gd name="connsiteX611" fmla="*/ 8266264 w 11991973"/>
              <a:gd name="connsiteY611" fmla="*/ 2710199 h 3476625"/>
              <a:gd name="connsiteX612" fmla="*/ 8261180 w 11991973"/>
              <a:gd name="connsiteY612" fmla="*/ 2708699 h 3476625"/>
              <a:gd name="connsiteX613" fmla="*/ 8214278 w 11991973"/>
              <a:gd name="connsiteY613" fmla="*/ 2704122 h 3476625"/>
              <a:gd name="connsiteX614" fmla="*/ 8213137 w 11991973"/>
              <a:gd name="connsiteY614" fmla="*/ 2704971 h 3476625"/>
              <a:gd name="connsiteX615" fmla="*/ 8219484 w 11991973"/>
              <a:gd name="connsiteY615" fmla="*/ 2719289 h 3476625"/>
              <a:gd name="connsiteX616" fmla="*/ 8214278 w 11991973"/>
              <a:gd name="connsiteY616" fmla="*/ 2704122 h 3476625"/>
              <a:gd name="connsiteX617" fmla="*/ 26828 w 11991973"/>
              <a:gd name="connsiteY617" fmla="*/ 1956391 h 3476625"/>
              <a:gd name="connsiteX618" fmla="*/ 29059 w 11991973"/>
              <a:gd name="connsiteY618" fmla="*/ 1962551 h 3476625"/>
              <a:gd name="connsiteX619" fmla="*/ 14453 w 11991973"/>
              <a:gd name="connsiteY619" fmla="*/ 1965869 h 3476625"/>
              <a:gd name="connsiteX620" fmla="*/ 8353712 w 11991973"/>
              <a:gd name="connsiteY620" fmla="*/ 2691063 h 3476625"/>
              <a:gd name="connsiteX621" fmla="*/ 8364291 w 11991973"/>
              <a:gd name="connsiteY621" fmla="*/ 2693109 h 3476625"/>
              <a:gd name="connsiteX622" fmla="*/ 8353712 w 11991973"/>
              <a:gd name="connsiteY622" fmla="*/ 2691063 h 3476625"/>
              <a:gd name="connsiteX623" fmla="*/ 8409424 w 11991973"/>
              <a:gd name="connsiteY623" fmla="*/ 2681473 h 3476625"/>
              <a:gd name="connsiteX624" fmla="*/ 8401902 w 11991973"/>
              <a:gd name="connsiteY624" fmla="*/ 2687290 h 3476625"/>
              <a:gd name="connsiteX625" fmla="*/ 8416946 w 11991973"/>
              <a:gd name="connsiteY625" fmla="*/ 2684382 h 3476625"/>
              <a:gd name="connsiteX626" fmla="*/ 8409424 w 11991973"/>
              <a:gd name="connsiteY626" fmla="*/ 2681473 h 3476625"/>
              <a:gd name="connsiteX627" fmla="*/ 1483940 w 11991973"/>
              <a:gd name="connsiteY627" fmla="*/ 2057723 h 3476625"/>
              <a:gd name="connsiteX628" fmla="*/ 1480143 w 11991973"/>
              <a:gd name="connsiteY628" fmla="*/ 2063319 h 3476625"/>
              <a:gd name="connsiteX629" fmla="*/ 1473795 w 11991973"/>
              <a:gd name="connsiteY629" fmla="*/ 2061864 h 3476625"/>
              <a:gd name="connsiteX630" fmla="*/ 1474939 w 11991973"/>
              <a:gd name="connsiteY630" fmla="*/ 2059896 h 3476625"/>
              <a:gd name="connsiteX631" fmla="*/ 8392499 w 11991973"/>
              <a:gd name="connsiteY631" fmla="*/ 2672201 h 3476625"/>
              <a:gd name="connsiteX632" fmla="*/ 8392499 w 11991973"/>
              <a:gd name="connsiteY632" fmla="*/ 2690200 h 3476625"/>
              <a:gd name="connsiteX633" fmla="*/ 8398140 w 11991973"/>
              <a:gd name="connsiteY633" fmla="*/ 2672746 h 3476625"/>
              <a:gd name="connsiteX634" fmla="*/ 8392499 w 11991973"/>
              <a:gd name="connsiteY634" fmla="*/ 2672201 h 3476625"/>
              <a:gd name="connsiteX635" fmla="*/ 4669 w 11991973"/>
              <a:gd name="connsiteY635" fmla="*/ 1918826 h 3476625"/>
              <a:gd name="connsiteX636" fmla="*/ 11902 w 11991973"/>
              <a:gd name="connsiteY636" fmla="*/ 1925274 h 3476625"/>
              <a:gd name="connsiteX637" fmla="*/ 13474 w 11991973"/>
              <a:gd name="connsiteY637" fmla="*/ 1927620 h 3476625"/>
              <a:gd name="connsiteX638" fmla="*/ 1289 w 11991973"/>
              <a:gd name="connsiteY638" fmla="*/ 1936779 h 3476625"/>
              <a:gd name="connsiteX639" fmla="*/ 4669 w 11991973"/>
              <a:gd name="connsiteY639" fmla="*/ 1918826 h 3476625"/>
              <a:gd name="connsiteX640" fmla="*/ 8444216 w 11991973"/>
              <a:gd name="connsiteY640" fmla="*/ 2669110 h 3476625"/>
              <a:gd name="connsiteX641" fmla="*/ 8458320 w 11991973"/>
              <a:gd name="connsiteY641" fmla="*/ 2684382 h 3476625"/>
              <a:gd name="connsiteX642" fmla="*/ 8444216 w 11991973"/>
              <a:gd name="connsiteY642" fmla="*/ 2669110 h 3476625"/>
              <a:gd name="connsiteX643" fmla="*/ 1493046 w 11991973"/>
              <a:gd name="connsiteY643" fmla="*/ 2043345 h 3476625"/>
              <a:gd name="connsiteX644" fmla="*/ 1492895 w 11991973"/>
              <a:gd name="connsiteY644" fmla="*/ 2043366 h 3476625"/>
              <a:gd name="connsiteX645" fmla="*/ 1505294 w 11991973"/>
              <a:gd name="connsiteY645" fmla="*/ 2051320 h 3476625"/>
              <a:gd name="connsiteX646" fmla="*/ 1507721 w 11991973"/>
              <a:gd name="connsiteY646" fmla="*/ 2051981 h 3476625"/>
              <a:gd name="connsiteX647" fmla="*/ 1483940 w 11991973"/>
              <a:gd name="connsiteY647" fmla="*/ 2057723 h 3476625"/>
              <a:gd name="connsiteX648" fmla="*/ 1485079 w 11991973"/>
              <a:gd name="connsiteY648" fmla="*/ 2056047 h 3476625"/>
              <a:gd name="connsiteX649" fmla="*/ 1478026 w 11991973"/>
              <a:gd name="connsiteY649" fmla="*/ 2054592 h 3476625"/>
              <a:gd name="connsiteX650" fmla="*/ 1474939 w 11991973"/>
              <a:gd name="connsiteY650" fmla="*/ 2059896 h 3476625"/>
              <a:gd name="connsiteX651" fmla="*/ 1358374 w 11991973"/>
              <a:gd name="connsiteY651" fmla="*/ 2088045 h 3476625"/>
              <a:gd name="connsiteX652" fmla="*/ 1271002 w 11991973"/>
              <a:gd name="connsiteY652" fmla="*/ 2106285 h 3476625"/>
              <a:gd name="connsiteX653" fmla="*/ 1237310 w 11991973"/>
              <a:gd name="connsiteY653" fmla="*/ 2110953 h 3476625"/>
              <a:gd name="connsiteX654" fmla="*/ 1157457 w 11991973"/>
              <a:gd name="connsiteY654" fmla="*/ 2126128 h 3476625"/>
              <a:gd name="connsiteX655" fmla="*/ 1110355 w 11991973"/>
              <a:gd name="connsiteY655" fmla="*/ 2139822 h 3476625"/>
              <a:gd name="connsiteX656" fmla="*/ 1094359 w 11991973"/>
              <a:gd name="connsiteY656" fmla="*/ 2143162 h 3476625"/>
              <a:gd name="connsiteX657" fmla="*/ 1174780 w 11991973"/>
              <a:gd name="connsiteY657" fmla="*/ 2120771 h 3476625"/>
              <a:gd name="connsiteX658" fmla="*/ 1492923 w 11991973"/>
              <a:gd name="connsiteY658" fmla="*/ 2043354 h 3476625"/>
              <a:gd name="connsiteX659" fmla="*/ 1501393 w 11991973"/>
              <a:gd name="connsiteY659" fmla="*/ 2042167 h 3476625"/>
              <a:gd name="connsiteX660" fmla="*/ 1504187 w 11991973"/>
              <a:gd name="connsiteY660" fmla="*/ 2042437 h 3476625"/>
              <a:gd name="connsiteX661" fmla="*/ 1493046 w 11991973"/>
              <a:gd name="connsiteY661" fmla="*/ 2043345 h 3476625"/>
              <a:gd name="connsiteX662" fmla="*/ 1515480 w 11991973"/>
              <a:gd name="connsiteY662" fmla="*/ 2041518 h 3476625"/>
              <a:gd name="connsiteX663" fmla="*/ 1524571 w 11991973"/>
              <a:gd name="connsiteY663" fmla="*/ 2044411 h 3476625"/>
              <a:gd name="connsiteX664" fmla="*/ 1504187 w 11991973"/>
              <a:gd name="connsiteY664" fmla="*/ 2042437 h 3476625"/>
              <a:gd name="connsiteX665" fmla="*/ 56003 w 11991973"/>
              <a:gd name="connsiteY665" fmla="*/ 1897918 h 3476625"/>
              <a:gd name="connsiteX666" fmla="*/ 67111 w 11991973"/>
              <a:gd name="connsiteY666" fmla="*/ 1910599 h 3476625"/>
              <a:gd name="connsiteX667" fmla="*/ 56003 w 11991973"/>
              <a:gd name="connsiteY667" fmla="*/ 1897918 h 3476625"/>
              <a:gd name="connsiteX668" fmla="*/ 1614839 w 11991973"/>
              <a:gd name="connsiteY668" fmla="*/ 2026957 h 3476625"/>
              <a:gd name="connsiteX669" fmla="*/ 1554660 w 11991973"/>
              <a:gd name="connsiteY669" fmla="*/ 2050228 h 3476625"/>
              <a:gd name="connsiteX670" fmla="*/ 1614839 w 11991973"/>
              <a:gd name="connsiteY670" fmla="*/ 2026957 h 3476625"/>
              <a:gd name="connsiteX671" fmla="*/ 985075 w 11991973"/>
              <a:gd name="connsiteY671" fmla="*/ 1918963 h 3476625"/>
              <a:gd name="connsiteX672" fmla="*/ 973556 w 11991973"/>
              <a:gd name="connsiteY672" fmla="*/ 1930961 h 3476625"/>
              <a:gd name="connsiteX673" fmla="*/ 998005 w 11991973"/>
              <a:gd name="connsiteY673" fmla="*/ 1922234 h 3476625"/>
              <a:gd name="connsiteX674" fmla="*/ 985075 w 11991973"/>
              <a:gd name="connsiteY674" fmla="*/ 1918963 h 3476625"/>
              <a:gd name="connsiteX675" fmla="*/ 388692 w 11991973"/>
              <a:gd name="connsiteY675" fmla="*/ 1861147 h 3476625"/>
              <a:gd name="connsiteX676" fmla="*/ 388547 w 11991973"/>
              <a:gd name="connsiteY676" fmla="*/ 1861480 h 3476625"/>
              <a:gd name="connsiteX677" fmla="*/ 388348 w 11991973"/>
              <a:gd name="connsiteY677" fmla="*/ 1861472 h 3476625"/>
              <a:gd name="connsiteX678" fmla="*/ 1908212 w 11991973"/>
              <a:gd name="connsiteY678" fmla="*/ 1974596 h 3476625"/>
              <a:gd name="connsiteX679" fmla="*/ 1911973 w 11991973"/>
              <a:gd name="connsiteY679" fmla="*/ 1994958 h 3476625"/>
              <a:gd name="connsiteX680" fmla="*/ 1908212 w 11991973"/>
              <a:gd name="connsiteY680" fmla="*/ 1974596 h 3476625"/>
              <a:gd name="connsiteX681" fmla="*/ 1258792 w 11991973"/>
              <a:gd name="connsiteY681" fmla="*/ 1915898 h 3476625"/>
              <a:gd name="connsiteX682" fmla="*/ 1252946 w 11991973"/>
              <a:gd name="connsiteY682" fmla="*/ 1920502 h 3476625"/>
              <a:gd name="connsiteX683" fmla="*/ 1238720 w 11991973"/>
              <a:gd name="connsiteY683" fmla="*/ 1925143 h 3476625"/>
              <a:gd name="connsiteX684" fmla="*/ 1885507 w 11991973"/>
              <a:gd name="connsiteY684" fmla="*/ 1971549 h 3476625"/>
              <a:gd name="connsiteX685" fmla="*/ 1883764 w 11991973"/>
              <a:gd name="connsiteY685" fmla="*/ 1977505 h 3476625"/>
              <a:gd name="connsiteX686" fmla="*/ 1880664 w 11991973"/>
              <a:gd name="connsiteY686" fmla="*/ 1973509 h 3476625"/>
              <a:gd name="connsiteX687" fmla="*/ 1922228 w 11991973"/>
              <a:gd name="connsiteY687" fmla="*/ 1971915 h 3476625"/>
              <a:gd name="connsiteX688" fmla="*/ 1922407 w 11991973"/>
              <a:gd name="connsiteY688" fmla="*/ 1972796 h 3476625"/>
              <a:gd name="connsiteX689" fmla="*/ 1921556 w 11991973"/>
              <a:gd name="connsiteY689" fmla="*/ 1972236 h 3476625"/>
              <a:gd name="connsiteX690" fmla="*/ 1875301 w 11991973"/>
              <a:gd name="connsiteY690" fmla="*/ 1966596 h 3476625"/>
              <a:gd name="connsiteX691" fmla="*/ 1880664 w 11991973"/>
              <a:gd name="connsiteY691" fmla="*/ 1973509 h 3476625"/>
              <a:gd name="connsiteX692" fmla="*/ 1870762 w 11991973"/>
              <a:gd name="connsiteY692" fmla="*/ 1977518 h 3476625"/>
              <a:gd name="connsiteX693" fmla="*/ 1866838 w 11991973"/>
              <a:gd name="connsiteY693" fmla="*/ 1977505 h 3476625"/>
              <a:gd name="connsiteX694" fmla="*/ 1875301 w 11991973"/>
              <a:gd name="connsiteY694" fmla="*/ 1966596 h 3476625"/>
              <a:gd name="connsiteX695" fmla="*/ 1896362 w 11991973"/>
              <a:gd name="connsiteY695" fmla="*/ 1967772 h 3476625"/>
              <a:gd name="connsiteX696" fmla="*/ 1896929 w 11991973"/>
              <a:gd name="connsiteY696" fmla="*/ 1968777 h 3476625"/>
              <a:gd name="connsiteX697" fmla="*/ 1895519 w 11991973"/>
              <a:gd name="connsiteY697" fmla="*/ 1967718 h 3476625"/>
              <a:gd name="connsiteX698" fmla="*/ 1888229 w 11991973"/>
              <a:gd name="connsiteY698" fmla="*/ 1962232 h 3476625"/>
              <a:gd name="connsiteX699" fmla="*/ 1895519 w 11991973"/>
              <a:gd name="connsiteY699" fmla="*/ 1967718 h 3476625"/>
              <a:gd name="connsiteX700" fmla="*/ 1895048 w 11991973"/>
              <a:gd name="connsiteY700" fmla="*/ 1967687 h 3476625"/>
              <a:gd name="connsiteX701" fmla="*/ 1885507 w 11991973"/>
              <a:gd name="connsiteY701" fmla="*/ 1971549 h 3476625"/>
              <a:gd name="connsiteX702" fmla="*/ 1276915 w 11991973"/>
              <a:gd name="connsiteY702" fmla="*/ 1900017 h 3476625"/>
              <a:gd name="connsiteX703" fmla="*/ 1278801 w 11991973"/>
              <a:gd name="connsiteY703" fmla="*/ 1904508 h 3476625"/>
              <a:gd name="connsiteX704" fmla="*/ 1266077 w 11991973"/>
              <a:gd name="connsiteY704" fmla="*/ 1912542 h 3476625"/>
              <a:gd name="connsiteX705" fmla="*/ 1258792 w 11991973"/>
              <a:gd name="connsiteY705" fmla="*/ 1915898 h 3476625"/>
              <a:gd name="connsiteX706" fmla="*/ 1267193 w 11991973"/>
              <a:gd name="connsiteY706" fmla="*/ 1909281 h 3476625"/>
              <a:gd name="connsiteX707" fmla="*/ 708393 w 11991973"/>
              <a:gd name="connsiteY707" fmla="*/ 1835330 h 3476625"/>
              <a:gd name="connsiteX708" fmla="*/ 697109 w 11991973"/>
              <a:gd name="connsiteY708" fmla="*/ 1843692 h 3476625"/>
              <a:gd name="connsiteX709" fmla="*/ 719676 w 11991973"/>
              <a:gd name="connsiteY709" fmla="*/ 1837875 h 3476625"/>
              <a:gd name="connsiteX710" fmla="*/ 708393 w 11991973"/>
              <a:gd name="connsiteY710" fmla="*/ 1835330 h 3476625"/>
              <a:gd name="connsiteX711" fmla="*/ 1889405 w 11991973"/>
              <a:gd name="connsiteY711" fmla="*/ 1930961 h 3476625"/>
              <a:gd name="connsiteX712" fmla="*/ 1889405 w 11991973"/>
              <a:gd name="connsiteY712" fmla="*/ 1930961 h 3476625"/>
              <a:gd name="connsiteX713" fmla="*/ 778445 w 11991973"/>
              <a:gd name="connsiteY713" fmla="*/ 1815467 h 3476625"/>
              <a:gd name="connsiteX714" fmla="*/ 771394 w 11991973"/>
              <a:gd name="connsiteY714" fmla="*/ 1815693 h 3476625"/>
              <a:gd name="connsiteX715" fmla="*/ 757288 w 11991973"/>
              <a:gd name="connsiteY715" fmla="*/ 1817512 h 3476625"/>
              <a:gd name="connsiteX716" fmla="*/ 785498 w 11991973"/>
              <a:gd name="connsiteY716" fmla="*/ 1820421 h 3476625"/>
              <a:gd name="connsiteX717" fmla="*/ 778445 w 11991973"/>
              <a:gd name="connsiteY717" fmla="*/ 1815467 h 3476625"/>
              <a:gd name="connsiteX718" fmla="*/ 887989 w 11991973"/>
              <a:gd name="connsiteY718" fmla="*/ 1804421 h 3476625"/>
              <a:gd name="connsiteX719" fmla="*/ 875765 w 11991973"/>
              <a:gd name="connsiteY719" fmla="*/ 1811694 h 3476625"/>
              <a:gd name="connsiteX720" fmla="*/ 900213 w 11991973"/>
              <a:gd name="connsiteY720" fmla="*/ 1805876 h 3476625"/>
              <a:gd name="connsiteX721" fmla="*/ 887989 w 11991973"/>
              <a:gd name="connsiteY721" fmla="*/ 1804421 h 3476625"/>
              <a:gd name="connsiteX722" fmla="*/ 9885337 w 11991973"/>
              <a:gd name="connsiteY722" fmla="*/ 2601022 h 3476625"/>
              <a:gd name="connsiteX723" fmla="*/ 9896973 w 11991973"/>
              <a:gd name="connsiteY723" fmla="*/ 2611657 h 3476625"/>
              <a:gd name="connsiteX724" fmla="*/ 9885337 w 11991973"/>
              <a:gd name="connsiteY724" fmla="*/ 2601022 h 3476625"/>
              <a:gd name="connsiteX725" fmla="*/ 1788416 w 11991973"/>
              <a:gd name="connsiteY725" fmla="*/ 1878999 h 3476625"/>
              <a:gd name="connsiteX726" fmla="*/ 1776571 w 11991973"/>
              <a:gd name="connsiteY726" fmla="*/ 1887327 h 3476625"/>
              <a:gd name="connsiteX727" fmla="*/ 1776808 w 11991973"/>
              <a:gd name="connsiteY727" fmla="*/ 1882503 h 3476625"/>
              <a:gd name="connsiteX728" fmla="*/ 9944224 w 11991973"/>
              <a:gd name="connsiteY728" fmla="*/ 2594205 h 3476625"/>
              <a:gd name="connsiteX729" fmla="*/ 9953392 w 11991973"/>
              <a:gd name="connsiteY729" fmla="*/ 2611657 h 3476625"/>
              <a:gd name="connsiteX730" fmla="*/ 9944224 w 11991973"/>
              <a:gd name="connsiteY730" fmla="*/ 2594205 h 3476625"/>
              <a:gd name="connsiteX731" fmla="*/ 9913428 w 11991973"/>
              <a:gd name="connsiteY731" fmla="*/ 2589477 h 3476625"/>
              <a:gd name="connsiteX732" fmla="*/ 9917660 w 11991973"/>
              <a:gd name="connsiteY732" fmla="*/ 2614567 h 3476625"/>
              <a:gd name="connsiteX733" fmla="*/ 9913428 w 11991973"/>
              <a:gd name="connsiteY733" fmla="*/ 2589477 h 3476625"/>
              <a:gd name="connsiteX734" fmla="*/ 966034 w 11991973"/>
              <a:gd name="connsiteY734" fmla="*/ 1779696 h 3476625"/>
              <a:gd name="connsiteX735" fmla="*/ 945348 w 11991973"/>
              <a:gd name="connsiteY735" fmla="*/ 1791331 h 3476625"/>
              <a:gd name="connsiteX736" fmla="*/ 966034 w 11991973"/>
              <a:gd name="connsiteY736" fmla="*/ 1779696 h 3476625"/>
              <a:gd name="connsiteX737" fmla="*/ 1979675 w 11991973"/>
              <a:gd name="connsiteY737" fmla="*/ 1855692 h 3476625"/>
              <a:gd name="connsiteX738" fmla="*/ 1975915 w 11991973"/>
              <a:gd name="connsiteY738" fmla="*/ 1864055 h 3476625"/>
              <a:gd name="connsiteX739" fmla="*/ 1989077 w 11991973"/>
              <a:gd name="connsiteY739" fmla="*/ 1858237 h 3476625"/>
              <a:gd name="connsiteX740" fmla="*/ 1979675 w 11991973"/>
              <a:gd name="connsiteY740" fmla="*/ 1855692 h 3476625"/>
              <a:gd name="connsiteX741" fmla="*/ 1805230 w 11991973"/>
              <a:gd name="connsiteY741" fmla="*/ 1827656 h 3476625"/>
              <a:gd name="connsiteX742" fmla="*/ 1812735 w 11991973"/>
              <a:gd name="connsiteY742" fmla="*/ 1833540 h 3476625"/>
              <a:gd name="connsiteX743" fmla="*/ 1819772 w 11991973"/>
              <a:gd name="connsiteY743" fmla="*/ 1841392 h 3476625"/>
              <a:gd name="connsiteX744" fmla="*/ 1797257 w 11991973"/>
              <a:gd name="connsiteY744" fmla="*/ 1858237 h 3476625"/>
              <a:gd name="connsiteX745" fmla="*/ 1793084 w 11991973"/>
              <a:gd name="connsiteY745" fmla="*/ 1849647 h 3476625"/>
              <a:gd name="connsiteX746" fmla="*/ 1790373 w 11991973"/>
              <a:gd name="connsiteY746" fmla="*/ 1834839 h 3476625"/>
              <a:gd name="connsiteX747" fmla="*/ 1804018 w 11991973"/>
              <a:gd name="connsiteY747" fmla="*/ 1826704 h 3476625"/>
              <a:gd name="connsiteX748" fmla="*/ 1804031 w 11991973"/>
              <a:gd name="connsiteY748" fmla="*/ 1826716 h 3476625"/>
              <a:gd name="connsiteX749" fmla="*/ 1802887 w 11991973"/>
              <a:gd name="connsiteY749" fmla="*/ 1827097 h 3476625"/>
              <a:gd name="connsiteX750" fmla="*/ 1803869 w 11991973"/>
              <a:gd name="connsiteY750" fmla="*/ 1826740 h 3476625"/>
              <a:gd name="connsiteX751" fmla="*/ 1790995 w 11991973"/>
              <a:gd name="connsiteY751" fmla="*/ 1823819 h 3476625"/>
              <a:gd name="connsiteX752" fmla="*/ 1789263 w 11991973"/>
              <a:gd name="connsiteY752" fmla="*/ 1828784 h 3476625"/>
              <a:gd name="connsiteX753" fmla="*/ 1790373 w 11991973"/>
              <a:gd name="connsiteY753" fmla="*/ 1834839 h 3476625"/>
              <a:gd name="connsiteX754" fmla="*/ 1784094 w 11991973"/>
              <a:gd name="connsiteY754" fmla="*/ 1837875 h 3476625"/>
              <a:gd name="connsiteX755" fmla="*/ 1754002 w 11991973"/>
              <a:gd name="connsiteY755" fmla="*/ 1834966 h 3476625"/>
              <a:gd name="connsiteX756" fmla="*/ 1766520 w 11991973"/>
              <a:gd name="connsiteY756" fmla="*/ 1827739 h 3476625"/>
              <a:gd name="connsiteX757" fmla="*/ 1810116 w 11991973"/>
              <a:gd name="connsiteY757" fmla="*/ 1825296 h 3476625"/>
              <a:gd name="connsiteX758" fmla="*/ 1805230 w 11991973"/>
              <a:gd name="connsiteY758" fmla="*/ 1827656 h 3476625"/>
              <a:gd name="connsiteX759" fmla="*/ 1804031 w 11991973"/>
              <a:gd name="connsiteY759" fmla="*/ 1826716 h 3476625"/>
              <a:gd name="connsiteX760" fmla="*/ 1804171 w 11991973"/>
              <a:gd name="connsiteY760" fmla="*/ 1826669 h 3476625"/>
              <a:gd name="connsiteX761" fmla="*/ 1798844 w 11991973"/>
              <a:gd name="connsiteY761" fmla="*/ 1822649 h 3476625"/>
              <a:gd name="connsiteX762" fmla="*/ 1798916 w 11991973"/>
              <a:gd name="connsiteY762" fmla="*/ 1822705 h 3476625"/>
              <a:gd name="connsiteX763" fmla="*/ 1796315 w 11991973"/>
              <a:gd name="connsiteY763" fmla="*/ 1822967 h 3476625"/>
              <a:gd name="connsiteX764" fmla="*/ 1790995 w 11991973"/>
              <a:gd name="connsiteY764" fmla="*/ 1823819 h 3476625"/>
              <a:gd name="connsiteX765" fmla="*/ 1791563 w 11991973"/>
              <a:gd name="connsiteY765" fmla="*/ 1822189 h 3476625"/>
              <a:gd name="connsiteX766" fmla="*/ 1798844 w 11991973"/>
              <a:gd name="connsiteY766" fmla="*/ 1822649 h 3476625"/>
              <a:gd name="connsiteX767" fmla="*/ 1108959 w 11991973"/>
              <a:gd name="connsiteY767" fmla="*/ 1753515 h 3476625"/>
              <a:gd name="connsiteX768" fmla="*/ 1098616 w 11991973"/>
              <a:gd name="connsiteY768" fmla="*/ 1752787 h 3476625"/>
              <a:gd name="connsiteX769" fmla="*/ 1088272 w 11991973"/>
              <a:gd name="connsiteY769" fmla="*/ 1756424 h 3476625"/>
              <a:gd name="connsiteX770" fmla="*/ 1108959 w 11991973"/>
              <a:gd name="connsiteY770" fmla="*/ 1753515 h 3476625"/>
              <a:gd name="connsiteX771" fmla="*/ 654090 w 11991973"/>
              <a:gd name="connsiteY771" fmla="*/ 1693518 h 3476625"/>
              <a:gd name="connsiteX772" fmla="*/ 661245 w 11991973"/>
              <a:gd name="connsiteY772" fmla="*/ 1697205 h 3476625"/>
              <a:gd name="connsiteX773" fmla="*/ 651645 w 11991973"/>
              <a:gd name="connsiteY773" fmla="*/ 1702297 h 3476625"/>
              <a:gd name="connsiteX774" fmla="*/ 640691 w 11991973"/>
              <a:gd name="connsiteY774" fmla="*/ 1704063 h 3476625"/>
              <a:gd name="connsiteX775" fmla="*/ 654090 w 11991973"/>
              <a:gd name="connsiteY775" fmla="*/ 1693518 h 3476625"/>
              <a:gd name="connsiteX776" fmla="*/ 1201109 w 11991973"/>
              <a:gd name="connsiteY776" fmla="*/ 1735697 h 3476625"/>
              <a:gd name="connsiteX777" fmla="*/ 1186063 w 11991973"/>
              <a:gd name="connsiteY777" fmla="*/ 1747696 h 3476625"/>
              <a:gd name="connsiteX778" fmla="*/ 1221795 w 11991973"/>
              <a:gd name="connsiteY778" fmla="*/ 1738970 h 3476625"/>
              <a:gd name="connsiteX779" fmla="*/ 1201109 w 11991973"/>
              <a:gd name="connsiteY779" fmla="*/ 1735697 h 3476625"/>
              <a:gd name="connsiteX780" fmla="*/ 2303137 w 11991973"/>
              <a:gd name="connsiteY780" fmla="*/ 1829147 h 3476625"/>
              <a:gd name="connsiteX781" fmla="*/ 2282450 w 11991973"/>
              <a:gd name="connsiteY781" fmla="*/ 1846602 h 3476625"/>
              <a:gd name="connsiteX782" fmla="*/ 2303137 w 11991973"/>
              <a:gd name="connsiteY782" fmla="*/ 1829147 h 3476625"/>
              <a:gd name="connsiteX783" fmla="*/ 2253844 w 11991973"/>
              <a:gd name="connsiteY783" fmla="*/ 1817626 h 3476625"/>
              <a:gd name="connsiteX784" fmla="*/ 1934658 w 11991973"/>
              <a:gd name="connsiteY784" fmla="*/ 1958415 h 3476625"/>
              <a:gd name="connsiteX785" fmla="*/ 1910045 w 11991973"/>
              <a:gd name="connsiteY785" fmla="*/ 1968658 h 3476625"/>
              <a:gd name="connsiteX786" fmla="*/ 1896362 w 11991973"/>
              <a:gd name="connsiteY786" fmla="*/ 1967772 h 3476625"/>
              <a:gd name="connsiteX787" fmla="*/ 1886534 w 11991973"/>
              <a:gd name="connsiteY787" fmla="*/ 1950336 h 3476625"/>
              <a:gd name="connsiteX788" fmla="*/ 1708868 w 11991973"/>
              <a:gd name="connsiteY788" fmla="*/ 1994958 h 3476625"/>
              <a:gd name="connsiteX789" fmla="*/ 1614838 w 11991973"/>
              <a:gd name="connsiteY789" fmla="*/ 2035683 h 3476625"/>
              <a:gd name="connsiteX790" fmla="*/ 1831107 w 11991973"/>
              <a:gd name="connsiteY790" fmla="*/ 2015321 h 3476625"/>
              <a:gd name="connsiteX791" fmla="*/ 1864840 w 11991973"/>
              <a:gd name="connsiteY791" fmla="*/ 1979914 h 3476625"/>
              <a:gd name="connsiteX792" fmla="*/ 1870762 w 11991973"/>
              <a:gd name="connsiteY792" fmla="*/ 1977518 h 3476625"/>
              <a:gd name="connsiteX793" fmla="*/ 1888627 w 11991973"/>
              <a:gd name="connsiteY793" fmla="*/ 1977573 h 3476625"/>
              <a:gd name="connsiteX794" fmla="*/ 1910045 w 11991973"/>
              <a:gd name="connsiteY794" fmla="*/ 1968658 h 3476625"/>
              <a:gd name="connsiteX795" fmla="*/ 1916791 w 11991973"/>
              <a:gd name="connsiteY795" fmla="*/ 1969096 h 3476625"/>
              <a:gd name="connsiteX796" fmla="*/ 1921556 w 11991973"/>
              <a:gd name="connsiteY796" fmla="*/ 1972236 h 3476625"/>
              <a:gd name="connsiteX797" fmla="*/ 1917380 w 11991973"/>
              <a:gd name="connsiteY797" fmla="*/ 1974232 h 3476625"/>
              <a:gd name="connsiteX798" fmla="*/ 1925137 w 11991973"/>
              <a:gd name="connsiteY798" fmla="*/ 1986231 h 3476625"/>
              <a:gd name="connsiteX799" fmla="*/ 1922407 w 11991973"/>
              <a:gd name="connsiteY799" fmla="*/ 1972796 h 3476625"/>
              <a:gd name="connsiteX800" fmla="*/ 1925136 w 11991973"/>
              <a:gd name="connsiteY800" fmla="*/ 1974596 h 3476625"/>
              <a:gd name="connsiteX801" fmla="*/ 1953347 w 11991973"/>
              <a:gd name="connsiteY801" fmla="*/ 1965869 h 3476625"/>
              <a:gd name="connsiteX802" fmla="*/ 2163974 w 11991973"/>
              <a:gd name="connsiteY802" fmla="*/ 1904780 h 3476625"/>
              <a:gd name="connsiteX803" fmla="*/ 2280571 w 11991973"/>
              <a:gd name="connsiteY803" fmla="*/ 1849511 h 3476625"/>
              <a:gd name="connsiteX804" fmla="*/ 2280570 w 11991973"/>
              <a:gd name="connsiteY804" fmla="*/ 1829148 h 3476625"/>
              <a:gd name="connsiteX805" fmla="*/ 2253844 w 11991973"/>
              <a:gd name="connsiteY805" fmla="*/ 1817626 h 3476625"/>
              <a:gd name="connsiteX806" fmla="*/ 2199704 w 11991973"/>
              <a:gd name="connsiteY806" fmla="*/ 1802967 h 3476625"/>
              <a:gd name="connsiteX807" fmla="*/ 2199704 w 11991973"/>
              <a:gd name="connsiteY807" fmla="*/ 1802967 h 3476625"/>
              <a:gd name="connsiteX808" fmla="*/ 2319123 w 11991973"/>
              <a:gd name="connsiteY808" fmla="*/ 1808058 h 3476625"/>
              <a:gd name="connsiteX809" fmla="*/ 2314421 w 11991973"/>
              <a:gd name="connsiteY809" fmla="*/ 1811694 h 3476625"/>
              <a:gd name="connsiteX810" fmla="*/ 2323297 w 11991973"/>
              <a:gd name="connsiteY810" fmla="*/ 1809331 h 3476625"/>
              <a:gd name="connsiteX811" fmla="*/ 2319123 w 11991973"/>
              <a:gd name="connsiteY811" fmla="*/ 1808058 h 3476625"/>
              <a:gd name="connsiteX812" fmla="*/ 653725 w 11991973"/>
              <a:gd name="connsiteY812" fmla="*/ 1592109 h 3476625"/>
              <a:gd name="connsiteX813" fmla="*/ 654674 w 11991973"/>
              <a:gd name="connsiteY813" fmla="*/ 1593378 h 3476625"/>
              <a:gd name="connsiteX814" fmla="*/ 651975 w 11991973"/>
              <a:gd name="connsiteY814" fmla="*/ 1593522 h 3476625"/>
              <a:gd name="connsiteX815" fmla="*/ 634020 w 11991973"/>
              <a:gd name="connsiteY815" fmla="*/ 1586432 h 3476625"/>
              <a:gd name="connsiteX816" fmla="*/ 634876 w 11991973"/>
              <a:gd name="connsiteY816" fmla="*/ 1586651 h 3476625"/>
              <a:gd name="connsiteX817" fmla="*/ 633682 w 11991973"/>
              <a:gd name="connsiteY817" fmla="*/ 1587214 h 3476625"/>
              <a:gd name="connsiteX818" fmla="*/ 565468 w 11991973"/>
              <a:gd name="connsiteY818" fmla="*/ 1561524 h 3476625"/>
              <a:gd name="connsiteX819" fmla="*/ 553091 w 11991973"/>
              <a:gd name="connsiteY819" fmla="*/ 1578340 h 3476625"/>
              <a:gd name="connsiteX820" fmla="*/ 553479 w 11991973"/>
              <a:gd name="connsiteY820" fmla="*/ 1576796 h 3476625"/>
              <a:gd name="connsiteX821" fmla="*/ 565468 w 11991973"/>
              <a:gd name="connsiteY821" fmla="*/ 1561524 h 3476625"/>
              <a:gd name="connsiteX822" fmla="*/ 614364 w 11991973"/>
              <a:gd name="connsiteY822" fmla="*/ 1555705 h 3476625"/>
              <a:gd name="connsiteX823" fmla="*/ 601199 w 11991973"/>
              <a:gd name="connsiteY823" fmla="*/ 1567341 h 3476625"/>
              <a:gd name="connsiteX824" fmla="*/ 614364 w 11991973"/>
              <a:gd name="connsiteY824" fmla="*/ 1555705 h 3476625"/>
              <a:gd name="connsiteX825" fmla="*/ 636931 w 11991973"/>
              <a:gd name="connsiteY825" fmla="*/ 1552796 h 3476625"/>
              <a:gd name="connsiteX826" fmla="*/ 636931 w 11991973"/>
              <a:gd name="connsiteY826" fmla="*/ 1552796 h 3476625"/>
              <a:gd name="connsiteX827" fmla="*/ 272020 w 11991973"/>
              <a:gd name="connsiteY827" fmla="*/ 1486039 h 3476625"/>
              <a:gd name="connsiteX828" fmla="*/ 270579 w 11991973"/>
              <a:gd name="connsiteY828" fmla="*/ 1488903 h 3476625"/>
              <a:gd name="connsiteX829" fmla="*/ 264572 w 11991973"/>
              <a:gd name="connsiteY829" fmla="*/ 1488799 h 3476625"/>
              <a:gd name="connsiteX830" fmla="*/ 836273 w 11991973"/>
              <a:gd name="connsiteY830" fmla="*/ 1535343 h 3476625"/>
              <a:gd name="connsiteX831" fmla="*/ 755407 w 11991973"/>
              <a:gd name="connsiteY831" fmla="*/ 1576069 h 3476625"/>
              <a:gd name="connsiteX832" fmla="*/ 751647 w 11991973"/>
              <a:gd name="connsiteY832" fmla="*/ 1587704 h 3476625"/>
              <a:gd name="connsiteX833" fmla="*/ 834393 w 11991973"/>
              <a:gd name="connsiteY833" fmla="*/ 1570250 h 3476625"/>
              <a:gd name="connsiteX834" fmla="*/ 796781 w 11991973"/>
              <a:gd name="connsiteY834" fmla="*/ 1564432 h 3476625"/>
              <a:gd name="connsiteX835" fmla="*/ 836273 w 11991973"/>
              <a:gd name="connsiteY835" fmla="*/ 1535343 h 3476625"/>
              <a:gd name="connsiteX836" fmla="*/ 840739 w 11991973"/>
              <a:gd name="connsiteY836" fmla="*/ 1500936 h 3476625"/>
              <a:gd name="connsiteX837" fmla="*/ 833453 w 11991973"/>
              <a:gd name="connsiteY837" fmla="*/ 1500800 h 3476625"/>
              <a:gd name="connsiteX838" fmla="*/ 817467 w 11991973"/>
              <a:gd name="connsiteY838" fmla="*/ 1506253 h 3476625"/>
              <a:gd name="connsiteX839" fmla="*/ 843795 w 11991973"/>
              <a:gd name="connsiteY839" fmla="*/ 1506253 h 3476625"/>
              <a:gd name="connsiteX840" fmla="*/ 840739 w 11991973"/>
              <a:gd name="connsiteY840" fmla="*/ 1500936 h 3476625"/>
              <a:gd name="connsiteX841" fmla="*/ 310882 w 11991973"/>
              <a:gd name="connsiteY841" fmla="*/ 1446256 h 3476625"/>
              <a:gd name="connsiteX842" fmla="*/ 300304 w 11991973"/>
              <a:gd name="connsiteY842" fmla="*/ 1456801 h 3476625"/>
              <a:gd name="connsiteX843" fmla="*/ 322872 w 11991973"/>
              <a:gd name="connsiteY843" fmla="*/ 1450983 h 3476625"/>
              <a:gd name="connsiteX844" fmla="*/ 310882 w 11991973"/>
              <a:gd name="connsiteY844" fmla="*/ 1446256 h 3476625"/>
              <a:gd name="connsiteX845" fmla="*/ 257520 w 11991973"/>
              <a:gd name="connsiteY845" fmla="*/ 1437894 h 3476625"/>
              <a:gd name="connsiteX846" fmla="*/ 245767 w 11991973"/>
              <a:gd name="connsiteY846" fmla="*/ 1439347 h 3476625"/>
              <a:gd name="connsiteX847" fmla="*/ 260812 w 11991973"/>
              <a:gd name="connsiteY847" fmla="*/ 1445165 h 3476625"/>
              <a:gd name="connsiteX848" fmla="*/ 257520 w 11991973"/>
              <a:gd name="connsiteY848" fmla="*/ 1437894 h 3476625"/>
              <a:gd name="connsiteX849" fmla="*/ 275856 w 11991973"/>
              <a:gd name="connsiteY849" fmla="*/ 1433530 h 3476625"/>
              <a:gd name="connsiteX850" fmla="*/ 275856 w 11991973"/>
              <a:gd name="connsiteY850" fmla="*/ 1433530 h 3476625"/>
              <a:gd name="connsiteX851" fmla="*/ 11000882 w 11991973"/>
              <a:gd name="connsiteY851" fmla="*/ 2367305 h 3476625"/>
              <a:gd name="connsiteX852" fmla="*/ 11000882 w 11991973"/>
              <a:gd name="connsiteY852" fmla="*/ 2367305 h 3476625"/>
              <a:gd name="connsiteX853" fmla="*/ 385636 w 11991973"/>
              <a:gd name="connsiteY853" fmla="*/ 1420440 h 3476625"/>
              <a:gd name="connsiteX854" fmla="*/ 384930 w 11991973"/>
              <a:gd name="connsiteY854" fmla="*/ 1433530 h 3476625"/>
              <a:gd name="connsiteX855" fmla="*/ 385636 w 11991973"/>
              <a:gd name="connsiteY855" fmla="*/ 1420440 h 3476625"/>
              <a:gd name="connsiteX856" fmla="*/ 342780 w 11991973"/>
              <a:gd name="connsiteY856" fmla="*/ 1401397 h 3476625"/>
              <a:gd name="connsiteX857" fmla="*/ 342394 w 11991973"/>
              <a:gd name="connsiteY857" fmla="*/ 1401798 h 3476625"/>
              <a:gd name="connsiteX858" fmla="*/ 342383 w 11991973"/>
              <a:gd name="connsiteY858" fmla="*/ 1401531 h 3476625"/>
              <a:gd name="connsiteX859" fmla="*/ 345438 w 11991973"/>
              <a:gd name="connsiteY859" fmla="*/ 1398622 h 3476625"/>
              <a:gd name="connsiteX860" fmla="*/ 346921 w 11991973"/>
              <a:gd name="connsiteY860" fmla="*/ 1399985 h 3476625"/>
              <a:gd name="connsiteX861" fmla="*/ 342780 w 11991973"/>
              <a:gd name="connsiteY861" fmla="*/ 1401397 h 3476625"/>
              <a:gd name="connsiteX862" fmla="*/ 10778973 w 11991973"/>
              <a:gd name="connsiteY862" fmla="*/ 2326580 h 3476625"/>
              <a:gd name="connsiteX863" fmla="*/ 10778973 w 11991973"/>
              <a:gd name="connsiteY863" fmla="*/ 2326580 h 3476625"/>
              <a:gd name="connsiteX864" fmla="*/ 466090 w 11991973"/>
              <a:gd name="connsiteY864" fmla="*/ 1406758 h 3476625"/>
              <a:gd name="connsiteX865" fmla="*/ 450752 w 11991973"/>
              <a:gd name="connsiteY865" fmla="*/ 1421893 h 3476625"/>
              <a:gd name="connsiteX866" fmla="*/ 471437 w 11991973"/>
              <a:gd name="connsiteY866" fmla="*/ 1407349 h 3476625"/>
              <a:gd name="connsiteX867" fmla="*/ 466090 w 11991973"/>
              <a:gd name="connsiteY867" fmla="*/ 1406758 h 3476625"/>
              <a:gd name="connsiteX868" fmla="*/ 368004 w 11991973"/>
              <a:gd name="connsiteY868" fmla="*/ 1392804 h 3476625"/>
              <a:gd name="connsiteX869" fmla="*/ 355312 w 11991973"/>
              <a:gd name="connsiteY869" fmla="*/ 1407711 h 3476625"/>
              <a:gd name="connsiteX870" fmla="*/ 346921 w 11991973"/>
              <a:gd name="connsiteY870" fmla="*/ 1399985 h 3476625"/>
              <a:gd name="connsiteX871" fmla="*/ 10830216 w 11991973"/>
              <a:gd name="connsiteY871" fmla="*/ 2314439 h 3476625"/>
              <a:gd name="connsiteX872" fmla="*/ 10817026 w 11991973"/>
              <a:gd name="connsiteY872" fmla="*/ 2313808 h 3476625"/>
              <a:gd name="connsiteX873" fmla="*/ 10844793 w 11991973"/>
              <a:gd name="connsiteY873" fmla="*/ 2320763 h 3476625"/>
              <a:gd name="connsiteX874" fmla="*/ 10830216 w 11991973"/>
              <a:gd name="connsiteY874" fmla="*/ 2314439 h 3476625"/>
              <a:gd name="connsiteX875" fmla="*/ 10705159 w 11991973"/>
              <a:gd name="connsiteY875" fmla="*/ 2301126 h 3476625"/>
              <a:gd name="connsiteX876" fmla="*/ 10669898 w 11991973"/>
              <a:gd name="connsiteY876" fmla="*/ 2329489 h 3476625"/>
              <a:gd name="connsiteX877" fmla="*/ 10705159 w 11991973"/>
              <a:gd name="connsiteY877" fmla="*/ 2301126 h 3476625"/>
              <a:gd name="connsiteX878" fmla="*/ 492594 w 11991973"/>
              <a:gd name="connsiteY878" fmla="*/ 1385895 h 3476625"/>
              <a:gd name="connsiteX879" fmla="*/ 488362 w 11991973"/>
              <a:gd name="connsiteY879" fmla="*/ 1413167 h 3476625"/>
              <a:gd name="connsiteX880" fmla="*/ 492594 w 11991973"/>
              <a:gd name="connsiteY880" fmla="*/ 1385895 h 3476625"/>
              <a:gd name="connsiteX881" fmla="*/ 330506 w 11991973"/>
              <a:gd name="connsiteY881" fmla="*/ 1366753 h 3476625"/>
              <a:gd name="connsiteX882" fmla="*/ 352417 w 11991973"/>
              <a:gd name="connsiteY882" fmla="*/ 1369772 h 3476625"/>
              <a:gd name="connsiteX883" fmla="*/ 366124 w 11991973"/>
              <a:gd name="connsiteY883" fmla="*/ 1378259 h 3476625"/>
              <a:gd name="connsiteX884" fmla="*/ 285258 w 11991973"/>
              <a:gd name="connsiteY884" fmla="*/ 1410257 h 3476625"/>
              <a:gd name="connsiteX885" fmla="*/ 313281 w 11991973"/>
              <a:gd name="connsiteY885" fmla="*/ 1378521 h 3476625"/>
              <a:gd name="connsiteX886" fmla="*/ 10942584 w 11991973"/>
              <a:gd name="connsiteY886" fmla="*/ 2309125 h 3476625"/>
              <a:gd name="connsiteX887" fmla="*/ 10919200 w 11991973"/>
              <a:gd name="connsiteY887" fmla="*/ 2320429 h 3476625"/>
              <a:gd name="connsiteX888" fmla="*/ 10918607 w 11991973"/>
              <a:gd name="connsiteY888" fmla="*/ 2313853 h 3476625"/>
              <a:gd name="connsiteX889" fmla="*/ 10942584 w 11991973"/>
              <a:gd name="connsiteY889" fmla="*/ 2309125 h 3476625"/>
              <a:gd name="connsiteX890" fmla="*/ 1132554 w 11991973"/>
              <a:gd name="connsiteY890" fmla="*/ 1416666 h 3476625"/>
              <a:gd name="connsiteX891" fmla="*/ 1126120 w 11991973"/>
              <a:gd name="connsiteY891" fmla="*/ 1417166 h 3476625"/>
              <a:gd name="connsiteX892" fmla="*/ 1112720 w 11991973"/>
              <a:gd name="connsiteY892" fmla="*/ 1427711 h 3476625"/>
              <a:gd name="connsiteX893" fmla="*/ 1135288 w 11991973"/>
              <a:gd name="connsiteY893" fmla="*/ 1421893 h 3476625"/>
              <a:gd name="connsiteX894" fmla="*/ 1132554 w 11991973"/>
              <a:gd name="connsiteY894" fmla="*/ 1416666 h 3476625"/>
              <a:gd name="connsiteX895" fmla="*/ 187850 w 11991973"/>
              <a:gd name="connsiteY895" fmla="*/ 1325717 h 3476625"/>
              <a:gd name="connsiteX896" fmla="*/ 191464 w 11991973"/>
              <a:gd name="connsiteY896" fmla="*/ 1331715 h 3476625"/>
              <a:gd name="connsiteX897" fmla="*/ 188768 w 11991973"/>
              <a:gd name="connsiteY897" fmla="*/ 1340770 h 3476625"/>
              <a:gd name="connsiteX898" fmla="*/ 184703 w 11991973"/>
              <a:gd name="connsiteY898" fmla="*/ 1341496 h 3476625"/>
              <a:gd name="connsiteX899" fmla="*/ 178065 w 11991973"/>
              <a:gd name="connsiteY899" fmla="*/ 1340443 h 3476625"/>
              <a:gd name="connsiteX900" fmla="*/ 187850 w 11991973"/>
              <a:gd name="connsiteY900" fmla="*/ 1325717 h 3476625"/>
              <a:gd name="connsiteX901" fmla="*/ 532737 w 11991973"/>
              <a:gd name="connsiteY901" fmla="*/ 1348994 h 3476625"/>
              <a:gd name="connsiteX902" fmla="*/ 533497 w 11991973"/>
              <a:gd name="connsiteY902" fmla="*/ 1349170 h 3476625"/>
              <a:gd name="connsiteX903" fmla="*/ 522508 w 11991973"/>
              <a:gd name="connsiteY903" fmla="*/ 1355860 h 3476625"/>
              <a:gd name="connsiteX904" fmla="*/ 528090 w 11991973"/>
              <a:gd name="connsiteY904" fmla="*/ 1349897 h 3476625"/>
              <a:gd name="connsiteX905" fmla="*/ 232368 w 11991973"/>
              <a:gd name="connsiteY905" fmla="*/ 1314990 h 3476625"/>
              <a:gd name="connsiteX906" fmla="*/ 238245 w 11991973"/>
              <a:gd name="connsiteY906" fmla="*/ 1325898 h 3476625"/>
              <a:gd name="connsiteX907" fmla="*/ 219439 w 11991973"/>
              <a:gd name="connsiteY907" fmla="*/ 1325898 h 3476625"/>
              <a:gd name="connsiteX908" fmla="*/ 232368 w 11991973"/>
              <a:gd name="connsiteY908" fmla="*/ 1314990 h 3476625"/>
              <a:gd name="connsiteX909" fmla="*/ 305329 w 11991973"/>
              <a:gd name="connsiteY909" fmla="*/ 1311218 h 3476625"/>
              <a:gd name="connsiteX910" fmla="*/ 301175 w 11991973"/>
              <a:gd name="connsiteY910" fmla="*/ 1325759 h 3476625"/>
              <a:gd name="connsiteX911" fmla="*/ 299536 w 11991973"/>
              <a:gd name="connsiteY911" fmla="*/ 1325928 h 3476625"/>
              <a:gd name="connsiteX912" fmla="*/ 298453 w 11991973"/>
              <a:gd name="connsiteY912" fmla="*/ 1321853 h 3476625"/>
              <a:gd name="connsiteX913" fmla="*/ 305329 w 11991973"/>
              <a:gd name="connsiteY913" fmla="*/ 1311218 h 3476625"/>
              <a:gd name="connsiteX914" fmla="*/ 446050 w 11991973"/>
              <a:gd name="connsiteY914" fmla="*/ 1320443 h 3476625"/>
              <a:gd name="connsiteX915" fmla="*/ 443230 w 11991973"/>
              <a:gd name="connsiteY915" fmla="*/ 1334625 h 3476625"/>
              <a:gd name="connsiteX916" fmla="*/ 446050 w 11991973"/>
              <a:gd name="connsiteY916" fmla="*/ 1320443 h 3476625"/>
              <a:gd name="connsiteX917" fmla="*/ 1287615 w 11991973"/>
              <a:gd name="connsiteY917" fmla="*/ 1389895 h 3476625"/>
              <a:gd name="connsiteX918" fmla="*/ 1262464 w 11991973"/>
              <a:gd name="connsiteY918" fmla="*/ 1387713 h 3476625"/>
              <a:gd name="connsiteX919" fmla="*/ 1238719 w 11991973"/>
              <a:gd name="connsiteY919" fmla="*/ 1398621 h 3476625"/>
              <a:gd name="connsiteX920" fmla="*/ 1287615 w 11991973"/>
              <a:gd name="connsiteY920" fmla="*/ 1389895 h 3476625"/>
              <a:gd name="connsiteX921" fmla="*/ 452867 w 11991973"/>
              <a:gd name="connsiteY921" fmla="*/ 1299490 h 3476625"/>
              <a:gd name="connsiteX922" fmla="*/ 484601 w 11991973"/>
              <a:gd name="connsiteY922" fmla="*/ 1311353 h 3476625"/>
              <a:gd name="connsiteX923" fmla="*/ 452867 w 11991973"/>
              <a:gd name="connsiteY923" fmla="*/ 1299490 h 3476625"/>
              <a:gd name="connsiteX924" fmla="*/ 535377 w 11991973"/>
              <a:gd name="connsiteY924" fmla="*/ 1297899 h 3476625"/>
              <a:gd name="connsiteX925" fmla="*/ 522214 w 11991973"/>
              <a:gd name="connsiteY925" fmla="*/ 1305535 h 3476625"/>
              <a:gd name="connsiteX926" fmla="*/ 532557 w 11991973"/>
              <a:gd name="connsiteY926" fmla="*/ 1305535 h 3476625"/>
              <a:gd name="connsiteX927" fmla="*/ 538858 w 11991973"/>
              <a:gd name="connsiteY927" fmla="*/ 1305535 h 3476625"/>
              <a:gd name="connsiteX928" fmla="*/ 537693 w 11991973"/>
              <a:gd name="connsiteY928" fmla="*/ 1300250 h 3476625"/>
              <a:gd name="connsiteX929" fmla="*/ 1641343 w 11991973"/>
              <a:gd name="connsiteY929" fmla="*/ 1387850 h 3476625"/>
              <a:gd name="connsiteX930" fmla="*/ 1635527 w 11991973"/>
              <a:gd name="connsiteY930" fmla="*/ 1389895 h 3476625"/>
              <a:gd name="connsiteX931" fmla="*/ 1641343 w 11991973"/>
              <a:gd name="connsiteY931" fmla="*/ 1387850 h 3476625"/>
              <a:gd name="connsiteX932" fmla="*/ 1393722 w 11991973"/>
              <a:gd name="connsiteY932" fmla="*/ 1365533 h 3476625"/>
              <a:gd name="connsiteX933" fmla="*/ 1392928 w 11991973"/>
              <a:gd name="connsiteY933" fmla="*/ 1375350 h 3476625"/>
              <a:gd name="connsiteX934" fmla="*/ 1393722 w 11991973"/>
              <a:gd name="connsiteY934" fmla="*/ 1365533 h 3476625"/>
              <a:gd name="connsiteX935" fmla="*/ 517218 w 11991973"/>
              <a:gd name="connsiteY935" fmla="*/ 1286263 h 3476625"/>
              <a:gd name="connsiteX936" fmla="*/ 490244 w 11991973"/>
              <a:gd name="connsiteY936" fmla="*/ 1302627 h 3476625"/>
              <a:gd name="connsiteX937" fmla="*/ 517218 w 11991973"/>
              <a:gd name="connsiteY937" fmla="*/ 1286263 h 3476625"/>
              <a:gd name="connsiteX938" fmla="*/ 368631 w 11991973"/>
              <a:gd name="connsiteY938" fmla="*/ 1272163 h 3476625"/>
              <a:gd name="connsiteX939" fmla="*/ 368005 w 11991973"/>
              <a:gd name="connsiteY939" fmla="*/ 1273537 h 3476625"/>
              <a:gd name="connsiteX940" fmla="*/ 365626 w 11991973"/>
              <a:gd name="connsiteY940" fmla="*/ 1272309 h 3476625"/>
              <a:gd name="connsiteX941" fmla="*/ 529972 w 11991973"/>
              <a:gd name="connsiteY941" fmla="*/ 1273901 h 3476625"/>
              <a:gd name="connsiteX942" fmla="*/ 522213 w 11991973"/>
              <a:gd name="connsiteY942" fmla="*/ 1273537 h 3476625"/>
              <a:gd name="connsiteX943" fmla="*/ 526445 w 11991973"/>
              <a:gd name="connsiteY943" fmla="*/ 1283718 h 3476625"/>
              <a:gd name="connsiteX944" fmla="*/ 533195 w 11991973"/>
              <a:gd name="connsiteY944" fmla="*/ 1279851 h 3476625"/>
              <a:gd name="connsiteX945" fmla="*/ 532008 w 11991973"/>
              <a:gd name="connsiteY945" fmla="*/ 1274467 h 3476625"/>
              <a:gd name="connsiteX946" fmla="*/ 10967033 w 11991973"/>
              <a:gd name="connsiteY946" fmla="*/ 2176042 h 3476625"/>
              <a:gd name="connsiteX947" fmla="*/ 10959510 w 11991973"/>
              <a:gd name="connsiteY947" fmla="*/ 2184041 h 3476625"/>
              <a:gd name="connsiteX948" fmla="*/ 10974554 w 11991973"/>
              <a:gd name="connsiteY948" fmla="*/ 2181131 h 3476625"/>
              <a:gd name="connsiteX949" fmla="*/ 10967033 w 11991973"/>
              <a:gd name="connsiteY949" fmla="*/ 2176042 h 3476625"/>
              <a:gd name="connsiteX950" fmla="*/ 576750 w 11991973"/>
              <a:gd name="connsiteY950" fmla="*/ 1241538 h 3476625"/>
              <a:gd name="connsiteX951" fmla="*/ 467676 w 11991973"/>
              <a:gd name="connsiteY951" fmla="*/ 1261901 h 3476625"/>
              <a:gd name="connsiteX952" fmla="*/ 576750 w 11991973"/>
              <a:gd name="connsiteY952" fmla="*/ 1241538 h 3476625"/>
              <a:gd name="connsiteX953" fmla="*/ 592501 w 11991973"/>
              <a:gd name="connsiteY953" fmla="*/ 1238266 h 3476625"/>
              <a:gd name="connsiteX954" fmla="*/ 586770 w 11991973"/>
              <a:gd name="connsiteY954" fmla="*/ 1243856 h 3476625"/>
              <a:gd name="connsiteX955" fmla="*/ 589844 w 11991973"/>
              <a:gd name="connsiteY955" fmla="*/ 1253116 h 3476625"/>
              <a:gd name="connsiteX956" fmla="*/ 594420 w 11991973"/>
              <a:gd name="connsiteY956" fmla="*/ 1252107 h 3476625"/>
              <a:gd name="connsiteX957" fmla="*/ 597878 w 11991973"/>
              <a:gd name="connsiteY957" fmla="*/ 1243038 h 3476625"/>
              <a:gd name="connsiteX958" fmla="*/ 592501 w 11991973"/>
              <a:gd name="connsiteY958" fmla="*/ 1238266 h 3476625"/>
              <a:gd name="connsiteX959" fmla="*/ 10947579 w 11991973"/>
              <a:gd name="connsiteY959" fmla="*/ 2157496 h 3476625"/>
              <a:gd name="connsiteX960" fmla="*/ 10940704 w 11991973"/>
              <a:gd name="connsiteY960" fmla="*/ 2160769 h 3476625"/>
              <a:gd name="connsiteX961" fmla="*/ 10947579 w 11991973"/>
              <a:gd name="connsiteY961" fmla="*/ 2157496 h 3476625"/>
              <a:gd name="connsiteX962" fmla="*/ 687089 w 11991973"/>
              <a:gd name="connsiteY962" fmla="*/ 1203040 h 3476625"/>
              <a:gd name="connsiteX963" fmla="*/ 654560 w 11991973"/>
              <a:gd name="connsiteY963" fmla="*/ 1202630 h 3476625"/>
              <a:gd name="connsiteX964" fmla="*/ 631288 w 11991973"/>
              <a:gd name="connsiteY964" fmla="*/ 1212448 h 3476625"/>
              <a:gd name="connsiteX965" fmla="*/ 693347 w 11991973"/>
              <a:gd name="connsiteY965" fmla="*/ 1203721 h 3476625"/>
              <a:gd name="connsiteX966" fmla="*/ 687089 w 11991973"/>
              <a:gd name="connsiteY966" fmla="*/ 1203040 h 3476625"/>
              <a:gd name="connsiteX967" fmla="*/ 1618571 w 11991973"/>
              <a:gd name="connsiteY967" fmla="*/ 1276900 h 3476625"/>
              <a:gd name="connsiteX968" fmla="*/ 1633644 w 11991973"/>
              <a:gd name="connsiteY968" fmla="*/ 1279354 h 3476625"/>
              <a:gd name="connsiteX969" fmla="*/ 1618571 w 11991973"/>
              <a:gd name="connsiteY969" fmla="*/ 1276900 h 3476625"/>
              <a:gd name="connsiteX970" fmla="*/ 1802899 w 11991973"/>
              <a:gd name="connsiteY970" fmla="*/ 1285173 h 3476625"/>
              <a:gd name="connsiteX971" fmla="*/ 1802899 w 11991973"/>
              <a:gd name="connsiteY971" fmla="*/ 1285173 h 3476625"/>
              <a:gd name="connsiteX972" fmla="*/ 700870 w 11991973"/>
              <a:gd name="connsiteY972" fmla="*/ 1180450 h 3476625"/>
              <a:gd name="connsiteX973" fmla="*/ 708392 w 11991973"/>
              <a:gd name="connsiteY973" fmla="*/ 1194995 h 3476625"/>
              <a:gd name="connsiteX974" fmla="*/ 700870 w 11991973"/>
              <a:gd name="connsiteY974" fmla="*/ 1180450 h 3476625"/>
              <a:gd name="connsiteX975" fmla="*/ 1811509 w 11991973"/>
              <a:gd name="connsiteY975" fmla="*/ 1271992 h 3476625"/>
              <a:gd name="connsiteX976" fmla="*/ 1812301 w 11991973"/>
              <a:gd name="connsiteY976" fmla="*/ 1279354 h 3476625"/>
              <a:gd name="connsiteX977" fmla="*/ 1811509 w 11991973"/>
              <a:gd name="connsiteY977" fmla="*/ 1271992 h 3476625"/>
              <a:gd name="connsiteX978" fmla="*/ 11351848 w 11991973"/>
              <a:gd name="connsiteY978" fmla="*/ 2112045 h 3476625"/>
              <a:gd name="connsiteX979" fmla="*/ 11343151 w 11991973"/>
              <a:gd name="connsiteY979" fmla="*/ 2122953 h 3476625"/>
              <a:gd name="connsiteX980" fmla="*/ 11361957 w 11991973"/>
              <a:gd name="connsiteY980" fmla="*/ 2114226 h 3476625"/>
              <a:gd name="connsiteX981" fmla="*/ 11351848 w 11991973"/>
              <a:gd name="connsiteY981" fmla="*/ 2112045 h 3476625"/>
              <a:gd name="connsiteX982" fmla="*/ 623765 w 11991973"/>
              <a:gd name="connsiteY982" fmla="*/ 1154269 h 3476625"/>
              <a:gd name="connsiteX983" fmla="*/ 623917 w 11991973"/>
              <a:gd name="connsiteY983" fmla="*/ 1154934 h 3476625"/>
              <a:gd name="connsiteX984" fmla="*/ 620474 w 11991973"/>
              <a:gd name="connsiteY984" fmla="*/ 1160088 h 3476625"/>
              <a:gd name="connsiteX985" fmla="*/ 617117 w 11991973"/>
              <a:gd name="connsiteY985" fmla="*/ 1165391 h 3476625"/>
              <a:gd name="connsiteX986" fmla="*/ 616243 w 11991973"/>
              <a:gd name="connsiteY986" fmla="*/ 1163723 h 3476625"/>
              <a:gd name="connsiteX987" fmla="*/ 623765 w 11991973"/>
              <a:gd name="connsiteY987" fmla="*/ 1154269 h 3476625"/>
              <a:gd name="connsiteX988" fmla="*/ 1789647 w 11991973"/>
              <a:gd name="connsiteY988" fmla="*/ 1237629 h 3476625"/>
              <a:gd name="connsiteX989" fmla="*/ 1784091 w 11991973"/>
              <a:gd name="connsiteY989" fmla="*/ 1253174 h 3476625"/>
              <a:gd name="connsiteX990" fmla="*/ 1789647 w 11991973"/>
              <a:gd name="connsiteY990" fmla="*/ 1237629 h 3476625"/>
              <a:gd name="connsiteX991" fmla="*/ 1983082 w 11991973"/>
              <a:gd name="connsiteY991" fmla="*/ 1222948 h 3476625"/>
              <a:gd name="connsiteX992" fmla="*/ 1994720 w 11991973"/>
              <a:gd name="connsiteY992" fmla="*/ 1229902 h 3476625"/>
              <a:gd name="connsiteX993" fmla="*/ 1983082 w 11991973"/>
              <a:gd name="connsiteY993" fmla="*/ 1222948 h 3476625"/>
              <a:gd name="connsiteX994" fmla="*/ 614480 w 11991973"/>
              <a:gd name="connsiteY994" fmla="*/ 1063410 h 3476625"/>
              <a:gd name="connsiteX995" fmla="*/ 621885 w 11991973"/>
              <a:gd name="connsiteY995" fmla="*/ 1072818 h 3476625"/>
              <a:gd name="connsiteX996" fmla="*/ 597555 w 11991973"/>
              <a:gd name="connsiteY996" fmla="*/ 1070773 h 3476625"/>
              <a:gd name="connsiteX997" fmla="*/ 600456 w 11991973"/>
              <a:gd name="connsiteY997" fmla="*/ 1065664 h 3476625"/>
              <a:gd name="connsiteX998" fmla="*/ 601658 w 11991973"/>
              <a:gd name="connsiteY998" fmla="*/ 1065063 h 3476625"/>
              <a:gd name="connsiteX999" fmla="*/ 2004936 w 11991973"/>
              <a:gd name="connsiteY999" fmla="*/ 1185256 h 3476625"/>
              <a:gd name="connsiteX1000" fmla="*/ 2003939 w 11991973"/>
              <a:gd name="connsiteY1000" fmla="*/ 1185899 h 3476625"/>
              <a:gd name="connsiteX1001" fmla="*/ 2000361 w 11991973"/>
              <a:gd name="connsiteY1001" fmla="*/ 1186267 h 3476625"/>
              <a:gd name="connsiteX1002" fmla="*/ 619876 w 11991973"/>
              <a:gd name="connsiteY1002" fmla="*/ 1055949 h 3476625"/>
              <a:gd name="connsiteX1003" fmla="*/ 601658 w 11991973"/>
              <a:gd name="connsiteY1003" fmla="*/ 1065063 h 3476625"/>
              <a:gd name="connsiteX1004" fmla="*/ 600730 w 11991973"/>
              <a:gd name="connsiteY1004" fmla="*/ 1065183 h 3476625"/>
              <a:gd name="connsiteX1005" fmla="*/ 600456 w 11991973"/>
              <a:gd name="connsiteY1005" fmla="*/ 1065664 h 3476625"/>
              <a:gd name="connsiteX1006" fmla="*/ 586155 w 11991973"/>
              <a:gd name="connsiteY1006" fmla="*/ 1072818 h 3476625"/>
              <a:gd name="connsiteX1007" fmla="*/ 556064 w 11991973"/>
              <a:gd name="connsiteY1007" fmla="*/ 1093182 h 3476625"/>
              <a:gd name="connsiteX1008" fmla="*/ 606311 w 11991973"/>
              <a:gd name="connsiteY1008" fmla="*/ 1058410 h 3476625"/>
              <a:gd name="connsiteX1009" fmla="*/ 719889 w 11991973"/>
              <a:gd name="connsiteY1009" fmla="*/ 1052848 h 3476625"/>
              <a:gd name="connsiteX1010" fmla="*/ 745194 w 11991973"/>
              <a:gd name="connsiteY1010" fmla="*/ 1057172 h 3476625"/>
              <a:gd name="connsiteX1011" fmla="*/ 770715 w 11991973"/>
              <a:gd name="connsiteY1011" fmla="*/ 1063343 h 3476625"/>
              <a:gd name="connsiteX1012" fmla="*/ 752881 w 11991973"/>
              <a:gd name="connsiteY1012" fmla="*/ 1067365 h 3476625"/>
              <a:gd name="connsiteX1013" fmla="*/ 698990 w 11991973"/>
              <a:gd name="connsiteY1013" fmla="*/ 1064092 h 3476625"/>
              <a:gd name="connsiteX1014" fmla="*/ 686207 w 11991973"/>
              <a:gd name="connsiteY1014" fmla="*/ 1047093 h 3476625"/>
              <a:gd name="connsiteX1015" fmla="*/ 699916 w 11991973"/>
              <a:gd name="connsiteY1015" fmla="*/ 1049435 h 3476625"/>
              <a:gd name="connsiteX1016" fmla="*/ 691996 w 11991973"/>
              <a:gd name="connsiteY1016" fmla="*/ 1051047 h 3476625"/>
              <a:gd name="connsiteX1017" fmla="*/ 649154 w 11991973"/>
              <a:gd name="connsiteY1017" fmla="*/ 1050638 h 3476625"/>
              <a:gd name="connsiteX1018" fmla="*/ 619876 w 11991973"/>
              <a:gd name="connsiteY1018" fmla="*/ 1055949 h 3476625"/>
              <a:gd name="connsiteX1019" fmla="*/ 632380 w 11991973"/>
              <a:gd name="connsiteY1019" fmla="*/ 1049695 h 3476625"/>
              <a:gd name="connsiteX1020" fmla="*/ 686207 w 11991973"/>
              <a:gd name="connsiteY1020" fmla="*/ 1047093 h 3476625"/>
              <a:gd name="connsiteX1021" fmla="*/ 742243 w 11991973"/>
              <a:gd name="connsiteY1021" fmla="*/ 1040820 h 3476625"/>
              <a:gd name="connsiteX1022" fmla="*/ 719889 w 11991973"/>
              <a:gd name="connsiteY1022" fmla="*/ 1052848 h 3476625"/>
              <a:gd name="connsiteX1023" fmla="*/ 699916 w 11991973"/>
              <a:gd name="connsiteY1023" fmla="*/ 1049435 h 3476625"/>
              <a:gd name="connsiteX1024" fmla="*/ 10978785 w 11991973"/>
              <a:gd name="connsiteY1024" fmla="*/ 1948052 h 3476625"/>
              <a:gd name="connsiteX1025" fmla="*/ 10968912 w 11991973"/>
              <a:gd name="connsiteY1025" fmla="*/ 1948415 h 3476625"/>
              <a:gd name="connsiteX1026" fmla="*/ 10985838 w 11991973"/>
              <a:gd name="connsiteY1026" fmla="*/ 1954234 h 3476625"/>
              <a:gd name="connsiteX1027" fmla="*/ 10978785 w 11991973"/>
              <a:gd name="connsiteY1027" fmla="*/ 1948052 h 3476625"/>
              <a:gd name="connsiteX1028" fmla="*/ 781326 w 11991973"/>
              <a:gd name="connsiteY1028" fmla="*/ 1035503 h 3476625"/>
              <a:gd name="connsiteX1029" fmla="*/ 785497 w 11991973"/>
              <a:gd name="connsiteY1029" fmla="*/ 1040820 h 3476625"/>
              <a:gd name="connsiteX1030" fmla="*/ 755407 w 11991973"/>
              <a:gd name="connsiteY1030" fmla="*/ 1040820 h 3476625"/>
              <a:gd name="connsiteX1031" fmla="*/ 773273 w 11991973"/>
              <a:gd name="connsiteY1031" fmla="*/ 1035367 h 3476625"/>
              <a:gd name="connsiteX1032" fmla="*/ 781326 w 11991973"/>
              <a:gd name="connsiteY1032" fmla="*/ 1035503 h 3476625"/>
              <a:gd name="connsiteX1033" fmla="*/ 814881 w 11991973"/>
              <a:gd name="connsiteY1033" fmla="*/ 1033911 h 3476625"/>
              <a:gd name="connsiteX1034" fmla="*/ 823109 w 11991973"/>
              <a:gd name="connsiteY1034" fmla="*/ 1043728 h 3476625"/>
              <a:gd name="connsiteX1035" fmla="*/ 802422 w 11991973"/>
              <a:gd name="connsiteY1035" fmla="*/ 1035002 h 3476625"/>
              <a:gd name="connsiteX1036" fmla="*/ 814881 w 11991973"/>
              <a:gd name="connsiteY1036" fmla="*/ 1033911 h 3476625"/>
              <a:gd name="connsiteX1037" fmla="*/ 1489633 w 11991973"/>
              <a:gd name="connsiteY1037" fmla="*/ 1088954 h 3476625"/>
              <a:gd name="connsiteX1038" fmla="*/ 1479436 w 11991973"/>
              <a:gd name="connsiteY1038" fmla="*/ 1096090 h 3476625"/>
              <a:gd name="connsiteX1039" fmla="*/ 1490465 w 11991973"/>
              <a:gd name="connsiteY1039" fmla="*/ 1099318 h 3476625"/>
              <a:gd name="connsiteX1040" fmla="*/ 1502848 w 11991973"/>
              <a:gd name="connsiteY1040" fmla="*/ 1096449 h 3476625"/>
              <a:gd name="connsiteX1041" fmla="*/ 1502558 w 11991973"/>
              <a:gd name="connsiteY1041" fmla="*/ 1095039 h 3476625"/>
              <a:gd name="connsiteX1042" fmla="*/ 1489633 w 11991973"/>
              <a:gd name="connsiteY1042" fmla="*/ 1088954 h 3476625"/>
              <a:gd name="connsiteX1043" fmla="*/ 1078561 w 11991973"/>
              <a:gd name="connsiteY1043" fmla="*/ 1042241 h 3476625"/>
              <a:gd name="connsiteX1044" fmla="*/ 1086391 w 11991973"/>
              <a:gd name="connsiteY1044" fmla="*/ 1043728 h 3476625"/>
              <a:gd name="connsiteX1045" fmla="*/ 1078165 w 11991973"/>
              <a:gd name="connsiteY1045" fmla="*/ 1042639 h 3476625"/>
              <a:gd name="connsiteX1046" fmla="*/ 1473089 w 11991973"/>
              <a:gd name="connsiteY1046" fmla="*/ 1065183 h 3476625"/>
              <a:gd name="connsiteX1047" fmla="*/ 1472679 w 11991973"/>
              <a:gd name="connsiteY1047" fmla="*/ 1065638 h 3476625"/>
              <a:gd name="connsiteX1048" fmla="*/ 1473964 w 11991973"/>
              <a:gd name="connsiteY1048" fmla="*/ 1071466 h 3476625"/>
              <a:gd name="connsiteX1049" fmla="*/ 1476879 w 11991973"/>
              <a:gd name="connsiteY1049" fmla="*/ 1066410 h 3476625"/>
              <a:gd name="connsiteX1050" fmla="*/ 1473089 w 11991973"/>
              <a:gd name="connsiteY1050" fmla="*/ 1065183 h 3476625"/>
              <a:gd name="connsiteX1051" fmla="*/ 11019928 w 11991973"/>
              <a:gd name="connsiteY1051" fmla="*/ 1915127 h 3476625"/>
              <a:gd name="connsiteX1052" fmla="*/ 11011961 w 11991973"/>
              <a:gd name="connsiteY1052" fmla="*/ 1932462 h 3476625"/>
              <a:gd name="connsiteX1053" fmla="*/ 11011194 w 11991973"/>
              <a:gd name="connsiteY1053" fmla="*/ 1937096 h 3476625"/>
              <a:gd name="connsiteX1054" fmla="*/ 11008874 w 11991973"/>
              <a:gd name="connsiteY1054" fmla="*/ 1936779 h 3476625"/>
              <a:gd name="connsiteX1055" fmla="*/ 11010286 w 11991973"/>
              <a:gd name="connsiteY1055" fmla="*/ 1942598 h 3476625"/>
              <a:gd name="connsiteX1056" fmla="*/ 11011194 w 11991973"/>
              <a:gd name="connsiteY1056" fmla="*/ 1937096 h 3476625"/>
              <a:gd name="connsiteX1057" fmla="*/ 11030841 w 11991973"/>
              <a:gd name="connsiteY1057" fmla="*/ 1939773 h 3476625"/>
              <a:gd name="connsiteX1058" fmla="*/ 11032852 w 11991973"/>
              <a:gd name="connsiteY1058" fmla="*/ 1948415 h 3476625"/>
              <a:gd name="connsiteX1059" fmla="*/ 11033558 w 11991973"/>
              <a:gd name="connsiteY1059" fmla="*/ 1940143 h 3476625"/>
              <a:gd name="connsiteX1060" fmla="*/ 11030841 w 11991973"/>
              <a:gd name="connsiteY1060" fmla="*/ 1939773 h 3476625"/>
              <a:gd name="connsiteX1061" fmla="*/ 11028103 w 11991973"/>
              <a:gd name="connsiteY1061" fmla="*/ 1928001 h 3476625"/>
              <a:gd name="connsiteX1062" fmla="*/ 11023773 w 11991973"/>
              <a:gd name="connsiteY1062" fmla="*/ 1917644 h 3476625"/>
              <a:gd name="connsiteX1063" fmla="*/ 11019928 w 11991973"/>
              <a:gd name="connsiteY1063" fmla="*/ 1915127 h 3476625"/>
              <a:gd name="connsiteX1064" fmla="*/ 983752 w 11991973"/>
              <a:gd name="connsiteY1064" fmla="*/ 1015367 h 3476625"/>
              <a:gd name="connsiteX1065" fmla="*/ 966034 w 11991973"/>
              <a:gd name="connsiteY1065" fmla="*/ 1035002 h 3476625"/>
              <a:gd name="connsiteX1066" fmla="*/ 990483 w 11991973"/>
              <a:gd name="connsiteY1066" fmla="*/ 1017548 h 3476625"/>
              <a:gd name="connsiteX1067" fmla="*/ 983752 w 11991973"/>
              <a:gd name="connsiteY1067" fmla="*/ 1015367 h 3476625"/>
              <a:gd name="connsiteX1068" fmla="*/ 11208924 w 11991973"/>
              <a:gd name="connsiteY1068" fmla="*/ 1925871 h 3476625"/>
              <a:gd name="connsiteX1069" fmla="*/ 11226453 w 11991973"/>
              <a:gd name="connsiteY1069" fmla="*/ 1928320 h 3476625"/>
              <a:gd name="connsiteX1070" fmla="*/ 11218092 w 11991973"/>
              <a:gd name="connsiteY1070" fmla="*/ 1928325 h 3476625"/>
              <a:gd name="connsiteX1071" fmla="*/ 11208091 w 11991973"/>
              <a:gd name="connsiteY1071" fmla="*/ 1928982 h 3476625"/>
              <a:gd name="connsiteX1072" fmla="*/ 11236795 w 11991973"/>
              <a:gd name="connsiteY1072" fmla="*/ 1928314 h 3476625"/>
              <a:gd name="connsiteX1073" fmla="*/ 11245360 w 11991973"/>
              <a:gd name="connsiteY1073" fmla="*/ 1930961 h 3476625"/>
              <a:gd name="connsiteX1074" fmla="*/ 11226453 w 11991973"/>
              <a:gd name="connsiteY1074" fmla="*/ 1928320 h 3476625"/>
              <a:gd name="connsiteX1075" fmla="*/ 1041258 w 11991973"/>
              <a:gd name="connsiteY1075" fmla="*/ 1011731 h 3476625"/>
              <a:gd name="connsiteX1076" fmla="*/ 1042423 w 11991973"/>
              <a:gd name="connsiteY1076" fmla="*/ 1015979 h 3476625"/>
              <a:gd name="connsiteX1077" fmla="*/ 1038622 w 11991973"/>
              <a:gd name="connsiteY1077" fmla="*/ 1017937 h 3476625"/>
              <a:gd name="connsiteX1078" fmla="*/ 1421568 w 11991973"/>
              <a:gd name="connsiteY1078" fmla="*/ 1044939 h 3476625"/>
              <a:gd name="connsiteX1079" fmla="*/ 1421958 w 11991973"/>
              <a:gd name="connsiteY1079" fmla="*/ 1045130 h 3476625"/>
              <a:gd name="connsiteX1080" fmla="*/ 1420893 w 11991973"/>
              <a:gd name="connsiteY1080" fmla="*/ 1045232 h 3476625"/>
              <a:gd name="connsiteX1081" fmla="*/ 1477086 w 11991973"/>
              <a:gd name="connsiteY1081" fmla="*/ 1039002 h 3476625"/>
              <a:gd name="connsiteX1082" fmla="*/ 1479068 w 11991973"/>
              <a:gd name="connsiteY1082" fmla="*/ 1041618 h 3476625"/>
              <a:gd name="connsiteX1083" fmla="*/ 1471993 w 11991973"/>
              <a:gd name="connsiteY1083" fmla="*/ 1041228 h 3476625"/>
              <a:gd name="connsiteX1084" fmla="*/ 1152212 w 11991973"/>
              <a:gd name="connsiteY1084" fmla="*/ 988459 h 3476625"/>
              <a:gd name="connsiteX1085" fmla="*/ 1152212 w 11991973"/>
              <a:gd name="connsiteY1085" fmla="*/ 988459 h 3476625"/>
              <a:gd name="connsiteX1086" fmla="*/ 1007643 w 11991973"/>
              <a:gd name="connsiteY1086" fmla="*/ 973914 h 3476625"/>
              <a:gd name="connsiteX1087" fmla="*/ 1005527 w 11991973"/>
              <a:gd name="connsiteY1087" fmla="*/ 1000095 h 3476625"/>
              <a:gd name="connsiteX1088" fmla="*/ 1007643 w 11991973"/>
              <a:gd name="connsiteY1088" fmla="*/ 973914 h 3476625"/>
              <a:gd name="connsiteX1089" fmla="*/ 1050102 w 11991973"/>
              <a:gd name="connsiteY1089" fmla="*/ 976141 h 3476625"/>
              <a:gd name="connsiteX1090" fmla="*/ 1045019 w 11991973"/>
              <a:gd name="connsiteY1090" fmla="*/ 982641 h 3476625"/>
              <a:gd name="connsiteX1091" fmla="*/ 1065705 w 11991973"/>
              <a:gd name="connsiteY1091" fmla="*/ 985550 h 3476625"/>
              <a:gd name="connsiteX1092" fmla="*/ 1050102 w 11991973"/>
              <a:gd name="connsiteY1092" fmla="*/ 976141 h 3476625"/>
              <a:gd name="connsiteX1093" fmla="*/ 1229121 w 11991973"/>
              <a:gd name="connsiteY1093" fmla="*/ 991527 h 3476625"/>
              <a:gd name="connsiteX1094" fmla="*/ 1219914 w 11991973"/>
              <a:gd name="connsiteY1094" fmla="*/ 999004 h 3476625"/>
              <a:gd name="connsiteX1095" fmla="*/ 1210522 w 11991973"/>
              <a:gd name="connsiteY1095" fmla="*/ 991374 h 3476625"/>
              <a:gd name="connsiteX1096" fmla="*/ 1210747 w 11991973"/>
              <a:gd name="connsiteY1096" fmla="*/ 991368 h 3476625"/>
              <a:gd name="connsiteX1097" fmla="*/ 1028094 w 11991973"/>
              <a:gd name="connsiteY1097" fmla="*/ 968096 h 3476625"/>
              <a:gd name="connsiteX1098" fmla="*/ 1028094 w 11991973"/>
              <a:gd name="connsiteY1098" fmla="*/ 968096 h 3476625"/>
              <a:gd name="connsiteX1099" fmla="*/ 1187181 w 11991973"/>
              <a:gd name="connsiteY1099" fmla="*/ 972005 h 3476625"/>
              <a:gd name="connsiteX1100" fmla="*/ 1189824 w 11991973"/>
              <a:gd name="connsiteY1100" fmla="*/ 982641 h 3476625"/>
              <a:gd name="connsiteX1101" fmla="*/ 1187181 w 11991973"/>
              <a:gd name="connsiteY1101" fmla="*/ 972005 h 3476625"/>
              <a:gd name="connsiteX1102" fmla="*/ 1291376 w 11991973"/>
              <a:gd name="connsiteY1102" fmla="*/ 973914 h 3476625"/>
              <a:gd name="connsiteX1103" fmla="*/ 1280093 w 11991973"/>
              <a:gd name="connsiteY1103" fmla="*/ 988459 h 3476625"/>
              <a:gd name="connsiteX1104" fmla="*/ 1291376 w 11991973"/>
              <a:gd name="connsiteY1104" fmla="*/ 973914 h 3476625"/>
              <a:gd name="connsiteX1105" fmla="*/ 1724619 w 11991973"/>
              <a:gd name="connsiteY1105" fmla="*/ 1012185 h 3476625"/>
              <a:gd name="connsiteX1106" fmla="*/ 1701346 w 11991973"/>
              <a:gd name="connsiteY1106" fmla="*/ 1014640 h 3476625"/>
              <a:gd name="connsiteX1107" fmla="*/ 1727675 w 11991973"/>
              <a:gd name="connsiteY1107" fmla="*/ 1014640 h 3476625"/>
              <a:gd name="connsiteX1108" fmla="*/ 1724619 w 11991973"/>
              <a:gd name="connsiteY1108" fmla="*/ 1012185 h 3476625"/>
              <a:gd name="connsiteX1109" fmla="*/ 1798492 w 11991973"/>
              <a:gd name="connsiteY1109" fmla="*/ 1001594 h 3476625"/>
              <a:gd name="connsiteX1110" fmla="*/ 1791615 w 11991973"/>
              <a:gd name="connsiteY1110" fmla="*/ 1017548 h 3476625"/>
              <a:gd name="connsiteX1111" fmla="*/ 1798492 w 11991973"/>
              <a:gd name="connsiteY1111" fmla="*/ 1001594 h 3476625"/>
              <a:gd name="connsiteX1112" fmla="*/ 1775776 w 11991973"/>
              <a:gd name="connsiteY1112" fmla="*/ 994822 h 3476625"/>
              <a:gd name="connsiteX1113" fmla="*/ 1769047 w 11991973"/>
              <a:gd name="connsiteY1113" fmla="*/ 1000095 h 3476625"/>
              <a:gd name="connsiteX1114" fmla="*/ 1793496 w 11991973"/>
              <a:gd name="connsiteY1114" fmla="*/ 1003004 h 3476625"/>
              <a:gd name="connsiteX1115" fmla="*/ 1775776 w 11991973"/>
              <a:gd name="connsiteY1115" fmla="*/ 994822 h 3476625"/>
              <a:gd name="connsiteX1116" fmla="*/ 1725794 w 11991973"/>
              <a:gd name="connsiteY1116" fmla="*/ 982641 h 3476625"/>
              <a:gd name="connsiteX1117" fmla="*/ 1720151 w 11991973"/>
              <a:gd name="connsiteY1117" fmla="*/ 1000095 h 3476625"/>
              <a:gd name="connsiteX1118" fmla="*/ 1725794 w 11991973"/>
              <a:gd name="connsiteY1118" fmla="*/ 982641 h 3476625"/>
              <a:gd name="connsiteX1119" fmla="*/ 1282914 w 11991973"/>
              <a:gd name="connsiteY1119" fmla="*/ 934280 h 3476625"/>
              <a:gd name="connsiteX1120" fmla="*/ 1251884 w 11991973"/>
              <a:gd name="connsiteY1120" fmla="*/ 950643 h 3476625"/>
              <a:gd name="connsiteX1121" fmla="*/ 1282914 w 11991973"/>
              <a:gd name="connsiteY1121" fmla="*/ 934280 h 3476625"/>
              <a:gd name="connsiteX1122" fmla="*/ 1332750 w 11991973"/>
              <a:gd name="connsiteY1122" fmla="*/ 933188 h 3476625"/>
              <a:gd name="connsiteX1123" fmla="*/ 1332751 w 11991973"/>
              <a:gd name="connsiteY1123" fmla="*/ 959369 h 3476625"/>
              <a:gd name="connsiteX1124" fmla="*/ 1332750 w 11991973"/>
              <a:gd name="connsiteY1124" fmla="*/ 933188 h 3476625"/>
              <a:gd name="connsiteX1125" fmla="*/ 1714012 w 11991973"/>
              <a:gd name="connsiteY1125" fmla="*/ 966231 h 3476625"/>
              <a:gd name="connsiteX1126" fmla="*/ 1712277 w 11991973"/>
              <a:gd name="connsiteY1126" fmla="*/ 966414 h 3476625"/>
              <a:gd name="connsiteX1127" fmla="*/ 1714393 w 11991973"/>
              <a:gd name="connsiteY1127" fmla="*/ 972141 h 3476625"/>
              <a:gd name="connsiteX1128" fmla="*/ 1715891 w 11991973"/>
              <a:gd name="connsiteY1128" fmla="*/ 971047 h 3476625"/>
              <a:gd name="connsiteX1129" fmla="*/ 1216153 w 11991973"/>
              <a:gd name="connsiteY1129" fmla="*/ 921553 h 3476625"/>
              <a:gd name="connsiteX1130" fmla="*/ 1198286 w 11991973"/>
              <a:gd name="connsiteY1130" fmla="*/ 920098 h 3476625"/>
              <a:gd name="connsiteX1131" fmla="*/ 1180423 w 11991973"/>
              <a:gd name="connsiteY1131" fmla="*/ 927370 h 3476625"/>
              <a:gd name="connsiteX1132" fmla="*/ 1216153 w 11991973"/>
              <a:gd name="connsiteY1132" fmla="*/ 921553 h 3476625"/>
              <a:gd name="connsiteX1133" fmla="*/ 1767166 w 11991973"/>
              <a:gd name="connsiteY1133" fmla="*/ 968096 h 3476625"/>
              <a:gd name="connsiteX1134" fmla="*/ 1767166 w 11991973"/>
              <a:gd name="connsiteY1134" fmla="*/ 968096 h 3476625"/>
              <a:gd name="connsiteX1135" fmla="*/ 1823585 w 11991973"/>
              <a:gd name="connsiteY1135" fmla="*/ 953551 h 3476625"/>
              <a:gd name="connsiteX1136" fmla="*/ 1802898 w 11991973"/>
              <a:gd name="connsiteY1136" fmla="*/ 956460 h 3476625"/>
              <a:gd name="connsiteX1137" fmla="*/ 1823585 w 11991973"/>
              <a:gd name="connsiteY1137" fmla="*/ 953551 h 3476625"/>
              <a:gd name="connsiteX1138" fmla="*/ 2028246 w 11991973"/>
              <a:gd name="connsiteY1138" fmla="*/ 966960 h 3476625"/>
              <a:gd name="connsiteX1139" fmla="*/ 2041733 w 11991973"/>
              <a:gd name="connsiteY1139" fmla="*/ 973914 h 3476625"/>
              <a:gd name="connsiteX1140" fmla="*/ 2028246 w 11991973"/>
              <a:gd name="connsiteY1140" fmla="*/ 966960 h 3476625"/>
              <a:gd name="connsiteX1141" fmla="*/ 1885644 w 11991973"/>
              <a:gd name="connsiteY1141" fmla="*/ 941915 h 3476625"/>
              <a:gd name="connsiteX1142" fmla="*/ 1875301 w 11991973"/>
              <a:gd name="connsiteY1142" fmla="*/ 941189 h 3476625"/>
              <a:gd name="connsiteX1143" fmla="*/ 1864958 w 11991973"/>
              <a:gd name="connsiteY1143" fmla="*/ 944824 h 3476625"/>
              <a:gd name="connsiteX1144" fmla="*/ 1885644 w 11991973"/>
              <a:gd name="connsiteY1144" fmla="*/ 941915 h 3476625"/>
              <a:gd name="connsiteX1145" fmla="*/ 1994543 w 11991973"/>
              <a:gd name="connsiteY1145" fmla="*/ 951234 h 3476625"/>
              <a:gd name="connsiteX1146" fmla="*/ 1983435 w 11991973"/>
              <a:gd name="connsiteY1146" fmla="*/ 962278 h 3476625"/>
              <a:gd name="connsiteX1147" fmla="*/ 1994543 w 11991973"/>
              <a:gd name="connsiteY1147" fmla="*/ 951234 h 3476625"/>
              <a:gd name="connsiteX1148" fmla="*/ 1939521 w 11991973"/>
              <a:gd name="connsiteY1148" fmla="*/ 943536 h 3476625"/>
              <a:gd name="connsiteX1149" fmla="*/ 1939241 w 11991973"/>
              <a:gd name="connsiteY1149" fmla="*/ 944006 h 3476625"/>
              <a:gd name="connsiteX1150" fmla="*/ 1939224 w 11991973"/>
              <a:gd name="connsiteY1150" fmla="*/ 944750 h 3476625"/>
              <a:gd name="connsiteX1151" fmla="*/ 1938301 w 11991973"/>
              <a:gd name="connsiteY1151" fmla="*/ 944824 h 3476625"/>
              <a:gd name="connsiteX1152" fmla="*/ 1972057 w 11991973"/>
              <a:gd name="connsiteY1152" fmla="*/ 935160 h 3476625"/>
              <a:gd name="connsiteX1153" fmla="*/ 1949144 w 11991973"/>
              <a:gd name="connsiteY1153" fmla="*/ 933371 h 3476625"/>
              <a:gd name="connsiteX1154" fmla="*/ 1939521 w 11991973"/>
              <a:gd name="connsiteY1154" fmla="*/ 943536 h 3476625"/>
              <a:gd name="connsiteX1155" fmla="*/ 1943942 w 11991973"/>
              <a:gd name="connsiteY1155" fmla="*/ 936098 h 3476625"/>
              <a:gd name="connsiteX1156" fmla="*/ 1810421 w 11991973"/>
              <a:gd name="connsiteY1156" fmla="*/ 1000095 h 3476625"/>
              <a:gd name="connsiteX1157" fmla="*/ 1930779 w 11991973"/>
              <a:gd name="connsiteY1157" fmla="*/ 971005 h 3476625"/>
              <a:gd name="connsiteX1158" fmla="*/ 1938771 w 11991973"/>
              <a:gd name="connsiteY1158" fmla="*/ 964460 h 3476625"/>
              <a:gd name="connsiteX1159" fmla="*/ 1939224 w 11991973"/>
              <a:gd name="connsiteY1159" fmla="*/ 944750 h 3476625"/>
              <a:gd name="connsiteX1160" fmla="*/ 1961981 w 11991973"/>
              <a:gd name="connsiteY1160" fmla="*/ 942915 h 3476625"/>
              <a:gd name="connsiteX1161" fmla="*/ 1972057 w 11991973"/>
              <a:gd name="connsiteY1161" fmla="*/ 935160 h 3476625"/>
              <a:gd name="connsiteX1162" fmla="*/ 2002654 w 11991973"/>
              <a:gd name="connsiteY1162" fmla="*/ 923007 h 3476625"/>
              <a:gd name="connsiteX1163" fmla="*/ 1977794 w 11991973"/>
              <a:gd name="connsiteY1163" fmla="*/ 936098 h 3476625"/>
              <a:gd name="connsiteX1164" fmla="*/ 2002654 w 11991973"/>
              <a:gd name="connsiteY1164" fmla="*/ 923007 h 3476625"/>
              <a:gd name="connsiteX1165" fmla="*/ 2106497 w 11991973"/>
              <a:gd name="connsiteY1165" fmla="*/ 924734 h 3476625"/>
              <a:gd name="connsiteX1166" fmla="*/ 2022927 w 11991973"/>
              <a:gd name="connsiteY1166" fmla="*/ 941915 h 3476625"/>
              <a:gd name="connsiteX1167" fmla="*/ 2126362 w 11991973"/>
              <a:gd name="connsiteY1167" fmla="*/ 927370 h 3476625"/>
              <a:gd name="connsiteX1168" fmla="*/ 2106497 w 11991973"/>
              <a:gd name="connsiteY1168" fmla="*/ 924734 h 3476625"/>
              <a:gd name="connsiteX1169" fmla="*/ 2111315 w 11991973"/>
              <a:gd name="connsiteY1169" fmla="*/ 915734 h 3476625"/>
              <a:gd name="connsiteX1170" fmla="*/ 2111315 w 11991973"/>
              <a:gd name="connsiteY1170" fmla="*/ 915734 h 3476625"/>
              <a:gd name="connsiteX1171" fmla="*/ 9707034 w 11991973"/>
              <a:gd name="connsiteY1171" fmla="*/ 1546979 h 3476625"/>
              <a:gd name="connsiteX1172" fmla="*/ 9697631 w 11991973"/>
              <a:gd name="connsiteY1172" fmla="*/ 1552796 h 3476625"/>
              <a:gd name="connsiteX1173" fmla="*/ 9707034 w 11991973"/>
              <a:gd name="connsiteY1173" fmla="*/ 1546979 h 3476625"/>
              <a:gd name="connsiteX1174" fmla="*/ 9891332 w 11991973"/>
              <a:gd name="connsiteY1174" fmla="*/ 1543706 h 3476625"/>
              <a:gd name="connsiteX1175" fmla="*/ 9840555 w 11991973"/>
              <a:gd name="connsiteY1175" fmla="*/ 1573160 h 3476625"/>
              <a:gd name="connsiteX1176" fmla="*/ 9891332 w 11991973"/>
              <a:gd name="connsiteY1176" fmla="*/ 1543706 h 3476625"/>
              <a:gd name="connsiteX1177" fmla="*/ 2079788 w 11991973"/>
              <a:gd name="connsiteY1177" fmla="*/ 847375 h 3476625"/>
              <a:gd name="connsiteX1178" fmla="*/ 2056778 w 11991973"/>
              <a:gd name="connsiteY1178" fmla="*/ 860464 h 3476625"/>
              <a:gd name="connsiteX1179" fmla="*/ 2084989 w 11991973"/>
              <a:gd name="connsiteY1179" fmla="*/ 851737 h 3476625"/>
              <a:gd name="connsiteX1180" fmla="*/ 2079788 w 11991973"/>
              <a:gd name="connsiteY1180" fmla="*/ 847375 h 3476625"/>
              <a:gd name="connsiteX1181" fmla="*/ 10310705 w 11991973"/>
              <a:gd name="connsiteY1181" fmla="*/ 1578977 h 3476625"/>
              <a:gd name="connsiteX1182" fmla="*/ 10311747 w 11991973"/>
              <a:gd name="connsiteY1182" fmla="*/ 1582447 h 3476625"/>
              <a:gd name="connsiteX1183" fmla="*/ 10309499 w 11991973"/>
              <a:gd name="connsiteY1183" fmla="*/ 1582386 h 3476625"/>
              <a:gd name="connsiteX1184" fmla="*/ 10308314 w 11991973"/>
              <a:gd name="connsiteY1184" fmla="*/ 1581373 h 3476625"/>
              <a:gd name="connsiteX1185" fmla="*/ 10352460 w 11991973"/>
              <a:gd name="connsiteY1185" fmla="*/ 1580841 h 3476625"/>
              <a:gd name="connsiteX1186" fmla="*/ 10369004 w 11991973"/>
              <a:gd name="connsiteY1186" fmla="*/ 1587704 h 3476625"/>
              <a:gd name="connsiteX1187" fmla="*/ 10316641 w 11991973"/>
              <a:gd name="connsiteY1187" fmla="*/ 1598748 h 3476625"/>
              <a:gd name="connsiteX1188" fmla="*/ 10311747 w 11991973"/>
              <a:gd name="connsiteY1188" fmla="*/ 1582447 h 3476625"/>
              <a:gd name="connsiteX1189" fmla="*/ 10331155 w 11991973"/>
              <a:gd name="connsiteY1189" fmla="*/ 1582977 h 3476625"/>
              <a:gd name="connsiteX1190" fmla="*/ 10352460 w 11991973"/>
              <a:gd name="connsiteY1190" fmla="*/ 1580841 h 3476625"/>
              <a:gd name="connsiteX1191" fmla="*/ 9739004 w 11991973"/>
              <a:gd name="connsiteY1191" fmla="*/ 1517889 h 3476625"/>
              <a:gd name="connsiteX1192" fmla="*/ 9712676 w 11991973"/>
              <a:gd name="connsiteY1192" fmla="*/ 1535343 h 3476625"/>
              <a:gd name="connsiteX1193" fmla="*/ 9739004 w 11991973"/>
              <a:gd name="connsiteY1193" fmla="*/ 1517889 h 3476625"/>
              <a:gd name="connsiteX1194" fmla="*/ 10364950 w 11991973"/>
              <a:gd name="connsiteY1194" fmla="*/ 1566712 h 3476625"/>
              <a:gd name="connsiteX1195" fmla="*/ 10365007 w 11991973"/>
              <a:gd name="connsiteY1195" fmla="*/ 1566979 h 3476625"/>
              <a:gd name="connsiteX1196" fmla="*/ 10353163 w 11991973"/>
              <a:gd name="connsiteY1196" fmla="*/ 1572478 h 3476625"/>
              <a:gd name="connsiteX1197" fmla="*/ 10347212 w 11991973"/>
              <a:gd name="connsiteY1197" fmla="*/ 1567290 h 3476625"/>
              <a:gd name="connsiteX1198" fmla="*/ 10350902 w 11991973"/>
              <a:gd name="connsiteY1198" fmla="*/ 1567341 h 3476625"/>
              <a:gd name="connsiteX1199" fmla="*/ 10344059 w 11991973"/>
              <a:gd name="connsiteY1199" fmla="*/ 1561263 h 3476625"/>
              <a:gd name="connsiteX1200" fmla="*/ 10341053 w 11991973"/>
              <a:gd name="connsiteY1200" fmla="*/ 1561917 h 3476625"/>
              <a:gd name="connsiteX1201" fmla="*/ 10340744 w 11991973"/>
              <a:gd name="connsiteY1201" fmla="*/ 1561650 h 3476625"/>
              <a:gd name="connsiteX1202" fmla="*/ 10342587 w 11991973"/>
              <a:gd name="connsiteY1202" fmla="*/ 1561433 h 3476625"/>
              <a:gd name="connsiteX1203" fmla="*/ 10344059 w 11991973"/>
              <a:gd name="connsiteY1203" fmla="*/ 1561263 h 3476625"/>
              <a:gd name="connsiteX1204" fmla="*/ 10339830 w 11991973"/>
              <a:gd name="connsiteY1204" fmla="*/ 1560851 h 3476625"/>
              <a:gd name="connsiteX1205" fmla="*/ 10340744 w 11991973"/>
              <a:gd name="connsiteY1205" fmla="*/ 1561650 h 3476625"/>
              <a:gd name="connsiteX1206" fmla="*/ 10335884 w 11991973"/>
              <a:gd name="connsiteY1206" fmla="*/ 1562221 h 3476625"/>
              <a:gd name="connsiteX1207" fmla="*/ 1830789 w 11991973"/>
              <a:gd name="connsiteY1207" fmla="*/ 800135 h 3476625"/>
              <a:gd name="connsiteX1208" fmla="*/ 1829197 w 11991973"/>
              <a:gd name="connsiteY1208" fmla="*/ 800695 h 3476625"/>
              <a:gd name="connsiteX1209" fmla="*/ 1819823 w 11991973"/>
              <a:gd name="connsiteY1209" fmla="*/ 805194 h 3476625"/>
              <a:gd name="connsiteX1210" fmla="*/ 1825847 w 11991973"/>
              <a:gd name="connsiteY1210" fmla="*/ 800604 h 3476625"/>
              <a:gd name="connsiteX1211" fmla="*/ 10366182 w 11991973"/>
              <a:gd name="connsiteY1211" fmla="*/ 1551706 h 3476625"/>
              <a:gd name="connsiteX1212" fmla="*/ 10402854 w 11991973"/>
              <a:gd name="connsiteY1212" fmla="*/ 1558615 h 3476625"/>
              <a:gd name="connsiteX1213" fmla="*/ 10387369 w 11991973"/>
              <a:gd name="connsiteY1213" fmla="*/ 1565705 h 3476625"/>
              <a:gd name="connsiteX1214" fmla="*/ 10364950 w 11991973"/>
              <a:gd name="connsiteY1214" fmla="*/ 1566712 h 3476625"/>
              <a:gd name="connsiteX1215" fmla="*/ 10362076 w 11991973"/>
              <a:gd name="connsiteY1215" fmla="*/ 1553132 h 3476625"/>
              <a:gd name="connsiteX1216" fmla="*/ 10120765 w 11991973"/>
              <a:gd name="connsiteY1216" fmla="*/ 1529525 h 3476625"/>
              <a:gd name="connsiteX1217" fmla="*/ 10110186 w 11991973"/>
              <a:gd name="connsiteY1217" fmla="*/ 1529162 h 3476625"/>
              <a:gd name="connsiteX1218" fmla="*/ 10103836 w 11991973"/>
              <a:gd name="connsiteY1218" fmla="*/ 1535343 h 3476625"/>
              <a:gd name="connsiteX1219" fmla="*/ 10120765 w 11991973"/>
              <a:gd name="connsiteY1219" fmla="*/ 1529525 h 3476625"/>
              <a:gd name="connsiteX1220" fmla="*/ 1911239 w 11991973"/>
              <a:gd name="connsiteY1220" fmla="*/ 787423 h 3476625"/>
              <a:gd name="connsiteX1221" fmla="*/ 1916126 w 11991973"/>
              <a:gd name="connsiteY1221" fmla="*/ 790680 h 3476625"/>
              <a:gd name="connsiteX1222" fmla="*/ 1908346 w 11991973"/>
              <a:gd name="connsiteY1222" fmla="*/ 795422 h 3476625"/>
              <a:gd name="connsiteX1223" fmla="*/ 1907143 w 11991973"/>
              <a:gd name="connsiteY1223" fmla="*/ 796441 h 3476625"/>
              <a:gd name="connsiteX1224" fmla="*/ 1898807 w 11991973"/>
              <a:gd name="connsiteY1224" fmla="*/ 793559 h 3476625"/>
              <a:gd name="connsiteX1225" fmla="*/ 1911239 w 11991973"/>
              <a:gd name="connsiteY1225" fmla="*/ 787423 h 3476625"/>
              <a:gd name="connsiteX1226" fmla="*/ 10353959 w 11991973"/>
              <a:gd name="connsiteY1226" fmla="*/ 1529525 h 3476625"/>
              <a:gd name="connsiteX1227" fmla="*/ 10359571 w 11991973"/>
              <a:gd name="connsiteY1227" fmla="*/ 1541297 h 3476625"/>
              <a:gd name="connsiteX1228" fmla="*/ 10362076 w 11991973"/>
              <a:gd name="connsiteY1228" fmla="*/ 1553132 h 3476625"/>
              <a:gd name="connsiteX1229" fmla="*/ 10339830 w 11991973"/>
              <a:gd name="connsiteY1229" fmla="*/ 1560851 h 3476625"/>
              <a:gd name="connsiteX1230" fmla="*/ 10335420 w 11991973"/>
              <a:gd name="connsiteY1230" fmla="*/ 1557007 h 3476625"/>
              <a:gd name="connsiteX1231" fmla="*/ 10324689 w 11991973"/>
              <a:gd name="connsiteY1231" fmla="*/ 1544459 h 3476625"/>
              <a:gd name="connsiteX1232" fmla="*/ 2004122 w 11991973"/>
              <a:gd name="connsiteY1232" fmla="*/ 779014 h 3476625"/>
              <a:gd name="connsiteX1233" fmla="*/ 2011200 w 11991973"/>
              <a:gd name="connsiteY1233" fmla="*/ 782454 h 3476625"/>
              <a:gd name="connsiteX1234" fmla="*/ 2012860 w 11991973"/>
              <a:gd name="connsiteY1234" fmla="*/ 781806 h 3476625"/>
              <a:gd name="connsiteX1235" fmla="*/ 1975120 w 11991973"/>
              <a:gd name="connsiteY1235" fmla="*/ 773741 h 3476625"/>
              <a:gd name="connsiteX1236" fmla="*/ 1992838 w 11991973"/>
              <a:gd name="connsiteY1236" fmla="*/ 781922 h 3476625"/>
              <a:gd name="connsiteX1237" fmla="*/ 1975120 w 11991973"/>
              <a:gd name="connsiteY1237" fmla="*/ 773741 h 3476625"/>
              <a:gd name="connsiteX1238" fmla="*/ 1961258 w 11991973"/>
              <a:gd name="connsiteY1238" fmla="*/ 770534 h 3476625"/>
              <a:gd name="connsiteX1239" fmla="*/ 1943286 w 11991973"/>
              <a:gd name="connsiteY1239" fmla="*/ 775954 h 3476625"/>
              <a:gd name="connsiteX1240" fmla="*/ 1944854 w 11991973"/>
              <a:gd name="connsiteY1240" fmla="*/ 771105 h 3476625"/>
              <a:gd name="connsiteX1241" fmla="*/ 2077465 w 11991973"/>
              <a:gd name="connsiteY1241" fmla="*/ 741198 h 3476625"/>
              <a:gd name="connsiteX1242" fmla="*/ 2086986 w 11991973"/>
              <a:gd name="connsiteY1242" fmla="*/ 752652 h 3476625"/>
              <a:gd name="connsiteX1243" fmla="*/ 2087655 w 11991973"/>
              <a:gd name="connsiteY1243" fmla="*/ 752632 h 3476625"/>
              <a:gd name="connsiteX1244" fmla="*/ 2105475 w 11991973"/>
              <a:gd name="connsiteY1244" fmla="*/ 745680 h 3476625"/>
              <a:gd name="connsiteX1245" fmla="*/ 10231955 w 11991973"/>
              <a:gd name="connsiteY1245" fmla="*/ 1454483 h 3476625"/>
              <a:gd name="connsiteX1246" fmla="*/ 10229839 w 11991973"/>
              <a:gd name="connsiteY1246" fmla="*/ 1465528 h 3476625"/>
              <a:gd name="connsiteX1247" fmla="*/ 10231955 w 11991973"/>
              <a:gd name="connsiteY1247" fmla="*/ 1454483 h 3476625"/>
              <a:gd name="connsiteX1248" fmla="*/ 10222317 w 11991973"/>
              <a:gd name="connsiteY1248" fmla="*/ 1427712 h 3476625"/>
              <a:gd name="connsiteX1249" fmla="*/ 10222870 w 11991973"/>
              <a:gd name="connsiteY1249" fmla="*/ 1428200 h 3476625"/>
              <a:gd name="connsiteX1250" fmla="*/ 10222719 w 11991973"/>
              <a:gd name="connsiteY1250" fmla="*/ 1428244 h 3476625"/>
              <a:gd name="connsiteX1251" fmla="*/ 10237191 w 11991973"/>
              <a:gd name="connsiteY1251" fmla="*/ 1424063 h 3476625"/>
              <a:gd name="connsiteX1252" fmla="*/ 10232189 w 11991973"/>
              <a:gd name="connsiteY1252" fmla="*/ 1436439 h 3476625"/>
              <a:gd name="connsiteX1253" fmla="*/ 10222870 w 11991973"/>
              <a:gd name="connsiteY1253" fmla="*/ 1428200 h 3476625"/>
              <a:gd name="connsiteX1254" fmla="*/ 10237032 w 11991973"/>
              <a:gd name="connsiteY1254" fmla="*/ 1424098 h 3476625"/>
              <a:gd name="connsiteX1255" fmla="*/ 10141065 w 11991973"/>
              <a:gd name="connsiteY1255" fmla="*/ 1415258 h 3476625"/>
              <a:gd name="connsiteX1256" fmla="*/ 10145786 w 11991973"/>
              <a:gd name="connsiteY1256" fmla="*/ 1416556 h 3476625"/>
              <a:gd name="connsiteX1257" fmla="*/ 10146079 w 11991973"/>
              <a:gd name="connsiteY1257" fmla="*/ 1417951 h 3476625"/>
              <a:gd name="connsiteX1258" fmla="*/ 10143432 w 11991973"/>
              <a:gd name="connsiteY1258" fmla="*/ 1423104 h 3476625"/>
              <a:gd name="connsiteX1259" fmla="*/ 10135765 w 11991973"/>
              <a:gd name="connsiteY1259" fmla="*/ 1425927 h 3476625"/>
              <a:gd name="connsiteX1260" fmla="*/ 10132988 w 11991973"/>
              <a:gd name="connsiteY1260" fmla="*/ 1418258 h 3476625"/>
              <a:gd name="connsiteX1261" fmla="*/ 10139793 w 11991973"/>
              <a:gd name="connsiteY1261" fmla="*/ 1415447 h 3476625"/>
              <a:gd name="connsiteX1262" fmla="*/ 10239242 w 11991973"/>
              <a:gd name="connsiteY1262" fmla="*/ 1418985 h 3476625"/>
              <a:gd name="connsiteX1263" fmla="*/ 10242857 w 11991973"/>
              <a:gd name="connsiteY1263" fmla="*/ 1422798 h 3476625"/>
              <a:gd name="connsiteX1264" fmla="*/ 10237191 w 11991973"/>
              <a:gd name="connsiteY1264" fmla="*/ 1424063 h 3476625"/>
              <a:gd name="connsiteX1265" fmla="*/ 10259929 w 11991973"/>
              <a:gd name="connsiteY1265" fmla="*/ 1418985 h 3476625"/>
              <a:gd name="connsiteX1266" fmla="*/ 10249586 w 11991973"/>
              <a:gd name="connsiteY1266" fmla="*/ 1429894 h 3476625"/>
              <a:gd name="connsiteX1267" fmla="*/ 10242857 w 11991973"/>
              <a:gd name="connsiteY1267" fmla="*/ 1422798 h 3476625"/>
              <a:gd name="connsiteX1268" fmla="*/ 10188936 w 11991973"/>
              <a:gd name="connsiteY1268" fmla="*/ 1403759 h 3476625"/>
              <a:gd name="connsiteX1269" fmla="*/ 10201630 w 11991973"/>
              <a:gd name="connsiteY1269" fmla="*/ 1413167 h 3476625"/>
              <a:gd name="connsiteX1270" fmla="*/ 10188936 w 11991973"/>
              <a:gd name="connsiteY1270" fmla="*/ 1403759 h 3476625"/>
              <a:gd name="connsiteX1271" fmla="*/ 10205391 w 11991973"/>
              <a:gd name="connsiteY1271" fmla="*/ 1392804 h 3476625"/>
              <a:gd name="connsiteX1272" fmla="*/ 10209152 w 11991973"/>
              <a:gd name="connsiteY1272" fmla="*/ 1416076 h 3476625"/>
              <a:gd name="connsiteX1273" fmla="*/ 10205391 w 11991973"/>
              <a:gd name="connsiteY1273" fmla="*/ 1392804 h 3476625"/>
              <a:gd name="connsiteX1274" fmla="*/ 10577749 w 11991973"/>
              <a:gd name="connsiteY1274" fmla="*/ 1389895 h 3476625"/>
              <a:gd name="connsiteX1275" fmla="*/ 10500644 w 11991973"/>
              <a:gd name="connsiteY1275" fmla="*/ 1407349 h 3476625"/>
              <a:gd name="connsiteX1276" fmla="*/ 10362186 w 11991973"/>
              <a:gd name="connsiteY1276" fmla="*/ 1442620 h 3476625"/>
              <a:gd name="connsiteX1277" fmla="*/ 10331135 w 11991973"/>
              <a:gd name="connsiteY1277" fmla="*/ 1445968 h 3476625"/>
              <a:gd name="connsiteX1278" fmla="*/ 10357745 w 11991973"/>
              <a:gd name="connsiteY1278" fmla="*/ 1434910 h 3476625"/>
              <a:gd name="connsiteX1279" fmla="*/ 10479508 w 11991973"/>
              <a:gd name="connsiteY1279" fmla="*/ 1402943 h 3476625"/>
              <a:gd name="connsiteX1280" fmla="*/ 10497324 w 11991973"/>
              <a:gd name="connsiteY1280" fmla="*/ 1401167 h 3476625"/>
              <a:gd name="connsiteX1281" fmla="*/ 10577749 w 11991973"/>
              <a:gd name="connsiteY1281" fmla="*/ 1389895 h 3476625"/>
              <a:gd name="connsiteX1282" fmla="*/ 10651092 w 11991973"/>
              <a:gd name="connsiteY1282" fmla="*/ 1381169 h 3476625"/>
              <a:gd name="connsiteX1283" fmla="*/ 10575869 w 11991973"/>
              <a:gd name="connsiteY1283" fmla="*/ 1398621 h 3476625"/>
              <a:gd name="connsiteX1284" fmla="*/ 10651092 w 11991973"/>
              <a:gd name="connsiteY1284" fmla="*/ 1381169 h 3476625"/>
              <a:gd name="connsiteX1285" fmla="*/ 10745592 w 11991973"/>
              <a:gd name="connsiteY1285" fmla="*/ 1379714 h 3476625"/>
              <a:gd name="connsiteX1286" fmla="*/ 10754525 w 11991973"/>
              <a:gd name="connsiteY1286" fmla="*/ 1381169 h 3476625"/>
              <a:gd name="connsiteX1287" fmla="*/ 10739481 w 11991973"/>
              <a:gd name="connsiteY1287" fmla="*/ 1386986 h 3476625"/>
              <a:gd name="connsiteX1288" fmla="*/ 10745592 w 11991973"/>
              <a:gd name="connsiteY1288" fmla="*/ 1379714 h 3476625"/>
              <a:gd name="connsiteX1289" fmla="*/ 10743828 w 11991973"/>
              <a:gd name="connsiteY1289" fmla="*/ 1357771 h 3476625"/>
              <a:gd name="connsiteX1290" fmla="*/ 10743714 w 11991973"/>
              <a:gd name="connsiteY1290" fmla="*/ 1357820 h 3476625"/>
              <a:gd name="connsiteX1291" fmla="*/ 10730078 w 11991973"/>
              <a:gd name="connsiteY1291" fmla="*/ 1372441 h 3476625"/>
              <a:gd name="connsiteX1292" fmla="*/ 10720674 w 11991973"/>
              <a:gd name="connsiteY1292" fmla="*/ 1371032 h 3476625"/>
              <a:gd name="connsiteX1293" fmla="*/ 10712794 w 11991973"/>
              <a:gd name="connsiteY1293" fmla="*/ 1361085 h 3476625"/>
              <a:gd name="connsiteX1294" fmla="*/ 10726129 w 11991973"/>
              <a:gd name="connsiteY1294" fmla="*/ 1359085 h 3476625"/>
              <a:gd name="connsiteX1295" fmla="*/ 10729456 w 11991973"/>
              <a:gd name="connsiteY1295" fmla="*/ 1358838 h 3476625"/>
              <a:gd name="connsiteX1296" fmla="*/ 10737599 w 11991973"/>
              <a:gd name="connsiteY1296" fmla="*/ 1360805 h 3476625"/>
              <a:gd name="connsiteX1297" fmla="*/ 10734503 w 11991973"/>
              <a:gd name="connsiteY1297" fmla="*/ 1358463 h 3476625"/>
              <a:gd name="connsiteX1298" fmla="*/ 10713377 w 11991973"/>
              <a:gd name="connsiteY1298" fmla="*/ 1342698 h 3476625"/>
              <a:gd name="connsiteX1299" fmla="*/ 10714136 w 11991973"/>
              <a:gd name="connsiteY1299" fmla="*/ 1343051 h 3476625"/>
              <a:gd name="connsiteX1300" fmla="*/ 10734503 w 11991973"/>
              <a:gd name="connsiteY1300" fmla="*/ 1358463 h 3476625"/>
              <a:gd name="connsiteX1301" fmla="*/ 10729456 w 11991973"/>
              <a:gd name="connsiteY1301" fmla="*/ 1358838 h 3476625"/>
              <a:gd name="connsiteX1302" fmla="*/ 10706647 w 11991973"/>
              <a:gd name="connsiteY1302" fmla="*/ 1353324 h 3476625"/>
              <a:gd name="connsiteX1303" fmla="*/ 10704219 w 11991973"/>
              <a:gd name="connsiteY1303" fmla="*/ 1350260 h 3476625"/>
              <a:gd name="connsiteX1304" fmla="*/ 10701370 w 11991973"/>
              <a:gd name="connsiteY1304" fmla="*/ 1343888 h 3476625"/>
              <a:gd name="connsiteX1305" fmla="*/ 2881537 w 11991973"/>
              <a:gd name="connsiteY1305" fmla="*/ 641928 h 3476625"/>
              <a:gd name="connsiteX1306" fmla="*/ 2897403 w 11991973"/>
              <a:gd name="connsiteY1306" fmla="*/ 645202 h 3476625"/>
              <a:gd name="connsiteX1307" fmla="*/ 2881537 w 11991973"/>
              <a:gd name="connsiteY1307" fmla="*/ 641928 h 3476625"/>
              <a:gd name="connsiteX1308" fmla="*/ 2801330 w 11991973"/>
              <a:gd name="connsiteY1308" fmla="*/ 631458 h 3476625"/>
              <a:gd name="connsiteX1309" fmla="*/ 2803376 w 11991973"/>
              <a:gd name="connsiteY1309" fmla="*/ 633566 h 3476625"/>
              <a:gd name="connsiteX1310" fmla="*/ 2801366 w 11991973"/>
              <a:gd name="connsiteY1310" fmla="*/ 634561 h 3476625"/>
              <a:gd name="connsiteX1311" fmla="*/ 2801127 w 11991973"/>
              <a:gd name="connsiteY1311" fmla="*/ 631572 h 3476625"/>
              <a:gd name="connsiteX1312" fmla="*/ 11039633 w 11991973"/>
              <a:gd name="connsiteY1312" fmla="*/ 1341595 h 3476625"/>
              <a:gd name="connsiteX1313" fmla="*/ 10913670 w 11991973"/>
              <a:gd name="connsiteY1313" fmla="*/ 1345171 h 3476625"/>
              <a:gd name="connsiteX1314" fmla="*/ 10743828 w 11991973"/>
              <a:gd name="connsiteY1314" fmla="*/ 1357771 h 3476625"/>
              <a:gd name="connsiteX1315" fmla="*/ 10772700 w 11991973"/>
              <a:gd name="connsiteY1315" fmla="*/ 1345465 h 3476625"/>
              <a:gd name="connsiteX1316" fmla="*/ 10816609 w 11991973"/>
              <a:gd name="connsiteY1316" fmla="*/ 1336928 h 3476625"/>
              <a:gd name="connsiteX1317" fmla="*/ 10862571 w 11991973"/>
              <a:gd name="connsiteY1317" fmla="*/ 1336489 h 3476625"/>
              <a:gd name="connsiteX1318" fmla="*/ 2951679 w 11991973"/>
              <a:gd name="connsiteY1318" fmla="*/ 603931 h 3476625"/>
              <a:gd name="connsiteX1319" fmla="*/ 2945439 w 11991973"/>
              <a:gd name="connsiteY1319" fmla="*/ 609465 h 3476625"/>
              <a:gd name="connsiteX1320" fmla="*/ 2934076 w 11991973"/>
              <a:gd name="connsiteY1320" fmla="*/ 610294 h 3476625"/>
              <a:gd name="connsiteX1321" fmla="*/ 2938778 w 11991973"/>
              <a:gd name="connsiteY1321" fmla="*/ 624839 h 3476625"/>
              <a:gd name="connsiteX1322" fmla="*/ 2945195 w 11991973"/>
              <a:gd name="connsiteY1322" fmla="*/ 609681 h 3476625"/>
              <a:gd name="connsiteX1323" fmla="*/ 2945439 w 11991973"/>
              <a:gd name="connsiteY1323" fmla="*/ 609465 h 3476625"/>
              <a:gd name="connsiteX1324" fmla="*/ 2947769 w 11991973"/>
              <a:gd name="connsiteY1324" fmla="*/ 609294 h 3476625"/>
              <a:gd name="connsiteX1325" fmla="*/ 2970247 w 11991973"/>
              <a:gd name="connsiteY1325" fmla="*/ 616765 h 3476625"/>
              <a:gd name="connsiteX1326" fmla="*/ 2976068 w 11991973"/>
              <a:gd name="connsiteY1326" fmla="*/ 623202 h 3476625"/>
              <a:gd name="connsiteX1327" fmla="*/ 2985791 w 11991973"/>
              <a:gd name="connsiteY1327" fmla="*/ 621930 h 3476625"/>
              <a:gd name="connsiteX1328" fmla="*/ 2970247 w 11991973"/>
              <a:gd name="connsiteY1328" fmla="*/ 616765 h 3476625"/>
              <a:gd name="connsiteX1329" fmla="*/ 2964403 w 11991973"/>
              <a:gd name="connsiteY1329" fmla="*/ 610294 h 3476625"/>
              <a:gd name="connsiteX1330" fmla="*/ 2951679 w 11991973"/>
              <a:gd name="connsiteY1330" fmla="*/ 603931 h 3476625"/>
              <a:gd name="connsiteX1331" fmla="*/ 11198517 w 11991973"/>
              <a:gd name="connsiteY1331" fmla="*/ 1337087 h 3476625"/>
              <a:gd name="connsiteX1332" fmla="*/ 11161839 w 11991973"/>
              <a:gd name="connsiteY1332" fmla="*/ 1340835 h 3476625"/>
              <a:gd name="connsiteX1333" fmla="*/ 11062707 w 11991973"/>
              <a:gd name="connsiteY1333" fmla="*/ 1342261 h 3476625"/>
              <a:gd name="connsiteX1334" fmla="*/ 11039633 w 11991973"/>
              <a:gd name="connsiteY1334" fmla="*/ 1341595 h 3476625"/>
              <a:gd name="connsiteX1335" fmla="*/ 2951944 w 11991973"/>
              <a:gd name="connsiteY1335" fmla="*/ 598659 h 3476625"/>
              <a:gd name="connsiteX1336" fmla="*/ 2916211 w 11991973"/>
              <a:gd name="connsiteY1336" fmla="*/ 610294 h 3476625"/>
              <a:gd name="connsiteX1337" fmla="*/ 2951944 w 11991973"/>
              <a:gd name="connsiteY1337" fmla="*/ 598659 h 3476625"/>
              <a:gd name="connsiteX1338" fmla="*/ 3040330 w 11991973"/>
              <a:gd name="connsiteY1338" fmla="*/ 604476 h 3476625"/>
              <a:gd name="connsiteX1339" fmla="*/ 3057254 w 11991973"/>
              <a:gd name="connsiteY1339" fmla="*/ 610294 h 3476625"/>
              <a:gd name="connsiteX1340" fmla="*/ 3040330 w 11991973"/>
              <a:gd name="connsiteY1340" fmla="*/ 604476 h 3476625"/>
              <a:gd name="connsiteX1341" fmla="*/ 2993316 w 11991973"/>
              <a:gd name="connsiteY1341" fmla="*/ 584114 h 3476625"/>
              <a:gd name="connsiteX1342" fmla="*/ 2993316 w 11991973"/>
              <a:gd name="connsiteY1342" fmla="*/ 584114 h 3476625"/>
              <a:gd name="connsiteX1343" fmla="*/ 3110618 w 11991973"/>
              <a:gd name="connsiteY1343" fmla="*/ 585205 h 3476625"/>
              <a:gd name="connsiteX1344" fmla="*/ 3112884 w 11991973"/>
              <a:gd name="connsiteY1344" fmla="*/ 589680 h 3476625"/>
              <a:gd name="connsiteX1345" fmla="*/ 3107341 w 11991973"/>
              <a:gd name="connsiteY1345" fmla="*/ 593704 h 3476625"/>
              <a:gd name="connsiteX1346" fmla="*/ 3098104 w 11991973"/>
              <a:gd name="connsiteY1346" fmla="*/ 595488 h 3476625"/>
              <a:gd name="connsiteX1347" fmla="*/ 3097196 w 11991973"/>
              <a:gd name="connsiteY1347" fmla="*/ 595407 h 3476625"/>
              <a:gd name="connsiteX1348" fmla="*/ 3190218 w 11991973"/>
              <a:gd name="connsiteY1348" fmla="*/ 580886 h 3476625"/>
              <a:gd name="connsiteX1349" fmla="*/ 3201037 w 11991973"/>
              <a:gd name="connsiteY1349" fmla="*/ 585140 h 3476625"/>
              <a:gd name="connsiteX1350" fmla="*/ 3188895 w 11991973"/>
              <a:gd name="connsiteY1350" fmla="*/ 587022 h 3476625"/>
              <a:gd name="connsiteX1351" fmla="*/ 3189721 w 11991973"/>
              <a:gd name="connsiteY1351" fmla="*/ 581855 h 3476625"/>
              <a:gd name="connsiteX1352" fmla="*/ 3019642 w 11991973"/>
              <a:gd name="connsiteY1352" fmla="*/ 555024 h 3476625"/>
              <a:gd name="connsiteX1353" fmla="*/ 3019642 w 11991973"/>
              <a:gd name="connsiteY1353" fmla="*/ 555024 h 3476625"/>
              <a:gd name="connsiteX1354" fmla="*/ 3305448 w 11991973"/>
              <a:gd name="connsiteY1354" fmla="*/ 571637 h 3476625"/>
              <a:gd name="connsiteX1355" fmla="*/ 3303496 w 11991973"/>
              <a:gd name="connsiteY1355" fmla="*/ 575205 h 3476625"/>
              <a:gd name="connsiteX1356" fmla="*/ 3304932 w 11991973"/>
              <a:gd name="connsiteY1356" fmla="*/ 577426 h 3476625"/>
              <a:gd name="connsiteX1357" fmla="*/ 11660972 w 11991973"/>
              <a:gd name="connsiteY1357" fmla="*/ 1305535 h 3476625"/>
              <a:gd name="connsiteX1358" fmla="*/ 11290054 w 11991973"/>
              <a:gd name="connsiteY1358" fmla="*/ 1334488 h 3476625"/>
              <a:gd name="connsiteX1359" fmla="*/ 11198517 w 11991973"/>
              <a:gd name="connsiteY1359" fmla="*/ 1337087 h 3476625"/>
              <a:gd name="connsiteX1360" fmla="*/ 11256849 w 11991973"/>
              <a:gd name="connsiteY1360" fmla="*/ 1331125 h 3476625"/>
              <a:gd name="connsiteX1361" fmla="*/ 11345116 w 11991973"/>
              <a:gd name="connsiteY1361" fmla="*/ 1309075 h 3476625"/>
              <a:gd name="connsiteX1362" fmla="*/ 11352159 w 11991973"/>
              <a:gd name="connsiteY1362" fmla="*/ 1305643 h 3476625"/>
              <a:gd name="connsiteX1363" fmla="*/ 11463157 w 11991973"/>
              <a:gd name="connsiteY1363" fmla="*/ 1305353 h 3476625"/>
              <a:gd name="connsiteX1364" fmla="*/ 11660972 w 11991973"/>
              <a:gd name="connsiteY1364" fmla="*/ 1305535 h 3476625"/>
              <a:gd name="connsiteX1365" fmla="*/ 3267440 w 11991973"/>
              <a:gd name="connsiteY1365" fmla="*/ 555070 h 3476625"/>
              <a:gd name="connsiteX1366" fmla="*/ 3290447 w 11991973"/>
              <a:gd name="connsiteY1366" fmla="*/ 557933 h 3476625"/>
              <a:gd name="connsiteX1367" fmla="*/ 3267440 w 11991973"/>
              <a:gd name="connsiteY1367" fmla="*/ 555070 h 3476625"/>
              <a:gd name="connsiteX1368" fmla="*/ 3307981 w 11991973"/>
              <a:gd name="connsiteY1368" fmla="*/ 543212 h 3476625"/>
              <a:gd name="connsiteX1369" fmla="*/ 3300498 w 11991973"/>
              <a:gd name="connsiteY1369" fmla="*/ 544922 h 3476625"/>
              <a:gd name="connsiteX1370" fmla="*/ 3303673 w 11991973"/>
              <a:gd name="connsiteY1370" fmla="*/ 545881 h 3476625"/>
              <a:gd name="connsiteX1371" fmla="*/ 3307787 w 11991973"/>
              <a:gd name="connsiteY1371" fmla="*/ 545383 h 3476625"/>
              <a:gd name="connsiteX1372" fmla="*/ 3460497 w 11991973"/>
              <a:gd name="connsiteY1372" fmla="*/ 525571 h 3476625"/>
              <a:gd name="connsiteX1373" fmla="*/ 3460269 w 11991973"/>
              <a:gd name="connsiteY1373" fmla="*/ 531400 h 3476625"/>
              <a:gd name="connsiteX1374" fmla="*/ 3473663 w 11991973"/>
              <a:gd name="connsiteY1374" fmla="*/ 532593 h 3476625"/>
              <a:gd name="connsiteX1375" fmla="*/ 3476626 w 11991973"/>
              <a:gd name="connsiteY1375" fmla="*/ 528843 h 3476625"/>
              <a:gd name="connsiteX1376" fmla="*/ 3460497 w 11991973"/>
              <a:gd name="connsiteY1376" fmla="*/ 525571 h 3476625"/>
              <a:gd name="connsiteX1377" fmla="*/ 3621955 w 11991973"/>
              <a:gd name="connsiteY1377" fmla="*/ 537735 h 3476625"/>
              <a:gd name="connsiteX1378" fmla="*/ 3620183 w 11991973"/>
              <a:gd name="connsiteY1378" fmla="*/ 545586 h 3476625"/>
              <a:gd name="connsiteX1379" fmla="*/ 3620190 w 11991973"/>
              <a:gd name="connsiteY1379" fmla="*/ 545651 h 3476625"/>
              <a:gd name="connsiteX1380" fmla="*/ 3625049 w 11991973"/>
              <a:gd name="connsiteY1380" fmla="*/ 546083 h 3476625"/>
              <a:gd name="connsiteX1381" fmla="*/ 3625196 w 11991973"/>
              <a:gd name="connsiteY1381" fmla="*/ 540479 h 3476625"/>
              <a:gd name="connsiteX1382" fmla="*/ 3621955 w 11991973"/>
              <a:gd name="connsiteY1382" fmla="*/ 537735 h 3476625"/>
              <a:gd name="connsiteX1383" fmla="*/ 3566898 w 11991973"/>
              <a:gd name="connsiteY1383" fmla="*/ 517207 h 3476625"/>
              <a:gd name="connsiteX1384" fmla="*/ 3536808 w 11991973"/>
              <a:gd name="connsiteY1384" fmla="*/ 531752 h 3476625"/>
              <a:gd name="connsiteX1385" fmla="*/ 3566898 w 11991973"/>
              <a:gd name="connsiteY1385" fmla="*/ 517207 h 3476625"/>
              <a:gd name="connsiteX1386" fmla="*/ 3763449 w 11991973"/>
              <a:gd name="connsiteY1386" fmla="*/ 488618 h 3476625"/>
              <a:gd name="connsiteX1387" fmla="*/ 3756837 w 11991973"/>
              <a:gd name="connsiteY1387" fmla="*/ 493936 h 3476625"/>
              <a:gd name="connsiteX1388" fmla="*/ 3763449 w 11991973"/>
              <a:gd name="connsiteY1388" fmla="*/ 488618 h 3476625"/>
              <a:gd name="connsiteX1389" fmla="*/ 11721150 w 11991973"/>
              <a:gd name="connsiteY1389" fmla="*/ 1157179 h 3476625"/>
              <a:gd name="connsiteX1390" fmla="*/ 11698584 w 11991973"/>
              <a:gd name="connsiteY1390" fmla="*/ 1160088 h 3476625"/>
              <a:gd name="connsiteX1391" fmla="*/ 11721150 w 11991973"/>
              <a:gd name="connsiteY1391" fmla="*/ 1157179 h 3476625"/>
              <a:gd name="connsiteX1392" fmla="*/ 4079230 w 11991973"/>
              <a:gd name="connsiteY1392" fmla="*/ 458366 h 3476625"/>
              <a:gd name="connsiteX1393" fmla="*/ 4080172 w 11991973"/>
              <a:gd name="connsiteY1393" fmla="*/ 458950 h 3476625"/>
              <a:gd name="connsiteX1394" fmla="*/ 4077429 w 11991973"/>
              <a:gd name="connsiteY1394" fmla="*/ 459091 h 3476625"/>
              <a:gd name="connsiteX1395" fmla="*/ 11847637 w 11991973"/>
              <a:gd name="connsiteY1395" fmla="*/ 1046194 h 3476625"/>
              <a:gd name="connsiteX1396" fmla="*/ 11839774 w 11991973"/>
              <a:gd name="connsiteY1396" fmla="*/ 1046002 h 3476625"/>
              <a:gd name="connsiteX1397" fmla="*/ 11832105 w 11991973"/>
              <a:gd name="connsiteY1397" fmla="*/ 1058273 h 3476625"/>
              <a:gd name="connsiteX1398" fmla="*/ 11847637 w 11991973"/>
              <a:gd name="connsiteY1398" fmla="*/ 1046194 h 3476625"/>
              <a:gd name="connsiteX1399" fmla="*/ 4604983 w 11991973"/>
              <a:gd name="connsiteY1399" fmla="*/ 386304 h 3476625"/>
              <a:gd name="connsiteX1400" fmla="*/ 4621910 w 11991973"/>
              <a:gd name="connsiteY1400" fmla="*/ 400849 h 3476625"/>
              <a:gd name="connsiteX1401" fmla="*/ 4604983 w 11991973"/>
              <a:gd name="connsiteY1401" fmla="*/ 386304 h 3476625"/>
              <a:gd name="connsiteX1402" fmla="*/ 6636025 w 11991973"/>
              <a:gd name="connsiteY1402" fmla="*/ 563750 h 3476625"/>
              <a:gd name="connsiteX1403" fmla="*/ 6636025 w 11991973"/>
              <a:gd name="connsiteY1403" fmla="*/ 563750 h 3476625"/>
              <a:gd name="connsiteX1404" fmla="*/ 6602172 w 11991973"/>
              <a:gd name="connsiteY1404" fmla="*/ 552115 h 3476625"/>
              <a:gd name="connsiteX1405" fmla="*/ 6602172 w 11991973"/>
              <a:gd name="connsiteY1405" fmla="*/ 552115 h 3476625"/>
              <a:gd name="connsiteX1406" fmla="*/ 6660472 w 11991973"/>
              <a:gd name="connsiteY1406" fmla="*/ 552115 h 3476625"/>
              <a:gd name="connsiteX1407" fmla="*/ 6660472 w 11991973"/>
              <a:gd name="connsiteY1407" fmla="*/ 552115 h 3476625"/>
              <a:gd name="connsiteX1408" fmla="*/ 6690561 w 11991973"/>
              <a:gd name="connsiteY1408" fmla="*/ 546297 h 3476625"/>
              <a:gd name="connsiteX1409" fmla="*/ 6690561 w 11991973"/>
              <a:gd name="connsiteY1409" fmla="*/ 546297 h 3476625"/>
              <a:gd name="connsiteX1410" fmla="*/ 4734743 w 11991973"/>
              <a:gd name="connsiteY1410" fmla="*/ 368850 h 3476625"/>
              <a:gd name="connsiteX1411" fmla="*/ 4734743 w 11991973"/>
              <a:gd name="connsiteY1411" fmla="*/ 368850 h 3476625"/>
              <a:gd name="connsiteX1412" fmla="*/ 4791161 w 11991973"/>
              <a:gd name="connsiteY1412" fmla="*/ 365941 h 3476625"/>
              <a:gd name="connsiteX1413" fmla="*/ 4811849 w 11991973"/>
              <a:gd name="connsiteY1413" fmla="*/ 374669 h 3476625"/>
              <a:gd name="connsiteX1414" fmla="*/ 4791161 w 11991973"/>
              <a:gd name="connsiteY1414" fmla="*/ 365941 h 3476625"/>
              <a:gd name="connsiteX1415" fmla="*/ 6737576 w 11991973"/>
              <a:gd name="connsiteY1415" fmla="*/ 523025 h 3476625"/>
              <a:gd name="connsiteX1416" fmla="*/ 6737576 w 11991973"/>
              <a:gd name="connsiteY1416" fmla="*/ 523025 h 3476625"/>
              <a:gd name="connsiteX1417" fmla="*/ 6912470 w 11991973"/>
              <a:gd name="connsiteY1417" fmla="*/ 525934 h 3476625"/>
              <a:gd name="connsiteX1418" fmla="*/ 6905674 w 11991973"/>
              <a:gd name="connsiteY1418" fmla="*/ 536447 h 3476625"/>
              <a:gd name="connsiteX1419" fmla="*/ 6901187 w 11991973"/>
              <a:gd name="connsiteY1419" fmla="*/ 543388 h 3476625"/>
              <a:gd name="connsiteX1420" fmla="*/ 6899777 w 11991973"/>
              <a:gd name="connsiteY1420" fmla="*/ 545570 h 3476625"/>
              <a:gd name="connsiteX1421" fmla="*/ 6905674 w 11991973"/>
              <a:gd name="connsiteY1421" fmla="*/ 536447 h 3476625"/>
              <a:gd name="connsiteX1422" fmla="*/ 6908240 w 11991973"/>
              <a:gd name="connsiteY1422" fmla="*/ 532480 h 3476625"/>
              <a:gd name="connsiteX1423" fmla="*/ 6912470 w 11991973"/>
              <a:gd name="connsiteY1423" fmla="*/ 525934 h 3476625"/>
              <a:gd name="connsiteX1424" fmla="*/ 5045652 w 11991973"/>
              <a:gd name="connsiteY1424" fmla="*/ 336798 h 3476625"/>
              <a:gd name="connsiteX1425" fmla="*/ 5043340 w 11991973"/>
              <a:gd name="connsiteY1425" fmla="*/ 339066 h 3476625"/>
              <a:gd name="connsiteX1426" fmla="*/ 5042722 w 11991973"/>
              <a:gd name="connsiteY1426" fmla="*/ 337216 h 3476625"/>
              <a:gd name="connsiteX1427" fmla="*/ 11932719 w 11991973"/>
              <a:gd name="connsiteY1427" fmla="*/ 947156 h 3476625"/>
              <a:gd name="connsiteX1428" fmla="*/ 11935242 w 11991973"/>
              <a:gd name="connsiteY1428" fmla="*/ 951838 h 3476625"/>
              <a:gd name="connsiteX1429" fmla="*/ 11933655 w 11991973"/>
              <a:gd name="connsiteY1429" fmla="*/ 951324 h 3476625"/>
              <a:gd name="connsiteX1430" fmla="*/ 11931993 w 11991973"/>
              <a:gd name="connsiteY1430" fmla="*/ 947159 h 3476625"/>
              <a:gd name="connsiteX1431" fmla="*/ 5092321 w 11991973"/>
              <a:gd name="connsiteY1431" fmla="*/ 335398 h 3476625"/>
              <a:gd name="connsiteX1432" fmla="*/ 5075131 w 11991973"/>
              <a:gd name="connsiteY1432" fmla="*/ 348488 h 3476625"/>
              <a:gd name="connsiteX1433" fmla="*/ 5093937 w 11991973"/>
              <a:gd name="connsiteY1433" fmla="*/ 342669 h 3476625"/>
              <a:gd name="connsiteX1434" fmla="*/ 5092321 w 11991973"/>
              <a:gd name="connsiteY1434" fmla="*/ 335398 h 3476625"/>
              <a:gd name="connsiteX1435" fmla="*/ 11945589 w 11991973"/>
              <a:gd name="connsiteY1435" fmla="*/ 933371 h 3476625"/>
              <a:gd name="connsiteX1436" fmla="*/ 11952464 w 11991973"/>
              <a:gd name="connsiteY1436" fmla="*/ 944824 h 3476625"/>
              <a:gd name="connsiteX1437" fmla="*/ 11945589 w 11991973"/>
              <a:gd name="connsiteY1437" fmla="*/ 933371 h 3476625"/>
              <a:gd name="connsiteX1438" fmla="*/ 7284830 w 11991973"/>
              <a:gd name="connsiteY1438" fmla="*/ 508480 h 3476625"/>
              <a:gd name="connsiteX1439" fmla="*/ 7284830 w 11991973"/>
              <a:gd name="connsiteY1439" fmla="*/ 508480 h 3476625"/>
              <a:gd name="connsiteX1440" fmla="*/ 7311422 w 11991973"/>
              <a:gd name="connsiteY1440" fmla="*/ 509936 h 3476625"/>
              <a:gd name="connsiteX1441" fmla="*/ 7294232 w 11991973"/>
              <a:gd name="connsiteY1441" fmla="*/ 523025 h 3476625"/>
              <a:gd name="connsiteX1442" fmla="*/ 7313038 w 11991973"/>
              <a:gd name="connsiteY1442" fmla="*/ 517207 h 3476625"/>
              <a:gd name="connsiteX1443" fmla="*/ 7311422 w 11991973"/>
              <a:gd name="connsiteY1443" fmla="*/ 509936 h 3476625"/>
              <a:gd name="connsiteX1444" fmla="*/ 11345031 w 11991973"/>
              <a:gd name="connsiteY1444" fmla="*/ 854647 h 3476625"/>
              <a:gd name="connsiteX1445" fmla="*/ 11333923 w 11991973"/>
              <a:gd name="connsiteY1445" fmla="*/ 854237 h 3476625"/>
              <a:gd name="connsiteX1446" fmla="*/ 11345031 w 11991973"/>
              <a:gd name="connsiteY1446" fmla="*/ 854647 h 3476625"/>
              <a:gd name="connsiteX1447" fmla="*/ 11416494 w 11991973"/>
              <a:gd name="connsiteY1447" fmla="*/ 854647 h 3476625"/>
              <a:gd name="connsiteX1448" fmla="*/ 11397688 w 11991973"/>
              <a:gd name="connsiteY1448" fmla="*/ 857556 h 3476625"/>
              <a:gd name="connsiteX1449" fmla="*/ 11416494 w 11991973"/>
              <a:gd name="connsiteY1449" fmla="*/ 854647 h 3476625"/>
              <a:gd name="connsiteX1450" fmla="*/ 5350404 w 11991973"/>
              <a:gd name="connsiteY1450" fmla="*/ 295036 h 3476625"/>
              <a:gd name="connsiteX1451" fmla="*/ 5362861 w 11991973"/>
              <a:gd name="connsiteY1451" fmla="*/ 299036 h 3476625"/>
              <a:gd name="connsiteX1452" fmla="*/ 5336534 w 11991973"/>
              <a:gd name="connsiteY1452" fmla="*/ 301944 h 3476625"/>
              <a:gd name="connsiteX1453" fmla="*/ 5350404 w 11991973"/>
              <a:gd name="connsiteY1453" fmla="*/ 295036 h 3476625"/>
              <a:gd name="connsiteX1454" fmla="*/ 11815180 w 11991973"/>
              <a:gd name="connsiteY1454" fmla="*/ 863009 h 3476625"/>
              <a:gd name="connsiteX1455" fmla="*/ 11843388 w 11991973"/>
              <a:gd name="connsiteY1455" fmla="*/ 869191 h 3476625"/>
              <a:gd name="connsiteX1456" fmla="*/ 11801884 w 11991973"/>
              <a:gd name="connsiteY1456" fmla="*/ 873508 h 3476625"/>
              <a:gd name="connsiteX1457" fmla="*/ 7569504 w 11991973"/>
              <a:gd name="connsiteY1457" fmla="*/ 469574 h 3476625"/>
              <a:gd name="connsiteX1458" fmla="*/ 7581963 w 11991973"/>
              <a:gd name="connsiteY1458" fmla="*/ 473573 h 3476625"/>
              <a:gd name="connsiteX1459" fmla="*/ 7555634 w 11991973"/>
              <a:gd name="connsiteY1459" fmla="*/ 476482 h 3476625"/>
              <a:gd name="connsiteX1460" fmla="*/ 7569504 w 11991973"/>
              <a:gd name="connsiteY1460" fmla="*/ 469574 h 3476625"/>
              <a:gd name="connsiteX1461" fmla="*/ 6849472 w 11991973"/>
              <a:gd name="connsiteY1461" fmla="*/ 348851 h 3476625"/>
              <a:gd name="connsiteX1462" fmla="*/ 6841008 w 11991973"/>
              <a:gd name="connsiteY1462" fmla="*/ 357214 h 3476625"/>
              <a:gd name="connsiteX1463" fmla="*/ 6857934 w 11991973"/>
              <a:gd name="connsiteY1463" fmla="*/ 351397 h 3476625"/>
              <a:gd name="connsiteX1464" fmla="*/ 6849472 w 11991973"/>
              <a:gd name="connsiteY1464" fmla="*/ 348851 h 3476625"/>
              <a:gd name="connsiteX1465" fmla="*/ 10895161 w 11991973"/>
              <a:gd name="connsiteY1465" fmla="*/ 705801 h 3476625"/>
              <a:gd name="connsiteX1466" fmla="*/ 10888782 w 11991973"/>
              <a:gd name="connsiteY1466" fmla="*/ 705290 h 3476625"/>
              <a:gd name="connsiteX1467" fmla="*/ 10884285 w 11991973"/>
              <a:gd name="connsiteY1467" fmla="*/ 720834 h 3476625"/>
              <a:gd name="connsiteX1468" fmla="*/ 10895161 w 11991973"/>
              <a:gd name="connsiteY1468" fmla="*/ 705801 h 3476625"/>
              <a:gd name="connsiteX1469" fmla="*/ 10942291 w 11991973"/>
              <a:gd name="connsiteY1469" fmla="*/ 704653 h 3476625"/>
              <a:gd name="connsiteX1470" fmla="*/ 10957629 w 11991973"/>
              <a:gd name="connsiteY1470" fmla="*/ 706289 h 3476625"/>
              <a:gd name="connsiteX1471" fmla="*/ 10942291 w 11991973"/>
              <a:gd name="connsiteY1471" fmla="*/ 704653 h 3476625"/>
              <a:gd name="connsiteX1472" fmla="*/ 6833487 w 11991973"/>
              <a:gd name="connsiteY1472" fmla="*/ 322307 h 3476625"/>
              <a:gd name="connsiteX1473" fmla="*/ 6833487 w 11991973"/>
              <a:gd name="connsiteY1473" fmla="*/ 322307 h 3476625"/>
              <a:gd name="connsiteX1474" fmla="*/ 5777065 w 11991973"/>
              <a:gd name="connsiteY1474" fmla="*/ 227766 h 3476625"/>
              <a:gd name="connsiteX1475" fmla="*/ 5759667 w 11991973"/>
              <a:gd name="connsiteY1475" fmla="*/ 237947 h 3476625"/>
              <a:gd name="connsiteX1476" fmla="*/ 5785995 w 11991973"/>
              <a:gd name="connsiteY1476" fmla="*/ 235038 h 3476625"/>
              <a:gd name="connsiteX1477" fmla="*/ 5777065 w 11991973"/>
              <a:gd name="connsiteY1477" fmla="*/ 227766 h 3476625"/>
              <a:gd name="connsiteX1478" fmla="*/ 5806917 w 11991973"/>
              <a:gd name="connsiteY1478" fmla="*/ 220494 h 3476625"/>
              <a:gd name="connsiteX1479" fmla="*/ 5789759 w 11991973"/>
              <a:gd name="connsiteY1479" fmla="*/ 229220 h 3476625"/>
              <a:gd name="connsiteX1480" fmla="*/ 5825490 w 11991973"/>
              <a:gd name="connsiteY1480" fmla="*/ 229220 h 3476625"/>
              <a:gd name="connsiteX1481" fmla="*/ 5806917 w 11991973"/>
              <a:gd name="connsiteY1481" fmla="*/ 220494 h 3476625"/>
              <a:gd name="connsiteX1482" fmla="*/ 5771186 w 11991973"/>
              <a:gd name="connsiteY1482" fmla="*/ 214675 h 3476625"/>
              <a:gd name="connsiteX1483" fmla="*/ 5759054 w 11991973"/>
              <a:gd name="connsiteY1483" fmla="*/ 225413 h 3476625"/>
              <a:gd name="connsiteX1484" fmla="*/ 5749989 w 11991973"/>
              <a:gd name="connsiteY1484" fmla="*/ 229037 h 3476625"/>
              <a:gd name="connsiteX1485" fmla="*/ 5751763 w 11991973"/>
              <a:gd name="connsiteY1485" fmla="*/ 222403 h 3476625"/>
              <a:gd name="connsiteX1486" fmla="*/ 5771186 w 11991973"/>
              <a:gd name="connsiteY1486" fmla="*/ 214675 h 3476625"/>
              <a:gd name="connsiteX1487" fmla="*/ 9085262 w 11991973"/>
              <a:gd name="connsiteY1487" fmla="*/ 506890 h 3476625"/>
              <a:gd name="connsiteX1488" fmla="*/ 9093020 w 11991973"/>
              <a:gd name="connsiteY1488" fmla="*/ 514662 h 3476625"/>
              <a:gd name="connsiteX1489" fmla="*/ 9093390 w 11991973"/>
              <a:gd name="connsiteY1489" fmla="*/ 517884 h 3476625"/>
              <a:gd name="connsiteX1490" fmla="*/ 9091106 w 11991973"/>
              <a:gd name="connsiteY1490" fmla="*/ 517571 h 3476625"/>
              <a:gd name="connsiteX1491" fmla="*/ 9083601 w 11991973"/>
              <a:gd name="connsiteY1491" fmla="*/ 508068 h 3476625"/>
              <a:gd name="connsiteX1492" fmla="*/ 5840533 w 11991973"/>
              <a:gd name="connsiteY1492" fmla="*/ 217585 h 3476625"/>
              <a:gd name="connsiteX1493" fmla="*/ 5828897 w 11991973"/>
              <a:gd name="connsiteY1493" fmla="*/ 217585 h 3476625"/>
              <a:gd name="connsiteX1494" fmla="*/ 5840533 w 11991973"/>
              <a:gd name="connsiteY1494" fmla="*/ 217585 h 3476625"/>
              <a:gd name="connsiteX1495" fmla="*/ 9046828 w 11991973"/>
              <a:gd name="connsiteY1495" fmla="*/ 503117 h 3476625"/>
              <a:gd name="connsiteX1496" fmla="*/ 9056349 w 11991973"/>
              <a:gd name="connsiteY1496" fmla="*/ 505572 h 3476625"/>
              <a:gd name="connsiteX1497" fmla="*/ 9046828 w 11991973"/>
              <a:gd name="connsiteY1497" fmla="*/ 503117 h 3476625"/>
              <a:gd name="connsiteX1498" fmla="*/ 7996164 w 11991973"/>
              <a:gd name="connsiteY1498" fmla="*/ 402304 h 3476625"/>
              <a:gd name="connsiteX1499" fmla="*/ 7978768 w 11991973"/>
              <a:gd name="connsiteY1499" fmla="*/ 412485 h 3476625"/>
              <a:gd name="connsiteX1500" fmla="*/ 8005096 w 11991973"/>
              <a:gd name="connsiteY1500" fmla="*/ 409576 h 3476625"/>
              <a:gd name="connsiteX1501" fmla="*/ 7996164 w 11991973"/>
              <a:gd name="connsiteY1501" fmla="*/ 402304 h 3476625"/>
              <a:gd name="connsiteX1502" fmla="*/ 8026019 w 11991973"/>
              <a:gd name="connsiteY1502" fmla="*/ 395031 h 3476625"/>
              <a:gd name="connsiteX1503" fmla="*/ 8008858 w 11991973"/>
              <a:gd name="connsiteY1503" fmla="*/ 403757 h 3476625"/>
              <a:gd name="connsiteX1504" fmla="*/ 8044589 w 11991973"/>
              <a:gd name="connsiteY1504" fmla="*/ 403757 h 3476625"/>
              <a:gd name="connsiteX1505" fmla="*/ 8026019 w 11991973"/>
              <a:gd name="connsiteY1505" fmla="*/ 395031 h 3476625"/>
              <a:gd name="connsiteX1506" fmla="*/ 7986526 w 11991973"/>
              <a:gd name="connsiteY1506" fmla="*/ 389213 h 3476625"/>
              <a:gd name="connsiteX1507" fmla="*/ 7974394 w 11991973"/>
              <a:gd name="connsiteY1507" fmla="*/ 399951 h 3476625"/>
              <a:gd name="connsiteX1508" fmla="*/ 7965329 w 11991973"/>
              <a:gd name="connsiteY1508" fmla="*/ 403575 h 3476625"/>
              <a:gd name="connsiteX1509" fmla="*/ 7967103 w 11991973"/>
              <a:gd name="connsiteY1509" fmla="*/ 396940 h 3476625"/>
              <a:gd name="connsiteX1510" fmla="*/ 7986526 w 11991973"/>
              <a:gd name="connsiteY1510" fmla="*/ 389213 h 3476625"/>
              <a:gd name="connsiteX1511" fmla="*/ 8059634 w 11991973"/>
              <a:gd name="connsiteY1511" fmla="*/ 392121 h 3476625"/>
              <a:gd name="connsiteX1512" fmla="*/ 8059634 w 11991973"/>
              <a:gd name="connsiteY1512" fmla="*/ 392121 h 3476625"/>
              <a:gd name="connsiteX1513" fmla="*/ 11200227 w 11991973"/>
              <a:gd name="connsiteY1513" fmla="*/ 671382 h 3476625"/>
              <a:gd name="connsiteX1514" fmla="*/ 11200227 w 11991973"/>
              <a:gd name="connsiteY1514" fmla="*/ 671382 h 3476625"/>
              <a:gd name="connsiteX1515" fmla="*/ 11009972 w 11991973"/>
              <a:gd name="connsiteY1515" fmla="*/ 649672 h 3476625"/>
              <a:gd name="connsiteX1516" fmla="*/ 10976435 w 11991973"/>
              <a:gd name="connsiteY1516" fmla="*/ 706289 h 3476625"/>
              <a:gd name="connsiteX1517" fmla="*/ 11011971 w 11991973"/>
              <a:gd name="connsiteY1517" fmla="*/ 650809 h 3476625"/>
              <a:gd name="connsiteX1518" fmla="*/ 11009972 w 11991973"/>
              <a:gd name="connsiteY1518" fmla="*/ 649672 h 3476625"/>
              <a:gd name="connsiteX1519" fmla="*/ 9353482 w 11991973"/>
              <a:gd name="connsiteY1519" fmla="*/ 479391 h 3476625"/>
              <a:gd name="connsiteX1520" fmla="*/ 9353482 w 11991973"/>
              <a:gd name="connsiteY1520" fmla="*/ 479391 h 3476625"/>
              <a:gd name="connsiteX1521" fmla="*/ 9380075 w 11991973"/>
              <a:gd name="connsiteY1521" fmla="*/ 480846 h 3476625"/>
              <a:gd name="connsiteX1522" fmla="*/ 9362886 w 11991973"/>
              <a:gd name="connsiteY1522" fmla="*/ 493936 h 3476625"/>
              <a:gd name="connsiteX1523" fmla="*/ 9381691 w 11991973"/>
              <a:gd name="connsiteY1523" fmla="*/ 488118 h 3476625"/>
              <a:gd name="connsiteX1524" fmla="*/ 9380075 w 11991973"/>
              <a:gd name="connsiteY1524" fmla="*/ 480846 h 3476625"/>
              <a:gd name="connsiteX1525" fmla="*/ 6273069 w 11991973"/>
              <a:gd name="connsiteY1525" fmla="*/ 153588 h 3476625"/>
              <a:gd name="connsiteX1526" fmla="*/ 6272672 w 11991973"/>
              <a:gd name="connsiteY1526" fmla="*/ 154036 h 3476625"/>
              <a:gd name="connsiteX1527" fmla="*/ 6271620 w 11991973"/>
              <a:gd name="connsiteY1527" fmla="*/ 153887 h 3476625"/>
              <a:gd name="connsiteX1528" fmla="*/ 9638156 w 11991973"/>
              <a:gd name="connsiteY1528" fmla="*/ 440484 h 3476625"/>
              <a:gd name="connsiteX1529" fmla="*/ 9650616 w 11991973"/>
              <a:gd name="connsiteY1529" fmla="*/ 444483 h 3476625"/>
              <a:gd name="connsiteX1530" fmla="*/ 9624288 w 11991973"/>
              <a:gd name="connsiteY1530" fmla="*/ 447392 h 3476625"/>
              <a:gd name="connsiteX1531" fmla="*/ 9638156 w 11991973"/>
              <a:gd name="connsiteY1531" fmla="*/ 440484 h 3476625"/>
              <a:gd name="connsiteX1532" fmla="*/ 8492170 w 11991973"/>
              <a:gd name="connsiteY1532" fmla="*/ 328124 h 3476625"/>
              <a:gd name="connsiteX1533" fmla="*/ 8492045 w 11991973"/>
              <a:gd name="connsiteY1533" fmla="*/ 328266 h 3476625"/>
              <a:gd name="connsiteX1534" fmla="*/ 8491664 w 11991973"/>
              <a:gd name="connsiteY1534" fmla="*/ 328229 h 3476625"/>
              <a:gd name="connsiteX1535" fmla="*/ 6720651 w 11991973"/>
              <a:gd name="connsiteY1535" fmla="*/ 113589 h 3476625"/>
              <a:gd name="connsiteX1536" fmla="*/ 6709368 w 11991973"/>
              <a:gd name="connsiteY1536" fmla="*/ 118679 h 3476625"/>
              <a:gd name="connsiteX1537" fmla="*/ 6726293 w 11991973"/>
              <a:gd name="connsiteY1537" fmla="*/ 121589 h 3476625"/>
              <a:gd name="connsiteX1538" fmla="*/ 6720651 w 11991973"/>
              <a:gd name="connsiteY1538" fmla="*/ 113589 h 3476625"/>
              <a:gd name="connsiteX1539" fmla="*/ 6783356 w 11991973"/>
              <a:gd name="connsiteY1539" fmla="*/ 118862 h 3476625"/>
              <a:gd name="connsiteX1540" fmla="*/ 6756381 w 11991973"/>
              <a:gd name="connsiteY1540" fmla="*/ 130315 h 3476625"/>
              <a:gd name="connsiteX1541" fmla="*/ 6792112 w 11991973"/>
              <a:gd name="connsiteY1541" fmla="*/ 121589 h 3476625"/>
              <a:gd name="connsiteX1542" fmla="*/ 6783356 w 11991973"/>
              <a:gd name="connsiteY1542" fmla="*/ 118862 h 3476625"/>
              <a:gd name="connsiteX1543" fmla="*/ 6829725 w 11991973"/>
              <a:gd name="connsiteY1543" fmla="*/ 120134 h 3476625"/>
              <a:gd name="connsiteX1544" fmla="*/ 6820322 w 11991973"/>
              <a:gd name="connsiteY1544" fmla="*/ 124498 h 3476625"/>
              <a:gd name="connsiteX1545" fmla="*/ 6839127 w 11991973"/>
              <a:gd name="connsiteY1545" fmla="*/ 124498 h 3476625"/>
              <a:gd name="connsiteX1546" fmla="*/ 6829725 w 11991973"/>
              <a:gd name="connsiteY1546" fmla="*/ 120134 h 3476625"/>
              <a:gd name="connsiteX1547" fmla="*/ 7252124 w 11991973"/>
              <a:gd name="connsiteY1547" fmla="*/ 152587 h 3476625"/>
              <a:gd name="connsiteX1548" fmla="*/ 7239694 w 11991973"/>
              <a:gd name="connsiteY1548" fmla="*/ 168133 h 3476625"/>
              <a:gd name="connsiteX1549" fmla="*/ 7258501 w 11991973"/>
              <a:gd name="connsiteY1549" fmla="*/ 153588 h 3476625"/>
              <a:gd name="connsiteX1550" fmla="*/ 7252124 w 11991973"/>
              <a:gd name="connsiteY1550" fmla="*/ 152587 h 3476625"/>
              <a:gd name="connsiteX1551" fmla="*/ 11137226 w 11991973"/>
              <a:gd name="connsiteY1551" fmla="*/ 494300 h 3476625"/>
              <a:gd name="connsiteX1552" fmla="*/ 11128763 w 11991973"/>
              <a:gd name="connsiteY1552" fmla="*/ 502662 h 3476625"/>
              <a:gd name="connsiteX1553" fmla="*/ 11145689 w 11991973"/>
              <a:gd name="connsiteY1553" fmla="*/ 496844 h 3476625"/>
              <a:gd name="connsiteX1554" fmla="*/ 11137226 w 11991973"/>
              <a:gd name="connsiteY1554" fmla="*/ 494300 h 3476625"/>
              <a:gd name="connsiteX1555" fmla="*/ 6447054 w 11991973"/>
              <a:gd name="connsiteY1555" fmla="*/ 74636 h 3476625"/>
              <a:gd name="connsiteX1556" fmla="*/ 6440442 w 11991973"/>
              <a:gd name="connsiteY1556" fmla="*/ 75046 h 3476625"/>
              <a:gd name="connsiteX1557" fmla="*/ 6447054 w 11991973"/>
              <a:gd name="connsiteY1557" fmla="*/ 74636 h 3476625"/>
              <a:gd name="connsiteX1558" fmla="*/ 8939752 w 11991973"/>
              <a:gd name="connsiteY1558" fmla="*/ 288127 h 3476625"/>
              <a:gd name="connsiteX1559" fmla="*/ 8928468 w 11991973"/>
              <a:gd name="connsiteY1559" fmla="*/ 293217 h 3476625"/>
              <a:gd name="connsiteX1560" fmla="*/ 8945393 w 11991973"/>
              <a:gd name="connsiteY1560" fmla="*/ 296127 h 3476625"/>
              <a:gd name="connsiteX1561" fmla="*/ 8939752 w 11991973"/>
              <a:gd name="connsiteY1561" fmla="*/ 288127 h 3476625"/>
              <a:gd name="connsiteX1562" fmla="*/ 9002457 w 11991973"/>
              <a:gd name="connsiteY1562" fmla="*/ 293399 h 3476625"/>
              <a:gd name="connsiteX1563" fmla="*/ 8993348 w 11991973"/>
              <a:gd name="connsiteY1563" fmla="*/ 296127 h 3476625"/>
              <a:gd name="connsiteX1564" fmla="*/ 8975483 w 11991973"/>
              <a:gd name="connsiteY1564" fmla="*/ 304853 h 3476625"/>
              <a:gd name="connsiteX1565" fmla="*/ 9011214 w 11991973"/>
              <a:gd name="connsiteY1565" fmla="*/ 296127 h 3476625"/>
              <a:gd name="connsiteX1566" fmla="*/ 9002457 w 11991973"/>
              <a:gd name="connsiteY1566" fmla="*/ 293399 h 3476625"/>
              <a:gd name="connsiteX1567" fmla="*/ 9048826 w 11991973"/>
              <a:gd name="connsiteY1567" fmla="*/ 294672 h 3476625"/>
              <a:gd name="connsiteX1568" fmla="*/ 9039423 w 11991973"/>
              <a:gd name="connsiteY1568" fmla="*/ 299036 h 3476625"/>
              <a:gd name="connsiteX1569" fmla="*/ 9058229 w 11991973"/>
              <a:gd name="connsiteY1569" fmla="*/ 299036 h 3476625"/>
              <a:gd name="connsiteX1570" fmla="*/ 9048826 w 11991973"/>
              <a:gd name="connsiteY1570" fmla="*/ 294672 h 3476625"/>
              <a:gd name="connsiteX1571" fmla="*/ 9471225 w 11991973"/>
              <a:gd name="connsiteY1571" fmla="*/ 327125 h 3476625"/>
              <a:gd name="connsiteX1572" fmla="*/ 9458795 w 11991973"/>
              <a:gd name="connsiteY1572" fmla="*/ 342669 h 3476625"/>
              <a:gd name="connsiteX1573" fmla="*/ 9477601 w 11991973"/>
              <a:gd name="connsiteY1573" fmla="*/ 328125 h 3476625"/>
              <a:gd name="connsiteX1574" fmla="*/ 9471225 w 11991973"/>
              <a:gd name="connsiteY1574" fmla="*/ 327125 h 3476625"/>
              <a:gd name="connsiteX1575" fmla="*/ 8666155 w 11991973"/>
              <a:gd name="connsiteY1575" fmla="*/ 249174 h 3476625"/>
              <a:gd name="connsiteX1576" fmla="*/ 8659543 w 11991973"/>
              <a:gd name="connsiteY1576" fmla="*/ 249582 h 3476625"/>
              <a:gd name="connsiteX1577" fmla="*/ 8666155 w 11991973"/>
              <a:gd name="connsiteY1577" fmla="*/ 249174 h 3476625"/>
              <a:gd name="connsiteX1578" fmla="*/ 11121241 w 11991973"/>
              <a:gd name="connsiteY1578" fmla="*/ 467755 h 3476625"/>
              <a:gd name="connsiteX1579" fmla="*/ 11121241 w 11991973"/>
              <a:gd name="connsiteY1579" fmla="*/ 467755 h 3476625"/>
              <a:gd name="connsiteX1580" fmla="*/ 10064817 w 11991973"/>
              <a:gd name="connsiteY1580" fmla="*/ 373214 h 3476625"/>
              <a:gd name="connsiteX1581" fmla="*/ 10047421 w 11991973"/>
              <a:gd name="connsiteY1581" fmla="*/ 383395 h 3476625"/>
              <a:gd name="connsiteX1582" fmla="*/ 10073750 w 11991973"/>
              <a:gd name="connsiteY1582" fmla="*/ 380486 h 3476625"/>
              <a:gd name="connsiteX1583" fmla="*/ 10064817 w 11991973"/>
              <a:gd name="connsiteY1583" fmla="*/ 373214 h 3476625"/>
              <a:gd name="connsiteX1584" fmla="*/ 6856053 w 11991973"/>
              <a:gd name="connsiteY1584" fmla="*/ 86681 h 3476625"/>
              <a:gd name="connsiteX1585" fmla="*/ 6893665 w 11991973"/>
              <a:gd name="connsiteY1585" fmla="*/ 118679 h 3476625"/>
              <a:gd name="connsiteX1586" fmla="*/ 6856053 w 11991973"/>
              <a:gd name="connsiteY1586" fmla="*/ 86681 h 3476625"/>
              <a:gd name="connsiteX1587" fmla="*/ 10094671 w 11991973"/>
              <a:gd name="connsiteY1587" fmla="*/ 365942 h 3476625"/>
              <a:gd name="connsiteX1588" fmla="*/ 10077512 w 11991973"/>
              <a:gd name="connsiteY1588" fmla="*/ 374668 h 3476625"/>
              <a:gd name="connsiteX1589" fmla="*/ 10113242 w 11991973"/>
              <a:gd name="connsiteY1589" fmla="*/ 374668 h 3476625"/>
              <a:gd name="connsiteX1590" fmla="*/ 10094671 w 11991973"/>
              <a:gd name="connsiteY1590" fmla="*/ 365942 h 3476625"/>
              <a:gd name="connsiteX1591" fmla="*/ 10051417 w 11991973"/>
              <a:gd name="connsiteY1591" fmla="*/ 360124 h 3476625"/>
              <a:gd name="connsiteX1592" fmla="*/ 10039286 w 11991973"/>
              <a:gd name="connsiteY1592" fmla="*/ 370861 h 3476625"/>
              <a:gd name="connsiteX1593" fmla="*/ 10030219 w 11991973"/>
              <a:gd name="connsiteY1593" fmla="*/ 374485 h 3476625"/>
              <a:gd name="connsiteX1594" fmla="*/ 10031994 w 11991973"/>
              <a:gd name="connsiteY1594" fmla="*/ 367851 h 3476625"/>
              <a:gd name="connsiteX1595" fmla="*/ 10051417 w 11991973"/>
              <a:gd name="connsiteY1595" fmla="*/ 360124 h 3476625"/>
              <a:gd name="connsiteX1596" fmla="*/ 10128288 w 11991973"/>
              <a:gd name="connsiteY1596" fmla="*/ 363033 h 3476625"/>
              <a:gd name="connsiteX1597" fmla="*/ 10116651 w 11991973"/>
              <a:gd name="connsiteY1597" fmla="*/ 363033 h 3476625"/>
              <a:gd name="connsiteX1598" fmla="*/ 10128288 w 11991973"/>
              <a:gd name="connsiteY1598" fmla="*/ 363033 h 3476625"/>
              <a:gd name="connsiteX1599" fmla="*/ 9075154 w 11991973"/>
              <a:gd name="connsiteY1599" fmla="*/ 261218 h 3476625"/>
              <a:gd name="connsiteX1600" fmla="*/ 9112766 w 11991973"/>
              <a:gd name="connsiteY1600" fmla="*/ 293217 h 3476625"/>
              <a:gd name="connsiteX1601" fmla="*/ 9075154 w 11991973"/>
              <a:gd name="connsiteY1601" fmla="*/ 261218 h 3476625"/>
              <a:gd name="connsiteX1602" fmla="*/ 10560824 w 11991973"/>
              <a:gd name="connsiteY1602" fmla="*/ 299036 h 3476625"/>
              <a:gd name="connsiteX1603" fmla="*/ 10560404 w 11991973"/>
              <a:gd name="connsiteY1603" fmla="*/ 299510 h 3476625"/>
              <a:gd name="connsiteX1604" fmla="*/ 10559124 w 11991973"/>
              <a:gd name="connsiteY1604" fmla="*/ 299386 h 3476625"/>
              <a:gd name="connsiteX1605" fmla="*/ 11008405 w 11991973"/>
              <a:gd name="connsiteY1605" fmla="*/ 259038 h 3476625"/>
              <a:gd name="connsiteX1606" fmla="*/ 10997121 w 11991973"/>
              <a:gd name="connsiteY1606" fmla="*/ 264127 h 3476625"/>
              <a:gd name="connsiteX1607" fmla="*/ 11014047 w 11991973"/>
              <a:gd name="connsiteY1607" fmla="*/ 267037 h 3476625"/>
              <a:gd name="connsiteX1608" fmla="*/ 11008405 w 11991973"/>
              <a:gd name="connsiteY1608" fmla="*/ 259038 h 3476625"/>
              <a:gd name="connsiteX1609" fmla="*/ 11071112 w 11991973"/>
              <a:gd name="connsiteY1609" fmla="*/ 264310 h 3476625"/>
              <a:gd name="connsiteX1610" fmla="*/ 11044136 w 11991973"/>
              <a:gd name="connsiteY1610" fmla="*/ 275763 h 3476625"/>
              <a:gd name="connsiteX1611" fmla="*/ 11079868 w 11991973"/>
              <a:gd name="connsiteY1611" fmla="*/ 267037 h 3476625"/>
              <a:gd name="connsiteX1612" fmla="*/ 11071112 w 11991973"/>
              <a:gd name="connsiteY1612" fmla="*/ 264310 h 3476625"/>
              <a:gd name="connsiteX1613" fmla="*/ 11117480 w 11991973"/>
              <a:gd name="connsiteY1613" fmla="*/ 265582 h 3476625"/>
              <a:gd name="connsiteX1614" fmla="*/ 11108076 w 11991973"/>
              <a:gd name="connsiteY1614" fmla="*/ 269946 h 3476625"/>
              <a:gd name="connsiteX1615" fmla="*/ 11126883 w 11991973"/>
              <a:gd name="connsiteY1615" fmla="*/ 269946 h 3476625"/>
              <a:gd name="connsiteX1616" fmla="*/ 11117480 w 11991973"/>
              <a:gd name="connsiteY1616" fmla="*/ 265582 h 3476625"/>
              <a:gd name="connsiteX1617" fmla="*/ 11539878 w 11991973"/>
              <a:gd name="connsiteY1617" fmla="*/ 298036 h 3476625"/>
              <a:gd name="connsiteX1618" fmla="*/ 11527449 w 11991973"/>
              <a:gd name="connsiteY1618" fmla="*/ 313580 h 3476625"/>
              <a:gd name="connsiteX1619" fmla="*/ 11546255 w 11991973"/>
              <a:gd name="connsiteY1619" fmla="*/ 299036 h 3476625"/>
              <a:gd name="connsiteX1620" fmla="*/ 11539878 w 11991973"/>
              <a:gd name="connsiteY1620" fmla="*/ 298036 h 3476625"/>
              <a:gd name="connsiteX1621" fmla="*/ 11143808 w 11991973"/>
              <a:gd name="connsiteY1621" fmla="*/ 232130 h 3476625"/>
              <a:gd name="connsiteX1622" fmla="*/ 11181421 w 11991973"/>
              <a:gd name="connsiteY1622" fmla="*/ 264128 h 3476625"/>
              <a:gd name="connsiteX1623" fmla="*/ 11143808 w 11991973"/>
              <a:gd name="connsiteY1623" fmla="*/ 232130 h 3476625"/>
              <a:gd name="connsiteX1624" fmla="*/ 11465295 w 11991973"/>
              <a:gd name="connsiteY1624" fmla="*/ 170990 h 3476625"/>
              <a:gd name="connsiteX1625" fmla="*/ 11412733 w 11991973"/>
              <a:gd name="connsiteY1625" fmla="*/ 237947 h 3476625"/>
              <a:gd name="connsiteX1626" fmla="*/ 11704225 w 11991973"/>
              <a:gd name="connsiteY1626" fmla="*/ 252492 h 3476625"/>
              <a:gd name="connsiteX1627" fmla="*/ 11416494 w 11991973"/>
              <a:gd name="connsiteY1627" fmla="*/ 377578 h 3476625"/>
              <a:gd name="connsiteX1628" fmla="*/ 11141928 w 11991973"/>
              <a:gd name="connsiteY1628" fmla="*/ 470663 h 3476625"/>
              <a:gd name="connsiteX1629" fmla="*/ 11220912 w 11991973"/>
              <a:gd name="connsiteY1629" fmla="*/ 496844 h 3476625"/>
              <a:gd name="connsiteX1630" fmla="*/ 11416494 w 11991973"/>
              <a:gd name="connsiteY1630" fmla="*/ 534660 h 3476625"/>
              <a:gd name="connsiteX1631" fmla="*/ 11183300 w 11991973"/>
              <a:gd name="connsiteY1631" fmla="*/ 607385 h 3476625"/>
              <a:gd name="connsiteX1632" fmla="*/ 11113718 w 11991973"/>
              <a:gd name="connsiteY1632" fmla="*/ 624839 h 3476625"/>
              <a:gd name="connsiteX1633" fmla="*/ 11023450 w 11991973"/>
              <a:gd name="connsiteY1633" fmla="*/ 677200 h 3476625"/>
              <a:gd name="connsiteX1634" fmla="*/ 11059181 w 11991973"/>
              <a:gd name="connsiteY1634" fmla="*/ 659746 h 3476625"/>
              <a:gd name="connsiteX1635" fmla="*/ 11044136 w 11991973"/>
              <a:gd name="connsiteY1635" fmla="*/ 712108 h 3476625"/>
              <a:gd name="connsiteX1636" fmla="*/ 11329987 w 11991973"/>
              <a:gd name="connsiteY1636" fmla="*/ 616112 h 3476625"/>
              <a:gd name="connsiteX1637" fmla="*/ 11412733 w 11991973"/>
              <a:gd name="connsiteY1637" fmla="*/ 645201 h 3476625"/>
              <a:gd name="connsiteX1638" fmla="*/ 11407092 w 11991973"/>
              <a:gd name="connsiteY1638" fmla="*/ 668473 h 3476625"/>
              <a:gd name="connsiteX1639" fmla="*/ 11066703 w 11991973"/>
              <a:gd name="connsiteY1639" fmla="*/ 845920 h 3476625"/>
              <a:gd name="connsiteX1640" fmla="*/ 11773839 w 11991973"/>
              <a:gd name="connsiteY1640" fmla="*/ 876425 h 3476625"/>
              <a:gd name="connsiteX1641" fmla="*/ 11801884 w 11991973"/>
              <a:gd name="connsiteY1641" fmla="*/ 873508 h 3476625"/>
              <a:gd name="connsiteX1642" fmla="*/ 11792613 w 11991973"/>
              <a:gd name="connsiteY1642" fmla="*/ 880827 h 3476625"/>
              <a:gd name="connsiteX1643" fmla="*/ 11975030 w 11991973"/>
              <a:gd name="connsiteY1643" fmla="*/ 939006 h 3476625"/>
              <a:gd name="connsiteX1644" fmla="*/ 11956695 w 11991973"/>
              <a:gd name="connsiteY1644" fmla="*/ 947006 h 3476625"/>
              <a:gd name="connsiteX1645" fmla="*/ 11932719 w 11991973"/>
              <a:gd name="connsiteY1645" fmla="*/ 947156 h 3476625"/>
              <a:gd name="connsiteX1646" fmla="*/ 11929896 w 11991973"/>
              <a:gd name="connsiteY1646" fmla="*/ 941915 h 3476625"/>
              <a:gd name="connsiteX1647" fmla="*/ 11931993 w 11991973"/>
              <a:gd name="connsiteY1647" fmla="*/ 947159 h 3476625"/>
              <a:gd name="connsiteX1648" fmla="*/ 11927429 w 11991973"/>
              <a:gd name="connsiteY1648" fmla="*/ 947187 h 3476625"/>
              <a:gd name="connsiteX1649" fmla="*/ 11907330 w 11991973"/>
              <a:gd name="connsiteY1649" fmla="*/ 950643 h 3476625"/>
              <a:gd name="connsiteX1650" fmla="*/ 11936948 w 11991973"/>
              <a:gd name="connsiteY1650" fmla="*/ 955005 h 3476625"/>
              <a:gd name="connsiteX1651" fmla="*/ 11935242 w 11991973"/>
              <a:gd name="connsiteY1651" fmla="*/ 951838 h 3476625"/>
              <a:gd name="connsiteX1652" fmla="*/ 11941649 w 11991973"/>
              <a:gd name="connsiteY1652" fmla="*/ 953916 h 3476625"/>
              <a:gd name="connsiteX1653" fmla="*/ 11967507 w 11991973"/>
              <a:gd name="connsiteY1653" fmla="*/ 968096 h 3476625"/>
              <a:gd name="connsiteX1654" fmla="*/ 11975030 w 11991973"/>
              <a:gd name="connsiteY1654" fmla="*/ 982641 h 3476625"/>
              <a:gd name="connsiteX1655" fmla="*/ 11723028 w 11991973"/>
              <a:gd name="connsiteY1655" fmla="*/ 1116453 h 3476625"/>
              <a:gd name="connsiteX1656" fmla="*/ 11775688 w 11991973"/>
              <a:gd name="connsiteY1656" fmla="*/ 1148451 h 3476625"/>
              <a:gd name="connsiteX1657" fmla="*/ 11525568 w 11991973"/>
              <a:gd name="connsiteY1657" fmla="*/ 1232811 h 3476625"/>
              <a:gd name="connsiteX1658" fmla="*/ 11371360 w 11991973"/>
              <a:gd name="connsiteY1658" fmla="*/ 1256083 h 3476625"/>
              <a:gd name="connsiteX1659" fmla="*/ 11424016 w 11991973"/>
              <a:gd name="connsiteY1659" fmla="*/ 1270627 h 3476625"/>
              <a:gd name="connsiteX1660" fmla="*/ 11352159 w 11991973"/>
              <a:gd name="connsiteY1660" fmla="*/ 1305643 h 3476625"/>
              <a:gd name="connsiteX1661" fmla="*/ 11315192 w 11991973"/>
              <a:gd name="connsiteY1661" fmla="*/ 1305740 h 3476625"/>
              <a:gd name="connsiteX1662" fmla="*/ 10868654 w 11991973"/>
              <a:gd name="connsiteY1662" fmla="*/ 1326807 h 3476625"/>
              <a:gd name="connsiteX1663" fmla="*/ 10816609 w 11991973"/>
              <a:gd name="connsiteY1663" fmla="*/ 1336928 h 3476625"/>
              <a:gd name="connsiteX1664" fmla="*/ 10766811 w 11991973"/>
              <a:gd name="connsiteY1664" fmla="*/ 1337403 h 3476625"/>
              <a:gd name="connsiteX1665" fmla="*/ 10713377 w 11991973"/>
              <a:gd name="connsiteY1665" fmla="*/ 1342698 h 3476625"/>
              <a:gd name="connsiteX1666" fmla="*/ 10702574 w 11991973"/>
              <a:gd name="connsiteY1666" fmla="*/ 1337670 h 3476625"/>
              <a:gd name="connsiteX1667" fmla="*/ 10700179 w 11991973"/>
              <a:gd name="connsiteY1667" fmla="*/ 1341221 h 3476625"/>
              <a:gd name="connsiteX1668" fmla="*/ 10701370 w 11991973"/>
              <a:gd name="connsiteY1668" fmla="*/ 1343888 h 3476625"/>
              <a:gd name="connsiteX1669" fmla="*/ 10677420 w 11991973"/>
              <a:gd name="connsiteY1669" fmla="*/ 1346260 h 3476625"/>
              <a:gd name="connsiteX1670" fmla="*/ 10706647 w 11991973"/>
              <a:gd name="connsiteY1670" fmla="*/ 1353324 h 3476625"/>
              <a:gd name="connsiteX1671" fmla="*/ 10712794 w 11991973"/>
              <a:gd name="connsiteY1671" fmla="*/ 1361085 h 3476625"/>
              <a:gd name="connsiteX1672" fmla="*/ 10540460 w 11991973"/>
              <a:gd name="connsiteY1672" fmla="*/ 1386941 h 3476625"/>
              <a:gd name="connsiteX1673" fmla="*/ 10479508 w 11991973"/>
              <a:gd name="connsiteY1673" fmla="*/ 1402943 h 3476625"/>
              <a:gd name="connsiteX1674" fmla="*/ 10428007 w 11991973"/>
              <a:gd name="connsiteY1674" fmla="*/ 1408076 h 3476625"/>
              <a:gd name="connsiteX1675" fmla="*/ 10321988 w 11991973"/>
              <a:gd name="connsiteY1675" fmla="*/ 1430621 h 3476625"/>
              <a:gd name="connsiteX1676" fmla="*/ 10190347 w 11991973"/>
              <a:gd name="connsiteY1676" fmla="*/ 1413167 h 3476625"/>
              <a:gd name="connsiteX1677" fmla="*/ 10139570 w 11991973"/>
              <a:gd name="connsiteY1677" fmla="*/ 1430621 h 3476625"/>
              <a:gd name="connsiteX1678" fmla="*/ 10143432 w 11991973"/>
              <a:gd name="connsiteY1678" fmla="*/ 1423104 h 3476625"/>
              <a:gd name="connsiteX1679" fmla="*/ 10154615 w 11991973"/>
              <a:gd name="connsiteY1679" fmla="*/ 1418985 h 3476625"/>
              <a:gd name="connsiteX1680" fmla="*/ 10145786 w 11991973"/>
              <a:gd name="connsiteY1680" fmla="*/ 1416556 h 3476625"/>
              <a:gd name="connsiteX1681" fmla="*/ 10145095 w 11991973"/>
              <a:gd name="connsiteY1681" fmla="*/ 1413257 h 3476625"/>
              <a:gd name="connsiteX1682" fmla="*/ 10139793 w 11991973"/>
              <a:gd name="connsiteY1682" fmla="*/ 1415447 h 3476625"/>
              <a:gd name="connsiteX1683" fmla="*/ 10111097 w 11991973"/>
              <a:gd name="connsiteY1683" fmla="*/ 1419712 h 3476625"/>
              <a:gd name="connsiteX1684" fmla="*/ 9891332 w 11991973"/>
              <a:gd name="connsiteY1684" fmla="*/ 1465528 h 3476625"/>
              <a:gd name="connsiteX1685" fmla="*/ 9742765 w 11991973"/>
              <a:gd name="connsiteY1685" fmla="*/ 1514980 h 3476625"/>
              <a:gd name="connsiteX1686" fmla="*/ 9740885 w 11991973"/>
              <a:gd name="connsiteY1686" fmla="*/ 1538252 h 3476625"/>
              <a:gd name="connsiteX1687" fmla="*/ 9791661 w 11991973"/>
              <a:gd name="connsiteY1687" fmla="*/ 1532434 h 3476625"/>
              <a:gd name="connsiteX1688" fmla="*/ 10179357 w 11991973"/>
              <a:gd name="connsiteY1688" fmla="*/ 1440802 h 3476625"/>
              <a:gd name="connsiteX1689" fmla="*/ 10222719 w 11991973"/>
              <a:gd name="connsiteY1689" fmla="*/ 1428244 h 3476625"/>
              <a:gd name="connsiteX1690" fmla="*/ 10236204 w 11991973"/>
              <a:gd name="connsiteY1690" fmla="*/ 1446046 h 3476625"/>
              <a:gd name="connsiteX1691" fmla="*/ 10268186 w 11991973"/>
              <a:gd name="connsiteY1691" fmla="*/ 1452757 h 3476625"/>
              <a:gd name="connsiteX1692" fmla="*/ 10331135 w 11991973"/>
              <a:gd name="connsiteY1692" fmla="*/ 1445968 h 3476625"/>
              <a:gd name="connsiteX1693" fmla="*/ 10179063 w 11991973"/>
              <a:gd name="connsiteY1693" fmla="*/ 1509163 h 3476625"/>
              <a:gd name="connsiteX1694" fmla="*/ 10380286 w 11991973"/>
              <a:gd name="connsiteY1694" fmla="*/ 1500435 h 3476625"/>
              <a:gd name="connsiteX1695" fmla="*/ 10306944 w 11991973"/>
              <a:gd name="connsiteY1695" fmla="*/ 1523708 h 3476625"/>
              <a:gd name="connsiteX1696" fmla="*/ 10324689 w 11991973"/>
              <a:gd name="connsiteY1696" fmla="*/ 1544459 h 3476625"/>
              <a:gd name="connsiteX1697" fmla="*/ 10317813 w 11991973"/>
              <a:gd name="connsiteY1697" fmla="*/ 1547968 h 3476625"/>
              <a:gd name="connsiteX1698" fmla="*/ 10317051 w 11991973"/>
              <a:gd name="connsiteY1698" fmla="*/ 1564433 h 3476625"/>
              <a:gd name="connsiteX1699" fmla="*/ 10335884 w 11991973"/>
              <a:gd name="connsiteY1699" fmla="*/ 1562221 h 3476625"/>
              <a:gd name="connsiteX1700" fmla="*/ 10329510 w 11991973"/>
              <a:gd name="connsiteY1700" fmla="*/ 1564432 h 3476625"/>
              <a:gd name="connsiteX1701" fmla="*/ 10341053 w 11991973"/>
              <a:gd name="connsiteY1701" fmla="*/ 1561917 h 3476625"/>
              <a:gd name="connsiteX1702" fmla="*/ 10347212 w 11991973"/>
              <a:gd name="connsiteY1702" fmla="*/ 1567290 h 3476625"/>
              <a:gd name="connsiteX1703" fmla="*/ 10312673 w 11991973"/>
              <a:gd name="connsiteY1703" fmla="*/ 1566796 h 3476625"/>
              <a:gd name="connsiteX1704" fmla="*/ 10291899 w 11991973"/>
              <a:gd name="connsiteY1704" fmla="*/ 1567341 h 3476625"/>
              <a:gd name="connsiteX1705" fmla="*/ 10308314 w 11991973"/>
              <a:gd name="connsiteY1705" fmla="*/ 1581373 h 3476625"/>
              <a:gd name="connsiteX1706" fmla="*/ 10303946 w 11991973"/>
              <a:gd name="connsiteY1706" fmla="*/ 1585750 h 3476625"/>
              <a:gd name="connsiteX1707" fmla="*/ 10267450 w 11991973"/>
              <a:gd name="connsiteY1707" fmla="*/ 1619702 h 3476625"/>
              <a:gd name="connsiteX1708" fmla="*/ 10927540 w 11991973"/>
              <a:gd name="connsiteY1708" fmla="*/ 1523708 h 3476625"/>
              <a:gd name="connsiteX1709" fmla="*/ 10914376 w 11991973"/>
              <a:gd name="connsiteY1709" fmla="*/ 1561524 h 3476625"/>
              <a:gd name="connsiteX1710" fmla="*/ 11044136 w 11991973"/>
              <a:gd name="connsiteY1710" fmla="*/ 1549888 h 3476625"/>
              <a:gd name="connsiteX1711" fmla="*/ 11000881 w 11991973"/>
              <a:gd name="connsiteY1711" fmla="*/ 1602249 h 3476625"/>
              <a:gd name="connsiteX1712" fmla="*/ 11318703 w 11991973"/>
              <a:gd name="connsiteY1712" fmla="*/ 1590614 h 3476625"/>
              <a:gd name="connsiteX1713" fmla="*/ 11294256 w 11991973"/>
              <a:gd name="connsiteY1713" fmla="*/ 1634248 h 3476625"/>
              <a:gd name="connsiteX1714" fmla="*/ 11365718 w 11991973"/>
              <a:gd name="connsiteY1714" fmla="*/ 1651702 h 3476625"/>
              <a:gd name="connsiteX1715" fmla="*/ 11331779 w 11991973"/>
              <a:gd name="connsiteY1715" fmla="*/ 1668929 h 3476625"/>
              <a:gd name="connsiteX1716" fmla="*/ 11307517 w 11991973"/>
              <a:gd name="connsiteY1716" fmla="*/ 1663054 h 3476625"/>
              <a:gd name="connsiteX1717" fmla="*/ 11301983 w 11991973"/>
              <a:gd name="connsiteY1717" fmla="*/ 1658656 h 3476625"/>
              <a:gd name="connsiteX1718" fmla="*/ 11307185 w 11991973"/>
              <a:gd name="connsiteY1718" fmla="*/ 1662974 h 3476625"/>
              <a:gd name="connsiteX1719" fmla="*/ 11307517 w 11991973"/>
              <a:gd name="connsiteY1719" fmla="*/ 1663054 h 3476625"/>
              <a:gd name="connsiteX1720" fmla="*/ 11309795 w 11991973"/>
              <a:gd name="connsiteY1720" fmla="*/ 1664866 h 3476625"/>
              <a:gd name="connsiteX1721" fmla="*/ 11326225 w 11991973"/>
              <a:gd name="connsiteY1721" fmla="*/ 1680792 h 3476625"/>
              <a:gd name="connsiteX1722" fmla="*/ 10824108 w 11991973"/>
              <a:gd name="connsiteY1722" fmla="*/ 1788422 h 3476625"/>
              <a:gd name="connsiteX1723" fmla="*/ 11046017 w 11991973"/>
              <a:gd name="connsiteY1723" fmla="*/ 1785514 h 3476625"/>
              <a:gd name="connsiteX1724" fmla="*/ 10942583 w 11991973"/>
              <a:gd name="connsiteY1724" fmla="*/ 1823330 h 3476625"/>
              <a:gd name="connsiteX1725" fmla="*/ 11049779 w 11991973"/>
              <a:gd name="connsiteY1725" fmla="*/ 1875692 h 3476625"/>
              <a:gd name="connsiteX1726" fmla="*/ 11043060 w 11991973"/>
              <a:gd name="connsiteY1726" fmla="*/ 1883042 h 3476625"/>
              <a:gd name="connsiteX1727" fmla="*/ 11040933 w 11991973"/>
              <a:gd name="connsiteY1727" fmla="*/ 1882919 h 3476625"/>
              <a:gd name="connsiteX1728" fmla="*/ 11029091 w 11991973"/>
              <a:gd name="connsiteY1728" fmla="*/ 1881509 h 3476625"/>
              <a:gd name="connsiteX1729" fmla="*/ 11040140 w 11991973"/>
              <a:gd name="connsiteY1729" fmla="*/ 1886237 h 3476625"/>
              <a:gd name="connsiteX1730" fmla="*/ 11043060 w 11991973"/>
              <a:gd name="connsiteY1730" fmla="*/ 1883042 h 3476625"/>
              <a:gd name="connsiteX1731" fmla="*/ 11060355 w 11991973"/>
              <a:gd name="connsiteY1731" fmla="*/ 1884054 h 3476625"/>
              <a:gd name="connsiteX1732" fmla="*/ 11093032 w 11991973"/>
              <a:gd name="connsiteY1732" fmla="*/ 1893145 h 3476625"/>
              <a:gd name="connsiteX1733" fmla="*/ 11062942 w 11991973"/>
              <a:gd name="connsiteY1733" fmla="*/ 1942598 h 3476625"/>
              <a:gd name="connsiteX1734" fmla="*/ 11125002 w 11991973"/>
              <a:gd name="connsiteY1734" fmla="*/ 1919325 h 3476625"/>
              <a:gd name="connsiteX1735" fmla="*/ 11166845 w 11991973"/>
              <a:gd name="connsiteY1735" fmla="*/ 1931688 h 3476625"/>
              <a:gd name="connsiteX1736" fmla="*/ 11208091 w 11991973"/>
              <a:gd name="connsiteY1736" fmla="*/ 1928982 h 3476625"/>
              <a:gd name="connsiteX1737" fmla="*/ 11202106 w 11991973"/>
              <a:gd name="connsiteY1737" fmla="*/ 1951324 h 3476625"/>
              <a:gd name="connsiteX1738" fmla="*/ 11262286 w 11991973"/>
              <a:gd name="connsiteY1738" fmla="*/ 1989141 h 3476625"/>
              <a:gd name="connsiteX1739" fmla="*/ 11523688 w 11991973"/>
              <a:gd name="connsiteY1739" fmla="*/ 2096772 h 3476625"/>
              <a:gd name="connsiteX1740" fmla="*/ 10985838 w 11991973"/>
              <a:gd name="connsiteY1740" fmla="*/ 2134589 h 3476625"/>
              <a:gd name="connsiteX1741" fmla="*/ 11053539 w 11991973"/>
              <a:gd name="connsiteY1741" fmla="*/ 2181132 h 3476625"/>
              <a:gd name="connsiteX1742" fmla="*/ 11222792 w 11991973"/>
              <a:gd name="connsiteY1742" fmla="*/ 2280037 h 3476625"/>
              <a:gd name="connsiteX1743" fmla="*/ 11006524 w 11991973"/>
              <a:gd name="connsiteY1743" fmla="*/ 2280037 h 3476625"/>
              <a:gd name="connsiteX1744" fmla="*/ 10942584 w 11991973"/>
              <a:gd name="connsiteY1744" fmla="*/ 2280037 h 3476625"/>
              <a:gd name="connsiteX1745" fmla="*/ 10899330 w 11991973"/>
              <a:gd name="connsiteY1745" fmla="*/ 2288036 h 3476625"/>
              <a:gd name="connsiteX1746" fmla="*/ 10881528 w 11991973"/>
              <a:gd name="connsiteY1746" fmla="*/ 2293632 h 3476625"/>
              <a:gd name="connsiteX1747" fmla="*/ 10881465 w 11991973"/>
              <a:gd name="connsiteY1747" fmla="*/ 2293582 h 3476625"/>
              <a:gd name="connsiteX1748" fmla="*/ 10881321 w 11991973"/>
              <a:gd name="connsiteY1748" fmla="*/ 2293698 h 3476625"/>
              <a:gd name="connsiteX1749" fmla="*/ 10870123 w 11991973"/>
              <a:gd name="connsiteY1749" fmla="*/ 2297218 h 3476625"/>
              <a:gd name="connsiteX1750" fmla="*/ 10856077 w 11991973"/>
              <a:gd name="connsiteY1750" fmla="*/ 2309126 h 3476625"/>
              <a:gd name="connsiteX1751" fmla="*/ 10873002 w 11991973"/>
              <a:gd name="connsiteY1751" fmla="*/ 2300399 h 3476625"/>
              <a:gd name="connsiteX1752" fmla="*/ 10881321 w 11991973"/>
              <a:gd name="connsiteY1752" fmla="*/ 2293698 h 3476625"/>
              <a:gd name="connsiteX1753" fmla="*/ 10881528 w 11991973"/>
              <a:gd name="connsiteY1753" fmla="*/ 2293632 h 3476625"/>
              <a:gd name="connsiteX1754" fmla="*/ 10889928 w 11991973"/>
              <a:gd name="connsiteY1754" fmla="*/ 2300399 h 3476625"/>
              <a:gd name="connsiteX1755" fmla="*/ 10871122 w 11991973"/>
              <a:gd name="connsiteY1755" fmla="*/ 2346942 h 3476625"/>
              <a:gd name="connsiteX1756" fmla="*/ 10912494 w 11991973"/>
              <a:gd name="connsiteY1756" fmla="*/ 2323670 h 3476625"/>
              <a:gd name="connsiteX1757" fmla="*/ 10919200 w 11991973"/>
              <a:gd name="connsiteY1757" fmla="*/ 2320429 h 3476625"/>
              <a:gd name="connsiteX1758" fmla="*/ 10920017 w 11991973"/>
              <a:gd name="connsiteY1758" fmla="*/ 2329489 h 3476625"/>
              <a:gd name="connsiteX1759" fmla="*/ 11138166 w 11991973"/>
              <a:gd name="connsiteY1759" fmla="*/ 2329489 h 3476625"/>
              <a:gd name="connsiteX1760" fmla="*/ 11205868 w 11991973"/>
              <a:gd name="connsiteY1760" fmla="*/ 2384760 h 3476625"/>
              <a:gd name="connsiteX1761" fmla="*/ 11198345 w 11991973"/>
              <a:gd name="connsiteY1761" fmla="*/ 2405121 h 3476625"/>
              <a:gd name="connsiteX1762" fmla="*/ 10532616 w 11991973"/>
              <a:gd name="connsiteY1762" fmla="*/ 2512754 h 3476625"/>
              <a:gd name="connsiteX1763" fmla="*/ 9793540 w 11991973"/>
              <a:gd name="connsiteY1763" fmla="*/ 2620385 h 3476625"/>
              <a:gd name="connsiteX1764" fmla="*/ 9868765 w 11991973"/>
              <a:gd name="connsiteY1764" fmla="*/ 2600022 h 3476625"/>
              <a:gd name="connsiteX1765" fmla="*/ 9883811 w 11991973"/>
              <a:gd name="connsiteY1765" fmla="*/ 2579659 h 3476625"/>
              <a:gd name="connsiteX1766" fmla="*/ 9464437 w 11991973"/>
              <a:gd name="connsiteY1766" fmla="*/ 2637838 h 3476625"/>
              <a:gd name="connsiteX1767" fmla="*/ 7830201 w 11991973"/>
              <a:gd name="connsiteY1767" fmla="*/ 2888009 h 3476625"/>
              <a:gd name="connsiteX1768" fmla="*/ 6152475 w 11991973"/>
              <a:gd name="connsiteY1768" fmla="*/ 3246766 h 3476625"/>
              <a:gd name="connsiteX1769" fmla="*/ 5636287 w 11991973"/>
              <a:gd name="connsiteY1769" fmla="*/ 3363156 h 3476625"/>
              <a:gd name="connsiteX1770" fmla="*/ 5639310 w 11991973"/>
              <a:gd name="connsiteY1770" fmla="*/ 3359260 h 3476625"/>
              <a:gd name="connsiteX1771" fmla="*/ 5627320 w 11991973"/>
              <a:gd name="connsiteY1771" fmla="*/ 3357078 h 3476625"/>
              <a:gd name="connsiteX1772" fmla="*/ 5617269 w 11991973"/>
              <a:gd name="connsiteY1772" fmla="*/ 3367444 h 3476625"/>
              <a:gd name="connsiteX1773" fmla="*/ 5614860 w 11991973"/>
              <a:gd name="connsiteY1773" fmla="*/ 3367987 h 3476625"/>
              <a:gd name="connsiteX1774" fmla="*/ 5041280 w 11991973"/>
              <a:gd name="connsiteY1774" fmla="*/ 3431984 h 3476625"/>
              <a:gd name="connsiteX1775" fmla="*/ 5214296 w 11991973"/>
              <a:gd name="connsiteY1775" fmla="*/ 3370896 h 3476625"/>
              <a:gd name="connsiteX1776" fmla="*/ 5562440 w 11991973"/>
              <a:gd name="connsiteY1776" fmla="*/ 3245084 h 3476625"/>
              <a:gd name="connsiteX1777" fmla="*/ 5639651 w 11991973"/>
              <a:gd name="connsiteY1777" fmla="*/ 3227840 h 3476625"/>
              <a:gd name="connsiteX1778" fmla="*/ 5659585 w 11991973"/>
              <a:gd name="connsiteY1778" fmla="*/ 3229448 h 3476625"/>
              <a:gd name="connsiteX1779" fmla="*/ 5769070 w 11991973"/>
              <a:gd name="connsiteY1779" fmla="*/ 3207268 h 3476625"/>
              <a:gd name="connsiteX1780" fmla="*/ 5794271 w 11991973"/>
              <a:gd name="connsiteY1780" fmla="*/ 3198726 h 3476625"/>
              <a:gd name="connsiteX1781" fmla="*/ 5863890 w 11991973"/>
              <a:gd name="connsiteY1781" fmla="*/ 3190575 h 3476625"/>
              <a:gd name="connsiteX1782" fmla="*/ 5906354 w 11991973"/>
              <a:gd name="connsiteY1782" fmla="*/ 3193450 h 3476625"/>
              <a:gd name="connsiteX1783" fmla="*/ 5878145 w 11991973"/>
              <a:gd name="connsiteY1783" fmla="*/ 3219631 h 3476625"/>
              <a:gd name="connsiteX1784" fmla="*/ 5994742 w 11991973"/>
              <a:gd name="connsiteY1784" fmla="*/ 3170177 h 3476625"/>
              <a:gd name="connsiteX1785" fmla="*/ 6555157 w 11991973"/>
              <a:gd name="connsiteY1785" fmla="*/ 3068364 h 3476625"/>
              <a:gd name="connsiteX1786" fmla="*/ 7339366 w 11991973"/>
              <a:gd name="connsiteY1786" fmla="*/ 2879282 h 3476625"/>
              <a:gd name="connsiteX1787" fmla="*/ 7510325 w 11991973"/>
              <a:gd name="connsiteY1787" fmla="*/ 2822421 h 3476625"/>
              <a:gd name="connsiteX1788" fmla="*/ 7559547 w 11991973"/>
              <a:gd name="connsiteY1788" fmla="*/ 2804245 h 3476625"/>
              <a:gd name="connsiteX1789" fmla="*/ 7587752 w 11991973"/>
              <a:gd name="connsiteY1789" fmla="*/ 2798287 h 3476625"/>
              <a:gd name="connsiteX1790" fmla="*/ 8125454 w 11991973"/>
              <a:gd name="connsiteY1790" fmla="*/ 2696018 h 3476625"/>
              <a:gd name="connsiteX1791" fmla="*/ 7623461 w 11991973"/>
              <a:gd name="connsiteY1791" fmla="*/ 2780644 h 3476625"/>
              <a:gd name="connsiteX1792" fmla="*/ 7559547 w 11991973"/>
              <a:gd name="connsiteY1792" fmla="*/ 2804245 h 3476625"/>
              <a:gd name="connsiteX1793" fmla="*/ 7049520 w 11991973"/>
              <a:gd name="connsiteY1793" fmla="*/ 2912009 h 3476625"/>
              <a:gd name="connsiteX1794" fmla="*/ 5972174 w 11991973"/>
              <a:gd name="connsiteY1794" fmla="*/ 3141089 h 3476625"/>
              <a:gd name="connsiteX1795" fmla="*/ 5882787 w 11991973"/>
              <a:gd name="connsiteY1795" fmla="*/ 3168724 h 3476625"/>
              <a:gd name="connsiteX1796" fmla="*/ 5844206 w 11991973"/>
              <a:gd name="connsiteY1796" fmla="*/ 3181800 h 3476625"/>
              <a:gd name="connsiteX1797" fmla="*/ 5823842 w 11991973"/>
              <a:gd name="connsiteY1797" fmla="*/ 3178541 h 3476625"/>
              <a:gd name="connsiteX1798" fmla="*/ 5810443 w 11991973"/>
              <a:gd name="connsiteY1798" fmla="*/ 3190541 h 3476625"/>
              <a:gd name="connsiteX1799" fmla="*/ 5827370 w 11991973"/>
              <a:gd name="connsiteY1799" fmla="*/ 3187268 h 3476625"/>
              <a:gd name="connsiteX1800" fmla="*/ 5841666 w 11991973"/>
              <a:gd name="connsiteY1800" fmla="*/ 3182662 h 3476625"/>
              <a:gd name="connsiteX1801" fmla="*/ 5794271 w 11991973"/>
              <a:gd name="connsiteY1801" fmla="*/ 3198726 h 3476625"/>
              <a:gd name="connsiteX1802" fmla="*/ 5784204 w 11991973"/>
              <a:gd name="connsiteY1802" fmla="*/ 3199904 h 3476625"/>
              <a:gd name="connsiteX1803" fmla="*/ 5679615 w 11991973"/>
              <a:gd name="connsiteY1803" fmla="*/ 3218915 h 3476625"/>
              <a:gd name="connsiteX1804" fmla="*/ 5639651 w 11991973"/>
              <a:gd name="connsiteY1804" fmla="*/ 3227840 h 3476625"/>
              <a:gd name="connsiteX1805" fmla="*/ 5615353 w 11991973"/>
              <a:gd name="connsiteY1805" fmla="*/ 3225881 h 3476625"/>
              <a:gd name="connsiteX1806" fmla="*/ 5604759 w 11991973"/>
              <a:gd name="connsiteY1806" fmla="*/ 3220044 h 3476625"/>
              <a:gd name="connsiteX1807" fmla="*/ 5609220 w 11991973"/>
              <a:gd name="connsiteY1807" fmla="*/ 3213812 h 3476625"/>
              <a:gd name="connsiteX1808" fmla="*/ 5596997 w 11991973"/>
              <a:gd name="connsiteY1808" fmla="*/ 3215267 h 3476625"/>
              <a:gd name="connsiteX1809" fmla="*/ 5596759 w 11991973"/>
              <a:gd name="connsiteY1809" fmla="*/ 3215635 h 3476625"/>
              <a:gd name="connsiteX1810" fmla="*/ 5582893 w 11991973"/>
              <a:gd name="connsiteY1810" fmla="*/ 3207995 h 3476625"/>
              <a:gd name="connsiteX1811" fmla="*/ 5250026 w 11991973"/>
              <a:gd name="connsiteY1811" fmla="*/ 3283628 h 3476625"/>
              <a:gd name="connsiteX1812" fmla="*/ 5285758 w 11991973"/>
              <a:gd name="connsiteY1812" fmla="*/ 3234175 h 3476625"/>
              <a:gd name="connsiteX1813" fmla="*/ 5161639 w 11991973"/>
              <a:gd name="connsiteY1813" fmla="*/ 3286536 h 3476625"/>
              <a:gd name="connsiteX1814" fmla="*/ 5087589 w 11991973"/>
              <a:gd name="connsiteY1814" fmla="*/ 3284491 h 3476625"/>
              <a:gd name="connsiteX1815" fmla="*/ 5076085 w 11991973"/>
              <a:gd name="connsiteY1815" fmla="*/ 3290789 h 3476625"/>
              <a:gd name="connsiteX1816" fmla="*/ 5074660 w 11991973"/>
              <a:gd name="connsiteY1816" fmla="*/ 3276356 h 3476625"/>
              <a:gd name="connsiteX1817" fmla="*/ 5074661 w 11991973"/>
              <a:gd name="connsiteY1817" fmla="*/ 3275031 h 3476625"/>
              <a:gd name="connsiteX1818" fmla="*/ 5080538 w 11991973"/>
              <a:gd name="connsiteY1818" fmla="*/ 3275265 h 3476625"/>
              <a:gd name="connsiteX1819" fmla="*/ 5088295 w 11991973"/>
              <a:gd name="connsiteY1819" fmla="*/ 3269083 h 3476625"/>
              <a:gd name="connsiteX1820" fmla="*/ 5081948 w 11991973"/>
              <a:gd name="connsiteY1820" fmla="*/ 3266537 h 3476625"/>
              <a:gd name="connsiteX1821" fmla="*/ 5074661 w 11991973"/>
              <a:gd name="connsiteY1821" fmla="*/ 3272298 h 3476625"/>
              <a:gd name="connsiteX1822" fmla="*/ 5074661 w 11991973"/>
              <a:gd name="connsiteY1822" fmla="*/ 3254901 h 3476625"/>
              <a:gd name="connsiteX1823" fmla="*/ 5078894 w 11991973"/>
              <a:gd name="connsiteY1823" fmla="*/ 3248719 h 3476625"/>
              <a:gd name="connsiteX1824" fmla="*/ 5056325 w 11991973"/>
              <a:gd name="connsiteY1824" fmla="*/ 3245812 h 3476625"/>
              <a:gd name="connsiteX1825" fmla="*/ 5061968 w 11991973"/>
              <a:gd name="connsiteY1825" fmla="*/ 3266173 h 3476625"/>
              <a:gd name="connsiteX1826" fmla="*/ 5033758 w 11991973"/>
              <a:gd name="connsiteY1826" fmla="*/ 3274900 h 3476625"/>
              <a:gd name="connsiteX1827" fmla="*/ 4998027 w 11991973"/>
              <a:gd name="connsiteY1827" fmla="*/ 3286536 h 3476625"/>
              <a:gd name="connsiteX1828" fmla="*/ 4909641 w 11991973"/>
              <a:gd name="connsiteY1828" fmla="*/ 3301081 h 3476625"/>
              <a:gd name="connsiteX1829" fmla="*/ 4811848 w 11991973"/>
              <a:gd name="connsiteY1829" fmla="*/ 3309808 h 3476625"/>
              <a:gd name="connsiteX1830" fmla="*/ 4787167 w 11991973"/>
              <a:gd name="connsiteY1830" fmla="*/ 3279264 h 3476625"/>
              <a:gd name="connsiteX1831" fmla="*/ 4776555 w 11991973"/>
              <a:gd name="connsiteY1831" fmla="*/ 3290467 h 3476625"/>
              <a:gd name="connsiteX1832" fmla="*/ 4775177 w 11991973"/>
              <a:gd name="connsiteY1832" fmla="*/ 3288400 h 3476625"/>
              <a:gd name="connsiteX1833" fmla="*/ 4775177 w 11991973"/>
              <a:gd name="connsiteY1833" fmla="*/ 3291263 h 3476625"/>
              <a:gd name="connsiteX1834" fmla="*/ 4775405 w 11991973"/>
              <a:gd name="connsiteY1834" fmla="*/ 3291682 h 3476625"/>
              <a:gd name="connsiteX1835" fmla="*/ 4761337 w 11991973"/>
              <a:gd name="connsiteY1835" fmla="*/ 3306536 h 3476625"/>
              <a:gd name="connsiteX1836" fmla="*/ 4744337 w 11991973"/>
              <a:gd name="connsiteY1836" fmla="*/ 3318910 h 3476625"/>
              <a:gd name="connsiteX1837" fmla="*/ 4739211 w 11991973"/>
              <a:gd name="connsiteY1837" fmla="*/ 3301808 h 3476625"/>
              <a:gd name="connsiteX1838" fmla="*/ 4732601 w 11991973"/>
              <a:gd name="connsiteY1838" fmla="*/ 3290090 h 3476625"/>
              <a:gd name="connsiteX1839" fmla="*/ 4749407 w 11991973"/>
              <a:gd name="connsiteY1839" fmla="*/ 3277764 h 3476625"/>
              <a:gd name="connsiteX1840" fmla="*/ 4725341 w 11991973"/>
              <a:gd name="connsiteY1840" fmla="*/ 3274900 h 3476625"/>
              <a:gd name="connsiteX1841" fmla="*/ 4830654 w 11991973"/>
              <a:gd name="connsiteY1841" fmla="*/ 3266174 h 3476625"/>
              <a:gd name="connsiteX1842" fmla="*/ 5077013 w 11991973"/>
              <a:gd name="connsiteY1842" fmla="*/ 3152725 h 3476625"/>
              <a:gd name="connsiteX1843" fmla="*/ 5065728 w 11991973"/>
              <a:gd name="connsiteY1843" fmla="*/ 3143997 h 3476625"/>
              <a:gd name="connsiteX1844" fmla="*/ 5071371 w 11991973"/>
              <a:gd name="connsiteY1844" fmla="*/ 3173087 h 3476625"/>
              <a:gd name="connsiteX1845" fmla="*/ 5385429 w 11991973"/>
              <a:gd name="connsiteY1845" fmla="*/ 3065455 h 3476625"/>
              <a:gd name="connsiteX1846" fmla="*/ 4789280 w 11991973"/>
              <a:gd name="connsiteY1846" fmla="*/ 3141089 h 3476625"/>
              <a:gd name="connsiteX1847" fmla="*/ 4155520 w 11991973"/>
              <a:gd name="connsiteY1847" fmla="*/ 3267264 h 3476625"/>
              <a:gd name="connsiteX1848" fmla="*/ 3779068 w 11991973"/>
              <a:gd name="connsiteY1848" fmla="*/ 3349012 h 3476625"/>
              <a:gd name="connsiteX1849" fmla="*/ 3777376 w 11991973"/>
              <a:gd name="connsiteY1849" fmla="*/ 3347851 h 3476625"/>
              <a:gd name="connsiteX1850" fmla="*/ 3775142 w 11991973"/>
              <a:gd name="connsiteY1850" fmla="*/ 3349865 h 3476625"/>
              <a:gd name="connsiteX1851" fmla="*/ 3565138 w 11991973"/>
              <a:gd name="connsiteY1851" fmla="*/ 3395468 h 3476625"/>
              <a:gd name="connsiteX1852" fmla="*/ 3570656 w 11991973"/>
              <a:gd name="connsiteY1852" fmla="*/ 3388350 h 3476625"/>
              <a:gd name="connsiteX1853" fmla="*/ 3548088 w 11991973"/>
              <a:gd name="connsiteY1853" fmla="*/ 3397077 h 3476625"/>
              <a:gd name="connsiteX1854" fmla="*/ 3553719 w 11991973"/>
              <a:gd name="connsiteY1854" fmla="*/ 3397948 h 3476625"/>
              <a:gd name="connsiteX1855" fmla="*/ 3544328 w 11991973"/>
              <a:gd name="connsiteY1855" fmla="*/ 3399986 h 3476625"/>
              <a:gd name="connsiteX1856" fmla="*/ 2970749 w 11991973"/>
              <a:gd name="connsiteY1856" fmla="*/ 3463983 h 3476625"/>
              <a:gd name="connsiteX1857" fmla="*/ 3143762 w 11991973"/>
              <a:gd name="connsiteY1857" fmla="*/ 3402895 h 3476625"/>
              <a:gd name="connsiteX1858" fmla="*/ 3491908 w 11991973"/>
              <a:gd name="connsiteY1858" fmla="*/ 3277082 h 3476625"/>
              <a:gd name="connsiteX1859" fmla="*/ 3569118 w 11991973"/>
              <a:gd name="connsiteY1859" fmla="*/ 3259839 h 3476625"/>
              <a:gd name="connsiteX1860" fmla="*/ 3589052 w 11991973"/>
              <a:gd name="connsiteY1860" fmla="*/ 3261447 h 3476625"/>
              <a:gd name="connsiteX1861" fmla="*/ 3698539 w 11991973"/>
              <a:gd name="connsiteY1861" fmla="*/ 3239267 h 3476625"/>
              <a:gd name="connsiteX1862" fmla="*/ 3723742 w 11991973"/>
              <a:gd name="connsiteY1862" fmla="*/ 3230724 h 3476625"/>
              <a:gd name="connsiteX1863" fmla="*/ 3793358 w 11991973"/>
              <a:gd name="connsiteY1863" fmla="*/ 3222573 h 3476625"/>
              <a:gd name="connsiteX1864" fmla="*/ 3835821 w 11991973"/>
              <a:gd name="connsiteY1864" fmla="*/ 3225448 h 3476625"/>
              <a:gd name="connsiteX1865" fmla="*/ 3807613 w 11991973"/>
              <a:gd name="connsiteY1865" fmla="*/ 3251629 h 3476625"/>
              <a:gd name="connsiteX1866" fmla="*/ 3924209 w 11991973"/>
              <a:gd name="connsiteY1866" fmla="*/ 3202177 h 3476625"/>
              <a:gd name="connsiteX1867" fmla="*/ 4484624 w 11991973"/>
              <a:gd name="connsiteY1867" fmla="*/ 3100363 h 3476625"/>
              <a:gd name="connsiteX1868" fmla="*/ 5985338 w 11991973"/>
              <a:gd name="connsiteY1868" fmla="*/ 2751287 h 3476625"/>
              <a:gd name="connsiteX1869" fmla="*/ 5966532 w 11991973"/>
              <a:gd name="connsiteY1869" fmla="*/ 2745470 h 3476625"/>
              <a:gd name="connsiteX1870" fmla="*/ 3901643 w 11991973"/>
              <a:gd name="connsiteY1870" fmla="*/ 3173087 h 3476625"/>
              <a:gd name="connsiteX1871" fmla="*/ 3812256 w 11991973"/>
              <a:gd name="connsiteY1871" fmla="*/ 3200722 h 3476625"/>
              <a:gd name="connsiteX1872" fmla="*/ 3723742 w 11991973"/>
              <a:gd name="connsiteY1872" fmla="*/ 3230724 h 3476625"/>
              <a:gd name="connsiteX1873" fmla="*/ 3713671 w 11991973"/>
              <a:gd name="connsiteY1873" fmla="*/ 3231902 h 3476625"/>
              <a:gd name="connsiteX1874" fmla="*/ 3609083 w 11991973"/>
              <a:gd name="connsiteY1874" fmla="*/ 3250913 h 3476625"/>
              <a:gd name="connsiteX1875" fmla="*/ 3569118 w 11991973"/>
              <a:gd name="connsiteY1875" fmla="*/ 3259839 h 3476625"/>
              <a:gd name="connsiteX1876" fmla="*/ 3544821 w 11991973"/>
              <a:gd name="connsiteY1876" fmla="*/ 3257879 h 3476625"/>
              <a:gd name="connsiteX1877" fmla="*/ 3534085 w 11991973"/>
              <a:gd name="connsiteY1877" fmla="*/ 3251963 h 3476625"/>
              <a:gd name="connsiteX1878" fmla="*/ 3540567 w 11991973"/>
              <a:gd name="connsiteY1878" fmla="*/ 3242902 h 3476625"/>
              <a:gd name="connsiteX1879" fmla="*/ 3528344 w 11991973"/>
              <a:gd name="connsiteY1879" fmla="*/ 3244357 h 3476625"/>
              <a:gd name="connsiteX1880" fmla="*/ 3526226 w 11991973"/>
              <a:gd name="connsiteY1880" fmla="*/ 3247633 h 3476625"/>
              <a:gd name="connsiteX1881" fmla="*/ 3512359 w 11991973"/>
              <a:gd name="connsiteY1881" fmla="*/ 3239993 h 3476625"/>
              <a:gd name="connsiteX1882" fmla="*/ 3179494 w 11991973"/>
              <a:gd name="connsiteY1882" fmla="*/ 3315626 h 3476625"/>
              <a:gd name="connsiteX1883" fmla="*/ 3215227 w 11991973"/>
              <a:gd name="connsiteY1883" fmla="*/ 3266174 h 3476625"/>
              <a:gd name="connsiteX1884" fmla="*/ 3091107 w 11991973"/>
              <a:gd name="connsiteY1884" fmla="*/ 3318535 h 3476625"/>
              <a:gd name="connsiteX1885" fmla="*/ 3017058 w 11991973"/>
              <a:gd name="connsiteY1885" fmla="*/ 3316490 h 3476625"/>
              <a:gd name="connsiteX1886" fmla="*/ 3005554 w 11991973"/>
              <a:gd name="connsiteY1886" fmla="*/ 3322787 h 3476625"/>
              <a:gd name="connsiteX1887" fmla="*/ 3004129 w 11991973"/>
              <a:gd name="connsiteY1887" fmla="*/ 3308354 h 3476625"/>
              <a:gd name="connsiteX1888" fmla="*/ 3004129 w 11991973"/>
              <a:gd name="connsiteY1888" fmla="*/ 3304046 h 3476625"/>
              <a:gd name="connsiteX1889" fmla="*/ 3011887 w 11991973"/>
              <a:gd name="connsiteY1889" fmla="*/ 3304354 h 3476625"/>
              <a:gd name="connsiteX1890" fmla="*/ 3019643 w 11991973"/>
              <a:gd name="connsiteY1890" fmla="*/ 3298173 h 3476625"/>
              <a:gd name="connsiteX1891" fmla="*/ 3013296 w 11991973"/>
              <a:gd name="connsiteY1891" fmla="*/ 3295627 h 3476625"/>
              <a:gd name="connsiteX1892" fmla="*/ 3004129 w 11991973"/>
              <a:gd name="connsiteY1892" fmla="*/ 3302876 h 3476625"/>
              <a:gd name="connsiteX1893" fmla="*/ 3004129 w 11991973"/>
              <a:gd name="connsiteY1893" fmla="*/ 3286901 h 3476625"/>
              <a:gd name="connsiteX1894" fmla="*/ 3008360 w 11991973"/>
              <a:gd name="connsiteY1894" fmla="*/ 3280719 h 3476625"/>
              <a:gd name="connsiteX1895" fmla="*/ 2985794 w 11991973"/>
              <a:gd name="connsiteY1895" fmla="*/ 3277809 h 3476625"/>
              <a:gd name="connsiteX1896" fmla="*/ 2991435 w 11991973"/>
              <a:gd name="connsiteY1896" fmla="*/ 3298173 h 3476625"/>
              <a:gd name="connsiteX1897" fmla="*/ 2963223 w 11991973"/>
              <a:gd name="connsiteY1897" fmla="*/ 3306899 h 3476625"/>
              <a:gd name="connsiteX1898" fmla="*/ 2927494 w 11991973"/>
              <a:gd name="connsiteY1898" fmla="*/ 3318535 h 3476625"/>
              <a:gd name="connsiteX1899" fmla="*/ 2839107 w 11991973"/>
              <a:gd name="connsiteY1899" fmla="*/ 3333080 h 3476625"/>
              <a:gd name="connsiteX1900" fmla="*/ 2741316 w 11991973"/>
              <a:gd name="connsiteY1900" fmla="*/ 3341806 h 3476625"/>
              <a:gd name="connsiteX1901" fmla="*/ 2716635 w 11991973"/>
              <a:gd name="connsiteY1901" fmla="*/ 3311263 h 3476625"/>
              <a:gd name="connsiteX1902" fmla="*/ 2708266 w 11991973"/>
              <a:gd name="connsiteY1902" fmla="*/ 3320098 h 3476625"/>
              <a:gd name="connsiteX1903" fmla="*/ 2706525 w 11991973"/>
              <a:gd name="connsiteY1903" fmla="*/ 3317490 h 3476625"/>
              <a:gd name="connsiteX1904" fmla="*/ 2706526 w 11991973"/>
              <a:gd name="connsiteY1904" fmla="*/ 3320353 h 3476625"/>
              <a:gd name="connsiteX1905" fmla="*/ 2707073 w 11991973"/>
              <a:gd name="connsiteY1905" fmla="*/ 3321358 h 3476625"/>
              <a:gd name="connsiteX1906" fmla="*/ 2690804 w 11991973"/>
              <a:gd name="connsiteY1906" fmla="*/ 3338535 h 3476625"/>
              <a:gd name="connsiteX1907" fmla="*/ 2673803 w 11991973"/>
              <a:gd name="connsiteY1907" fmla="*/ 3350910 h 3476625"/>
              <a:gd name="connsiteX1908" fmla="*/ 2668679 w 11991973"/>
              <a:gd name="connsiteY1908" fmla="*/ 3333807 h 3476625"/>
              <a:gd name="connsiteX1909" fmla="*/ 2662068 w 11991973"/>
              <a:gd name="connsiteY1909" fmla="*/ 3322088 h 3476625"/>
              <a:gd name="connsiteX1910" fmla="*/ 2678875 w 11991973"/>
              <a:gd name="connsiteY1910" fmla="*/ 3309762 h 3476625"/>
              <a:gd name="connsiteX1911" fmla="*/ 2654808 w 11991973"/>
              <a:gd name="connsiteY1911" fmla="*/ 3306899 h 3476625"/>
              <a:gd name="connsiteX1912" fmla="*/ 2760122 w 11991973"/>
              <a:gd name="connsiteY1912" fmla="*/ 3298173 h 3476625"/>
              <a:gd name="connsiteX1913" fmla="*/ 3006480 w 11991973"/>
              <a:gd name="connsiteY1913" fmla="*/ 3184723 h 3476625"/>
              <a:gd name="connsiteX1914" fmla="*/ 2995195 w 11991973"/>
              <a:gd name="connsiteY1914" fmla="*/ 3175996 h 3476625"/>
              <a:gd name="connsiteX1915" fmla="*/ 3000837 w 11991973"/>
              <a:gd name="connsiteY1915" fmla="*/ 3205086 h 3476625"/>
              <a:gd name="connsiteX1916" fmla="*/ 3314898 w 11991973"/>
              <a:gd name="connsiteY1916" fmla="*/ 3097454 h 3476625"/>
              <a:gd name="connsiteX1917" fmla="*/ 2965106 w 11991973"/>
              <a:gd name="connsiteY1917" fmla="*/ 3129452 h 3476625"/>
              <a:gd name="connsiteX1918" fmla="*/ 3092282 w 11991973"/>
              <a:gd name="connsiteY1918" fmla="*/ 3068728 h 3476625"/>
              <a:gd name="connsiteX1919" fmla="*/ 3161370 w 11991973"/>
              <a:gd name="connsiteY1919" fmla="*/ 3042620 h 3476625"/>
              <a:gd name="connsiteX1920" fmla="*/ 3172911 w 11991973"/>
              <a:gd name="connsiteY1920" fmla="*/ 3042547 h 3476625"/>
              <a:gd name="connsiteX1921" fmla="*/ 3237790 w 11991973"/>
              <a:gd name="connsiteY1921" fmla="*/ 3027639 h 3476625"/>
              <a:gd name="connsiteX1922" fmla="*/ 3183814 w 11991973"/>
              <a:gd name="connsiteY1922" fmla="*/ 3034139 h 3476625"/>
              <a:gd name="connsiteX1923" fmla="*/ 3161370 w 11991973"/>
              <a:gd name="connsiteY1923" fmla="*/ 3042620 h 3476625"/>
              <a:gd name="connsiteX1924" fmla="*/ 3136770 w 11991973"/>
              <a:gd name="connsiteY1924" fmla="*/ 3042774 h 3476625"/>
              <a:gd name="connsiteX1925" fmla="*/ 3124955 w 11991973"/>
              <a:gd name="connsiteY1925" fmla="*/ 3042183 h 3476625"/>
              <a:gd name="connsiteX1926" fmla="*/ 3140003 w 11991973"/>
              <a:gd name="connsiteY1926" fmla="*/ 3016003 h 3476625"/>
              <a:gd name="connsiteX1927" fmla="*/ 3152698 w 11991973"/>
              <a:gd name="connsiteY1927" fmla="*/ 3026549 h 3476625"/>
              <a:gd name="connsiteX1928" fmla="*/ 3155489 w 11991973"/>
              <a:gd name="connsiteY1928" fmla="*/ 3022556 h 3476625"/>
              <a:gd name="connsiteX1929" fmla="*/ 3151285 w 11991973"/>
              <a:gd name="connsiteY1929" fmla="*/ 3039274 h 3476625"/>
              <a:gd name="connsiteX1930" fmla="*/ 3292330 w 11991973"/>
              <a:gd name="connsiteY1930" fmla="*/ 2984005 h 3476625"/>
              <a:gd name="connsiteX1931" fmla="*/ 3262239 w 11991973"/>
              <a:gd name="connsiteY1931" fmla="*/ 3007277 h 3476625"/>
              <a:gd name="connsiteX1932" fmla="*/ 3820775 w 11991973"/>
              <a:gd name="connsiteY1932" fmla="*/ 2835647 h 3476625"/>
              <a:gd name="connsiteX1933" fmla="*/ 3788808 w 11991973"/>
              <a:gd name="connsiteY1933" fmla="*/ 2826921 h 3476625"/>
              <a:gd name="connsiteX1934" fmla="*/ 3783164 w 11991973"/>
              <a:gd name="connsiteY1934" fmla="*/ 2824012 h 3476625"/>
              <a:gd name="connsiteX1935" fmla="*/ 3841464 w 11991973"/>
              <a:gd name="connsiteY1935" fmla="*/ 2847283 h 3476625"/>
              <a:gd name="connsiteX1936" fmla="*/ 4007190 w 11991973"/>
              <a:gd name="connsiteY1936" fmla="*/ 2786559 h 3476625"/>
              <a:gd name="connsiteX1937" fmla="*/ 4075323 w 11991973"/>
              <a:gd name="connsiteY1937" fmla="*/ 2759786 h 3476625"/>
              <a:gd name="connsiteX1938" fmla="*/ 4118496 w 11991973"/>
              <a:gd name="connsiteY1938" fmla="*/ 2748334 h 3476625"/>
              <a:gd name="connsiteX1939" fmla="*/ 4148046 w 11991973"/>
              <a:gd name="connsiteY1939" fmla="*/ 2745790 h 3476625"/>
              <a:gd name="connsiteX1940" fmla="*/ 4151759 w 11991973"/>
              <a:gd name="connsiteY1940" fmla="*/ 2771650 h 3476625"/>
              <a:gd name="connsiteX1941" fmla="*/ 4317252 w 11991973"/>
              <a:gd name="connsiteY1941" fmla="*/ 2748379 h 3476625"/>
              <a:gd name="connsiteX1942" fmla="*/ 4376490 w 11991973"/>
              <a:gd name="connsiteY1942" fmla="*/ 2706926 h 3476625"/>
              <a:gd name="connsiteX1943" fmla="*/ 4415131 w 11991973"/>
              <a:gd name="connsiteY1943" fmla="*/ 2688774 h 3476625"/>
              <a:gd name="connsiteX1944" fmla="*/ 4424217 w 11991973"/>
              <a:gd name="connsiteY1944" fmla="*/ 2689682 h 3476625"/>
              <a:gd name="connsiteX1945" fmla="*/ 4423976 w 11991973"/>
              <a:gd name="connsiteY1945" fmla="*/ 2693155 h 3476625"/>
              <a:gd name="connsiteX1946" fmla="*/ 4432188 w 11991973"/>
              <a:gd name="connsiteY1946" fmla="*/ 2690955 h 3476625"/>
              <a:gd name="connsiteX1947" fmla="*/ 4432698 w 11991973"/>
              <a:gd name="connsiteY1947" fmla="*/ 2690529 h 3476625"/>
              <a:gd name="connsiteX1948" fmla="*/ 4446248 w 11991973"/>
              <a:gd name="connsiteY1948" fmla="*/ 2691883 h 3476625"/>
              <a:gd name="connsiteX1949" fmla="*/ 4451810 w 11991973"/>
              <a:gd name="connsiteY1949" fmla="*/ 2691993 h 3476625"/>
              <a:gd name="connsiteX1950" fmla="*/ 4448893 w 11991973"/>
              <a:gd name="connsiteY1950" fmla="*/ 2698927 h 3476625"/>
              <a:gd name="connsiteX1951" fmla="*/ 4459004 w 11991973"/>
              <a:gd name="connsiteY1951" fmla="*/ 2694927 h 3476625"/>
              <a:gd name="connsiteX1952" fmla="*/ 4458313 w 11991973"/>
              <a:gd name="connsiteY1952" fmla="*/ 2692123 h 3476625"/>
              <a:gd name="connsiteX1953" fmla="*/ 4467123 w 11991973"/>
              <a:gd name="connsiteY1953" fmla="*/ 2692298 h 3476625"/>
              <a:gd name="connsiteX1954" fmla="*/ 4461793 w 11991973"/>
              <a:gd name="connsiteY1954" fmla="*/ 2702564 h 3476625"/>
              <a:gd name="connsiteX1955" fmla="*/ 4447013 w 11991973"/>
              <a:gd name="connsiteY1955" fmla="*/ 2710563 h 3476625"/>
              <a:gd name="connsiteX1956" fmla="*/ 4501550 w 11991973"/>
              <a:gd name="connsiteY1956" fmla="*/ 2684382 h 3476625"/>
              <a:gd name="connsiteX1957" fmla="*/ 4483000 w 11991973"/>
              <a:gd name="connsiteY1957" fmla="*/ 2692615 h 3476625"/>
              <a:gd name="connsiteX1958" fmla="*/ 4467123 w 11991973"/>
              <a:gd name="connsiteY1958" fmla="*/ 2692298 h 3476625"/>
              <a:gd name="connsiteX1959" fmla="*/ 4469348 w 11991973"/>
              <a:gd name="connsiteY1959" fmla="*/ 2688019 h 3476625"/>
              <a:gd name="connsiteX1960" fmla="*/ 4478982 w 11991973"/>
              <a:gd name="connsiteY1960" fmla="*/ 2669837 h 3476625"/>
              <a:gd name="connsiteX1961" fmla="*/ 4424915 w 11991973"/>
              <a:gd name="connsiteY1961" fmla="*/ 2679655 h 3476625"/>
              <a:gd name="connsiteX1962" fmla="*/ 4424582 w 11991973"/>
              <a:gd name="connsiteY1962" fmla="*/ 2684435 h 3476625"/>
              <a:gd name="connsiteX1963" fmla="*/ 4424094 w 11991973"/>
              <a:gd name="connsiteY1963" fmla="*/ 2684564 h 3476625"/>
              <a:gd name="connsiteX1964" fmla="*/ 4415131 w 11991973"/>
              <a:gd name="connsiteY1964" fmla="*/ 2688774 h 3476625"/>
              <a:gd name="connsiteX1965" fmla="*/ 4338410 w 11991973"/>
              <a:gd name="connsiteY1965" fmla="*/ 2681109 h 3476625"/>
              <a:gd name="connsiteX1966" fmla="*/ 4166840 w 11991973"/>
              <a:gd name="connsiteY1966" fmla="*/ 2707648 h 3476625"/>
              <a:gd name="connsiteX1967" fmla="*/ 4130686 w 11991973"/>
              <a:gd name="connsiteY1967" fmla="*/ 2742243 h 3476625"/>
              <a:gd name="connsiteX1968" fmla="*/ 4103539 w 11991973"/>
              <a:gd name="connsiteY1968" fmla="*/ 2748698 h 3476625"/>
              <a:gd name="connsiteX1969" fmla="*/ 4075323 w 11991973"/>
              <a:gd name="connsiteY1969" fmla="*/ 2759786 h 3476625"/>
              <a:gd name="connsiteX1970" fmla="*/ 4067602 w 11991973"/>
              <a:gd name="connsiteY1970" fmla="*/ 2761833 h 3476625"/>
              <a:gd name="connsiteX1971" fmla="*/ 3986270 w 11991973"/>
              <a:gd name="connsiteY1971" fmla="*/ 2771651 h 3476625"/>
              <a:gd name="connsiteX1972" fmla="*/ 4006955 w 11991973"/>
              <a:gd name="connsiteY1972" fmla="*/ 2754197 h 3476625"/>
              <a:gd name="connsiteX1973" fmla="*/ 3982038 w 11991973"/>
              <a:gd name="connsiteY1973" fmla="*/ 2752378 h 3476625"/>
              <a:gd name="connsiteX1974" fmla="*/ 3978910 w 11991973"/>
              <a:gd name="connsiteY1974" fmla="*/ 2753473 h 3476625"/>
              <a:gd name="connsiteX1975" fmla="*/ 3979684 w 11991973"/>
              <a:gd name="connsiteY1975" fmla="*/ 2748794 h 3476625"/>
              <a:gd name="connsiteX1976" fmla="*/ 4116028 w 11991973"/>
              <a:gd name="connsiteY1976" fmla="*/ 2716380 h 3476625"/>
              <a:gd name="connsiteX1977" fmla="*/ 4100719 w 11991973"/>
              <a:gd name="connsiteY1977" fmla="*/ 2715154 h 3476625"/>
              <a:gd name="connsiteX1978" fmla="*/ 4051136 w 11991973"/>
              <a:gd name="connsiteY1978" fmla="*/ 2720749 h 3476625"/>
              <a:gd name="connsiteX1979" fmla="*/ 4056084 w 11991973"/>
              <a:gd name="connsiteY1979" fmla="*/ 2713836 h 3476625"/>
              <a:gd name="connsiteX1980" fmla="*/ 4051149 w 11991973"/>
              <a:gd name="connsiteY1980" fmla="*/ 2714927 h 3476625"/>
              <a:gd name="connsiteX1981" fmla="*/ 4044592 w 11991973"/>
              <a:gd name="connsiteY1981" fmla="*/ 2721487 h 3476625"/>
              <a:gd name="connsiteX1982" fmla="*/ 4041509 w 11991973"/>
              <a:gd name="connsiteY1982" fmla="*/ 2721835 h 3476625"/>
              <a:gd name="connsiteX1983" fmla="*/ 3948656 w 11991973"/>
              <a:gd name="connsiteY1983" fmla="*/ 2742561 h 3476625"/>
              <a:gd name="connsiteX1984" fmla="*/ 3826418 w 11991973"/>
              <a:gd name="connsiteY1984" fmla="*/ 2789105 h 3476625"/>
              <a:gd name="connsiteX1985" fmla="*/ 3542449 w 11991973"/>
              <a:gd name="connsiteY1985" fmla="*/ 2832739 h 3476625"/>
              <a:gd name="connsiteX1986" fmla="*/ 2965106 w 11991973"/>
              <a:gd name="connsiteY1986" fmla="*/ 2917099 h 3476625"/>
              <a:gd name="connsiteX1987" fmla="*/ 2985793 w 11991973"/>
              <a:gd name="connsiteY1987" fmla="*/ 2893827 h 3476625"/>
              <a:gd name="connsiteX1988" fmla="*/ 2951943 w 11991973"/>
              <a:gd name="connsiteY1988" fmla="*/ 2899645 h 3476625"/>
              <a:gd name="connsiteX1989" fmla="*/ 2966988 w 11991973"/>
              <a:gd name="connsiteY1989" fmla="*/ 2931644 h 3476625"/>
              <a:gd name="connsiteX1990" fmla="*/ 2903047 w 11991973"/>
              <a:gd name="connsiteY1990" fmla="*/ 2908371 h 3476625"/>
              <a:gd name="connsiteX1991" fmla="*/ 1990958 w 11991973"/>
              <a:gd name="connsiteY1991" fmla="*/ 3091637 h 3476625"/>
              <a:gd name="connsiteX1992" fmla="*/ 1650335 w 11991973"/>
              <a:gd name="connsiteY1992" fmla="*/ 3161451 h 3476625"/>
              <a:gd name="connsiteX1993" fmla="*/ 1561147 w 11991973"/>
              <a:gd name="connsiteY1993" fmla="*/ 3179817 h 3476625"/>
              <a:gd name="connsiteX1994" fmla="*/ 1562183 w 11991973"/>
              <a:gd name="connsiteY1994" fmla="*/ 3175996 h 3476625"/>
              <a:gd name="connsiteX1995" fmla="*/ 1554896 w 11991973"/>
              <a:gd name="connsiteY1995" fmla="*/ 3176360 h 3476625"/>
              <a:gd name="connsiteX1996" fmla="*/ 1552125 w 11991973"/>
              <a:gd name="connsiteY1996" fmla="*/ 3181676 h 3476625"/>
              <a:gd name="connsiteX1997" fmla="*/ 1480818 w 11991973"/>
              <a:gd name="connsiteY1997" fmla="*/ 3196359 h 3476625"/>
              <a:gd name="connsiteX1998" fmla="*/ 1319585 w 11991973"/>
              <a:gd name="connsiteY1998" fmla="*/ 3231267 h 3476625"/>
              <a:gd name="connsiteX1999" fmla="*/ 746005 w 11991973"/>
              <a:gd name="connsiteY1999" fmla="*/ 3295264 h 3476625"/>
              <a:gd name="connsiteX2000" fmla="*/ 919019 w 11991973"/>
              <a:gd name="connsiteY2000" fmla="*/ 3234174 h 3476625"/>
              <a:gd name="connsiteX2001" fmla="*/ 1267165 w 11991973"/>
              <a:gd name="connsiteY2001" fmla="*/ 3108363 h 3476625"/>
              <a:gd name="connsiteX2002" fmla="*/ 1337955 w 11991973"/>
              <a:gd name="connsiteY2002" fmla="*/ 3092553 h 3476625"/>
              <a:gd name="connsiteX2003" fmla="*/ 1356210 w 11991973"/>
              <a:gd name="connsiteY2003" fmla="*/ 3096586 h 3476625"/>
              <a:gd name="connsiteX2004" fmla="*/ 1466360 w 11991973"/>
              <a:gd name="connsiteY2004" fmla="*/ 3094318 h 3476625"/>
              <a:gd name="connsiteX2005" fmla="*/ 1592898 w 11991973"/>
              <a:gd name="connsiteY2005" fmla="*/ 3073602 h 3476625"/>
              <a:gd name="connsiteX2006" fmla="*/ 1582868 w 11991973"/>
              <a:gd name="connsiteY2006" fmla="*/ 3082909 h 3476625"/>
              <a:gd name="connsiteX2007" fmla="*/ 1603467 w 11991973"/>
              <a:gd name="connsiteY2007" fmla="*/ 3074774 h 3476625"/>
              <a:gd name="connsiteX2008" fmla="*/ 1616668 w 11991973"/>
              <a:gd name="connsiteY2008" fmla="*/ 3068912 h 3476625"/>
              <a:gd name="connsiteX2009" fmla="*/ 1759409 w 11991973"/>
              <a:gd name="connsiteY2009" fmla="*/ 3035275 h 3476625"/>
              <a:gd name="connsiteX2010" fmla="*/ 1797302 w 11991973"/>
              <a:gd name="connsiteY2010" fmla="*/ 3024786 h 3476625"/>
              <a:gd name="connsiteX2011" fmla="*/ 1823792 w 11991973"/>
              <a:gd name="connsiteY2011" fmla="*/ 3018776 h 3476625"/>
              <a:gd name="connsiteX2012" fmla="*/ 1851838 w 11991973"/>
              <a:gd name="connsiteY2012" fmla="*/ 3009689 h 3476625"/>
              <a:gd name="connsiteX2013" fmla="*/ 1913527 w 11991973"/>
              <a:gd name="connsiteY2013" fmla="*/ 2992613 h 3476625"/>
              <a:gd name="connsiteX2014" fmla="*/ 2164991 w 11991973"/>
              <a:gd name="connsiteY2014" fmla="*/ 2916285 h 3476625"/>
              <a:gd name="connsiteX2015" fmla="*/ 2181536 w 11991973"/>
              <a:gd name="connsiteY2015" fmla="*/ 2911364 h 3476625"/>
              <a:gd name="connsiteX2016" fmla="*/ 2224466 w 11991973"/>
              <a:gd name="connsiteY2016" fmla="*/ 2909889 h 3476625"/>
              <a:gd name="connsiteX2017" fmla="*/ 2259882 w 11991973"/>
              <a:gd name="connsiteY2017" fmla="*/ 2931644 h 3476625"/>
              <a:gd name="connsiteX2018" fmla="*/ 2447749 w 11991973"/>
              <a:gd name="connsiteY2018" fmla="*/ 2869311 h 3476625"/>
              <a:gd name="connsiteX2019" fmla="*/ 2516397 w 11991973"/>
              <a:gd name="connsiteY2019" fmla="*/ 2842866 h 3476625"/>
              <a:gd name="connsiteX2020" fmla="*/ 2541503 w 11991973"/>
              <a:gd name="connsiteY2020" fmla="*/ 2838193 h 3476625"/>
              <a:gd name="connsiteX2021" fmla="*/ 2807136 w 11991973"/>
              <a:gd name="connsiteY2021" fmla="*/ 2777469 h 3476625"/>
              <a:gd name="connsiteX2022" fmla="*/ 2539856 w 11991973"/>
              <a:gd name="connsiteY2022" fmla="*/ 2833829 h 3476625"/>
              <a:gd name="connsiteX2023" fmla="*/ 2516397 w 11991973"/>
              <a:gd name="connsiteY2023" fmla="*/ 2842866 h 3476625"/>
              <a:gd name="connsiteX2024" fmla="*/ 2377658 w 11991973"/>
              <a:gd name="connsiteY2024" fmla="*/ 2868692 h 3476625"/>
              <a:gd name="connsiteX2025" fmla="*/ 2233555 w 11991973"/>
              <a:gd name="connsiteY2025" fmla="*/ 2896736 h 3476625"/>
              <a:gd name="connsiteX2026" fmla="*/ 2205536 w 11991973"/>
              <a:gd name="connsiteY2026" fmla="*/ 2904225 h 3476625"/>
              <a:gd name="connsiteX2027" fmla="*/ 2181536 w 11991973"/>
              <a:gd name="connsiteY2027" fmla="*/ 2911364 h 3476625"/>
              <a:gd name="connsiteX2028" fmla="*/ 2164121 w 11991973"/>
              <a:gd name="connsiteY2028" fmla="*/ 2911963 h 3476625"/>
              <a:gd name="connsiteX2029" fmla="*/ 1908685 w 11991973"/>
              <a:gd name="connsiteY2029" fmla="*/ 2991271 h 3476625"/>
              <a:gd name="connsiteX2030" fmla="*/ 1851838 w 11991973"/>
              <a:gd name="connsiteY2030" fmla="*/ 3009689 h 3476625"/>
              <a:gd name="connsiteX2031" fmla="*/ 1797302 w 11991973"/>
              <a:gd name="connsiteY2031" fmla="*/ 3024786 h 3476625"/>
              <a:gd name="connsiteX2032" fmla="*/ 1751545 w 11991973"/>
              <a:gd name="connsiteY2032" fmla="*/ 3035167 h 3476625"/>
              <a:gd name="connsiteX2033" fmla="*/ 1699465 w 11991973"/>
              <a:gd name="connsiteY2033" fmla="*/ 3033457 h 3476625"/>
              <a:gd name="connsiteX2034" fmla="*/ 1643284 w 11991973"/>
              <a:gd name="connsiteY2034" fmla="*/ 3057092 h 3476625"/>
              <a:gd name="connsiteX2035" fmla="*/ 1616668 w 11991973"/>
              <a:gd name="connsiteY2035" fmla="*/ 3068912 h 3476625"/>
              <a:gd name="connsiteX2036" fmla="*/ 1605558 w 11991973"/>
              <a:gd name="connsiteY2036" fmla="*/ 3071530 h 3476625"/>
              <a:gd name="connsiteX2037" fmla="*/ 1592898 w 11991973"/>
              <a:gd name="connsiteY2037" fmla="*/ 3073602 h 3476625"/>
              <a:gd name="connsiteX2038" fmla="*/ 1611078 w 11991973"/>
              <a:gd name="connsiteY2038" fmla="*/ 3056729 h 3476625"/>
              <a:gd name="connsiteX2039" fmla="*/ 1384338 w 11991973"/>
              <a:gd name="connsiteY2039" fmla="*/ 3082194 h 3476625"/>
              <a:gd name="connsiteX2040" fmla="*/ 1337955 w 11991973"/>
              <a:gd name="connsiteY2040" fmla="*/ 3092553 h 3476625"/>
              <a:gd name="connsiteX2041" fmla="*/ 1316524 w 11991973"/>
              <a:gd name="connsiteY2041" fmla="*/ 3087818 h 3476625"/>
              <a:gd name="connsiteX2042" fmla="*/ 1303566 w 11991973"/>
              <a:gd name="connsiteY2042" fmla="*/ 3079886 h 3476625"/>
              <a:gd name="connsiteX2043" fmla="*/ 1314178 w 11991973"/>
              <a:gd name="connsiteY2043" fmla="*/ 3078545 h 3476625"/>
              <a:gd name="connsiteX2044" fmla="*/ 1321466 w 11991973"/>
              <a:gd name="connsiteY2044" fmla="*/ 3068364 h 3476625"/>
              <a:gd name="connsiteX2045" fmla="*/ 1309242 w 11991973"/>
              <a:gd name="connsiteY2045" fmla="*/ 3069819 h 3476625"/>
              <a:gd name="connsiteX2046" fmla="*/ 1302970 w 11991973"/>
              <a:gd name="connsiteY2046" fmla="*/ 3079521 h 3476625"/>
              <a:gd name="connsiteX2047" fmla="*/ 1289496 w 11991973"/>
              <a:gd name="connsiteY2047" fmla="*/ 3071274 h 3476625"/>
              <a:gd name="connsiteX2048" fmla="*/ 1267018 w 11991973"/>
              <a:gd name="connsiteY2048" fmla="*/ 3086694 h 3476625"/>
              <a:gd name="connsiteX2049" fmla="*/ 1248404 w 11991973"/>
              <a:gd name="connsiteY2049" fmla="*/ 3094618 h 3476625"/>
              <a:gd name="connsiteX2050" fmla="*/ 1248124 w 11991973"/>
              <a:gd name="connsiteY2050" fmla="*/ 3094546 h 3476625"/>
              <a:gd name="connsiteX2051" fmla="*/ 1245989 w 11991973"/>
              <a:gd name="connsiteY2051" fmla="*/ 3095647 h 3476625"/>
              <a:gd name="connsiteX2052" fmla="*/ 1227437 w 11991973"/>
              <a:gd name="connsiteY2052" fmla="*/ 3103544 h 3476625"/>
              <a:gd name="connsiteX2053" fmla="*/ 956631 w 11991973"/>
              <a:gd name="connsiteY2053" fmla="*/ 3146906 h 3476625"/>
              <a:gd name="connsiteX2054" fmla="*/ 992362 w 11991973"/>
              <a:gd name="connsiteY2054" fmla="*/ 3097454 h 3476625"/>
              <a:gd name="connsiteX2055" fmla="*/ 868243 w 11991973"/>
              <a:gd name="connsiteY2055" fmla="*/ 3149815 h 3476625"/>
              <a:gd name="connsiteX2056" fmla="*/ 794196 w 11991973"/>
              <a:gd name="connsiteY2056" fmla="*/ 3147770 h 3476625"/>
              <a:gd name="connsiteX2057" fmla="*/ 782690 w 11991973"/>
              <a:gd name="connsiteY2057" fmla="*/ 3154069 h 3476625"/>
              <a:gd name="connsiteX2058" fmla="*/ 781266 w 11991973"/>
              <a:gd name="connsiteY2058" fmla="*/ 3139634 h 3476625"/>
              <a:gd name="connsiteX2059" fmla="*/ 785497 w 11991973"/>
              <a:gd name="connsiteY2059" fmla="*/ 3111999 h 3476625"/>
              <a:gd name="connsiteX2060" fmla="*/ 762930 w 11991973"/>
              <a:gd name="connsiteY2060" fmla="*/ 3109090 h 3476625"/>
              <a:gd name="connsiteX2061" fmla="*/ 768572 w 11991973"/>
              <a:gd name="connsiteY2061" fmla="*/ 3129452 h 3476625"/>
              <a:gd name="connsiteX2062" fmla="*/ 740362 w 11991973"/>
              <a:gd name="connsiteY2062" fmla="*/ 3138180 h 3476625"/>
              <a:gd name="connsiteX2063" fmla="*/ 704631 w 11991973"/>
              <a:gd name="connsiteY2063" fmla="*/ 3149815 h 3476625"/>
              <a:gd name="connsiteX2064" fmla="*/ 616243 w 11991973"/>
              <a:gd name="connsiteY2064" fmla="*/ 3164360 h 3476625"/>
              <a:gd name="connsiteX2065" fmla="*/ 518453 w 11991973"/>
              <a:gd name="connsiteY2065" fmla="*/ 3173087 h 3476625"/>
              <a:gd name="connsiteX2066" fmla="*/ 493770 w 11991973"/>
              <a:gd name="connsiteY2066" fmla="*/ 3142544 h 3476625"/>
              <a:gd name="connsiteX2067" fmla="*/ 489886 w 11991973"/>
              <a:gd name="connsiteY2067" fmla="*/ 3146644 h 3476625"/>
              <a:gd name="connsiteX2068" fmla="*/ 487424 w 11991973"/>
              <a:gd name="connsiteY2068" fmla="*/ 3142953 h 3476625"/>
              <a:gd name="connsiteX2069" fmla="*/ 487424 w 11991973"/>
              <a:gd name="connsiteY2069" fmla="*/ 3145816 h 3476625"/>
              <a:gd name="connsiteX2070" fmla="*/ 488609 w 11991973"/>
              <a:gd name="connsiteY2070" fmla="*/ 3147993 h 3476625"/>
              <a:gd name="connsiteX2071" fmla="*/ 467940 w 11991973"/>
              <a:gd name="connsiteY2071" fmla="*/ 3169815 h 3476625"/>
              <a:gd name="connsiteX2072" fmla="*/ 450941 w 11991973"/>
              <a:gd name="connsiteY2072" fmla="*/ 3182190 h 3476625"/>
              <a:gd name="connsiteX2073" fmla="*/ 445816 w 11991973"/>
              <a:gd name="connsiteY2073" fmla="*/ 3165088 h 3476625"/>
              <a:gd name="connsiteX2074" fmla="*/ 439205 w 11991973"/>
              <a:gd name="connsiteY2074" fmla="*/ 3153368 h 3476625"/>
              <a:gd name="connsiteX2075" fmla="*/ 456012 w 11991973"/>
              <a:gd name="connsiteY2075" fmla="*/ 3141043 h 3476625"/>
              <a:gd name="connsiteX2076" fmla="*/ 431946 w 11991973"/>
              <a:gd name="connsiteY2076" fmla="*/ 3138180 h 3476625"/>
              <a:gd name="connsiteX2077" fmla="*/ 537258 w 11991973"/>
              <a:gd name="connsiteY2077" fmla="*/ 3129452 h 3476625"/>
              <a:gd name="connsiteX2078" fmla="*/ 783616 w 11991973"/>
              <a:gd name="connsiteY2078" fmla="*/ 3016003 h 3476625"/>
              <a:gd name="connsiteX2079" fmla="*/ 772332 w 11991973"/>
              <a:gd name="connsiteY2079" fmla="*/ 3007277 h 3476625"/>
              <a:gd name="connsiteX2080" fmla="*/ 777974 w 11991973"/>
              <a:gd name="connsiteY2080" fmla="*/ 3036366 h 3476625"/>
              <a:gd name="connsiteX2081" fmla="*/ 1092035 w 11991973"/>
              <a:gd name="connsiteY2081" fmla="*/ 2928735 h 3476625"/>
              <a:gd name="connsiteX2082" fmla="*/ 742243 w 11991973"/>
              <a:gd name="connsiteY2082" fmla="*/ 2960733 h 3476625"/>
              <a:gd name="connsiteX2083" fmla="*/ 869418 w 11991973"/>
              <a:gd name="connsiteY2083" fmla="*/ 2900008 h 3476625"/>
              <a:gd name="connsiteX2084" fmla="*/ 938507 w 11991973"/>
              <a:gd name="connsiteY2084" fmla="*/ 2873900 h 3476625"/>
              <a:gd name="connsiteX2085" fmla="*/ 950050 w 11991973"/>
              <a:gd name="connsiteY2085" fmla="*/ 2873828 h 3476625"/>
              <a:gd name="connsiteX2086" fmla="*/ 1014930 w 11991973"/>
              <a:gd name="connsiteY2086" fmla="*/ 2858919 h 3476625"/>
              <a:gd name="connsiteX2087" fmla="*/ 960952 w 11991973"/>
              <a:gd name="connsiteY2087" fmla="*/ 2865419 h 3476625"/>
              <a:gd name="connsiteX2088" fmla="*/ 938507 w 11991973"/>
              <a:gd name="connsiteY2088" fmla="*/ 2873900 h 3476625"/>
              <a:gd name="connsiteX2089" fmla="*/ 913906 w 11991973"/>
              <a:gd name="connsiteY2089" fmla="*/ 2874055 h 3476625"/>
              <a:gd name="connsiteX2090" fmla="*/ 902095 w 11991973"/>
              <a:gd name="connsiteY2090" fmla="*/ 2873464 h 3476625"/>
              <a:gd name="connsiteX2091" fmla="*/ 917138 w 11991973"/>
              <a:gd name="connsiteY2091" fmla="*/ 2847283 h 3476625"/>
              <a:gd name="connsiteX2092" fmla="*/ 929833 w 11991973"/>
              <a:gd name="connsiteY2092" fmla="*/ 2857829 h 3476625"/>
              <a:gd name="connsiteX2093" fmla="*/ 932626 w 11991973"/>
              <a:gd name="connsiteY2093" fmla="*/ 2853835 h 3476625"/>
              <a:gd name="connsiteX2094" fmla="*/ 928423 w 11991973"/>
              <a:gd name="connsiteY2094" fmla="*/ 2870555 h 3476625"/>
              <a:gd name="connsiteX2095" fmla="*/ 1069466 w 11991973"/>
              <a:gd name="connsiteY2095" fmla="*/ 2815286 h 3476625"/>
              <a:gd name="connsiteX2096" fmla="*/ 1039377 w 11991973"/>
              <a:gd name="connsiteY2096" fmla="*/ 2838557 h 3476625"/>
              <a:gd name="connsiteX2097" fmla="*/ 1597913 w 11991973"/>
              <a:gd name="connsiteY2097" fmla="*/ 2666928 h 3476625"/>
              <a:gd name="connsiteX2098" fmla="*/ 1565943 w 11991973"/>
              <a:gd name="connsiteY2098" fmla="*/ 2658201 h 3476625"/>
              <a:gd name="connsiteX2099" fmla="*/ 1560301 w 11991973"/>
              <a:gd name="connsiteY2099" fmla="*/ 2655292 h 3476625"/>
              <a:gd name="connsiteX2100" fmla="*/ 1618601 w 11991973"/>
              <a:gd name="connsiteY2100" fmla="*/ 2678564 h 3476625"/>
              <a:gd name="connsiteX2101" fmla="*/ 1784328 w 11991973"/>
              <a:gd name="connsiteY2101" fmla="*/ 2617840 h 3476625"/>
              <a:gd name="connsiteX2102" fmla="*/ 1852459 w 11991973"/>
              <a:gd name="connsiteY2102" fmla="*/ 2591067 h 3476625"/>
              <a:gd name="connsiteX2103" fmla="*/ 1895637 w 11991973"/>
              <a:gd name="connsiteY2103" fmla="*/ 2579615 h 3476625"/>
              <a:gd name="connsiteX2104" fmla="*/ 1928899 w 11991973"/>
              <a:gd name="connsiteY2104" fmla="*/ 2576751 h 3476625"/>
              <a:gd name="connsiteX2105" fmla="*/ 1880679 w 11991973"/>
              <a:gd name="connsiteY2105" fmla="*/ 2579977 h 3476625"/>
              <a:gd name="connsiteX2106" fmla="*/ 1852459 w 11991973"/>
              <a:gd name="connsiteY2106" fmla="*/ 2591067 h 3476625"/>
              <a:gd name="connsiteX2107" fmla="*/ 1844740 w 11991973"/>
              <a:gd name="connsiteY2107" fmla="*/ 2593113 h 3476625"/>
              <a:gd name="connsiteX2108" fmla="*/ 1763406 w 11991973"/>
              <a:gd name="connsiteY2108" fmla="*/ 2602931 h 3476625"/>
              <a:gd name="connsiteX2109" fmla="*/ 1784092 w 11991973"/>
              <a:gd name="connsiteY2109" fmla="*/ 2585477 h 3476625"/>
              <a:gd name="connsiteX2110" fmla="*/ 1759176 w 11991973"/>
              <a:gd name="connsiteY2110" fmla="*/ 2583660 h 3476625"/>
              <a:gd name="connsiteX2111" fmla="*/ 1756047 w 11991973"/>
              <a:gd name="connsiteY2111" fmla="*/ 2584753 h 3476625"/>
              <a:gd name="connsiteX2112" fmla="*/ 1756820 w 11991973"/>
              <a:gd name="connsiteY2112" fmla="*/ 2580074 h 3476625"/>
              <a:gd name="connsiteX2113" fmla="*/ 1893167 w 11991973"/>
              <a:gd name="connsiteY2113" fmla="*/ 2547661 h 3476625"/>
              <a:gd name="connsiteX2114" fmla="*/ 1877859 w 11991973"/>
              <a:gd name="connsiteY2114" fmla="*/ 2546434 h 3476625"/>
              <a:gd name="connsiteX2115" fmla="*/ 1826847 w 11991973"/>
              <a:gd name="connsiteY2115" fmla="*/ 2552190 h 3476625"/>
              <a:gd name="connsiteX2116" fmla="*/ 1831519 w 11991973"/>
              <a:gd name="connsiteY2116" fmla="*/ 2546933 h 3476625"/>
              <a:gd name="connsiteX2117" fmla="*/ 1820059 w 11991973"/>
              <a:gd name="connsiteY2117" fmla="*/ 2552388 h 3476625"/>
              <a:gd name="connsiteX2118" fmla="*/ 1819934 w 11991973"/>
              <a:gd name="connsiteY2118" fmla="*/ 2552971 h 3476625"/>
              <a:gd name="connsiteX2119" fmla="*/ 1818649 w 11991973"/>
              <a:gd name="connsiteY2119" fmla="*/ 2553115 h 3476625"/>
              <a:gd name="connsiteX2120" fmla="*/ 1725794 w 11991973"/>
              <a:gd name="connsiteY2120" fmla="*/ 2573841 h 3476625"/>
              <a:gd name="connsiteX2121" fmla="*/ 1603556 w 11991973"/>
              <a:gd name="connsiteY2121" fmla="*/ 2620385 h 3476625"/>
              <a:gd name="connsiteX2122" fmla="*/ 1319585 w 11991973"/>
              <a:gd name="connsiteY2122" fmla="*/ 2664019 h 3476625"/>
              <a:gd name="connsiteX2123" fmla="*/ 742243 w 11991973"/>
              <a:gd name="connsiteY2123" fmla="*/ 2748379 h 3476625"/>
              <a:gd name="connsiteX2124" fmla="*/ 762930 w 11991973"/>
              <a:gd name="connsiteY2124" fmla="*/ 2725107 h 3476625"/>
              <a:gd name="connsiteX2125" fmla="*/ 729078 w 11991973"/>
              <a:gd name="connsiteY2125" fmla="*/ 2730925 h 3476625"/>
              <a:gd name="connsiteX2126" fmla="*/ 744123 w 11991973"/>
              <a:gd name="connsiteY2126" fmla="*/ 2762924 h 3476625"/>
              <a:gd name="connsiteX2127" fmla="*/ 680184 w 11991973"/>
              <a:gd name="connsiteY2127" fmla="*/ 2739652 h 3476625"/>
              <a:gd name="connsiteX2128" fmla="*/ 574870 w 11991973"/>
              <a:gd name="connsiteY2128" fmla="*/ 2733834 h 3476625"/>
              <a:gd name="connsiteX2129" fmla="*/ 729579 w 11991973"/>
              <a:gd name="connsiteY2129" fmla="*/ 2659383 h 3476625"/>
              <a:gd name="connsiteX2130" fmla="*/ 768256 w 11991973"/>
              <a:gd name="connsiteY2130" fmla="*/ 2652440 h 3476625"/>
              <a:gd name="connsiteX2131" fmla="*/ 768689 w 11991973"/>
              <a:gd name="connsiteY2131" fmla="*/ 2654792 h 3476625"/>
              <a:gd name="connsiteX2132" fmla="*/ 826870 w 11991973"/>
              <a:gd name="connsiteY2132" fmla="*/ 2675654 h 3476625"/>
              <a:gd name="connsiteX2133" fmla="*/ 813705 w 11991973"/>
              <a:gd name="connsiteY2133" fmla="*/ 2649474 h 3476625"/>
              <a:gd name="connsiteX2134" fmla="*/ 743419 w 11991973"/>
              <a:gd name="connsiteY2134" fmla="*/ 2650929 h 3476625"/>
              <a:gd name="connsiteX2135" fmla="*/ 694733 w 11991973"/>
              <a:gd name="connsiteY2135" fmla="*/ 2665176 h 3476625"/>
              <a:gd name="connsiteX2136" fmla="*/ 698343 w 11991973"/>
              <a:gd name="connsiteY2136" fmla="*/ 2660020 h 3476625"/>
              <a:gd name="connsiteX2137" fmla="*/ 695699 w 11991973"/>
              <a:gd name="connsiteY2137" fmla="*/ 2661111 h 3476625"/>
              <a:gd name="connsiteX2138" fmla="*/ 693562 w 11991973"/>
              <a:gd name="connsiteY2138" fmla="*/ 2665518 h 3476625"/>
              <a:gd name="connsiteX2139" fmla="*/ 689675 w 11991973"/>
              <a:gd name="connsiteY2139" fmla="*/ 2666656 h 3476625"/>
              <a:gd name="connsiteX2140" fmla="*/ 688661 w 11991973"/>
              <a:gd name="connsiteY2140" fmla="*/ 2666976 h 3476625"/>
              <a:gd name="connsiteX2141" fmla="*/ 683710 w 11991973"/>
              <a:gd name="connsiteY2141" fmla="*/ 2664020 h 3476625"/>
              <a:gd name="connsiteX2142" fmla="*/ 679744 w 11991973"/>
              <a:gd name="connsiteY2142" fmla="*/ 2665383 h 3476625"/>
              <a:gd name="connsiteX2143" fmla="*/ 682633 w 11991973"/>
              <a:gd name="connsiteY2143" fmla="*/ 2668881 h 3476625"/>
              <a:gd name="connsiteX2144" fmla="*/ 651975 w 11991973"/>
              <a:gd name="connsiteY2144" fmla="*/ 2678564 h 3476625"/>
              <a:gd name="connsiteX2145" fmla="*/ 533498 w 11991973"/>
              <a:gd name="connsiteY2145" fmla="*/ 2655292 h 3476625"/>
              <a:gd name="connsiteX2146" fmla="*/ 537258 w 11991973"/>
              <a:gd name="connsiteY2146" fmla="*/ 2649474 h 3476625"/>
              <a:gd name="connsiteX2147" fmla="*/ 586154 w 11991973"/>
              <a:gd name="connsiteY2147" fmla="*/ 2611658 h 3476625"/>
              <a:gd name="connsiteX2148" fmla="*/ 553245 w 11991973"/>
              <a:gd name="connsiteY2148" fmla="*/ 2607659 h 3476625"/>
              <a:gd name="connsiteX2149" fmla="*/ 540567 w 11991973"/>
              <a:gd name="connsiteY2149" fmla="*/ 2606598 h 3476625"/>
              <a:gd name="connsiteX2150" fmla="*/ 526915 w 11991973"/>
              <a:gd name="connsiteY2150" fmla="*/ 2590204 h 3476625"/>
              <a:gd name="connsiteX2151" fmla="*/ 503408 w 11991973"/>
              <a:gd name="connsiteY2151" fmla="*/ 2597113 h 3476625"/>
              <a:gd name="connsiteX2152" fmla="*/ 730960 w 11991973"/>
              <a:gd name="connsiteY2152" fmla="*/ 2416757 h 3476625"/>
              <a:gd name="connsiteX2153" fmla="*/ 685826 w 11991973"/>
              <a:gd name="connsiteY2153" fmla="*/ 2396395 h 3476625"/>
              <a:gd name="connsiteX2154" fmla="*/ 875765 w 11991973"/>
              <a:gd name="connsiteY2154" fmla="*/ 2277127 h 3476625"/>
              <a:gd name="connsiteX2155" fmla="*/ 998004 w 11991973"/>
              <a:gd name="connsiteY2155" fmla="*/ 2230584 h 3476625"/>
              <a:gd name="connsiteX2156" fmla="*/ 954751 w 11991973"/>
              <a:gd name="connsiteY2156" fmla="*/ 2224766 h 3476625"/>
              <a:gd name="connsiteX2157" fmla="*/ 1081927 w 11991973"/>
              <a:gd name="connsiteY2157" fmla="*/ 2148087 h 3476625"/>
              <a:gd name="connsiteX2158" fmla="*/ 1110355 w 11991973"/>
              <a:gd name="connsiteY2158" fmla="*/ 2139822 h 3476625"/>
              <a:gd name="connsiteX2159" fmla="*/ 1271002 w 11991973"/>
              <a:gd name="connsiteY2159" fmla="*/ 2106285 h 3476625"/>
              <a:gd name="connsiteX2160" fmla="*/ 1399042 w 11991973"/>
              <a:gd name="connsiteY2160" fmla="*/ 2088545 h 3476625"/>
              <a:gd name="connsiteX2161" fmla="*/ 1545256 w 11991973"/>
              <a:gd name="connsiteY2161" fmla="*/ 2056047 h 3476625"/>
              <a:gd name="connsiteX2162" fmla="*/ 1532504 w 11991973"/>
              <a:gd name="connsiteY2162" fmla="*/ 2058729 h 3476625"/>
              <a:gd name="connsiteX2163" fmla="*/ 1507721 w 11991973"/>
              <a:gd name="connsiteY2163" fmla="*/ 2051981 h 3476625"/>
              <a:gd name="connsiteX2164" fmla="*/ 1507730 w 11991973"/>
              <a:gd name="connsiteY2164" fmla="*/ 2051978 h 3476625"/>
              <a:gd name="connsiteX2165" fmla="*/ 1938300 w 11991973"/>
              <a:gd name="connsiteY2165" fmla="*/ 1861146 h 3476625"/>
              <a:gd name="connsiteX2166" fmla="*/ 1794701 w 11991973"/>
              <a:gd name="connsiteY2166" fmla="*/ 1877100 h 3476625"/>
              <a:gd name="connsiteX2167" fmla="*/ 1788416 w 11991973"/>
              <a:gd name="connsiteY2167" fmla="*/ 1878999 h 3476625"/>
              <a:gd name="connsiteX2168" fmla="*/ 1805015 w 11991973"/>
              <a:gd name="connsiteY2168" fmla="*/ 1867329 h 3476625"/>
              <a:gd name="connsiteX2169" fmla="*/ 1834868 w 11991973"/>
              <a:gd name="connsiteY2169" fmla="*/ 1858237 h 3476625"/>
              <a:gd name="connsiteX2170" fmla="*/ 1819772 w 11991973"/>
              <a:gd name="connsiteY2170" fmla="*/ 1841392 h 3476625"/>
              <a:gd name="connsiteX2171" fmla="*/ 1823979 w 11991973"/>
              <a:gd name="connsiteY2171" fmla="*/ 1838245 h 3476625"/>
              <a:gd name="connsiteX2172" fmla="*/ 1823351 w 11991973"/>
              <a:gd name="connsiteY2172" fmla="*/ 1822239 h 3476625"/>
              <a:gd name="connsiteX2173" fmla="*/ 1810116 w 11991973"/>
              <a:gd name="connsiteY2173" fmla="*/ 1825296 h 3476625"/>
              <a:gd name="connsiteX2174" fmla="*/ 1814183 w 11991973"/>
              <a:gd name="connsiteY2174" fmla="*/ 1823330 h 3476625"/>
              <a:gd name="connsiteX2175" fmla="*/ 1804171 w 11991973"/>
              <a:gd name="connsiteY2175" fmla="*/ 1826669 h 3476625"/>
              <a:gd name="connsiteX2176" fmla="*/ 1804018 w 11991973"/>
              <a:gd name="connsiteY2176" fmla="*/ 1826704 h 3476625"/>
              <a:gd name="connsiteX2177" fmla="*/ 1798916 w 11991973"/>
              <a:gd name="connsiteY2177" fmla="*/ 1822705 h 3476625"/>
              <a:gd name="connsiteX2178" fmla="*/ 1827522 w 11991973"/>
              <a:gd name="connsiteY2178" fmla="*/ 1819830 h 3476625"/>
              <a:gd name="connsiteX2179" fmla="*/ 1844272 w 11991973"/>
              <a:gd name="connsiteY2179" fmla="*/ 1817512 h 3476625"/>
              <a:gd name="connsiteX2180" fmla="*/ 1780331 w 11991973"/>
              <a:gd name="connsiteY2180" fmla="*/ 1805876 h 3476625"/>
              <a:gd name="connsiteX2181" fmla="*/ 1868719 w 11991973"/>
              <a:gd name="connsiteY2181" fmla="*/ 1776786 h 3476625"/>
              <a:gd name="connsiteX2182" fmla="*/ 1334630 w 11991973"/>
              <a:gd name="connsiteY2182" fmla="*/ 1930961 h 3476625"/>
              <a:gd name="connsiteX2183" fmla="*/ 1294433 w 11991973"/>
              <a:gd name="connsiteY2183" fmla="*/ 1883327 h 3476625"/>
              <a:gd name="connsiteX2184" fmla="*/ 1276915 w 11991973"/>
              <a:gd name="connsiteY2184" fmla="*/ 1900017 h 3476625"/>
              <a:gd name="connsiteX2185" fmla="*/ 1275862 w 11991973"/>
              <a:gd name="connsiteY2185" fmla="*/ 1897508 h 3476625"/>
              <a:gd name="connsiteX2186" fmla="*/ 1265048 w 11991973"/>
              <a:gd name="connsiteY2186" fmla="*/ 1887327 h 3476625"/>
              <a:gd name="connsiteX2187" fmla="*/ 958512 w 11991973"/>
              <a:gd name="connsiteY2187" fmla="*/ 1954234 h 3476625"/>
              <a:gd name="connsiteX2188" fmla="*/ 334155 w 11991973"/>
              <a:gd name="connsiteY2188" fmla="*/ 2047320 h 3476625"/>
              <a:gd name="connsiteX2189" fmla="*/ 522214 w 11991973"/>
              <a:gd name="connsiteY2189" fmla="*/ 1974596 h 3476625"/>
              <a:gd name="connsiteX2190" fmla="*/ 1020571 w 11991973"/>
              <a:gd name="connsiteY2190" fmla="*/ 1855328 h 3476625"/>
              <a:gd name="connsiteX2191" fmla="*/ 1231198 w 11991973"/>
              <a:gd name="connsiteY2191" fmla="*/ 1750606 h 3476625"/>
              <a:gd name="connsiteX2192" fmla="*/ 937826 w 11991973"/>
              <a:gd name="connsiteY2192" fmla="*/ 1794240 h 3476625"/>
              <a:gd name="connsiteX2193" fmla="*/ 574871 w 11991973"/>
              <a:gd name="connsiteY2193" fmla="*/ 1884418 h 3476625"/>
              <a:gd name="connsiteX2194" fmla="*/ 614364 w 11991973"/>
              <a:gd name="connsiteY2194" fmla="*/ 1832057 h 3476625"/>
              <a:gd name="connsiteX2195" fmla="*/ 480840 w 11991973"/>
              <a:gd name="connsiteY2195" fmla="*/ 1893145 h 3476625"/>
              <a:gd name="connsiteX2196" fmla="*/ 415019 w 11991973"/>
              <a:gd name="connsiteY2196" fmla="*/ 1916417 h 3476625"/>
              <a:gd name="connsiteX2197" fmla="*/ 387252 w 11991973"/>
              <a:gd name="connsiteY2197" fmla="*/ 1864464 h 3476625"/>
              <a:gd name="connsiteX2198" fmla="*/ 388547 w 11991973"/>
              <a:gd name="connsiteY2198" fmla="*/ 1861480 h 3476625"/>
              <a:gd name="connsiteX2199" fmla="*/ 389397 w 11991973"/>
              <a:gd name="connsiteY2199" fmla="*/ 1861510 h 3476625"/>
              <a:gd name="connsiteX2200" fmla="*/ 398095 w 11991973"/>
              <a:gd name="connsiteY2200" fmla="*/ 1855328 h 3476625"/>
              <a:gd name="connsiteX2201" fmla="*/ 379288 w 11991973"/>
              <a:gd name="connsiteY2201" fmla="*/ 1861147 h 3476625"/>
              <a:gd name="connsiteX2202" fmla="*/ 388348 w 11991973"/>
              <a:gd name="connsiteY2202" fmla="*/ 1861472 h 3476625"/>
              <a:gd name="connsiteX2203" fmla="*/ 372943 w 11991973"/>
              <a:gd name="connsiteY2203" fmla="*/ 1876055 h 3476625"/>
              <a:gd name="connsiteX2204" fmla="*/ 364244 w 11991973"/>
              <a:gd name="connsiteY2204" fmla="*/ 1858237 h 3476625"/>
              <a:gd name="connsiteX2205" fmla="*/ 371766 w 11991973"/>
              <a:gd name="connsiteY2205" fmla="*/ 1878600 h 3476625"/>
              <a:gd name="connsiteX2206" fmla="*/ 339797 w 11991973"/>
              <a:gd name="connsiteY2206" fmla="*/ 1887327 h 3476625"/>
              <a:gd name="connsiteX2207" fmla="*/ 302184 w 11991973"/>
              <a:gd name="connsiteY2207" fmla="*/ 1901872 h 3476625"/>
              <a:gd name="connsiteX2208" fmla="*/ 206275 w 11991973"/>
              <a:gd name="connsiteY2208" fmla="*/ 1922234 h 3476625"/>
              <a:gd name="connsiteX2209" fmla="*/ 100961 w 11991973"/>
              <a:gd name="connsiteY2209" fmla="*/ 1939689 h 3476625"/>
              <a:gd name="connsiteX2210" fmla="*/ 45426 w 11991973"/>
              <a:gd name="connsiteY2210" fmla="*/ 1942143 h 3476625"/>
              <a:gd name="connsiteX2211" fmla="*/ 26828 w 11991973"/>
              <a:gd name="connsiteY2211" fmla="*/ 1956391 h 3476625"/>
              <a:gd name="connsiteX2212" fmla="*/ 19860 w 11991973"/>
              <a:gd name="connsiteY2212" fmla="*/ 1937143 h 3476625"/>
              <a:gd name="connsiteX2213" fmla="*/ 13474 w 11991973"/>
              <a:gd name="connsiteY2213" fmla="*/ 1927620 h 3476625"/>
              <a:gd name="connsiteX2214" fmla="*/ 21505 w 11991973"/>
              <a:gd name="connsiteY2214" fmla="*/ 1921581 h 3476625"/>
              <a:gd name="connsiteX2215" fmla="*/ 5051 w 11991973"/>
              <a:gd name="connsiteY2215" fmla="*/ 1913508 h 3476625"/>
              <a:gd name="connsiteX2216" fmla="*/ 119766 w 11991973"/>
              <a:gd name="connsiteY2216" fmla="*/ 1893144 h 3476625"/>
              <a:gd name="connsiteX2217" fmla="*/ 386811 w 11991973"/>
              <a:gd name="connsiteY2217" fmla="*/ 1759333 h 3476625"/>
              <a:gd name="connsiteX2218" fmla="*/ 373648 w 11991973"/>
              <a:gd name="connsiteY2218" fmla="*/ 1750606 h 3476625"/>
              <a:gd name="connsiteX2219" fmla="*/ 379288 w 11991973"/>
              <a:gd name="connsiteY2219" fmla="*/ 1779695 h 3476625"/>
              <a:gd name="connsiteX2220" fmla="*/ 586625 w 11991973"/>
              <a:gd name="connsiteY2220" fmla="*/ 1736789 h 3476625"/>
              <a:gd name="connsiteX2221" fmla="*/ 651645 w 11991973"/>
              <a:gd name="connsiteY2221" fmla="*/ 1702297 h 3476625"/>
              <a:gd name="connsiteX2222" fmla="*/ 651976 w 11991973"/>
              <a:gd name="connsiteY2222" fmla="*/ 1702245 h 3476625"/>
              <a:gd name="connsiteX2223" fmla="*/ 663258 w 11991973"/>
              <a:gd name="connsiteY2223" fmla="*/ 1698244 h 3476625"/>
              <a:gd name="connsiteX2224" fmla="*/ 661245 w 11991973"/>
              <a:gd name="connsiteY2224" fmla="*/ 1697205 h 3476625"/>
              <a:gd name="connsiteX2225" fmla="*/ 672308 w 11991973"/>
              <a:gd name="connsiteY2225" fmla="*/ 1691336 h 3476625"/>
              <a:gd name="connsiteX2226" fmla="*/ 723437 w 11991973"/>
              <a:gd name="connsiteY2226" fmla="*/ 1654611 h 3476625"/>
              <a:gd name="connsiteX2227" fmla="*/ 339796 w 11991973"/>
              <a:gd name="connsiteY2227" fmla="*/ 1704063 h 3476625"/>
              <a:gd name="connsiteX2228" fmla="*/ 479430 w 11991973"/>
              <a:gd name="connsiteY2228" fmla="*/ 1632429 h 3476625"/>
              <a:gd name="connsiteX2229" fmla="*/ 549250 w 11991973"/>
              <a:gd name="connsiteY2229" fmla="*/ 1604313 h 3476625"/>
              <a:gd name="connsiteX2230" fmla="*/ 564997 w 11991973"/>
              <a:gd name="connsiteY2230" fmla="*/ 1603703 h 3476625"/>
              <a:gd name="connsiteX2231" fmla="*/ 611249 w 11991973"/>
              <a:gd name="connsiteY2231" fmla="*/ 1597795 h 3476625"/>
              <a:gd name="connsiteX2232" fmla="*/ 633682 w 11991973"/>
              <a:gd name="connsiteY2232" fmla="*/ 1587214 h 3476625"/>
              <a:gd name="connsiteX2233" fmla="*/ 630837 w 11991973"/>
              <a:gd name="connsiteY2233" fmla="*/ 1593795 h 3476625"/>
              <a:gd name="connsiteX2234" fmla="*/ 636931 w 11991973"/>
              <a:gd name="connsiteY2234" fmla="*/ 1610976 h 3476625"/>
              <a:gd name="connsiteX2235" fmla="*/ 664169 w 11991973"/>
              <a:gd name="connsiteY2235" fmla="*/ 1606067 h 3476625"/>
              <a:gd name="connsiteX2236" fmla="*/ 654674 w 11991973"/>
              <a:gd name="connsiteY2236" fmla="*/ 1593378 h 3476625"/>
              <a:gd name="connsiteX2237" fmla="*/ 666520 w 11991973"/>
              <a:gd name="connsiteY2237" fmla="*/ 1592750 h 3476625"/>
              <a:gd name="connsiteX2238" fmla="*/ 719676 w 11991973"/>
              <a:gd name="connsiteY2238" fmla="*/ 1596431 h 3476625"/>
              <a:gd name="connsiteX2239" fmla="*/ 661132 w 11991973"/>
              <a:gd name="connsiteY2239" fmla="*/ 1586130 h 3476625"/>
              <a:gd name="connsiteX2240" fmla="*/ 653725 w 11991973"/>
              <a:gd name="connsiteY2240" fmla="*/ 1592109 h 3476625"/>
              <a:gd name="connsiteX2241" fmla="*/ 653151 w 11991973"/>
              <a:gd name="connsiteY2241" fmla="*/ 1591341 h 3476625"/>
              <a:gd name="connsiteX2242" fmla="*/ 634876 w 11991973"/>
              <a:gd name="connsiteY2242" fmla="*/ 1586651 h 3476625"/>
              <a:gd name="connsiteX2243" fmla="*/ 638810 w 11991973"/>
              <a:gd name="connsiteY2243" fmla="*/ 1584795 h 3476625"/>
              <a:gd name="connsiteX2244" fmla="*/ 578866 w 11991973"/>
              <a:gd name="connsiteY2244" fmla="*/ 1592386 h 3476625"/>
              <a:gd name="connsiteX2245" fmla="*/ 549250 w 11991973"/>
              <a:gd name="connsiteY2245" fmla="*/ 1604313 h 3476625"/>
              <a:gd name="connsiteX2246" fmla="*/ 525094 w 11991973"/>
              <a:gd name="connsiteY2246" fmla="*/ 1605248 h 3476625"/>
              <a:gd name="connsiteX2247" fmla="*/ 516573 w 11991973"/>
              <a:gd name="connsiteY2247" fmla="*/ 1605157 h 3476625"/>
              <a:gd name="connsiteX2248" fmla="*/ 533498 w 11991973"/>
              <a:gd name="connsiteY2248" fmla="*/ 1576069 h 3476625"/>
              <a:gd name="connsiteX2249" fmla="*/ 548072 w 11991973"/>
              <a:gd name="connsiteY2249" fmla="*/ 1585159 h 3476625"/>
              <a:gd name="connsiteX2250" fmla="*/ 553091 w 11991973"/>
              <a:gd name="connsiteY2250" fmla="*/ 1578340 h 3476625"/>
              <a:gd name="connsiteX2251" fmla="*/ 548542 w 11991973"/>
              <a:gd name="connsiteY2251" fmla="*/ 1596431 h 3476625"/>
              <a:gd name="connsiteX2252" fmla="*/ 702750 w 11991973"/>
              <a:gd name="connsiteY2252" fmla="*/ 1532434 h 3476625"/>
              <a:gd name="connsiteX2253" fmla="*/ 668900 w 11991973"/>
              <a:gd name="connsiteY2253" fmla="*/ 1558615 h 3476625"/>
              <a:gd name="connsiteX2254" fmla="*/ 1283855 w 11991973"/>
              <a:gd name="connsiteY2254" fmla="*/ 1369532 h 3476625"/>
              <a:gd name="connsiteX2255" fmla="*/ 1242481 w 11991973"/>
              <a:gd name="connsiteY2255" fmla="*/ 1357896 h 3476625"/>
              <a:gd name="connsiteX2256" fmla="*/ 1304541 w 11991973"/>
              <a:gd name="connsiteY2256" fmla="*/ 1381168 h 3476625"/>
              <a:gd name="connsiteX2257" fmla="*/ 1931302 w 11991973"/>
              <a:gd name="connsiteY2257" fmla="*/ 1232664 h 3476625"/>
              <a:gd name="connsiteX2258" fmla="*/ 2003939 w 11991973"/>
              <a:gd name="connsiteY2258" fmla="*/ 1185899 h 3476625"/>
              <a:gd name="connsiteX2259" fmla="*/ 2028129 w 11991973"/>
              <a:gd name="connsiteY2259" fmla="*/ 1183404 h 3476625"/>
              <a:gd name="connsiteX2260" fmla="*/ 2009617 w 11991973"/>
              <a:gd name="connsiteY2260" fmla="*/ 1184223 h 3476625"/>
              <a:gd name="connsiteX2261" fmla="*/ 2004936 w 11991973"/>
              <a:gd name="connsiteY2261" fmla="*/ 1185256 h 3476625"/>
              <a:gd name="connsiteX2262" fmla="*/ 2007882 w 11991973"/>
              <a:gd name="connsiteY2262" fmla="*/ 1183359 h 3476625"/>
              <a:gd name="connsiteX2263" fmla="*/ 2011645 w 11991973"/>
              <a:gd name="connsiteY2263" fmla="*/ 1174632 h 3476625"/>
              <a:gd name="connsiteX2264" fmla="*/ 1423019 w 11991973"/>
              <a:gd name="connsiteY2264" fmla="*/ 1276446 h 3476625"/>
              <a:gd name="connsiteX2265" fmla="*/ 1287616 w 11991973"/>
              <a:gd name="connsiteY2265" fmla="*/ 1325898 h 3476625"/>
              <a:gd name="connsiteX2266" fmla="*/ 975437 w 11991973"/>
              <a:gd name="connsiteY2266" fmla="*/ 1375350 h 3476625"/>
              <a:gd name="connsiteX2267" fmla="*/ 339796 w 11991973"/>
              <a:gd name="connsiteY2267" fmla="*/ 1488799 h 3476625"/>
              <a:gd name="connsiteX2268" fmla="*/ 364244 w 11991973"/>
              <a:gd name="connsiteY2268" fmla="*/ 1465528 h 3476625"/>
              <a:gd name="connsiteX2269" fmla="*/ 326632 w 11991973"/>
              <a:gd name="connsiteY2269" fmla="*/ 1471346 h 3476625"/>
              <a:gd name="connsiteX2270" fmla="*/ 343558 w 11991973"/>
              <a:gd name="connsiteY2270" fmla="*/ 1503344 h 3476625"/>
              <a:gd name="connsiteX2271" fmla="*/ 261047 w 11991973"/>
              <a:gd name="connsiteY2271" fmla="*/ 1507844 h 3476625"/>
              <a:gd name="connsiteX2272" fmla="*/ 270579 w 11991973"/>
              <a:gd name="connsiteY2272" fmla="*/ 1488903 h 3476625"/>
              <a:gd name="connsiteX2273" fmla="*/ 285729 w 11991973"/>
              <a:gd name="connsiteY2273" fmla="*/ 1489163 h 3476625"/>
              <a:gd name="connsiteX2274" fmla="*/ 309706 w 11991973"/>
              <a:gd name="connsiteY2274" fmla="*/ 1474254 h 3476625"/>
              <a:gd name="connsiteX2275" fmla="*/ 287141 w 11991973"/>
              <a:gd name="connsiteY2275" fmla="*/ 1480436 h 3476625"/>
              <a:gd name="connsiteX2276" fmla="*/ 272020 w 11991973"/>
              <a:gd name="connsiteY2276" fmla="*/ 1486039 h 3476625"/>
              <a:gd name="connsiteX2277" fmla="*/ 272095 w 11991973"/>
              <a:gd name="connsiteY2277" fmla="*/ 1485890 h 3476625"/>
              <a:gd name="connsiteX2278" fmla="*/ 155499 w 11991973"/>
              <a:gd name="connsiteY2278" fmla="*/ 1485890 h 3476625"/>
              <a:gd name="connsiteX2279" fmla="*/ 326863 w 11991973"/>
              <a:gd name="connsiteY2279" fmla="*/ 1418001 h 3476625"/>
              <a:gd name="connsiteX2280" fmla="*/ 342394 w 11991973"/>
              <a:gd name="connsiteY2280" fmla="*/ 1401798 h 3476625"/>
              <a:gd name="connsiteX2281" fmla="*/ 343557 w 11991973"/>
              <a:gd name="connsiteY2281" fmla="*/ 1427711 h 3476625"/>
              <a:gd name="connsiteX2282" fmla="*/ 506592 w 11991973"/>
              <a:gd name="connsiteY2282" fmla="*/ 1365550 h 3476625"/>
              <a:gd name="connsiteX2283" fmla="*/ 522508 w 11991973"/>
              <a:gd name="connsiteY2283" fmla="*/ 1355860 h 3476625"/>
              <a:gd name="connsiteX2284" fmla="*/ 515838 w 11991973"/>
              <a:gd name="connsiteY2284" fmla="*/ 1362987 h 3476625"/>
              <a:gd name="connsiteX2285" fmla="*/ 537259 w 11991973"/>
              <a:gd name="connsiteY2285" fmla="*/ 1369531 h 3476625"/>
              <a:gd name="connsiteX2286" fmla="*/ 544927 w 11991973"/>
              <a:gd name="connsiteY2286" fmla="*/ 1346624 h 3476625"/>
              <a:gd name="connsiteX2287" fmla="*/ 532737 w 11991973"/>
              <a:gd name="connsiteY2287" fmla="*/ 1348994 h 3476625"/>
              <a:gd name="connsiteX2288" fmla="*/ 482810 w 11991973"/>
              <a:gd name="connsiteY2288" fmla="*/ 1337443 h 3476625"/>
              <a:gd name="connsiteX2289" fmla="*/ 345468 w 11991973"/>
              <a:gd name="connsiteY2289" fmla="*/ 1356533 h 3476625"/>
              <a:gd name="connsiteX2290" fmla="*/ 330506 w 11991973"/>
              <a:gd name="connsiteY2290" fmla="*/ 1366753 h 3476625"/>
              <a:gd name="connsiteX2291" fmla="*/ 320990 w 11991973"/>
              <a:gd name="connsiteY2291" fmla="*/ 1365442 h 3476625"/>
              <a:gd name="connsiteX2292" fmla="*/ 100962 w 11991973"/>
              <a:gd name="connsiteY2292" fmla="*/ 1369532 h 3476625"/>
              <a:gd name="connsiteX2293" fmla="*/ 74633 w 11991973"/>
              <a:gd name="connsiteY2293" fmla="*/ 1354988 h 3476625"/>
              <a:gd name="connsiteX2294" fmla="*/ 196871 w 11991973"/>
              <a:gd name="connsiteY2294" fmla="*/ 1314262 h 3476625"/>
              <a:gd name="connsiteX2295" fmla="*/ 174305 w 11991973"/>
              <a:gd name="connsiteY2295" fmla="*/ 1343351 h 3476625"/>
              <a:gd name="connsiteX2296" fmla="*/ 184703 w 11991973"/>
              <a:gd name="connsiteY2296" fmla="*/ 1341496 h 3476625"/>
              <a:gd name="connsiteX2297" fmla="*/ 188380 w 11991973"/>
              <a:gd name="connsiteY2297" fmla="*/ 1342079 h 3476625"/>
              <a:gd name="connsiteX2298" fmla="*/ 188768 w 11991973"/>
              <a:gd name="connsiteY2298" fmla="*/ 1340770 h 3476625"/>
              <a:gd name="connsiteX2299" fmla="*/ 234160 w 11991973"/>
              <a:gd name="connsiteY2299" fmla="*/ 1332670 h 3476625"/>
              <a:gd name="connsiteX2300" fmla="*/ 299536 w 11991973"/>
              <a:gd name="connsiteY2300" fmla="*/ 1325928 h 3476625"/>
              <a:gd name="connsiteX2301" fmla="*/ 300304 w 11991973"/>
              <a:gd name="connsiteY2301" fmla="*/ 1328807 h 3476625"/>
              <a:gd name="connsiteX2302" fmla="*/ 301175 w 11991973"/>
              <a:gd name="connsiteY2302" fmla="*/ 1325759 h 3476625"/>
              <a:gd name="connsiteX2303" fmla="*/ 303361 w 11991973"/>
              <a:gd name="connsiteY2303" fmla="*/ 1325534 h 3476625"/>
              <a:gd name="connsiteX2304" fmla="*/ 416901 w 11991973"/>
              <a:gd name="connsiteY2304" fmla="*/ 1288082 h 3476625"/>
              <a:gd name="connsiteX2305" fmla="*/ 439468 w 11991973"/>
              <a:gd name="connsiteY2305" fmla="*/ 1270628 h 3476625"/>
              <a:gd name="connsiteX2306" fmla="*/ 390349 w 11991973"/>
              <a:gd name="connsiteY2306" fmla="*/ 1271110 h 3476625"/>
              <a:gd name="connsiteX2307" fmla="*/ 368631 w 11991973"/>
              <a:gd name="connsiteY2307" fmla="*/ 1272163 h 3476625"/>
              <a:gd name="connsiteX2308" fmla="*/ 378454 w 11991973"/>
              <a:gd name="connsiteY2308" fmla="*/ 1250617 h 3476625"/>
              <a:gd name="connsiteX2309" fmla="*/ 623765 w 11991973"/>
              <a:gd name="connsiteY2309" fmla="*/ 1206631 h 3476625"/>
              <a:gd name="connsiteX2310" fmla="*/ 578632 w 11991973"/>
              <a:gd name="connsiteY2310" fmla="*/ 1186267 h 3476625"/>
              <a:gd name="connsiteX2311" fmla="*/ 609250 w 11991973"/>
              <a:gd name="connsiteY2311" fmla="*/ 1177814 h 3476625"/>
              <a:gd name="connsiteX2312" fmla="*/ 617117 w 11991973"/>
              <a:gd name="connsiteY2312" fmla="*/ 1165391 h 3476625"/>
              <a:gd name="connsiteX2313" fmla="*/ 619005 w 11991973"/>
              <a:gd name="connsiteY2313" fmla="*/ 1168996 h 3476625"/>
              <a:gd name="connsiteX2314" fmla="*/ 625646 w 11991973"/>
              <a:gd name="connsiteY2314" fmla="*/ 1168814 h 3476625"/>
              <a:gd name="connsiteX2315" fmla="*/ 625411 w 11991973"/>
              <a:gd name="connsiteY2315" fmla="*/ 1161542 h 3476625"/>
              <a:gd name="connsiteX2316" fmla="*/ 623917 w 11991973"/>
              <a:gd name="connsiteY2316" fmla="*/ 1154934 h 3476625"/>
              <a:gd name="connsiteX2317" fmla="*/ 635226 w 11991973"/>
              <a:gd name="connsiteY2317" fmla="*/ 1137998 h 3476625"/>
              <a:gd name="connsiteX2318" fmla="*/ 676422 w 11991973"/>
              <a:gd name="connsiteY2318" fmla="*/ 1116453 h 3476625"/>
              <a:gd name="connsiteX2319" fmla="*/ 896922 w 11991973"/>
              <a:gd name="connsiteY2319" fmla="*/ 1088090 h 3476625"/>
              <a:gd name="connsiteX2320" fmla="*/ 927594 w 11991973"/>
              <a:gd name="connsiteY2320" fmla="*/ 1085072 h 3476625"/>
              <a:gd name="connsiteX2321" fmla="*/ 928628 w 11991973"/>
              <a:gd name="connsiteY2321" fmla="*/ 1085091 h 3476625"/>
              <a:gd name="connsiteX2322" fmla="*/ 929172 w 11991973"/>
              <a:gd name="connsiteY2322" fmla="*/ 1084916 h 3476625"/>
              <a:gd name="connsiteX2323" fmla="*/ 979374 w 11991973"/>
              <a:gd name="connsiteY2323" fmla="*/ 1079977 h 3476625"/>
              <a:gd name="connsiteX2324" fmla="*/ 1142811 w 11991973"/>
              <a:gd name="connsiteY2324" fmla="*/ 1072818 h 3476625"/>
              <a:gd name="connsiteX2325" fmla="*/ 1322171 w 11991973"/>
              <a:gd name="connsiteY2325" fmla="*/ 1054638 h 3476625"/>
              <a:gd name="connsiteX2326" fmla="*/ 1420893 w 11991973"/>
              <a:gd name="connsiteY2326" fmla="*/ 1045232 h 3476625"/>
              <a:gd name="connsiteX2327" fmla="*/ 1404213 w 11991973"/>
              <a:gd name="connsiteY2327" fmla="*/ 1052456 h 3476625"/>
              <a:gd name="connsiteX2328" fmla="*/ 1400093 w 11991973"/>
              <a:gd name="connsiteY2328" fmla="*/ 1070367 h 3476625"/>
              <a:gd name="connsiteX2329" fmla="*/ 1400326 w 11991973"/>
              <a:gd name="connsiteY2329" fmla="*/ 1074432 h 3476625"/>
              <a:gd name="connsiteX2330" fmla="*/ 1416423 w 11991973"/>
              <a:gd name="connsiteY2330" fmla="*/ 1070883 h 3476625"/>
              <a:gd name="connsiteX2331" fmla="*/ 1422869 w 11991973"/>
              <a:gd name="connsiteY2331" fmla="*/ 1063061 h 3476625"/>
              <a:gd name="connsiteX2332" fmla="*/ 1427751 w 11991973"/>
              <a:gd name="connsiteY2332" fmla="*/ 1047957 h 3476625"/>
              <a:gd name="connsiteX2333" fmla="*/ 1421958 w 11991973"/>
              <a:gd name="connsiteY2333" fmla="*/ 1045130 h 3476625"/>
              <a:gd name="connsiteX2334" fmla="*/ 1466242 w 11991973"/>
              <a:gd name="connsiteY2334" fmla="*/ 1040911 h 3476625"/>
              <a:gd name="connsiteX2335" fmla="*/ 1471993 w 11991973"/>
              <a:gd name="connsiteY2335" fmla="*/ 1041228 h 3476625"/>
              <a:gd name="connsiteX2336" fmla="*/ 1466273 w 11991973"/>
              <a:gd name="connsiteY2336" fmla="*/ 1043728 h 3476625"/>
              <a:gd name="connsiteX2337" fmla="*/ 1485078 w 11991973"/>
              <a:gd name="connsiteY2337" fmla="*/ 1049547 h 3476625"/>
              <a:gd name="connsiteX2338" fmla="*/ 1479068 w 11991973"/>
              <a:gd name="connsiteY2338" fmla="*/ 1041618 h 3476625"/>
              <a:gd name="connsiteX2339" fmla="*/ 1524184 w 11991973"/>
              <a:gd name="connsiteY2339" fmla="*/ 1044104 h 3476625"/>
              <a:gd name="connsiteX2340" fmla="*/ 1562182 w 11991973"/>
              <a:gd name="connsiteY2340" fmla="*/ 1058273 h 3476625"/>
              <a:gd name="connsiteX2341" fmla="*/ 1629883 w 11991973"/>
              <a:gd name="connsiteY2341" fmla="*/ 1037911 h 3476625"/>
              <a:gd name="connsiteX2342" fmla="*/ 1596032 w 11991973"/>
              <a:gd name="connsiteY2342" fmla="*/ 1023366 h 3476625"/>
              <a:gd name="connsiteX2343" fmla="*/ 1673843 w 11991973"/>
              <a:gd name="connsiteY2343" fmla="*/ 997549 h 3476625"/>
              <a:gd name="connsiteX2344" fmla="*/ 1704769 w 11991973"/>
              <a:gd name="connsiteY2344" fmla="*/ 982802 h 3476625"/>
              <a:gd name="connsiteX2345" fmla="*/ 1705144 w 11991973"/>
              <a:gd name="connsiteY2345" fmla="*/ 983018 h 3476625"/>
              <a:gd name="connsiteX2346" fmla="*/ 1706283 w 11991973"/>
              <a:gd name="connsiteY2346" fmla="*/ 995367 h 3476625"/>
              <a:gd name="connsiteX2347" fmla="*/ 1714510 w 11991973"/>
              <a:gd name="connsiteY2347" fmla="*/ 988459 h 3476625"/>
              <a:gd name="connsiteX2348" fmla="*/ 1714510 w 11991973"/>
              <a:gd name="connsiteY2348" fmla="*/ 988459 h 3476625"/>
              <a:gd name="connsiteX2349" fmla="*/ 1705144 w 11991973"/>
              <a:gd name="connsiteY2349" fmla="*/ 983018 h 3476625"/>
              <a:gd name="connsiteX2350" fmla="*/ 1705108 w 11991973"/>
              <a:gd name="connsiteY2350" fmla="*/ 982641 h 3476625"/>
              <a:gd name="connsiteX2351" fmla="*/ 1704769 w 11991973"/>
              <a:gd name="connsiteY2351" fmla="*/ 982802 h 3476625"/>
              <a:gd name="connsiteX2352" fmla="*/ 1701196 w 11991973"/>
              <a:gd name="connsiteY2352" fmla="*/ 980727 h 3476625"/>
              <a:gd name="connsiteX2353" fmla="*/ 1490132 w 11991973"/>
              <a:gd name="connsiteY2353" fmla="*/ 988741 h 3476625"/>
              <a:gd name="connsiteX2354" fmla="*/ 1472261 w 11991973"/>
              <a:gd name="connsiteY2354" fmla="*/ 994221 h 3476625"/>
              <a:gd name="connsiteX2355" fmla="*/ 1471679 w 11991973"/>
              <a:gd name="connsiteY2355" fmla="*/ 993913 h 3476625"/>
              <a:gd name="connsiteX2356" fmla="*/ 1453109 w 11991973"/>
              <a:gd name="connsiteY2356" fmla="*/ 1000095 h 3476625"/>
              <a:gd name="connsiteX2357" fmla="*/ 1472261 w 11991973"/>
              <a:gd name="connsiteY2357" fmla="*/ 994221 h 3476625"/>
              <a:gd name="connsiteX2358" fmla="*/ 1488839 w 11991973"/>
              <a:gd name="connsiteY2358" fmla="*/ 1003004 h 3476625"/>
              <a:gd name="connsiteX2359" fmla="*/ 1306422 w 11991973"/>
              <a:gd name="connsiteY2359" fmla="*/ 1011731 h 3476625"/>
              <a:gd name="connsiteX2360" fmla="*/ 1312064 w 11991973"/>
              <a:gd name="connsiteY2360" fmla="*/ 997186 h 3476625"/>
              <a:gd name="connsiteX2361" fmla="*/ 1328989 w 11991973"/>
              <a:gd name="connsiteY2361" fmla="*/ 991367 h 3476625"/>
              <a:gd name="connsiteX2362" fmla="*/ 1273834 w 11991973"/>
              <a:gd name="connsiteY2362" fmla="*/ 991913 h 3476625"/>
              <a:gd name="connsiteX2363" fmla="*/ 1229121 w 11991973"/>
              <a:gd name="connsiteY2363" fmla="*/ 991527 h 3476625"/>
              <a:gd name="connsiteX2364" fmla="*/ 1229318 w 11991973"/>
              <a:gd name="connsiteY2364" fmla="*/ 991367 h 3476625"/>
              <a:gd name="connsiteX2365" fmla="*/ 1210511 w 11991973"/>
              <a:gd name="connsiteY2365" fmla="*/ 991367 h 3476625"/>
              <a:gd name="connsiteX2366" fmla="*/ 1210522 w 11991973"/>
              <a:gd name="connsiteY2366" fmla="*/ 991374 h 3476625"/>
              <a:gd name="connsiteX2367" fmla="*/ 1153654 w 11991973"/>
              <a:gd name="connsiteY2367" fmla="*/ 993004 h 3476625"/>
              <a:gd name="connsiteX2368" fmla="*/ 1116482 w 11991973"/>
              <a:gd name="connsiteY2368" fmla="*/ 1000095 h 3476625"/>
              <a:gd name="connsiteX2369" fmla="*/ 1100409 w 11991973"/>
              <a:gd name="connsiteY2369" fmla="*/ 1020412 h 3476625"/>
              <a:gd name="connsiteX2370" fmla="*/ 1078561 w 11991973"/>
              <a:gd name="connsiteY2370" fmla="*/ 1042241 h 3476625"/>
              <a:gd name="connsiteX2371" fmla="*/ 1057918 w 11991973"/>
              <a:gd name="connsiteY2371" fmla="*/ 1038321 h 3476625"/>
              <a:gd name="connsiteX2372" fmla="*/ 1032707 w 11991973"/>
              <a:gd name="connsiteY2372" fmla="*/ 1031867 h 3476625"/>
              <a:gd name="connsiteX2373" fmla="*/ 1034167 w 11991973"/>
              <a:gd name="connsiteY2373" fmla="*/ 1028427 h 3476625"/>
              <a:gd name="connsiteX2374" fmla="*/ 1040054 w 11991973"/>
              <a:gd name="connsiteY2374" fmla="*/ 1030730 h 3476625"/>
              <a:gd name="connsiteX2375" fmla="*/ 1045250 w 11991973"/>
              <a:gd name="connsiteY2375" fmla="*/ 1026310 h 3476625"/>
              <a:gd name="connsiteX2376" fmla="*/ 1042423 w 11991973"/>
              <a:gd name="connsiteY2376" fmla="*/ 1015979 h 3476625"/>
              <a:gd name="connsiteX2377" fmla="*/ 1045637 w 11991973"/>
              <a:gd name="connsiteY2377" fmla="*/ 1014321 h 3476625"/>
              <a:gd name="connsiteX2378" fmla="*/ 1033735 w 11991973"/>
              <a:gd name="connsiteY2378" fmla="*/ 1020457 h 3476625"/>
              <a:gd name="connsiteX2379" fmla="*/ 1038622 w 11991973"/>
              <a:gd name="connsiteY2379" fmla="*/ 1017937 h 3476625"/>
              <a:gd name="connsiteX2380" fmla="*/ 1034167 w 11991973"/>
              <a:gd name="connsiteY2380" fmla="*/ 1028427 h 3476625"/>
              <a:gd name="connsiteX2381" fmla="*/ 1028680 w 11991973"/>
              <a:gd name="connsiteY2381" fmla="*/ 1026280 h 3476625"/>
              <a:gd name="connsiteX2382" fmla="*/ 1031855 w 11991973"/>
              <a:gd name="connsiteY2382" fmla="*/ 1023366 h 3476625"/>
              <a:gd name="connsiteX2383" fmla="*/ 1017516 w 11991973"/>
              <a:gd name="connsiteY2383" fmla="*/ 1021912 h 3476625"/>
              <a:gd name="connsiteX2384" fmla="*/ 1028680 w 11991973"/>
              <a:gd name="connsiteY2384" fmla="*/ 1026280 h 3476625"/>
              <a:gd name="connsiteX2385" fmla="*/ 983778 w 11991973"/>
              <a:gd name="connsiteY2385" fmla="*/ 1067489 h 3476625"/>
              <a:gd name="connsiteX2386" fmla="*/ 929172 w 11991973"/>
              <a:gd name="connsiteY2386" fmla="*/ 1084916 h 3476625"/>
              <a:gd name="connsiteX2387" fmla="*/ 927594 w 11991973"/>
              <a:gd name="connsiteY2387" fmla="*/ 1085072 h 3476625"/>
              <a:gd name="connsiteX2388" fmla="*/ 868849 w 11991973"/>
              <a:gd name="connsiteY2388" fmla="*/ 1084011 h 3476625"/>
              <a:gd name="connsiteX2389" fmla="*/ 806888 w 11991973"/>
              <a:gd name="connsiteY2389" fmla="*/ 1072092 h 3476625"/>
              <a:gd name="connsiteX2390" fmla="*/ 770715 w 11991973"/>
              <a:gd name="connsiteY2390" fmla="*/ 1063343 h 3476625"/>
              <a:gd name="connsiteX2391" fmla="*/ 825460 w 11991973"/>
              <a:gd name="connsiteY2391" fmla="*/ 1051001 h 3476625"/>
              <a:gd name="connsiteX2392" fmla="*/ 949108 w 11991973"/>
              <a:gd name="connsiteY2392" fmla="*/ 985550 h 3476625"/>
              <a:gd name="connsiteX2393" fmla="*/ 934063 w 11991973"/>
              <a:gd name="connsiteY2393" fmla="*/ 1023366 h 3476625"/>
              <a:gd name="connsiteX2394" fmla="*/ 996123 w 11991973"/>
              <a:gd name="connsiteY2394" fmla="*/ 985550 h 3476625"/>
              <a:gd name="connsiteX2395" fmla="*/ 990584 w 11991973"/>
              <a:gd name="connsiteY2395" fmla="*/ 977079 h 3476625"/>
              <a:gd name="connsiteX2396" fmla="*/ 992624 w 11991973"/>
              <a:gd name="connsiteY2396" fmla="*/ 974671 h 3476625"/>
              <a:gd name="connsiteX2397" fmla="*/ 1005644 w 11991973"/>
              <a:gd name="connsiteY2397" fmla="*/ 972051 h 3476625"/>
              <a:gd name="connsiteX2398" fmla="*/ 995537 w 11991973"/>
              <a:gd name="connsiteY2398" fmla="*/ 971232 h 3476625"/>
              <a:gd name="connsiteX2399" fmla="*/ 992624 w 11991973"/>
              <a:gd name="connsiteY2399" fmla="*/ 974671 h 3476625"/>
              <a:gd name="connsiteX2400" fmla="*/ 977097 w 11991973"/>
              <a:gd name="connsiteY2400" fmla="*/ 977794 h 3476625"/>
              <a:gd name="connsiteX2401" fmla="*/ 924662 w 11991973"/>
              <a:gd name="connsiteY2401" fmla="*/ 985550 h 3476625"/>
              <a:gd name="connsiteX2402" fmla="*/ 1328989 w 11991973"/>
              <a:gd name="connsiteY2402" fmla="*/ 930279 h 3476625"/>
              <a:gd name="connsiteX2403" fmla="*/ 1866838 w 11991973"/>
              <a:gd name="connsiteY2403" fmla="*/ 799376 h 3476625"/>
              <a:gd name="connsiteX2404" fmla="*/ 1842625 w 11991973"/>
              <a:gd name="connsiteY2404" fmla="*/ 799012 h 3476625"/>
              <a:gd name="connsiteX2405" fmla="*/ 1830789 w 11991973"/>
              <a:gd name="connsiteY2405" fmla="*/ 800135 h 3476625"/>
              <a:gd name="connsiteX2406" fmla="*/ 1856730 w 11991973"/>
              <a:gd name="connsiteY2406" fmla="*/ 791013 h 3476625"/>
              <a:gd name="connsiteX2407" fmla="*/ 1895048 w 11991973"/>
              <a:gd name="connsiteY2407" fmla="*/ 779014 h 3476625"/>
              <a:gd name="connsiteX2408" fmla="*/ 1876242 w 11991973"/>
              <a:gd name="connsiteY2408" fmla="*/ 822647 h 3476625"/>
              <a:gd name="connsiteX2409" fmla="*/ 1907143 w 11991973"/>
              <a:gd name="connsiteY2409" fmla="*/ 796441 h 3476625"/>
              <a:gd name="connsiteX2410" fmla="*/ 1921288 w 11991973"/>
              <a:gd name="connsiteY2410" fmla="*/ 801331 h 3476625"/>
              <a:gd name="connsiteX2411" fmla="*/ 1922082 w 11991973"/>
              <a:gd name="connsiteY2411" fmla="*/ 794650 h 3476625"/>
              <a:gd name="connsiteX2412" fmla="*/ 1916126 w 11991973"/>
              <a:gd name="connsiteY2412" fmla="*/ 790680 h 3476625"/>
              <a:gd name="connsiteX2413" fmla="*/ 1937361 w 11991973"/>
              <a:gd name="connsiteY2413" fmla="*/ 777741 h 3476625"/>
              <a:gd name="connsiteX2414" fmla="*/ 1943286 w 11991973"/>
              <a:gd name="connsiteY2414" fmla="*/ 775954 h 3476625"/>
              <a:gd name="connsiteX2415" fmla="*/ 1940886 w 11991973"/>
              <a:gd name="connsiteY2415" fmla="*/ 783378 h 3476625"/>
              <a:gd name="connsiteX2416" fmla="*/ 1968391 w 11991973"/>
              <a:gd name="connsiteY2416" fmla="*/ 770286 h 3476625"/>
              <a:gd name="connsiteX2417" fmla="*/ 1961258 w 11991973"/>
              <a:gd name="connsiteY2417" fmla="*/ 770534 h 3476625"/>
              <a:gd name="connsiteX2418" fmla="*/ 1988607 w 11991973"/>
              <a:gd name="connsiteY2418" fmla="*/ 762287 h 3476625"/>
              <a:gd name="connsiteX2419" fmla="*/ 2034917 w 11991973"/>
              <a:gd name="connsiteY2419" fmla="*/ 758833 h 3476625"/>
              <a:gd name="connsiteX2420" fmla="*/ 2072900 w 11991973"/>
              <a:gd name="connsiteY2420" fmla="*/ 751526 h 3476625"/>
              <a:gd name="connsiteX2421" fmla="*/ 2075333 w 11991973"/>
              <a:gd name="connsiteY2421" fmla="*/ 752941 h 3476625"/>
              <a:gd name="connsiteX2422" fmla="*/ 2081228 w 11991973"/>
              <a:gd name="connsiteY2422" fmla="*/ 749924 h 3476625"/>
              <a:gd name="connsiteX2423" fmla="*/ 2072900 w 11991973"/>
              <a:gd name="connsiteY2423" fmla="*/ 751526 h 3476625"/>
              <a:gd name="connsiteX2424" fmla="*/ 2070385 w 11991973"/>
              <a:gd name="connsiteY2424" fmla="*/ 750061 h 3476625"/>
              <a:gd name="connsiteX2425" fmla="*/ 2064301 w 11991973"/>
              <a:gd name="connsiteY2425" fmla="*/ 706289 h 3476625"/>
              <a:gd name="connsiteX2426" fmla="*/ 2557237 w 11991973"/>
              <a:gd name="connsiteY2426" fmla="*/ 681154 h 3476625"/>
              <a:gd name="connsiteX2427" fmla="*/ 2576693 w 11991973"/>
              <a:gd name="connsiteY2427" fmla="*/ 689659 h 3476625"/>
              <a:gd name="connsiteX2428" fmla="*/ 2583783 w 11991973"/>
              <a:gd name="connsiteY2428" fmla="*/ 689465 h 3476625"/>
              <a:gd name="connsiteX2429" fmla="*/ 2599998 w 11991973"/>
              <a:gd name="connsiteY2429" fmla="*/ 673512 h 3476625"/>
              <a:gd name="connsiteX2430" fmla="*/ 2671734 w 11991973"/>
              <a:gd name="connsiteY2430" fmla="*/ 642292 h 3476625"/>
              <a:gd name="connsiteX2431" fmla="*/ 2656689 w 11991973"/>
              <a:gd name="connsiteY2431" fmla="*/ 680109 h 3476625"/>
              <a:gd name="connsiteX2432" fmla="*/ 2773846 w 11991973"/>
              <a:gd name="connsiteY2432" fmla="*/ 648201 h 3476625"/>
              <a:gd name="connsiteX2433" fmla="*/ 2801366 w 11991973"/>
              <a:gd name="connsiteY2433" fmla="*/ 634561 h 3476625"/>
              <a:gd name="connsiteX2434" fmla="*/ 2803375 w 11991973"/>
              <a:gd name="connsiteY2434" fmla="*/ 659746 h 3476625"/>
              <a:gd name="connsiteX2435" fmla="*/ 2848510 w 11991973"/>
              <a:gd name="connsiteY2435" fmla="*/ 624839 h 3476625"/>
              <a:gd name="connsiteX2436" fmla="*/ 2820300 w 11991973"/>
              <a:gd name="connsiteY2436" fmla="*/ 620885 h 3476625"/>
              <a:gd name="connsiteX2437" fmla="*/ 2801330 w 11991973"/>
              <a:gd name="connsiteY2437" fmla="*/ 631458 h 3476625"/>
              <a:gd name="connsiteX2438" fmla="*/ 2797734 w 11991973"/>
              <a:gd name="connsiteY2438" fmla="*/ 627748 h 3476625"/>
              <a:gd name="connsiteX2439" fmla="*/ 2780810 w 11991973"/>
              <a:gd name="connsiteY2439" fmla="*/ 613202 h 3476625"/>
              <a:gd name="connsiteX2440" fmla="*/ 2797735 w 11991973"/>
              <a:gd name="connsiteY2440" fmla="*/ 601567 h 3476625"/>
              <a:gd name="connsiteX2441" fmla="*/ 2868959 w 11991973"/>
              <a:gd name="connsiteY2441" fmla="*/ 587385 h 3476625"/>
              <a:gd name="connsiteX2442" fmla="*/ 2871623 w 11991973"/>
              <a:gd name="connsiteY2442" fmla="*/ 586904 h 3476625"/>
              <a:gd name="connsiteX2443" fmla="*/ 2871146 w 11991973"/>
              <a:gd name="connsiteY2443" fmla="*/ 587562 h 3476625"/>
              <a:gd name="connsiteX2444" fmla="*/ 2861673 w 11991973"/>
              <a:gd name="connsiteY2444" fmla="*/ 604476 h 3476625"/>
              <a:gd name="connsiteX2445" fmla="*/ 2927495 w 11991973"/>
              <a:gd name="connsiteY2445" fmla="*/ 584114 h 3476625"/>
              <a:gd name="connsiteX2446" fmla="*/ 2905897 w 11991973"/>
              <a:gd name="connsiteY2446" fmla="*/ 580704 h 3476625"/>
              <a:gd name="connsiteX2447" fmla="*/ 2871623 w 11991973"/>
              <a:gd name="connsiteY2447" fmla="*/ 586904 h 3476625"/>
              <a:gd name="connsiteX2448" fmla="*/ 2877511 w 11991973"/>
              <a:gd name="connsiteY2448" fmla="*/ 578795 h 3476625"/>
              <a:gd name="connsiteX2449" fmla="*/ 2893644 w 11991973"/>
              <a:gd name="connsiteY2449" fmla="*/ 557933 h 3476625"/>
              <a:gd name="connsiteX2450" fmla="*/ 2995197 w 11991973"/>
              <a:gd name="connsiteY2450" fmla="*/ 546297 h 3476625"/>
              <a:gd name="connsiteX2451" fmla="*/ 2995195 w 11991973"/>
              <a:gd name="connsiteY2451" fmla="*/ 556717 h 3476625"/>
              <a:gd name="connsiteX2452" fmla="*/ 2981648 w 11991973"/>
              <a:gd name="connsiteY2452" fmla="*/ 563523 h 3476625"/>
              <a:gd name="connsiteX2453" fmla="*/ 2971227 w 11991973"/>
              <a:gd name="connsiteY2453" fmla="*/ 575587 h 3476625"/>
              <a:gd name="connsiteX2454" fmla="*/ 2959232 w 11991973"/>
              <a:gd name="connsiteY2454" fmla="*/ 580658 h 3476625"/>
              <a:gd name="connsiteX2455" fmla="*/ 2961346 w 11991973"/>
              <a:gd name="connsiteY2455" fmla="*/ 587022 h 3476625"/>
              <a:gd name="connsiteX2456" fmla="*/ 2971227 w 11991973"/>
              <a:gd name="connsiteY2456" fmla="*/ 575587 h 3476625"/>
              <a:gd name="connsiteX2457" fmla="*/ 2976859 w 11991973"/>
              <a:gd name="connsiteY2457" fmla="*/ 573205 h 3476625"/>
              <a:gd name="connsiteX2458" fmla="*/ 2995194 w 11991973"/>
              <a:gd name="connsiteY2458" fmla="*/ 562478 h 3476625"/>
              <a:gd name="connsiteX2459" fmla="*/ 2995195 w 11991973"/>
              <a:gd name="connsiteY2459" fmla="*/ 556717 h 3476625"/>
              <a:gd name="connsiteX2460" fmla="*/ 3013768 w 11991973"/>
              <a:gd name="connsiteY2460" fmla="*/ 547388 h 3476625"/>
              <a:gd name="connsiteX2461" fmla="*/ 3076061 w 11991973"/>
              <a:gd name="connsiteY2461" fmla="*/ 549205 h 3476625"/>
              <a:gd name="connsiteX2462" fmla="*/ 3061016 w 11991973"/>
              <a:gd name="connsiteY2462" fmla="*/ 566660 h 3476625"/>
              <a:gd name="connsiteX2463" fmla="*/ 3121197 w 11991973"/>
              <a:gd name="connsiteY2463" fmla="*/ 543388 h 3476625"/>
              <a:gd name="connsiteX2464" fmla="*/ 3097189 w 11991973"/>
              <a:gd name="connsiteY2464" fmla="*/ 572341 h 3476625"/>
              <a:gd name="connsiteX2465" fmla="*/ 3041334 w 11991973"/>
              <a:gd name="connsiteY2465" fmla="*/ 591020 h 3476625"/>
              <a:gd name="connsiteX2466" fmla="*/ 3039420 w 11991973"/>
              <a:gd name="connsiteY2466" fmla="*/ 590885 h 3476625"/>
              <a:gd name="connsiteX2467" fmla="*/ 3023405 w 11991973"/>
              <a:gd name="connsiteY2467" fmla="*/ 589931 h 3476625"/>
              <a:gd name="connsiteX2468" fmla="*/ 3039156 w 11991973"/>
              <a:gd name="connsiteY2468" fmla="*/ 591749 h 3476625"/>
              <a:gd name="connsiteX2469" fmla="*/ 3041334 w 11991973"/>
              <a:gd name="connsiteY2469" fmla="*/ 591020 h 3476625"/>
              <a:gd name="connsiteX2470" fmla="*/ 3072534 w 11991973"/>
              <a:gd name="connsiteY2470" fmla="*/ 593204 h 3476625"/>
              <a:gd name="connsiteX2471" fmla="*/ 3097196 w 11991973"/>
              <a:gd name="connsiteY2471" fmla="*/ 595407 h 3476625"/>
              <a:gd name="connsiteX2472" fmla="*/ 3096748 w 11991973"/>
              <a:gd name="connsiteY2472" fmla="*/ 595749 h 3476625"/>
              <a:gd name="connsiteX2473" fmla="*/ 3098104 w 11991973"/>
              <a:gd name="connsiteY2473" fmla="*/ 595488 h 3476625"/>
              <a:gd name="connsiteX2474" fmla="*/ 3104595 w 11991973"/>
              <a:gd name="connsiteY2474" fmla="*/ 596068 h 3476625"/>
              <a:gd name="connsiteX2475" fmla="*/ 3117435 w 11991973"/>
              <a:gd name="connsiteY2475" fmla="*/ 598658 h 3476625"/>
              <a:gd name="connsiteX2476" fmla="*/ 3112884 w 11991973"/>
              <a:gd name="connsiteY2476" fmla="*/ 589680 h 3476625"/>
              <a:gd name="connsiteX2477" fmla="*/ 3123309 w 11991973"/>
              <a:gd name="connsiteY2477" fmla="*/ 582114 h 3476625"/>
              <a:gd name="connsiteX2478" fmla="*/ 3194348 w 11991973"/>
              <a:gd name="connsiteY2478" fmla="*/ 552796 h 3476625"/>
              <a:gd name="connsiteX2479" fmla="*/ 3189721 w 11991973"/>
              <a:gd name="connsiteY2479" fmla="*/ 581855 h 3476625"/>
              <a:gd name="connsiteX2480" fmla="*/ 3185371 w 11991973"/>
              <a:gd name="connsiteY2480" fmla="*/ 590295 h 3476625"/>
              <a:gd name="connsiteX2481" fmla="*/ 3205822 w 11991973"/>
              <a:gd name="connsiteY2481" fmla="*/ 587022 h 3476625"/>
              <a:gd name="connsiteX2482" fmla="*/ 3201037 w 11991973"/>
              <a:gd name="connsiteY2482" fmla="*/ 585140 h 3476625"/>
              <a:gd name="connsiteX2483" fmla="*/ 3203267 w 11991973"/>
              <a:gd name="connsiteY2483" fmla="*/ 584795 h 3476625"/>
              <a:gd name="connsiteX2484" fmla="*/ 3262240 w 11991973"/>
              <a:gd name="connsiteY2484" fmla="*/ 575386 h 3476625"/>
              <a:gd name="connsiteX2485" fmla="*/ 3245314 w 11991973"/>
              <a:gd name="connsiteY2485" fmla="*/ 557933 h 3476625"/>
              <a:gd name="connsiteX2486" fmla="*/ 3604508 w 11991973"/>
              <a:gd name="connsiteY2486" fmla="*/ 496844 h 3476625"/>
              <a:gd name="connsiteX2487" fmla="*/ 3583821 w 11991973"/>
              <a:gd name="connsiteY2487" fmla="*/ 531752 h 3476625"/>
              <a:gd name="connsiteX2488" fmla="*/ 3741791 w 11991973"/>
              <a:gd name="connsiteY2488" fmla="*/ 511389 h 3476625"/>
              <a:gd name="connsiteX2489" fmla="*/ 3659047 w 11991973"/>
              <a:gd name="connsiteY2489" fmla="*/ 508480 h 3476625"/>
              <a:gd name="connsiteX2490" fmla="*/ 4116030 w 11991973"/>
              <a:gd name="connsiteY2490" fmla="*/ 438666 h 3476625"/>
              <a:gd name="connsiteX2491" fmla="*/ 4080302 w 11991973"/>
              <a:gd name="connsiteY2491" fmla="*/ 457938 h 3476625"/>
              <a:gd name="connsiteX2492" fmla="*/ 4079230 w 11991973"/>
              <a:gd name="connsiteY2492" fmla="*/ 458366 h 3476625"/>
              <a:gd name="connsiteX2493" fmla="*/ 4070896 w 11991973"/>
              <a:gd name="connsiteY2493" fmla="*/ 453209 h 3476625"/>
              <a:gd name="connsiteX2494" fmla="*/ 4061493 w 11991973"/>
              <a:gd name="connsiteY2494" fmla="*/ 456119 h 3476625"/>
              <a:gd name="connsiteX2495" fmla="*/ 4080301 w 11991973"/>
              <a:gd name="connsiteY2495" fmla="*/ 459028 h 3476625"/>
              <a:gd name="connsiteX2496" fmla="*/ 4080172 w 11991973"/>
              <a:gd name="connsiteY2496" fmla="*/ 458950 h 3476625"/>
              <a:gd name="connsiteX2497" fmla="*/ 4084824 w 11991973"/>
              <a:gd name="connsiteY2497" fmla="*/ 458710 h 3476625"/>
              <a:gd name="connsiteX2498" fmla="*/ 4146120 w 11991973"/>
              <a:gd name="connsiteY2498" fmla="*/ 453210 h 3476625"/>
              <a:gd name="connsiteX2499" fmla="*/ 4490266 w 11991973"/>
              <a:gd name="connsiteY2499" fmla="*/ 409576 h 3476625"/>
              <a:gd name="connsiteX2500" fmla="*/ 4471461 w 11991973"/>
              <a:gd name="connsiteY2500" fmla="*/ 365941 h 3476625"/>
              <a:gd name="connsiteX2501" fmla="*/ 4497788 w 11991973"/>
              <a:gd name="connsiteY2501" fmla="*/ 371759 h 3476625"/>
              <a:gd name="connsiteX2502" fmla="*/ 4674563 w 11991973"/>
              <a:gd name="connsiteY2502" fmla="*/ 377578 h 3476625"/>
              <a:gd name="connsiteX2503" fmla="*/ 5011191 w 11991973"/>
              <a:gd name="connsiteY2503" fmla="*/ 313580 h 3476625"/>
              <a:gd name="connsiteX2504" fmla="*/ 5042893 w 11991973"/>
              <a:gd name="connsiteY2504" fmla="*/ 339505 h 3476625"/>
              <a:gd name="connsiteX2505" fmla="*/ 5043340 w 11991973"/>
              <a:gd name="connsiteY2505" fmla="*/ 339066 h 3476625"/>
              <a:gd name="connsiteX2506" fmla="*/ 5045277 w 11991973"/>
              <a:gd name="connsiteY2506" fmla="*/ 344851 h 3476625"/>
              <a:gd name="connsiteX2507" fmla="*/ 5065728 w 11991973"/>
              <a:gd name="connsiteY2507" fmla="*/ 333943 h 3476625"/>
              <a:gd name="connsiteX2508" fmla="*/ 5045652 w 11991973"/>
              <a:gd name="connsiteY2508" fmla="*/ 336798 h 3476625"/>
              <a:gd name="connsiteX2509" fmla="*/ 5060792 w 11991973"/>
              <a:gd name="connsiteY2509" fmla="*/ 321944 h 3476625"/>
              <a:gd name="connsiteX2510" fmla="*/ 5148474 w 11991973"/>
              <a:gd name="connsiteY2510" fmla="*/ 310671 h 3476625"/>
              <a:gd name="connsiteX2511" fmla="*/ 5118383 w 11991973"/>
              <a:gd name="connsiteY2511" fmla="*/ 336852 h 3476625"/>
              <a:gd name="connsiteX2512" fmla="*/ 5180445 w 11991973"/>
              <a:gd name="connsiteY2512" fmla="*/ 304853 h 3476625"/>
              <a:gd name="connsiteX2513" fmla="*/ 5161639 w 11991973"/>
              <a:gd name="connsiteY2513" fmla="*/ 339760 h 3476625"/>
              <a:gd name="connsiteX2514" fmla="*/ 5752145 w 11991973"/>
              <a:gd name="connsiteY2514" fmla="*/ 246674 h 3476625"/>
              <a:gd name="connsiteX2515" fmla="*/ 5727697 w 11991973"/>
              <a:gd name="connsiteY2515" fmla="*/ 237947 h 3476625"/>
              <a:gd name="connsiteX2516" fmla="*/ 5749989 w 11991973"/>
              <a:gd name="connsiteY2516" fmla="*/ 229037 h 3476625"/>
              <a:gd name="connsiteX2517" fmla="*/ 5748383 w 11991973"/>
              <a:gd name="connsiteY2517" fmla="*/ 235038 h 3476625"/>
              <a:gd name="connsiteX2518" fmla="*/ 5883787 w 11991973"/>
              <a:gd name="connsiteY2518" fmla="*/ 191404 h 3476625"/>
              <a:gd name="connsiteX2519" fmla="*/ 5930801 w 11991973"/>
              <a:gd name="connsiteY2519" fmla="*/ 200130 h 3476625"/>
              <a:gd name="connsiteX2520" fmla="*/ 5906353 w 11991973"/>
              <a:gd name="connsiteY2520" fmla="*/ 229220 h 3476625"/>
              <a:gd name="connsiteX2521" fmla="*/ 6043637 w 11991973"/>
              <a:gd name="connsiteY2521" fmla="*/ 168133 h 3476625"/>
              <a:gd name="connsiteX2522" fmla="*/ 6083129 w 11991973"/>
              <a:gd name="connsiteY2522" fmla="*/ 173950 h 3476625"/>
              <a:gd name="connsiteX2523" fmla="*/ 6045519 w 11991973"/>
              <a:gd name="connsiteY2523" fmla="*/ 147769 h 3476625"/>
              <a:gd name="connsiteX2524" fmla="*/ 6257348 w 11991973"/>
              <a:gd name="connsiteY2524" fmla="*/ 151860 h 3476625"/>
              <a:gd name="connsiteX2525" fmla="*/ 6271620 w 11991973"/>
              <a:gd name="connsiteY2525" fmla="*/ 153887 h 3476625"/>
              <a:gd name="connsiteX2526" fmla="*/ 6258964 w 11991973"/>
              <a:gd name="connsiteY2526" fmla="*/ 156496 h 3476625"/>
              <a:gd name="connsiteX2527" fmla="*/ 6244859 w 11991973"/>
              <a:gd name="connsiteY2527" fmla="*/ 168132 h 3476625"/>
              <a:gd name="connsiteX2528" fmla="*/ 6261786 w 11991973"/>
              <a:gd name="connsiteY2528" fmla="*/ 166314 h 3476625"/>
              <a:gd name="connsiteX2529" fmla="*/ 6272672 w 11991973"/>
              <a:gd name="connsiteY2529" fmla="*/ 154036 h 3476625"/>
              <a:gd name="connsiteX2530" fmla="*/ 6289994 w 11991973"/>
              <a:gd name="connsiteY2530" fmla="*/ 156496 h 3476625"/>
              <a:gd name="connsiteX2531" fmla="*/ 6444203 w 11991973"/>
              <a:gd name="connsiteY2531" fmla="*/ 89591 h 3476625"/>
              <a:gd name="connsiteX2532" fmla="*/ 6303159 w 11991973"/>
              <a:gd name="connsiteY2532" fmla="*/ 141952 h 3476625"/>
              <a:gd name="connsiteX2533" fmla="*/ 6596088 w 11991973"/>
              <a:gd name="connsiteY2533" fmla="*/ 804 h 3476625"/>
              <a:gd name="connsiteX2534" fmla="*/ 6611576 w 11991973"/>
              <a:gd name="connsiteY2534" fmla="*/ 2321 h 3476625"/>
              <a:gd name="connsiteX2535" fmla="*/ 6581486 w 11991973"/>
              <a:gd name="connsiteY2535" fmla="*/ 66318 h 3476625"/>
              <a:gd name="connsiteX2536" fmla="*/ 6893665 w 11991973"/>
              <a:gd name="connsiteY2536" fmla="*/ 57592 h 3476625"/>
              <a:gd name="connsiteX2537" fmla="*/ 6889759 w 11991973"/>
              <a:gd name="connsiteY2537" fmla="*/ 64496 h 3476625"/>
              <a:gd name="connsiteX2538" fmla="*/ 6885966 w 11991973"/>
              <a:gd name="connsiteY2538" fmla="*/ 65409 h 3476625"/>
              <a:gd name="connsiteX2539" fmla="*/ 6872979 w 11991973"/>
              <a:gd name="connsiteY2539" fmla="*/ 69227 h 3476625"/>
              <a:gd name="connsiteX2540" fmla="*/ 6885438 w 11991973"/>
              <a:gd name="connsiteY2540" fmla="*/ 72136 h 3476625"/>
              <a:gd name="connsiteX2541" fmla="*/ 6889759 w 11991973"/>
              <a:gd name="connsiteY2541" fmla="*/ 64496 h 3476625"/>
              <a:gd name="connsiteX2542" fmla="*/ 6906359 w 11991973"/>
              <a:gd name="connsiteY2542" fmla="*/ 60501 h 3476625"/>
              <a:gd name="connsiteX2543" fmla="*/ 6942560 w 11991973"/>
              <a:gd name="connsiteY2543" fmla="*/ 60501 h 3476625"/>
              <a:gd name="connsiteX2544" fmla="*/ 6918113 w 11991973"/>
              <a:gd name="connsiteY2544" fmla="*/ 115771 h 3476625"/>
              <a:gd name="connsiteX2545" fmla="*/ 7106172 w 11991973"/>
              <a:gd name="connsiteY2545" fmla="*/ 43047 h 3476625"/>
              <a:gd name="connsiteX2546" fmla="*/ 7064799 w 11991973"/>
              <a:gd name="connsiteY2546" fmla="*/ 77954 h 3476625"/>
              <a:gd name="connsiteX2547" fmla="*/ 7132500 w 11991973"/>
              <a:gd name="connsiteY2547" fmla="*/ 92499 h 3476625"/>
              <a:gd name="connsiteX2548" fmla="*/ 7423993 w 11991973"/>
              <a:gd name="connsiteY2548" fmla="*/ 107044 h 3476625"/>
              <a:gd name="connsiteX2549" fmla="*/ 7136261 w 11991973"/>
              <a:gd name="connsiteY2549" fmla="*/ 232130 h 3476625"/>
              <a:gd name="connsiteX2550" fmla="*/ 6861695 w 11991973"/>
              <a:gd name="connsiteY2550" fmla="*/ 325216 h 3476625"/>
              <a:gd name="connsiteX2551" fmla="*/ 6940680 w 11991973"/>
              <a:gd name="connsiteY2551" fmla="*/ 351397 h 3476625"/>
              <a:gd name="connsiteX2552" fmla="*/ 7136261 w 11991973"/>
              <a:gd name="connsiteY2552" fmla="*/ 389213 h 3476625"/>
              <a:gd name="connsiteX2553" fmla="*/ 6903068 w 11991973"/>
              <a:gd name="connsiteY2553" fmla="*/ 461937 h 3476625"/>
              <a:gd name="connsiteX2554" fmla="*/ 6833487 w 11991973"/>
              <a:gd name="connsiteY2554" fmla="*/ 479391 h 3476625"/>
              <a:gd name="connsiteX2555" fmla="*/ 6743217 w 11991973"/>
              <a:gd name="connsiteY2555" fmla="*/ 531752 h 3476625"/>
              <a:gd name="connsiteX2556" fmla="*/ 6778948 w 11991973"/>
              <a:gd name="connsiteY2556" fmla="*/ 514298 h 3476625"/>
              <a:gd name="connsiteX2557" fmla="*/ 6763905 w 11991973"/>
              <a:gd name="connsiteY2557" fmla="*/ 566659 h 3476625"/>
              <a:gd name="connsiteX2558" fmla="*/ 7049755 w 11991973"/>
              <a:gd name="connsiteY2558" fmla="*/ 470663 h 3476625"/>
              <a:gd name="connsiteX2559" fmla="*/ 7132500 w 11991973"/>
              <a:gd name="connsiteY2559" fmla="*/ 499753 h 3476625"/>
              <a:gd name="connsiteX2560" fmla="*/ 7226530 w 11991973"/>
              <a:gd name="connsiteY2560" fmla="*/ 488118 h 3476625"/>
              <a:gd name="connsiteX2561" fmla="*/ 7363814 w 11991973"/>
              <a:gd name="connsiteY2561" fmla="*/ 485208 h 3476625"/>
              <a:gd name="connsiteX2562" fmla="*/ 7333724 w 11991973"/>
              <a:gd name="connsiteY2562" fmla="*/ 511389 h 3476625"/>
              <a:gd name="connsiteX2563" fmla="*/ 7395784 w 11991973"/>
              <a:gd name="connsiteY2563" fmla="*/ 479391 h 3476625"/>
              <a:gd name="connsiteX2564" fmla="*/ 7376978 w 11991973"/>
              <a:gd name="connsiteY2564" fmla="*/ 514298 h 3476625"/>
              <a:gd name="connsiteX2565" fmla="*/ 7967484 w 11991973"/>
              <a:gd name="connsiteY2565" fmla="*/ 421211 h 3476625"/>
              <a:gd name="connsiteX2566" fmla="*/ 7943037 w 11991973"/>
              <a:gd name="connsiteY2566" fmla="*/ 412485 h 3476625"/>
              <a:gd name="connsiteX2567" fmla="*/ 7965329 w 11991973"/>
              <a:gd name="connsiteY2567" fmla="*/ 403575 h 3476625"/>
              <a:gd name="connsiteX2568" fmla="*/ 7963723 w 11991973"/>
              <a:gd name="connsiteY2568" fmla="*/ 409576 h 3476625"/>
              <a:gd name="connsiteX2569" fmla="*/ 8099126 w 11991973"/>
              <a:gd name="connsiteY2569" fmla="*/ 365941 h 3476625"/>
              <a:gd name="connsiteX2570" fmla="*/ 8146142 w 11991973"/>
              <a:gd name="connsiteY2570" fmla="*/ 374668 h 3476625"/>
              <a:gd name="connsiteX2571" fmla="*/ 8121693 w 11991973"/>
              <a:gd name="connsiteY2571" fmla="*/ 403757 h 3476625"/>
              <a:gd name="connsiteX2572" fmla="*/ 8258977 w 11991973"/>
              <a:gd name="connsiteY2572" fmla="*/ 342669 h 3476625"/>
              <a:gd name="connsiteX2573" fmla="*/ 8298470 w 11991973"/>
              <a:gd name="connsiteY2573" fmla="*/ 348488 h 3476625"/>
              <a:gd name="connsiteX2574" fmla="*/ 8260858 w 11991973"/>
              <a:gd name="connsiteY2574" fmla="*/ 322307 h 3476625"/>
              <a:gd name="connsiteX2575" fmla="*/ 8472688 w 11991973"/>
              <a:gd name="connsiteY2575" fmla="*/ 326398 h 3476625"/>
              <a:gd name="connsiteX2576" fmla="*/ 8491664 w 11991973"/>
              <a:gd name="connsiteY2576" fmla="*/ 328229 h 3476625"/>
              <a:gd name="connsiteX2577" fmla="*/ 8478065 w 11991973"/>
              <a:gd name="connsiteY2577" fmla="*/ 331034 h 3476625"/>
              <a:gd name="connsiteX2578" fmla="*/ 8463961 w 11991973"/>
              <a:gd name="connsiteY2578" fmla="*/ 342669 h 3476625"/>
              <a:gd name="connsiteX2579" fmla="*/ 8480886 w 11991973"/>
              <a:gd name="connsiteY2579" fmla="*/ 340852 h 3476625"/>
              <a:gd name="connsiteX2580" fmla="*/ 8492045 w 11991973"/>
              <a:gd name="connsiteY2580" fmla="*/ 328266 h 3476625"/>
              <a:gd name="connsiteX2581" fmla="*/ 8497067 w 11991973"/>
              <a:gd name="connsiteY2581" fmla="*/ 328750 h 3476625"/>
              <a:gd name="connsiteX2582" fmla="*/ 8505335 w 11991973"/>
              <a:gd name="connsiteY2582" fmla="*/ 331034 h 3476625"/>
              <a:gd name="connsiteX2583" fmla="*/ 8659543 w 11991973"/>
              <a:gd name="connsiteY2583" fmla="*/ 264127 h 3476625"/>
              <a:gd name="connsiteX2584" fmla="*/ 8518498 w 11991973"/>
              <a:gd name="connsiteY2584" fmla="*/ 316489 h 3476625"/>
              <a:gd name="connsiteX2585" fmla="*/ 8826917 w 11991973"/>
              <a:gd name="connsiteY2585" fmla="*/ 176859 h 3476625"/>
              <a:gd name="connsiteX2586" fmla="*/ 8796827 w 11991973"/>
              <a:gd name="connsiteY2586" fmla="*/ 240856 h 3476625"/>
              <a:gd name="connsiteX2587" fmla="*/ 9109005 w 11991973"/>
              <a:gd name="connsiteY2587" fmla="*/ 232130 h 3476625"/>
              <a:gd name="connsiteX2588" fmla="*/ 9105099 w 11991973"/>
              <a:gd name="connsiteY2588" fmla="*/ 239034 h 3476625"/>
              <a:gd name="connsiteX2589" fmla="*/ 9101307 w 11991973"/>
              <a:gd name="connsiteY2589" fmla="*/ 239947 h 3476625"/>
              <a:gd name="connsiteX2590" fmla="*/ 9088319 w 11991973"/>
              <a:gd name="connsiteY2590" fmla="*/ 243765 h 3476625"/>
              <a:gd name="connsiteX2591" fmla="*/ 9100777 w 11991973"/>
              <a:gd name="connsiteY2591" fmla="*/ 246674 h 3476625"/>
              <a:gd name="connsiteX2592" fmla="*/ 9105099 w 11991973"/>
              <a:gd name="connsiteY2592" fmla="*/ 239034 h 3476625"/>
              <a:gd name="connsiteX2593" fmla="*/ 9121699 w 11991973"/>
              <a:gd name="connsiteY2593" fmla="*/ 235038 h 3476625"/>
              <a:gd name="connsiteX2594" fmla="*/ 9157900 w 11991973"/>
              <a:gd name="connsiteY2594" fmla="*/ 235038 h 3476625"/>
              <a:gd name="connsiteX2595" fmla="*/ 9133452 w 11991973"/>
              <a:gd name="connsiteY2595" fmla="*/ 290308 h 3476625"/>
              <a:gd name="connsiteX2596" fmla="*/ 9321512 w 11991973"/>
              <a:gd name="connsiteY2596" fmla="*/ 217585 h 3476625"/>
              <a:gd name="connsiteX2597" fmla="*/ 9280139 w 11991973"/>
              <a:gd name="connsiteY2597" fmla="*/ 252492 h 3476625"/>
              <a:gd name="connsiteX2598" fmla="*/ 9347841 w 11991973"/>
              <a:gd name="connsiteY2598" fmla="*/ 267037 h 3476625"/>
              <a:gd name="connsiteX2599" fmla="*/ 9639333 w 11991973"/>
              <a:gd name="connsiteY2599" fmla="*/ 281582 h 3476625"/>
              <a:gd name="connsiteX2600" fmla="*/ 9351602 w 11991973"/>
              <a:gd name="connsiteY2600" fmla="*/ 406666 h 3476625"/>
              <a:gd name="connsiteX2601" fmla="*/ 9077035 w 11991973"/>
              <a:gd name="connsiteY2601" fmla="*/ 499753 h 3476625"/>
              <a:gd name="connsiteX2602" fmla="*/ 9083601 w 11991973"/>
              <a:gd name="connsiteY2602" fmla="*/ 508068 h 3476625"/>
              <a:gd name="connsiteX2603" fmla="*/ 9078915 w 11991973"/>
              <a:gd name="connsiteY2603" fmla="*/ 511389 h 3476625"/>
              <a:gd name="connsiteX2604" fmla="*/ 9093725 w 11991973"/>
              <a:gd name="connsiteY2604" fmla="*/ 520798 h 3476625"/>
              <a:gd name="connsiteX2605" fmla="*/ 9093390 w 11991973"/>
              <a:gd name="connsiteY2605" fmla="*/ 517884 h 3476625"/>
              <a:gd name="connsiteX2606" fmla="*/ 9117673 w 11991973"/>
              <a:gd name="connsiteY2606" fmla="*/ 521208 h 3476625"/>
              <a:gd name="connsiteX2607" fmla="*/ 9291422 w 11991973"/>
              <a:gd name="connsiteY2607" fmla="*/ 459028 h 3476625"/>
              <a:gd name="connsiteX2608" fmla="*/ 9428706 w 11991973"/>
              <a:gd name="connsiteY2608" fmla="*/ 456118 h 3476625"/>
              <a:gd name="connsiteX2609" fmla="*/ 9398616 w 11991973"/>
              <a:gd name="connsiteY2609" fmla="*/ 482299 h 3476625"/>
              <a:gd name="connsiteX2610" fmla="*/ 9460677 w 11991973"/>
              <a:gd name="connsiteY2610" fmla="*/ 450301 h 3476625"/>
              <a:gd name="connsiteX2611" fmla="*/ 9441871 w 11991973"/>
              <a:gd name="connsiteY2611" fmla="*/ 485208 h 3476625"/>
              <a:gd name="connsiteX2612" fmla="*/ 10032377 w 11991973"/>
              <a:gd name="connsiteY2612" fmla="*/ 392121 h 3476625"/>
              <a:gd name="connsiteX2613" fmla="*/ 10007929 w 11991973"/>
              <a:gd name="connsiteY2613" fmla="*/ 383395 h 3476625"/>
              <a:gd name="connsiteX2614" fmla="*/ 10030219 w 11991973"/>
              <a:gd name="connsiteY2614" fmla="*/ 374485 h 3476625"/>
              <a:gd name="connsiteX2615" fmla="*/ 10028615 w 11991973"/>
              <a:gd name="connsiteY2615" fmla="*/ 380486 h 3476625"/>
              <a:gd name="connsiteX2616" fmla="*/ 10164018 w 11991973"/>
              <a:gd name="connsiteY2616" fmla="*/ 336852 h 3476625"/>
              <a:gd name="connsiteX2617" fmla="*/ 10211033 w 11991973"/>
              <a:gd name="connsiteY2617" fmla="*/ 345579 h 3476625"/>
              <a:gd name="connsiteX2618" fmla="*/ 10186586 w 11991973"/>
              <a:gd name="connsiteY2618" fmla="*/ 374669 h 3476625"/>
              <a:gd name="connsiteX2619" fmla="*/ 10323869 w 11991973"/>
              <a:gd name="connsiteY2619" fmla="*/ 313579 h 3476625"/>
              <a:gd name="connsiteX2620" fmla="*/ 10363362 w 11991973"/>
              <a:gd name="connsiteY2620" fmla="*/ 319398 h 3476625"/>
              <a:gd name="connsiteX2621" fmla="*/ 10325749 w 11991973"/>
              <a:gd name="connsiteY2621" fmla="*/ 293217 h 3476625"/>
              <a:gd name="connsiteX2622" fmla="*/ 10537581 w 11991973"/>
              <a:gd name="connsiteY2622" fmla="*/ 297308 h 3476625"/>
              <a:gd name="connsiteX2623" fmla="*/ 10559124 w 11991973"/>
              <a:gd name="connsiteY2623" fmla="*/ 299386 h 3476625"/>
              <a:gd name="connsiteX2624" fmla="*/ 10546720 w 11991973"/>
              <a:gd name="connsiteY2624" fmla="*/ 301945 h 3476625"/>
              <a:gd name="connsiteX2625" fmla="*/ 10532616 w 11991973"/>
              <a:gd name="connsiteY2625" fmla="*/ 313580 h 3476625"/>
              <a:gd name="connsiteX2626" fmla="*/ 10549540 w 11991973"/>
              <a:gd name="connsiteY2626" fmla="*/ 311762 h 3476625"/>
              <a:gd name="connsiteX2627" fmla="*/ 10560404 w 11991973"/>
              <a:gd name="connsiteY2627" fmla="*/ 299510 h 3476625"/>
              <a:gd name="connsiteX2628" fmla="*/ 10561959 w 11991973"/>
              <a:gd name="connsiteY2628" fmla="*/ 299661 h 3476625"/>
              <a:gd name="connsiteX2629" fmla="*/ 10570227 w 11991973"/>
              <a:gd name="connsiteY2629" fmla="*/ 301944 h 3476625"/>
              <a:gd name="connsiteX2630" fmla="*/ 10724435 w 11991973"/>
              <a:gd name="connsiteY2630" fmla="*/ 235038 h 3476625"/>
              <a:gd name="connsiteX2631" fmla="*/ 10583391 w 11991973"/>
              <a:gd name="connsiteY2631" fmla="*/ 287399 h 3476625"/>
              <a:gd name="connsiteX2632" fmla="*/ 10891808 w 11991973"/>
              <a:gd name="connsiteY2632" fmla="*/ 147769 h 3476625"/>
              <a:gd name="connsiteX2633" fmla="*/ 10861719 w 11991973"/>
              <a:gd name="connsiteY2633" fmla="*/ 211766 h 3476625"/>
              <a:gd name="connsiteX2634" fmla="*/ 11173898 w 11991973"/>
              <a:gd name="connsiteY2634" fmla="*/ 203040 h 3476625"/>
              <a:gd name="connsiteX2635" fmla="*/ 11169992 w 11991973"/>
              <a:gd name="connsiteY2635" fmla="*/ 209944 h 3476625"/>
              <a:gd name="connsiteX2636" fmla="*/ 11166200 w 11991973"/>
              <a:gd name="connsiteY2636" fmla="*/ 210858 h 3476625"/>
              <a:gd name="connsiteX2637" fmla="*/ 11153211 w 11991973"/>
              <a:gd name="connsiteY2637" fmla="*/ 214675 h 3476625"/>
              <a:gd name="connsiteX2638" fmla="*/ 11165670 w 11991973"/>
              <a:gd name="connsiteY2638" fmla="*/ 217585 h 3476625"/>
              <a:gd name="connsiteX2639" fmla="*/ 11169992 w 11991973"/>
              <a:gd name="connsiteY2639" fmla="*/ 209944 h 3476625"/>
              <a:gd name="connsiteX2640" fmla="*/ 11186591 w 11991973"/>
              <a:gd name="connsiteY2640" fmla="*/ 205949 h 3476625"/>
              <a:gd name="connsiteX2641" fmla="*/ 11222792 w 11991973"/>
              <a:gd name="connsiteY2641" fmla="*/ 205949 h 3476625"/>
              <a:gd name="connsiteX2642" fmla="*/ 11198345 w 11991973"/>
              <a:gd name="connsiteY2642" fmla="*/ 261218 h 3476625"/>
              <a:gd name="connsiteX2643" fmla="*/ 11386403 w 11991973"/>
              <a:gd name="connsiteY2643" fmla="*/ 188495 h 3476625"/>
              <a:gd name="connsiteX2644" fmla="*/ 11345031 w 11991973"/>
              <a:gd name="connsiteY2644" fmla="*/ 223402 h 3476625"/>
              <a:gd name="connsiteX2645" fmla="*/ 11465295 w 11991973"/>
              <a:gd name="connsiteY2645" fmla="*/ 170990 h 347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</a:cxnLst>
            <a:rect l="l" t="t" r="r" b="b"/>
            <a:pathLst>
              <a:path w="11991973" h="3476625">
                <a:moveTo>
                  <a:pt x="450941" y="3182190"/>
                </a:moveTo>
                <a:lnTo>
                  <a:pt x="453308" y="3190087"/>
                </a:lnTo>
                <a:cubicBezTo>
                  <a:pt x="453103" y="3195996"/>
                  <a:pt x="449341" y="3197814"/>
                  <a:pt x="439468" y="3190541"/>
                </a:cubicBezTo>
                <a:close/>
                <a:moveTo>
                  <a:pt x="2673803" y="3350910"/>
                </a:moveTo>
                <a:lnTo>
                  <a:pt x="2676171" y="3358806"/>
                </a:lnTo>
                <a:cubicBezTo>
                  <a:pt x="2675964" y="3364715"/>
                  <a:pt x="2672204" y="3366533"/>
                  <a:pt x="2662332" y="3359260"/>
                </a:cubicBezTo>
                <a:close/>
                <a:moveTo>
                  <a:pt x="432327" y="3145543"/>
                </a:moveTo>
                <a:cubicBezTo>
                  <a:pt x="434224" y="3146679"/>
                  <a:pt x="436508" y="3149293"/>
                  <a:pt x="438861" y="3152759"/>
                </a:cubicBezTo>
                <a:lnTo>
                  <a:pt x="439205" y="3153368"/>
                </a:lnTo>
                <a:lnTo>
                  <a:pt x="428185" y="3161451"/>
                </a:lnTo>
                <a:cubicBezTo>
                  <a:pt x="426303" y="3146906"/>
                  <a:pt x="428536" y="3143269"/>
                  <a:pt x="432327" y="3145543"/>
                </a:cubicBezTo>
                <a:close/>
                <a:moveTo>
                  <a:pt x="489886" y="3146644"/>
                </a:moveTo>
                <a:lnTo>
                  <a:pt x="495885" y="3155634"/>
                </a:lnTo>
                <a:cubicBezTo>
                  <a:pt x="494946" y="3157089"/>
                  <a:pt x="493300" y="3155815"/>
                  <a:pt x="491654" y="3153588"/>
                </a:cubicBezTo>
                <a:lnTo>
                  <a:pt x="488609" y="3147993"/>
                </a:lnTo>
                <a:close/>
                <a:moveTo>
                  <a:pt x="1339568" y="3211630"/>
                </a:moveTo>
                <a:cubicBezTo>
                  <a:pt x="1335572" y="3212358"/>
                  <a:pt x="1331810" y="3215267"/>
                  <a:pt x="1328990" y="3222539"/>
                </a:cubicBezTo>
                <a:cubicBezTo>
                  <a:pt x="1336511" y="3228357"/>
                  <a:pt x="1351557" y="3225448"/>
                  <a:pt x="1351557" y="3213812"/>
                </a:cubicBezTo>
                <a:cubicBezTo>
                  <a:pt x="1347796" y="3212358"/>
                  <a:pt x="1343563" y="3210903"/>
                  <a:pt x="1339568" y="3211630"/>
                </a:cubicBezTo>
                <a:close/>
                <a:moveTo>
                  <a:pt x="783157" y="3158808"/>
                </a:moveTo>
                <a:lnTo>
                  <a:pt x="785497" y="3167270"/>
                </a:lnTo>
                <a:cubicBezTo>
                  <a:pt x="785028" y="3169452"/>
                  <a:pt x="784204" y="3166542"/>
                  <a:pt x="783381" y="3161088"/>
                </a:cubicBezTo>
                <a:close/>
                <a:moveTo>
                  <a:pt x="782690" y="3154069"/>
                </a:moveTo>
                <a:lnTo>
                  <a:pt x="783157" y="3158808"/>
                </a:lnTo>
                <a:lnTo>
                  <a:pt x="781957" y="3154469"/>
                </a:lnTo>
                <a:close/>
                <a:moveTo>
                  <a:pt x="2708266" y="3320098"/>
                </a:moveTo>
                <a:lnTo>
                  <a:pt x="2714989" y="3330171"/>
                </a:lnTo>
                <a:cubicBezTo>
                  <a:pt x="2714048" y="3331625"/>
                  <a:pt x="2712402" y="3330353"/>
                  <a:pt x="2710756" y="3328125"/>
                </a:cubicBezTo>
                <a:lnTo>
                  <a:pt x="2707073" y="3321358"/>
                </a:lnTo>
                <a:close/>
                <a:moveTo>
                  <a:pt x="3565138" y="3395468"/>
                </a:moveTo>
                <a:lnTo>
                  <a:pt x="3562194" y="3399259"/>
                </a:lnTo>
                <a:lnTo>
                  <a:pt x="3553719" y="3397948"/>
                </a:lnTo>
                <a:close/>
                <a:moveTo>
                  <a:pt x="2655191" y="3314263"/>
                </a:moveTo>
                <a:cubicBezTo>
                  <a:pt x="2657086" y="3315400"/>
                  <a:pt x="2659371" y="3318013"/>
                  <a:pt x="2661723" y="3321478"/>
                </a:cubicBezTo>
                <a:lnTo>
                  <a:pt x="2662068" y="3322088"/>
                </a:lnTo>
                <a:lnTo>
                  <a:pt x="2651047" y="3330171"/>
                </a:lnTo>
                <a:cubicBezTo>
                  <a:pt x="2649167" y="3315627"/>
                  <a:pt x="2651401" y="3311990"/>
                  <a:pt x="2655191" y="3314263"/>
                </a:cubicBezTo>
                <a:close/>
                <a:moveTo>
                  <a:pt x="3006020" y="3327528"/>
                </a:moveTo>
                <a:lnTo>
                  <a:pt x="3008361" y="3335989"/>
                </a:lnTo>
                <a:cubicBezTo>
                  <a:pt x="3007892" y="3338171"/>
                  <a:pt x="3007069" y="3335262"/>
                  <a:pt x="3006245" y="3329808"/>
                </a:cubicBezTo>
                <a:close/>
                <a:moveTo>
                  <a:pt x="3005554" y="3322787"/>
                </a:moveTo>
                <a:lnTo>
                  <a:pt x="3006020" y="3327528"/>
                </a:lnTo>
                <a:lnTo>
                  <a:pt x="3004821" y="3323188"/>
                </a:lnTo>
                <a:close/>
                <a:moveTo>
                  <a:pt x="794195" y="3121090"/>
                </a:moveTo>
                <a:cubicBezTo>
                  <a:pt x="791139" y="3120727"/>
                  <a:pt x="787377" y="3122180"/>
                  <a:pt x="783617" y="3129452"/>
                </a:cubicBezTo>
                <a:cubicBezTo>
                  <a:pt x="791138" y="3135271"/>
                  <a:pt x="794899" y="3126544"/>
                  <a:pt x="800542" y="3123635"/>
                </a:cubicBezTo>
                <a:cubicBezTo>
                  <a:pt x="799601" y="3123635"/>
                  <a:pt x="797252" y="3121453"/>
                  <a:pt x="794195" y="3121090"/>
                </a:cubicBezTo>
                <a:close/>
                <a:moveTo>
                  <a:pt x="1561147" y="3179817"/>
                </a:moveTo>
                <a:lnTo>
                  <a:pt x="1559126" y="3187268"/>
                </a:lnTo>
                <a:cubicBezTo>
                  <a:pt x="1555601" y="3190541"/>
                  <a:pt x="1550900" y="3191996"/>
                  <a:pt x="1549018" y="3187632"/>
                </a:cubicBezTo>
                <a:lnTo>
                  <a:pt x="1552125" y="3181676"/>
                </a:lnTo>
                <a:close/>
                <a:moveTo>
                  <a:pt x="3004129" y="3302876"/>
                </a:moveTo>
                <a:lnTo>
                  <a:pt x="3004129" y="3304046"/>
                </a:lnTo>
                <a:lnTo>
                  <a:pt x="3002719" y="3303990"/>
                </a:lnTo>
                <a:close/>
                <a:moveTo>
                  <a:pt x="1082866" y="3118181"/>
                </a:moveTo>
                <a:cubicBezTo>
                  <a:pt x="1079339" y="3118545"/>
                  <a:pt x="1076049" y="3120727"/>
                  <a:pt x="1073228" y="3126544"/>
                </a:cubicBezTo>
                <a:cubicBezTo>
                  <a:pt x="1080751" y="3132361"/>
                  <a:pt x="1093915" y="3129452"/>
                  <a:pt x="1093915" y="3120725"/>
                </a:cubicBezTo>
                <a:cubicBezTo>
                  <a:pt x="1090153" y="3119271"/>
                  <a:pt x="1086391" y="3117818"/>
                  <a:pt x="1082866" y="3118181"/>
                </a:cubicBezTo>
                <a:close/>
                <a:moveTo>
                  <a:pt x="3779068" y="3349012"/>
                </a:moveTo>
                <a:lnTo>
                  <a:pt x="3781285" y="3350533"/>
                </a:lnTo>
                <a:cubicBezTo>
                  <a:pt x="3786925" y="3356351"/>
                  <a:pt x="3771882" y="3370896"/>
                  <a:pt x="3768120" y="3362170"/>
                </a:cubicBezTo>
                <a:cubicBezTo>
                  <a:pt x="3769999" y="3359261"/>
                  <a:pt x="3771882" y="3354170"/>
                  <a:pt x="3773996" y="3350897"/>
                </a:cubicBezTo>
                <a:lnTo>
                  <a:pt x="3775142" y="3349865"/>
                </a:lnTo>
                <a:close/>
                <a:moveTo>
                  <a:pt x="1149216" y="3101227"/>
                </a:moveTo>
                <a:cubicBezTo>
                  <a:pt x="1147042" y="3100636"/>
                  <a:pt x="1144925" y="3100909"/>
                  <a:pt x="1142810" y="3101454"/>
                </a:cubicBezTo>
                <a:cubicBezTo>
                  <a:pt x="1138579" y="3102544"/>
                  <a:pt x="1134348" y="3104726"/>
                  <a:pt x="1129645" y="3103271"/>
                </a:cubicBezTo>
                <a:cubicBezTo>
                  <a:pt x="1129645" y="3114908"/>
                  <a:pt x="1148452" y="3111999"/>
                  <a:pt x="1155973" y="3106181"/>
                </a:cubicBezTo>
                <a:cubicBezTo>
                  <a:pt x="1153624" y="3103272"/>
                  <a:pt x="1151391" y="3101818"/>
                  <a:pt x="1149216" y="3101227"/>
                </a:cubicBezTo>
                <a:close/>
                <a:moveTo>
                  <a:pt x="3301968" y="3292718"/>
                </a:moveTo>
                <a:cubicBezTo>
                  <a:pt x="3298441" y="3293082"/>
                  <a:pt x="3295151" y="3295263"/>
                  <a:pt x="3292330" y="3301081"/>
                </a:cubicBezTo>
                <a:cubicBezTo>
                  <a:pt x="3299854" y="3306899"/>
                  <a:pt x="3313014" y="3303990"/>
                  <a:pt x="3313017" y="3295264"/>
                </a:cubicBezTo>
                <a:cubicBezTo>
                  <a:pt x="3309257" y="3293809"/>
                  <a:pt x="3305496" y="3292354"/>
                  <a:pt x="3301968" y="3292718"/>
                </a:cubicBezTo>
                <a:close/>
                <a:moveTo>
                  <a:pt x="1248404" y="3094618"/>
                </a:moveTo>
                <a:lnTo>
                  <a:pt x="1259407" y="3097454"/>
                </a:lnTo>
                <a:cubicBezTo>
                  <a:pt x="1253764" y="3106180"/>
                  <a:pt x="1246243" y="3103271"/>
                  <a:pt x="1236840" y="3100363"/>
                </a:cubicBezTo>
                <a:lnTo>
                  <a:pt x="1245989" y="3095647"/>
                </a:lnTo>
                <a:close/>
                <a:moveTo>
                  <a:pt x="3368315" y="3275765"/>
                </a:moveTo>
                <a:cubicBezTo>
                  <a:pt x="3366143" y="3275174"/>
                  <a:pt x="3364027" y="3275447"/>
                  <a:pt x="3361913" y="3275992"/>
                </a:cubicBezTo>
                <a:cubicBezTo>
                  <a:pt x="3357680" y="3277082"/>
                  <a:pt x="3353449" y="3279264"/>
                  <a:pt x="3348749" y="3277809"/>
                </a:cubicBezTo>
                <a:cubicBezTo>
                  <a:pt x="3348748" y="3289445"/>
                  <a:pt x="3367553" y="3286536"/>
                  <a:pt x="3375074" y="3280719"/>
                </a:cubicBezTo>
                <a:cubicBezTo>
                  <a:pt x="3372726" y="3277810"/>
                  <a:pt x="3370493" y="3276356"/>
                  <a:pt x="3368315" y="3275765"/>
                </a:cubicBezTo>
                <a:close/>
                <a:moveTo>
                  <a:pt x="1302970" y="3079521"/>
                </a:moveTo>
                <a:lnTo>
                  <a:pt x="1303566" y="3079886"/>
                </a:lnTo>
                <a:lnTo>
                  <a:pt x="1302660" y="3080000"/>
                </a:lnTo>
                <a:close/>
                <a:moveTo>
                  <a:pt x="3467225" y="3269083"/>
                </a:moveTo>
                <a:cubicBezTo>
                  <a:pt x="3470984" y="3269810"/>
                  <a:pt x="3474746" y="3271992"/>
                  <a:pt x="3478507" y="3271992"/>
                </a:cubicBezTo>
                <a:cubicBezTo>
                  <a:pt x="3472866" y="3280719"/>
                  <a:pt x="3465345" y="3277809"/>
                  <a:pt x="3455943" y="3274900"/>
                </a:cubicBezTo>
                <a:cubicBezTo>
                  <a:pt x="3459702" y="3269083"/>
                  <a:pt x="3463463" y="3268355"/>
                  <a:pt x="3467225" y="3269083"/>
                </a:cubicBezTo>
                <a:close/>
                <a:moveTo>
                  <a:pt x="3526226" y="3247633"/>
                </a:moveTo>
                <a:lnTo>
                  <a:pt x="3534085" y="3251963"/>
                </a:lnTo>
                <a:lnTo>
                  <a:pt x="3533281" y="3253083"/>
                </a:lnTo>
                <a:cubicBezTo>
                  <a:pt x="3529285" y="3254538"/>
                  <a:pt x="3524585" y="3254538"/>
                  <a:pt x="3521761" y="3254538"/>
                </a:cubicBezTo>
                <a:close/>
                <a:moveTo>
                  <a:pt x="1650569" y="3077092"/>
                </a:moveTo>
                <a:cubicBezTo>
                  <a:pt x="1644928" y="3077092"/>
                  <a:pt x="1639286" y="3077092"/>
                  <a:pt x="1633645" y="3085818"/>
                </a:cubicBezTo>
                <a:cubicBezTo>
                  <a:pt x="1641167" y="3091637"/>
                  <a:pt x="1644929" y="3082909"/>
                  <a:pt x="1650569" y="3077092"/>
                </a:cubicBezTo>
                <a:close/>
                <a:moveTo>
                  <a:pt x="1451228" y="3050911"/>
                </a:moveTo>
                <a:cubicBezTo>
                  <a:pt x="1447466" y="3048002"/>
                  <a:pt x="1444175" y="3048729"/>
                  <a:pt x="1441120" y="3050184"/>
                </a:cubicBezTo>
                <a:cubicBezTo>
                  <a:pt x="1438063" y="3051639"/>
                  <a:pt x="1435243" y="3053819"/>
                  <a:pt x="1432422" y="3053819"/>
                </a:cubicBezTo>
                <a:cubicBezTo>
                  <a:pt x="1423019" y="3050911"/>
                  <a:pt x="1447467" y="3065455"/>
                  <a:pt x="1451228" y="3050911"/>
                </a:cubicBezTo>
                <a:close/>
                <a:moveTo>
                  <a:pt x="1730496" y="3061820"/>
                </a:moveTo>
                <a:cubicBezTo>
                  <a:pt x="1727675" y="3063274"/>
                  <a:pt x="1725794" y="3066911"/>
                  <a:pt x="1725795" y="3071274"/>
                </a:cubicBezTo>
                <a:cubicBezTo>
                  <a:pt x="1731435" y="3077092"/>
                  <a:pt x="1737078" y="3071273"/>
                  <a:pt x="1740839" y="3065455"/>
                </a:cubicBezTo>
                <a:cubicBezTo>
                  <a:pt x="1737078" y="3061092"/>
                  <a:pt x="1733316" y="3060365"/>
                  <a:pt x="1730496" y="3061820"/>
                </a:cubicBezTo>
                <a:close/>
                <a:moveTo>
                  <a:pt x="3869673" y="3251629"/>
                </a:moveTo>
                <a:cubicBezTo>
                  <a:pt x="3864031" y="3251629"/>
                  <a:pt x="3858387" y="3251629"/>
                  <a:pt x="3852746" y="3260355"/>
                </a:cubicBezTo>
                <a:cubicBezTo>
                  <a:pt x="3860268" y="3266174"/>
                  <a:pt x="3864032" y="3257447"/>
                  <a:pt x="3869673" y="3251629"/>
                </a:cubicBezTo>
                <a:close/>
                <a:moveTo>
                  <a:pt x="3670331" y="3225448"/>
                </a:moveTo>
                <a:cubicBezTo>
                  <a:pt x="3666569" y="3222540"/>
                  <a:pt x="3663278" y="3223267"/>
                  <a:pt x="3660223" y="3224722"/>
                </a:cubicBezTo>
                <a:cubicBezTo>
                  <a:pt x="3657165" y="3226175"/>
                  <a:pt x="3654345" y="3228357"/>
                  <a:pt x="3651524" y="3228357"/>
                </a:cubicBezTo>
                <a:cubicBezTo>
                  <a:pt x="3642119" y="3225448"/>
                  <a:pt x="3666568" y="3239993"/>
                  <a:pt x="3670331" y="3225448"/>
                </a:cubicBezTo>
                <a:close/>
                <a:moveTo>
                  <a:pt x="1536088" y="3033094"/>
                </a:moveTo>
                <a:cubicBezTo>
                  <a:pt x="1529273" y="3033457"/>
                  <a:pt x="1523631" y="3036366"/>
                  <a:pt x="1522690" y="3045093"/>
                </a:cubicBezTo>
                <a:cubicBezTo>
                  <a:pt x="1533973" y="3039274"/>
                  <a:pt x="1545258" y="3045093"/>
                  <a:pt x="1556541" y="3036366"/>
                </a:cubicBezTo>
                <a:cubicBezTo>
                  <a:pt x="1550899" y="3034912"/>
                  <a:pt x="1542906" y="3032730"/>
                  <a:pt x="1536088" y="3033094"/>
                </a:cubicBezTo>
                <a:close/>
                <a:moveTo>
                  <a:pt x="4744337" y="3318910"/>
                </a:moveTo>
                <a:lnTo>
                  <a:pt x="4746705" y="3326807"/>
                </a:lnTo>
                <a:cubicBezTo>
                  <a:pt x="4746496" y="3332716"/>
                  <a:pt x="4742738" y="3334534"/>
                  <a:pt x="4732863" y="3327262"/>
                </a:cubicBezTo>
                <a:close/>
                <a:moveTo>
                  <a:pt x="3949596" y="3236358"/>
                </a:moveTo>
                <a:cubicBezTo>
                  <a:pt x="3946777" y="3237811"/>
                  <a:pt x="3944896" y="3241448"/>
                  <a:pt x="3944895" y="3245812"/>
                </a:cubicBezTo>
                <a:cubicBezTo>
                  <a:pt x="3950535" y="3251629"/>
                  <a:pt x="3956178" y="3245812"/>
                  <a:pt x="3959937" y="3239993"/>
                </a:cubicBezTo>
                <a:cubicBezTo>
                  <a:pt x="3956177" y="3235630"/>
                  <a:pt x="3952416" y="3234903"/>
                  <a:pt x="3949596" y="3236358"/>
                </a:cubicBezTo>
                <a:close/>
                <a:moveTo>
                  <a:pt x="1040699" y="2972960"/>
                </a:moveTo>
                <a:cubicBezTo>
                  <a:pt x="1039201" y="2972279"/>
                  <a:pt x="1037144" y="2972551"/>
                  <a:pt x="1034911" y="2973460"/>
                </a:cubicBezTo>
                <a:cubicBezTo>
                  <a:pt x="1030445" y="2975277"/>
                  <a:pt x="1025273" y="2979641"/>
                  <a:pt x="1022452" y="2984005"/>
                </a:cubicBezTo>
                <a:cubicBezTo>
                  <a:pt x="1029975" y="2989822"/>
                  <a:pt x="1037497" y="2981096"/>
                  <a:pt x="1043139" y="2978187"/>
                </a:cubicBezTo>
                <a:cubicBezTo>
                  <a:pt x="1043138" y="2975278"/>
                  <a:pt x="1042199" y="2973642"/>
                  <a:pt x="1040699" y="2972960"/>
                </a:cubicBezTo>
                <a:close/>
                <a:moveTo>
                  <a:pt x="3755191" y="3207631"/>
                </a:moveTo>
                <a:cubicBezTo>
                  <a:pt x="3748373" y="3207995"/>
                  <a:pt x="3742732" y="3210904"/>
                  <a:pt x="3741791" y="3219631"/>
                </a:cubicBezTo>
                <a:cubicBezTo>
                  <a:pt x="3753074" y="3213812"/>
                  <a:pt x="3764358" y="3219631"/>
                  <a:pt x="3775640" y="3210903"/>
                </a:cubicBezTo>
                <a:cubicBezTo>
                  <a:pt x="3769999" y="3209450"/>
                  <a:pt x="3762010" y="3207268"/>
                  <a:pt x="3755191" y="3207631"/>
                </a:cubicBezTo>
                <a:close/>
                <a:moveTo>
                  <a:pt x="1855555" y="3031958"/>
                </a:moveTo>
                <a:cubicBezTo>
                  <a:pt x="1844271" y="3032912"/>
                  <a:pt x="1849914" y="3059638"/>
                  <a:pt x="1872481" y="3042184"/>
                </a:cubicBezTo>
                <a:cubicBezTo>
                  <a:pt x="1864958" y="3034184"/>
                  <a:pt x="1859316" y="3031639"/>
                  <a:pt x="1855555" y="3031958"/>
                </a:cubicBezTo>
                <a:close/>
                <a:moveTo>
                  <a:pt x="1824930" y="3029083"/>
                </a:moveTo>
                <a:cubicBezTo>
                  <a:pt x="1825113" y="3026184"/>
                  <a:pt x="1816297" y="3048002"/>
                  <a:pt x="1810421" y="3033457"/>
                </a:cubicBezTo>
                <a:cubicBezTo>
                  <a:pt x="1765286" y="3053819"/>
                  <a:pt x="1765286" y="3068364"/>
                  <a:pt x="1812302" y="3074183"/>
                </a:cubicBezTo>
                <a:cubicBezTo>
                  <a:pt x="1821469" y="3041456"/>
                  <a:pt x="1824818" y="3030821"/>
                  <a:pt x="1824930" y="3029083"/>
                </a:cubicBezTo>
                <a:close/>
                <a:moveTo>
                  <a:pt x="4776555" y="3290467"/>
                </a:moveTo>
                <a:lnTo>
                  <a:pt x="4783638" y="3301081"/>
                </a:lnTo>
                <a:cubicBezTo>
                  <a:pt x="4782702" y="3302535"/>
                  <a:pt x="4781053" y="3301263"/>
                  <a:pt x="4779408" y="3299035"/>
                </a:cubicBezTo>
                <a:lnTo>
                  <a:pt x="4775405" y="3291682"/>
                </a:lnTo>
                <a:close/>
                <a:moveTo>
                  <a:pt x="4725722" y="3282264"/>
                </a:moveTo>
                <a:cubicBezTo>
                  <a:pt x="4727617" y="3283401"/>
                  <a:pt x="4729902" y="3286015"/>
                  <a:pt x="4732257" y="3289479"/>
                </a:cubicBezTo>
                <a:lnTo>
                  <a:pt x="4732601" y="3290090"/>
                </a:lnTo>
                <a:lnTo>
                  <a:pt x="4721579" y="3298173"/>
                </a:lnTo>
                <a:cubicBezTo>
                  <a:pt x="4719698" y="3283628"/>
                  <a:pt x="4721933" y="3279991"/>
                  <a:pt x="4725722" y="3282264"/>
                </a:cubicBezTo>
                <a:close/>
                <a:moveTo>
                  <a:pt x="5636287" y="3363156"/>
                </a:moveTo>
                <a:lnTo>
                  <a:pt x="5630846" y="3370169"/>
                </a:lnTo>
                <a:cubicBezTo>
                  <a:pt x="5626145" y="3371624"/>
                  <a:pt x="5620504" y="3370896"/>
                  <a:pt x="5616742" y="3367987"/>
                </a:cubicBezTo>
                <a:lnTo>
                  <a:pt x="5617269" y="3367444"/>
                </a:lnTo>
                <a:close/>
                <a:moveTo>
                  <a:pt x="3259801" y="3147498"/>
                </a:moveTo>
                <a:cubicBezTo>
                  <a:pt x="3258302" y="3146816"/>
                  <a:pt x="3256247" y="3147089"/>
                  <a:pt x="3254014" y="3147998"/>
                </a:cubicBezTo>
                <a:cubicBezTo>
                  <a:pt x="3249545" y="3149815"/>
                  <a:pt x="3244376" y="3154179"/>
                  <a:pt x="3241551" y="3158542"/>
                </a:cubicBezTo>
                <a:cubicBezTo>
                  <a:pt x="3249077" y="3164360"/>
                  <a:pt x="3256598" y="3155634"/>
                  <a:pt x="3262238" y="3152725"/>
                </a:cubicBezTo>
                <a:cubicBezTo>
                  <a:pt x="3262239" y="3149816"/>
                  <a:pt x="3261300" y="3148180"/>
                  <a:pt x="3259801" y="3147498"/>
                </a:cubicBezTo>
                <a:close/>
                <a:moveTo>
                  <a:pt x="4074656" y="3206495"/>
                </a:moveTo>
                <a:cubicBezTo>
                  <a:pt x="4063372" y="3207449"/>
                  <a:pt x="4069015" y="3234176"/>
                  <a:pt x="4091581" y="3216721"/>
                </a:cubicBezTo>
                <a:cubicBezTo>
                  <a:pt x="4084058" y="3208722"/>
                  <a:pt x="4078416" y="3206177"/>
                  <a:pt x="4074656" y="3206495"/>
                </a:cubicBezTo>
                <a:close/>
                <a:moveTo>
                  <a:pt x="4044029" y="3203619"/>
                </a:moveTo>
                <a:cubicBezTo>
                  <a:pt x="4044213" y="3200722"/>
                  <a:pt x="4035397" y="3222540"/>
                  <a:pt x="4029523" y="3207995"/>
                </a:cubicBezTo>
                <a:cubicBezTo>
                  <a:pt x="3984386" y="3228357"/>
                  <a:pt x="3984387" y="3242902"/>
                  <a:pt x="4031401" y="3248720"/>
                </a:cubicBezTo>
                <a:cubicBezTo>
                  <a:pt x="4040569" y="3215994"/>
                  <a:pt x="4043919" y="3205359"/>
                  <a:pt x="4044029" y="3203619"/>
                </a:cubicBezTo>
                <a:close/>
                <a:moveTo>
                  <a:pt x="5076553" y="3295530"/>
                </a:moveTo>
                <a:lnTo>
                  <a:pt x="5078892" y="3303990"/>
                </a:lnTo>
                <a:cubicBezTo>
                  <a:pt x="5078422" y="3306172"/>
                  <a:pt x="5077599" y="3303264"/>
                  <a:pt x="5076778" y="3297809"/>
                </a:cubicBezTo>
                <a:close/>
                <a:moveTo>
                  <a:pt x="5076085" y="3290789"/>
                </a:moveTo>
                <a:lnTo>
                  <a:pt x="5076553" y="3295530"/>
                </a:lnTo>
                <a:lnTo>
                  <a:pt x="5075353" y="3291189"/>
                </a:lnTo>
                <a:close/>
                <a:moveTo>
                  <a:pt x="1944885" y="3010913"/>
                </a:moveTo>
                <a:cubicBezTo>
                  <a:pt x="1942063" y="3011640"/>
                  <a:pt x="1939244" y="3014550"/>
                  <a:pt x="1936420" y="3018912"/>
                </a:cubicBezTo>
                <a:cubicBezTo>
                  <a:pt x="1942062" y="3018912"/>
                  <a:pt x="1947706" y="3024731"/>
                  <a:pt x="1953347" y="3016003"/>
                </a:cubicBezTo>
                <a:cubicBezTo>
                  <a:pt x="1950528" y="3011640"/>
                  <a:pt x="1947706" y="3010186"/>
                  <a:pt x="1944885" y="3010913"/>
                </a:cubicBezTo>
                <a:close/>
                <a:moveTo>
                  <a:pt x="5074661" y="3272298"/>
                </a:moveTo>
                <a:lnTo>
                  <a:pt x="5074661" y="3275031"/>
                </a:lnTo>
                <a:lnTo>
                  <a:pt x="5071371" y="3274900"/>
                </a:lnTo>
                <a:close/>
                <a:moveTo>
                  <a:pt x="4163983" y="3185451"/>
                </a:moveTo>
                <a:cubicBezTo>
                  <a:pt x="4161162" y="3186177"/>
                  <a:pt x="4158341" y="3189086"/>
                  <a:pt x="4155520" y="3193450"/>
                </a:cubicBezTo>
                <a:cubicBezTo>
                  <a:pt x="4161162" y="3193450"/>
                  <a:pt x="4166804" y="3199268"/>
                  <a:pt x="4172445" y="3190541"/>
                </a:cubicBezTo>
                <a:cubicBezTo>
                  <a:pt x="4169625" y="3186178"/>
                  <a:pt x="4166804" y="3184724"/>
                  <a:pt x="4163983" y="3185451"/>
                </a:cubicBezTo>
                <a:close/>
                <a:moveTo>
                  <a:pt x="2054811" y="2997459"/>
                </a:moveTo>
                <a:cubicBezTo>
                  <a:pt x="2052842" y="2996368"/>
                  <a:pt x="2050315" y="2996368"/>
                  <a:pt x="2047611" y="2997095"/>
                </a:cubicBezTo>
                <a:cubicBezTo>
                  <a:pt x="2042205" y="2998550"/>
                  <a:pt x="2036094" y="3002914"/>
                  <a:pt x="2032330" y="3007277"/>
                </a:cubicBezTo>
                <a:cubicBezTo>
                  <a:pt x="2043614" y="3013094"/>
                  <a:pt x="2051137" y="3007277"/>
                  <a:pt x="2058660" y="3004367"/>
                </a:cubicBezTo>
                <a:cubicBezTo>
                  <a:pt x="2058191" y="3000731"/>
                  <a:pt x="2056780" y="2998550"/>
                  <a:pt x="2054811" y="2997459"/>
                </a:cubicBezTo>
                <a:close/>
                <a:moveTo>
                  <a:pt x="5846027" y="3318763"/>
                </a:moveTo>
                <a:cubicBezTo>
                  <a:pt x="5847232" y="3318535"/>
                  <a:pt x="5848524" y="3319263"/>
                  <a:pt x="5849935" y="3321444"/>
                </a:cubicBezTo>
                <a:cubicBezTo>
                  <a:pt x="5855577" y="3327261"/>
                  <a:pt x="5840532" y="3341806"/>
                  <a:pt x="5836772" y="3333080"/>
                </a:cubicBezTo>
                <a:cubicBezTo>
                  <a:pt x="5839592" y="3328716"/>
                  <a:pt x="5842413" y="3319444"/>
                  <a:pt x="5846027" y="3318763"/>
                </a:cubicBezTo>
                <a:close/>
                <a:moveTo>
                  <a:pt x="4273910" y="3171997"/>
                </a:moveTo>
                <a:cubicBezTo>
                  <a:pt x="4271941" y="3170906"/>
                  <a:pt x="4269415" y="3170906"/>
                  <a:pt x="4266713" y="3171633"/>
                </a:cubicBezTo>
                <a:cubicBezTo>
                  <a:pt x="4261304" y="3173087"/>
                  <a:pt x="4255191" y="3177450"/>
                  <a:pt x="4251431" y="3181815"/>
                </a:cubicBezTo>
                <a:cubicBezTo>
                  <a:pt x="4262715" y="3187632"/>
                  <a:pt x="4270237" y="3181814"/>
                  <a:pt x="4277758" y="3178905"/>
                </a:cubicBezTo>
                <a:cubicBezTo>
                  <a:pt x="4277289" y="3175269"/>
                  <a:pt x="4275878" y="3173088"/>
                  <a:pt x="4273910" y="3171997"/>
                </a:cubicBezTo>
                <a:close/>
                <a:moveTo>
                  <a:pt x="5370620" y="3263628"/>
                </a:moveTo>
                <a:cubicBezTo>
                  <a:pt x="5367094" y="3263992"/>
                  <a:pt x="5363802" y="3266174"/>
                  <a:pt x="5360981" y="3271992"/>
                </a:cubicBezTo>
                <a:cubicBezTo>
                  <a:pt x="5368504" y="3277809"/>
                  <a:pt x="5381668" y="3274900"/>
                  <a:pt x="5381667" y="3266174"/>
                </a:cubicBezTo>
                <a:cubicBezTo>
                  <a:pt x="5377907" y="3264719"/>
                  <a:pt x="5374146" y="3263264"/>
                  <a:pt x="5370620" y="3263628"/>
                </a:cubicBezTo>
                <a:close/>
                <a:moveTo>
                  <a:pt x="1032522" y="2873107"/>
                </a:moveTo>
                <a:lnTo>
                  <a:pt x="1033500" y="2873465"/>
                </a:lnTo>
                <a:lnTo>
                  <a:pt x="1033613" y="2873637"/>
                </a:lnTo>
                <a:lnTo>
                  <a:pt x="1031854" y="2873464"/>
                </a:lnTo>
                <a:close/>
                <a:moveTo>
                  <a:pt x="5436969" y="3246675"/>
                </a:moveTo>
                <a:cubicBezTo>
                  <a:pt x="5434794" y="3246084"/>
                  <a:pt x="5432680" y="3246357"/>
                  <a:pt x="5430563" y="3246902"/>
                </a:cubicBezTo>
                <a:cubicBezTo>
                  <a:pt x="5426331" y="3247992"/>
                  <a:pt x="5422102" y="3250174"/>
                  <a:pt x="5417401" y="3248719"/>
                </a:cubicBezTo>
                <a:cubicBezTo>
                  <a:pt x="5417399" y="3260355"/>
                  <a:pt x="5436204" y="3257447"/>
                  <a:pt x="5443726" y="3251629"/>
                </a:cubicBezTo>
                <a:cubicBezTo>
                  <a:pt x="5441376" y="3248720"/>
                  <a:pt x="5439146" y="3247266"/>
                  <a:pt x="5436969" y="3246675"/>
                </a:cubicBezTo>
                <a:close/>
                <a:moveTo>
                  <a:pt x="3251624" y="3047644"/>
                </a:moveTo>
                <a:lnTo>
                  <a:pt x="3252604" y="3048002"/>
                </a:lnTo>
                <a:lnTo>
                  <a:pt x="3252717" y="3048175"/>
                </a:lnTo>
                <a:lnTo>
                  <a:pt x="3250958" y="3048002"/>
                </a:lnTo>
                <a:close/>
                <a:moveTo>
                  <a:pt x="945348" y="2835648"/>
                </a:moveTo>
                <a:lnTo>
                  <a:pt x="932626" y="2853835"/>
                </a:lnTo>
                <a:lnTo>
                  <a:pt x="933360" y="2850920"/>
                </a:lnTo>
                <a:cubicBezTo>
                  <a:pt x="938296" y="2842921"/>
                  <a:pt x="944408" y="2835647"/>
                  <a:pt x="945348" y="2835648"/>
                </a:cubicBezTo>
                <a:close/>
                <a:moveTo>
                  <a:pt x="2236847" y="2948734"/>
                </a:moveTo>
                <a:cubicBezTo>
                  <a:pt x="2234966" y="2949097"/>
                  <a:pt x="2232615" y="2950551"/>
                  <a:pt x="2229794" y="2949097"/>
                </a:cubicBezTo>
                <a:cubicBezTo>
                  <a:pt x="2224151" y="2957824"/>
                  <a:pt x="2235436" y="2963641"/>
                  <a:pt x="2241077" y="2954915"/>
                </a:cubicBezTo>
                <a:cubicBezTo>
                  <a:pt x="2240138" y="2949098"/>
                  <a:pt x="2238728" y="2948371"/>
                  <a:pt x="2236847" y="2948734"/>
                </a:cubicBezTo>
                <a:close/>
                <a:moveTo>
                  <a:pt x="998004" y="2835648"/>
                </a:moveTo>
                <a:cubicBezTo>
                  <a:pt x="994243" y="2829830"/>
                  <a:pt x="982960" y="2841466"/>
                  <a:pt x="986721" y="2847283"/>
                </a:cubicBezTo>
                <a:cubicBezTo>
                  <a:pt x="992363" y="2856010"/>
                  <a:pt x="998004" y="2835648"/>
                  <a:pt x="998004" y="2835648"/>
                </a:cubicBezTo>
                <a:close/>
                <a:moveTo>
                  <a:pt x="5535876" y="3239993"/>
                </a:moveTo>
                <a:cubicBezTo>
                  <a:pt x="5539638" y="3240720"/>
                  <a:pt x="5543398" y="3242902"/>
                  <a:pt x="5547159" y="3242902"/>
                </a:cubicBezTo>
                <a:cubicBezTo>
                  <a:pt x="5541517" y="3251629"/>
                  <a:pt x="5533997" y="3248720"/>
                  <a:pt x="5524593" y="3245812"/>
                </a:cubicBezTo>
                <a:cubicBezTo>
                  <a:pt x="5528358" y="3239993"/>
                  <a:pt x="5532116" y="3239266"/>
                  <a:pt x="5535876" y="3239993"/>
                </a:cubicBezTo>
                <a:close/>
                <a:moveTo>
                  <a:pt x="1018690" y="2835647"/>
                </a:moveTo>
                <a:cubicBezTo>
                  <a:pt x="999884" y="2850192"/>
                  <a:pt x="1043138" y="2856010"/>
                  <a:pt x="1018690" y="2835647"/>
                </a:cubicBezTo>
                <a:close/>
                <a:moveTo>
                  <a:pt x="1116262" y="2841904"/>
                </a:moveTo>
                <a:cubicBezTo>
                  <a:pt x="1111957" y="2841944"/>
                  <a:pt x="1106139" y="2843012"/>
                  <a:pt x="1099557" y="2844739"/>
                </a:cubicBezTo>
                <a:cubicBezTo>
                  <a:pt x="1086391" y="2848193"/>
                  <a:pt x="1070172" y="2854283"/>
                  <a:pt x="1056891" y="2860056"/>
                </a:cubicBezTo>
                <a:lnTo>
                  <a:pt x="1032522" y="2873107"/>
                </a:lnTo>
                <a:lnTo>
                  <a:pt x="1016310" y="2867193"/>
                </a:lnTo>
                <a:cubicBezTo>
                  <a:pt x="1012344" y="2868920"/>
                  <a:pt x="1011638" y="2875646"/>
                  <a:pt x="1018690" y="2890918"/>
                </a:cubicBezTo>
                <a:cubicBezTo>
                  <a:pt x="1035616" y="2894555"/>
                  <a:pt x="1042316" y="2892555"/>
                  <a:pt x="1043285" y="2888464"/>
                </a:cubicBezTo>
                <a:lnTo>
                  <a:pt x="1033613" y="2873637"/>
                </a:lnTo>
                <a:lnTo>
                  <a:pt x="1045254" y="2874782"/>
                </a:lnTo>
                <a:cubicBezTo>
                  <a:pt x="1060416" y="2870555"/>
                  <a:pt x="1079810" y="2855284"/>
                  <a:pt x="1093915" y="2879283"/>
                </a:cubicBezTo>
                <a:cubicBezTo>
                  <a:pt x="1128471" y="2850920"/>
                  <a:pt x="1129175" y="2841784"/>
                  <a:pt x="1116262" y="2841904"/>
                </a:cubicBezTo>
                <a:close/>
                <a:moveTo>
                  <a:pt x="4455947" y="3123271"/>
                </a:moveTo>
                <a:cubicBezTo>
                  <a:pt x="4454065" y="3123635"/>
                  <a:pt x="4451715" y="3125089"/>
                  <a:pt x="4448893" y="3123635"/>
                </a:cubicBezTo>
                <a:cubicBezTo>
                  <a:pt x="4443253" y="3132361"/>
                  <a:pt x="4454536" y="3138180"/>
                  <a:pt x="4460178" y="3129452"/>
                </a:cubicBezTo>
                <a:cubicBezTo>
                  <a:pt x="4459236" y="3123635"/>
                  <a:pt x="4457826" y="3122908"/>
                  <a:pt x="4455947" y="3123271"/>
                </a:cubicBezTo>
                <a:close/>
                <a:moveTo>
                  <a:pt x="3217106" y="3010186"/>
                </a:moveTo>
                <a:cubicBezTo>
                  <a:pt x="3213344" y="3004367"/>
                  <a:pt x="3202059" y="3016003"/>
                  <a:pt x="3205820" y="3021821"/>
                </a:cubicBezTo>
                <a:cubicBezTo>
                  <a:pt x="3211464" y="3030548"/>
                  <a:pt x="3217106" y="3010186"/>
                  <a:pt x="3217106" y="3010186"/>
                </a:cubicBezTo>
                <a:close/>
                <a:moveTo>
                  <a:pt x="3168209" y="3004367"/>
                </a:moveTo>
                <a:lnTo>
                  <a:pt x="3155489" y="3022556"/>
                </a:lnTo>
                <a:lnTo>
                  <a:pt x="3156222" y="3019640"/>
                </a:lnTo>
                <a:cubicBezTo>
                  <a:pt x="3161159" y="3011640"/>
                  <a:pt x="3167269" y="3004367"/>
                  <a:pt x="3168209" y="3004367"/>
                </a:cubicBezTo>
                <a:close/>
                <a:moveTo>
                  <a:pt x="3237793" y="3010186"/>
                </a:moveTo>
                <a:cubicBezTo>
                  <a:pt x="3218988" y="3024731"/>
                  <a:pt x="3262239" y="3030548"/>
                  <a:pt x="3237793" y="3010186"/>
                </a:cubicBezTo>
                <a:close/>
                <a:moveTo>
                  <a:pt x="3335361" y="3016441"/>
                </a:moveTo>
                <a:cubicBezTo>
                  <a:pt x="3331057" y="3016481"/>
                  <a:pt x="3325240" y="3017549"/>
                  <a:pt x="3318656" y="3019276"/>
                </a:cubicBezTo>
                <a:cubicBezTo>
                  <a:pt x="3305493" y="3022730"/>
                  <a:pt x="3289273" y="3028821"/>
                  <a:pt x="3275990" y="3034594"/>
                </a:cubicBezTo>
                <a:lnTo>
                  <a:pt x="3251624" y="3047644"/>
                </a:lnTo>
                <a:lnTo>
                  <a:pt x="3235412" y="3041729"/>
                </a:lnTo>
                <a:cubicBezTo>
                  <a:pt x="3231445" y="3043457"/>
                  <a:pt x="3230740" y="3050183"/>
                  <a:pt x="3237790" y="3065455"/>
                </a:cubicBezTo>
                <a:cubicBezTo>
                  <a:pt x="3254717" y="3069092"/>
                  <a:pt x="3261416" y="3067092"/>
                  <a:pt x="3262387" y="3063001"/>
                </a:cubicBezTo>
                <a:lnTo>
                  <a:pt x="3252717" y="3048175"/>
                </a:lnTo>
                <a:lnTo>
                  <a:pt x="3264357" y="3049320"/>
                </a:lnTo>
                <a:cubicBezTo>
                  <a:pt x="3279517" y="3045093"/>
                  <a:pt x="3298912" y="3029820"/>
                  <a:pt x="3313017" y="3053819"/>
                </a:cubicBezTo>
                <a:cubicBezTo>
                  <a:pt x="3347570" y="3025457"/>
                  <a:pt x="3348279" y="3016322"/>
                  <a:pt x="3335361" y="3016441"/>
                </a:cubicBezTo>
                <a:close/>
                <a:moveTo>
                  <a:pt x="1201108" y="2824012"/>
                </a:moveTo>
                <a:cubicBezTo>
                  <a:pt x="1186063" y="2812376"/>
                  <a:pt x="1120243" y="2864737"/>
                  <a:pt x="1125884" y="2853102"/>
                </a:cubicBezTo>
                <a:cubicBezTo>
                  <a:pt x="1112721" y="2847283"/>
                  <a:pt x="1202988" y="2885100"/>
                  <a:pt x="1199228" y="2856010"/>
                </a:cubicBezTo>
                <a:cubicBezTo>
                  <a:pt x="1231198" y="2815286"/>
                  <a:pt x="1187943" y="2850193"/>
                  <a:pt x="1165378" y="2853102"/>
                </a:cubicBezTo>
                <a:cubicBezTo>
                  <a:pt x="1174781" y="2835648"/>
                  <a:pt x="1186063" y="2826921"/>
                  <a:pt x="1201108" y="2824012"/>
                </a:cubicBezTo>
                <a:close/>
                <a:moveTo>
                  <a:pt x="5596759" y="3215635"/>
                </a:moveTo>
                <a:lnTo>
                  <a:pt x="5604759" y="3220044"/>
                </a:lnTo>
                <a:lnTo>
                  <a:pt x="5601934" y="3223994"/>
                </a:lnTo>
                <a:cubicBezTo>
                  <a:pt x="5597936" y="3225448"/>
                  <a:pt x="5593234" y="3225448"/>
                  <a:pt x="5590414" y="3225448"/>
                </a:cubicBezTo>
                <a:close/>
                <a:moveTo>
                  <a:pt x="1237192" y="2816831"/>
                </a:moveTo>
                <a:cubicBezTo>
                  <a:pt x="1234607" y="2818012"/>
                  <a:pt x="1230729" y="2823284"/>
                  <a:pt x="1225555" y="2835648"/>
                </a:cubicBezTo>
                <a:cubicBezTo>
                  <a:pt x="1241071" y="2846557"/>
                  <a:pt x="1244951" y="2813286"/>
                  <a:pt x="1237192" y="2816831"/>
                </a:cubicBezTo>
                <a:close/>
                <a:moveTo>
                  <a:pt x="1274687" y="2817831"/>
                </a:moveTo>
                <a:cubicBezTo>
                  <a:pt x="1271161" y="2817467"/>
                  <a:pt x="1267869" y="2818195"/>
                  <a:pt x="1265048" y="2821103"/>
                </a:cubicBezTo>
                <a:cubicBezTo>
                  <a:pt x="1272570" y="2829830"/>
                  <a:pt x="1280094" y="2829830"/>
                  <a:pt x="1285735" y="2821103"/>
                </a:cubicBezTo>
                <a:cubicBezTo>
                  <a:pt x="1281975" y="2819648"/>
                  <a:pt x="1278213" y="2818194"/>
                  <a:pt x="1274687" y="2817831"/>
                </a:cubicBezTo>
                <a:close/>
                <a:moveTo>
                  <a:pt x="3420209" y="2998550"/>
                </a:moveTo>
                <a:cubicBezTo>
                  <a:pt x="3405166" y="2986913"/>
                  <a:pt x="3339346" y="3039274"/>
                  <a:pt x="3344987" y="3027639"/>
                </a:cubicBezTo>
                <a:cubicBezTo>
                  <a:pt x="3331822" y="3021821"/>
                  <a:pt x="3422090" y="3059638"/>
                  <a:pt x="3418331" y="3030548"/>
                </a:cubicBezTo>
                <a:cubicBezTo>
                  <a:pt x="3450299" y="2989822"/>
                  <a:pt x="3407046" y="3024730"/>
                  <a:pt x="3384477" y="3027638"/>
                </a:cubicBezTo>
                <a:cubicBezTo>
                  <a:pt x="3393880" y="3010186"/>
                  <a:pt x="3405165" y="3001458"/>
                  <a:pt x="3420209" y="2998550"/>
                </a:cubicBezTo>
                <a:close/>
                <a:moveTo>
                  <a:pt x="5938324" y="3222539"/>
                </a:moveTo>
                <a:cubicBezTo>
                  <a:pt x="5932682" y="3222539"/>
                  <a:pt x="5927041" y="3222539"/>
                  <a:pt x="5921400" y="3231267"/>
                </a:cubicBezTo>
                <a:cubicBezTo>
                  <a:pt x="5928920" y="3237084"/>
                  <a:pt x="5932681" y="3228357"/>
                  <a:pt x="5938324" y="3222539"/>
                </a:cubicBezTo>
                <a:close/>
                <a:moveTo>
                  <a:pt x="1312252" y="2803547"/>
                </a:moveTo>
                <a:cubicBezTo>
                  <a:pt x="1307444" y="2802218"/>
                  <a:pt x="1303410" y="2802332"/>
                  <a:pt x="1300163" y="2803377"/>
                </a:cubicBezTo>
                <a:cubicBezTo>
                  <a:pt x="1280681" y="2809649"/>
                  <a:pt x="1289496" y="2849465"/>
                  <a:pt x="1328990" y="2812376"/>
                </a:cubicBezTo>
                <a:cubicBezTo>
                  <a:pt x="1322643" y="2807649"/>
                  <a:pt x="1317060" y="2804877"/>
                  <a:pt x="1312252" y="2803547"/>
                </a:cubicBezTo>
                <a:close/>
                <a:moveTo>
                  <a:pt x="5738980" y="3196358"/>
                </a:moveTo>
                <a:cubicBezTo>
                  <a:pt x="5735220" y="3193450"/>
                  <a:pt x="5731930" y="3194177"/>
                  <a:pt x="5728873" y="3195632"/>
                </a:cubicBezTo>
                <a:cubicBezTo>
                  <a:pt x="5725816" y="3197086"/>
                  <a:pt x="5722996" y="3199267"/>
                  <a:pt x="5720177" y="3199267"/>
                </a:cubicBezTo>
                <a:cubicBezTo>
                  <a:pt x="5710774" y="3196358"/>
                  <a:pt x="5735219" y="3210903"/>
                  <a:pt x="5738980" y="3196358"/>
                </a:cubicBezTo>
                <a:close/>
                <a:moveTo>
                  <a:pt x="3456293" y="2991369"/>
                </a:moveTo>
                <a:cubicBezTo>
                  <a:pt x="3453709" y="2992550"/>
                  <a:pt x="3449830" y="2997823"/>
                  <a:pt x="3444658" y="3010186"/>
                </a:cubicBezTo>
                <a:cubicBezTo>
                  <a:pt x="3460172" y="3021095"/>
                  <a:pt x="3464050" y="2987824"/>
                  <a:pt x="3456293" y="2991369"/>
                </a:cubicBezTo>
                <a:close/>
                <a:moveTo>
                  <a:pt x="1203987" y="2789605"/>
                </a:moveTo>
                <a:cubicBezTo>
                  <a:pt x="1202283" y="2788832"/>
                  <a:pt x="1199933" y="2788923"/>
                  <a:pt x="1197348" y="2789469"/>
                </a:cubicBezTo>
                <a:cubicBezTo>
                  <a:pt x="1192175" y="2790558"/>
                  <a:pt x="1186063" y="2793468"/>
                  <a:pt x="1182303" y="2794922"/>
                </a:cubicBezTo>
                <a:cubicBezTo>
                  <a:pt x="1184183" y="2803650"/>
                  <a:pt x="1201109" y="2794922"/>
                  <a:pt x="1206750" y="2794922"/>
                </a:cubicBezTo>
                <a:cubicBezTo>
                  <a:pt x="1206749" y="2792013"/>
                  <a:pt x="1205693" y="2790377"/>
                  <a:pt x="1203987" y="2789605"/>
                </a:cubicBezTo>
                <a:close/>
                <a:moveTo>
                  <a:pt x="3493787" y="2992368"/>
                </a:moveTo>
                <a:cubicBezTo>
                  <a:pt x="3490263" y="2992004"/>
                  <a:pt x="3486971" y="2992732"/>
                  <a:pt x="3484149" y="2995641"/>
                </a:cubicBezTo>
                <a:cubicBezTo>
                  <a:pt x="3491672" y="3004367"/>
                  <a:pt x="3499194" y="3004367"/>
                  <a:pt x="3504836" y="2995641"/>
                </a:cubicBezTo>
                <a:cubicBezTo>
                  <a:pt x="3501076" y="2994186"/>
                  <a:pt x="3497316" y="2992732"/>
                  <a:pt x="3493787" y="2992368"/>
                </a:cubicBezTo>
                <a:close/>
                <a:moveTo>
                  <a:pt x="1354789" y="2796787"/>
                </a:moveTo>
                <a:cubicBezTo>
                  <a:pt x="1353319" y="2795741"/>
                  <a:pt x="1351322" y="2795832"/>
                  <a:pt x="1349206" y="2796740"/>
                </a:cubicBezTo>
                <a:cubicBezTo>
                  <a:pt x="1344973" y="2798559"/>
                  <a:pt x="1340272" y="2803650"/>
                  <a:pt x="1338391" y="2809467"/>
                </a:cubicBezTo>
                <a:cubicBezTo>
                  <a:pt x="1349676" y="2815285"/>
                  <a:pt x="1347795" y="2800740"/>
                  <a:pt x="1357198" y="2803650"/>
                </a:cubicBezTo>
                <a:cubicBezTo>
                  <a:pt x="1357198" y="2800014"/>
                  <a:pt x="1356257" y="2797832"/>
                  <a:pt x="1354789" y="2796787"/>
                </a:cubicBezTo>
                <a:close/>
                <a:moveTo>
                  <a:pt x="721556" y="2736744"/>
                </a:moveTo>
                <a:cubicBezTo>
                  <a:pt x="708393" y="2733834"/>
                  <a:pt x="693348" y="2745470"/>
                  <a:pt x="680185" y="2748379"/>
                </a:cubicBezTo>
                <a:cubicBezTo>
                  <a:pt x="687706" y="2754197"/>
                  <a:pt x="710273" y="2751287"/>
                  <a:pt x="721556" y="2736744"/>
                </a:cubicBezTo>
                <a:close/>
                <a:moveTo>
                  <a:pt x="6018249" y="3207268"/>
                </a:moveTo>
                <a:cubicBezTo>
                  <a:pt x="6015428" y="3208722"/>
                  <a:pt x="6013547" y="3212359"/>
                  <a:pt x="6013547" y="3216722"/>
                </a:cubicBezTo>
                <a:cubicBezTo>
                  <a:pt x="6019189" y="3222539"/>
                  <a:pt x="6024831" y="3216721"/>
                  <a:pt x="6028592" y="3210903"/>
                </a:cubicBezTo>
                <a:cubicBezTo>
                  <a:pt x="6024831" y="3206540"/>
                  <a:pt x="6021069" y="3205813"/>
                  <a:pt x="6018249" y="3207268"/>
                </a:cubicBezTo>
                <a:close/>
                <a:moveTo>
                  <a:pt x="3531354" y="2978084"/>
                </a:moveTo>
                <a:cubicBezTo>
                  <a:pt x="3526546" y="2976755"/>
                  <a:pt x="3522511" y="2976869"/>
                  <a:pt x="3519265" y="2977914"/>
                </a:cubicBezTo>
                <a:cubicBezTo>
                  <a:pt x="3499785" y="2984186"/>
                  <a:pt x="3508598" y="3024003"/>
                  <a:pt x="3548088" y="2986913"/>
                </a:cubicBezTo>
                <a:cubicBezTo>
                  <a:pt x="3541742" y="2982186"/>
                  <a:pt x="3536159" y="2979414"/>
                  <a:pt x="3531354" y="2978084"/>
                </a:cubicBezTo>
                <a:close/>
                <a:moveTo>
                  <a:pt x="5844206" y="3181800"/>
                </a:moveTo>
                <a:lnTo>
                  <a:pt x="5844294" y="3181815"/>
                </a:lnTo>
                <a:lnTo>
                  <a:pt x="5841666" y="3182662"/>
                </a:lnTo>
                <a:close/>
                <a:moveTo>
                  <a:pt x="3423090" y="2964143"/>
                </a:moveTo>
                <a:cubicBezTo>
                  <a:pt x="3421386" y="2963370"/>
                  <a:pt x="3419034" y="2963461"/>
                  <a:pt x="3416450" y="2964006"/>
                </a:cubicBezTo>
                <a:cubicBezTo>
                  <a:pt x="3411277" y="2965096"/>
                  <a:pt x="3405166" y="2968006"/>
                  <a:pt x="3401404" y="2969460"/>
                </a:cubicBezTo>
                <a:cubicBezTo>
                  <a:pt x="3403286" y="2978186"/>
                  <a:pt x="3420211" y="2969460"/>
                  <a:pt x="3425852" y="2969460"/>
                </a:cubicBezTo>
                <a:cubicBezTo>
                  <a:pt x="3425853" y="2966551"/>
                  <a:pt x="3424794" y="2964915"/>
                  <a:pt x="3423090" y="2964143"/>
                </a:cubicBezTo>
                <a:close/>
                <a:moveTo>
                  <a:pt x="1432422" y="2786196"/>
                </a:moveTo>
                <a:cubicBezTo>
                  <a:pt x="1421138" y="2786196"/>
                  <a:pt x="1411735" y="2786195"/>
                  <a:pt x="1402333" y="2789105"/>
                </a:cubicBezTo>
                <a:cubicBezTo>
                  <a:pt x="1400451" y="2809467"/>
                  <a:pt x="1424898" y="2800741"/>
                  <a:pt x="1432422" y="2786196"/>
                </a:cubicBezTo>
                <a:close/>
                <a:moveTo>
                  <a:pt x="3573889" y="2971324"/>
                </a:moveTo>
                <a:cubicBezTo>
                  <a:pt x="3572421" y="2970278"/>
                  <a:pt x="3570423" y="2970369"/>
                  <a:pt x="3568308" y="2971278"/>
                </a:cubicBezTo>
                <a:cubicBezTo>
                  <a:pt x="3564076" y="2973095"/>
                  <a:pt x="3559374" y="2978186"/>
                  <a:pt x="3557492" y="2984005"/>
                </a:cubicBezTo>
                <a:cubicBezTo>
                  <a:pt x="3568776" y="2989822"/>
                  <a:pt x="3566896" y="2975277"/>
                  <a:pt x="3576301" y="2978187"/>
                </a:cubicBezTo>
                <a:cubicBezTo>
                  <a:pt x="3576300" y="2974551"/>
                  <a:pt x="3575358" y="2972369"/>
                  <a:pt x="3573889" y="2971324"/>
                </a:cubicBezTo>
                <a:close/>
                <a:moveTo>
                  <a:pt x="2940660" y="2911280"/>
                </a:moveTo>
                <a:cubicBezTo>
                  <a:pt x="2927495" y="2908371"/>
                  <a:pt x="2912451" y="2920008"/>
                  <a:pt x="2899285" y="2922916"/>
                </a:cubicBezTo>
                <a:cubicBezTo>
                  <a:pt x="2906808" y="2928735"/>
                  <a:pt x="2929375" y="2925825"/>
                  <a:pt x="2940660" y="2911280"/>
                </a:cubicBezTo>
                <a:close/>
                <a:moveTo>
                  <a:pt x="1465391" y="2779696"/>
                </a:moveTo>
                <a:cubicBezTo>
                  <a:pt x="1460983" y="2777104"/>
                  <a:pt x="1476145" y="2791286"/>
                  <a:pt x="1477554" y="2789105"/>
                </a:cubicBezTo>
                <a:cubicBezTo>
                  <a:pt x="1470503" y="2783286"/>
                  <a:pt x="1466860" y="2780560"/>
                  <a:pt x="1465391" y="2779696"/>
                </a:cubicBezTo>
                <a:close/>
                <a:moveTo>
                  <a:pt x="1453108" y="2777469"/>
                </a:moveTo>
                <a:cubicBezTo>
                  <a:pt x="1445585" y="2780377"/>
                  <a:pt x="1439943" y="2783286"/>
                  <a:pt x="1434302" y="2789105"/>
                </a:cubicBezTo>
                <a:cubicBezTo>
                  <a:pt x="1443704" y="2792013"/>
                  <a:pt x="1451228" y="2789105"/>
                  <a:pt x="1453108" y="2777469"/>
                </a:cubicBezTo>
                <a:close/>
                <a:moveTo>
                  <a:pt x="721792" y="2711654"/>
                </a:moveTo>
                <a:cubicBezTo>
                  <a:pt x="718266" y="2712018"/>
                  <a:pt x="714974" y="2714927"/>
                  <a:pt x="712154" y="2722199"/>
                </a:cubicBezTo>
                <a:cubicBezTo>
                  <a:pt x="719677" y="2728016"/>
                  <a:pt x="725318" y="2719289"/>
                  <a:pt x="732841" y="2716380"/>
                </a:cubicBezTo>
                <a:cubicBezTo>
                  <a:pt x="729080" y="2713472"/>
                  <a:pt x="725317" y="2711290"/>
                  <a:pt x="721792" y="2711654"/>
                </a:cubicBezTo>
                <a:close/>
                <a:moveTo>
                  <a:pt x="5328453" y="3118408"/>
                </a:moveTo>
                <a:cubicBezTo>
                  <a:pt x="5326956" y="3117726"/>
                  <a:pt x="5324897" y="3117999"/>
                  <a:pt x="5322664" y="3118907"/>
                </a:cubicBezTo>
                <a:cubicBezTo>
                  <a:pt x="5318198" y="3120725"/>
                  <a:pt x="5313027" y="3125089"/>
                  <a:pt x="5310207" y="3129452"/>
                </a:cubicBezTo>
                <a:cubicBezTo>
                  <a:pt x="5317727" y="3135271"/>
                  <a:pt x="5325250" y="3126544"/>
                  <a:pt x="5330892" y="3123635"/>
                </a:cubicBezTo>
                <a:cubicBezTo>
                  <a:pt x="5330892" y="3120726"/>
                  <a:pt x="5329951" y="3119090"/>
                  <a:pt x="5328453" y="3118408"/>
                </a:cubicBezTo>
                <a:close/>
                <a:moveTo>
                  <a:pt x="674072" y="2699291"/>
                </a:moveTo>
                <a:cubicBezTo>
                  <a:pt x="670781" y="2699653"/>
                  <a:pt x="666081" y="2701835"/>
                  <a:pt x="663259" y="2701835"/>
                </a:cubicBezTo>
                <a:cubicBezTo>
                  <a:pt x="661378" y="2716380"/>
                  <a:pt x="672661" y="2701835"/>
                  <a:pt x="676422" y="2707654"/>
                </a:cubicBezTo>
                <a:cubicBezTo>
                  <a:pt x="679244" y="2700382"/>
                  <a:pt x="677362" y="2698927"/>
                  <a:pt x="674072" y="2699291"/>
                </a:cubicBezTo>
                <a:close/>
                <a:moveTo>
                  <a:pt x="691466" y="2696018"/>
                </a:moveTo>
                <a:cubicBezTo>
                  <a:pt x="687706" y="2698927"/>
                  <a:pt x="708392" y="2739652"/>
                  <a:pt x="691466" y="2696018"/>
                </a:cubicBezTo>
                <a:close/>
                <a:moveTo>
                  <a:pt x="1483551" y="2763469"/>
                </a:moveTo>
                <a:cubicBezTo>
                  <a:pt x="1480612" y="2763652"/>
                  <a:pt x="1476615" y="2765833"/>
                  <a:pt x="1471914" y="2771651"/>
                </a:cubicBezTo>
                <a:cubicBezTo>
                  <a:pt x="1491661" y="2780377"/>
                  <a:pt x="1492365" y="2762924"/>
                  <a:pt x="1483551" y="2763469"/>
                </a:cubicBezTo>
                <a:close/>
                <a:moveTo>
                  <a:pt x="6143307" y="3177406"/>
                </a:moveTo>
                <a:cubicBezTo>
                  <a:pt x="6132024" y="3178360"/>
                  <a:pt x="6137666" y="3205086"/>
                  <a:pt x="6160233" y="3187632"/>
                </a:cubicBezTo>
                <a:cubicBezTo>
                  <a:pt x="6152711" y="3179632"/>
                  <a:pt x="6147069" y="3177087"/>
                  <a:pt x="6143307" y="3177406"/>
                </a:cubicBezTo>
                <a:close/>
                <a:moveTo>
                  <a:pt x="6112682" y="3174531"/>
                </a:moveTo>
                <a:cubicBezTo>
                  <a:pt x="6112866" y="3171632"/>
                  <a:pt x="6104051" y="3193450"/>
                  <a:pt x="6098174" y="3178905"/>
                </a:cubicBezTo>
                <a:cubicBezTo>
                  <a:pt x="6053039" y="3199267"/>
                  <a:pt x="6053039" y="3213812"/>
                  <a:pt x="6100054" y="3219631"/>
                </a:cubicBezTo>
                <a:cubicBezTo>
                  <a:pt x="6109222" y="3186904"/>
                  <a:pt x="6112572" y="3176269"/>
                  <a:pt x="6112682" y="3174531"/>
                </a:cubicBezTo>
                <a:close/>
                <a:moveTo>
                  <a:pt x="5140394" y="3081683"/>
                </a:moveTo>
                <a:cubicBezTo>
                  <a:pt x="5147887" y="3082910"/>
                  <a:pt x="5167281" y="3089455"/>
                  <a:pt x="5139071" y="3082909"/>
                </a:cubicBezTo>
                <a:cubicBezTo>
                  <a:pt x="5136721" y="3081455"/>
                  <a:pt x="5137896" y="3081273"/>
                  <a:pt x="5140394" y="3081683"/>
                </a:cubicBezTo>
                <a:close/>
                <a:moveTo>
                  <a:pt x="789964" y="2689836"/>
                </a:moveTo>
                <a:cubicBezTo>
                  <a:pt x="786437" y="2691654"/>
                  <a:pt x="782676" y="2697472"/>
                  <a:pt x="789259" y="2701835"/>
                </a:cubicBezTo>
                <a:cubicBezTo>
                  <a:pt x="796781" y="2690199"/>
                  <a:pt x="793490" y="2688017"/>
                  <a:pt x="789964" y="2689836"/>
                </a:cubicBezTo>
                <a:close/>
                <a:moveTo>
                  <a:pt x="1643048" y="2754197"/>
                </a:moveTo>
                <a:cubicBezTo>
                  <a:pt x="1635527" y="2757106"/>
                  <a:pt x="1641168" y="2757106"/>
                  <a:pt x="1635526" y="2765832"/>
                </a:cubicBezTo>
                <a:cubicBezTo>
                  <a:pt x="1643048" y="2774560"/>
                  <a:pt x="1654331" y="2757106"/>
                  <a:pt x="1643048" y="2754197"/>
                </a:cubicBezTo>
                <a:close/>
                <a:moveTo>
                  <a:pt x="862925" y="2683336"/>
                </a:moveTo>
                <a:cubicBezTo>
                  <a:pt x="857901" y="2685109"/>
                  <a:pt x="853668" y="2693836"/>
                  <a:pt x="849437" y="2696018"/>
                </a:cubicBezTo>
                <a:cubicBezTo>
                  <a:pt x="856959" y="2704745"/>
                  <a:pt x="860721" y="2693109"/>
                  <a:pt x="868244" y="2684382"/>
                </a:cubicBezTo>
                <a:cubicBezTo>
                  <a:pt x="866363" y="2682928"/>
                  <a:pt x="864599" y="2682746"/>
                  <a:pt x="862925" y="2683336"/>
                </a:cubicBezTo>
                <a:close/>
                <a:moveTo>
                  <a:pt x="688661" y="2666976"/>
                </a:moveTo>
                <a:lnTo>
                  <a:pt x="688736" y="2667020"/>
                </a:lnTo>
                <a:cubicBezTo>
                  <a:pt x="689587" y="2668565"/>
                  <a:pt x="689117" y="2670565"/>
                  <a:pt x="685825" y="2672747"/>
                </a:cubicBezTo>
                <a:lnTo>
                  <a:pt x="682633" y="2668881"/>
                </a:lnTo>
                <a:close/>
                <a:moveTo>
                  <a:pt x="694733" y="2665176"/>
                </a:moveTo>
                <a:lnTo>
                  <a:pt x="691467" y="2669837"/>
                </a:lnTo>
                <a:lnTo>
                  <a:pt x="693562" y="2665518"/>
                </a:lnTo>
                <a:close/>
                <a:moveTo>
                  <a:pt x="5188909" y="3065456"/>
                </a:moveTo>
                <a:cubicBezTo>
                  <a:pt x="5192198" y="3066909"/>
                  <a:pt x="5198310" y="3071273"/>
                  <a:pt x="5197369" y="3074183"/>
                </a:cubicBezTo>
                <a:cubicBezTo>
                  <a:pt x="5185145" y="3065456"/>
                  <a:pt x="5185616" y="3064002"/>
                  <a:pt x="5188909" y="3065456"/>
                </a:cubicBezTo>
                <a:close/>
                <a:moveTo>
                  <a:pt x="6232637" y="3156361"/>
                </a:moveTo>
                <a:cubicBezTo>
                  <a:pt x="6229816" y="3157089"/>
                  <a:pt x="6226994" y="3159998"/>
                  <a:pt x="6224174" y="3164360"/>
                </a:cubicBezTo>
                <a:cubicBezTo>
                  <a:pt x="6229816" y="3164360"/>
                  <a:pt x="6235457" y="3170177"/>
                  <a:pt x="6241099" y="3161451"/>
                </a:cubicBezTo>
                <a:cubicBezTo>
                  <a:pt x="6238279" y="3157088"/>
                  <a:pt x="6235458" y="3155634"/>
                  <a:pt x="6232637" y="3156361"/>
                </a:cubicBezTo>
                <a:close/>
                <a:moveTo>
                  <a:pt x="1040789" y="2685837"/>
                </a:moveTo>
                <a:cubicBezTo>
                  <a:pt x="1036086" y="2686564"/>
                  <a:pt x="1031854" y="2688746"/>
                  <a:pt x="1028093" y="2693109"/>
                </a:cubicBezTo>
                <a:cubicBezTo>
                  <a:pt x="1039378" y="2701835"/>
                  <a:pt x="1046900" y="2701835"/>
                  <a:pt x="1056304" y="2687290"/>
                </a:cubicBezTo>
                <a:cubicBezTo>
                  <a:pt x="1050662" y="2685837"/>
                  <a:pt x="1045490" y="2685110"/>
                  <a:pt x="1040789" y="2685837"/>
                </a:cubicBezTo>
                <a:close/>
                <a:moveTo>
                  <a:pt x="1469475" y="2714063"/>
                </a:moveTo>
                <a:cubicBezTo>
                  <a:pt x="1467976" y="2713381"/>
                  <a:pt x="1465920" y="2713653"/>
                  <a:pt x="1463686" y="2714562"/>
                </a:cubicBezTo>
                <a:cubicBezTo>
                  <a:pt x="1459220" y="2716380"/>
                  <a:pt x="1454048" y="2720744"/>
                  <a:pt x="1451227" y="2725107"/>
                </a:cubicBezTo>
                <a:cubicBezTo>
                  <a:pt x="1458749" y="2730925"/>
                  <a:pt x="1464391" y="2713472"/>
                  <a:pt x="1471914" y="2719289"/>
                </a:cubicBezTo>
                <a:cubicBezTo>
                  <a:pt x="1471914" y="2716381"/>
                  <a:pt x="1470973" y="2714745"/>
                  <a:pt x="1469475" y="2714063"/>
                </a:cubicBezTo>
                <a:close/>
                <a:moveTo>
                  <a:pt x="886813" y="2661110"/>
                </a:moveTo>
                <a:cubicBezTo>
                  <a:pt x="879056" y="2664746"/>
                  <a:pt x="870124" y="2677109"/>
                  <a:pt x="883287" y="2687290"/>
                </a:cubicBezTo>
                <a:cubicBezTo>
                  <a:pt x="901153" y="2662564"/>
                  <a:pt x="894572" y="2657474"/>
                  <a:pt x="886813" y="2661110"/>
                </a:cubicBezTo>
                <a:close/>
                <a:moveTo>
                  <a:pt x="767838" y="2650162"/>
                </a:moveTo>
                <a:cubicBezTo>
                  <a:pt x="767837" y="2649611"/>
                  <a:pt x="768102" y="2650201"/>
                  <a:pt x="768572" y="2652383"/>
                </a:cubicBezTo>
                <a:lnTo>
                  <a:pt x="768256" y="2652440"/>
                </a:lnTo>
                <a:close/>
                <a:moveTo>
                  <a:pt x="6342563" y="3142907"/>
                </a:moveTo>
                <a:cubicBezTo>
                  <a:pt x="6340594" y="3141816"/>
                  <a:pt x="6338067" y="3141816"/>
                  <a:pt x="6335363" y="3142543"/>
                </a:cubicBezTo>
                <a:cubicBezTo>
                  <a:pt x="6329958" y="3143997"/>
                  <a:pt x="6323845" y="3148361"/>
                  <a:pt x="6320084" y="3152724"/>
                </a:cubicBezTo>
                <a:cubicBezTo>
                  <a:pt x="6331367" y="3158542"/>
                  <a:pt x="6338890" y="3152725"/>
                  <a:pt x="6346412" y="3149815"/>
                </a:cubicBezTo>
                <a:cubicBezTo>
                  <a:pt x="6345942" y="3146179"/>
                  <a:pt x="6344531" y="3143998"/>
                  <a:pt x="6342563" y="3142907"/>
                </a:cubicBezTo>
                <a:close/>
                <a:moveTo>
                  <a:pt x="840505" y="2647657"/>
                </a:moveTo>
                <a:cubicBezTo>
                  <a:pt x="837214" y="2645839"/>
                  <a:pt x="834393" y="2652384"/>
                  <a:pt x="841915" y="2672747"/>
                </a:cubicBezTo>
                <a:cubicBezTo>
                  <a:pt x="847558" y="2659656"/>
                  <a:pt x="843797" y="2649475"/>
                  <a:pt x="840505" y="2647657"/>
                </a:cubicBezTo>
                <a:close/>
                <a:moveTo>
                  <a:pt x="3259890" y="2860374"/>
                </a:moveTo>
                <a:cubicBezTo>
                  <a:pt x="3255188" y="2861101"/>
                  <a:pt x="3250955" y="2863283"/>
                  <a:pt x="3247197" y="2867647"/>
                </a:cubicBezTo>
                <a:cubicBezTo>
                  <a:pt x="3258481" y="2876373"/>
                  <a:pt x="3266002" y="2876373"/>
                  <a:pt x="3275405" y="2861828"/>
                </a:cubicBezTo>
                <a:cubicBezTo>
                  <a:pt x="3269761" y="2860374"/>
                  <a:pt x="3264592" y="2859646"/>
                  <a:pt x="3259890" y="2860374"/>
                </a:cubicBezTo>
                <a:close/>
                <a:moveTo>
                  <a:pt x="1009287" y="2655292"/>
                </a:moveTo>
                <a:cubicBezTo>
                  <a:pt x="1003647" y="2652383"/>
                  <a:pt x="999768" y="2652747"/>
                  <a:pt x="997388" y="2654475"/>
                </a:cubicBezTo>
                <a:cubicBezTo>
                  <a:pt x="990248" y="2659656"/>
                  <a:pt x="996595" y="2677110"/>
                  <a:pt x="1009287" y="2655292"/>
                </a:cubicBezTo>
                <a:close/>
                <a:moveTo>
                  <a:pt x="2792092" y="2809467"/>
                </a:moveTo>
                <a:cubicBezTo>
                  <a:pt x="2792092" y="2803650"/>
                  <a:pt x="2756360" y="2835648"/>
                  <a:pt x="2792092" y="2809467"/>
                </a:cubicBezTo>
                <a:close/>
                <a:moveTo>
                  <a:pt x="3688577" y="2888600"/>
                </a:moveTo>
                <a:cubicBezTo>
                  <a:pt x="3687079" y="2887918"/>
                  <a:pt x="3685022" y="2888191"/>
                  <a:pt x="3682789" y="2889100"/>
                </a:cubicBezTo>
                <a:cubicBezTo>
                  <a:pt x="3678322" y="2890918"/>
                  <a:pt x="3673149" y="2895282"/>
                  <a:pt x="3670329" y="2899645"/>
                </a:cubicBezTo>
                <a:cubicBezTo>
                  <a:pt x="3677851" y="2905463"/>
                  <a:pt x="3683492" y="2888009"/>
                  <a:pt x="3691016" y="2893827"/>
                </a:cubicBezTo>
                <a:cubicBezTo>
                  <a:pt x="3691015" y="2890918"/>
                  <a:pt x="3690075" y="2889282"/>
                  <a:pt x="3688577" y="2888600"/>
                </a:cubicBezTo>
                <a:close/>
                <a:moveTo>
                  <a:pt x="540567" y="2606598"/>
                </a:moveTo>
                <a:lnTo>
                  <a:pt x="544781" y="2611657"/>
                </a:lnTo>
                <a:cubicBezTo>
                  <a:pt x="537258" y="2626203"/>
                  <a:pt x="537259" y="2614567"/>
                  <a:pt x="525975" y="2614567"/>
                </a:cubicBezTo>
                <a:cubicBezTo>
                  <a:pt x="528795" y="2609477"/>
                  <a:pt x="532793" y="2607113"/>
                  <a:pt x="537494" y="2606341"/>
                </a:cubicBezTo>
                <a:close/>
                <a:moveTo>
                  <a:pt x="1153037" y="2659747"/>
                </a:moveTo>
                <a:cubicBezTo>
                  <a:pt x="1148805" y="2659838"/>
                  <a:pt x="1143280" y="2664746"/>
                  <a:pt x="1137167" y="2678564"/>
                </a:cubicBezTo>
                <a:cubicBezTo>
                  <a:pt x="1166788" y="2702564"/>
                  <a:pt x="1165730" y="2659474"/>
                  <a:pt x="1153037" y="2659747"/>
                </a:cubicBezTo>
                <a:close/>
                <a:moveTo>
                  <a:pt x="3206997" y="2838557"/>
                </a:moveTo>
                <a:cubicBezTo>
                  <a:pt x="3203943" y="2839284"/>
                  <a:pt x="3201121" y="2842921"/>
                  <a:pt x="3207702" y="2847283"/>
                </a:cubicBezTo>
                <a:cubicBezTo>
                  <a:pt x="3213346" y="2840012"/>
                  <a:pt x="3210055" y="2837829"/>
                  <a:pt x="3206997" y="2838557"/>
                </a:cubicBezTo>
                <a:close/>
                <a:moveTo>
                  <a:pt x="931861" y="2633112"/>
                </a:moveTo>
                <a:cubicBezTo>
                  <a:pt x="923838" y="2627112"/>
                  <a:pt x="891751" y="2647293"/>
                  <a:pt x="928422" y="2649474"/>
                </a:cubicBezTo>
                <a:cubicBezTo>
                  <a:pt x="934534" y="2640020"/>
                  <a:pt x="934534" y="2635111"/>
                  <a:pt x="931861" y="2633112"/>
                </a:cubicBezTo>
                <a:close/>
                <a:moveTo>
                  <a:pt x="3220515" y="2834058"/>
                </a:moveTo>
                <a:cubicBezTo>
                  <a:pt x="3218985" y="2833831"/>
                  <a:pt x="3217104" y="2834921"/>
                  <a:pt x="3215227" y="2838557"/>
                </a:cubicBezTo>
                <a:cubicBezTo>
                  <a:pt x="3226509" y="2847285"/>
                  <a:pt x="3225098" y="2834739"/>
                  <a:pt x="3220515" y="2834058"/>
                </a:cubicBezTo>
                <a:close/>
                <a:moveTo>
                  <a:pt x="1609197" y="2690199"/>
                </a:moveTo>
                <a:cubicBezTo>
                  <a:pt x="1601676" y="2688745"/>
                  <a:pt x="1594152" y="2688017"/>
                  <a:pt x="1586865" y="2689108"/>
                </a:cubicBezTo>
                <a:cubicBezTo>
                  <a:pt x="1579577" y="2690200"/>
                  <a:pt x="1572526" y="2693109"/>
                  <a:pt x="1565944" y="2698927"/>
                </a:cubicBezTo>
                <a:cubicBezTo>
                  <a:pt x="1582869" y="2696018"/>
                  <a:pt x="1590391" y="2696018"/>
                  <a:pt x="1609197" y="2690199"/>
                </a:cubicBezTo>
                <a:close/>
                <a:moveTo>
                  <a:pt x="966710" y="2624067"/>
                </a:moveTo>
                <a:cubicBezTo>
                  <a:pt x="962743" y="2620930"/>
                  <a:pt x="971206" y="2664020"/>
                  <a:pt x="975438" y="2646566"/>
                </a:cubicBezTo>
                <a:cubicBezTo>
                  <a:pt x="970736" y="2631294"/>
                  <a:pt x="968033" y="2625113"/>
                  <a:pt x="966710" y="2624067"/>
                </a:cubicBezTo>
                <a:close/>
                <a:moveTo>
                  <a:pt x="3372138" y="2834285"/>
                </a:moveTo>
                <a:cubicBezTo>
                  <a:pt x="3367906" y="2834376"/>
                  <a:pt x="3362381" y="2839284"/>
                  <a:pt x="3356271" y="2853102"/>
                </a:cubicBezTo>
                <a:cubicBezTo>
                  <a:pt x="3385890" y="2877100"/>
                  <a:pt x="3384831" y="2834012"/>
                  <a:pt x="3372138" y="2834285"/>
                </a:cubicBezTo>
                <a:close/>
                <a:moveTo>
                  <a:pt x="992363" y="2617476"/>
                </a:moveTo>
                <a:cubicBezTo>
                  <a:pt x="986721" y="2637838"/>
                  <a:pt x="1007408" y="2614567"/>
                  <a:pt x="992363" y="2617476"/>
                </a:cubicBezTo>
                <a:close/>
                <a:moveTo>
                  <a:pt x="3828301" y="2864738"/>
                </a:moveTo>
                <a:cubicBezTo>
                  <a:pt x="3820775" y="2863283"/>
                  <a:pt x="3813255" y="2862556"/>
                  <a:pt x="3805968" y="2863647"/>
                </a:cubicBezTo>
                <a:cubicBezTo>
                  <a:pt x="3798679" y="2864738"/>
                  <a:pt x="3791627" y="2867647"/>
                  <a:pt x="3785044" y="2873464"/>
                </a:cubicBezTo>
                <a:cubicBezTo>
                  <a:pt x="3801971" y="2870555"/>
                  <a:pt x="3809492" y="2870555"/>
                  <a:pt x="3828301" y="2864738"/>
                </a:cubicBezTo>
                <a:close/>
                <a:moveTo>
                  <a:pt x="1918602" y="2689309"/>
                </a:moveTo>
                <a:cubicBezTo>
                  <a:pt x="1918334" y="2692268"/>
                  <a:pt x="1919260" y="2703108"/>
                  <a:pt x="1921376" y="2704745"/>
                </a:cubicBezTo>
                <a:cubicBezTo>
                  <a:pt x="1920437" y="2696018"/>
                  <a:pt x="1919731" y="2691473"/>
                  <a:pt x="1919263" y="2689609"/>
                </a:cubicBezTo>
                <a:cubicBezTo>
                  <a:pt x="1918909" y="2688211"/>
                  <a:pt x="1918690" y="2688322"/>
                  <a:pt x="1918602" y="2689309"/>
                </a:cubicBezTo>
                <a:close/>
                <a:moveTo>
                  <a:pt x="1706696" y="2665883"/>
                </a:moveTo>
                <a:cubicBezTo>
                  <a:pt x="1694530" y="2661110"/>
                  <a:pt x="1654331" y="2676382"/>
                  <a:pt x="1705108" y="2678564"/>
                </a:cubicBezTo>
                <a:cubicBezTo>
                  <a:pt x="1711691" y="2671292"/>
                  <a:pt x="1710749" y="2667473"/>
                  <a:pt x="1706696" y="2665883"/>
                </a:cubicBezTo>
                <a:close/>
                <a:moveTo>
                  <a:pt x="6524599" y="3094182"/>
                </a:moveTo>
                <a:cubicBezTo>
                  <a:pt x="6522719" y="3094545"/>
                  <a:pt x="6520367" y="3095999"/>
                  <a:pt x="6517546" y="3094545"/>
                </a:cubicBezTo>
                <a:cubicBezTo>
                  <a:pt x="6511904" y="3103271"/>
                  <a:pt x="6523188" y="3109090"/>
                  <a:pt x="6528830" y="3100363"/>
                </a:cubicBezTo>
                <a:cubicBezTo>
                  <a:pt x="6527890" y="3094546"/>
                  <a:pt x="6526479" y="3093819"/>
                  <a:pt x="6524599" y="3094182"/>
                </a:cubicBezTo>
                <a:close/>
                <a:moveTo>
                  <a:pt x="1310182" y="2629112"/>
                </a:moveTo>
                <a:cubicBezTo>
                  <a:pt x="1306422" y="2637838"/>
                  <a:pt x="1300781" y="2634929"/>
                  <a:pt x="1297019" y="2643657"/>
                </a:cubicBezTo>
                <a:cubicBezTo>
                  <a:pt x="1302661" y="2649474"/>
                  <a:pt x="1321466" y="2637838"/>
                  <a:pt x="1310182" y="2629112"/>
                </a:cubicBezTo>
                <a:close/>
                <a:moveTo>
                  <a:pt x="5476755" y="2999550"/>
                </a:moveTo>
                <a:cubicBezTo>
                  <a:pt x="5473229" y="2996549"/>
                  <a:pt x="5460183" y="3012366"/>
                  <a:pt x="5475696" y="3010186"/>
                </a:cubicBezTo>
                <a:cubicBezTo>
                  <a:pt x="5478048" y="3003641"/>
                  <a:pt x="5477931" y="3000549"/>
                  <a:pt x="5476755" y="2999550"/>
                </a:cubicBezTo>
                <a:close/>
                <a:moveTo>
                  <a:pt x="5144712" y="2966551"/>
                </a:moveTo>
                <a:cubicBezTo>
                  <a:pt x="5184205" y="2992731"/>
                  <a:pt x="5077013" y="2975277"/>
                  <a:pt x="5144712" y="2966551"/>
                </a:cubicBezTo>
                <a:close/>
                <a:moveTo>
                  <a:pt x="5454250" y="2992368"/>
                </a:moveTo>
                <a:cubicBezTo>
                  <a:pt x="5448899" y="2994550"/>
                  <a:pt x="5439027" y="3002914"/>
                  <a:pt x="5423042" y="3021821"/>
                </a:cubicBezTo>
                <a:cubicBezTo>
                  <a:pt x="5445608" y="3034912"/>
                  <a:pt x="5470290" y="2985823"/>
                  <a:pt x="5454250" y="2992368"/>
                </a:cubicBezTo>
                <a:close/>
                <a:moveTo>
                  <a:pt x="3529283" y="2803650"/>
                </a:moveTo>
                <a:cubicBezTo>
                  <a:pt x="3525523" y="2812376"/>
                  <a:pt x="3519883" y="2809467"/>
                  <a:pt x="3516120" y="2818193"/>
                </a:cubicBezTo>
                <a:cubicBezTo>
                  <a:pt x="3521761" y="2824012"/>
                  <a:pt x="3540568" y="2812376"/>
                  <a:pt x="3529283" y="2803650"/>
                </a:cubicBezTo>
                <a:close/>
                <a:moveTo>
                  <a:pt x="1431716" y="2597477"/>
                </a:moveTo>
                <a:cubicBezTo>
                  <a:pt x="1429130" y="2597114"/>
                  <a:pt x="1426779" y="2598569"/>
                  <a:pt x="1424898" y="2602931"/>
                </a:cubicBezTo>
                <a:cubicBezTo>
                  <a:pt x="1430541" y="2608748"/>
                  <a:pt x="1436182" y="2608748"/>
                  <a:pt x="1439943" y="2602931"/>
                </a:cubicBezTo>
                <a:cubicBezTo>
                  <a:pt x="1437123" y="2600022"/>
                  <a:pt x="1434302" y="2597840"/>
                  <a:pt x="1431716" y="2597477"/>
                </a:cubicBezTo>
                <a:close/>
                <a:moveTo>
                  <a:pt x="1503179" y="2602931"/>
                </a:moveTo>
                <a:cubicBezTo>
                  <a:pt x="1496363" y="2604386"/>
                  <a:pt x="1482258" y="2608750"/>
                  <a:pt x="1481317" y="2611658"/>
                </a:cubicBezTo>
                <a:cubicBezTo>
                  <a:pt x="1509525" y="2602931"/>
                  <a:pt x="1509996" y="2601478"/>
                  <a:pt x="1503179" y="2602931"/>
                </a:cubicBezTo>
                <a:close/>
                <a:moveTo>
                  <a:pt x="5277677" y="2935507"/>
                </a:moveTo>
                <a:cubicBezTo>
                  <a:pt x="5279177" y="2936007"/>
                  <a:pt x="5280116" y="2937462"/>
                  <a:pt x="5280116" y="2940370"/>
                </a:cubicBezTo>
                <a:cubicBezTo>
                  <a:pt x="5272595" y="2937461"/>
                  <a:pt x="5266951" y="2952006"/>
                  <a:pt x="5259430" y="2943280"/>
                </a:cubicBezTo>
                <a:cubicBezTo>
                  <a:pt x="5262251" y="2941825"/>
                  <a:pt x="5267423" y="2938188"/>
                  <a:pt x="5271889" y="2936371"/>
                </a:cubicBezTo>
                <a:cubicBezTo>
                  <a:pt x="5274123" y="2935462"/>
                  <a:pt x="5276179" y="2935008"/>
                  <a:pt x="5277677" y="2935507"/>
                </a:cubicBezTo>
                <a:close/>
                <a:moveTo>
                  <a:pt x="639047" y="2516025"/>
                </a:moveTo>
                <a:cubicBezTo>
                  <a:pt x="635990" y="2517843"/>
                  <a:pt x="630349" y="2524389"/>
                  <a:pt x="631289" y="2530206"/>
                </a:cubicBezTo>
                <a:cubicBezTo>
                  <a:pt x="642573" y="2517116"/>
                  <a:pt x="642102" y="2514207"/>
                  <a:pt x="639047" y="2516025"/>
                </a:cubicBezTo>
                <a:close/>
                <a:moveTo>
                  <a:pt x="1869660" y="2616021"/>
                </a:moveTo>
                <a:cubicBezTo>
                  <a:pt x="1865428" y="2616749"/>
                  <a:pt x="1861197" y="2618931"/>
                  <a:pt x="1857434" y="2623293"/>
                </a:cubicBezTo>
                <a:cubicBezTo>
                  <a:pt x="1864958" y="2629112"/>
                  <a:pt x="1874360" y="2626202"/>
                  <a:pt x="1881884" y="2617476"/>
                </a:cubicBezTo>
                <a:cubicBezTo>
                  <a:pt x="1878122" y="2616021"/>
                  <a:pt x="1873890" y="2615294"/>
                  <a:pt x="1869660" y="2616021"/>
                </a:cubicBezTo>
                <a:close/>
                <a:moveTo>
                  <a:pt x="3650817" y="2772014"/>
                </a:moveTo>
                <a:cubicBezTo>
                  <a:pt x="3648232" y="2771651"/>
                  <a:pt x="3645882" y="2773105"/>
                  <a:pt x="3644002" y="2777469"/>
                </a:cubicBezTo>
                <a:cubicBezTo>
                  <a:pt x="3649642" y="2783286"/>
                  <a:pt x="3655285" y="2783286"/>
                  <a:pt x="3659045" y="2777469"/>
                </a:cubicBezTo>
                <a:cubicBezTo>
                  <a:pt x="3656226" y="2774560"/>
                  <a:pt x="3653404" y="2772378"/>
                  <a:pt x="3650817" y="2772014"/>
                </a:cubicBezTo>
                <a:close/>
                <a:moveTo>
                  <a:pt x="3722279" y="2777469"/>
                </a:moveTo>
                <a:cubicBezTo>
                  <a:pt x="3715464" y="2778923"/>
                  <a:pt x="3701358" y="2783286"/>
                  <a:pt x="3700417" y="2786195"/>
                </a:cubicBezTo>
                <a:cubicBezTo>
                  <a:pt x="3728628" y="2777469"/>
                  <a:pt x="3729098" y="2776015"/>
                  <a:pt x="3722279" y="2777469"/>
                </a:cubicBezTo>
                <a:close/>
                <a:moveTo>
                  <a:pt x="1756047" y="2584753"/>
                </a:moveTo>
                <a:lnTo>
                  <a:pt x="1754002" y="2597113"/>
                </a:lnTo>
                <a:cubicBezTo>
                  <a:pt x="1747891" y="2592750"/>
                  <a:pt x="1746597" y="2589660"/>
                  <a:pt x="1748126" y="2587523"/>
                </a:cubicBezTo>
                <a:close/>
                <a:moveTo>
                  <a:pt x="1716392" y="2553479"/>
                </a:moveTo>
                <a:cubicBezTo>
                  <a:pt x="1706988" y="2553479"/>
                  <a:pt x="1695705" y="2556388"/>
                  <a:pt x="1686302" y="2568024"/>
                </a:cubicBezTo>
                <a:cubicBezTo>
                  <a:pt x="1695704" y="2568024"/>
                  <a:pt x="1706988" y="2565115"/>
                  <a:pt x="1716392" y="2553479"/>
                </a:cubicBezTo>
                <a:close/>
                <a:moveTo>
                  <a:pt x="3978910" y="2753473"/>
                </a:moveTo>
                <a:lnTo>
                  <a:pt x="3976864" y="2765832"/>
                </a:lnTo>
                <a:cubicBezTo>
                  <a:pt x="3970756" y="2761469"/>
                  <a:pt x="3969461" y="2758379"/>
                  <a:pt x="3970989" y="2756242"/>
                </a:cubicBezTo>
                <a:close/>
                <a:moveTo>
                  <a:pt x="1826847" y="2552190"/>
                </a:moveTo>
                <a:lnTo>
                  <a:pt x="1817943" y="2562206"/>
                </a:lnTo>
                <a:lnTo>
                  <a:pt x="1819934" y="2552971"/>
                </a:lnTo>
                <a:close/>
                <a:moveTo>
                  <a:pt x="3935493" y="2728016"/>
                </a:moveTo>
                <a:cubicBezTo>
                  <a:pt x="3926090" y="2728016"/>
                  <a:pt x="3914808" y="2730925"/>
                  <a:pt x="3905403" y="2742561"/>
                </a:cubicBezTo>
                <a:cubicBezTo>
                  <a:pt x="3914806" y="2742561"/>
                  <a:pt x="3926092" y="2739652"/>
                  <a:pt x="3935493" y="2728016"/>
                </a:cubicBezTo>
                <a:close/>
                <a:moveTo>
                  <a:pt x="1904215" y="2546571"/>
                </a:moveTo>
                <a:cubicBezTo>
                  <a:pt x="1895518" y="2547661"/>
                  <a:pt x="1887524" y="2552024"/>
                  <a:pt x="1906333" y="2556388"/>
                </a:cubicBezTo>
                <a:cubicBezTo>
                  <a:pt x="1922317" y="2547662"/>
                  <a:pt x="1912914" y="2545480"/>
                  <a:pt x="1904215" y="2546571"/>
                </a:cubicBezTo>
                <a:close/>
                <a:moveTo>
                  <a:pt x="4136344" y="2740897"/>
                </a:moveTo>
                <a:cubicBezTo>
                  <a:pt x="4144678" y="2740153"/>
                  <a:pt x="4150114" y="2741471"/>
                  <a:pt x="4151759" y="2745470"/>
                </a:cubicBezTo>
                <a:lnTo>
                  <a:pt x="4148046" y="2745790"/>
                </a:lnTo>
                <a:lnTo>
                  <a:pt x="4147998" y="2745470"/>
                </a:lnTo>
                <a:cubicBezTo>
                  <a:pt x="4143767" y="2741107"/>
                  <a:pt x="4136715" y="2741107"/>
                  <a:pt x="4127311" y="2745470"/>
                </a:cubicBezTo>
                <a:lnTo>
                  <a:pt x="4130686" y="2742243"/>
                </a:lnTo>
                <a:close/>
                <a:moveTo>
                  <a:pt x="4051136" y="2720749"/>
                </a:moveTo>
                <a:lnTo>
                  <a:pt x="4050620" y="2721471"/>
                </a:lnTo>
                <a:cubicBezTo>
                  <a:pt x="4047563" y="2725199"/>
                  <a:pt x="4043155" y="2730199"/>
                  <a:pt x="4037043" y="2736744"/>
                </a:cubicBezTo>
                <a:cubicBezTo>
                  <a:pt x="4034222" y="2735289"/>
                  <a:pt x="4035867" y="2731290"/>
                  <a:pt x="4039158" y="2726926"/>
                </a:cubicBezTo>
                <a:lnTo>
                  <a:pt x="4044592" y="2721487"/>
                </a:lnTo>
                <a:close/>
                <a:moveTo>
                  <a:pt x="4123315" y="2721107"/>
                </a:moveTo>
                <a:cubicBezTo>
                  <a:pt x="4114617" y="2722198"/>
                  <a:pt x="4106624" y="2726562"/>
                  <a:pt x="4125430" y="2730925"/>
                </a:cubicBezTo>
                <a:cubicBezTo>
                  <a:pt x="4141416" y="2722199"/>
                  <a:pt x="4132014" y="2720017"/>
                  <a:pt x="4123315" y="2721107"/>
                </a:cubicBezTo>
                <a:close/>
                <a:moveTo>
                  <a:pt x="2047375" y="2521480"/>
                </a:moveTo>
                <a:cubicBezTo>
                  <a:pt x="2090629" y="2530206"/>
                  <a:pt x="2041733" y="2524389"/>
                  <a:pt x="2047375" y="2521480"/>
                </a:cubicBezTo>
                <a:close/>
                <a:moveTo>
                  <a:pt x="735014" y="2393259"/>
                </a:moveTo>
                <a:cubicBezTo>
                  <a:pt x="729902" y="2391487"/>
                  <a:pt x="721087" y="2400758"/>
                  <a:pt x="719677" y="2405122"/>
                </a:cubicBezTo>
                <a:cubicBezTo>
                  <a:pt x="729079" y="2402212"/>
                  <a:pt x="729078" y="2399303"/>
                  <a:pt x="738482" y="2399303"/>
                </a:cubicBezTo>
                <a:cubicBezTo>
                  <a:pt x="738013" y="2395668"/>
                  <a:pt x="736719" y="2393850"/>
                  <a:pt x="735014" y="2393259"/>
                </a:cubicBezTo>
                <a:close/>
                <a:moveTo>
                  <a:pt x="4266475" y="2696018"/>
                </a:moveTo>
                <a:cubicBezTo>
                  <a:pt x="4309729" y="2704744"/>
                  <a:pt x="4260833" y="2698927"/>
                  <a:pt x="4266475" y="2696018"/>
                </a:cubicBezTo>
                <a:close/>
                <a:moveTo>
                  <a:pt x="2202161" y="2511357"/>
                </a:moveTo>
                <a:lnTo>
                  <a:pt x="2196031" y="2514236"/>
                </a:lnTo>
                <a:lnTo>
                  <a:pt x="2119308" y="2506571"/>
                </a:lnTo>
                <a:cubicBezTo>
                  <a:pt x="2038914" y="2501118"/>
                  <a:pt x="1950524" y="2506935"/>
                  <a:pt x="1908212" y="2570932"/>
                </a:cubicBezTo>
                <a:cubicBezTo>
                  <a:pt x="1927020" y="2562206"/>
                  <a:pt x="1936420" y="2570932"/>
                  <a:pt x="1932661" y="2597113"/>
                </a:cubicBezTo>
                <a:cubicBezTo>
                  <a:pt x="1975914" y="2562206"/>
                  <a:pt x="2088751" y="2582569"/>
                  <a:pt x="2098154" y="2573841"/>
                </a:cubicBezTo>
                <a:cubicBezTo>
                  <a:pt x="2091571" y="2569479"/>
                  <a:pt x="2123540" y="2549843"/>
                  <a:pt x="2157391" y="2532388"/>
                </a:cubicBezTo>
                <a:lnTo>
                  <a:pt x="2196031" y="2514236"/>
                </a:lnTo>
                <a:lnTo>
                  <a:pt x="2202574" y="2514890"/>
                </a:lnTo>
                <a:close/>
                <a:moveTo>
                  <a:pt x="7208900" y="2942552"/>
                </a:moveTo>
                <a:cubicBezTo>
                  <a:pt x="7204433" y="2942552"/>
                  <a:pt x="7200202" y="2947643"/>
                  <a:pt x="7209605" y="2957824"/>
                </a:cubicBezTo>
                <a:cubicBezTo>
                  <a:pt x="7218068" y="2947643"/>
                  <a:pt x="7213366" y="2942552"/>
                  <a:pt x="7208900" y="2942552"/>
                </a:cubicBezTo>
                <a:close/>
                <a:moveTo>
                  <a:pt x="4456415" y="2684382"/>
                </a:moveTo>
                <a:lnTo>
                  <a:pt x="4458313" y="2692123"/>
                </a:lnTo>
                <a:lnTo>
                  <a:pt x="4451810" y="2691993"/>
                </a:lnTo>
                <a:lnTo>
                  <a:pt x="4451949" y="2691654"/>
                </a:lnTo>
                <a:cubicBezTo>
                  <a:pt x="4452184" y="2689472"/>
                  <a:pt x="4452657" y="2687292"/>
                  <a:pt x="4456415" y="2684382"/>
                </a:cubicBezTo>
                <a:close/>
                <a:moveTo>
                  <a:pt x="4447013" y="2678564"/>
                </a:moveTo>
                <a:lnTo>
                  <a:pt x="4432698" y="2690529"/>
                </a:lnTo>
                <a:lnTo>
                  <a:pt x="4424217" y="2689682"/>
                </a:lnTo>
                <a:lnTo>
                  <a:pt x="4424582" y="2684435"/>
                </a:lnTo>
                <a:close/>
                <a:moveTo>
                  <a:pt x="7346330" y="2908918"/>
                </a:moveTo>
                <a:cubicBezTo>
                  <a:pt x="7344832" y="2908191"/>
                  <a:pt x="7342775" y="2908372"/>
                  <a:pt x="7340541" y="2909100"/>
                </a:cubicBezTo>
                <a:cubicBezTo>
                  <a:pt x="7336075" y="2910553"/>
                  <a:pt x="7330904" y="2914190"/>
                  <a:pt x="7328083" y="2917099"/>
                </a:cubicBezTo>
                <a:cubicBezTo>
                  <a:pt x="7335604" y="2925825"/>
                  <a:pt x="7341247" y="2908371"/>
                  <a:pt x="7348769" y="2914189"/>
                </a:cubicBezTo>
                <a:cubicBezTo>
                  <a:pt x="7348769" y="2911281"/>
                  <a:pt x="7347829" y="2909645"/>
                  <a:pt x="7346330" y="2908918"/>
                </a:cubicBezTo>
                <a:close/>
                <a:moveTo>
                  <a:pt x="6047398" y="2748379"/>
                </a:moveTo>
                <a:cubicBezTo>
                  <a:pt x="6046928" y="2746924"/>
                  <a:pt x="6041051" y="2747107"/>
                  <a:pt x="6032676" y="2748152"/>
                </a:cubicBezTo>
                <a:cubicBezTo>
                  <a:pt x="6007553" y="2751289"/>
                  <a:pt x="5959951" y="2762197"/>
                  <a:pt x="5968413" y="2760015"/>
                </a:cubicBezTo>
                <a:cubicBezTo>
                  <a:pt x="5974055" y="2780377"/>
                  <a:pt x="6045517" y="2757106"/>
                  <a:pt x="6047398" y="2751287"/>
                </a:cubicBezTo>
                <a:cubicBezTo>
                  <a:pt x="6045517" y="2751287"/>
                  <a:pt x="6045517" y="2751287"/>
                  <a:pt x="6047398" y="2748379"/>
                </a:cubicBezTo>
                <a:close/>
                <a:moveTo>
                  <a:pt x="7891732" y="2791377"/>
                </a:moveTo>
                <a:cubicBezTo>
                  <a:pt x="7891674" y="2792741"/>
                  <a:pt x="7891791" y="2796378"/>
                  <a:pt x="7892261" y="2803650"/>
                </a:cubicBezTo>
                <a:cubicBezTo>
                  <a:pt x="7893672" y="2803650"/>
                  <a:pt x="7891908" y="2787287"/>
                  <a:pt x="7891732" y="2791377"/>
                </a:cubicBezTo>
                <a:close/>
                <a:moveTo>
                  <a:pt x="7936455" y="2774196"/>
                </a:moveTo>
                <a:cubicBezTo>
                  <a:pt x="7927053" y="2772378"/>
                  <a:pt x="7920470" y="2780378"/>
                  <a:pt x="7944917" y="2803650"/>
                </a:cubicBezTo>
                <a:cubicBezTo>
                  <a:pt x="7958082" y="2787650"/>
                  <a:pt x="7945858" y="2776014"/>
                  <a:pt x="7936455" y="2774196"/>
                </a:cubicBezTo>
                <a:close/>
                <a:moveTo>
                  <a:pt x="7978063" y="2763288"/>
                </a:moveTo>
                <a:cubicBezTo>
                  <a:pt x="7972656" y="2763651"/>
                  <a:pt x="7966545" y="2767288"/>
                  <a:pt x="7967484" y="2774560"/>
                </a:cubicBezTo>
                <a:cubicBezTo>
                  <a:pt x="7973126" y="2777469"/>
                  <a:pt x="7978768" y="2771650"/>
                  <a:pt x="7984410" y="2771650"/>
                </a:cubicBezTo>
                <a:cubicBezTo>
                  <a:pt x="7988171" y="2765833"/>
                  <a:pt x="7983470" y="2762924"/>
                  <a:pt x="7978063" y="2763288"/>
                </a:cubicBezTo>
                <a:close/>
                <a:moveTo>
                  <a:pt x="1094359" y="2143162"/>
                </a:moveTo>
                <a:lnTo>
                  <a:pt x="1041933" y="2157759"/>
                </a:lnTo>
                <a:cubicBezTo>
                  <a:pt x="911908" y="2194404"/>
                  <a:pt x="797485" y="2227675"/>
                  <a:pt x="762930" y="2236402"/>
                </a:cubicBezTo>
                <a:cubicBezTo>
                  <a:pt x="859310" y="2199313"/>
                  <a:pt x="958159" y="2173132"/>
                  <a:pt x="1057919" y="2150769"/>
                </a:cubicBezTo>
                <a:close/>
                <a:moveTo>
                  <a:pt x="8148403" y="2715654"/>
                </a:moveTo>
                <a:cubicBezTo>
                  <a:pt x="8141087" y="2714562"/>
                  <a:pt x="8128746" y="2726561"/>
                  <a:pt x="8121693" y="2722198"/>
                </a:cubicBezTo>
                <a:cubicBezTo>
                  <a:pt x="8125454" y="2739652"/>
                  <a:pt x="8142380" y="2719289"/>
                  <a:pt x="8153663" y="2722199"/>
                </a:cubicBezTo>
                <a:cubicBezTo>
                  <a:pt x="8152723" y="2717835"/>
                  <a:pt x="8150843" y="2716018"/>
                  <a:pt x="8148403" y="2715654"/>
                </a:cubicBezTo>
                <a:close/>
                <a:moveTo>
                  <a:pt x="8261180" y="2708699"/>
                </a:moveTo>
                <a:cubicBezTo>
                  <a:pt x="8259212" y="2709108"/>
                  <a:pt x="8257096" y="2710563"/>
                  <a:pt x="8255216" y="2713472"/>
                </a:cubicBezTo>
                <a:cubicBezTo>
                  <a:pt x="8258976" y="2716380"/>
                  <a:pt x="8260858" y="2719289"/>
                  <a:pt x="8264617" y="2722198"/>
                </a:cubicBezTo>
                <a:cubicBezTo>
                  <a:pt x="8269319" y="2717836"/>
                  <a:pt x="8268849" y="2712745"/>
                  <a:pt x="8266264" y="2710199"/>
                </a:cubicBezTo>
                <a:cubicBezTo>
                  <a:pt x="8264971" y="2708926"/>
                  <a:pt x="8263149" y="2708290"/>
                  <a:pt x="8261180" y="2708699"/>
                </a:cubicBezTo>
                <a:close/>
                <a:moveTo>
                  <a:pt x="8214278" y="2704122"/>
                </a:moveTo>
                <a:cubicBezTo>
                  <a:pt x="8213402" y="2703395"/>
                  <a:pt x="8212873" y="2703506"/>
                  <a:pt x="8213137" y="2704971"/>
                </a:cubicBezTo>
                <a:cubicBezTo>
                  <a:pt x="8213490" y="2706926"/>
                  <a:pt x="8215254" y="2711290"/>
                  <a:pt x="8219484" y="2719289"/>
                </a:cubicBezTo>
                <a:cubicBezTo>
                  <a:pt x="8222658" y="2716017"/>
                  <a:pt x="8216906" y="2706301"/>
                  <a:pt x="8214278" y="2704122"/>
                </a:cubicBezTo>
                <a:close/>
                <a:moveTo>
                  <a:pt x="26828" y="1956391"/>
                </a:moveTo>
                <a:lnTo>
                  <a:pt x="29059" y="1962551"/>
                </a:lnTo>
                <a:cubicBezTo>
                  <a:pt x="29146" y="1968960"/>
                  <a:pt x="25267" y="1971688"/>
                  <a:pt x="14453" y="1965869"/>
                </a:cubicBezTo>
                <a:close/>
                <a:moveTo>
                  <a:pt x="8353712" y="2691063"/>
                </a:moveTo>
                <a:cubicBezTo>
                  <a:pt x="8348775" y="2692564"/>
                  <a:pt x="8358649" y="2701835"/>
                  <a:pt x="8364291" y="2693109"/>
                </a:cubicBezTo>
                <a:cubicBezTo>
                  <a:pt x="8358649" y="2690927"/>
                  <a:pt x="8355358" y="2690564"/>
                  <a:pt x="8353712" y="2691063"/>
                </a:cubicBezTo>
                <a:close/>
                <a:moveTo>
                  <a:pt x="8409424" y="2681473"/>
                </a:moveTo>
                <a:cubicBezTo>
                  <a:pt x="8407074" y="2682200"/>
                  <a:pt x="8404723" y="2684382"/>
                  <a:pt x="8401902" y="2687290"/>
                </a:cubicBezTo>
                <a:cubicBezTo>
                  <a:pt x="8407544" y="2693109"/>
                  <a:pt x="8411305" y="2690200"/>
                  <a:pt x="8416946" y="2684382"/>
                </a:cubicBezTo>
                <a:cubicBezTo>
                  <a:pt x="8414126" y="2681473"/>
                  <a:pt x="8411774" y="2680746"/>
                  <a:pt x="8409424" y="2681473"/>
                </a:cubicBezTo>
                <a:close/>
                <a:moveTo>
                  <a:pt x="1483940" y="2057723"/>
                </a:moveTo>
                <a:lnTo>
                  <a:pt x="1480143" y="2063319"/>
                </a:lnTo>
                <a:cubicBezTo>
                  <a:pt x="1477555" y="2064046"/>
                  <a:pt x="1474735" y="2063319"/>
                  <a:pt x="1473795" y="2061864"/>
                </a:cubicBezTo>
                <a:lnTo>
                  <a:pt x="1474939" y="2059896"/>
                </a:lnTo>
                <a:close/>
                <a:moveTo>
                  <a:pt x="8392499" y="2672201"/>
                </a:moveTo>
                <a:cubicBezTo>
                  <a:pt x="8388268" y="2674928"/>
                  <a:pt x="8388268" y="2685837"/>
                  <a:pt x="8392499" y="2690200"/>
                </a:cubicBezTo>
                <a:cubicBezTo>
                  <a:pt x="8398140" y="2684382"/>
                  <a:pt x="8394379" y="2678564"/>
                  <a:pt x="8398140" y="2672746"/>
                </a:cubicBezTo>
                <a:cubicBezTo>
                  <a:pt x="8395789" y="2671292"/>
                  <a:pt x="8393909" y="2671292"/>
                  <a:pt x="8392499" y="2672201"/>
                </a:cubicBezTo>
                <a:close/>
                <a:moveTo>
                  <a:pt x="4669" y="1918826"/>
                </a:moveTo>
                <a:cubicBezTo>
                  <a:pt x="6711" y="1919666"/>
                  <a:pt x="9246" y="1922019"/>
                  <a:pt x="11902" y="1925274"/>
                </a:cubicBezTo>
                <a:lnTo>
                  <a:pt x="13474" y="1927620"/>
                </a:lnTo>
                <a:lnTo>
                  <a:pt x="1289" y="1936779"/>
                </a:lnTo>
                <a:cubicBezTo>
                  <a:pt x="-1531" y="1921507"/>
                  <a:pt x="584" y="1917144"/>
                  <a:pt x="4669" y="1918826"/>
                </a:cubicBezTo>
                <a:close/>
                <a:moveTo>
                  <a:pt x="8444216" y="2669110"/>
                </a:moveTo>
                <a:cubicBezTo>
                  <a:pt x="8440455" y="2666201"/>
                  <a:pt x="8441394" y="2668383"/>
                  <a:pt x="8458320" y="2684382"/>
                </a:cubicBezTo>
                <a:cubicBezTo>
                  <a:pt x="8456439" y="2680018"/>
                  <a:pt x="8447976" y="2672019"/>
                  <a:pt x="8444216" y="2669110"/>
                </a:cubicBezTo>
                <a:close/>
                <a:moveTo>
                  <a:pt x="1493046" y="2043345"/>
                </a:moveTo>
                <a:lnTo>
                  <a:pt x="1492895" y="2043366"/>
                </a:lnTo>
                <a:cubicBezTo>
                  <a:pt x="1491307" y="2045048"/>
                  <a:pt x="1497067" y="2048229"/>
                  <a:pt x="1505294" y="2051320"/>
                </a:cubicBezTo>
                <a:lnTo>
                  <a:pt x="1507721" y="2051981"/>
                </a:lnTo>
                <a:lnTo>
                  <a:pt x="1483940" y="2057723"/>
                </a:lnTo>
                <a:lnTo>
                  <a:pt x="1485079" y="2056047"/>
                </a:lnTo>
                <a:cubicBezTo>
                  <a:pt x="1484139" y="2056047"/>
                  <a:pt x="1480847" y="2054592"/>
                  <a:pt x="1478026" y="2054592"/>
                </a:cubicBezTo>
                <a:lnTo>
                  <a:pt x="1474939" y="2059896"/>
                </a:lnTo>
                <a:lnTo>
                  <a:pt x="1358374" y="2088045"/>
                </a:lnTo>
                <a:lnTo>
                  <a:pt x="1271002" y="2106285"/>
                </a:lnTo>
                <a:lnTo>
                  <a:pt x="1237310" y="2110953"/>
                </a:lnTo>
                <a:cubicBezTo>
                  <a:pt x="1210276" y="2115226"/>
                  <a:pt x="1183508" y="2120112"/>
                  <a:pt x="1157457" y="2126128"/>
                </a:cubicBezTo>
                <a:lnTo>
                  <a:pt x="1110355" y="2139822"/>
                </a:lnTo>
                <a:lnTo>
                  <a:pt x="1094359" y="2143162"/>
                </a:lnTo>
                <a:lnTo>
                  <a:pt x="1174780" y="2120771"/>
                </a:lnTo>
                <a:cubicBezTo>
                  <a:pt x="1308068" y="2084228"/>
                  <a:pt x="1435537" y="2051365"/>
                  <a:pt x="1492923" y="2043354"/>
                </a:cubicBezTo>
                <a:close/>
                <a:moveTo>
                  <a:pt x="1501393" y="2042167"/>
                </a:moveTo>
                <a:lnTo>
                  <a:pt x="1504187" y="2042437"/>
                </a:lnTo>
                <a:lnTo>
                  <a:pt x="1493046" y="2043345"/>
                </a:lnTo>
                <a:close/>
                <a:moveTo>
                  <a:pt x="1515480" y="2041518"/>
                </a:moveTo>
                <a:cubicBezTo>
                  <a:pt x="1520853" y="2041662"/>
                  <a:pt x="1523983" y="2042593"/>
                  <a:pt x="1524571" y="2044411"/>
                </a:cubicBezTo>
                <a:lnTo>
                  <a:pt x="1504187" y="2042437"/>
                </a:lnTo>
                <a:close/>
                <a:moveTo>
                  <a:pt x="56003" y="1897918"/>
                </a:moveTo>
                <a:cubicBezTo>
                  <a:pt x="51244" y="1894782"/>
                  <a:pt x="62879" y="1914963"/>
                  <a:pt x="67111" y="1910599"/>
                </a:cubicBezTo>
                <a:cubicBezTo>
                  <a:pt x="60998" y="1902600"/>
                  <a:pt x="57590" y="1898963"/>
                  <a:pt x="56003" y="1897918"/>
                </a:cubicBezTo>
                <a:close/>
                <a:moveTo>
                  <a:pt x="1614839" y="2026957"/>
                </a:moveTo>
                <a:cubicBezTo>
                  <a:pt x="1594152" y="2035684"/>
                  <a:pt x="1565943" y="2024048"/>
                  <a:pt x="1554660" y="2050228"/>
                </a:cubicBezTo>
                <a:cubicBezTo>
                  <a:pt x="1571585" y="2044411"/>
                  <a:pt x="1603555" y="2047320"/>
                  <a:pt x="1614839" y="2026957"/>
                </a:cubicBezTo>
                <a:close/>
                <a:moveTo>
                  <a:pt x="985075" y="1918963"/>
                </a:moveTo>
                <a:cubicBezTo>
                  <a:pt x="981079" y="1920053"/>
                  <a:pt x="977318" y="1923689"/>
                  <a:pt x="973556" y="1930961"/>
                </a:cubicBezTo>
                <a:cubicBezTo>
                  <a:pt x="982960" y="1936779"/>
                  <a:pt x="998003" y="1930961"/>
                  <a:pt x="998005" y="1922234"/>
                </a:cubicBezTo>
                <a:cubicBezTo>
                  <a:pt x="993303" y="1919326"/>
                  <a:pt x="989071" y="1917872"/>
                  <a:pt x="985075" y="1918963"/>
                </a:cubicBezTo>
                <a:close/>
                <a:moveTo>
                  <a:pt x="388692" y="1861147"/>
                </a:moveTo>
                <a:lnTo>
                  <a:pt x="388547" y="1861480"/>
                </a:lnTo>
                <a:lnTo>
                  <a:pt x="388348" y="1861472"/>
                </a:lnTo>
                <a:close/>
                <a:moveTo>
                  <a:pt x="1908212" y="1974596"/>
                </a:moveTo>
                <a:cubicBezTo>
                  <a:pt x="1910091" y="1983322"/>
                  <a:pt x="1904451" y="1994958"/>
                  <a:pt x="1911973" y="1994958"/>
                </a:cubicBezTo>
                <a:cubicBezTo>
                  <a:pt x="1913854" y="1989140"/>
                  <a:pt x="1913853" y="1974596"/>
                  <a:pt x="1908212" y="1974596"/>
                </a:cubicBezTo>
                <a:close/>
                <a:moveTo>
                  <a:pt x="1258792" y="1915898"/>
                </a:moveTo>
                <a:lnTo>
                  <a:pt x="1252946" y="1920502"/>
                </a:lnTo>
                <a:cubicBezTo>
                  <a:pt x="1248182" y="1923371"/>
                  <a:pt x="1243422" y="1925144"/>
                  <a:pt x="1238720" y="1925143"/>
                </a:cubicBezTo>
                <a:close/>
                <a:moveTo>
                  <a:pt x="1885507" y="1971549"/>
                </a:moveTo>
                <a:lnTo>
                  <a:pt x="1883764" y="1977505"/>
                </a:lnTo>
                <a:lnTo>
                  <a:pt x="1880664" y="1973509"/>
                </a:lnTo>
                <a:close/>
                <a:moveTo>
                  <a:pt x="1922228" y="1971915"/>
                </a:moveTo>
                <a:lnTo>
                  <a:pt x="1922407" y="1972796"/>
                </a:lnTo>
                <a:lnTo>
                  <a:pt x="1921556" y="1972236"/>
                </a:lnTo>
                <a:close/>
                <a:moveTo>
                  <a:pt x="1875301" y="1966596"/>
                </a:moveTo>
                <a:lnTo>
                  <a:pt x="1880664" y="1973509"/>
                </a:lnTo>
                <a:lnTo>
                  <a:pt x="1870762" y="1977518"/>
                </a:lnTo>
                <a:lnTo>
                  <a:pt x="1866838" y="1977505"/>
                </a:lnTo>
                <a:cubicBezTo>
                  <a:pt x="1869660" y="1970233"/>
                  <a:pt x="1872482" y="1966597"/>
                  <a:pt x="1875301" y="1966596"/>
                </a:cubicBezTo>
                <a:close/>
                <a:moveTo>
                  <a:pt x="1896362" y="1967772"/>
                </a:moveTo>
                <a:lnTo>
                  <a:pt x="1896929" y="1968777"/>
                </a:lnTo>
                <a:lnTo>
                  <a:pt x="1895519" y="1967718"/>
                </a:lnTo>
                <a:close/>
                <a:moveTo>
                  <a:pt x="1888229" y="1962232"/>
                </a:moveTo>
                <a:lnTo>
                  <a:pt x="1895519" y="1967718"/>
                </a:lnTo>
                <a:lnTo>
                  <a:pt x="1895048" y="1967687"/>
                </a:lnTo>
                <a:lnTo>
                  <a:pt x="1885507" y="1971549"/>
                </a:lnTo>
                <a:close/>
                <a:moveTo>
                  <a:pt x="1276915" y="1900017"/>
                </a:moveTo>
                <a:lnTo>
                  <a:pt x="1278801" y="1904508"/>
                </a:lnTo>
                <a:cubicBezTo>
                  <a:pt x="1276567" y="1906554"/>
                  <a:pt x="1272541" y="1909168"/>
                  <a:pt x="1266077" y="1912542"/>
                </a:cubicBezTo>
                <a:lnTo>
                  <a:pt x="1258792" y="1915898"/>
                </a:lnTo>
                <a:lnTo>
                  <a:pt x="1267193" y="1909281"/>
                </a:lnTo>
                <a:close/>
                <a:moveTo>
                  <a:pt x="708393" y="1835330"/>
                </a:moveTo>
                <a:cubicBezTo>
                  <a:pt x="704632" y="1835693"/>
                  <a:pt x="700870" y="1837875"/>
                  <a:pt x="697109" y="1843692"/>
                </a:cubicBezTo>
                <a:cubicBezTo>
                  <a:pt x="704631" y="1849511"/>
                  <a:pt x="719677" y="1846602"/>
                  <a:pt x="719676" y="1837875"/>
                </a:cubicBezTo>
                <a:cubicBezTo>
                  <a:pt x="715915" y="1836421"/>
                  <a:pt x="712153" y="1834966"/>
                  <a:pt x="708393" y="1835330"/>
                </a:cubicBezTo>
                <a:close/>
                <a:moveTo>
                  <a:pt x="1889405" y="1930961"/>
                </a:moveTo>
                <a:cubicBezTo>
                  <a:pt x="1872481" y="1933870"/>
                  <a:pt x="1893167" y="1954233"/>
                  <a:pt x="1889405" y="1930961"/>
                </a:cubicBezTo>
                <a:close/>
                <a:moveTo>
                  <a:pt x="778445" y="1815467"/>
                </a:moveTo>
                <a:cubicBezTo>
                  <a:pt x="776094" y="1814876"/>
                  <a:pt x="773744" y="1815149"/>
                  <a:pt x="771394" y="1815693"/>
                </a:cubicBezTo>
                <a:cubicBezTo>
                  <a:pt x="766691" y="1816784"/>
                  <a:pt x="761989" y="1818967"/>
                  <a:pt x="757288" y="1817512"/>
                </a:cubicBezTo>
                <a:cubicBezTo>
                  <a:pt x="759168" y="1829148"/>
                  <a:pt x="777975" y="1829147"/>
                  <a:pt x="785498" y="1820421"/>
                </a:cubicBezTo>
                <a:cubicBezTo>
                  <a:pt x="783147" y="1817512"/>
                  <a:pt x="780796" y="1816058"/>
                  <a:pt x="778445" y="1815467"/>
                </a:cubicBezTo>
                <a:close/>
                <a:moveTo>
                  <a:pt x="887989" y="1804421"/>
                </a:moveTo>
                <a:cubicBezTo>
                  <a:pt x="883759" y="1804421"/>
                  <a:pt x="879527" y="1805876"/>
                  <a:pt x="875765" y="1811694"/>
                </a:cubicBezTo>
                <a:cubicBezTo>
                  <a:pt x="885168" y="1814603"/>
                  <a:pt x="892691" y="1817512"/>
                  <a:pt x="900213" y="1805876"/>
                </a:cubicBezTo>
                <a:cubicBezTo>
                  <a:pt x="896451" y="1805876"/>
                  <a:pt x="892220" y="1804421"/>
                  <a:pt x="887989" y="1804421"/>
                </a:cubicBezTo>
                <a:close/>
                <a:moveTo>
                  <a:pt x="9885337" y="2601022"/>
                </a:moveTo>
                <a:cubicBezTo>
                  <a:pt x="9880754" y="2598022"/>
                  <a:pt x="9894153" y="2613839"/>
                  <a:pt x="9896973" y="2611657"/>
                </a:cubicBezTo>
                <a:cubicBezTo>
                  <a:pt x="9890391" y="2605113"/>
                  <a:pt x="9886865" y="2602022"/>
                  <a:pt x="9885337" y="2601022"/>
                </a:cubicBezTo>
                <a:close/>
                <a:moveTo>
                  <a:pt x="1788416" y="1878999"/>
                </a:moveTo>
                <a:lnTo>
                  <a:pt x="1776571" y="1887327"/>
                </a:lnTo>
                <a:cubicBezTo>
                  <a:pt x="1773045" y="1885873"/>
                  <a:pt x="1773454" y="1884237"/>
                  <a:pt x="1776808" y="1882503"/>
                </a:cubicBezTo>
                <a:close/>
                <a:moveTo>
                  <a:pt x="9944224" y="2594205"/>
                </a:moveTo>
                <a:cubicBezTo>
                  <a:pt x="9942108" y="2594204"/>
                  <a:pt x="9943048" y="2600022"/>
                  <a:pt x="9953392" y="2611657"/>
                </a:cubicBezTo>
                <a:cubicBezTo>
                  <a:pt x="9951511" y="2600022"/>
                  <a:pt x="9946339" y="2594205"/>
                  <a:pt x="9944224" y="2594205"/>
                </a:cubicBezTo>
                <a:close/>
                <a:moveTo>
                  <a:pt x="9913428" y="2589477"/>
                </a:moveTo>
                <a:cubicBezTo>
                  <a:pt x="9907317" y="2585477"/>
                  <a:pt x="9902615" y="2589841"/>
                  <a:pt x="9917660" y="2614567"/>
                </a:cubicBezTo>
                <a:cubicBezTo>
                  <a:pt x="9927063" y="2605840"/>
                  <a:pt x="9919541" y="2593477"/>
                  <a:pt x="9913428" y="2589477"/>
                </a:cubicBezTo>
                <a:close/>
                <a:moveTo>
                  <a:pt x="966034" y="1779696"/>
                </a:moveTo>
                <a:cubicBezTo>
                  <a:pt x="958511" y="1776786"/>
                  <a:pt x="945348" y="1782605"/>
                  <a:pt x="945348" y="1791331"/>
                </a:cubicBezTo>
                <a:cubicBezTo>
                  <a:pt x="952869" y="1791331"/>
                  <a:pt x="966034" y="1788422"/>
                  <a:pt x="966034" y="1779696"/>
                </a:cubicBezTo>
                <a:close/>
                <a:moveTo>
                  <a:pt x="1979675" y="1855692"/>
                </a:moveTo>
                <a:cubicBezTo>
                  <a:pt x="1976855" y="1856055"/>
                  <a:pt x="1974973" y="1858237"/>
                  <a:pt x="1975915" y="1864055"/>
                </a:cubicBezTo>
                <a:cubicBezTo>
                  <a:pt x="1981554" y="1861147"/>
                  <a:pt x="1989079" y="1869873"/>
                  <a:pt x="1989077" y="1858237"/>
                </a:cubicBezTo>
                <a:cubicBezTo>
                  <a:pt x="1986259" y="1856783"/>
                  <a:pt x="1982497" y="1855328"/>
                  <a:pt x="1979675" y="1855692"/>
                </a:cubicBezTo>
                <a:close/>
                <a:moveTo>
                  <a:pt x="1805230" y="1827656"/>
                </a:moveTo>
                <a:lnTo>
                  <a:pt x="1812735" y="1833540"/>
                </a:lnTo>
                <a:lnTo>
                  <a:pt x="1819772" y="1841392"/>
                </a:lnTo>
                <a:lnTo>
                  <a:pt x="1797257" y="1858237"/>
                </a:lnTo>
                <a:cubicBezTo>
                  <a:pt x="1797256" y="1860419"/>
                  <a:pt x="1795141" y="1856055"/>
                  <a:pt x="1793084" y="1849647"/>
                </a:cubicBezTo>
                <a:lnTo>
                  <a:pt x="1790373" y="1834839"/>
                </a:lnTo>
                <a:close/>
                <a:moveTo>
                  <a:pt x="1804018" y="1826704"/>
                </a:moveTo>
                <a:lnTo>
                  <a:pt x="1804031" y="1826716"/>
                </a:lnTo>
                <a:lnTo>
                  <a:pt x="1802887" y="1827097"/>
                </a:lnTo>
                <a:cubicBezTo>
                  <a:pt x="1801437" y="1827546"/>
                  <a:pt x="1802032" y="1827307"/>
                  <a:pt x="1803869" y="1826740"/>
                </a:cubicBezTo>
                <a:close/>
                <a:moveTo>
                  <a:pt x="1790995" y="1823819"/>
                </a:moveTo>
                <a:lnTo>
                  <a:pt x="1789263" y="1828784"/>
                </a:lnTo>
                <a:lnTo>
                  <a:pt x="1790373" y="1834839"/>
                </a:lnTo>
                <a:lnTo>
                  <a:pt x="1784094" y="1837875"/>
                </a:lnTo>
                <a:cubicBezTo>
                  <a:pt x="1774220" y="1840057"/>
                  <a:pt x="1764346" y="1839330"/>
                  <a:pt x="1754002" y="1834966"/>
                </a:cubicBezTo>
                <a:cubicBezTo>
                  <a:pt x="1753533" y="1832057"/>
                  <a:pt x="1758587" y="1829694"/>
                  <a:pt x="1766520" y="1827739"/>
                </a:cubicBezTo>
                <a:close/>
                <a:moveTo>
                  <a:pt x="1810116" y="1825296"/>
                </a:moveTo>
                <a:lnTo>
                  <a:pt x="1805230" y="1827656"/>
                </a:lnTo>
                <a:lnTo>
                  <a:pt x="1804031" y="1826716"/>
                </a:lnTo>
                <a:lnTo>
                  <a:pt x="1804171" y="1826669"/>
                </a:lnTo>
                <a:close/>
                <a:moveTo>
                  <a:pt x="1798844" y="1822649"/>
                </a:moveTo>
                <a:lnTo>
                  <a:pt x="1798916" y="1822705"/>
                </a:lnTo>
                <a:lnTo>
                  <a:pt x="1796315" y="1822967"/>
                </a:lnTo>
                <a:lnTo>
                  <a:pt x="1790995" y="1823819"/>
                </a:lnTo>
                <a:lnTo>
                  <a:pt x="1791563" y="1822189"/>
                </a:lnTo>
                <a:cubicBezTo>
                  <a:pt x="1793069" y="1820978"/>
                  <a:pt x="1795406" y="1820943"/>
                  <a:pt x="1798844" y="1822649"/>
                </a:cubicBezTo>
                <a:close/>
                <a:moveTo>
                  <a:pt x="1108959" y="1753515"/>
                </a:moveTo>
                <a:cubicBezTo>
                  <a:pt x="1105199" y="1750606"/>
                  <a:pt x="1101907" y="1751333"/>
                  <a:pt x="1098616" y="1752787"/>
                </a:cubicBezTo>
                <a:cubicBezTo>
                  <a:pt x="1095325" y="1754242"/>
                  <a:pt x="1092034" y="1756424"/>
                  <a:pt x="1088272" y="1756424"/>
                </a:cubicBezTo>
                <a:cubicBezTo>
                  <a:pt x="1076990" y="1756424"/>
                  <a:pt x="1103317" y="1770969"/>
                  <a:pt x="1108959" y="1753515"/>
                </a:cubicBezTo>
                <a:close/>
                <a:moveTo>
                  <a:pt x="654090" y="1693518"/>
                </a:moveTo>
                <a:lnTo>
                  <a:pt x="661245" y="1697205"/>
                </a:lnTo>
                <a:lnTo>
                  <a:pt x="651645" y="1702297"/>
                </a:lnTo>
                <a:lnTo>
                  <a:pt x="640691" y="1704063"/>
                </a:lnTo>
                <a:cubicBezTo>
                  <a:pt x="643513" y="1699699"/>
                  <a:pt x="649154" y="1695335"/>
                  <a:pt x="654090" y="1693518"/>
                </a:cubicBezTo>
                <a:close/>
                <a:moveTo>
                  <a:pt x="1201109" y="1735697"/>
                </a:moveTo>
                <a:cubicBezTo>
                  <a:pt x="1194056" y="1736061"/>
                  <a:pt x="1187944" y="1738970"/>
                  <a:pt x="1186063" y="1747696"/>
                </a:cubicBezTo>
                <a:cubicBezTo>
                  <a:pt x="1199228" y="1741879"/>
                  <a:pt x="1212392" y="1750605"/>
                  <a:pt x="1221795" y="1738970"/>
                </a:cubicBezTo>
                <a:cubicBezTo>
                  <a:pt x="1216154" y="1737515"/>
                  <a:pt x="1208162" y="1735333"/>
                  <a:pt x="1201109" y="1735697"/>
                </a:cubicBezTo>
                <a:close/>
                <a:moveTo>
                  <a:pt x="2303137" y="1829147"/>
                </a:moveTo>
                <a:cubicBezTo>
                  <a:pt x="2293734" y="1832057"/>
                  <a:pt x="2282449" y="1832057"/>
                  <a:pt x="2282450" y="1846602"/>
                </a:cubicBezTo>
                <a:cubicBezTo>
                  <a:pt x="2289972" y="1843692"/>
                  <a:pt x="2303139" y="1843693"/>
                  <a:pt x="2303137" y="1829147"/>
                </a:cubicBezTo>
                <a:close/>
                <a:moveTo>
                  <a:pt x="2253844" y="1817626"/>
                </a:moveTo>
                <a:cubicBezTo>
                  <a:pt x="2188097" y="1819103"/>
                  <a:pt x="2027220" y="1914326"/>
                  <a:pt x="1934658" y="1958415"/>
                </a:cubicBezTo>
                <a:lnTo>
                  <a:pt x="1910045" y="1968658"/>
                </a:lnTo>
                <a:lnTo>
                  <a:pt x="1896362" y="1967772"/>
                </a:lnTo>
                <a:lnTo>
                  <a:pt x="1886534" y="1950336"/>
                </a:lnTo>
                <a:cubicBezTo>
                  <a:pt x="1847709" y="1926235"/>
                  <a:pt x="1717097" y="2022957"/>
                  <a:pt x="1708868" y="1994958"/>
                </a:cubicBezTo>
                <a:cubicBezTo>
                  <a:pt x="1676898" y="2012412"/>
                  <a:pt x="1646809" y="2024048"/>
                  <a:pt x="1614838" y="2035683"/>
                </a:cubicBezTo>
                <a:cubicBezTo>
                  <a:pt x="1727674" y="1997867"/>
                  <a:pt x="1806660" y="1997867"/>
                  <a:pt x="1831107" y="2015321"/>
                </a:cubicBezTo>
                <a:cubicBezTo>
                  <a:pt x="1842391" y="1998594"/>
                  <a:pt x="1853910" y="1987322"/>
                  <a:pt x="1864840" y="1979914"/>
                </a:cubicBezTo>
                <a:lnTo>
                  <a:pt x="1870762" y="1977518"/>
                </a:lnTo>
                <a:lnTo>
                  <a:pt x="1888627" y="1977573"/>
                </a:lnTo>
                <a:lnTo>
                  <a:pt x="1910045" y="1968658"/>
                </a:lnTo>
                <a:lnTo>
                  <a:pt x="1916791" y="1969096"/>
                </a:lnTo>
                <a:lnTo>
                  <a:pt x="1921556" y="1972236"/>
                </a:lnTo>
                <a:lnTo>
                  <a:pt x="1917380" y="1974232"/>
                </a:lnTo>
                <a:cubicBezTo>
                  <a:pt x="1914793" y="1978959"/>
                  <a:pt x="1914794" y="1987686"/>
                  <a:pt x="1925137" y="1986231"/>
                </a:cubicBezTo>
                <a:lnTo>
                  <a:pt x="1922407" y="1972796"/>
                </a:lnTo>
                <a:lnTo>
                  <a:pt x="1925136" y="1974596"/>
                </a:lnTo>
                <a:cubicBezTo>
                  <a:pt x="1930779" y="1977505"/>
                  <a:pt x="1985317" y="1945506"/>
                  <a:pt x="1953347" y="1965869"/>
                </a:cubicBezTo>
                <a:cubicBezTo>
                  <a:pt x="1958989" y="1980414"/>
                  <a:pt x="2158331" y="1893144"/>
                  <a:pt x="2163974" y="1904780"/>
                </a:cubicBezTo>
                <a:cubicBezTo>
                  <a:pt x="2192180" y="1896054"/>
                  <a:pt x="2259884" y="1855328"/>
                  <a:pt x="2280571" y="1849511"/>
                </a:cubicBezTo>
                <a:cubicBezTo>
                  <a:pt x="2271167" y="1846602"/>
                  <a:pt x="2271169" y="1837875"/>
                  <a:pt x="2280570" y="1829148"/>
                </a:cubicBezTo>
                <a:cubicBezTo>
                  <a:pt x="2276338" y="1820785"/>
                  <a:pt x="2266995" y="1817331"/>
                  <a:pt x="2253844" y="1817626"/>
                </a:cubicBezTo>
                <a:close/>
                <a:moveTo>
                  <a:pt x="2199704" y="1802967"/>
                </a:moveTo>
                <a:cubicBezTo>
                  <a:pt x="2092510" y="1858237"/>
                  <a:pt x="2197823" y="1829148"/>
                  <a:pt x="2199704" y="1802967"/>
                </a:cubicBezTo>
                <a:close/>
                <a:moveTo>
                  <a:pt x="2319123" y="1808058"/>
                </a:moveTo>
                <a:lnTo>
                  <a:pt x="2314421" y="1811694"/>
                </a:lnTo>
                <a:lnTo>
                  <a:pt x="2323297" y="1809331"/>
                </a:lnTo>
                <a:cubicBezTo>
                  <a:pt x="2323590" y="1808604"/>
                  <a:pt x="2321709" y="1808058"/>
                  <a:pt x="2319123" y="1808058"/>
                </a:cubicBezTo>
                <a:close/>
                <a:moveTo>
                  <a:pt x="653725" y="1592109"/>
                </a:moveTo>
                <a:lnTo>
                  <a:pt x="654674" y="1593378"/>
                </a:lnTo>
                <a:lnTo>
                  <a:pt x="651975" y="1593522"/>
                </a:lnTo>
                <a:close/>
                <a:moveTo>
                  <a:pt x="634020" y="1586432"/>
                </a:moveTo>
                <a:lnTo>
                  <a:pt x="634876" y="1586651"/>
                </a:lnTo>
                <a:lnTo>
                  <a:pt x="633682" y="1587214"/>
                </a:lnTo>
                <a:close/>
                <a:moveTo>
                  <a:pt x="565468" y="1561524"/>
                </a:moveTo>
                <a:lnTo>
                  <a:pt x="553091" y="1578340"/>
                </a:lnTo>
                <a:lnTo>
                  <a:pt x="553479" y="1576796"/>
                </a:lnTo>
                <a:cubicBezTo>
                  <a:pt x="558885" y="1568797"/>
                  <a:pt x="565468" y="1561524"/>
                  <a:pt x="565468" y="1561524"/>
                </a:cubicBezTo>
                <a:close/>
                <a:moveTo>
                  <a:pt x="614364" y="1555705"/>
                </a:moveTo>
                <a:cubicBezTo>
                  <a:pt x="610601" y="1549888"/>
                  <a:pt x="595557" y="1561524"/>
                  <a:pt x="601199" y="1567341"/>
                </a:cubicBezTo>
                <a:cubicBezTo>
                  <a:pt x="608721" y="1573159"/>
                  <a:pt x="614364" y="1555705"/>
                  <a:pt x="614364" y="1555705"/>
                </a:cubicBezTo>
                <a:close/>
                <a:moveTo>
                  <a:pt x="636931" y="1552796"/>
                </a:moveTo>
                <a:cubicBezTo>
                  <a:pt x="616243" y="1567341"/>
                  <a:pt x="665140" y="1573160"/>
                  <a:pt x="636931" y="1552796"/>
                </a:cubicBezTo>
                <a:close/>
                <a:moveTo>
                  <a:pt x="272020" y="1486039"/>
                </a:moveTo>
                <a:lnTo>
                  <a:pt x="270579" y="1488903"/>
                </a:lnTo>
                <a:lnTo>
                  <a:pt x="264572" y="1488799"/>
                </a:lnTo>
                <a:close/>
                <a:moveTo>
                  <a:pt x="836273" y="1535343"/>
                </a:moveTo>
                <a:cubicBezTo>
                  <a:pt x="824990" y="1526615"/>
                  <a:pt x="755407" y="1564432"/>
                  <a:pt x="755407" y="1576069"/>
                </a:cubicBezTo>
                <a:cubicBezTo>
                  <a:pt x="755407" y="1561524"/>
                  <a:pt x="753527" y="1564432"/>
                  <a:pt x="751647" y="1587704"/>
                </a:cubicBezTo>
                <a:cubicBezTo>
                  <a:pt x="749766" y="1590614"/>
                  <a:pt x="834393" y="1570250"/>
                  <a:pt x="834393" y="1570250"/>
                </a:cubicBezTo>
                <a:cubicBezTo>
                  <a:pt x="872004" y="1526615"/>
                  <a:pt x="821229" y="1561524"/>
                  <a:pt x="796781" y="1564432"/>
                </a:cubicBezTo>
                <a:cubicBezTo>
                  <a:pt x="808064" y="1549888"/>
                  <a:pt x="821229" y="1538252"/>
                  <a:pt x="836273" y="1535343"/>
                </a:cubicBezTo>
                <a:close/>
                <a:moveTo>
                  <a:pt x="840739" y="1500936"/>
                </a:moveTo>
                <a:cubicBezTo>
                  <a:pt x="838858" y="1500163"/>
                  <a:pt x="836272" y="1500254"/>
                  <a:pt x="833453" y="1500800"/>
                </a:cubicBezTo>
                <a:cubicBezTo>
                  <a:pt x="827810" y="1501890"/>
                  <a:pt x="821228" y="1504799"/>
                  <a:pt x="817467" y="1506253"/>
                </a:cubicBezTo>
                <a:cubicBezTo>
                  <a:pt x="817468" y="1514980"/>
                  <a:pt x="836273" y="1506253"/>
                  <a:pt x="843795" y="1506253"/>
                </a:cubicBezTo>
                <a:cubicBezTo>
                  <a:pt x="843795" y="1503345"/>
                  <a:pt x="842619" y="1501708"/>
                  <a:pt x="840739" y="1500936"/>
                </a:cubicBezTo>
                <a:close/>
                <a:moveTo>
                  <a:pt x="310882" y="1446256"/>
                </a:moveTo>
                <a:cubicBezTo>
                  <a:pt x="306885" y="1446620"/>
                  <a:pt x="303124" y="1449529"/>
                  <a:pt x="300304" y="1456801"/>
                </a:cubicBezTo>
                <a:cubicBezTo>
                  <a:pt x="307826" y="1465528"/>
                  <a:pt x="315349" y="1453892"/>
                  <a:pt x="322872" y="1450983"/>
                </a:cubicBezTo>
                <a:cubicBezTo>
                  <a:pt x="319110" y="1448075"/>
                  <a:pt x="314878" y="1445893"/>
                  <a:pt x="310882" y="1446256"/>
                </a:cubicBezTo>
                <a:close/>
                <a:moveTo>
                  <a:pt x="257520" y="1437894"/>
                </a:moveTo>
                <a:cubicBezTo>
                  <a:pt x="253760" y="1438620"/>
                  <a:pt x="248587" y="1440802"/>
                  <a:pt x="245767" y="1439347"/>
                </a:cubicBezTo>
                <a:cubicBezTo>
                  <a:pt x="243886" y="1453892"/>
                  <a:pt x="257050" y="1439347"/>
                  <a:pt x="260812" y="1445165"/>
                </a:cubicBezTo>
                <a:cubicBezTo>
                  <a:pt x="263632" y="1437894"/>
                  <a:pt x="261282" y="1437166"/>
                  <a:pt x="257520" y="1437894"/>
                </a:cubicBezTo>
                <a:close/>
                <a:moveTo>
                  <a:pt x="275856" y="1433530"/>
                </a:moveTo>
                <a:cubicBezTo>
                  <a:pt x="273976" y="1436438"/>
                  <a:pt x="296543" y="1480073"/>
                  <a:pt x="275856" y="1433530"/>
                </a:cubicBezTo>
                <a:close/>
                <a:moveTo>
                  <a:pt x="11000882" y="2367305"/>
                </a:moveTo>
                <a:cubicBezTo>
                  <a:pt x="10968912" y="2402212"/>
                  <a:pt x="11002764" y="2370214"/>
                  <a:pt x="11000882" y="2367305"/>
                </a:cubicBezTo>
                <a:close/>
                <a:moveTo>
                  <a:pt x="385636" y="1420440"/>
                </a:moveTo>
                <a:cubicBezTo>
                  <a:pt x="381639" y="1422621"/>
                  <a:pt x="377409" y="1429166"/>
                  <a:pt x="384930" y="1433530"/>
                </a:cubicBezTo>
                <a:cubicBezTo>
                  <a:pt x="393393" y="1420440"/>
                  <a:pt x="389632" y="1418258"/>
                  <a:pt x="385636" y="1420440"/>
                </a:cubicBezTo>
                <a:close/>
                <a:moveTo>
                  <a:pt x="342780" y="1401397"/>
                </a:moveTo>
                <a:lnTo>
                  <a:pt x="342394" y="1401798"/>
                </a:lnTo>
                <a:lnTo>
                  <a:pt x="342383" y="1401531"/>
                </a:lnTo>
                <a:close/>
                <a:moveTo>
                  <a:pt x="345438" y="1398622"/>
                </a:moveTo>
                <a:lnTo>
                  <a:pt x="346921" y="1399985"/>
                </a:lnTo>
                <a:lnTo>
                  <a:pt x="342780" y="1401397"/>
                </a:lnTo>
                <a:close/>
                <a:moveTo>
                  <a:pt x="10778973" y="2326580"/>
                </a:moveTo>
                <a:cubicBezTo>
                  <a:pt x="10696226" y="2361487"/>
                  <a:pt x="10788376" y="2344034"/>
                  <a:pt x="10778973" y="2326580"/>
                </a:cubicBezTo>
                <a:close/>
                <a:moveTo>
                  <a:pt x="466090" y="1406758"/>
                </a:moveTo>
                <a:cubicBezTo>
                  <a:pt x="460977" y="1409349"/>
                  <a:pt x="456393" y="1419712"/>
                  <a:pt x="450752" y="1421893"/>
                </a:cubicBezTo>
                <a:cubicBezTo>
                  <a:pt x="458275" y="1430621"/>
                  <a:pt x="463916" y="1418985"/>
                  <a:pt x="471437" y="1407349"/>
                </a:cubicBezTo>
                <a:cubicBezTo>
                  <a:pt x="469558" y="1405895"/>
                  <a:pt x="467794" y="1405895"/>
                  <a:pt x="466090" y="1406758"/>
                </a:cubicBezTo>
                <a:close/>
                <a:moveTo>
                  <a:pt x="368004" y="1392804"/>
                </a:moveTo>
                <a:cubicBezTo>
                  <a:pt x="363304" y="1401531"/>
                  <a:pt x="359073" y="1406622"/>
                  <a:pt x="355312" y="1407711"/>
                </a:cubicBezTo>
                <a:lnTo>
                  <a:pt x="346921" y="1399985"/>
                </a:lnTo>
                <a:close/>
                <a:moveTo>
                  <a:pt x="10830216" y="2314439"/>
                </a:moveTo>
                <a:cubicBezTo>
                  <a:pt x="10825510" y="2313388"/>
                  <a:pt x="10821037" y="2313286"/>
                  <a:pt x="10817026" y="2313808"/>
                </a:cubicBezTo>
                <a:cubicBezTo>
                  <a:pt x="10792960" y="2316945"/>
                  <a:pt x="10785554" y="2342579"/>
                  <a:pt x="10844793" y="2320763"/>
                </a:cubicBezTo>
                <a:cubicBezTo>
                  <a:pt x="10839857" y="2317490"/>
                  <a:pt x="10834921" y="2315490"/>
                  <a:pt x="10830216" y="2314439"/>
                </a:cubicBezTo>
                <a:close/>
                <a:moveTo>
                  <a:pt x="10705159" y="2301126"/>
                </a:moveTo>
                <a:cubicBezTo>
                  <a:pt x="10701868" y="2302581"/>
                  <a:pt x="10686823" y="2313489"/>
                  <a:pt x="10669898" y="2329489"/>
                </a:cubicBezTo>
                <a:cubicBezTo>
                  <a:pt x="10699988" y="2307672"/>
                  <a:pt x="10708450" y="2299672"/>
                  <a:pt x="10705159" y="2301126"/>
                </a:cubicBezTo>
                <a:close/>
                <a:moveTo>
                  <a:pt x="492594" y="1385895"/>
                </a:moveTo>
                <a:cubicBezTo>
                  <a:pt x="484132" y="1389895"/>
                  <a:pt x="474259" y="1402985"/>
                  <a:pt x="488362" y="1413167"/>
                </a:cubicBezTo>
                <a:cubicBezTo>
                  <a:pt x="508110" y="1386986"/>
                  <a:pt x="501057" y="1381896"/>
                  <a:pt x="492594" y="1385895"/>
                </a:cubicBezTo>
                <a:close/>
                <a:moveTo>
                  <a:pt x="330506" y="1366753"/>
                </a:moveTo>
                <a:lnTo>
                  <a:pt x="352417" y="1369772"/>
                </a:lnTo>
                <a:cubicBezTo>
                  <a:pt x="360278" y="1371850"/>
                  <a:pt x="365185" y="1374623"/>
                  <a:pt x="366124" y="1378259"/>
                </a:cubicBezTo>
                <a:cubicBezTo>
                  <a:pt x="332274" y="1395712"/>
                  <a:pt x="315349" y="1378259"/>
                  <a:pt x="285258" y="1410257"/>
                </a:cubicBezTo>
                <a:cubicBezTo>
                  <a:pt x="293721" y="1397894"/>
                  <a:pt x="303154" y="1387395"/>
                  <a:pt x="313281" y="1378521"/>
                </a:cubicBezTo>
                <a:close/>
                <a:moveTo>
                  <a:pt x="10942584" y="2309125"/>
                </a:moveTo>
                <a:lnTo>
                  <a:pt x="10919200" y="2320429"/>
                </a:lnTo>
                <a:lnTo>
                  <a:pt x="10918607" y="2313853"/>
                </a:lnTo>
                <a:cubicBezTo>
                  <a:pt x="10922368" y="2310580"/>
                  <a:pt x="10930361" y="2309126"/>
                  <a:pt x="10942584" y="2309125"/>
                </a:cubicBezTo>
                <a:close/>
                <a:moveTo>
                  <a:pt x="1132554" y="1416666"/>
                </a:moveTo>
                <a:cubicBezTo>
                  <a:pt x="1130880" y="1415985"/>
                  <a:pt x="1128588" y="1416257"/>
                  <a:pt x="1126120" y="1417166"/>
                </a:cubicBezTo>
                <a:cubicBezTo>
                  <a:pt x="1121183" y="1418985"/>
                  <a:pt x="1115541" y="1423349"/>
                  <a:pt x="1112720" y="1427711"/>
                </a:cubicBezTo>
                <a:cubicBezTo>
                  <a:pt x="1120243" y="1433530"/>
                  <a:pt x="1125884" y="1416076"/>
                  <a:pt x="1135288" y="1421893"/>
                </a:cubicBezTo>
                <a:cubicBezTo>
                  <a:pt x="1135287" y="1418984"/>
                  <a:pt x="1134230" y="1417348"/>
                  <a:pt x="1132554" y="1416666"/>
                </a:cubicBezTo>
                <a:close/>
                <a:moveTo>
                  <a:pt x="187850" y="1325717"/>
                </a:moveTo>
                <a:cubicBezTo>
                  <a:pt x="190113" y="1325171"/>
                  <a:pt x="191347" y="1328080"/>
                  <a:pt x="191464" y="1331715"/>
                </a:cubicBezTo>
                <a:lnTo>
                  <a:pt x="188768" y="1340770"/>
                </a:lnTo>
                <a:lnTo>
                  <a:pt x="184703" y="1341496"/>
                </a:lnTo>
                <a:lnTo>
                  <a:pt x="178065" y="1340443"/>
                </a:lnTo>
                <a:cubicBezTo>
                  <a:pt x="182297" y="1330262"/>
                  <a:pt x="185588" y="1326262"/>
                  <a:pt x="187850" y="1325717"/>
                </a:cubicBezTo>
                <a:close/>
                <a:moveTo>
                  <a:pt x="532737" y="1348994"/>
                </a:moveTo>
                <a:lnTo>
                  <a:pt x="533497" y="1349170"/>
                </a:lnTo>
                <a:lnTo>
                  <a:pt x="522508" y="1355860"/>
                </a:lnTo>
                <a:lnTo>
                  <a:pt x="528090" y="1349897"/>
                </a:lnTo>
                <a:close/>
                <a:moveTo>
                  <a:pt x="232368" y="1314990"/>
                </a:moveTo>
                <a:cubicBezTo>
                  <a:pt x="239184" y="1314262"/>
                  <a:pt x="244827" y="1317171"/>
                  <a:pt x="238245" y="1325898"/>
                </a:cubicBezTo>
                <a:cubicBezTo>
                  <a:pt x="232603" y="1311353"/>
                  <a:pt x="228842" y="1328807"/>
                  <a:pt x="219439" y="1325898"/>
                </a:cubicBezTo>
                <a:cubicBezTo>
                  <a:pt x="217558" y="1320081"/>
                  <a:pt x="225549" y="1315717"/>
                  <a:pt x="232368" y="1314990"/>
                </a:cubicBezTo>
                <a:close/>
                <a:moveTo>
                  <a:pt x="305329" y="1311218"/>
                </a:moveTo>
                <a:lnTo>
                  <a:pt x="301175" y="1325759"/>
                </a:lnTo>
                <a:lnTo>
                  <a:pt x="299536" y="1325928"/>
                </a:lnTo>
                <a:lnTo>
                  <a:pt x="298453" y="1321853"/>
                </a:lnTo>
                <a:cubicBezTo>
                  <a:pt x="299922" y="1315217"/>
                  <a:pt x="305269" y="1306944"/>
                  <a:pt x="305329" y="1311218"/>
                </a:cubicBezTo>
                <a:close/>
                <a:moveTo>
                  <a:pt x="446050" y="1320443"/>
                </a:moveTo>
                <a:cubicBezTo>
                  <a:pt x="442288" y="1322261"/>
                  <a:pt x="437588" y="1328807"/>
                  <a:pt x="443230" y="1334625"/>
                </a:cubicBezTo>
                <a:cubicBezTo>
                  <a:pt x="452633" y="1321534"/>
                  <a:pt x="449811" y="1318625"/>
                  <a:pt x="446050" y="1320443"/>
                </a:cubicBezTo>
                <a:close/>
                <a:moveTo>
                  <a:pt x="1287615" y="1389895"/>
                </a:moveTo>
                <a:cubicBezTo>
                  <a:pt x="1279154" y="1386986"/>
                  <a:pt x="1270691" y="1386258"/>
                  <a:pt x="1262464" y="1387713"/>
                </a:cubicBezTo>
                <a:cubicBezTo>
                  <a:pt x="1254236" y="1389168"/>
                  <a:pt x="1246242" y="1392804"/>
                  <a:pt x="1238719" y="1398621"/>
                </a:cubicBezTo>
                <a:cubicBezTo>
                  <a:pt x="1257526" y="1398622"/>
                  <a:pt x="1266929" y="1395712"/>
                  <a:pt x="1287615" y="1389895"/>
                </a:cubicBezTo>
                <a:close/>
                <a:moveTo>
                  <a:pt x="452867" y="1299490"/>
                </a:moveTo>
                <a:cubicBezTo>
                  <a:pt x="442289" y="1296081"/>
                  <a:pt x="484602" y="1313535"/>
                  <a:pt x="484601" y="1311353"/>
                </a:cubicBezTo>
                <a:cubicBezTo>
                  <a:pt x="465796" y="1304081"/>
                  <a:pt x="456394" y="1300626"/>
                  <a:pt x="452867" y="1299490"/>
                </a:cubicBezTo>
                <a:close/>
                <a:moveTo>
                  <a:pt x="535377" y="1297899"/>
                </a:moveTo>
                <a:cubicBezTo>
                  <a:pt x="530677" y="1298263"/>
                  <a:pt x="525035" y="1301172"/>
                  <a:pt x="522214" y="1305535"/>
                </a:cubicBezTo>
                <a:cubicBezTo>
                  <a:pt x="525975" y="1306990"/>
                  <a:pt x="529266" y="1306262"/>
                  <a:pt x="532557" y="1305535"/>
                </a:cubicBezTo>
                <a:lnTo>
                  <a:pt x="538858" y="1305535"/>
                </a:lnTo>
                <a:lnTo>
                  <a:pt x="537693" y="1300250"/>
                </a:lnTo>
                <a:close/>
                <a:moveTo>
                  <a:pt x="1641343" y="1387850"/>
                </a:moveTo>
                <a:cubicBezTo>
                  <a:pt x="1640933" y="1387349"/>
                  <a:pt x="1639288" y="1387713"/>
                  <a:pt x="1635527" y="1389895"/>
                </a:cubicBezTo>
                <a:cubicBezTo>
                  <a:pt x="1632705" y="1398622"/>
                  <a:pt x="1642578" y="1389350"/>
                  <a:pt x="1641343" y="1387850"/>
                </a:cubicBezTo>
                <a:close/>
                <a:moveTo>
                  <a:pt x="1393722" y="1365533"/>
                </a:moveTo>
                <a:cubicBezTo>
                  <a:pt x="1398219" y="1366623"/>
                  <a:pt x="1399511" y="1369533"/>
                  <a:pt x="1392928" y="1375350"/>
                </a:cubicBezTo>
                <a:cubicBezTo>
                  <a:pt x="1337921" y="1375350"/>
                  <a:pt x="1380236" y="1362260"/>
                  <a:pt x="1393722" y="1365533"/>
                </a:cubicBezTo>
                <a:close/>
                <a:moveTo>
                  <a:pt x="517218" y="1286263"/>
                </a:moveTo>
                <a:cubicBezTo>
                  <a:pt x="512459" y="1287173"/>
                  <a:pt x="503878" y="1291718"/>
                  <a:pt x="490244" y="1302627"/>
                </a:cubicBezTo>
                <a:cubicBezTo>
                  <a:pt x="511400" y="1313535"/>
                  <a:pt x="531500" y="1283536"/>
                  <a:pt x="517218" y="1286263"/>
                </a:cubicBezTo>
                <a:close/>
                <a:moveTo>
                  <a:pt x="368631" y="1272163"/>
                </a:moveTo>
                <a:lnTo>
                  <a:pt x="368005" y="1273537"/>
                </a:lnTo>
                <a:cubicBezTo>
                  <a:pt x="414551" y="1280081"/>
                  <a:pt x="336271" y="1275173"/>
                  <a:pt x="365626" y="1272309"/>
                </a:cubicBezTo>
                <a:close/>
                <a:moveTo>
                  <a:pt x="529972" y="1273901"/>
                </a:moveTo>
                <a:cubicBezTo>
                  <a:pt x="527386" y="1274264"/>
                  <a:pt x="525034" y="1274991"/>
                  <a:pt x="522213" y="1273537"/>
                </a:cubicBezTo>
                <a:cubicBezTo>
                  <a:pt x="519392" y="1280810"/>
                  <a:pt x="522214" y="1283718"/>
                  <a:pt x="526445" y="1283718"/>
                </a:cubicBezTo>
                <a:lnTo>
                  <a:pt x="533195" y="1279851"/>
                </a:lnTo>
                <a:lnTo>
                  <a:pt x="532008" y="1274467"/>
                </a:lnTo>
                <a:close/>
                <a:moveTo>
                  <a:pt x="10967033" y="2176042"/>
                </a:moveTo>
                <a:cubicBezTo>
                  <a:pt x="10965152" y="2177495"/>
                  <a:pt x="10963271" y="2181131"/>
                  <a:pt x="10959510" y="2184041"/>
                </a:cubicBezTo>
                <a:cubicBezTo>
                  <a:pt x="10963271" y="2192767"/>
                  <a:pt x="10974554" y="2186950"/>
                  <a:pt x="10974554" y="2181131"/>
                </a:cubicBezTo>
                <a:cubicBezTo>
                  <a:pt x="10970793" y="2175314"/>
                  <a:pt x="10968913" y="2174587"/>
                  <a:pt x="10967033" y="2176042"/>
                </a:cubicBezTo>
                <a:close/>
                <a:moveTo>
                  <a:pt x="576750" y="1241538"/>
                </a:moveTo>
                <a:cubicBezTo>
                  <a:pt x="522213" y="1232811"/>
                  <a:pt x="505288" y="1270627"/>
                  <a:pt x="467676" y="1261901"/>
                </a:cubicBezTo>
                <a:cubicBezTo>
                  <a:pt x="475198" y="1276446"/>
                  <a:pt x="572990" y="1253173"/>
                  <a:pt x="576750" y="1241538"/>
                </a:cubicBezTo>
                <a:close/>
                <a:moveTo>
                  <a:pt x="592501" y="1238266"/>
                </a:moveTo>
                <a:cubicBezTo>
                  <a:pt x="590032" y="1238448"/>
                  <a:pt x="587505" y="1240356"/>
                  <a:pt x="586770" y="1243856"/>
                </a:cubicBezTo>
                <a:lnTo>
                  <a:pt x="589844" y="1253116"/>
                </a:lnTo>
                <a:lnTo>
                  <a:pt x="594420" y="1252107"/>
                </a:lnTo>
                <a:lnTo>
                  <a:pt x="597878" y="1243038"/>
                </a:lnTo>
                <a:cubicBezTo>
                  <a:pt x="597378" y="1239629"/>
                  <a:pt x="594969" y="1238084"/>
                  <a:pt x="592501" y="1238266"/>
                </a:cubicBezTo>
                <a:close/>
                <a:moveTo>
                  <a:pt x="10947579" y="2157496"/>
                </a:moveTo>
                <a:cubicBezTo>
                  <a:pt x="10944465" y="2156042"/>
                  <a:pt x="10941644" y="2156406"/>
                  <a:pt x="10940704" y="2160769"/>
                </a:cubicBezTo>
                <a:cubicBezTo>
                  <a:pt x="10968912" y="2182587"/>
                  <a:pt x="10956924" y="2161860"/>
                  <a:pt x="10947579" y="2157496"/>
                </a:cubicBezTo>
                <a:close/>
                <a:moveTo>
                  <a:pt x="687089" y="1203040"/>
                </a:moveTo>
                <a:cubicBezTo>
                  <a:pt x="678949" y="1202721"/>
                  <a:pt x="666432" y="1202449"/>
                  <a:pt x="654560" y="1202630"/>
                </a:cubicBezTo>
                <a:cubicBezTo>
                  <a:pt x="630819" y="1202994"/>
                  <a:pt x="609662" y="1205176"/>
                  <a:pt x="631288" y="1212448"/>
                </a:cubicBezTo>
                <a:cubicBezTo>
                  <a:pt x="629409" y="1215357"/>
                  <a:pt x="695229" y="1200812"/>
                  <a:pt x="693347" y="1203721"/>
                </a:cubicBezTo>
                <a:cubicBezTo>
                  <a:pt x="698990" y="1203721"/>
                  <a:pt x="695229" y="1203358"/>
                  <a:pt x="687089" y="1203040"/>
                </a:cubicBezTo>
                <a:close/>
                <a:moveTo>
                  <a:pt x="1618571" y="1276900"/>
                </a:moveTo>
                <a:cubicBezTo>
                  <a:pt x="1619540" y="1275536"/>
                  <a:pt x="1623771" y="1275718"/>
                  <a:pt x="1633644" y="1279354"/>
                </a:cubicBezTo>
                <a:cubicBezTo>
                  <a:pt x="1642109" y="1298990"/>
                  <a:pt x="1615663" y="1280990"/>
                  <a:pt x="1618571" y="1276900"/>
                </a:cubicBezTo>
                <a:close/>
                <a:moveTo>
                  <a:pt x="1802899" y="1285173"/>
                </a:moveTo>
                <a:cubicBezTo>
                  <a:pt x="1812301" y="1290991"/>
                  <a:pt x="1770927" y="1290991"/>
                  <a:pt x="1802899" y="1285173"/>
                </a:cubicBezTo>
                <a:close/>
                <a:moveTo>
                  <a:pt x="700870" y="1180450"/>
                </a:moveTo>
                <a:cubicBezTo>
                  <a:pt x="695228" y="1186267"/>
                  <a:pt x="702751" y="1189177"/>
                  <a:pt x="708392" y="1194995"/>
                </a:cubicBezTo>
                <a:cubicBezTo>
                  <a:pt x="715915" y="1186267"/>
                  <a:pt x="704631" y="1177541"/>
                  <a:pt x="700870" y="1180450"/>
                </a:cubicBezTo>
                <a:close/>
                <a:moveTo>
                  <a:pt x="1811509" y="1271992"/>
                </a:moveTo>
                <a:cubicBezTo>
                  <a:pt x="1811597" y="1272810"/>
                  <a:pt x="1811832" y="1274992"/>
                  <a:pt x="1812301" y="1279354"/>
                </a:cubicBezTo>
                <a:cubicBezTo>
                  <a:pt x="1812301" y="1279354"/>
                  <a:pt x="1811244" y="1269537"/>
                  <a:pt x="1811509" y="1271992"/>
                </a:cubicBezTo>
                <a:close/>
                <a:moveTo>
                  <a:pt x="11351848" y="2112045"/>
                </a:moveTo>
                <a:cubicBezTo>
                  <a:pt x="11347852" y="2114225"/>
                  <a:pt x="11344091" y="2118589"/>
                  <a:pt x="11343151" y="2122953"/>
                </a:cubicBezTo>
                <a:cubicBezTo>
                  <a:pt x="11348792" y="2122953"/>
                  <a:pt x="11360077" y="2122953"/>
                  <a:pt x="11361957" y="2114226"/>
                </a:cubicBezTo>
                <a:cubicBezTo>
                  <a:pt x="11360077" y="2109863"/>
                  <a:pt x="11355845" y="2109863"/>
                  <a:pt x="11351848" y="2112045"/>
                </a:cubicBezTo>
                <a:close/>
                <a:moveTo>
                  <a:pt x="623765" y="1154269"/>
                </a:moveTo>
                <a:lnTo>
                  <a:pt x="623917" y="1154934"/>
                </a:lnTo>
                <a:lnTo>
                  <a:pt x="620474" y="1160088"/>
                </a:lnTo>
                <a:lnTo>
                  <a:pt x="617117" y="1165391"/>
                </a:lnTo>
                <a:lnTo>
                  <a:pt x="616243" y="1163723"/>
                </a:lnTo>
                <a:cubicBezTo>
                  <a:pt x="615774" y="1159360"/>
                  <a:pt x="618124" y="1154269"/>
                  <a:pt x="623765" y="1154269"/>
                </a:cubicBezTo>
                <a:close/>
                <a:moveTo>
                  <a:pt x="1789647" y="1237629"/>
                </a:moveTo>
                <a:cubicBezTo>
                  <a:pt x="1793613" y="1232993"/>
                  <a:pt x="1792556" y="1255355"/>
                  <a:pt x="1784091" y="1253174"/>
                </a:cubicBezTo>
                <a:cubicBezTo>
                  <a:pt x="1786444" y="1243720"/>
                  <a:pt x="1788324" y="1239175"/>
                  <a:pt x="1789647" y="1237629"/>
                </a:cubicBezTo>
                <a:close/>
                <a:moveTo>
                  <a:pt x="1983082" y="1222948"/>
                </a:moveTo>
                <a:cubicBezTo>
                  <a:pt x="1976383" y="1226084"/>
                  <a:pt x="1983436" y="1251720"/>
                  <a:pt x="1994720" y="1229902"/>
                </a:cubicBezTo>
                <a:cubicBezTo>
                  <a:pt x="1989078" y="1223358"/>
                  <a:pt x="1985317" y="1221903"/>
                  <a:pt x="1983082" y="1222948"/>
                </a:cubicBezTo>
                <a:close/>
                <a:moveTo>
                  <a:pt x="614480" y="1063410"/>
                </a:moveTo>
                <a:cubicBezTo>
                  <a:pt x="618946" y="1064273"/>
                  <a:pt x="622355" y="1067001"/>
                  <a:pt x="621885" y="1072818"/>
                </a:cubicBezTo>
                <a:cubicBezTo>
                  <a:pt x="607312" y="1073546"/>
                  <a:pt x="600141" y="1072455"/>
                  <a:pt x="597555" y="1070773"/>
                </a:cubicBezTo>
                <a:lnTo>
                  <a:pt x="600456" y="1065664"/>
                </a:lnTo>
                <a:lnTo>
                  <a:pt x="601658" y="1065063"/>
                </a:lnTo>
                <a:close/>
                <a:moveTo>
                  <a:pt x="2004936" y="1185256"/>
                </a:moveTo>
                <a:lnTo>
                  <a:pt x="2003939" y="1185899"/>
                </a:lnTo>
                <a:lnTo>
                  <a:pt x="2000361" y="1186267"/>
                </a:lnTo>
                <a:close/>
                <a:moveTo>
                  <a:pt x="619876" y="1055949"/>
                </a:moveTo>
                <a:lnTo>
                  <a:pt x="601658" y="1065063"/>
                </a:lnTo>
                <a:lnTo>
                  <a:pt x="600730" y="1065183"/>
                </a:lnTo>
                <a:lnTo>
                  <a:pt x="600456" y="1065664"/>
                </a:lnTo>
                <a:lnTo>
                  <a:pt x="586155" y="1072818"/>
                </a:lnTo>
                <a:cubicBezTo>
                  <a:pt x="589914" y="1093182"/>
                  <a:pt x="578633" y="1101908"/>
                  <a:pt x="556064" y="1093182"/>
                </a:cubicBezTo>
                <a:cubicBezTo>
                  <a:pt x="574871" y="1075000"/>
                  <a:pt x="591208" y="1064455"/>
                  <a:pt x="606311" y="1058410"/>
                </a:cubicBezTo>
                <a:close/>
                <a:moveTo>
                  <a:pt x="719889" y="1052848"/>
                </a:moveTo>
                <a:lnTo>
                  <a:pt x="745194" y="1057172"/>
                </a:lnTo>
                <a:lnTo>
                  <a:pt x="770715" y="1063343"/>
                </a:lnTo>
                <a:lnTo>
                  <a:pt x="752881" y="1067365"/>
                </a:lnTo>
                <a:cubicBezTo>
                  <a:pt x="730725" y="1069910"/>
                  <a:pt x="711684" y="1069183"/>
                  <a:pt x="698990" y="1064092"/>
                </a:cubicBezTo>
                <a:close/>
                <a:moveTo>
                  <a:pt x="686207" y="1047093"/>
                </a:moveTo>
                <a:lnTo>
                  <a:pt x="699916" y="1049435"/>
                </a:lnTo>
                <a:lnTo>
                  <a:pt x="691996" y="1051047"/>
                </a:lnTo>
                <a:cubicBezTo>
                  <a:pt x="676894" y="1051638"/>
                  <a:pt x="663024" y="1050456"/>
                  <a:pt x="649154" y="1050638"/>
                </a:cubicBezTo>
                <a:lnTo>
                  <a:pt x="619876" y="1055949"/>
                </a:lnTo>
                <a:lnTo>
                  <a:pt x="632380" y="1049695"/>
                </a:lnTo>
                <a:cubicBezTo>
                  <a:pt x="649190" y="1045843"/>
                  <a:pt x="667270" y="1045411"/>
                  <a:pt x="686207" y="1047093"/>
                </a:cubicBezTo>
                <a:close/>
                <a:moveTo>
                  <a:pt x="742243" y="1040820"/>
                </a:moveTo>
                <a:lnTo>
                  <a:pt x="719889" y="1052848"/>
                </a:lnTo>
                <a:lnTo>
                  <a:pt x="699916" y="1049435"/>
                </a:lnTo>
                <a:close/>
                <a:moveTo>
                  <a:pt x="10978785" y="1948052"/>
                </a:moveTo>
                <a:cubicBezTo>
                  <a:pt x="10975965" y="1946961"/>
                  <a:pt x="10972674" y="1946961"/>
                  <a:pt x="10968912" y="1948415"/>
                </a:cubicBezTo>
                <a:cubicBezTo>
                  <a:pt x="10972674" y="1960051"/>
                  <a:pt x="10980197" y="1957142"/>
                  <a:pt x="10985838" y="1954234"/>
                </a:cubicBezTo>
                <a:cubicBezTo>
                  <a:pt x="10983957" y="1951324"/>
                  <a:pt x="10981607" y="1949143"/>
                  <a:pt x="10978785" y="1948052"/>
                </a:cubicBezTo>
                <a:close/>
                <a:moveTo>
                  <a:pt x="781326" y="1035503"/>
                </a:moveTo>
                <a:cubicBezTo>
                  <a:pt x="783499" y="1036276"/>
                  <a:pt x="785028" y="1037912"/>
                  <a:pt x="785497" y="1040820"/>
                </a:cubicBezTo>
                <a:cubicBezTo>
                  <a:pt x="776093" y="1043728"/>
                  <a:pt x="764809" y="1046638"/>
                  <a:pt x="755407" y="1040820"/>
                </a:cubicBezTo>
                <a:cubicBezTo>
                  <a:pt x="760109" y="1039366"/>
                  <a:pt x="767161" y="1036457"/>
                  <a:pt x="773273" y="1035367"/>
                </a:cubicBezTo>
                <a:cubicBezTo>
                  <a:pt x="776329" y="1034821"/>
                  <a:pt x="779150" y="1034730"/>
                  <a:pt x="781326" y="1035503"/>
                </a:cubicBezTo>
                <a:close/>
                <a:moveTo>
                  <a:pt x="814881" y="1033911"/>
                </a:moveTo>
                <a:cubicBezTo>
                  <a:pt x="819817" y="1035729"/>
                  <a:pt x="824049" y="1039366"/>
                  <a:pt x="823109" y="1043728"/>
                </a:cubicBezTo>
                <a:cubicBezTo>
                  <a:pt x="815587" y="1040820"/>
                  <a:pt x="800543" y="1043728"/>
                  <a:pt x="802422" y="1035002"/>
                </a:cubicBezTo>
                <a:cubicBezTo>
                  <a:pt x="804303" y="1032094"/>
                  <a:pt x="809944" y="1032094"/>
                  <a:pt x="814881" y="1033911"/>
                </a:cubicBezTo>
                <a:close/>
                <a:moveTo>
                  <a:pt x="1489633" y="1088954"/>
                </a:moveTo>
                <a:cubicBezTo>
                  <a:pt x="1486253" y="1089545"/>
                  <a:pt x="1482728" y="1091727"/>
                  <a:pt x="1479436" y="1096090"/>
                </a:cubicBezTo>
                <a:lnTo>
                  <a:pt x="1490465" y="1099318"/>
                </a:lnTo>
                <a:lnTo>
                  <a:pt x="1502848" y="1096449"/>
                </a:lnTo>
                <a:lnTo>
                  <a:pt x="1502558" y="1095039"/>
                </a:lnTo>
                <a:cubicBezTo>
                  <a:pt x="1499440" y="1090761"/>
                  <a:pt x="1494702" y="1088068"/>
                  <a:pt x="1489633" y="1088954"/>
                </a:cubicBezTo>
                <a:close/>
                <a:moveTo>
                  <a:pt x="1078561" y="1042241"/>
                </a:moveTo>
                <a:lnTo>
                  <a:pt x="1086391" y="1043728"/>
                </a:lnTo>
                <a:cubicBezTo>
                  <a:pt x="1060064" y="1061183"/>
                  <a:pt x="1065235" y="1055365"/>
                  <a:pt x="1078165" y="1042639"/>
                </a:cubicBezTo>
                <a:close/>
                <a:moveTo>
                  <a:pt x="1473089" y="1065183"/>
                </a:moveTo>
                <a:lnTo>
                  <a:pt x="1472679" y="1065638"/>
                </a:lnTo>
                <a:lnTo>
                  <a:pt x="1473964" y="1071466"/>
                </a:lnTo>
                <a:lnTo>
                  <a:pt x="1476879" y="1066410"/>
                </a:lnTo>
                <a:cubicBezTo>
                  <a:pt x="1477144" y="1064001"/>
                  <a:pt x="1475322" y="1063910"/>
                  <a:pt x="1473089" y="1065183"/>
                </a:cubicBezTo>
                <a:close/>
                <a:moveTo>
                  <a:pt x="11019928" y="1915127"/>
                </a:moveTo>
                <a:cubicBezTo>
                  <a:pt x="11016347" y="1915792"/>
                  <a:pt x="11013591" y="1924894"/>
                  <a:pt x="11011961" y="1932462"/>
                </a:cubicBezTo>
                <a:lnTo>
                  <a:pt x="11011194" y="1937096"/>
                </a:lnTo>
                <a:lnTo>
                  <a:pt x="11008874" y="1936779"/>
                </a:lnTo>
                <a:cubicBezTo>
                  <a:pt x="10991009" y="1936052"/>
                  <a:pt x="10977375" y="1938234"/>
                  <a:pt x="11010286" y="1942598"/>
                </a:cubicBezTo>
                <a:lnTo>
                  <a:pt x="11011194" y="1937096"/>
                </a:lnTo>
                <a:lnTo>
                  <a:pt x="11030841" y="1939773"/>
                </a:lnTo>
                <a:lnTo>
                  <a:pt x="11032852" y="1948415"/>
                </a:lnTo>
                <a:cubicBezTo>
                  <a:pt x="11040845" y="1944779"/>
                  <a:pt x="11039317" y="1942052"/>
                  <a:pt x="11033558" y="1940143"/>
                </a:cubicBezTo>
                <a:lnTo>
                  <a:pt x="11030841" y="1939773"/>
                </a:lnTo>
                <a:lnTo>
                  <a:pt x="11028103" y="1928001"/>
                </a:lnTo>
                <a:cubicBezTo>
                  <a:pt x="11026587" y="1922996"/>
                  <a:pt x="11025139" y="1919666"/>
                  <a:pt x="11023773" y="1917644"/>
                </a:cubicBezTo>
                <a:cubicBezTo>
                  <a:pt x="11022407" y="1915621"/>
                  <a:pt x="11021121" y="1914905"/>
                  <a:pt x="11019928" y="1915127"/>
                </a:cubicBezTo>
                <a:close/>
                <a:moveTo>
                  <a:pt x="983752" y="1015367"/>
                </a:moveTo>
                <a:cubicBezTo>
                  <a:pt x="977317" y="1017003"/>
                  <a:pt x="971676" y="1028457"/>
                  <a:pt x="966034" y="1035002"/>
                </a:cubicBezTo>
                <a:cubicBezTo>
                  <a:pt x="975438" y="1035002"/>
                  <a:pt x="982959" y="1026275"/>
                  <a:pt x="990483" y="1017548"/>
                </a:cubicBezTo>
                <a:cubicBezTo>
                  <a:pt x="988131" y="1015366"/>
                  <a:pt x="985899" y="1014821"/>
                  <a:pt x="983752" y="1015367"/>
                </a:cubicBezTo>
                <a:close/>
                <a:moveTo>
                  <a:pt x="11208924" y="1925871"/>
                </a:moveTo>
                <a:lnTo>
                  <a:pt x="11226453" y="1928320"/>
                </a:lnTo>
                <a:lnTo>
                  <a:pt x="11218092" y="1928325"/>
                </a:lnTo>
                <a:lnTo>
                  <a:pt x="11208091" y="1928982"/>
                </a:lnTo>
                <a:close/>
                <a:moveTo>
                  <a:pt x="11236795" y="1928314"/>
                </a:moveTo>
                <a:cubicBezTo>
                  <a:pt x="11241569" y="1928688"/>
                  <a:pt x="11244655" y="1929506"/>
                  <a:pt x="11245360" y="1930961"/>
                </a:cubicBezTo>
                <a:lnTo>
                  <a:pt x="11226453" y="1928320"/>
                </a:lnTo>
                <a:close/>
                <a:moveTo>
                  <a:pt x="1041258" y="1011731"/>
                </a:moveTo>
                <a:lnTo>
                  <a:pt x="1042423" y="1015979"/>
                </a:lnTo>
                <a:lnTo>
                  <a:pt x="1038622" y="1017937"/>
                </a:lnTo>
                <a:close/>
                <a:moveTo>
                  <a:pt x="1421568" y="1044939"/>
                </a:moveTo>
                <a:lnTo>
                  <a:pt x="1421958" y="1045130"/>
                </a:lnTo>
                <a:lnTo>
                  <a:pt x="1420893" y="1045232"/>
                </a:lnTo>
                <a:close/>
                <a:moveTo>
                  <a:pt x="1477086" y="1039002"/>
                </a:moveTo>
                <a:lnTo>
                  <a:pt x="1479068" y="1041618"/>
                </a:lnTo>
                <a:lnTo>
                  <a:pt x="1471993" y="1041228"/>
                </a:lnTo>
                <a:close/>
                <a:moveTo>
                  <a:pt x="1152212" y="988459"/>
                </a:moveTo>
                <a:cubicBezTo>
                  <a:pt x="1101436" y="988459"/>
                  <a:pt x="1139048" y="1003004"/>
                  <a:pt x="1152212" y="988459"/>
                </a:cubicBezTo>
                <a:close/>
                <a:moveTo>
                  <a:pt x="1007643" y="973914"/>
                </a:moveTo>
                <a:cubicBezTo>
                  <a:pt x="1003646" y="974641"/>
                  <a:pt x="998945" y="984095"/>
                  <a:pt x="1005527" y="1000095"/>
                </a:cubicBezTo>
                <a:cubicBezTo>
                  <a:pt x="1014930" y="981187"/>
                  <a:pt x="1011639" y="973187"/>
                  <a:pt x="1007643" y="973914"/>
                </a:cubicBezTo>
                <a:close/>
                <a:moveTo>
                  <a:pt x="1050102" y="976141"/>
                </a:moveTo>
                <a:cubicBezTo>
                  <a:pt x="1047840" y="977005"/>
                  <a:pt x="1045959" y="979004"/>
                  <a:pt x="1045019" y="982641"/>
                </a:cubicBezTo>
                <a:cubicBezTo>
                  <a:pt x="1052541" y="988459"/>
                  <a:pt x="1060064" y="988459"/>
                  <a:pt x="1065705" y="985550"/>
                </a:cubicBezTo>
                <a:cubicBezTo>
                  <a:pt x="1067116" y="981186"/>
                  <a:pt x="1056890" y="973550"/>
                  <a:pt x="1050102" y="976141"/>
                </a:cubicBezTo>
                <a:close/>
                <a:moveTo>
                  <a:pt x="1229121" y="991527"/>
                </a:moveTo>
                <a:lnTo>
                  <a:pt x="1219914" y="999004"/>
                </a:lnTo>
                <a:lnTo>
                  <a:pt x="1210522" y="991374"/>
                </a:lnTo>
                <a:lnTo>
                  <a:pt x="1210747" y="991368"/>
                </a:lnTo>
                <a:close/>
                <a:moveTo>
                  <a:pt x="1028094" y="968096"/>
                </a:moveTo>
                <a:cubicBezTo>
                  <a:pt x="1003645" y="1008821"/>
                  <a:pt x="1073228" y="982641"/>
                  <a:pt x="1028094" y="968096"/>
                </a:cubicBezTo>
                <a:close/>
                <a:moveTo>
                  <a:pt x="1187181" y="972005"/>
                </a:moveTo>
                <a:cubicBezTo>
                  <a:pt x="1180657" y="969005"/>
                  <a:pt x="1167259" y="984823"/>
                  <a:pt x="1189824" y="982641"/>
                </a:cubicBezTo>
                <a:cubicBezTo>
                  <a:pt x="1190765" y="976096"/>
                  <a:pt x="1189354" y="973004"/>
                  <a:pt x="1187181" y="972005"/>
                </a:cubicBezTo>
                <a:close/>
                <a:moveTo>
                  <a:pt x="1291376" y="973914"/>
                </a:moveTo>
                <a:cubicBezTo>
                  <a:pt x="1283855" y="971005"/>
                  <a:pt x="1280094" y="985550"/>
                  <a:pt x="1280093" y="988459"/>
                </a:cubicBezTo>
                <a:cubicBezTo>
                  <a:pt x="1291376" y="994276"/>
                  <a:pt x="1291376" y="979731"/>
                  <a:pt x="1291376" y="973914"/>
                </a:cubicBezTo>
                <a:close/>
                <a:moveTo>
                  <a:pt x="1724619" y="1012185"/>
                </a:moveTo>
                <a:cubicBezTo>
                  <a:pt x="1718977" y="1013003"/>
                  <a:pt x="1706988" y="1021184"/>
                  <a:pt x="1701346" y="1014640"/>
                </a:cubicBezTo>
                <a:cubicBezTo>
                  <a:pt x="1697585" y="1032093"/>
                  <a:pt x="1720151" y="1017548"/>
                  <a:pt x="1727675" y="1014640"/>
                </a:cubicBezTo>
                <a:cubicBezTo>
                  <a:pt x="1727674" y="1012458"/>
                  <a:pt x="1726499" y="1011913"/>
                  <a:pt x="1724619" y="1012185"/>
                </a:cubicBezTo>
                <a:close/>
                <a:moveTo>
                  <a:pt x="1798492" y="1001594"/>
                </a:moveTo>
                <a:cubicBezTo>
                  <a:pt x="1796082" y="1002277"/>
                  <a:pt x="1793495" y="1006639"/>
                  <a:pt x="1791615" y="1017548"/>
                </a:cubicBezTo>
                <a:cubicBezTo>
                  <a:pt x="1811362" y="1030638"/>
                  <a:pt x="1805719" y="999550"/>
                  <a:pt x="1798492" y="1001594"/>
                </a:cubicBezTo>
                <a:close/>
                <a:moveTo>
                  <a:pt x="1775776" y="994822"/>
                </a:moveTo>
                <a:cubicBezTo>
                  <a:pt x="1773984" y="995004"/>
                  <a:pt x="1771867" y="996458"/>
                  <a:pt x="1769047" y="1000095"/>
                </a:cubicBezTo>
                <a:cubicBezTo>
                  <a:pt x="1770929" y="1008821"/>
                  <a:pt x="1785972" y="1011731"/>
                  <a:pt x="1793496" y="1003004"/>
                </a:cubicBezTo>
                <a:cubicBezTo>
                  <a:pt x="1783622" y="1005185"/>
                  <a:pt x="1781156" y="994276"/>
                  <a:pt x="1775776" y="994822"/>
                </a:cubicBezTo>
                <a:close/>
                <a:moveTo>
                  <a:pt x="1725794" y="982641"/>
                </a:moveTo>
                <a:cubicBezTo>
                  <a:pt x="1716390" y="988459"/>
                  <a:pt x="1720151" y="994276"/>
                  <a:pt x="1720151" y="1000095"/>
                </a:cubicBezTo>
                <a:cubicBezTo>
                  <a:pt x="1729555" y="1005912"/>
                  <a:pt x="1738958" y="985550"/>
                  <a:pt x="1725794" y="982641"/>
                </a:cubicBezTo>
                <a:close/>
                <a:moveTo>
                  <a:pt x="1282914" y="934280"/>
                </a:moveTo>
                <a:cubicBezTo>
                  <a:pt x="1274452" y="931007"/>
                  <a:pt x="1255647" y="933189"/>
                  <a:pt x="1251884" y="950643"/>
                </a:cubicBezTo>
                <a:cubicBezTo>
                  <a:pt x="1289496" y="946279"/>
                  <a:pt x="1291377" y="937552"/>
                  <a:pt x="1282914" y="934280"/>
                </a:cubicBezTo>
                <a:close/>
                <a:moveTo>
                  <a:pt x="1332750" y="933188"/>
                </a:moveTo>
                <a:cubicBezTo>
                  <a:pt x="1325227" y="936098"/>
                  <a:pt x="1321467" y="953551"/>
                  <a:pt x="1332751" y="959369"/>
                </a:cubicBezTo>
                <a:cubicBezTo>
                  <a:pt x="1340272" y="950643"/>
                  <a:pt x="1340272" y="941915"/>
                  <a:pt x="1332750" y="933188"/>
                </a:cubicBezTo>
                <a:close/>
                <a:moveTo>
                  <a:pt x="1714012" y="966231"/>
                </a:moveTo>
                <a:lnTo>
                  <a:pt x="1712277" y="966414"/>
                </a:lnTo>
                <a:cubicBezTo>
                  <a:pt x="1707811" y="968869"/>
                  <a:pt x="1709456" y="973323"/>
                  <a:pt x="1714393" y="972141"/>
                </a:cubicBezTo>
                <a:lnTo>
                  <a:pt x="1715891" y="971047"/>
                </a:lnTo>
                <a:close/>
                <a:moveTo>
                  <a:pt x="1216153" y="921553"/>
                </a:moveTo>
                <a:cubicBezTo>
                  <a:pt x="1210512" y="918644"/>
                  <a:pt x="1204400" y="918644"/>
                  <a:pt x="1198286" y="920098"/>
                </a:cubicBezTo>
                <a:cubicBezTo>
                  <a:pt x="1192175" y="921553"/>
                  <a:pt x="1186064" y="924462"/>
                  <a:pt x="1180423" y="927370"/>
                </a:cubicBezTo>
                <a:cubicBezTo>
                  <a:pt x="1193586" y="924462"/>
                  <a:pt x="1204870" y="927370"/>
                  <a:pt x="1216153" y="921553"/>
                </a:cubicBezTo>
                <a:close/>
                <a:moveTo>
                  <a:pt x="1767166" y="968096"/>
                </a:moveTo>
                <a:cubicBezTo>
                  <a:pt x="1823585" y="1020457"/>
                  <a:pt x="1769047" y="968096"/>
                  <a:pt x="1767166" y="968096"/>
                </a:cubicBezTo>
                <a:close/>
                <a:moveTo>
                  <a:pt x="1823585" y="953551"/>
                </a:moveTo>
                <a:cubicBezTo>
                  <a:pt x="1816062" y="950643"/>
                  <a:pt x="1808540" y="956460"/>
                  <a:pt x="1802898" y="956460"/>
                </a:cubicBezTo>
                <a:cubicBezTo>
                  <a:pt x="1801018" y="968096"/>
                  <a:pt x="1817943" y="962278"/>
                  <a:pt x="1823585" y="953551"/>
                </a:cubicBezTo>
                <a:close/>
                <a:moveTo>
                  <a:pt x="2028246" y="966960"/>
                </a:moveTo>
                <a:cubicBezTo>
                  <a:pt x="2022694" y="965188"/>
                  <a:pt x="2037502" y="976096"/>
                  <a:pt x="2041733" y="973914"/>
                </a:cubicBezTo>
                <a:cubicBezTo>
                  <a:pt x="2034211" y="969550"/>
                  <a:pt x="2030098" y="967551"/>
                  <a:pt x="2028246" y="966960"/>
                </a:cubicBezTo>
                <a:close/>
                <a:moveTo>
                  <a:pt x="1885644" y="941915"/>
                </a:moveTo>
                <a:cubicBezTo>
                  <a:pt x="1881883" y="939007"/>
                  <a:pt x="1878592" y="939734"/>
                  <a:pt x="1875301" y="941189"/>
                </a:cubicBezTo>
                <a:cubicBezTo>
                  <a:pt x="1872010" y="942642"/>
                  <a:pt x="1868719" y="944824"/>
                  <a:pt x="1864958" y="944824"/>
                </a:cubicBezTo>
                <a:cubicBezTo>
                  <a:pt x="1863078" y="956460"/>
                  <a:pt x="1880003" y="944824"/>
                  <a:pt x="1885644" y="941915"/>
                </a:cubicBezTo>
                <a:close/>
                <a:moveTo>
                  <a:pt x="1994543" y="951234"/>
                </a:moveTo>
                <a:cubicBezTo>
                  <a:pt x="1992251" y="952461"/>
                  <a:pt x="1988608" y="955734"/>
                  <a:pt x="1983435" y="962278"/>
                </a:cubicBezTo>
                <a:cubicBezTo>
                  <a:pt x="1996130" y="962278"/>
                  <a:pt x="2001417" y="947552"/>
                  <a:pt x="1994543" y="951234"/>
                </a:cubicBezTo>
                <a:close/>
                <a:moveTo>
                  <a:pt x="1939521" y="943536"/>
                </a:moveTo>
                <a:lnTo>
                  <a:pt x="1939241" y="944006"/>
                </a:lnTo>
                <a:lnTo>
                  <a:pt x="1939224" y="944750"/>
                </a:lnTo>
                <a:lnTo>
                  <a:pt x="1938301" y="944824"/>
                </a:lnTo>
                <a:close/>
                <a:moveTo>
                  <a:pt x="1972057" y="935160"/>
                </a:moveTo>
                <a:cubicBezTo>
                  <a:pt x="1967335" y="932859"/>
                  <a:pt x="1957115" y="931553"/>
                  <a:pt x="1949144" y="933371"/>
                </a:cubicBezTo>
                <a:lnTo>
                  <a:pt x="1939521" y="943536"/>
                </a:lnTo>
                <a:lnTo>
                  <a:pt x="1943942" y="936098"/>
                </a:lnTo>
                <a:cubicBezTo>
                  <a:pt x="1942061" y="924462"/>
                  <a:pt x="1838629" y="968096"/>
                  <a:pt x="1810421" y="1000095"/>
                </a:cubicBezTo>
                <a:cubicBezTo>
                  <a:pt x="1810421" y="1000095"/>
                  <a:pt x="1958987" y="950643"/>
                  <a:pt x="1930779" y="971005"/>
                </a:cubicBezTo>
                <a:cubicBezTo>
                  <a:pt x="1938302" y="988459"/>
                  <a:pt x="1938772" y="978277"/>
                  <a:pt x="1938771" y="964460"/>
                </a:cubicBezTo>
                <a:lnTo>
                  <a:pt x="1939224" y="944750"/>
                </a:lnTo>
                <a:lnTo>
                  <a:pt x="1961981" y="942915"/>
                </a:lnTo>
                <a:cubicBezTo>
                  <a:pt x="1976003" y="940756"/>
                  <a:pt x="1976779" y="937461"/>
                  <a:pt x="1972057" y="935160"/>
                </a:cubicBezTo>
                <a:close/>
                <a:moveTo>
                  <a:pt x="2002654" y="923007"/>
                </a:moveTo>
                <a:cubicBezTo>
                  <a:pt x="1998011" y="922644"/>
                  <a:pt x="1990017" y="925917"/>
                  <a:pt x="1977794" y="936098"/>
                </a:cubicBezTo>
                <a:cubicBezTo>
                  <a:pt x="2000361" y="957915"/>
                  <a:pt x="2016581" y="924098"/>
                  <a:pt x="2002654" y="923007"/>
                </a:cubicBezTo>
                <a:close/>
                <a:moveTo>
                  <a:pt x="2106497" y="924734"/>
                </a:moveTo>
                <a:cubicBezTo>
                  <a:pt x="2080758" y="928825"/>
                  <a:pt x="2041265" y="948461"/>
                  <a:pt x="2022927" y="941915"/>
                </a:cubicBezTo>
                <a:cubicBezTo>
                  <a:pt x="2017286" y="933189"/>
                  <a:pt x="2130122" y="976823"/>
                  <a:pt x="2126362" y="927370"/>
                </a:cubicBezTo>
                <a:cubicBezTo>
                  <a:pt x="2122130" y="923734"/>
                  <a:pt x="2115079" y="923370"/>
                  <a:pt x="2106497" y="924734"/>
                </a:cubicBezTo>
                <a:close/>
                <a:moveTo>
                  <a:pt x="2111315" y="915734"/>
                </a:moveTo>
                <a:cubicBezTo>
                  <a:pt x="2051137" y="912825"/>
                  <a:pt x="2094391" y="933189"/>
                  <a:pt x="2111315" y="915734"/>
                </a:cubicBezTo>
                <a:close/>
                <a:moveTo>
                  <a:pt x="9707034" y="1546979"/>
                </a:moveTo>
                <a:cubicBezTo>
                  <a:pt x="9703272" y="1549888"/>
                  <a:pt x="9699511" y="1549888"/>
                  <a:pt x="9697631" y="1552796"/>
                </a:cubicBezTo>
                <a:cubicBezTo>
                  <a:pt x="9669422" y="1552796"/>
                  <a:pt x="9708914" y="1564432"/>
                  <a:pt x="9707034" y="1546979"/>
                </a:cubicBezTo>
                <a:close/>
                <a:moveTo>
                  <a:pt x="9891332" y="1543706"/>
                </a:moveTo>
                <a:cubicBezTo>
                  <a:pt x="9874877" y="1546252"/>
                  <a:pt x="9841496" y="1558615"/>
                  <a:pt x="9840555" y="1573160"/>
                </a:cubicBezTo>
                <a:cubicBezTo>
                  <a:pt x="9907317" y="1548434"/>
                  <a:pt x="9907787" y="1541162"/>
                  <a:pt x="9891332" y="1543706"/>
                </a:cubicBezTo>
                <a:close/>
                <a:moveTo>
                  <a:pt x="2079788" y="847375"/>
                </a:moveTo>
                <a:cubicBezTo>
                  <a:pt x="2071590" y="846829"/>
                  <a:pt x="2056778" y="856101"/>
                  <a:pt x="2056778" y="860464"/>
                </a:cubicBezTo>
                <a:cubicBezTo>
                  <a:pt x="2066181" y="857556"/>
                  <a:pt x="2075584" y="857556"/>
                  <a:pt x="2084989" y="851737"/>
                </a:cubicBezTo>
                <a:cubicBezTo>
                  <a:pt x="2084518" y="848828"/>
                  <a:pt x="2082521" y="847556"/>
                  <a:pt x="2079788" y="847375"/>
                </a:cubicBezTo>
                <a:close/>
                <a:moveTo>
                  <a:pt x="10310705" y="1578977"/>
                </a:moveTo>
                <a:lnTo>
                  <a:pt x="10311747" y="1582447"/>
                </a:lnTo>
                <a:lnTo>
                  <a:pt x="10309499" y="1582386"/>
                </a:lnTo>
                <a:lnTo>
                  <a:pt x="10308314" y="1581373"/>
                </a:lnTo>
                <a:close/>
                <a:moveTo>
                  <a:pt x="10352460" y="1580841"/>
                </a:moveTo>
                <a:cubicBezTo>
                  <a:pt x="10359012" y="1580977"/>
                  <a:pt x="10364772" y="1582614"/>
                  <a:pt x="10369004" y="1587704"/>
                </a:cubicBezTo>
                <a:cubicBezTo>
                  <a:pt x="10339384" y="1600795"/>
                  <a:pt x="10324574" y="1610612"/>
                  <a:pt x="10316641" y="1598748"/>
                </a:cubicBezTo>
                <a:lnTo>
                  <a:pt x="10311747" y="1582447"/>
                </a:lnTo>
                <a:lnTo>
                  <a:pt x="10331155" y="1582977"/>
                </a:lnTo>
                <a:cubicBezTo>
                  <a:pt x="10338561" y="1582069"/>
                  <a:pt x="10345907" y="1580705"/>
                  <a:pt x="10352460" y="1580841"/>
                </a:cubicBezTo>
                <a:close/>
                <a:moveTo>
                  <a:pt x="9739004" y="1517889"/>
                </a:moveTo>
                <a:cubicBezTo>
                  <a:pt x="9729601" y="1517889"/>
                  <a:pt x="9714557" y="1517889"/>
                  <a:pt x="9712676" y="1535343"/>
                </a:cubicBezTo>
                <a:cubicBezTo>
                  <a:pt x="9723959" y="1532434"/>
                  <a:pt x="9739004" y="1532434"/>
                  <a:pt x="9739004" y="1517889"/>
                </a:cubicBezTo>
                <a:close/>
                <a:moveTo>
                  <a:pt x="10364950" y="1566712"/>
                </a:moveTo>
                <a:lnTo>
                  <a:pt x="10365007" y="1566979"/>
                </a:lnTo>
                <a:cubicBezTo>
                  <a:pt x="10364889" y="1574069"/>
                  <a:pt x="10361892" y="1577797"/>
                  <a:pt x="10353163" y="1572478"/>
                </a:cubicBezTo>
                <a:lnTo>
                  <a:pt x="10347212" y="1567290"/>
                </a:lnTo>
                <a:lnTo>
                  <a:pt x="10350902" y="1567341"/>
                </a:lnTo>
                <a:close/>
                <a:moveTo>
                  <a:pt x="10344059" y="1561263"/>
                </a:moveTo>
                <a:lnTo>
                  <a:pt x="10341053" y="1561917"/>
                </a:lnTo>
                <a:lnTo>
                  <a:pt x="10340744" y="1561650"/>
                </a:lnTo>
                <a:lnTo>
                  <a:pt x="10342587" y="1561433"/>
                </a:lnTo>
                <a:cubicBezTo>
                  <a:pt x="10345040" y="1561024"/>
                  <a:pt x="10345885" y="1560865"/>
                  <a:pt x="10344059" y="1561263"/>
                </a:cubicBezTo>
                <a:close/>
                <a:moveTo>
                  <a:pt x="10339830" y="1560851"/>
                </a:moveTo>
                <a:lnTo>
                  <a:pt x="10340744" y="1561650"/>
                </a:lnTo>
                <a:lnTo>
                  <a:pt x="10335884" y="1562221"/>
                </a:lnTo>
                <a:close/>
                <a:moveTo>
                  <a:pt x="1830789" y="800135"/>
                </a:moveTo>
                <a:lnTo>
                  <a:pt x="1829197" y="800695"/>
                </a:lnTo>
                <a:cubicBezTo>
                  <a:pt x="1822056" y="803376"/>
                  <a:pt x="1817943" y="805195"/>
                  <a:pt x="1819823" y="805194"/>
                </a:cubicBezTo>
                <a:cubicBezTo>
                  <a:pt x="1818883" y="803013"/>
                  <a:pt x="1821469" y="801558"/>
                  <a:pt x="1825847" y="800604"/>
                </a:cubicBezTo>
                <a:close/>
                <a:moveTo>
                  <a:pt x="10366182" y="1551706"/>
                </a:moveTo>
                <a:cubicBezTo>
                  <a:pt x="10378406" y="1550615"/>
                  <a:pt x="10390630" y="1552798"/>
                  <a:pt x="10402854" y="1558615"/>
                </a:cubicBezTo>
                <a:cubicBezTo>
                  <a:pt x="10403324" y="1562251"/>
                  <a:pt x="10397095" y="1564433"/>
                  <a:pt x="10387369" y="1565705"/>
                </a:cubicBezTo>
                <a:lnTo>
                  <a:pt x="10364950" y="1566712"/>
                </a:lnTo>
                <a:lnTo>
                  <a:pt x="10362076" y="1553132"/>
                </a:lnTo>
                <a:close/>
                <a:moveTo>
                  <a:pt x="10120765" y="1529525"/>
                </a:moveTo>
                <a:cubicBezTo>
                  <a:pt x="10117003" y="1530979"/>
                  <a:pt x="10113242" y="1529525"/>
                  <a:pt x="10110186" y="1529162"/>
                </a:cubicBezTo>
                <a:cubicBezTo>
                  <a:pt x="10107130" y="1528799"/>
                  <a:pt x="10104780" y="1529526"/>
                  <a:pt x="10103836" y="1535343"/>
                </a:cubicBezTo>
                <a:cubicBezTo>
                  <a:pt x="10109482" y="1535343"/>
                  <a:pt x="10120765" y="1541161"/>
                  <a:pt x="10120765" y="1529525"/>
                </a:cubicBezTo>
                <a:close/>
                <a:moveTo>
                  <a:pt x="1911239" y="787423"/>
                </a:moveTo>
                <a:lnTo>
                  <a:pt x="1916126" y="790680"/>
                </a:lnTo>
                <a:lnTo>
                  <a:pt x="1908346" y="795422"/>
                </a:lnTo>
                <a:lnTo>
                  <a:pt x="1907143" y="796441"/>
                </a:lnTo>
                <a:lnTo>
                  <a:pt x="1898807" y="793559"/>
                </a:lnTo>
                <a:cubicBezTo>
                  <a:pt x="1902099" y="787740"/>
                  <a:pt x="1906801" y="786468"/>
                  <a:pt x="1911239" y="787423"/>
                </a:cubicBezTo>
                <a:close/>
                <a:moveTo>
                  <a:pt x="10353959" y="1529525"/>
                </a:moveTo>
                <a:cubicBezTo>
                  <a:pt x="10353959" y="1527343"/>
                  <a:pt x="10356777" y="1533161"/>
                  <a:pt x="10359571" y="1541297"/>
                </a:cubicBezTo>
                <a:lnTo>
                  <a:pt x="10362076" y="1553132"/>
                </a:lnTo>
                <a:lnTo>
                  <a:pt x="10339830" y="1560851"/>
                </a:lnTo>
                <a:lnTo>
                  <a:pt x="10335420" y="1557007"/>
                </a:lnTo>
                <a:lnTo>
                  <a:pt x="10324689" y="1544459"/>
                </a:lnTo>
                <a:close/>
                <a:moveTo>
                  <a:pt x="2004122" y="779014"/>
                </a:moveTo>
                <a:lnTo>
                  <a:pt x="2011200" y="782454"/>
                </a:lnTo>
                <a:lnTo>
                  <a:pt x="2012860" y="781806"/>
                </a:lnTo>
                <a:close/>
                <a:moveTo>
                  <a:pt x="1975120" y="773741"/>
                </a:moveTo>
                <a:cubicBezTo>
                  <a:pt x="1964629" y="776468"/>
                  <a:pt x="1974503" y="803740"/>
                  <a:pt x="1992838" y="781922"/>
                </a:cubicBezTo>
                <a:cubicBezTo>
                  <a:pt x="1984376" y="774650"/>
                  <a:pt x="1978617" y="772832"/>
                  <a:pt x="1975120" y="773741"/>
                </a:cubicBezTo>
                <a:close/>
                <a:moveTo>
                  <a:pt x="1961258" y="770534"/>
                </a:moveTo>
                <a:lnTo>
                  <a:pt x="1943286" y="775954"/>
                </a:lnTo>
                <a:lnTo>
                  <a:pt x="1944854" y="771105"/>
                </a:lnTo>
                <a:close/>
                <a:moveTo>
                  <a:pt x="2077465" y="741198"/>
                </a:moveTo>
                <a:cubicBezTo>
                  <a:pt x="2076995" y="747743"/>
                  <a:pt x="2081344" y="751197"/>
                  <a:pt x="2086986" y="752652"/>
                </a:cubicBezTo>
                <a:lnTo>
                  <a:pt x="2087655" y="752632"/>
                </a:lnTo>
                <a:lnTo>
                  <a:pt x="2105475" y="745680"/>
                </a:lnTo>
                <a:close/>
                <a:moveTo>
                  <a:pt x="10231955" y="1454483"/>
                </a:moveTo>
                <a:cubicBezTo>
                  <a:pt x="10230427" y="1455710"/>
                  <a:pt x="10229369" y="1458983"/>
                  <a:pt x="10229839" y="1465528"/>
                </a:cubicBezTo>
                <a:cubicBezTo>
                  <a:pt x="10245354" y="1465528"/>
                  <a:pt x="10236539" y="1450802"/>
                  <a:pt x="10231955" y="1454483"/>
                </a:cubicBezTo>
                <a:close/>
                <a:moveTo>
                  <a:pt x="10222317" y="1427712"/>
                </a:moveTo>
                <a:lnTo>
                  <a:pt x="10222870" y="1428200"/>
                </a:lnTo>
                <a:lnTo>
                  <a:pt x="10222719" y="1428244"/>
                </a:lnTo>
                <a:close/>
                <a:moveTo>
                  <a:pt x="10237191" y="1424063"/>
                </a:moveTo>
                <a:lnTo>
                  <a:pt x="10232189" y="1436439"/>
                </a:lnTo>
                <a:lnTo>
                  <a:pt x="10222870" y="1428200"/>
                </a:lnTo>
                <a:lnTo>
                  <a:pt x="10237032" y="1424098"/>
                </a:lnTo>
                <a:close/>
                <a:moveTo>
                  <a:pt x="10141065" y="1415258"/>
                </a:moveTo>
                <a:lnTo>
                  <a:pt x="10145786" y="1416556"/>
                </a:lnTo>
                <a:lnTo>
                  <a:pt x="10146079" y="1417951"/>
                </a:lnTo>
                <a:lnTo>
                  <a:pt x="10143432" y="1423104"/>
                </a:lnTo>
                <a:lnTo>
                  <a:pt x="10135765" y="1425927"/>
                </a:lnTo>
                <a:cubicBezTo>
                  <a:pt x="10122939" y="1429303"/>
                  <a:pt x="10126642" y="1423167"/>
                  <a:pt x="10132988" y="1418258"/>
                </a:cubicBezTo>
                <a:lnTo>
                  <a:pt x="10139793" y="1415447"/>
                </a:lnTo>
                <a:close/>
                <a:moveTo>
                  <a:pt x="10239242" y="1418985"/>
                </a:moveTo>
                <a:lnTo>
                  <a:pt x="10242857" y="1422798"/>
                </a:lnTo>
                <a:lnTo>
                  <a:pt x="10237191" y="1424063"/>
                </a:lnTo>
                <a:close/>
                <a:moveTo>
                  <a:pt x="10259929" y="1418985"/>
                </a:moveTo>
                <a:cubicBezTo>
                  <a:pt x="10256169" y="1426258"/>
                  <a:pt x="10252877" y="1429893"/>
                  <a:pt x="10249586" y="1429894"/>
                </a:cubicBezTo>
                <a:lnTo>
                  <a:pt x="10242857" y="1422798"/>
                </a:lnTo>
                <a:close/>
                <a:moveTo>
                  <a:pt x="10188936" y="1403759"/>
                </a:moveTo>
                <a:cubicBezTo>
                  <a:pt x="10184705" y="1402803"/>
                  <a:pt x="10201630" y="1421893"/>
                  <a:pt x="10201630" y="1413167"/>
                </a:cubicBezTo>
                <a:cubicBezTo>
                  <a:pt x="10194107" y="1406622"/>
                  <a:pt x="10190347" y="1404076"/>
                  <a:pt x="10188936" y="1403759"/>
                </a:cubicBezTo>
                <a:close/>
                <a:moveTo>
                  <a:pt x="10205391" y="1392804"/>
                </a:moveTo>
                <a:cubicBezTo>
                  <a:pt x="10201630" y="1398622"/>
                  <a:pt x="10201628" y="1416076"/>
                  <a:pt x="10209152" y="1416076"/>
                </a:cubicBezTo>
                <a:cubicBezTo>
                  <a:pt x="10207272" y="1404440"/>
                  <a:pt x="10214795" y="1395712"/>
                  <a:pt x="10205391" y="1392804"/>
                </a:cubicBezTo>
                <a:close/>
                <a:moveTo>
                  <a:pt x="10577749" y="1389895"/>
                </a:moveTo>
                <a:cubicBezTo>
                  <a:pt x="10549540" y="1395712"/>
                  <a:pt x="10525093" y="1401531"/>
                  <a:pt x="10500644" y="1407349"/>
                </a:cubicBezTo>
                <a:cubicBezTo>
                  <a:pt x="10497823" y="1407349"/>
                  <a:pt x="10430122" y="1429166"/>
                  <a:pt x="10362186" y="1442620"/>
                </a:cubicBezTo>
                <a:lnTo>
                  <a:pt x="10331135" y="1445968"/>
                </a:lnTo>
                <a:lnTo>
                  <a:pt x="10357745" y="1434910"/>
                </a:lnTo>
                <a:lnTo>
                  <a:pt x="10479508" y="1402943"/>
                </a:lnTo>
                <a:lnTo>
                  <a:pt x="10497324" y="1401167"/>
                </a:lnTo>
                <a:cubicBezTo>
                  <a:pt x="10522271" y="1398440"/>
                  <a:pt x="10549070" y="1394986"/>
                  <a:pt x="10577749" y="1389895"/>
                </a:cubicBezTo>
                <a:close/>
                <a:moveTo>
                  <a:pt x="10651092" y="1381169"/>
                </a:moveTo>
                <a:cubicBezTo>
                  <a:pt x="10636048" y="1407349"/>
                  <a:pt x="10600316" y="1389895"/>
                  <a:pt x="10575869" y="1398621"/>
                </a:cubicBezTo>
                <a:cubicBezTo>
                  <a:pt x="10590914" y="1378260"/>
                  <a:pt x="10632286" y="1384077"/>
                  <a:pt x="10651092" y="1381169"/>
                </a:cubicBezTo>
                <a:close/>
                <a:moveTo>
                  <a:pt x="10745592" y="1379714"/>
                </a:moveTo>
                <a:cubicBezTo>
                  <a:pt x="10748883" y="1378987"/>
                  <a:pt x="10752644" y="1379714"/>
                  <a:pt x="10754525" y="1381169"/>
                </a:cubicBezTo>
                <a:cubicBezTo>
                  <a:pt x="10756405" y="1395712"/>
                  <a:pt x="10743241" y="1384077"/>
                  <a:pt x="10739481" y="1386986"/>
                </a:cubicBezTo>
                <a:cubicBezTo>
                  <a:pt x="10739481" y="1382623"/>
                  <a:pt x="10742302" y="1380441"/>
                  <a:pt x="10745592" y="1379714"/>
                </a:cubicBezTo>
                <a:close/>
                <a:moveTo>
                  <a:pt x="10743828" y="1357771"/>
                </a:moveTo>
                <a:lnTo>
                  <a:pt x="10743714" y="1357820"/>
                </a:lnTo>
                <a:cubicBezTo>
                  <a:pt x="10736498" y="1362306"/>
                  <a:pt x="10731841" y="1367169"/>
                  <a:pt x="10730078" y="1372441"/>
                </a:cubicBezTo>
                <a:cubicBezTo>
                  <a:pt x="10730547" y="1378259"/>
                  <a:pt x="10726198" y="1376259"/>
                  <a:pt x="10720674" y="1371032"/>
                </a:cubicBezTo>
                <a:lnTo>
                  <a:pt x="10712794" y="1361085"/>
                </a:lnTo>
                <a:lnTo>
                  <a:pt x="10726129" y="1359085"/>
                </a:lnTo>
                <a:lnTo>
                  <a:pt x="10729456" y="1358838"/>
                </a:lnTo>
                <a:lnTo>
                  <a:pt x="10737599" y="1360805"/>
                </a:lnTo>
                <a:lnTo>
                  <a:pt x="10734503" y="1358463"/>
                </a:lnTo>
                <a:close/>
                <a:moveTo>
                  <a:pt x="10713377" y="1342698"/>
                </a:moveTo>
                <a:lnTo>
                  <a:pt x="10714136" y="1343051"/>
                </a:lnTo>
                <a:lnTo>
                  <a:pt x="10734503" y="1358463"/>
                </a:lnTo>
                <a:lnTo>
                  <a:pt x="10729456" y="1358838"/>
                </a:lnTo>
                <a:lnTo>
                  <a:pt x="10706647" y="1353324"/>
                </a:lnTo>
                <a:lnTo>
                  <a:pt x="10704219" y="1350260"/>
                </a:lnTo>
                <a:lnTo>
                  <a:pt x="10701370" y="1343888"/>
                </a:lnTo>
                <a:close/>
                <a:moveTo>
                  <a:pt x="2881537" y="641928"/>
                </a:moveTo>
                <a:cubicBezTo>
                  <a:pt x="2872018" y="644655"/>
                  <a:pt x="2880480" y="660474"/>
                  <a:pt x="2897403" y="645202"/>
                </a:cubicBezTo>
                <a:cubicBezTo>
                  <a:pt x="2889883" y="641565"/>
                  <a:pt x="2884713" y="641020"/>
                  <a:pt x="2881537" y="641928"/>
                </a:cubicBezTo>
                <a:close/>
                <a:moveTo>
                  <a:pt x="2801330" y="631458"/>
                </a:moveTo>
                <a:lnTo>
                  <a:pt x="2803376" y="633566"/>
                </a:lnTo>
                <a:lnTo>
                  <a:pt x="2801366" y="634561"/>
                </a:lnTo>
                <a:lnTo>
                  <a:pt x="2801127" y="631572"/>
                </a:lnTo>
                <a:close/>
                <a:moveTo>
                  <a:pt x="11039633" y="1341595"/>
                </a:moveTo>
                <a:lnTo>
                  <a:pt x="10913670" y="1345171"/>
                </a:lnTo>
                <a:lnTo>
                  <a:pt x="10743828" y="1357771"/>
                </a:lnTo>
                <a:lnTo>
                  <a:pt x="10772700" y="1345465"/>
                </a:lnTo>
                <a:lnTo>
                  <a:pt x="10816609" y="1336928"/>
                </a:lnTo>
                <a:lnTo>
                  <a:pt x="10862571" y="1336489"/>
                </a:lnTo>
                <a:close/>
                <a:moveTo>
                  <a:pt x="2951679" y="603931"/>
                </a:moveTo>
                <a:lnTo>
                  <a:pt x="2945439" y="609465"/>
                </a:lnTo>
                <a:lnTo>
                  <a:pt x="2934076" y="610294"/>
                </a:lnTo>
                <a:cubicBezTo>
                  <a:pt x="2930785" y="613931"/>
                  <a:pt x="2936896" y="621930"/>
                  <a:pt x="2938778" y="624839"/>
                </a:cubicBezTo>
                <a:cubicBezTo>
                  <a:pt x="2940894" y="617931"/>
                  <a:pt x="2943039" y="613021"/>
                  <a:pt x="2945195" y="609681"/>
                </a:cubicBezTo>
                <a:lnTo>
                  <a:pt x="2945439" y="609465"/>
                </a:lnTo>
                <a:lnTo>
                  <a:pt x="2947769" y="609294"/>
                </a:lnTo>
                <a:lnTo>
                  <a:pt x="2970247" y="616765"/>
                </a:lnTo>
                <a:lnTo>
                  <a:pt x="2976068" y="623202"/>
                </a:lnTo>
                <a:cubicBezTo>
                  <a:pt x="2979682" y="626294"/>
                  <a:pt x="2982972" y="627021"/>
                  <a:pt x="2985791" y="621930"/>
                </a:cubicBezTo>
                <a:lnTo>
                  <a:pt x="2970247" y="616765"/>
                </a:lnTo>
                <a:lnTo>
                  <a:pt x="2964403" y="610294"/>
                </a:lnTo>
                <a:cubicBezTo>
                  <a:pt x="2960289" y="605931"/>
                  <a:pt x="2955998" y="602659"/>
                  <a:pt x="2951679" y="603931"/>
                </a:cubicBezTo>
                <a:close/>
                <a:moveTo>
                  <a:pt x="11198517" y="1337087"/>
                </a:moveTo>
                <a:lnTo>
                  <a:pt x="11161839" y="1340835"/>
                </a:lnTo>
                <a:cubicBezTo>
                  <a:pt x="11129336" y="1342465"/>
                  <a:pt x="11096147" y="1342716"/>
                  <a:pt x="11062707" y="1342261"/>
                </a:cubicBezTo>
                <a:lnTo>
                  <a:pt x="11039633" y="1341595"/>
                </a:lnTo>
                <a:close/>
                <a:moveTo>
                  <a:pt x="2951944" y="598659"/>
                </a:moveTo>
                <a:cubicBezTo>
                  <a:pt x="2940658" y="592840"/>
                  <a:pt x="2929375" y="604476"/>
                  <a:pt x="2916211" y="610294"/>
                </a:cubicBezTo>
                <a:cubicBezTo>
                  <a:pt x="2929374" y="610294"/>
                  <a:pt x="2940659" y="607385"/>
                  <a:pt x="2951944" y="598659"/>
                </a:cubicBezTo>
                <a:close/>
                <a:moveTo>
                  <a:pt x="3040330" y="604476"/>
                </a:moveTo>
                <a:cubicBezTo>
                  <a:pt x="3032807" y="613202"/>
                  <a:pt x="3049730" y="613202"/>
                  <a:pt x="3057254" y="610294"/>
                </a:cubicBezTo>
                <a:cubicBezTo>
                  <a:pt x="3051612" y="598659"/>
                  <a:pt x="3045973" y="613202"/>
                  <a:pt x="3040330" y="604476"/>
                </a:cubicBezTo>
                <a:close/>
                <a:moveTo>
                  <a:pt x="2993316" y="584114"/>
                </a:moveTo>
                <a:cubicBezTo>
                  <a:pt x="2951943" y="613202"/>
                  <a:pt x="3017763" y="610294"/>
                  <a:pt x="2993316" y="584114"/>
                </a:cubicBezTo>
                <a:close/>
                <a:moveTo>
                  <a:pt x="3110618" y="585205"/>
                </a:moveTo>
                <a:lnTo>
                  <a:pt x="3112884" y="589680"/>
                </a:lnTo>
                <a:lnTo>
                  <a:pt x="3107341" y="593704"/>
                </a:lnTo>
                <a:lnTo>
                  <a:pt x="3098104" y="595488"/>
                </a:lnTo>
                <a:lnTo>
                  <a:pt x="3097196" y="595407"/>
                </a:lnTo>
                <a:close/>
                <a:moveTo>
                  <a:pt x="3190218" y="580886"/>
                </a:moveTo>
                <a:lnTo>
                  <a:pt x="3201037" y="585140"/>
                </a:lnTo>
                <a:lnTo>
                  <a:pt x="3188895" y="587022"/>
                </a:lnTo>
                <a:lnTo>
                  <a:pt x="3189721" y="581855"/>
                </a:lnTo>
                <a:close/>
                <a:moveTo>
                  <a:pt x="3019642" y="555024"/>
                </a:moveTo>
                <a:cubicBezTo>
                  <a:pt x="2991435" y="587022"/>
                  <a:pt x="3034688" y="563750"/>
                  <a:pt x="3019642" y="555024"/>
                </a:cubicBezTo>
                <a:close/>
                <a:moveTo>
                  <a:pt x="3305448" y="571637"/>
                </a:moveTo>
                <a:lnTo>
                  <a:pt x="3303496" y="575205"/>
                </a:lnTo>
                <a:lnTo>
                  <a:pt x="3304932" y="577426"/>
                </a:lnTo>
                <a:close/>
                <a:moveTo>
                  <a:pt x="11660972" y="1305535"/>
                </a:moveTo>
                <a:cubicBezTo>
                  <a:pt x="11539204" y="1323716"/>
                  <a:pt x="11415085" y="1330624"/>
                  <a:pt x="11290054" y="1334488"/>
                </a:cubicBezTo>
                <a:lnTo>
                  <a:pt x="11198517" y="1337087"/>
                </a:lnTo>
                <a:lnTo>
                  <a:pt x="11256849" y="1331125"/>
                </a:lnTo>
                <a:cubicBezTo>
                  <a:pt x="11287541" y="1326057"/>
                  <a:pt x="11317109" y="1318932"/>
                  <a:pt x="11345116" y="1309075"/>
                </a:cubicBezTo>
                <a:lnTo>
                  <a:pt x="11352159" y="1305643"/>
                </a:lnTo>
                <a:lnTo>
                  <a:pt x="11463157" y="1305353"/>
                </a:lnTo>
                <a:cubicBezTo>
                  <a:pt x="11554483" y="1305535"/>
                  <a:pt x="11627591" y="1306262"/>
                  <a:pt x="11660972" y="1305535"/>
                </a:cubicBezTo>
                <a:close/>
                <a:moveTo>
                  <a:pt x="3267440" y="555070"/>
                </a:moveTo>
                <a:cubicBezTo>
                  <a:pt x="3261889" y="561751"/>
                  <a:pt x="3298911" y="588478"/>
                  <a:pt x="3290447" y="557933"/>
                </a:cubicBezTo>
                <a:cubicBezTo>
                  <a:pt x="3275874" y="552842"/>
                  <a:pt x="3269291" y="552842"/>
                  <a:pt x="3267440" y="555070"/>
                </a:cubicBezTo>
                <a:close/>
                <a:moveTo>
                  <a:pt x="3307981" y="543212"/>
                </a:moveTo>
                <a:lnTo>
                  <a:pt x="3300498" y="544922"/>
                </a:lnTo>
                <a:cubicBezTo>
                  <a:pt x="3299439" y="545587"/>
                  <a:pt x="3300101" y="546021"/>
                  <a:pt x="3303673" y="545881"/>
                </a:cubicBezTo>
                <a:lnTo>
                  <a:pt x="3307787" y="545383"/>
                </a:lnTo>
                <a:close/>
                <a:moveTo>
                  <a:pt x="3460497" y="525571"/>
                </a:moveTo>
                <a:lnTo>
                  <a:pt x="3460269" y="531400"/>
                </a:lnTo>
                <a:lnTo>
                  <a:pt x="3473663" y="532593"/>
                </a:lnTo>
                <a:lnTo>
                  <a:pt x="3476626" y="528843"/>
                </a:lnTo>
                <a:cubicBezTo>
                  <a:pt x="3468636" y="523752"/>
                  <a:pt x="3463462" y="523571"/>
                  <a:pt x="3460497" y="525571"/>
                </a:cubicBezTo>
                <a:close/>
                <a:moveTo>
                  <a:pt x="3621955" y="537735"/>
                </a:moveTo>
                <a:cubicBezTo>
                  <a:pt x="3620605" y="538103"/>
                  <a:pt x="3620133" y="541481"/>
                  <a:pt x="3620183" y="545586"/>
                </a:cubicBezTo>
                <a:lnTo>
                  <a:pt x="3620190" y="545651"/>
                </a:lnTo>
                <a:lnTo>
                  <a:pt x="3625049" y="546083"/>
                </a:lnTo>
                <a:lnTo>
                  <a:pt x="3625196" y="540479"/>
                </a:lnTo>
                <a:cubicBezTo>
                  <a:pt x="3623784" y="538297"/>
                  <a:pt x="3622727" y="537524"/>
                  <a:pt x="3621955" y="537735"/>
                </a:cubicBezTo>
                <a:close/>
                <a:moveTo>
                  <a:pt x="3566898" y="517207"/>
                </a:moveTo>
                <a:cubicBezTo>
                  <a:pt x="3555612" y="511389"/>
                  <a:pt x="3546209" y="520117"/>
                  <a:pt x="3536808" y="531752"/>
                </a:cubicBezTo>
                <a:cubicBezTo>
                  <a:pt x="3548088" y="534660"/>
                  <a:pt x="3563134" y="534661"/>
                  <a:pt x="3566898" y="517207"/>
                </a:cubicBezTo>
                <a:close/>
                <a:moveTo>
                  <a:pt x="3763449" y="488618"/>
                </a:moveTo>
                <a:cubicBezTo>
                  <a:pt x="3761185" y="488300"/>
                  <a:pt x="3758716" y="489572"/>
                  <a:pt x="3756837" y="493936"/>
                </a:cubicBezTo>
                <a:cubicBezTo>
                  <a:pt x="3775172" y="504844"/>
                  <a:pt x="3770235" y="489572"/>
                  <a:pt x="3763449" y="488618"/>
                </a:cubicBezTo>
                <a:close/>
                <a:moveTo>
                  <a:pt x="11721150" y="1157179"/>
                </a:moveTo>
                <a:cubicBezTo>
                  <a:pt x="11709867" y="1160088"/>
                  <a:pt x="11709867" y="1162996"/>
                  <a:pt x="11698584" y="1160088"/>
                </a:cubicBezTo>
                <a:cubicBezTo>
                  <a:pt x="11696702" y="1174632"/>
                  <a:pt x="11719270" y="1165905"/>
                  <a:pt x="11721150" y="1157179"/>
                </a:cubicBezTo>
                <a:close/>
                <a:moveTo>
                  <a:pt x="4079230" y="458366"/>
                </a:moveTo>
                <a:lnTo>
                  <a:pt x="4080172" y="458950"/>
                </a:lnTo>
                <a:lnTo>
                  <a:pt x="4077429" y="459091"/>
                </a:lnTo>
                <a:close/>
                <a:moveTo>
                  <a:pt x="11847637" y="1046194"/>
                </a:moveTo>
                <a:cubicBezTo>
                  <a:pt x="11845322" y="1045235"/>
                  <a:pt x="11842441" y="1044979"/>
                  <a:pt x="11839774" y="1046002"/>
                </a:cubicBezTo>
                <a:cubicBezTo>
                  <a:pt x="11836219" y="1047365"/>
                  <a:pt x="11833046" y="1051001"/>
                  <a:pt x="11832105" y="1058273"/>
                </a:cubicBezTo>
                <a:cubicBezTo>
                  <a:pt x="11856435" y="1058273"/>
                  <a:pt x="11854584" y="1049070"/>
                  <a:pt x="11847637" y="1046194"/>
                </a:cubicBezTo>
                <a:close/>
                <a:moveTo>
                  <a:pt x="4604983" y="386304"/>
                </a:moveTo>
                <a:cubicBezTo>
                  <a:pt x="4601223" y="397940"/>
                  <a:pt x="4618146" y="395031"/>
                  <a:pt x="4621910" y="400849"/>
                </a:cubicBezTo>
                <a:cubicBezTo>
                  <a:pt x="4629430" y="386304"/>
                  <a:pt x="4612505" y="395031"/>
                  <a:pt x="4604983" y="386304"/>
                </a:cubicBezTo>
                <a:close/>
                <a:moveTo>
                  <a:pt x="6636025" y="563750"/>
                </a:moveTo>
                <a:cubicBezTo>
                  <a:pt x="6611576" y="578295"/>
                  <a:pt x="6630382" y="572478"/>
                  <a:pt x="6636025" y="563750"/>
                </a:cubicBezTo>
                <a:close/>
                <a:moveTo>
                  <a:pt x="6602172" y="552115"/>
                </a:moveTo>
                <a:cubicBezTo>
                  <a:pt x="6483696" y="601567"/>
                  <a:pt x="6617218" y="566660"/>
                  <a:pt x="6602172" y="552115"/>
                </a:cubicBezTo>
                <a:close/>
                <a:moveTo>
                  <a:pt x="6660472" y="552115"/>
                </a:moveTo>
                <a:cubicBezTo>
                  <a:pt x="6594651" y="589931"/>
                  <a:pt x="6696203" y="543388"/>
                  <a:pt x="6660472" y="552115"/>
                </a:cubicBezTo>
                <a:close/>
                <a:moveTo>
                  <a:pt x="6690561" y="546297"/>
                </a:moveTo>
                <a:cubicBezTo>
                  <a:pt x="6664233" y="569569"/>
                  <a:pt x="6709368" y="555024"/>
                  <a:pt x="6690561" y="546297"/>
                </a:cubicBezTo>
                <a:close/>
                <a:moveTo>
                  <a:pt x="4734743" y="368850"/>
                </a:moveTo>
                <a:cubicBezTo>
                  <a:pt x="4714058" y="424121"/>
                  <a:pt x="4762952" y="383395"/>
                  <a:pt x="4734743" y="368850"/>
                </a:cubicBezTo>
                <a:close/>
                <a:moveTo>
                  <a:pt x="4791161" y="365941"/>
                </a:moveTo>
                <a:cubicBezTo>
                  <a:pt x="4789280" y="386304"/>
                  <a:pt x="4802445" y="365941"/>
                  <a:pt x="4811849" y="374669"/>
                </a:cubicBezTo>
                <a:cubicBezTo>
                  <a:pt x="4813729" y="363033"/>
                  <a:pt x="4796803" y="371759"/>
                  <a:pt x="4791161" y="365941"/>
                </a:cubicBezTo>
                <a:close/>
                <a:moveTo>
                  <a:pt x="6737576" y="523025"/>
                </a:moveTo>
                <a:cubicBezTo>
                  <a:pt x="6707486" y="514298"/>
                  <a:pt x="6677397" y="560841"/>
                  <a:pt x="6737576" y="523025"/>
                </a:cubicBezTo>
                <a:close/>
                <a:moveTo>
                  <a:pt x="6912470" y="525934"/>
                </a:moveTo>
                <a:lnTo>
                  <a:pt x="6905674" y="536447"/>
                </a:lnTo>
                <a:lnTo>
                  <a:pt x="6901187" y="543388"/>
                </a:lnTo>
                <a:cubicBezTo>
                  <a:pt x="6899307" y="546297"/>
                  <a:pt x="6898367" y="547752"/>
                  <a:pt x="6899777" y="545570"/>
                </a:cubicBezTo>
                <a:lnTo>
                  <a:pt x="6905674" y="536447"/>
                </a:lnTo>
                <a:lnTo>
                  <a:pt x="6908240" y="532480"/>
                </a:lnTo>
                <a:cubicBezTo>
                  <a:pt x="6910590" y="528843"/>
                  <a:pt x="6912470" y="525934"/>
                  <a:pt x="6912470" y="525934"/>
                </a:cubicBezTo>
                <a:close/>
                <a:moveTo>
                  <a:pt x="5045652" y="336798"/>
                </a:moveTo>
                <a:lnTo>
                  <a:pt x="5043340" y="339066"/>
                </a:lnTo>
                <a:lnTo>
                  <a:pt x="5042722" y="337216"/>
                </a:lnTo>
                <a:close/>
                <a:moveTo>
                  <a:pt x="11932719" y="947156"/>
                </a:moveTo>
                <a:lnTo>
                  <a:pt x="11935242" y="951838"/>
                </a:lnTo>
                <a:lnTo>
                  <a:pt x="11933655" y="951324"/>
                </a:lnTo>
                <a:lnTo>
                  <a:pt x="11931993" y="947159"/>
                </a:lnTo>
                <a:close/>
                <a:moveTo>
                  <a:pt x="5092321" y="335398"/>
                </a:moveTo>
                <a:cubicBezTo>
                  <a:pt x="5087120" y="333216"/>
                  <a:pt x="5073723" y="344124"/>
                  <a:pt x="5075131" y="348488"/>
                </a:cubicBezTo>
                <a:cubicBezTo>
                  <a:pt x="5084535" y="354305"/>
                  <a:pt x="5082654" y="339760"/>
                  <a:pt x="5093937" y="342669"/>
                </a:cubicBezTo>
                <a:cubicBezTo>
                  <a:pt x="5094877" y="338307"/>
                  <a:pt x="5094054" y="336125"/>
                  <a:pt x="5092321" y="335398"/>
                </a:cubicBezTo>
                <a:close/>
                <a:moveTo>
                  <a:pt x="11945589" y="933371"/>
                </a:moveTo>
                <a:cubicBezTo>
                  <a:pt x="11938359" y="930643"/>
                  <a:pt x="11932718" y="949188"/>
                  <a:pt x="11952464" y="944824"/>
                </a:cubicBezTo>
                <a:cubicBezTo>
                  <a:pt x="11950584" y="937552"/>
                  <a:pt x="11947998" y="934280"/>
                  <a:pt x="11945589" y="933371"/>
                </a:cubicBezTo>
                <a:close/>
                <a:moveTo>
                  <a:pt x="7284830" y="508480"/>
                </a:moveTo>
                <a:cubicBezTo>
                  <a:pt x="7230291" y="505572"/>
                  <a:pt x="7284829" y="540479"/>
                  <a:pt x="7284830" y="508480"/>
                </a:cubicBezTo>
                <a:close/>
                <a:moveTo>
                  <a:pt x="7311422" y="509936"/>
                </a:moveTo>
                <a:cubicBezTo>
                  <a:pt x="7306221" y="507754"/>
                  <a:pt x="7292821" y="518662"/>
                  <a:pt x="7294232" y="523025"/>
                </a:cubicBezTo>
                <a:cubicBezTo>
                  <a:pt x="7303635" y="528843"/>
                  <a:pt x="7301754" y="514298"/>
                  <a:pt x="7313038" y="517207"/>
                </a:cubicBezTo>
                <a:cubicBezTo>
                  <a:pt x="7313978" y="512844"/>
                  <a:pt x="7313156" y="510662"/>
                  <a:pt x="7311422" y="509936"/>
                </a:cubicBezTo>
                <a:close/>
                <a:moveTo>
                  <a:pt x="11345031" y="854647"/>
                </a:moveTo>
                <a:cubicBezTo>
                  <a:pt x="11340800" y="865555"/>
                  <a:pt x="11329163" y="856829"/>
                  <a:pt x="11333923" y="854237"/>
                </a:cubicBezTo>
                <a:cubicBezTo>
                  <a:pt x="11335510" y="853374"/>
                  <a:pt x="11338918" y="853192"/>
                  <a:pt x="11345031" y="854647"/>
                </a:cubicBezTo>
                <a:close/>
                <a:moveTo>
                  <a:pt x="11416494" y="854647"/>
                </a:moveTo>
                <a:cubicBezTo>
                  <a:pt x="11425898" y="860464"/>
                  <a:pt x="11395807" y="872101"/>
                  <a:pt x="11397688" y="857556"/>
                </a:cubicBezTo>
                <a:cubicBezTo>
                  <a:pt x="11401449" y="857556"/>
                  <a:pt x="11412733" y="860464"/>
                  <a:pt x="11416494" y="854647"/>
                </a:cubicBezTo>
                <a:close/>
                <a:moveTo>
                  <a:pt x="5350404" y="295036"/>
                </a:moveTo>
                <a:cubicBezTo>
                  <a:pt x="5354871" y="294672"/>
                  <a:pt x="5359102" y="296127"/>
                  <a:pt x="5362861" y="299036"/>
                </a:cubicBezTo>
                <a:cubicBezTo>
                  <a:pt x="5353458" y="307762"/>
                  <a:pt x="5345938" y="299036"/>
                  <a:pt x="5336534" y="301944"/>
                </a:cubicBezTo>
                <a:cubicBezTo>
                  <a:pt x="5341236" y="297581"/>
                  <a:pt x="5345936" y="295399"/>
                  <a:pt x="5350404" y="295036"/>
                </a:cubicBezTo>
                <a:close/>
                <a:moveTo>
                  <a:pt x="11815180" y="863009"/>
                </a:moveTo>
                <a:cubicBezTo>
                  <a:pt x="11823643" y="861192"/>
                  <a:pt x="11833046" y="863374"/>
                  <a:pt x="11843388" y="869191"/>
                </a:cubicBezTo>
                <a:lnTo>
                  <a:pt x="11801884" y="873508"/>
                </a:lnTo>
                <a:close/>
                <a:moveTo>
                  <a:pt x="7569504" y="469574"/>
                </a:moveTo>
                <a:cubicBezTo>
                  <a:pt x="7573970" y="469210"/>
                  <a:pt x="7578202" y="470665"/>
                  <a:pt x="7581963" y="473573"/>
                </a:cubicBezTo>
                <a:cubicBezTo>
                  <a:pt x="7572560" y="482299"/>
                  <a:pt x="7565037" y="473573"/>
                  <a:pt x="7555634" y="476482"/>
                </a:cubicBezTo>
                <a:cubicBezTo>
                  <a:pt x="7560336" y="472119"/>
                  <a:pt x="7565038" y="469937"/>
                  <a:pt x="7569504" y="469574"/>
                </a:cubicBezTo>
                <a:close/>
                <a:moveTo>
                  <a:pt x="6849472" y="348851"/>
                </a:moveTo>
                <a:cubicBezTo>
                  <a:pt x="6847591" y="350670"/>
                  <a:pt x="6845710" y="354306"/>
                  <a:pt x="6841008" y="357214"/>
                </a:cubicBezTo>
                <a:cubicBezTo>
                  <a:pt x="6848531" y="365941"/>
                  <a:pt x="6857933" y="357214"/>
                  <a:pt x="6857934" y="351397"/>
                </a:cubicBezTo>
                <a:cubicBezTo>
                  <a:pt x="6853233" y="347033"/>
                  <a:pt x="6851353" y="347033"/>
                  <a:pt x="6849472" y="348851"/>
                </a:cubicBezTo>
                <a:close/>
                <a:moveTo>
                  <a:pt x="10895161" y="705801"/>
                </a:moveTo>
                <a:cubicBezTo>
                  <a:pt x="10895518" y="703495"/>
                  <a:pt x="10892998" y="703608"/>
                  <a:pt x="10888782" y="705290"/>
                </a:cubicBezTo>
                <a:cubicBezTo>
                  <a:pt x="10863482" y="715380"/>
                  <a:pt x="10777092" y="781923"/>
                  <a:pt x="10884285" y="720834"/>
                </a:cubicBezTo>
                <a:cubicBezTo>
                  <a:pt x="10891573" y="712834"/>
                  <a:pt x="10894805" y="708107"/>
                  <a:pt x="10895161" y="705801"/>
                </a:cubicBezTo>
                <a:close/>
                <a:moveTo>
                  <a:pt x="10942291" y="704653"/>
                </a:moveTo>
                <a:cubicBezTo>
                  <a:pt x="10913552" y="708471"/>
                  <a:pt x="10863129" y="723743"/>
                  <a:pt x="10957629" y="706289"/>
                </a:cubicBezTo>
                <a:cubicBezTo>
                  <a:pt x="10959040" y="703380"/>
                  <a:pt x="10951869" y="703380"/>
                  <a:pt x="10942291" y="704653"/>
                </a:cubicBezTo>
                <a:close/>
                <a:moveTo>
                  <a:pt x="6833487" y="322307"/>
                </a:moveTo>
                <a:cubicBezTo>
                  <a:pt x="6793994" y="377578"/>
                  <a:pt x="6865457" y="333943"/>
                  <a:pt x="6833487" y="322307"/>
                </a:cubicBezTo>
                <a:close/>
                <a:moveTo>
                  <a:pt x="5777065" y="227766"/>
                </a:moveTo>
                <a:cubicBezTo>
                  <a:pt x="5771425" y="228493"/>
                  <a:pt x="5764370" y="232130"/>
                  <a:pt x="5759667" y="237947"/>
                </a:cubicBezTo>
                <a:cubicBezTo>
                  <a:pt x="5769071" y="243765"/>
                  <a:pt x="5776593" y="229220"/>
                  <a:pt x="5785995" y="235038"/>
                </a:cubicBezTo>
                <a:cubicBezTo>
                  <a:pt x="5786937" y="229220"/>
                  <a:pt x="5782704" y="227038"/>
                  <a:pt x="5777065" y="227766"/>
                </a:cubicBezTo>
                <a:close/>
                <a:moveTo>
                  <a:pt x="5806917" y="220494"/>
                </a:moveTo>
                <a:cubicBezTo>
                  <a:pt x="5801042" y="220494"/>
                  <a:pt x="5795400" y="223403"/>
                  <a:pt x="5789759" y="229220"/>
                </a:cubicBezTo>
                <a:cubicBezTo>
                  <a:pt x="5801040" y="235038"/>
                  <a:pt x="5814205" y="229220"/>
                  <a:pt x="5825490" y="229220"/>
                </a:cubicBezTo>
                <a:cubicBezTo>
                  <a:pt x="5818906" y="223403"/>
                  <a:pt x="5812795" y="220494"/>
                  <a:pt x="5806917" y="220494"/>
                </a:cubicBezTo>
                <a:close/>
                <a:moveTo>
                  <a:pt x="5771186" y="214675"/>
                </a:moveTo>
                <a:cubicBezTo>
                  <a:pt x="5779473" y="213040"/>
                  <a:pt x="5781545" y="215493"/>
                  <a:pt x="5759054" y="225413"/>
                </a:cubicBezTo>
                <a:lnTo>
                  <a:pt x="5749989" y="229037"/>
                </a:lnTo>
                <a:lnTo>
                  <a:pt x="5751763" y="222403"/>
                </a:lnTo>
                <a:cubicBezTo>
                  <a:pt x="5757376" y="218676"/>
                  <a:pt x="5765663" y="215766"/>
                  <a:pt x="5771186" y="214675"/>
                </a:cubicBezTo>
                <a:close/>
                <a:moveTo>
                  <a:pt x="9085262" y="506890"/>
                </a:moveTo>
                <a:cubicBezTo>
                  <a:pt x="9088083" y="508208"/>
                  <a:pt x="9091139" y="511571"/>
                  <a:pt x="9093020" y="514662"/>
                </a:cubicBezTo>
                <a:lnTo>
                  <a:pt x="9093390" y="517884"/>
                </a:lnTo>
                <a:lnTo>
                  <a:pt x="9091106" y="517571"/>
                </a:lnTo>
                <a:lnTo>
                  <a:pt x="9083601" y="508068"/>
                </a:lnTo>
                <a:close/>
                <a:moveTo>
                  <a:pt x="5840533" y="217585"/>
                </a:moveTo>
                <a:cubicBezTo>
                  <a:pt x="5834892" y="216130"/>
                  <a:pt x="5831130" y="216494"/>
                  <a:pt x="5828897" y="217585"/>
                </a:cubicBezTo>
                <a:cubicBezTo>
                  <a:pt x="5822197" y="220856"/>
                  <a:pt x="5829250" y="230675"/>
                  <a:pt x="5840533" y="217585"/>
                </a:cubicBezTo>
                <a:close/>
                <a:moveTo>
                  <a:pt x="9046828" y="503117"/>
                </a:moveTo>
                <a:cubicBezTo>
                  <a:pt x="9042596" y="505572"/>
                  <a:pt x="9052117" y="518662"/>
                  <a:pt x="9056349" y="505572"/>
                </a:cubicBezTo>
                <a:cubicBezTo>
                  <a:pt x="9051176" y="502662"/>
                  <a:pt x="9048239" y="502299"/>
                  <a:pt x="9046828" y="503117"/>
                </a:cubicBezTo>
                <a:close/>
                <a:moveTo>
                  <a:pt x="7996164" y="402304"/>
                </a:moveTo>
                <a:cubicBezTo>
                  <a:pt x="7990522" y="403031"/>
                  <a:pt x="7983470" y="406668"/>
                  <a:pt x="7978768" y="412485"/>
                </a:cubicBezTo>
                <a:cubicBezTo>
                  <a:pt x="7988172" y="418302"/>
                  <a:pt x="7995693" y="403757"/>
                  <a:pt x="8005096" y="409576"/>
                </a:cubicBezTo>
                <a:cubicBezTo>
                  <a:pt x="8006037" y="403758"/>
                  <a:pt x="8001806" y="401576"/>
                  <a:pt x="7996164" y="402304"/>
                </a:cubicBezTo>
                <a:close/>
                <a:moveTo>
                  <a:pt x="8026019" y="395031"/>
                </a:moveTo>
                <a:cubicBezTo>
                  <a:pt x="8020142" y="395031"/>
                  <a:pt x="8014499" y="397940"/>
                  <a:pt x="8008858" y="403757"/>
                </a:cubicBezTo>
                <a:cubicBezTo>
                  <a:pt x="8020141" y="409576"/>
                  <a:pt x="8033305" y="403757"/>
                  <a:pt x="8044589" y="403757"/>
                </a:cubicBezTo>
                <a:cubicBezTo>
                  <a:pt x="8038007" y="397940"/>
                  <a:pt x="8031895" y="395031"/>
                  <a:pt x="8026019" y="395031"/>
                </a:cubicBezTo>
                <a:close/>
                <a:moveTo>
                  <a:pt x="7986526" y="389213"/>
                </a:moveTo>
                <a:cubicBezTo>
                  <a:pt x="7994812" y="387576"/>
                  <a:pt x="7996883" y="390031"/>
                  <a:pt x="7974394" y="399951"/>
                </a:cubicBezTo>
                <a:lnTo>
                  <a:pt x="7965329" y="403575"/>
                </a:lnTo>
                <a:lnTo>
                  <a:pt x="7967103" y="396940"/>
                </a:lnTo>
                <a:cubicBezTo>
                  <a:pt x="7972715" y="393212"/>
                  <a:pt x="7981002" y="390303"/>
                  <a:pt x="7986526" y="389213"/>
                </a:cubicBezTo>
                <a:close/>
                <a:moveTo>
                  <a:pt x="8059634" y="392121"/>
                </a:moveTo>
                <a:cubicBezTo>
                  <a:pt x="8037067" y="386304"/>
                  <a:pt x="8044589" y="409576"/>
                  <a:pt x="8059634" y="392121"/>
                </a:cubicBezTo>
                <a:close/>
                <a:moveTo>
                  <a:pt x="11200227" y="671382"/>
                </a:moveTo>
                <a:cubicBezTo>
                  <a:pt x="11170136" y="717925"/>
                  <a:pt x="11203987" y="674291"/>
                  <a:pt x="11200227" y="671382"/>
                </a:cubicBezTo>
                <a:close/>
                <a:moveTo>
                  <a:pt x="11009972" y="649672"/>
                </a:moveTo>
                <a:cubicBezTo>
                  <a:pt x="11006054" y="652394"/>
                  <a:pt x="10996005" y="667836"/>
                  <a:pt x="10976435" y="706289"/>
                </a:cubicBezTo>
                <a:cubicBezTo>
                  <a:pt x="10988189" y="717199"/>
                  <a:pt x="11012431" y="661064"/>
                  <a:pt x="11011971" y="650809"/>
                </a:cubicBezTo>
                <a:cubicBezTo>
                  <a:pt x="11011902" y="649271"/>
                  <a:pt x="11011278" y="648765"/>
                  <a:pt x="11009972" y="649672"/>
                </a:cubicBezTo>
                <a:close/>
                <a:moveTo>
                  <a:pt x="9353482" y="479391"/>
                </a:moveTo>
                <a:cubicBezTo>
                  <a:pt x="9298945" y="476482"/>
                  <a:pt x="9353482" y="511389"/>
                  <a:pt x="9353482" y="479391"/>
                </a:cubicBezTo>
                <a:close/>
                <a:moveTo>
                  <a:pt x="9380075" y="480846"/>
                </a:moveTo>
                <a:cubicBezTo>
                  <a:pt x="9374874" y="478664"/>
                  <a:pt x="9361475" y="489572"/>
                  <a:pt x="9362886" y="493936"/>
                </a:cubicBezTo>
                <a:cubicBezTo>
                  <a:pt x="9372288" y="499753"/>
                  <a:pt x="9370407" y="485208"/>
                  <a:pt x="9381691" y="488118"/>
                </a:cubicBezTo>
                <a:cubicBezTo>
                  <a:pt x="9382632" y="483754"/>
                  <a:pt x="9381809" y="481573"/>
                  <a:pt x="9380075" y="480846"/>
                </a:cubicBezTo>
                <a:close/>
                <a:moveTo>
                  <a:pt x="6273069" y="153588"/>
                </a:moveTo>
                <a:lnTo>
                  <a:pt x="6272672" y="154036"/>
                </a:lnTo>
                <a:lnTo>
                  <a:pt x="6271620" y="153887"/>
                </a:lnTo>
                <a:close/>
                <a:moveTo>
                  <a:pt x="9638156" y="440484"/>
                </a:moveTo>
                <a:cubicBezTo>
                  <a:pt x="9642624" y="440120"/>
                  <a:pt x="9646855" y="441575"/>
                  <a:pt x="9650616" y="444483"/>
                </a:cubicBezTo>
                <a:cubicBezTo>
                  <a:pt x="9641213" y="453210"/>
                  <a:pt x="9633690" y="444483"/>
                  <a:pt x="9624288" y="447392"/>
                </a:cubicBezTo>
                <a:cubicBezTo>
                  <a:pt x="9628988" y="443029"/>
                  <a:pt x="9633690" y="440847"/>
                  <a:pt x="9638156" y="440484"/>
                </a:cubicBezTo>
                <a:close/>
                <a:moveTo>
                  <a:pt x="8492170" y="328124"/>
                </a:moveTo>
                <a:lnTo>
                  <a:pt x="8492045" y="328266"/>
                </a:lnTo>
                <a:lnTo>
                  <a:pt x="8491664" y="328229"/>
                </a:lnTo>
                <a:close/>
                <a:moveTo>
                  <a:pt x="6720651" y="113589"/>
                </a:moveTo>
                <a:cubicBezTo>
                  <a:pt x="6716419" y="112862"/>
                  <a:pt x="6711248" y="114317"/>
                  <a:pt x="6709368" y="118679"/>
                </a:cubicBezTo>
                <a:cubicBezTo>
                  <a:pt x="6715009" y="130315"/>
                  <a:pt x="6720650" y="115771"/>
                  <a:pt x="6726293" y="121589"/>
                </a:cubicBezTo>
                <a:cubicBezTo>
                  <a:pt x="6728173" y="117226"/>
                  <a:pt x="6724882" y="114317"/>
                  <a:pt x="6720651" y="113589"/>
                </a:cubicBezTo>
                <a:close/>
                <a:moveTo>
                  <a:pt x="6783356" y="118862"/>
                </a:moveTo>
                <a:cubicBezTo>
                  <a:pt x="6774365" y="119407"/>
                  <a:pt x="6764844" y="128134"/>
                  <a:pt x="6756381" y="130315"/>
                </a:cubicBezTo>
                <a:cubicBezTo>
                  <a:pt x="6767666" y="136133"/>
                  <a:pt x="6780829" y="130315"/>
                  <a:pt x="6792112" y="121589"/>
                </a:cubicBezTo>
                <a:cubicBezTo>
                  <a:pt x="6789292" y="119407"/>
                  <a:pt x="6786353" y="118680"/>
                  <a:pt x="6783356" y="118862"/>
                </a:cubicBezTo>
                <a:close/>
                <a:moveTo>
                  <a:pt x="6829725" y="120134"/>
                </a:moveTo>
                <a:cubicBezTo>
                  <a:pt x="6826434" y="120134"/>
                  <a:pt x="6823142" y="121589"/>
                  <a:pt x="6820322" y="124498"/>
                </a:cubicBezTo>
                <a:cubicBezTo>
                  <a:pt x="6825963" y="133224"/>
                  <a:pt x="6833486" y="130315"/>
                  <a:pt x="6839127" y="124498"/>
                </a:cubicBezTo>
                <a:cubicBezTo>
                  <a:pt x="6836307" y="121588"/>
                  <a:pt x="6833016" y="120134"/>
                  <a:pt x="6829725" y="120134"/>
                </a:cubicBezTo>
                <a:close/>
                <a:moveTo>
                  <a:pt x="7252124" y="152587"/>
                </a:moveTo>
                <a:cubicBezTo>
                  <a:pt x="7245336" y="154496"/>
                  <a:pt x="7238284" y="163769"/>
                  <a:pt x="7239694" y="168133"/>
                </a:cubicBezTo>
                <a:cubicBezTo>
                  <a:pt x="7245337" y="168133"/>
                  <a:pt x="7258501" y="162314"/>
                  <a:pt x="7258501" y="153588"/>
                </a:cubicBezTo>
                <a:cubicBezTo>
                  <a:pt x="7256620" y="152133"/>
                  <a:pt x="7254387" y="151951"/>
                  <a:pt x="7252124" y="152587"/>
                </a:cubicBezTo>
                <a:close/>
                <a:moveTo>
                  <a:pt x="11137226" y="494300"/>
                </a:moveTo>
                <a:cubicBezTo>
                  <a:pt x="11135344" y="496117"/>
                  <a:pt x="11133464" y="499753"/>
                  <a:pt x="11128763" y="502662"/>
                </a:cubicBezTo>
                <a:cubicBezTo>
                  <a:pt x="11136285" y="511389"/>
                  <a:pt x="11145689" y="502662"/>
                  <a:pt x="11145689" y="496844"/>
                </a:cubicBezTo>
                <a:cubicBezTo>
                  <a:pt x="11140987" y="492481"/>
                  <a:pt x="11139106" y="492481"/>
                  <a:pt x="11137226" y="494300"/>
                </a:cubicBezTo>
                <a:close/>
                <a:moveTo>
                  <a:pt x="6447054" y="74636"/>
                </a:moveTo>
                <a:cubicBezTo>
                  <a:pt x="6444438" y="73227"/>
                  <a:pt x="6441852" y="72864"/>
                  <a:pt x="6440442" y="75046"/>
                </a:cubicBezTo>
                <a:cubicBezTo>
                  <a:pt x="6463010" y="92500"/>
                  <a:pt x="6454899" y="78863"/>
                  <a:pt x="6447054" y="74636"/>
                </a:cubicBezTo>
                <a:close/>
                <a:moveTo>
                  <a:pt x="8939752" y="288127"/>
                </a:moveTo>
                <a:cubicBezTo>
                  <a:pt x="8935520" y="287400"/>
                  <a:pt x="8930348" y="288855"/>
                  <a:pt x="8928468" y="293217"/>
                </a:cubicBezTo>
                <a:cubicBezTo>
                  <a:pt x="8934109" y="304853"/>
                  <a:pt x="8939752" y="290308"/>
                  <a:pt x="8945393" y="296127"/>
                </a:cubicBezTo>
                <a:cubicBezTo>
                  <a:pt x="8947273" y="291763"/>
                  <a:pt x="8943982" y="288853"/>
                  <a:pt x="8939752" y="288127"/>
                </a:cubicBezTo>
                <a:close/>
                <a:moveTo>
                  <a:pt x="9002457" y="293399"/>
                </a:moveTo>
                <a:cubicBezTo>
                  <a:pt x="8999460" y="293581"/>
                  <a:pt x="8996403" y="294672"/>
                  <a:pt x="8993348" y="296127"/>
                </a:cubicBezTo>
                <a:cubicBezTo>
                  <a:pt x="8987237" y="299035"/>
                  <a:pt x="8981122" y="303398"/>
                  <a:pt x="8975483" y="304853"/>
                </a:cubicBezTo>
                <a:cubicBezTo>
                  <a:pt x="8986767" y="310671"/>
                  <a:pt x="8999930" y="304853"/>
                  <a:pt x="9011214" y="296127"/>
                </a:cubicBezTo>
                <a:cubicBezTo>
                  <a:pt x="9008393" y="293945"/>
                  <a:pt x="9005454" y="293217"/>
                  <a:pt x="9002457" y="293399"/>
                </a:cubicBezTo>
                <a:close/>
                <a:moveTo>
                  <a:pt x="9048826" y="294672"/>
                </a:moveTo>
                <a:cubicBezTo>
                  <a:pt x="9045535" y="294672"/>
                  <a:pt x="9042243" y="296126"/>
                  <a:pt x="9039423" y="299036"/>
                </a:cubicBezTo>
                <a:cubicBezTo>
                  <a:pt x="9045065" y="307762"/>
                  <a:pt x="9052588" y="304853"/>
                  <a:pt x="9058229" y="299036"/>
                </a:cubicBezTo>
                <a:cubicBezTo>
                  <a:pt x="9055408" y="296127"/>
                  <a:pt x="9052117" y="294672"/>
                  <a:pt x="9048826" y="294672"/>
                </a:cubicBezTo>
                <a:close/>
                <a:moveTo>
                  <a:pt x="9471225" y="327125"/>
                </a:moveTo>
                <a:cubicBezTo>
                  <a:pt x="9464438" y="329034"/>
                  <a:pt x="9457385" y="338306"/>
                  <a:pt x="9458795" y="342669"/>
                </a:cubicBezTo>
                <a:cubicBezTo>
                  <a:pt x="9464437" y="342669"/>
                  <a:pt x="9477601" y="336852"/>
                  <a:pt x="9477601" y="328125"/>
                </a:cubicBezTo>
                <a:cubicBezTo>
                  <a:pt x="9475721" y="326670"/>
                  <a:pt x="9473487" y="326488"/>
                  <a:pt x="9471225" y="327125"/>
                </a:cubicBezTo>
                <a:close/>
                <a:moveTo>
                  <a:pt x="8666155" y="249174"/>
                </a:moveTo>
                <a:cubicBezTo>
                  <a:pt x="8663540" y="247764"/>
                  <a:pt x="8660954" y="247401"/>
                  <a:pt x="8659543" y="249582"/>
                </a:cubicBezTo>
                <a:cubicBezTo>
                  <a:pt x="8682110" y="267037"/>
                  <a:pt x="8674000" y="253401"/>
                  <a:pt x="8666155" y="249174"/>
                </a:cubicBezTo>
                <a:close/>
                <a:moveTo>
                  <a:pt x="11121241" y="467755"/>
                </a:moveTo>
                <a:cubicBezTo>
                  <a:pt x="11081748" y="523025"/>
                  <a:pt x="11153210" y="479391"/>
                  <a:pt x="11121241" y="467755"/>
                </a:cubicBezTo>
                <a:close/>
                <a:moveTo>
                  <a:pt x="10064817" y="373214"/>
                </a:moveTo>
                <a:cubicBezTo>
                  <a:pt x="10059174" y="373941"/>
                  <a:pt x="10052121" y="377578"/>
                  <a:pt x="10047421" y="383395"/>
                </a:cubicBezTo>
                <a:cubicBezTo>
                  <a:pt x="10056824" y="389213"/>
                  <a:pt x="10064347" y="374668"/>
                  <a:pt x="10073750" y="380486"/>
                </a:cubicBezTo>
                <a:cubicBezTo>
                  <a:pt x="10074689" y="374668"/>
                  <a:pt x="10070458" y="372487"/>
                  <a:pt x="10064817" y="373214"/>
                </a:cubicBezTo>
                <a:close/>
                <a:moveTo>
                  <a:pt x="6856053" y="86681"/>
                </a:moveTo>
                <a:cubicBezTo>
                  <a:pt x="6799635" y="153588"/>
                  <a:pt x="6865457" y="89591"/>
                  <a:pt x="6893665" y="118679"/>
                </a:cubicBezTo>
                <a:cubicBezTo>
                  <a:pt x="6919993" y="89591"/>
                  <a:pt x="6861696" y="98317"/>
                  <a:pt x="6856053" y="86681"/>
                </a:cubicBezTo>
                <a:close/>
                <a:moveTo>
                  <a:pt x="10094671" y="365942"/>
                </a:moveTo>
                <a:cubicBezTo>
                  <a:pt x="10088794" y="365942"/>
                  <a:pt x="10083153" y="368851"/>
                  <a:pt x="10077512" y="374668"/>
                </a:cubicBezTo>
                <a:cubicBezTo>
                  <a:pt x="10088794" y="380486"/>
                  <a:pt x="10101959" y="374669"/>
                  <a:pt x="10113242" y="374668"/>
                </a:cubicBezTo>
                <a:cubicBezTo>
                  <a:pt x="10106659" y="368851"/>
                  <a:pt x="10100548" y="365942"/>
                  <a:pt x="10094671" y="365942"/>
                </a:cubicBezTo>
                <a:close/>
                <a:moveTo>
                  <a:pt x="10051417" y="360124"/>
                </a:moveTo>
                <a:cubicBezTo>
                  <a:pt x="10059703" y="358488"/>
                  <a:pt x="10061776" y="360941"/>
                  <a:pt x="10039286" y="370861"/>
                </a:cubicBezTo>
                <a:lnTo>
                  <a:pt x="10030219" y="374485"/>
                </a:lnTo>
                <a:lnTo>
                  <a:pt x="10031994" y="367851"/>
                </a:lnTo>
                <a:cubicBezTo>
                  <a:pt x="10037607" y="364124"/>
                  <a:pt x="10045893" y="361215"/>
                  <a:pt x="10051417" y="360124"/>
                </a:cubicBezTo>
                <a:close/>
                <a:moveTo>
                  <a:pt x="10128288" y="363033"/>
                </a:moveTo>
                <a:cubicBezTo>
                  <a:pt x="10122645" y="361578"/>
                  <a:pt x="10118884" y="361942"/>
                  <a:pt x="10116651" y="363033"/>
                </a:cubicBezTo>
                <a:cubicBezTo>
                  <a:pt x="10109951" y="366304"/>
                  <a:pt x="10117003" y="376123"/>
                  <a:pt x="10128288" y="363033"/>
                </a:cubicBezTo>
                <a:close/>
                <a:moveTo>
                  <a:pt x="9075154" y="261218"/>
                </a:moveTo>
                <a:cubicBezTo>
                  <a:pt x="9018736" y="328124"/>
                  <a:pt x="9084557" y="264127"/>
                  <a:pt x="9112766" y="293217"/>
                </a:cubicBezTo>
                <a:cubicBezTo>
                  <a:pt x="9139094" y="264127"/>
                  <a:pt x="9080796" y="272855"/>
                  <a:pt x="9075154" y="261218"/>
                </a:cubicBezTo>
                <a:close/>
                <a:moveTo>
                  <a:pt x="10560824" y="299036"/>
                </a:moveTo>
                <a:lnTo>
                  <a:pt x="10560404" y="299510"/>
                </a:lnTo>
                <a:lnTo>
                  <a:pt x="10559124" y="299386"/>
                </a:lnTo>
                <a:close/>
                <a:moveTo>
                  <a:pt x="11008405" y="259038"/>
                </a:moveTo>
                <a:cubicBezTo>
                  <a:pt x="11004173" y="258310"/>
                  <a:pt x="10999002" y="259765"/>
                  <a:pt x="10997121" y="264127"/>
                </a:cubicBezTo>
                <a:cubicBezTo>
                  <a:pt x="11002762" y="275763"/>
                  <a:pt x="11008405" y="261218"/>
                  <a:pt x="11014047" y="267037"/>
                </a:cubicBezTo>
                <a:cubicBezTo>
                  <a:pt x="11015927" y="262674"/>
                  <a:pt x="11012636" y="259765"/>
                  <a:pt x="11008405" y="259038"/>
                </a:cubicBezTo>
                <a:close/>
                <a:moveTo>
                  <a:pt x="11071112" y="264310"/>
                </a:moveTo>
                <a:cubicBezTo>
                  <a:pt x="11062121" y="264855"/>
                  <a:pt x="11052599" y="273582"/>
                  <a:pt x="11044136" y="275763"/>
                </a:cubicBezTo>
                <a:cubicBezTo>
                  <a:pt x="11055420" y="281582"/>
                  <a:pt x="11068585" y="275763"/>
                  <a:pt x="11079868" y="267037"/>
                </a:cubicBezTo>
                <a:cubicBezTo>
                  <a:pt x="11077048" y="264855"/>
                  <a:pt x="11074109" y="264128"/>
                  <a:pt x="11071112" y="264310"/>
                </a:cubicBezTo>
                <a:close/>
                <a:moveTo>
                  <a:pt x="11117480" y="265582"/>
                </a:moveTo>
                <a:cubicBezTo>
                  <a:pt x="11114188" y="265582"/>
                  <a:pt x="11110897" y="267037"/>
                  <a:pt x="11108076" y="269946"/>
                </a:cubicBezTo>
                <a:cubicBezTo>
                  <a:pt x="11113718" y="278672"/>
                  <a:pt x="11121241" y="275763"/>
                  <a:pt x="11126883" y="269946"/>
                </a:cubicBezTo>
                <a:cubicBezTo>
                  <a:pt x="11124062" y="267037"/>
                  <a:pt x="11120771" y="265582"/>
                  <a:pt x="11117480" y="265582"/>
                </a:cubicBezTo>
                <a:close/>
                <a:moveTo>
                  <a:pt x="11539878" y="298036"/>
                </a:moveTo>
                <a:cubicBezTo>
                  <a:pt x="11533090" y="299944"/>
                  <a:pt x="11526038" y="309217"/>
                  <a:pt x="11527449" y="313580"/>
                </a:cubicBezTo>
                <a:cubicBezTo>
                  <a:pt x="11533090" y="313579"/>
                  <a:pt x="11546255" y="307762"/>
                  <a:pt x="11546255" y="299036"/>
                </a:cubicBezTo>
                <a:cubicBezTo>
                  <a:pt x="11544375" y="297581"/>
                  <a:pt x="11542141" y="297399"/>
                  <a:pt x="11539878" y="298036"/>
                </a:cubicBezTo>
                <a:close/>
                <a:moveTo>
                  <a:pt x="11143808" y="232130"/>
                </a:moveTo>
                <a:cubicBezTo>
                  <a:pt x="11087391" y="299036"/>
                  <a:pt x="11153211" y="235038"/>
                  <a:pt x="11181421" y="264128"/>
                </a:cubicBezTo>
                <a:cubicBezTo>
                  <a:pt x="11207747" y="235038"/>
                  <a:pt x="11149449" y="243765"/>
                  <a:pt x="11143808" y="232130"/>
                </a:cubicBezTo>
                <a:close/>
                <a:moveTo>
                  <a:pt x="11465295" y="170990"/>
                </a:moveTo>
                <a:cubicBezTo>
                  <a:pt x="11478995" y="170677"/>
                  <a:pt x="11425662" y="208858"/>
                  <a:pt x="11412733" y="237947"/>
                </a:cubicBezTo>
                <a:cubicBezTo>
                  <a:pt x="11487957" y="313580"/>
                  <a:pt x="11619599" y="188495"/>
                  <a:pt x="11704225" y="252492"/>
                </a:cubicBezTo>
                <a:cubicBezTo>
                  <a:pt x="11696702" y="345579"/>
                  <a:pt x="11472913" y="342669"/>
                  <a:pt x="11416494" y="377578"/>
                </a:cubicBezTo>
                <a:cubicBezTo>
                  <a:pt x="11378883" y="365941"/>
                  <a:pt x="11247241" y="450301"/>
                  <a:pt x="11141928" y="470663"/>
                </a:cubicBezTo>
                <a:cubicBezTo>
                  <a:pt x="11140047" y="464846"/>
                  <a:pt x="11232196" y="520117"/>
                  <a:pt x="11220912" y="496844"/>
                </a:cubicBezTo>
                <a:cubicBezTo>
                  <a:pt x="11271689" y="485208"/>
                  <a:pt x="11358195" y="485208"/>
                  <a:pt x="11416494" y="534660"/>
                </a:cubicBezTo>
                <a:cubicBezTo>
                  <a:pt x="11339389" y="572478"/>
                  <a:pt x="11119360" y="575386"/>
                  <a:pt x="11183300" y="607385"/>
                </a:cubicBezTo>
                <a:cubicBezTo>
                  <a:pt x="11062942" y="671382"/>
                  <a:pt x="11117479" y="639383"/>
                  <a:pt x="11113718" y="624839"/>
                </a:cubicBezTo>
                <a:cubicBezTo>
                  <a:pt x="11113718" y="624839"/>
                  <a:pt x="11023450" y="659746"/>
                  <a:pt x="11023450" y="677200"/>
                </a:cubicBezTo>
                <a:cubicBezTo>
                  <a:pt x="11038494" y="685927"/>
                  <a:pt x="11044136" y="642292"/>
                  <a:pt x="11059181" y="659746"/>
                </a:cubicBezTo>
                <a:cubicBezTo>
                  <a:pt x="11055420" y="665564"/>
                  <a:pt x="11032852" y="700472"/>
                  <a:pt x="11044136" y="712108"/>
                </a:cubicBezTo>
                <a:cubicBezTo>
                  <a:pt x="11109956" y="630656"/>
                  <a:pt x="11247241" y="630657"/>
                  <a:pt x="11329987" y="616112"/>
                </a:cubicBezTo>
                <a:cubicBezTo>
                  <a:pt x="11260404" y="691744"/>
                  <a:pt x="11367599" y="630657"/>
                  <a:pt x="11412733" y="645201"/>
                </a:cubicBezTo>
                <a:cubicBezTo>
                  <a:pt x="11388286" y="648111"/>
                  <a:pt x="11386404" y="656837"/>
                  <a:pt x="11407092" y="668473"/>
                </a:cubicBezTo>
                <a:cubicBezTo>
                  <a:pt x="11384524" y="691744"/>
                  <a:pt x="11068585" y="857556"/>
                  <a:pt x="11066703" y="845920"/>
                </a:cubicBezTo>
                <a:cubicBezTo>
                  <a:pt x="11181890" y="968097"/>
                  <a:pt x="11579284" y="900962"/>
                  <a:pt x="11773839" y="876425"/>
                </a:cubicBezTo>
                <a:lnTo>
                  <a:pt x="11801884" y="873508"/>
                </a:lnTo>
                <a:lnTo>
                  <a:pt x="11792613" y="880827"/>
                </a:lnTo>
                <a:cubicBezTo>
                  <a:pt x="11800135" y="907008"/>
                  <a:pt x="12059657" y="921553"/>
                  <a:pt x="11975030" y="939006"/>
                </a:cubicBezTo>
                <a:cubicBezTo>
                  <a:pt x="11989134" y="946279"/>
                  <a:pt x="11975501" y="947006"/>
                  <a:pt x="11956695" y="947006"/>
                </a:cubicBezTo>
                <a:lnTo>
                  <a:pt x="11932719" y="947156"/>
                </a:lnTo>
                <a:lnTo>
                  <a:pt x="11929896" y="941915"/>
                </a:lnTo>
                <a:lnTo>
                  <a:pt x="11931993" y="947159"/>
                </a:lnTo>
                <a:lnTo>
                  <a:pt x="11927429" y="947187"/>
                </a:lnTo>
                <a:cubicBezTo>
                  <a:pt x="11918261" y="947552"/>
                  <a:pt x="11910621" y="948461"/>
                  <a:pt x="11907330" y="950643"/>
                </a:cubicBezTo>
                <a:cubicBezTo>
                  <a:pt x="11923315" y="955006"/>
                  <a:pt x="11933188" y="956460"/>
                  <a:pt x="11936948" y="955005"/>
                </a:cubicBezTo>
                <a:lnTo>
                  <a:pt x="11935242" y="951838"/>
                </a:lnTo>
                <a:lnTo>
                  <a:pt x="11941649" y="953916"/>
                </a:lnTo>
                <a:cubicBezTo>
                  <a:pt x="11948231" y="955005"/>
                  <a:pt x="11957164" y="956460"/>
                  <a:pt x="11967507" y="968096"/>
                </a:cubicBezTo>
                <a:cubicBezTo>
                  <a:pt x="11939300" y="971005"/>
                  <a:pt x="11943061" y="973914"/>
                  <a:pt x="11975030" y="982641"/>
                </a:cubicBezTo>
                <a:cubicBezTo>
                  <a:pt x="11954344" y="1049547"/>
                  <a:pt x="11781329" y="1072818"/>
                  <a:pt x="11723028" y="1116453"/>
                </a:cubicBezTo>
                <a:cubicBezTo>
                  <a:pt x="11756882" y="1130998"/>
                  <a:pt x="11739955" y="1107725"/>
                  <a:pt x="11775688" y="1148451"/>
                </a:cubicBezTo>
                <a:cubicBezTo>
                  <a:pt x="11700463" y="1189176"/>
                  <a:pt x="11531211" y="1180450"/>
                  <a:pt x="11525568" y="1232811"/>
                </a:cubicBezTo>
                <a:cubicBezTo>
                  <a:pt x="11472913" y="1212448"/>
                  <a:pt x="11422136" y="1276446"/>
                  <a:pt x="11371360" y="1256083"/>
                </a:cubicBezTo>
                <a:cubicBezTo>
                  <a:pt x="11388286" y="1273537"/>
                  <a:pt x="11405210" y="1279354"/>
                  <a:pt x="11424016" y="1270627"/>
                </a:cubicBezTo>
                <a:lnTo>
                  <a:pt x="11352159" y="1305643"/>
                </a:lnTo>
                <a:lnTo>
                  <a:pt x="11315192" y="1305740"/>
                </a:lnTo>
                <a:cubicBezTo>
                  <a:pt x="11158941" y="1307035"/>
                  <a:pt x="10985897" y="1311808"/>
                  <a:pt x="10868654" y="1326807"/>
                </a:cubicBezTo>
                <a:lnTo>
                  <a:pt x="10816609" y="1336928"/>
                </a:lnTo>
                <a:lnTo>
                  <a:pt x="10766811" y="1337403"/>
                </a:lnTo>
                <a:lnTo>
                  <a:pt x="10713377" y="1342698"/>
                </a:lnTo>
                <a:lnTo>
                  <a:pt x="10702574" y="1337670"/>
                </a:lnTo>
                <a:cubicBezTo>
                  <a:pt x="10700398" y="1337556"/>
                  <a:pt x="10699752" y="1338931"/>
                  <a:pt x="10700179" y="1341221"/>
                </a:cubicBezTo>
                <a:lnTo>
                  <a:pt x="10701370" y="1343888"/>
                </a:lnTo>
                <a:lnTo>
                  <a:pt x="10677420" y="1346260"/>
                </a:lnTo>
                <a:lnTo>
                  <a:pt x="10706647" y="1353324"/>
                </a:lnTo>
                <a:lnTo>
                  <a:pt x="10712794" y="1361085"/>
                </a:lnTo>
                <a:lnTo>
                  <a:pt x="10540460" y="1386941"/>
                </a:lnTo>
                <a:lnTo>
                  <a:pt x="10479508" y="1402943"/>
                </a:lnTo>
                <a:lnTo>
                  <a:pt x="10428007" y="1408076"/>
                </a:lnTo>
                <a:cubicBezTo>
                  <a:pt x="10385458" y="1412439"/>
                  <a:pt x="10350197" y="1417530"/>
                  <a:pt x="10321988" y="1430621"/>
                </a:cubicBezTo>
                <a:cubicBezTo>
                  <a:pt x="10280615" y="1357896"/>
                  <a:pt x="10190347" y="1448074"/>
                  <a:pt x="10190347" y="1413167"/>
                </a:cubicBezTo>
                <a:cubicBezTo>
                  <a:pt x="10171541" y="1401531"/>
                  <a:pt x="10156497" y="1416076"/>
                  <a:pt x="10139570" y="1430621"/>
                </a:cubicBezTo>
                <a:lnTo>
                  <a:pt x="10143432" y="1423104"/>
                </a:lnTo>
                <a:lnTo>
                  <a:pt x="10154615" y="1418985"/>
                </a:lnTo>
                <a:lnTo>
                  <a:pt x="10145786" y="1416556"/>
                </a:lnTo>
                <a:lnTo>
                  <a:pt x="10145095" y="1413257"/>
                </a:lnTo>
                <a:lnTo>
                  <a:pt x="10139793" y="1415447"/>
                </a:lnTo>
                <a:lnTo>
                  <a:pt x="10111097" y="1419712"/>
                </a:lnTo>
                <a:cubicBezTo>
                  <a:pt x="10038371" y="1434983"/>
                  <a:pt x="9899795" y="1482982"/>
                  <a:pt x="9891332" y="1465528"/>
                </a:cubicBezTo>
                <a:cubicBezTo>
                  <a:pt x="9853720" y="1471346"/>
                  <a:pt x="9769093" y="1512072"/>
                  <a:pt x="9742765" y="1514980"/>
                </a:cubicBezTo>
                <a:cubicBezTo>
                  <a:pt x="9754049" y="1520798"/>
                  <a:pt x="9754049" y="1529525"/>
                  <a:pt x="9740885" y="1538252"/>
                </a:cubicBezTo>
                <a:cubicBezTo>
                  <a:pt x="9757810" y="1552796"/>
                  <a:pt x="9774735" y="1549888"/>
                  <a:pt x="9791661" y="1532434"/>
                </a:cubicBezTo>
                <a:cubicBezTo>
                  <a:pt x="9760630" y="1567341"/>
                  <a:pt x="10037430" y="1482800"/>
                  <a:pt x="10179357" y="1440802"/>
                </a:cubicBezTo>
                <a:lnTo>
                  <a:pt x="10222719" y="1428244"/>
                </a:lnTo>
                <a:lnTo>
                  <a:pt x="10236204" y="1446046"/>
                </a:lnTo>
                <a:cubicBezTo>
                  <a:pt x="10244186" y="1450063"/>
                  <a:pt x="10255183" y="1452142"/>
                  <a:pt x="10268186" y="1452757"/>
                </a:cubicBezTo>
                <a:lnTo>
                  <a:pt x="10331135" y="1445968"/>
                </a:lnTo>
                <a:lnTo>
                  <a:pt x="10179063" y="1509163"/>
                </a:lnTo>
                <a:cubicBezTo>
                  <a:pt x="10197868" y="1506253"/>
                  <a:pt x="10353959" y="1485890"/>
                  <a:pt x="10380286" y="1500435"/>
                </a:cubicBezTo>
                <a:cubicBezTo>
                  <a:pt x="10355839" y="1517889"/>
                  <a:pt x="10331392" y="1523708"/>
                  <a:pt x="10306944" y="1523708"/>
                </a:cubicBezTo>
                <a:lnTo>
                  <a:pt x="10324689" y="1544459"/>
                </a:lnTo>
                <a:lnTo>
                  <a:pt x="10317813" y="1547968"/>
                </a:lnTo>
                <a:cubicBezTo>
                  <a:pt x="10293824" y="1562251"/>
                  <a:pt x="10303123" y="1564978"/>
                  <a:pt x="10317051" y="1564433"/>
                </a:cubicBezTo>
                <a:lnTo>
                  <a:pt x="10335884" y="1562221"/>
                </a:lnTo>
                <a:lnTo>
                  <a:pt x="10329510" y="1564432"/>
                </a:lnTo>
                <a:lnTo>
                  <a:pt x="10341053" y="1561917"/>
                </a:lnTo>
                <a:lnTo>
                  <a:pt x="10347212" y="1567290"/>
                </a:lnTo>
                <a:lnTo>
                  <a:pt x="10312673" y="1566796"/>
                </a:lnTo>
                <a:cubicBezTo>
                  <a:pt x="10301772" y="1566614"/>
                  <a:pt x="10293779" y="1566614"/>
                  <a:pt x="10291899" y="1567341"/>
                </a:cubicBezTo>
                <a:lnTo>
                  <a:pt x="10308314" y="1581373"/>
                </a:lnTo>
                <a:lnTo>
                  <a:pt x="10303946" y="1585750"/>
                </a:lnTo>
                <a:cubicBezTo>
                  <a:pt x="10289666" y="1597886"/>
                  <a:pt x="10258988" y="1621884"/>
                  <a:pt x="10267450" y="1619702"/>
                </a:cubicBezTo>
                <a:cubicBezTo>
                  <a:pt x="10416019" y="1593522"/>
                  <a:pt x="10801540" y="1640066"/>
                  <a:pt x="10927540" y="1523708"/>
                </a:cubicBezTo>
                <a:cubicBezTo>
                  <a:pt x="10929420" y="1535343"/>
                  <a:pt x="10914376" y="1546979"/>
                  <a:pt x="10914376" y="1561524"/>
                </a:cubicBezTo>
                <a:cubicBezTo>
                  <a:pt x="11012167" y="1610976"/>
                  <a:pt x="10968912" y="1535343"/>
                  <a:pt x="11044136" y="1549888"/>
                </a:cubicBezTo>
                <a:cubicBezTo>
                  <a:pt x="10997121" y="1561524"/>
                  <a:pt x="11017808" y="1570250"/>
                  <a:pt x="11000881" y="1602249"/>
                </a:cubicBezTo>
                <a:cubicBezTo>
                  <a:pt x="11025331" y="1605158"/>
                  <a:pt x="11314942" y="1544070"/>
                  <a:pt x="11318703" y="1590614"/>
                </a:cubicBezTo>
                <a:cubicBezTo>
                  <a:pt x="11277330" y="1596431"/>
                  <a:pt x="11269807" y="1610976"/>
                  <a:pt x="11294256" y="1634248"/>
                </a:cubicBezTo>
                <a:cubicBezTo>
                  <a:pt x="11307419" y="1602249"/>
                  <a:pt x="11337509" y="1654611"/>
                  <a:pt x="11365718" y="1651702"/>
                </a:cubicBezTo>
                <a:cubicBezTo>
                  <a:pt x="11353964" y="1664064"/>
                  <a:pt x="11342093" y="1668428"/>
                  <a:pt x="11331779" y="1668929"/>
                </a:cubicBezTo>
                <a:lnTo>
                  <a:pt x="11307517" y="1663054"/>
                </a:lnTo>
                <a:lnTo>
                  <a:pt x="11301983" y="1658656"/>
                </a:lnTo>
                <a:cubicBezTo>
                  <a:pt x="11299368" y="1657065"/>
                  <a:pt x="11301660" y="1659883"/>
                  <a:pt x="11307185" y="1662974"/>
                </a:cubicBezTo>
                <a:lnTo>
                  <a:pt x="11307517" y="1663054"/>
                </a:lnTo>
                <a:lnTo>
                  <a:pt x="11309795" y="1664866"/>
                </a:lnTo>
                <a:cubicBezTo>
                  <a:pt x="11313766" y="1668382"/>
                  <a:pt x="11319173" y="1673520"/>
                  <a:pt x="11326225" y="1680792"/>
                </a:cubicBezTo>
                <a:cubicBezTo>
                  <a:pt x="11318703" y="1738970"/>
                  <a:pt x="10824108" y="1788422"/>
                  <a:pt x="10824108" y="1788422"/>
                </a:cubicBezTo>
                <a:cubicBezTo>
                  <a:pt x="10846674" y="1832057"/>
                  <a:pt x="11010286" y="1776786"/>
                  <a:pt x="11046017" y="1785514"/>
                </a:cubicBezTo>
                <a:cubicBezTo>
                  <a:pt x="11040375" y="1802967"/>
                  <a:pt x="10950106" y="1820421"/>
                  <a:pt x="10942583" y="1823330"/>
                </a:cubicBezTo>
                <a:cubicBezTo>
                  <a:pt x="10948226" y="1840783"/>
                  <a:pt x="11042256" y="1864055"/>
                  <a:pt x="11049779" y="1875692"/>
                </a:cubicBezTo>
                <a:lnTo>
                  <a:pt x="11043060" y="1883042"/>
                </a:lnTo>
                <a:lnTo>
                  <a:pt x="11040933" y="1882919"/>
                </a:lnTo>
                <a:cubicBezTo>
                  <a:pt x="11035321" y="1882600"/>
                  <a:pt x="11030972" y="1882236"/>
                  <a:pt x="11029091" y="1881509"/>
                </a:cubicBezTo>
                <a:cubicBezTo>
                  <a:pt x="11031913" y="1890237"/>
                  <a:pt x="11036144" y="1889509"/>
                  <a:pt x="11040140" y="1886237"/>
                </a:cubicBezTo>
                <a:lnTo>
                  <a:pt x="11043060" y="1883042"/>
                </a:lnTo>
                <a:lnTo>
                  <a:pt x="11060355" y="1884054"/>
                </a:lnTo>
                <a:cubicBezTo>
                  <a:pt x="11074226" y="1885146"/>
                  <a:pt x="11088331" y="1887327"/>
                  <a:pt x="11093032" y="1893145"/>
                </a:cubicBezTo>
                <a:cubicBezTo>
                  <a:pt x="11093032" y="1896054"/>
                  <a:pt x="11057301" y="1936779"/>
                  <a:pt x="11062942" y="1942598"/>
                </a:cubicBezTo>
                <a:cubicBezTo>
                  <a:pt x="11083630" y="1942598"/>
                  <a:pt x="11104315" y="1933870"/>
                  <a:pt x="11125002" y="1919325"/>
                </a:cubicBezTo>
                <a:cubicBezTo>
                  <a:pt x="11103375" y="1933870"/>
                  <a:pt x="11132054" y="1933870"/>
                  <a:pt x="11166845" y="1931688"/>
                </a:cubicBezTo>
                <a:lnTo>
                  <a:pt x="11208091" y="1928982"/>
                </a:lnTo>
                <a:lnTo>
                  <a:pt x="11202106" y="1951324"/>
                </a:lnTo>
                <a:cubicBezTo>
                  <a:pt x="11412732" y="1922234"/>
                  <a:pt x="11286733" y="1951324"/>
                  <a:pt x="11262286" y="1989141"/>
                </a:cubicBezTo>
                <a:cubicBezTo>
                  <a:pt x="11316823" y="2082228"/>
                  <a:pt x="11455986" y="2003686"/>
                  <a:pt x="11523688" y="2096772"/>
                </a:cubicBezTo>
                <a:cubicBezTo>
                  <a:pt x="11499240" y="2198586"/>
                  <a:pt x="11074226" y="2140406"/>
                  <a:pt x="10985838" y="2134589"/>
                </a:cubicBezTo>
                <a:cubicBezTo>
                  <a:pt x="10983958" y="2131680"/>
                  <a:pt x="11057301" y="2195676"/>
                  <a:pt x="11053539" y="2181132"/>
                </a:cubicBezTo>
                <a:cubicBezTo>
                  <a:pt x="11096794" y="2184041"/>
                  <a:pt x="11181421" y="2216039"/>
                  <a:pt x="11222792" y="2280037"/>
                </a:cubicBezTo>
                <a:cubicBezTo>
                  <a:pt x="11149449" y="2291673"/>
                  <a:pt x="10953868" y="2233493"/>
                  <a:pt x="11006524" y="2280037"/>
                </a:cubicBezTo>
                <a:cubicBezTo>
                  <a:pt x="10891808" y="2312035"/>
                  <a:pt x="10944465" y="2294582"/>
                  <a:pt x="10942584" y="2280037"/>
                </a:cubicBezTo>
                <a:cubicBezTo>
                  <a:pt x="10941643" y="2280037"/>
                  <a:pt x="10920487" y="2282946"/>
                  <a:pt x="10899330" y="2288036"/>
                </a:cubicBezTo>
                <a:lnTo>
                  <a:pt x="10881528" y="2293632"/>
                </a:lnTo>
                <a:lnTo>
                  <a:pt x="10881465" y="2293582"/>
                </a:lnTo>
                <a:lnTo>
                  <a:pt x="10881321" y="2293698"/>
                </a:lnTo>
                <a:lnTo>
                  <a:pt x="10870123" y="2297218"/>
                </a:lnTo>
                <a:cubicBezTo>
                  <a:pt x="10862071" y="2300763"/>
                  <a:pt x="10856547" y="2304763"/>
                  <a:pt x="10856077" y="2309126"/>
                </a:cubicBezTo>
                <a:cubicBezTo>
                  <a:pt x="10861718" y="2314944"/>
                  <a:pt x="10867361" y="2306945"/>
                  <a:pt x="10873002" y="2300399"/>
                </a:cubicBezTo>
                <a:lnTo>
                  <a:pt x="10881321" y="2293698"/>
                </a:lnTo>
                <a:lnTo>
                  <a:pt x="10881528" y="2293632"/>
                </a:lnTo>
                <a:lnTo>
                  <a:pt x="10889928" y="2300399"/>
                </a:lnTo>
                <a:cubicBezTo>
                  <a:pt x="10888047" y="2306217"/>
                  <a:pt x="10861719" y="2332398"/>
                  <a:pt x="10871122" y="2346942"/>
                </a:cubicBezTo>
                <a:cubicBezTo>
                  <a:pt x="10884286" y="2335306"/>
                  <a:pt x="10899330" y="2328762"/>
                  <a:pt x="10912494" y="2323670"/>
                </a:cubicBezTo>
                <a:lnTo>
                  <a:pt x="10919200" y="2320429"/>
                </a:lnTo>
                <a:lnTo>
                  <a:pt x="10920017" y="2329489"/>
                </a:lnTo>
                <a:cubicBezTo>
                  <a:pt x="10978315" y="2320762"/>
                  <a:pt x="11064823" y="2317853"/>
                  <a:pt x="11138166" y="2329489"/>
                </a:cubicBezTo>
                <a:cubicBezTo>
                  <a:pt x="11066703" y="2381850"/>
                  <a:pt x="11166375" y="2352760"/>
                  <a:pt x="11205868" y="2384760"/>
                </a:cubicBezTo>
                <a:cubicBezTo>
                  <a:pt x="11185181" y="2378941"/>
                  <a:pt x="11181421" y="2387667"/>
                  <a:pt x="11198345" y="2405121"/>
                </a:cubicBezTo>
                <a:cubicBezTo>
                  <a:pt x="11010286" y="2533115"/>
                  <a:pt x="10683062" y="2492390"/>
                  <a:pt x="10532616" y="2512754"/>
                </a:cubicBezTo>
                <a:cubicBezTo>
                  <a:pt x="10355839" y="2538934"/>
                  <a:pt x="9942109" y="2701835"/>
                  <a:pt x="9793540" y="2620385"/>
                </a:cubicBezTo>
                <a:cubicBezTo>
                  <a:pt x="9825512" y="2608748"/>
                  <a:pt x="9833034" y="2614567"/>
                  <a:pt x="9868765" y="2600022"/>
                </a:cubicBezTo>
                <a:cubicBezTo>
                  <a:pt x="9849959" y="2588386"/>
                  <a:pt x="9855601" y="2582569"/>
                  <a:pt x="9883811" y="2579659"/>
                </a:cubicBezTo>
                <a:cubicBezTo>
                  <a:pt x="9699511" y="2626203"/>
                  <a:pt x="9588557" y="2629112"/>
                  <a:pt x="9464437" y="2637838"/>
                </a:cubicBezTo>
                <a:cubicBezTo>
                  <a:pt x="8926587" y="2681473"/>
                  <a:pt x="8377454" y="2771650"/>
                  <a:pt x="7830201" y="2888009"/>
                </a:cubicBezTo>
                <a:cubicBezTo>
                  <a:pt x="7298464" y="3001458"/>
                  <a:pt x="6706429" y="3124726"/>
                  <a:pt x="6152475" y="3246766"/>
                </a:cubicBezTo>
                <a:lnTo>
                  <a:pt x="5636287" y="3363156"/>
                </a:lnTo>
                <a:lnTo>
                  <a:pt x="5639310" y="3359260"/>
                </a:lnTo>
                <a:cubicBezTo>
                  <a:pt x="5635548" y="3357806"/>
                  <a:pt x="5631316" y="3356351"/>
                  <a:pt x="5627320" y="3357078"/>
                </a:cubicBezTo>
                <a:lnTo>
                  <a:pt x="5617269" y="3367444"/>
                </a:lnTo>
                <a:lnTo>
                  <a:pt x="5614860" y="3367987"/>
                </a:lnTo>
                <a:cubicBezTo>
                  <a:pt x="5609219" y="3309808"/>
                  <a:pt x="5122145" y="3493073"/>
                  <a:pt x="5041280" y="3431984"/>
                </a:cubicBezTo>
                <a:cubicBezTo>
                  <a:pt x="5075131" y="3399986"/>
                  <a:pt x="5218056" y="3373806"/>
                  <a:pt x="5214296" y="3370896"/>
                </a:cubicBezTo>
                <a:cubicBezTo>
                  <a:pt x="5243444" y="3334535"/>
                  <a:pt x="5403296" y="3283628"/>
                  <a:pt x="5562440" y="3245084"/>
                </a:cubicBezTo>
                <a:lnTo>
                  <a:pt x="5639651" y="3227840"/>
                </a:lnTo>
                <a:lnTo>
                  <a:pt x="5659585" y="3229448"/>
                </a:lnTo>
                <a:cubicBezTo>
                  <a:pt x="5692201" y="3227813"/>
                  <a:pt x="5730285" y="3218903"/>
                  <a:pt x="5769070" y="3207268"/>
                </a:cubicBezTo>
                <a:lnTo>
                  <a:pt x="5794271" y="3198726"/>
                </a:lnTo>
                <a:lnTo>
                  <a:pt x="5863890" y="3190575"/>
                </a:lnTo>
                <a:cubicBezTo>
                  <a:pt x="5884932" y="3189359"/>
                  <a:pt x="5899772" y="3190177"/>
                  <a:pt x="5906354" y="3193450"/>
                </a:cubicBezTo>
                <a:cubicBezTo>
                  <a:pt x="5898831" y="3207995"/>
                  <a:pt x="5889428" y="3216721"/>
                  <a:pt x="5878145" y="3219631"/>
                </a:cubicBezTo>
                <a:cubicBezTo>
                  <a:pt x="5883787" y="3219631"/>
                  <a:pt x="5994741" y="3167269"/>
                  <a:pt x="5994742" y="3170177"/>
                </a:cubicBezTo>
                <a:cubicBezTo>
                  <a:pt x="6100054" y="3205086"/>
                  <a:pt x="6500621" y="2972368"/>
                  <a:pt x="6555157" y="3068364"/>
                </a:cubicBezTo>
                <a:cubicBezTo>
                  <a:pt x="6763904" y="3088728"/>
                  <a:pt x="7119336" y="2928734"/>
                  <a:pt x="7339366" y="2879282"/>
                </a:cubicBezTo>
                <a:cubicBezTo>
                  <a:pt x="7378389" y="2870556"/>
                  <a:pt x="7439155" y="2848738"/>
                  <a:pt x="7510325" y="2822421"/>
                </a:cubicBezTo>
                <a:lnTo>
                  <a:pt x="7559547" y="2804245"/>
                </a:lnTo>
                <a:lnTo>
                  <a:pt x="7587752" y="2798287"/>
                </a:lnTo>
                <a:cubicBezTo>
                  <a:pt x="7767084" y="2761833"/>
                  <a:pt x="7946327" y="2727290"/>
                  <a:pt x="8125454" y="2696018"/>
                </a:cubicBezTo>
                <a:cubicBezTo>
                  <a:pt x="8046705" y="2636021"/>
                  <a:pt x="7820299" y="2708972"/>
                  <a:pt x="7623461" y="2780644"/>
                </a:cubicBezTo>
                <a:lnTo>
                  <a:pt x="7559547" y="2804245"/>
                </a:lnTo>
                <a:lnTo>
                  <a:pt x="7049520" y="2912009"/>
                </a:lnTo>
                <a:cubicBezTo>
                  <a:pt x="6690562" y="2989823"/>
                  <a:pt x="6331368" y="3069820"/>
                  <a:pt x="5972174" y="3141089"/>
                </a:cubicBezTo>
                <a:cubicBezTo>
                  <a:pt x="5949607" y="3145453"/>
                  <a:pt x="5918225" y="3156179"/>
                  <a:pt x="5882787" y="3168724"/>
                </a:cubicBezTo>
                <a:lnTo>
                  <a:pt x="5844206" y="3181800"/>
                </a:lnTo>
                <a:lnTo>
                  <a:pt x="5823842" y="3178541"/>
                </a:lnTo>
                <a:cubicBezTo>
                  <a:pt x="5817026" y="3178905"/>
                  <a:pt x="5811385" y="3181814"/>
                  <a:pt x="5810443" y="3190541"/>
                </a:cubicBezTo>
                <a:cubicBezTo>
                  <a:pt x="5816085" y="3187632"/>
                  <a:pt x="5821727" y="3187632"/>
                  <a:pt x="5827370" y="3187268"/>
                </a:cubicBezTo>
                <a:lnTo>
                  <a:pt x="5841666" y="3182662"/>
                </a:lnTo>
                <a:lnTo>
                  <a:pt x="5794271" y="3198726"/>
                </a:lnTo>
                <a:lnTo>
                  <a:pt x="5784204" y="3199904"/>
                </a:lnTo>
                <a:cubicBezTo>
                  <a:pt x="5752809" y="3204768"/>
                  <a:pt x="5717259" y="3211246"/>
                  <a:pt x="5679615" y="3218915"/>
                </a:cubicBezTo>
                <a:lnTo>
                  <a:pt x="5639651" y="3227840"/>
                </a:lnTo>
                <a:lnTo>
                  <a:pt x="5615353" y="3225881"/>
                </a:lnTo>
                <a:lnTo>
                  <a:pt x="5604759" y="3220044"/>
                </a:lnTo>
                <a:lnTo>
                  <a:pt x="5609220" y="3213812"/>
                </a:lnTo>
                <a:cubicBezTo>
                  <a:pt x="5605458" y="3212358"/>
                  <a:pt x="5600757" y="3213085"/>
                  <a:pt x="5596997" y="3215267"/>
                </a:cubicBezTo>
                <a:lnTo>
                  <a:pt x="5596759" y="3215635"/>
                </a:lnTo>
                <a:lnTo>
                  <a:pt x="5582893" y="3207995"/>
                </a:lnTo>
                <a:cubicBezTo>
                  <a:pt x="5550921" y="3245811"/>
                  <a:pt x="5274474" y="3315626"/>
                  <a:pt x="5250026" y="3283628"/>
                </a:cubicBezTo>
                <a:cubicBezTo>
                  <a:pt x="5274473" y="3257447"/>
                  <a:pt x="5336534" y="3242902"/>
                  <a:pt x="5285758" y="3234175"/>
                </a:cubicBezTo>
                <a:cubicBezTo>
                  <a:pt x="5289520" y="3266174"/>
                  <a:pt x="5180443" y="3309809"/>
                  <a:pt x="5161639" y="3286536"/>
                </a:cubicBezTo>
                <a:cubicBezTo>
                  <a:pt x="5219466" y="3295263"/>
                  <a:pt x="5123909" y="3276174"/>
                  <a:pt x="5087589" y="3284491"/>
                </a:cubicBezTo>
                <a:lnTo>
                  <a:pt x="5076085" y="3290789"/>
                </a:lnTo>
                <a:lnTo>
                  <a:pt x="5074660" y="3276356"/>
                </a:lnTo>
                <a:lnTo>
                  <a:pt x="5074661" y="3275031"/>
                </a:lnTo>
                <a:lnTo>
                  <a:pt x="5080538" y="3275265"/>
                </a:lnTo>
                <a:cubicBezTo>
                  <a:pt x="5083125" y="3273447"/>
                  <a:pt x="5085476" y="3270538"/>
                  <a:pt x="5088295" y="3269083"/>
                </a:cubicBezTo>
                <a:cubicBezTo>
                  <a:pt x="5087354" y="3269083"/>
                  <a:pt x="5085004" y="3266901"/>
                  <a:pt x="5081948" y="3266537"/>
                </a:cubicBezTo>
                <a:lnTo>
                  <a:pt x="5074661" y="3272298"/>
                </a:lnTo>
                <a:lnTo>
                  <a:pt x="5074661" y="3254901"/>
                </a:lnTo>
                <a:cubicBezTo>
                  <a:pt x="5075250" y="3249447"/>
                  <a:pt x="5076542" y="3246538"/>
                  <a:pt x="5078894" y="3248719"/>
                </a:cubicBezTo>
                <a:cubicBezTo>
                  <a:pt x="5065728" y="3269083"/>
                  <a:pt x="5060087" y="3269083"/>
                  <a:pt x="5056325" y="3245812"/>
                </a:cubicBezTo>
                <a:cubicBezTo>
                  <a:pt x="5011192" y="3245812"/>
                  <a:pt x="5071369" y="3271992"/>
                  <a:pt x="5061968" y="3266173"/>
                </a:cubicBezTo>
                <a:cubicBezTo>
                  <a:pt x="5050684" y="3280719"/>
                  <a:pt x="5043161" y="3254538"/>
                  <a:pt x="5033758" y="3274900"/>
                </a:cubicBezTo>
                <a:cubicBezTo>
                  <a:pt x="5056324" y="3289445"/>
                  <a:pt x="5045042" y="3292354"/>
                  <a:pt x="4998027" y="3286536"/>
                </a:cubicBezTo>
                <a:cubicBezTo>
                  <a:pt x="5125906" y="3207995"/>
                  <a:pt x="4909641" y="3301081"/>
                  <a:pt x="4909641" y="3301081"/>
                </a:cubicBezTo>
                <a:cubicBezTo>
                  <a:pt x="4964178" y="3274900"/>
                  <a:pt x="4856981" y="3283628"/>
                  <a:pt x="4811848" y="3309808"/>
                </a:cubicBezTo>
                <a:cubicBezTo>
                  <a:pt x="4812788" y="3263265"/>
                  <a:pt x="4802444" y="3264720"/>
                  <a:pt x="4787167" y="3279264"/>
                </a:cubicBezTo>
                <a:lnTo>
                  <a:pt x="4776555" y="3290467"/>
                </a:lnTo>
                <a:lnTo>
                  <a:pt x="4775177" y="3288400"/>
                </a:lnTo>
                <a:cubicBezTo>
                  <a:pt x="4774001" y="3287355"/>
                  <a:pt x="4774236" y="3288900"/>
                  <a:pt x="4775177" y="3291263"/>
                </a:cubicBezTo>
                <a:lnTo>
                  <a:pt x="4775405" y="3291682"/>
                </a:lnTo>
                <a:lnTo>
                  <a:pt x="4761337" y="3306536"/>
                </a:lnTo>
                <a:lnTo>
                  <a:pt x="4744337" y="3318910"/>
                </a:lnTo>
                <a:lnTo>
                  <a:pt x="4739211" y="3301808"/>
                </a:lnTo>
                <a:lnTo>
                  <a:pt x="4732601" y="3290090"/>
                </a:lnTo>
                <a:lnTo>
                  <a:pt x="4749407" y="3277764"/>
                </a:lnTo>
                <a:cubicBezTo>
                  <a:pt x="4759896" y="3269446"/>
                  <a:pt x="4726751" y="3290172"/>
                  <a:pt x="4725341" y="3274900"/>
                </a:cubicBezTo>
                <a:cubicBezTo>
                  <a:pt x="4794923" y="3228357"/>
                  <a:pt x="4789281" y="3286536"/>
                  <a:pt x="4830654" y="3266174"/>
                </a:cubicBezTo>
                <a:cubicBezTo>
                  <a:pt x="4821250" y="3205086"/>
                  <a:pt x="5084534" y="3181815"/>
                  <a:pt x="5077013" y="3152725"/>
                </a:cubicBezTo>
                <a:cubicBezTo>
                  <a:pt x="5065728" y="3161451"/>
                  <a:pt x="5061966" y="3158542"/>
                  <a:pt x="5065728" y="3143997"/>
                </a:cubicBezTo>
                <a:cubicBezTo>
                  <a:pt x="5093937" y="3143997"/>
                  <a:pt x="5095818" y="3155634"/>
                  <a:pt x="5071371" y="3173087"/>
                </a:cubicBezTo>
                <a:cubicBezTo>
                  <a:pt x="5187968" y="3196358"/>
                  <a:pt x="5353460" y="3097454"/>
                  <a:pt x="5385429" y="3065455"/>
                </a:cubicBezTo>
                <a:cubicBezTo>
                  <a:pt x="5193608" y="2966551"/>
                  <a:pt x="4994266" y="3100363"/>
                  <a:pt x="4789280" y="3141089"/>
                </a:cubicBezTo>
                <a:cubicBezTo>
                  <a:pt x="4577714" y="3181814"/>
                  <a:pt x="4364738" y="3223994"/>
                  <a:pt x="4155520" y="3267264"/>
                </a:cubicBezTo>
                <a:lnTo>
                  <a:pt x="3779068" y="3349012"/>
                </a:lnTo>
                <a:lnTo>
                  <a:pt x="3777376" y="3347851"/>
                </a:lnTo>
                <a:lnTo>
                  <a:pt x="3775142" y="3349865"/>
                </a:lnTo>
                <a:lnTo>
                  <a:pt x="3565138" y="3395468"/>
                </a:lnTo>
                <a:lnTo>
                  <a:pt x="3570656" y="3388350"/>
                </a:lnTo>
                <a:cubicBezTo>
                  <a:pt x="3563133" y="3385441"/>
                  <a:pt x="3553732" y="3382532"/>
                  <a:pt x="3548088" y="3397077"/>
                </a:cubicBezTo>
                <a:lnTo>
                  <a:pt x="3553719" y="3397948"/>
                </a:lnTo>
                <a:lnTo>
                  <a:pt x="3544328" y="3399986"/>
                </a:lnTo>
                <a:cubicBezTo>
                  <a:pt x="3538688" y="3341806"/>
                  <a:pt x="3051614" y="3525071"/>
                  <a:pt x="2970749" y="3463983"/>
                </a:cubicBezTo>
                <a:cubicBezTo>
                  <a:pt x="3004600" y="3431984"/>
                  <a:pt x="3147523" y="3405803"/>
                  <a:pt x="3143762" y="3402895"/>
                </a:cubicBezTo>
                <a:cubicBezTo>
                  <a:pt x="3172911" y="3366534"/>
                  <a:pt x="3332764" y="3315627"/>
                  <a:pt x="3491908" y="3277082"/>
                </a:cubicBezTo>
                <a:lnTo>
                  <a:pt x="3569118" y="3259839"/>
                </a:lnTo>
                <a:lnTo>
                  <a:pt x="3589052" y="3261447"/>
                </a:lnTo>
                <a:cubicBezTo>
                  <a:pt x="3621670" y="3259810"/>
                  <a:pt x="3659751" y="3250903"/>
                  <a:pt x="3698539" y="3239267"/>
                </a:cubicBezTo>
                <a:lnTo>
                  <a:pt x="3723742" y="3230724"/>
                </a:lnTo>
                <a:lnTo>
                  <a:pt x="3793358" y="3222573"/>
                </a:lnTo>
                <a:cubicBezTo>
                  <a:pt x="3814401" y="3221357"/>
                  <a:pt x="3829238" y="3222175"/>
                  <a:pt x="3835821" y="3225448"/>
                </a:cubicBezTo>
                <a:cubicBezTo>
                  <a:pt x="3828299" y="3239993"/>
                  <a:pt x="3818896" y="3248720"/>
                  <a:pt x="3807613" y="3251629"/>
                </a:cubicBezTo>
                <a:cubicBezTo>
                  <a:pt x="3813256" y="3251629"/>
                  <a:pt x="3924208" y="3199267"/>
                  <a:pt x="3924209" y="3202177"/>
                </a:cubicBezTo>
                <a:cubicBezTo>
                  <a:pt x="4029522" y="3237084"/>
                  <a:pt x="4430086" y="3004367"/>
                  <a:pt x="4484624" y="3100363"/>
                </a:cubicBezTo>
                <a:cubicBezTo>
                  <a:pt x="4922805" y="3143997"/>
                  <a:pt x="5590413" y="2853102"/>
                  <a:pt x="5985338" y="2751287"/>
                </a:cubicBezTo>
                <a:cubicBezTo>
                  <a:pt x="5979696" y="2745470"/>
                  <a:pt x="5947726" y="2757106"/>
                  <a:pt x="5966532" y="2745470"/>
                </a:cubicBezTo>
                <a:cubicBezTo>
                  <a:pt x="5281997" y="2870555"/>
                  <a:pt x="4589937" y="3036366"/>
                  <a:pt x="3901643" y="3173087"/>
                </a:cubicBezTo>
                <a:cubicBezTo>
                  <a:pt x="3879075" y="3177451"/>
                  <a:pt x="3847692" y="3188178"/>
                  <a:pt x="3812256" y="3200722"/>
                </a:cubicBezTo>
                <a:lnTo>
                  <a:pt x="3723742" y="3230724"/>
                </a:lnTo>
                <a:lnTo>
                  <a:pt x="3713671" y="3231902"/>
                </a:lnTo>
                <a:cubicBezTo>
                  <a:pt x="3682273" y="3236766"/>
                  <a:pt x="3646728" y="3243244"/>
                  <a:pt x="3609083" y="3250913"/>
                </a:cubicBezTo>
                <a:lnTo>
                  <a:pt x="3569118" y="3259839"/>
                </a:lnTo>
                <a:lnTo>
                  <a:pt x="3544821" y="3257879"/>
                </a:lnTo>
                <a:lnTo>
                  <a:pt x="3534085" y="3251963"/>
                </a:lnTo>
                <a:lnTo>
                  <a:pt x="3540567" y="3242902"/>
                </a:lnTo>
                <a:cubicBezTo>
                  <a:pt x="3536807" y="3241448"/>
                  <a:pt x="3532106" y="3242175"/>
                  <a:pt x="3528344" y="3244357"/>
                </a:cubicBezTo>
                <a:lnTo>
                  <a:pt x="3526226" y="3247633"/>
                </a:lnTo>
                <a:lnTo>
                  <a:pt x="3512359" y="3239993"/>
                </a:lnTo>
                <a:cubicBezTo>
                  <a:pt x="3480390" y="3277809"/>
                  <a:pt x="3203941" y="3347625"/>
                  <a:pt x="3179494" y="3315626"/>
                </a:cubicBezTo>
                <a:cubicBezTo>
                  <a:pt x="3203940" y="3289445"/>
                  <a:pt x="3266000" y="3274900"/>
                  <a:pt x="3215227" y="3266174"/>
                </a:cubicBezTo>
                <a:cubicBezTo>
                  <a:pt x="3218986" y="3298173"/>
                  <a:pt x="3109912" y="3341806"/>
                  <a:pt x="3091107" y="3318535"/>
                </a:cubicBezTo>
                <a:cubicBezTo>
                  <a:pt x="3148935" y="3327263"/>
                  <a:pt x="3053378" y="3308172"/>
                  <a:pt x="3017058" y="3316490"/>
                </a:cubicBezTo>
                <a:lnTo>
                  <a:pt x="3005554" y="3322787"/>
                </a:lnTo>
                <a:lnTo>
                  <a:pt x="3004129" y="3308354"/>
                </a:lnTo>
                <a:lnTo>
                  <a:pt x="3004129" y="3304046"/>
                </a:lnTo>
                <a:lnTo>
                  <a:pt x="3011887" y="3304354"/>
                </a:lnTo>
                <a:cubicBezTo>
                  <a:pt x="3014473" y="3302535"/>
                  <a:pt x="3016822" y="3299627"/>
                  <a:pt x="3019643" y="3298173"/>
                </a:cubicBezTo>
                <a:cubicBezTo>
                  <a:pt x="3018702" y="3298173"/>
                  <a:pt x="3016354" y="3295991"/>
                  <a:pt x="3013296" y="3295627"/>
                </a:cubicBezTo>
                <a:lnTo>
                  <a:pt x="3004129" y="3302876"/>
                </a:lnTo>
                <a:lnTo>
                  <a:pt x="3004129" y="3286901"/>
                </a:lnTo>
                <a:cubicBezTo>
                  <a:pt x="3004715" y="3281446"/>
                  <a:pt x="3006010" y="3278538"/>
                  <a:pt x="3008360" y="3280719"/>
                </a:cubicBezTo>
                <a:cubicBezTo>
                  <a:pt x="2995196" y="3301081"/>
                  <a:pt x="2989554" y="3301081"/>
                  <a:pt x="2985794" y="3277809"/>
                </a:cubicBezTo>
                <a:cubicBezTo>
                  <a:pt x="2940659" y="3277809"/>
                  <a:pt x="3000838" y="3303990"/>
                  <a:pt x="2991435" y="3298173"/>
                </a:cubicBezTo>
                <a:cubicBezTo>
                  <a:pt x="2980151" y="3312718"/>
                  <a:pt x="2972628" y="3286536"/>
                  <a:pt x="2963223" y="3306899"/>
                </a:cubicBezTo>
                <a:cubicBezTo>
                  <a:pt x="2985793" y="3321444"/>
                  <a:pt x="2974510" y="3324353"/>
                  <a:pt x="2927494" y="3318535"/>
                </a:cubicBezTo>
                <a:cubicBezTo>
                  <a:pt x="3055374" y="3239993"/>
                  <a:pt x="2839107" y="3333080"/>
                  <a:pt x="2839107" y="3333080"/>
                </a:cubicBezTo>
                <a:cubicBezTo>
                  <a:pt x="2893645" y="3306899"/>
                  <a:pt x="2786449" y="3315626"/>
                  <a:pt x="2741316" y="3341806"/>
                </a:cubicBezTo>
                <a:cubicBezTo>
                  <a:pt x="2742258" y="3295264"/>
                  <a:pt x="2731911" y="3296718"/>
                  <a:pt x="2716635" y="3311263"/>
                </a:cubicBezTo>
                <a:lnTo>
                  <a:pt x="2708266" y="3320098"/>
                </a:lnTo>
                <a:lnTo>
                  <a:pt x="2706525" y="3317490"/>
                </a:lnTo>
                <a:cubicBezTo>
                  <a:pt x="2705351" y="3316445"/>
                  <a:pt x="2705584" y="3317990"/>
                  <a:pt x="2706526" y="3320353"/>
                </a:cubicBezTo>
                <a:lnTo>
                  <a:pt x="2707073" y="3321358"/>
                </a:lnTo>
                <a:lnTo>
                  <a:pt x="2690804" y="3338535"/>
                </a:lnTo>
                <a:lnTo>
                  <a:pt x="2673803" y="3350910"/>
                </a:lnTo>
                <a:lnTo>
                  <a:pt x="2668679" y="3333807"/>
                </a:lnTo>
                <a:lnTo>
                  <a:pt x="2662068" y="3322088"/>
                </a:lnTo>
                <a:lnTo>
                  <a:pt x="2678875" y="3309762"/>
                </a:lnTo>
                <a:cubicBezTo>
                  <a:pt x="2689363" y="3301445"/>
                  <a:pt x="2656218" y="3322172"/>
                  <a:pt x="2654808" y="3306899"/>
                </a:cubicBezTo>
                <a:cubicBezTo>
                  <a:pt x="2724389" y="3260355"/>
                  <a:pt x="2718747" y="3318535"/>
                  <a:pt x="2760122" y="3298173"/>
                </a:cubicBezTo>
                <a:cubicBezTo>
                  <a:pt x="2750718" y="3237084"/>
                  <a:pt x="3014000" y="3213812"/>
                  <a:pt x="3006480" y="3184723"/>
                </a:cubicBezTo>
                <a:cubicBezTo>
                  <a:pt x="2995195" y="3193450"/>
                  <a:pt x="2991435" y="3190541"/>
                  <a:pt x="2995195" y="3175996"/>
                </a:cubicBezTo>
                <a:cubicBezTo>
                  <a:pt x="3023406" y="3175996"/>
                  <a:pt x="3025284" y="3187632"/>
                  <a:pt x="3000837" y="3205086"/>
                </a:cubicBezTo>
                <a:cubicBezTo>
                  <a:pt x="3117434" y="3228357"/>
                  <a:pt x="3282928" y="3129452"/>
                  <a:pt x="3314898" y="3097454"/>
                </a:cubicBezTo>
                <a:cubicBezTo>
                  <a:pt x="3217106" y="3048002"/>
                  <a:pt x="3012119" y="3109090"/>
                  <a:pt x="2965106" y="3129452"/>
                </a:cubicBezTo>
                <a:cubicBezTo>
                  <a:pt x="2966986" y="3126544"/>
                  <a:pt x="3028107" y="3096000"/>
                  <a:pt x="3092282" y="3068728"/>
                </a:cubicBezTo>
                <a:lnTo>
                  <a:pt x="3161370" y="3042620"/>
                </a:lnTo>
                <a:lnTo>
                  <a:pt x="3172911" y="3042547"/>
                </a:lnTo>
                <a:cubicBezTo>
                  <a:pt x="3200649" y="3041456"/>
                  <a:pt x="3231209" y="3037821"/>
                  <a:pt x="3237790" y="3027639"/>
                </a:cubicBezTo>
                <a:cubicBezTo>
                  <a:pt x="3230739" y="3022549"/>
                  <a:pt x="3210408" y="3026003"/>
                  <a:pt x="3183814" y="3034139"/>
                </a:cubicBezTo>
                <a:lnTo>
                  <a:pt x="3161370" y="3042620"/>
                </a:lnTo>
                <a:lnTo>
                  <a:pt x="3136770" y="3042774"/>
                </a:lnTo>
                <a:cubicBezTo>
                  <a:pt x="3127661" y="3042547"/>
                  <a:pt x="3122608" y="3042184"/>
                  <a:pt x="3124955" y="3042183"/>
                </a:cubicBezTo>
                <a:cubicBezTo>
                  <a:pt x="3143763" y="3042184"/>
                  <a:pt x="3147524" y="3033457"/>
                  <a:pt x="3140003" y="3016003"/>
                </a:cubicBezTo>
                <a:cubicBezTo>
                  <a:pt x="3143763" y="3024731"/>
                  <a:pt x="3147995" y="3028366"/>
                  <a:pt x="3152698" y="3026549"/>
                </a:cubicBezTo>
                <a:lnTo>
                  <a:pt x="3155489" y="3022556"/>
                </a:lnTo>
                <a:lnTo>
                  <a:pt x="3151285" y="3039274"/>
                </a:lnTo>
                <a:cubicBezTo>
                  <a:pt x="3147523" y="2989822"/>
                  <a:pt x="3281048" y="2984005"/>
                  <a:pt x="3292330" y="2984005"/>
                </a:cubicBezTo>
                <a:cubicBezTo>
                  <a:pt x="3286689" y="2984005"/>
                  <a:pt x="3262241" y="2995641"/>
                  <a:pt x="3262239" y="3007277"/>
                </a:cubicBezTo>
                <a:cubicBezTo>
                  <a:pt x="3354391" y="2914190"/>
                  <a:pt x="3713584" y="2835648"/>
                  <a:pt x="3820775" y="2835647"/>
                </a:cubicBezTo>
                <a:cubicBezTo>
                  <a:pt x="3807612" y="2824012"/>
                  <a:pt x="3805732" y="2818194"/>
                  <a:pt x="3788808" y="2826921"/>
                </a:cubicBezTo>
                <a:cubicBezTo>
                  <a:pt x="3788807" y="2824012"/>
                  <a:pt x="3786926" y="2824012"/>
                  <a:pt x="3783164" y="2824012"/>
                </a:cubicBezTo>
                <a:cubicBezTo>
                  <a:pt x="3815133" y="2789105"/>
                  <a:pt x="3839584" y="2809467"/>
                  <a:pt x="3841464" y="2847283"/>
                </a:cubicBezTo>
                <a:cubicBezTo>
                  <a:pt x="3862150" y="2850193"/>
                  <a:pt x="3936434" y="2816740"/>
                  <a:pt x="4007190" y="2786559"/>
                </a:cubicBezTo>
                <a:lnTo>
                  <a:pt x="4075323" y="2759786"/>
                </a:lnTo>
                <a:lnTo>
                  <a:pt x="4118496" y="2748334"/>
                </a:lnTo>
                <a:lnTo>
                  <a:pt x="4148046" y="2745790"/>
                </a:lnTo>
                <a:lnTo>
                  <a:pt x="4151759" y="2771650"/>
                </a:lnTo>
                <a:cubicBezTo>
                  <a:pt x="4195014" y="2736743"/>
                  <a:pt x="4307848" y="2757106"/>
                  <a:pt x="4317252" y="2748379"/>
                </a:cubicBezTo>
                <a:cubicBezTo>
                  <a:pt x="4310670" y="2744015"/>
                  <a:pt x="4342640" y="2724381"/>
                  <a:pt x="4376490" y="2706926"/>
                </a:cubicBezTo>
                <a:lnTo>
                  <a:pt x="4415131" y="2688774"/>
                </a:lnTo>
                <a:lnTo>
                  <a:pt x="4424217" y="2689682"/>
                </a:lnTo>
                <a:lnTo>
                  <a:pt x="4423976" y="2693155"/>
                </a:lnTo>
                <a:cubicBezTo>
                  <a:pt x="4425679" y="2693768"/>
                  <a:pt x="4428383" y="2693211"/>
                  <a:pt x="4432188" y="2690955"/>
                </a:cubicBezTo>
                <a:lnTo>
                  <a:pt x="4432698" y="2690529"/>
                </a:lnTo>
                <a:lnTo>
                  <a:pt x="4446248" y="2691883"/>
                </a:lnTo>
                <a:lnTo>
                  <a:pt x="4451810" y="2691993"/>
                </a:lnTo>
                <a:lnTo>
                  <a:pt x="4448893" y="2698927"/>
                </a:lnTo>
                <a:cubicBezTo>
                  <a:pt x="4452654" y="2701836"/>
                  <a:pt x="4456885" y="2698927"/>
                  <a:pt x="4459004" y="2694927"/>
                </a:cubicBezTo>
                <a:lnTo>
                  <a:pt x="4458313" y="2692123"/>
                </a:lnTo>
                <a:lnTo>
                  <a:pt x="4467123" y="2692298"/>
                </a:lnTo>
                <a:lnTo>
                  <a:pt x="4461793" y="2702564"/>
                </a:lnTo>
                <a:cubicBezTo>
                  <a:pt x="4458296" y="2706745"/>
                  <a:pt x="4453597" y="2709835"/>
                  <a:pt x="4447013" y="2710563"/>
                </a:cubicBezTo>
                <a:cubicBezTo>
                  <a:pt x="4478982" y="2736743"/>
                  <a:pt x="4490266" y="2687290"/>
                  <a:pt x="4501550" y="2684382"/>
                </a:cubicBezTo>
                <a:cubicBezTo>
                  <a:pt x="4498965" y="2689110"/>
                  <a:pt x="4492499" y="2691609"/>
                  <a:pt x="4483000" y="2692615"/>
                </a:cubicBezTo>
                <a:lnTo>
                  <a:pt x="4467123" y="2692298"/>
                </a:lnTo>
                <a:lnTo>
                  <a:pt x="4469348" y="2688019"/>
                </a:lnTo>
                <a:cubicBezTo>
                  <a:pt x="4472872" y="2677837"/>
                  <a:pt x="4474281" y="2668383"/>
                  <a:pt x="4478982" y="2669837"/>
                </a:cubicBezTo>
                <a:cubicBezTo>
                  <a:pt x="4452656" y="2652383"/>
                  <a:pt x="4432438" y="2666928"/>
                  <a:pt x="4424915" y="2679655"/>
                </a:cubicBezTo>
                <a:lnTo>
                  <a:pt x="4424582" y="2684435"/>
                </a:lnTo>
                <a:lnTo>
                  <a:pt x="4424094" y="2684564"/>
                </a:lnTo>
                <a:lnTo>
                  <a:pt x="4415131" y="2688774"/>
                </a:lnTo>
                <a:lnTo>
                  <a:pt x="4338410" y="2681109"/>
                </a:lnTo>
                <a:cubicBezTo>
                  <a:pt x="4278113" y="2677018"/>
                  <a:pt x="4213320" y="2679269"/>
                  <a:pt x="4166840" y="2707648"/>
                </a:cubicBezTo>
                <a:lnTo>
                  <a:pt x="4130686" y="2742243"/>
                </a:lnTo>
                <a:lnTo>
                  <a:pt x="4103539" y="2748698"/>
                </a:lnTo>
                <a:lnTo>
                  <a:pt x="4075323" y="2759786"/>
                </a:lnTo>
                <a:lnTo>
                  <a:pt x="4067602" y="2761833"/>
                </a:lnTo>
                <a:cubicBezTo>
                  <a:pt x="4031871" y="2771651"/>
                  <a:pt x="3996610" y="2780378"/>
                  <a:pt x="3986270" y="2771651"/>
                </a:cubicBezTo>
                <a:cubicBezTo>
                  <a:pt x="3986270" y="2771651"/>
                  <a:pt x="4006955" y="2754197"/>
                  <a:pt x="4006955" y="2754197"/>
                </a:cubicBezTo>
                <a:cubicBezTo>
                  <a:pt x="4006013" y="2752742"/>
                  <a:pt x="3992378" y="2751288"/>
                  <a:pt x="3982038" y="2752378"/>
                </a:cubicBezTo>
                <a:lnTo>
                  <a:pt x="3978910" y="2753473"/>
                </a:lnTo>
                <a:lnTo>
                  <a:pt x="3979684" y="2748794"/>
                </a:lnTo>
                <a:cubicBezTo>
                  <a:pt x="3991177" y="2721471"/>
                  <a:pt x="4037044" y="2772378"/>
                  <a:pt x="4116028" y="2716380"/>
                </a:cubicBezTo>
                <a:cubicBezTo>
                  <a:pt x="4122610" y="2714198"/>
                  <a:pt x="4115323" y="2714017"/>
                  <a:pt x="4100719" y="2715154"/>
                </a:cubicBezTo>
                <a:lnTo>
                  <a:pt x="4051136" y="2720749"/>
                </a:lnTo>
                <a:lnTo>
                  <a:pt x="4056084" y="2713836"/>
                </a:lnTo>
                <a:cubicBezTo>
                  <a:pt x="4057494" y="2710927"/>
                  <a:pt x="4054909" y="2712018"/>
                  <a:pt x="4051149" y="2714927"/>
                </a:cubicBezTo>
                <a:lnTo>
                  <a:pt x="4044592" y="2721487"/>
                </a:lnTo>
                <a:lnTo>
                  <a:pt x="4041509" y="2721835"/>
                </a:lnTo>
                <a:cubicBezTo>
                  <a:pt x="3996140" y="2728016"/>
                  <a:pt x="3947717" y="2736744"/>
                  <a:pt x="3948656" y="2742561"/>
                </a:cubicBezTo>
                <a:cubicBezTo>
                  <a:pt x="3997550" y="2713472"/>
                  <a:pt x="3820774" y="2783286"/>
                  <a:pt x="3826418" y="2789105"/>
                </a:cubicBezTo>
                <a:cubicBezTo>
                  <a:pt x="3839583" y="2742561"/>
                  <a:pt x="3589463" y="2812376"/>
                  <a:pt x="3542449" y="2832739"/>
                </a:cubicBezTo>
                <a:cubicBezTo>
                  <a:pt x="3531166" y="2858919"/>
                  <a:pt x="3059137" y="2905463"/>
                  <a:pt x="2965106" y="2917099"/>
                </a:cubicBezTo>
                <a:cubicBezTo>
                  <a:pt x="2978270" y="2920008"/>
                  <a:pt x="2985793" y="2911280"/>
                  <a:pt x="2985793" y="2893827"/>
                </a:cubicBezTo>
                <a:cubicBezTo>
                  <a:pt x="2968869" y="2920008"/>
                  <a:pt x="2972629" y="2890918"/>
                  <a:pt x="2951943" y="2899645"/>
                </a:cubicBezTo>
                <a:cubicBezTo>
                  <a:pt x="2948182" y="2914190"/>
                  <a:pt x="2951943" y="2925825"/>
                  <a:pt x="2966988" y="2931644"/>
                </a:cubicBezTo>
                <a:cubicBezTo>
                  <a:pt x="2940659" y="2917099"/>
                  <a:pt x="2865434" y="2954915"/>
                  <a:pt x="2903047" y="2908371"/>
                </a:cubicBezTo>
                <a:cubicBezTo>
                  <a:pt x="2769525" y="2789105"/>
                  <a:pt x="2122599" y="3065455"/>
                  <a:pt x="1990958" y="3091637"/>
                </a:cubicBezTo>
                <a:cubicBezTo>
                  <a:pt x="1880943" y="3114908"/>
                  <a:pt x="1764817" y="3138180"/>
                  <a:pt x="1650335" y="3161451"/>
                </a:cubicBezTo>
                <a:lnTo>
                  <a:pt x="1561147" y="3179817"/>
                </a:lnTo>
                <a:lnTo>
                  <a:pt x="1562183" y="3175996"/>
                </a:lnTo>
                <a:cubicBezTo>
                  <a:pt x="1559362" y="3171633"/>
                  <a:pt x="1557010" y="3173088"/>
                  <a:pt x="1554896" y="3176360"/>
                </a:cubicBezTo>
                <a:lnTo>
                  <a:pt x="1552125" y="3181676"/>
                </a:lnTo>
                <a:lnTo>
                  <a:pt x="1480818" y="3196359"/>
                </a:lnTo>
                <a:cubicBezTo>
                  <a:pt x="1425369" y="3207995"/>
                  <a:pt x="1371303" y="3219631"/>
                  <a:pt x="1319585" y="3231267"/>
                </a:cubicBezTo>
                <a:cubicBezTo>
                  <a:pt x="1313944" y="3173087"/>
                  <a:pt x="826870" y="3356351"/>
                  <a:pt x="746005" y="3295264"/>
                </a:cubicBezTo>
                <a:cubicBezTo>
                  <a:pt x="779855" y="3263265"/>
                  <a:pt x="922781" y="3237084"/>
                  <a:pt x="919019" y="3234174"/>
                </a:cubicBezTo>
                <a:cubicBezTo>
                  <a:pt x="948169" y="3197813"/>
                  <a:pt x="1108020" y="3146906"/>
                  <a:pt x="1267165" y="3108363"/>
                </a:cubicBezTo>
                <a:lnTo>
                  <a:pt x="1337955" y="3092553"/>
                </a:lnTo>
                <a:lnTo>
                  <a:pt x="1356210" y="3096586"/>
                </a:lnTo>
                <a:cubicBezTo>
                  <a:pt x="1386487" y="3100034"/>
                  <a:pt x="1424003" y="3098886"/>
                  <a:pt x="1466360" y="3094318"/>
                </a:cubicBezTo>
                <a:lnTo>
                  <a:pt x="1592898" y="3073602"/>
                </a:lnTo>
                <a:lnTo>
                  <a:pt x="1582868" y="3082909"/>
                </a:lnTo>
                <a:cubicBezTo>
                  <a:pt x="1584280" y="3082909"/>
                  <a:pt x="1592271" y="3079636"/>
                  <a:pt x="1603467" y="3074774"/>
                </a:cubicBezTo>
                <a:lnTo>
                  <a:pt x="1616668" y="3068912"/>
                </a:lnTo>
                <a:lnTo>
                  <a:pt x="1759409" y="3035275"/>
                </a:lnTo>
                <a:lnTo>
                  <a:pt x="1797302" y="3024786"/>
                </a:lnTo>
                <a:lnTo>
                  <a:pt x="1823792" y="3018776"/>
                </a:lnTo>
                <a:lnTo>
                  <a:pt x="1851838" y="3009689"/>
                </a:lnTo>
                <a:lnTo>
                  <a:pt x="1913527" y="2992613"/>
                </a:lnTo>
                <a:cubicBezTo>
                  <a:pt x="2013162" y="2963601"/>
                  <a:pt x="2103379" y="2935024"/>
                  <a:pt x="2164991" y="2916285"/>
                </a:cubicBezTo>
                <a:lnTo>
                  <a:pt x="2181536" y="2911364"/>
                </a:lnTo>
                <a:lnTo>
                  <a:pt x="2224466" y="2909889"/>
                </a:lnTo>
                <a:cubicBezTo>
                  <a:pt x="2240844" y="2912781"/>
                  <a:pt x="2253066" y="2919644"/>
                  <a:pt x="2259882" y="2931644"/>
                </a:cubicBezTo>
                <a:cubicBezTo>
                  <a:pt x="2281745" y="2933825"/>
                  <a:pt x="2358350" y="2904099"/>
                  <a:pt x="2447749" y="2869311"/>
                </a:cubicBezTo>
                <a:lnTo>
                  <a:pt x="2516397" y="2842866"/>
                </a:lnTo>
                <a:lnTo>
                  <a:pt x="2541503" y="2838193"/>
                </a:lnTo>
                <a:cubicBezTo>
                  <a:pt x="2650576" y="2817467"/>
                  <a:pt x="2752598" y="2796378"/>
                  <a:pt x="2807136" y="2777469"/>
                </a:cubicBezTo>
                <a:cubicBezTo>
                  <a:pt x="2786450" y="2746925"/>
                  <a:pt x="2664213" y="2786923"/>
                  <a:pt x="2539856" y="2833829"/>
                </a:cubicBezTo>
                <a:lnTo>
                  <a:pt x="2516397" y="2842866"/>
                </a:lnTo>
                <a:lnTo>
                  <a:pt x="2377658" y="2868692"/>
                </a:lnTo>
                <a:cubicBezTo>
                  <a:pt x="2324647" y="2878555"/>
                  <a:pt x="2274930" y="2888009"/>
                  <a:pt x="2233555" y="2896736"/>
                </a:cubicBezTo>
                <a:cubicBezTo>
                  <a:pt x="2226504" y="2898373"/>
                  <a:pt x="2217064" y="2900917"/>
                  <a:pt x="2205536" y="2904225"/>
                </a:cubicBezTo>
                <a:lnTo>
                  <a:pt x="2181536" y="2911364"/>
                </a:lnTo>
                <a:lnTo>
                  <a:pt x="2164121" y="2911963"/>
                </a:lnTo>
                <a:cubicBezTo>
                  <a:pt x="2093818" y="2923621"/>
                  <a:pt x="1997402" y="2960539"/>
                  <a:pt x="1908685" y="2991271"/>
                </a:cubicBezTo>
                <a:lnTo>
                  <a:pt x="1851838" y="3009689"/>
                </a:lnTo>
                <a:lnTo>
                  <a:pt x="1797302" y="3024786"/>
                </a:lnTo>
                <a:lnTo>
                  <a:pt x="1751545" y="3035167"/>
                </a:lnTo>
                <a:cubicBezTo>
                  <a:pt x="1730408" y="3038002"/>
                  <a:pt x="1712629" y="3037821"/>
                  <a:pt x="1699465" y="3033457"/>
                </a:cubicBezTo>
                <a:cubicBezTo>
                  <a:pt x="1699465" y="3032003"/>
                  <a:pt x="1671727" y="3044366"/>
                  <a:pt x="1643284" y="3057092"/>
                </a:cubicBezTo>
                <a:lnTo>
                  <a:pt x="1616668" y="3068912"/>
                </a:lnTo>
                <a:lnTo>
                  <a:pt x="1605558" y="3071530"/>
                </a:lnTo>
                <a:lnTo>
                  <a:pt x="1592898" y="3073602"/>
                </a:lnTo>
                <a:lnTo>
                  <a:pt x="1611078" y="3056729"/>
                </a:lnTo>
                <a:cubicBezTo>
                  <a:pt x="1591333" y="3046911"/>
                  <a:pt x="1497273" y="3059183"/>
                  <a:pt x="1384338" y="3082194"/>
                </a:cubicBezTo>
                <a:lnTo>
                  <a:pt x="1337955" y="3092553"/>
                </a:lnTo>
                <a:lnTo>
                  <a:pt x="1316524" y="3087818"/>
                </a:lnTo>
                <a:lnTo>
                  <a:pt x="1303566" y="3079886"/>
                </a:lnTo>
                <a:lnTo>
                  <a:pt x="1314178" y="3078545"/>
                </a:lnTo>
                <a:cubicBezTo>
                  <a:pt x="1318176" y="3077091"/>
                  <a:pt x="1321467" y="3074183"/>
                  <a:pt x="1321466" y="3068364"/>
                </a:cubicBezTo>
                <a:cubicBezTo>
                  <a:pt x="1317705" y="3066910"/>
                  <a:pt x="1313005" y="3067637"/>
                  <a:pt x="1309242" y="3069819"/>
                </a:cubicBezTo>
                <a:lnTo>
                  <a:pt x="1302970" y="3079521"/>
                </a:lnTo>
                <a:lnTo>
                  <a:pt x="1289496" y="3071274"/>
                </a:lnTo>
                <a:cubicBezTo>
                  <a:pt x="1285499" y="3076001"/>
                  <a:pt x="1277685" y="3081227"/>
                  <a:pt x="1267018" y="3086694"/>
                </a:cubicBezTo>
                <a:lnTo>
                  <a:pt x="1248404" y="3094618"/>
                </a:lnTo>
                <a:lnTo>
                  <a:pt x="1248124" y="3094546"/>
                </a:lnTo>
                <a:lnTo>
                  <a:pt x="1245989" y="3095647"/>
                </a:lnTo>
                <a:lnTo>
                  <a:pt x="1227437" y="3103544"/>
                </a:lnTo>
                <a:cubicBezTo>
                  <a:pt x="1135052" y="3137635"/>
                  <a:pt x="974968" y="3170906"/>
                  <a:pt x="956631" y="3146906"/>
                </a:cubicBezTo>
                <a:cubicBezTo>
                  <a:pt x="981078" y="3120726"/>
                  <a:pt x="1043138" y="3106180"/>
                  <a:pt x="992362" y="3097454"/>
                </a:cubicBezTo>
                <a:cubicBezTo>
                  <a:pt x="996123" y="3129452"/>
                  <a:pt x="887049" y="3173087"/>
                  <a:pt x="868243" y="3149815"/>
                </a:cubicBezTo>
                <a:cubicBezTo>
                  <a:pt x="926071" y="3158542"/>
                  <a:pt x="830514" y="3139452"/>
                  <a:pt x="794196" y="3147770"/>
                </a:cubicBezTo>
                <a:lnTo>
                  <a:pt x="782690" y="3154069"/>
                </a:lnTo>
                <a:lnTo>
                  <a:pt x="781266" y="3139634"/>
                </a:lnTo>
                <a:cubicBezTo>
                  <a:pt x="780326" y="3123635"/>
                  <a:pt x="780796" y="3107635"/>
                  <a:pt x="785497" y="3111999"/>
                </a:cubicBezTo>
                <a:cubicBezTo>
                  <a:pt x="772332" y="3132361"/>
                  <a:pt x="766692" y="3132361"/>
                  <a:pt x="762930" y="3109090"/>
                </a:cubicBezTo>
                <a:cubicBezTo>
                  <a:pt x="717796" y="3109090"/>
                  <a:pt x="777974" y="3135271"/>
                  <a:pt x="768572" y="3129452"/>
                </a:cubicBezTo>
                <a:cubicBezTo>
                  <a:pt x="757287" y="3143997"/>
                  <a:pt x="749766" y="3117816"/>
                  <a:pt x="740362" y="3138180"/>
                </a:cubicBezTo>
                <a:cubicBezTo>
                  <a:pt x="762929" y="3152725"/>
                  <a:pt x="751646" y="3155634"/>
                  <a:pt x="704631" y="3149815"/>
                </a:cubicBezTo>
                <a:cubicBezTo>
                  <a:pt x="832512" y="3071274"/>
                  <a:pt x="616243" y="3164360"/>
                  <a:pt x="616243" y="3164360"/>
                </a:cubicBezTo>
                <a:cubicBezTo>
                  <a:pt x="670780" y="3138180"/>
                  <a:pt x="563588" y="3146906"/>
                  <a:pt x="518453" y="3173087"/>
                </a:cubicBezTo>
                <a:cubicBezTo>
                  <a:pt x="519394" y="3126544"/>
                  <a:pt x="509051" y="3127998"/>
                  <a:pt x="493770" y="3142544"/>
                </a:cubicBezTo>
                <a:lnTo>
                  <a:pt x="489886" y="3146644"/>
                </a:lnTo>
                <a:lnTo>
                  <a:pt x="487424" y="3142953"/>
                </a:lnTo>
                <a:cubicBezTo>
                  <a:pt x="486247" y="3141907"/>
                  <a:pt x="486483" y="3143452"/>
                  <a:pt x="487424" y="3145816"/>
                </a:cubicBezTo>
                <a:lnTo>
                  <a:pt x="488609" y="3147993"/>
                </a:lnTo>
                <a:lnTo>
                  <a:pt x="467940" y="3169815"/>
                </a:lnTo>
                <a:lnTo>
                  <a:pt x="450941" y="3182190"/>
                </a:lnTo>
                <a:lnTo>
                  <a:pt x="445816" y="3165088"/>
                </a:lnTo>
                <a:lnTo>
                  <a:pt x="439205" y="3153368"/>
                </a:lnTo>
                <a:lnTo>
                  <a:pt x="456012" y="3141043"/>
                </a:lnTo>
                <a:cubicBezTo>
                  <a:pt x="466502" y="3132726"/>
                  <a:pt x="433355" y="3153452"/>
                  <a:pt x="431946" y="3138180"/>
                </a:cubicBezTo>
                <a:cubicBezTo>
                  <a:pt x="501527" y="3091637"/>
                  <a:pt x="495886" y="3149815"/>
                  <a:pt x="537258" y="3129452"/>
                </a:cubicBezTo>
                <a:cubicBezTo>
                  <a:pt x="527855" y="3068364"/>
                  <a:pt x="791138" y="3045093"/>
                  <a:pt x="783616" y="3016003"/>
                </a:cubicBezTo>
                <a:cubicBezTo>
                  <a:pt x="772333" y="3024731"/>
                  <a:pt x="768571" y="3021821"/>
                  <a:pt x="772332" y="3007277"/>
                </a:cubicBezTo>
                <a:cubicBezTo>
                  <a:pt x="800542" y="3007276"/>
                  <a:pt x="802422" y="3018912"/>
                  <a:pt x="777974" y="3036366"/>
                </a:cubicBezTo>
                <a:cubicBezTo>
                  <a:pt x="894571" y="3059638"/>
                  <a:pt x="1060063" y="2960733"/>
                  <a:pt x="1092035" y="2928735"/>
                </a:cubicBezTo>
                <a:cubicBezTo>
                  <a:pt x="994244" y="2879283"/>
                  <a:pt x="789259" y="2940370"/>
                  <a:pt x="742243" y="2960733"/>
                </a:cubicBezTo>
                <a:cubicBezTo>
                  <a:pt x="744123" y="2957824"/>
                  <a:pt x="805243" y="2927280"/>
                  <a:pt x="869418" y="2900008"/>
                </a:cubicBezTo>
                <a:lnTo>
                  <a:pt x="938507" y="2873900"/>
                </a:lnTo>
                <a:lnTo>
                  <a:pt x="950050" y="2873828"/>
                </a:lnTo>
                <a:cubicBezTo>
                  <a:pt x="977787" y="2872737"/>
                  <a:pt x="1008348" y="2869101"/>
                  <a:pt x="1014930" y="2858919"/>
                </a:cubicBezTo>
                <a:cubicBezTo>
                  <a:pt x="1007877" y="2853829"/>
                  <a:pt x="987543" y="2857283"/>
                  <a:pt x="960952" y="2865419"/>
                </a:cubicBezTo>
                <a:lnTo>
                  <a:pt x="938507" y="2873900"/>
                </a:lnTo>
                <a:lnTo>
                  <a:pt x="913906" y="2874055"/>
                </a:lnTo>
                <a:cubicBezTo>
                  <a:pt x="904797" y="2873828"/>
                  <a:pt x="899745" y="2873464"/>
                  <a:pt x="902095" y="2873464"/>
                </a:cubicBezTo>
                <a:cubicBezTo>
                  <a:pt x="920901" y="2873464"/>
                  <a:pt x="924662" y="2864738"/>
                  <a:pt x="917138" y="2847283"/>
                </a:cubicBezTo>
                <a:cubicBezTo>
                  <a:pt x="920901" y="2856011"/>
                  <a:pt x="925132" y="2859646"/>
                  <a:pt x="929833" y="2857829"/>
                </a:cubicBezTo>
                <a:lnTo>
                  <a:pt x="932626" y="2853835"/>
                </a:lnTo>
                <a:lnTo>
                  <a:pt x="928423" y="2870555"/>
                </a:lnTo>
                <a:cubicBezTo>
                  <a:pt x="924662" y="2821103"/>
                  <a:pt x="1058184" y="2815285"/>
                  <a:pt x="1069466" y="2815286"/>
                </a:cubicBezTo>
                <a:cubicBezTo>
                  <a:pt x="1063825" y="2815285"/>
                  <a:pt x="1039378" y="2826921"/>
                  <a:pt x="1039377" y="2838557"/>
                </a:cubicBezTo>
                <a:cubicBezTo>
                  <a:pt x="1131526" y="2745470"/>
                  <a:pt x="1490719" y="2666928"/>
                  <a:pt x="1597913" y="2666928"/>
                </a:cubicBezTo>
                <a:cubicBezTo>
                  <a:pt x="1584749" y="2655292"/>
                  <a:pt x="1582868" y="2649474"/>
                  <a:pt x="1565943" y="2658201"/>
                </a:cubicBezTo>
                <a:cubicBezTo>
                  <a:pt x="1565944" y="2655292"/>
                  <a:pt x="1564062" y="2655292"/>
                  <a:pt x="1560301" y="2655292"/>
                </a:cubicBezTo>
                <a:cubicBezTo>
                  <a:pt x="1592271" y="2620385"/>
                  <a:pt x="1616719" y="2640748"/>
                  <a:pt x="1618601" y="2678564"/>
                </a:cubicBezTo>
                <a:cubicBezTo>
                  <a:pt x="1639287" y="2681473"/>
                  <a:pt x="1713570" y="2648021"/>
                  <a:pt x="1784328" y="2617840"/>
                </a:cubicBezTo>
                <a:lnTo>
                  <a:pt x="1852459" y="2591067"/>
                </a:lnTo>
                <a:lnTo>
                  <a:pt x="1895637" y="2579615"/>
                </a:lnTo>
                <a:cubicBezTo>
                  <a:pt x="1910683" y="2576206"/>
                  <a:pt x="1922788" y="2574569"/>
                  <a:pt x="1928899" y="2576751"/>
                </a:cubicBezTo>
                <a:cubicBezTo>
                  <a:pt x="1925609" y="2568751"/>
                  <a:pt x="1907154" y="2571478"/>
                  <a:pt x="1880679" y="2579977"/>
                </a:cubicBezTo>
                <a:lnTo>
                  <a:pt x="1852459" y="2591067"/>
                </a:lnTo>
                <a:lnTo>
                  <a:pt x="1844740" y="2593113"/>
                </a:lnTo>
                <a:cubicBezTo>
                  <a:pt x="1809011" y="2602931"/>
                  <a:pt x="1773750" y="2611659"/>
                  <a:pt x="1763406" y="2602931"/>
                </a:cubicBezTo>
                <a:cubicBezTo>
                  <a:pt x="1763406" y="2602931"/>
                  <a:pt x="1784092" y="2585477"/>
                  <a:pt x="1784092" y="2585477"/>
                </a:cubicBezTo>
                <a:cubicBezTo>
                  <a:pt x="1783152" y="2584023"/>
                  <a:pt x="1769518" y="2582569"/>
                  <a:pt x="1759176" y="2583660"/>
                </a:cubicBezTo>
                <a:lnTo>
                  <a:pt x="1756047" y="2584753"/>
                </a:lnTo>
                <a:lnTo>
                  <a:pt x="1756820" y="2580074"/>
                </a:lnTo>
                <a:cubicBezTo>
                  <a:pt x="1768313" y="2552752"/>
                  <a:pt x="1814183" y="2603658"/>
                  <a:pt x="1893167" y="2547661"/>
                </a:cubicBezTo>
                <a:cubicBezTo>
                  <a:pt x="1899749" y="2545480"/>
                  <a:pt x="1892462" y="2545297"/>
                  <a:pt x="1877859" y="2546434"/>
                </a:cubicBezTo>
                <a:lnTo>
                  <a:pt x="1826847" y="2552190"/>
                </a:lnTo>
                <a:lnTo>
                  <a:pt x="1831519" y="2546933"/>
                </a:lnTo>
                <a:cubicBezTo>
                  <a:pt x="1846799" y="2528299"/>
                  <a:pt x="1828288" y="2541480"/>
                  <a:pt x="1820059" y="2552388"/>
                </a:cubicBezTo>
                <a:lnTo>
                  <a:pt x="1819934" y="2552971"/>
                </a:lnTo>
                <a:lnTo>
                  <a:pt x="1818649" y="2553115"/>
                </a:lnTo>
                <a:cubicBezTo>
                  <a:pt x="1773279" y="2559296"/>
                  <a:pt x="1724854" y="2568024"/>
                  <a:pt x="1725794" y="2573841"/>
                </a:cubicBezTo>
                <a:cubicBezTo>
                  <a:pt x="1774691" y="2544751"/>
                  <a:pt x="1597914" y="2614567"/>
                  <a:pt x="1603556" y="2620385"/>
                </a:cubicBezTo>
                <a:cubicBezTo>
                  <a:pt x="1616719" y="2573841"/>
                  <a:pt x="1366600" y="2643657"/>
                  <a:pt x="1319585" y="2664019"/>
                </a:cubicBezTo>
                <a:cubicBezTo>
                  <a:pt x="1308302" y="2690200"/>
                  <a:pt x="836273" y="2736743"/>
                  <a:pt x="742243" y="2748379"/>
                </a:cubicBezTo>
                <a:cubicBezTo>
                  <a:pt x="755407" y="2751287"/>
                  <a:pt x="762929" y="2742561"/>
                  <a:pt x="762930" y="2725107"/>
                </a:cubicBezTo>
                <a:cubicBezTo>
                  <a:pt x="746005" y="2751287"/>
                  <a:pt x="749767" y="2722199"/>
                  <a:pt x="729078" y="2730925"/>
                </a:cubicBezTo>
                <a:cubicBezTo>
                  <a:pt x="725318" y="2745470"/>
                  <a:pt x="729078" y="2757106"/>
                  <a:pt x="744123" y="2762924"/>
                </a:cubicBezTo>
                <a:cubicBezTo>
                  <a:pt x="717795" y="2748379"/>
                  <a:pt x="642572" y="2786196"/>
                  <a:pt x="680184" y="2739652"/>
                </a:cubicBezTo>
                <a:cubicBezTo>
                  <a:pt x="625647" y="2693109"/>
                  <a:pt x="614364" y="2760015"/>
                  <a:pt x="574870" y="2733834"/>
                </a:cubicBezTo>
                <a:cubicBezTo>
                  <a:pt x="596028" y="2703290"/>
                  <a:pt x="677480" y="2672747"/>
                  <a:pt x="729579" y="2659383"/>
                </a:cubicBezTo>
                <a:lnTo>
                  <a:pt x="768256" y="2652440"/>
                </a:lnTo>
                <a:lnTo>
                  <a:pt x="768689" y="2654792"/>
                </a:lnTo>
                <a:cubicBezTo>
                  <a:pt x="772215" y="2669110"/>
                  <a:pt x="787377" y="2708381"/>
                  <a:pt x="826870" y="2675654"/>
                </a:cubicBezTo>
                <a:cubicBezTo>
                  <a:pt x="808065" y="2643656"/>
                  <a:pt x="800543" y="2655292"/>
                  <a:pt x="813705" y="2649474"/>
                </a:cubicBezTo>
                <a:cubicBezTo>
                  <a:pt x="812766" y="2636384"/>
                  <a:pt x="779855" y="2641475"/>
                  <a:pt x="743419" y="2650929"/>
                </a:cubicBezTo>
                <a:lnTo>
                  <a:pt x="694733" y="2665176"/>
                </a:lnTo>
                <a:lnTo>
                  <a:pt x="698343" y="2660020"/>
                </a:lnTo>
                <a:cubicBezTo>
                  <a:pt x="698638" y="2658929"/>
                  <a:pt x="697344" y="2659656"/>
                  <a:pt x="695699" y="2661111"/>
                </a:cubicBezTo>
                <a:lnTo>
                  <a:pt x="693562" y="2665518"/>
                </a:lnTo>
                <a:lnTo>
                  <a:pt x="689675" y="2666656"/>
                </a:lnTo>
                <a:lnTo>
                  <a:pt x="688661" y="2666976"/>
                </a:lnTo>
                <a:lnTo>
                  <a:pt x="683710" y="2664020"/>
                </a:lnTo>
                <a:cubicBezTo>
                  <a:pt x="681711" y="2663656"/>
                  <a:pt x="679891" y="2664020"/>
                  <a:pt x="679744" y="2665383"/>
                </a:cubicBezTo>
                <a:lnTo>
                  <a:pt x="682633" y="2668881"/>
                </a:lnTo>
                <a:lnTo>
                  <a:pt x="651975" y="2678564"/>
                </a:lnTo>
                <a:cubicBezTo>
                  <a:pt x="695227" y="2623293"/>
                  <a:pt x="588035" y="2652383"/>
                  <a:pt x="533498" y="2655292"/>
                </a:cubicBezTo>
                <a:cubicBezTo>
                  <a:pt x="572990" y="2632021"/>
                  <a:pt x="552304" y="2646566"/>
                  <a:pt x="537258" y="2649474"/>
                </a:cubicBezTo>
                <a:cubicBezTo>
                  <a:pt x="542899" y="2643657"/>
                  <a:pt x="580512" y="2602931"/>
                  <a:pt x="586154" y="2611658"/>
                </a:cubicBezTo>
                <a:cubicBezTo>
                  <a:pt x="576752" y="2614567"/>
                  <a:pt x="564526" y="2610204"/>
                  <a:pt x="553245" y="2607659"/>
                </a:cubicBezTo>
                <a:lnTo>
                  <a:pt x="540567" y="2606598"/>
                </a:lnTo>
                <a:lnTo>
                  <a:pt x="526915" y="2590204"/>
                </a:lnTo>
                <a:cubicBezTo>
                  <a:pt x="519864" y="2587659"/>
                  <a:pt x="511870" y="2589841"/>
                  <a:pt x="503408" y="2597113"/>
                </a:cubicBezTo>
                <a:cubicBezTo>
                  <a:pt x="535378" y="2515662"/>
                  <a:pt x="674542" y="2483663"/>
                  <a:pt x="730960" y="2416757"/>
                </a:cubicBezTo>
                <a:cubicBezTo>
                  <a:pt x="706513" y="2410940"/>
                  <a:pt x="712154" y="2422576"/>
                  <a:pt x="685826" y="2396395"/>
                </a:cubicBezTo>
                <a:cubicBezTo>
                  <a:pt x="742244" y="2346942"/>
                  <a:pt x="875765" y="2326580"/>
                  <a:pt x="875765" y="2277127"/>
                </a:cubicBezTo>
                <a:cubicBezTo>
                  <a:pt x="920900" y="2285854"/>
                  <a:pt x="956632" y="2221857"/>
                  <a:pt x="998004" y="2230584"/>
                </a:cubicBezTo>
                <a:cubicBezTo>
                  <a:pt x="982959" y="2216039"/>
                  <a:pt x="969796" y="2216039"/>
                  <a:pt x="954751" y="2224766"/>
                </a:cubicBezTo>
                <a:cubicBezTo>
                  <a:pt x="990013" y="2189859"/>
                  <a:pt x="1033619" y="2165678"/>
                  <a:pt x="1081927" y="2148087"/>
                </a:cubicBezTo>
                <a:lnTo>
                  <a:pt x="1110355" y="2139822"/>
                </a:lnTo>
                <a:lnTo>
                  <a:pt x="1271002" y="2106285"/>
                </a:lnTo>
                <a:lnTo>
                  <a:pt x="1399042" y="2088545"/>
                </a:lnTo>
                <a:cubicBezTo>
                  <a:pt x="1451581" y="2080773"/>
                  <a:pt x="1501534" y="2071319"/>
                  <a:pt x="1545256" y="2056047"/>
                </a:cubicBezTo>
                <a:cubicBezTo>
                  <a:pt x="1546667" y="2059683"/>
                  <a:pt x="1540790" y="2060047"/>
                  <a:pt x="1532504" y="2058729"/>
                </a:cubicBezTo>
                <a:lnTo>
                  <a:pt x="1507721" y="2051981"/>
                </a:lnTo>
                <a:lnTo>
                  <a:pt x="1507730" y="2051978"/>
                </a:lnTo>
                <a:cubicBezTo>
                  <a:pt x="1656212" y="2011685"/>
                  <a:pt x="1801489" y="1956052"/>
                  <a:pt x="1938300" y="1861146"/>
                </a:cubicBezTo>
                <a:cubicBezTo>
                  <a:pt x="1963689" y="1854601"/>
                  <a:pt x="1844153" y="1866055"/>
                  <a:pt x="1794701" y="1877100"/>
                </a:cubicBezTo>
                <a:lnTo>
                  <a:pt x="1788416" y="1878999"/>
                </a:lnTo>
                <a:lnTo>
                  <a:pt x="1805015" y="1867329"/>
                </a:lnTo>
                <a:cubicBezTo>
                  <a:pt x="1814650" y="1862601"/>
                  <a:pt x="1824526" y="1859692"/>
                  <a:pt x="1834868" y="1858237"/>
                </a:cubicBezTo>
                <a:lnTo>
                  <a:pt x="1819772" y="1841392"/>
                </a:lnTo>
                <a:lnTo>
                  <a:pt x="1823979" y="1838245"/>
                </a:lnTo>
                <a:cubicBezTo>
                  <a:pt x="1841554" y="1822989"/>
                  <a:pt x="1834105" y="1820875"/>
                  <a:pt x="1823351" y="1822239"/>
                </a:cubicBezTo>
                <a:lnTo>
                  <a:pt x="1810116" y="1825296"/>
                </a:lnTo>
                <a:lnTo>
                  <a:pt x="1814183" y="1823330"/>
                </a:lnTo>
                <a:lnTo>
                  <a:pt x="1804171" y="1826669"/>
                </a:lnTo>
                <a:lnTo>
                  <a:pt x="1804018" y="1826704"/>
                </a:lnTo>
                <a:lnTo>
                  <a:pt x="1798916" y="1822705"/>
                </a:lnTo>
                <a:lnTo>
                  <a:pt x="1827522" y="1819830"/>
                </a:lnTo>
                <a:cubicBezTo>
                  <a:pt x="1836398" y="1818966"/>
                  <a:pt x="1842861" y="1818239"/>
                  <a:pt x="1844272" y="1817512"/>
                </a:cubicBezTo>
                <a:cubicBezTo>
                  <a:pt x="1829227" y="1788422"/>
                  <a:pt x="1793495" y="1820421"/>
                  <a:pt x="1780331" y="1805876"/>
                </a:cubicBezTo>
                <a:cubicBezTo>
                  <a:pt x="1831108" y="1776786"/>
                  <a:pt x="1812302" y="1791331"/>
                  <a:pt x="1868719" y="1776786"/>
                </a:cubicBezTo>
                <a:cubicBezTo>
                  <a:pt x="1861197" y="1756424"/>
                  <a:pt x="1345915" y="1916417"/>
                  <a:pt x="1334630" y="1930961"/>
                </a:cubicBezTo>
                <a:cubicBezTo>
                  <a:pt x="1326169" y="1871328"/>
                  <a:pt x="1311593" y="1869873"/>
                  <a:pt x="1294433" y="1883327"/>
                </a:cubicBezTo>
                <a:lnTo>
                  <a:pt x="1276915" y="1900017"/>
                </a:lnTo>
                <a:lnTo>
                  <a:pt x="1275862" y="1897508"/>
                </a:lnTo>
                <a:cubicBezTo>
                  <a:pt x="1266459" y="1895326"/>
                  <a:pt x="1249065" y="1896054"/>
                  <a:pt x="1265048" y="1887327"/>
                </a:cubicBezTo>
                <a:cubicBezTo>
                  <a:pt x="1157856" y="1916417"/>
                  <a:pt x="1058183" y="1930961"/>
                  <a:pt x="958512" y="1954234"/>
                </a:cubicBezTo>
                <a:cubicBezTo>
                  <a:pt x="950989" y="1893144"/>
                  <a:pt x="422541" y="2102590"/>
                  <a:pt x="334155" y="2047320"/>
                </a:cubicBezTo>
                <a:cubicBezTo>
                  <a:pt x="369885" y="2012412"/>
                  <a:pt x="524094" y="1977505"/>
                  <a:pt x="522214" y="1974596"/>
                </a:cubicBezTo>
                <a:cubicBezTo>
                  <a:pt x="646333" y="1820421"/>
                  <a:pt x="894572" y="1962960"/>
                  <a:pt x="1020571" y="1855328"/>
                </a:cubicBezTo>
                <a:cubicBezTo>
                  <a:pt x="1022452" y="1802967"/>
                  <a:pt x="1093915" y="1811695"/>
                  <a:pt x="1231198" y="1750606"/>
                </a:cubicBezTo>
                <a:cubicBezTo>
                  <a:pt x="1197348" y="1744788"/>
                  <a:pt x="988601" y="1840783"/>
                  <a:pt x="937826" y="1794240"/>
                </a:cubicBezTo>
                <a:cubicBezTo>
                  <a:pt x="902095" y="1837875"/>
                  <a:pt x="603080" y="1919325"/>
                  <a:pt x="574871" y="1884418"/>
                </a:cubicBezTo>
                <a:cubicBezTo>
                  <a:pt x="603080" y="1855328"/>
                  <a:pt x="668900" y="1837875"/>
                  <a:pt x="614364" y="1832057"/>
                </a:cubicBezTo>
                <a:cubicBezTo>
                  <a:pt x="620005" y="1866964"/>
                  <a:pt x="499647" y="1913508"/>
                  <a:pt x="480840" y="1893145"/>
                </a:cubicBezTo>
                <a:cubicBezTo>
                  <a:pt x="512812" y="1896054"/>
                  <a:pt x="431945" y="1866964"/>
                  <a:pt x="415019" y="1916417"/>
                </a:cubicBezTo>
                <a:cubicBezTo>
                  <a:pt x="406558" y="1907689"/>
                  <a:pt x="390690" y="1876054"/>
                  <a:pt x="387252" y="1864464"/>
                </a:cubicBezTo>
                <a:lnTo>
                  <a:pt x="388547" y="1861480"/>
                </a:lnTo>
                <a:lnTo>
                  <a:pt x="389397" y="1861510"/>
                </a:lnTo>
                <a:cubicBezTo>
                  <a:pt x="392454" y="1859692"/>
                  <a:pt x="395275" y="1856783"/>
                  <a:pt x="398095" y="1855328"/>
                </a:cubicBezTo>
                <a:cubicBezTo>
                  <a:pt x="396215" y="1855328"/>
                  <a:pt x="388692" y="1846602"/>
                  <a:pt x="379288" y="1861147"/>
                </a:cubicBezTo>
                <a:lnTo>
                  <a:pt x="388348" y="1861472"/>
                </a:lnTo>
                <a:lnTo>
                  <a:pt x="372943" y="1876055"/>
                </a:lnTo>
                <a:cubicBezTo>
                  <a:pt x="368946" y="1875691"/>
                  <a:pt x="366125" y="1869873"/>
                  <a:pt x="364244" y="1858237"/>
                </a:cubicBezTo>
                <a:cubicBezTo>
                  <a:pt x="319110" y="1861147"/>
                  <a:pt x="381170" y="1884418"/>
                  <a:pt x="371766" y="1878600"/>
                </a:cubicBezTo>
                <a:cubicBezTo>
                  <a:pt x="358602" y="1893145"/>
                  <a:pt x="349200" y="1864055"/>
                  <a:pt x="339797" y="1887327"/>
                </a:cubicBezTo>
                <a:cubicBezTo>
                  <a:pt x="366125" y="1901872"/>
                  <a:pt x="352961" y="1904780"/>
                  <a:pt x="302184" y="1901872"/>
                </a:cubicBezTo>
                <a:cubicBezTo>
                  <a:pt x="441348" y="1814603"/>
                  <a:pt x="206275" y="1922234"/>
                  <a:pt x="206275" y="1922234"/>
                </a:cubicBezTo>
                <a:cubicBezTo>
                  <a:pt x="268333" y="1890236"/>
                  <a:pt x="146094" y="1910599"/>
                  <a:pt x="100961" y="1939689"/>
                </a:cubicBezTo>
                <a:cubicBezTo>
                  <a:pt x="100962" y="1867691"/>
                  <a:pt x="75574" y="1910235"/>
                  <a:pt x="45426" y="1942143"/>
                </a:cubicBezTo>
                <a:lnTo>
                  <a:pt x="26828" y="1956391"/>
                </a:lnTo>
                <a:lnTo>
                  <a:pt x="19860" y="1937143"/>
                </a:lnTo>
                <a:lnTo>
                  <a:pt x="13474" y="1927620"/>
                </a:lnTo>
                <a:lnTo>
                  <a:pt x="21505" y="1921581"/>
                </a:lnTo>
                <a:cubicBezTo>
                  <a:pt x="55857" y="1895690"/>
                  <a:pt x="6697" y="1931324"/>
                  <a:pt x="5051" y="1913508"/>
                </a:cubicBezTo>
                <a:cubicBezTo>
                  <a:pt x="78393" y="1858237"/>
                  <a:pt x="76512" y="1919325"/>
                  <a:pt x="119766" y="1893144"/>
                </a:cubicBezTo>
                <a:cubicBezTo>
                  <a:pt x="106603" y="1829147"/>
                  <a:pt x="392454" y="1782605"/>
                  <a:pt x="386811" y="1759333"/>
                </a:cubicBezTo>
                <a:cubicBezTo>
                  <a:pt x="373648" y="1768060"/>
                  <a:pt x="369885" y="1768060"/>
                  <a:pt x="373648" y="1750606"/>
                </a:cubicBezTo>
                <a:cubicBezTo>
                  <a:pt x="403735" y="1750605"/>
                  <a:pt x="405617" y="1759333"/>
                  <a:pt x="379288" y="1779695"/>
                </a:cubicBezTo>
                <a:cubicBezTo>
                  <a:pt x="445109" y="1788423"/>
                  <a:pt x="521744" y="1765878"/>
                  <a:pt x="586625" y="1736789"/>
                </a:cubicBezTo>
                <a:lnTo>
                  <a:pt x="651645" y="1702297"/>
                </a:lnTo>
                <a:lnTo>
                  <a:pt x="651976" y="1702245"/>
                </a:lnTo>
                <a:cubicBezTo>
                  <a:pt x="655736" y="1700426"/>
                  <a:pt x="659498" y="1698244"/>
                  <a:pt x="663258" y="1698244"/>
                </a:cubicBezTo>
                <a:lnTo>
                  <a:pt x="661245" y="1697205"/>
                </a:lnTo>
                <a:lnTo>
                  <a:pt x="672308" y="1691336"/>
                </a:lnTo>
                <a:cubicBezTo>
                  <a:pt x="696052" y="1676610"/>
                  <a:pt x="714035" y="1663337"/>
                  <a:pt x="723437" y="1654611"/>
                </a:cubicBezTo>
                <a:cubicBezTo>
                  <a:pt x="610602" y="1605157"/>
                  <a:pt x="398094" y="1677882"/>
                  <a:pt x="339796" y="1704063"/>
                </a:cubicBezTo>
                <a:cubicBezTo>
                  <a:pt x="343558" y="1699699"/>
                  <a:pt x="409848" y="1664064"/>
                  <a:pt x="479430" y="1632429"/>
                </a:cubicBezTo>
                <a:lnTo>
                  <a:pt x="549250" y="1604313"/>
                </a:lnTo>
                <a:lnTo>
                  <a:pt x="564997" y="1603703"/>
                </a:lnTo>
                <a:cubicBezTo>
                  <a:pt x="580748" y="1602613"/>
                  <a:pt x="597555" y="1600795"/>
                  <a:pt x="611249" y="1597795"/>
                </a:cubicBezTo>
                <a:lnTo>
                  <a:pt x="633682" y="1587214"/>
                </a:lnTo>
                <a:lnTo>
                  <a:pt x="630837" y="1593795"/>
                </a:lnTo>
                <a:cubicBezTo>
                  <a:pt x="631113" y="1597749"/>
                  <a:pt x="632933" y="1603340"/>
                  <a:pt x="636931" y="1610976"/>
                </a:cubicBezTo>
                <a:cubicBezTo>
                  <a:pt x="655736" y="1613158"/>
                  <a:pt x="663141" y="1610431"/>
                  <a:pt x="664169" y="1606067"/>
                </a:cubicBezTo>
                <a:lnTo>
                  <a:pt x="654674" y="1593378"/>
                </a:lnTo>
                <a:lnTo>
                  <a:pt x="666520" y="1592750"/>
                </a:lnTo>
                <a:cubicBezTo>
                  <a:pt x="682653" y="1586613"/>
                  <a:pt x="702751" y="1570250"/>
                  <a:pt x="719676" y="1596431"/>
                </a:cubicBezTo>
                <a:cubicBezTo>
                  <a:pt x="806889" y="1525161"/>
                  <a:pt x="695405" y="1565250"/>
                  <a:pt x="661132" y="1586130"/>
                </a:cubicBezTo>
                <a:lnTo>
                  <a:pt x="653725" y="1592109"/>
                </a:lnTo>
                <a:lnTo>
                  <a:pt x="653151" y="1591341"/>
                </a:lnTo>
                <a:lnTo>
                  <a:pt x="634876" y="1586651"/>
                </a:lnTo>
                <a:lnTo>
                  <a:pt x="638810" y="1584795"/>
                </a:lnTo>
                <a:cubicBezTo>
                  <a:pt x="630348" y="1578978"/>
                  <a:pt x="607899" y="1582977"/>
                  <a:pt x="578866" y="1592386"/>
                </a:cubicBezTo>
                <a:lnTo>
                  <a:pt x="549250" y="1604313"/>
                </a:lnTo>
                <a:lnTo>
                  <a:pt x="525094" y="1605248"/>
                </a:lnTo>
                <a:cubicBezTo>
                  <a:pt x="515632" y="1605340"/>
                  <a:pt x="511401" y="1605157"/>
                  <a:pt x="516573" y="1605157"/>
                </a:cubicBezTo>
                <a:cubicBezTo>
                  <a:pt x="537259" y="1605157"/>
                  <a:pt x="542900" y="1593522"/>
                  <a:pt x="533498" y="1576069"/>
                </a:cubicBezTo>
                <a:cubicBezTo>
                  <a:pt x="538199" y="1584795"/>
                  <a:pt x="542899" y="1587704"/>
                  <a:pt x="548072" y="1585159"/>
                </a:cubicBezTo>
                <a:lnTo>
                  <a:pt x="553091" y="1578340"/>
                </a:lnTo>
                <a:lnTo>
                  <a:pt x="548542" y="1596431"/>
                </a:lnTo>
                <a:cubicBezTo>
                  <a:pt x="544782" y="1544070"/>
                  <a:pt x="689587" y="1532434"/>
                  <a:pt x="702750" y="1532434"/>
                </a:cubicBezTo>
                <a:cubicBezTo>
                  <a:pt x="697109" y="1535343"/>
                  <a:pt x="668901" y="1546979"/>
                  <a:pt x="668900" y="1558615"/>
                </a:cubicBezTo>
                <a:cubicBezTo>
                  <a:pt x="776093" y="1456801"/>
                  <a:pt x="1161616" y="1369532"/>
                  <a:pt x="1283855" y="1369532"/>
                </a:cubicBezTo>
                <a:cubicBezTo>
                  <a:pt x="1272570" y="1352079"/>
                  <a:pt x="1259407" y="1349169"/>
                  <a:pt x="1242481" y="1357896"/>
                </a:cubicBezTo>
                <a:cubicBezTo>
                  <a:pt x="1285736" y="1314262"/>
                  <a:pt x="1304541" y="1346260"/>
                  <a:pt x="1304541" y="1381168"/>
                </a:cubicBezTo>
                <a:cubicBezTo>
                  <a:pt x="1444409" y="1396440"/>
                  <a:pt x="1736901" y="1340443"/>
                  <a:pt x="1931302" y="1232664"/>
                </a:cubicBezTo>
                <a:lnTo>
                  <a:pt x="2003939" y="1185899"/>
                </a:lnTo>
                <a:lnTo>
                  <a:pt x="2028129" y="1183404"/>
                </a:lnTo>
                <a:cubicBezTo>
                  <a:pt x="2034302" y="1182405"/>
                  <a:pt x="2019903" y="1183042"/>
                  <a:pt x="2009617" y="1184223"/>
                </a:cubicBezTo>
                <a:lnTo>
                  <a:pt x="2004936" y="1185256"/>
                </a:lnTo>
                <a:lnTo>
                  <a:pt x="2007882" y="1183359"/>
                </a:lnTo>
                <a:cubicBezTo>
                  <a:pt x="2006003" y="1186267"/>
                  <a:pt x="2006002" y="1180450"/>
                  <a:pt x="2011645" y="1174632"/>
                </a:cubicBezTo>
                <a:cubicBezTo>
                  <a:pt x="1881883" y="1212448"/>
                  <a:pt x="1426780" y="1296808"/>
                  <a:pt x="1423019" y="1276446"/>
                </a:cubicBezTo>
                <a:cubicBezTo>
                  <a:pt x="1475675" y="1250266"/>
                  <a:pt x="1283855" y="1322989"/>
                  <a:pt x="1287616" y="1325898"/>
                </a:cubicBezTo>
                <a:cubicBezTo>
                  <a:pt x="1298900" y="1290991"/>
                  <a:pt x="1035616" y="1349169"/>
                  <a:pt x="975437" y="1375350"/>
                </a:cubicBezTo>
                <a:cubicBezTo>
                  <a:pt x="958512" y="1413166"/>
                  <a:pt x="441349" y="1471346"/>
                  <a:pt x="339796" y="1488799"/>
                </a:cubicBezTo>
                <a:cubicBezTo>
                  <a:pt x="354841" y="1491708"/>
                  <a:pt x="362364" y="1485890"/>
                  <a:pt x="364244" y="1465528"/>
                </a:cubicBezTo>
                <a:cubicBezTo>
                  <a:pt x="347318" y="1488799"/>
                  <a:pt x="347318" y="1459711"/>
                  <a:pt x="326632" y="1471346"/>
                </a:cubicBezTo>
                <a:cubicBezTo>
                  <a:pt x="322872" y="1488799"/>
                  <a:pt x="328512" y="1500435"/>
                  <a:pt x="343558" y="1503344"/>
                </a:cubicBezTo>
                <a:cubicBezTo>
                  <a:pt x="322401" y="1494618"/>
                  <a:pt x="268452" y="1516980"/>
                  <a:pt x="261047" y="1507844"/>
                </a:cubicBezTo>
                <a:lnTo>
                  <a:pt x="270579" y="1488903"/>
                </a:lnTo>
                <a:lnTo>
                  <a:pt x="285729" y="1489163"/>
                </a:lnTo>
                <a:cubicBezTo>
                  <a:pt x="294662" y="1486617"/>
                  <a:pt x="304066" y="1481527"/>
                  <a:pt x="309706" y="1474254"/>
                </a:cubicBezTo>
                <a:cubicBezTo>
                  <a:pt x="302184" y="1474254"/>
                  <a:pt x="294663" y="1477163"/>
                  <a:pt x="287141" y="1480436"/>
                </a:cubicBezTo>
                <a:lnTo>
                  <a:pt x="272020" y="1486039"/>
                </a:lnTo>
                <a:lnTo>
                  <a:pt x="272095" y="1485890"/>
                </a:lnTo>
                <a:cubicBezTo>
                  <a:pt x="210036" y="1439347"/>
                  <a:pt x="202514" y="1512072"/>
                  <a:pt x="155499" y="1485890"/>
                </a:cubicBezTo>
                <a:cubicBezTo>
                  <a:pt x="209800" y="1409530"/>
                  <a:pt x="279941" y="1451210"/>
                  <a:pt x="326863" y="1418001"/>
                </a:cubicBezTo>
                <a:lnTo>
                  <a:pt x="342394" y="1401798"/>
                </a:lnTo>
                <a:lnTo>
                  <a:pt x="343557" y="1427711"/>
                </a:lnTo>
                <a:cubicBezTo>
                  <a:pt x="415960" y="1348806"/>
                  <a:pt x="448048" y="1392396"/>
                  <a:pt x="506592" y="1365550"/>
                </a:cubicBezTo>
                <a:lnTo>
                  <a:pt x="522508" y="1355860"/>
                </a:lnTo>
                <a:lnTo>
                  <a:pt x="515838" y="1362987"/>
                </a:lnTo>
                <a:cubicBezTo>
                  <a:pt x="515750" y="1367168"/>
                  <a:pt x="521273" y="1370259"/>
                  <a:pt x="537259" y="1369531"/>
                </a:cubicBezTo>
                <a:cubicBezTo>
                  <a:pt x="547132" y="1355714"/>
                  <a:pt x="548072" y="1348988"/>
                  <a:pt x="544927" y="1346624"/>
                </a:cubicBezTo>
                <a:lnTo>
                  <a:pt x="532737" y="1348994"/>
                </a:lnTo>
                <a:lnTo>
                  <a:pt x="482810" y="1337443"/>
                </a:lnTo>
                <a:cubicBezTo>
                  <a:pt x="442083" y="1331807"/>
                  <a:pt x="390426" y="1333079"/>
                  <a:pt x="345468" y="1356533"/>
                </a:cubicBezTo>
                <a:lnTo>
                  <a:pt x="330506" y="1366753"/>
                </a:lnTo>
                <a:lnTo>
                  <a:pt x="320990" y="1365442"/>
                </a:lnTo>
                <a:cubicBezTo>
                  <a:pt x="244475" y="1360260"/>
                  <a:pt x="98140" y="1373896"/>
                  <a:pt x="100962" y="1369532"/>
                </a:cubicBezTo>
                <a:cubicBezTo>
                  <a:pt x="146095" y="1369531"/>
                  <a:pt x="93439" y="1331715"/>
                  <a:pt x="74633" y="1354988"/>
                </a:cubicBezTo>
                <a:cubicBezTo>
                  <a:pt x="82156" y="1337534"/>
                  <a:pt x="189349" y="1293899"/>
                  <a:pt x="196871" y="1314262"/>
                </a:cubicBezTo>
                <a:cubicBezTo>
                  <a:pt x="181825" y="1308444"/>
                  <a:pt x="174305" y="1320080"/>
                  <a:pt x="174305" y="1343351"/>
                </a:cubicBezTo>
                <a:lnTo>
                  <a:pt x="184703" y="1341496"/>
                </a:lnTo>
                <a:lnTo>
                  <a:pt x="188380" y="1342079"/>
                </a:lnTo>
                <a:lnTo>
                  <a:pt x="188768" y="1340770"/>
                </a:lnTo>
                <a:lnTo>
                  <a:pt x="234160" y="1332670"/>
                </a:lnTo>
                <a:lnTo>
                  <a:pt x="299536" y="1325928"/>
                </a:lnTo>
                <a:lnTo>
                  <a:pt x="300304" y="1328807"/>
                </a:lnTo>
                <a:lnTo>
                  <a:pt x="301175" y="1325759"/>
                </a:lnTo>
                <a:lnTo>
                  <a:pt x="303361" y="1325534"/>
                </a:lnTo>
                <a:cubicBezTo>
                  <a:pt x="349669" y="1320080"/>
                  <a:pt x="393392" y="1311353"/>
                  <a:pt x="416901" y="1288082"/>
                </a:cubicBezTo>
                <a:cubicBezTo>
                  <a:pt x="373648" y="1285172"/>
                  <a:pt x="381170" y="1279354"/>
                  <a:pt x="439468" y="1270628"/>
                </a:cubicBezTo>
                <a:cubicBezTo>
                  <a:pt x="418311" y="1270627"/>
                  <a:pt x="402296" y="1270810"/>
                  <a:pt x="390349" y="1271110"/>
                </a:cubicBezTo>
                <a:lnTo>
                  <a:pt x="368631" y="1272163"/>
                </a:lnTo>
                <a:lnTo>
                  <a:pt x="378454" y="1250617"/>
                </a:lnTo>
                <a:cubicBezTo>
                  <a:pt x="423629" y="1208858"/>
                  <a:pt x="600730" y="1242266"/>
                  <a:pt x="623765" y="1206631"/>
                </a:cubicBezTo>
                <a:cubicBezTo>
                  <a:pt x="608720" y="1197904"/>
                  <a:pt x="593676" y="1189177"/>
                  <a:pt x="578632" y="1186267"/>
                </a:cubicBezTo>
                <a:cubicBezTo>
                  <a:pt x="594617" y="1185540"/>
                  <a:pt x="603551" y="1182450"/>
                  <a:pt x="609250" y="1177814"/>
                </a:cubicBezTo>
                <a:lnTo>
                  <a:pt x="617117" y="1165391"/>
                </a:lnTo>
                <a:lnTo>
                  <a:pt x="619005" y="1168996"/>
                </a:lnTo>
                <a:cubicBezTo>
                  <a:pt x="620593" y="1170087"/>
                  <a:pt x="622827" y="1170269"/>
                  <a:pt x="625646" y="1168814"/>
                </a:cubicBezTo>
                <a:cubicBezTo>
                  <a:pt x="628468" y="1165905"/>
                  <a:pt x="627057" y="1163723"/>
                  <a:pt x="625411" y="1161542"/>
                </a:cubicBezTo>
                <a:lnTo>
                  <a:pt x="623917" y="1154934"/>
                </a:lnTo>
                <a:lnTo>
                  <a:pt x="635226" y="1137998"/>
                </a:lnTo>
                <a:cubicBezTo>
                  <a:pt x="643276" y="1130453"/>
                  <a:pt x="655735" y="1122999"/>
                  <a:pt x="676422" y="1116453"/>
                </a:cubicBezTo>
                <a:cubicBezTo>
                  <a:pt x="679244" y="1113544"/>
                  <a:pt x="785967" y="1099726"/>
                  <a:pt x="896922" y="1088090"/>
                </a:cubicBezTo>
                <a:lnTo>
                  <a:pt x="927594" y="1085072"/>
                </a:lnTo>
                <a:lnTo>
                  <a:pt x="928628" y="1085091"/>
                </a:lnTo>
                <a:lnTo>
                  <a:pt x="929172" y="1084916"/>
                </a:lnTo>
                <a:lnTo>
                  <a:pt x="979374" y="1079977"/>
                </a:lnTo>
                <a:cubicBezTo>
                  <a:pt x="1059506" y="1072682"/>
                  <a:pt x="1128001" y="1068454"/>
                  <a:pt x="1142811" y="1072818"/>
                </a:cubicBezTo>
                <a:cubicBezTo>
                  <a:pt x="1136228" y="1085909"/>
                  <a:pt x="1224145" y="1068456"/>
                  <a:pt x="1322171" y="1054638"/>
                </a:cubicBezTo>
                <a:lnTo>
                  <a:pt x="1420893" y="1045232"/>
                </a:lnTo>
                <a:lnTo>
                  <a:pt x="1404213" y="1052456"/>
                </a:lnTo>
                <a:cubicBezTo>
                  <a:pt x="1401921" y="1060092"/>
                  <a:pt x="1400620" y="1065964"/>
                  <a:pt x="1400093" y="1070367"/>
                </a:cubicBezTo>
                <a:lnTo>
                  <a:pt x="1400326" y="1074432"/>
                </a:lnTo>
                <a:lnTo>
                  <a:pt x="1416423" y="1070883"/>
                </a:lnTo>
                <a:lnTo>
                  <a:pt x="1422869" y="1063061"/>
                </a:lnTo>
                <a:cubicBezTo>
                  <a:pt x="1426356" y="1057221"/>
                  <a:pt x="1428566" y="1051400"/>
                  <a:pt x="1427751" y="1047957"/>
                </a:cubicBezTo>
                <a:lnTo>
                  <a:pt x="1421958" y="1045130"/>
                </a:lnTo>
                <a:lnTo>
                  <a:pt x="1466242" y="1040911"/>
                </a:lnTo>
                <a:lnTo>
                  <a:pt x="1471993" y="1041228"/>
                </a:lnTo>
                <a:lnTo>
                  <a:pt x="1466273" y="1043728"/>
                </a:lnTo>
                <a:cubicBezTo>
                  <a:pt x="1475674" y="1049547"/>
                  <a:pt x="1473794" y="1064092"/>
                  <a:pt x="1485078" y="1049547"/>
                </a:cubicBezTo>
                <a:lnTo>
                  <a:pt x="1479068" y="1041618"/>
                </a:lnTo>
                <a:lnTo>
                  <a:pt x="1524184" y="1044104"/>
                </a:lnTo>
                <a:cubicBezTo>
                  <a:pt x="1540615" y="1046820"/>
                  <a:pt x="1553719" y="1051365"/>
                  <a:pt x="1562182" y="1058273"/>
                </a:cubicBezTo>
                <a:cubicBezTo>
                  <a:pt x="1347795" y="1101908"/>
                  <a:pt x="1637407" y="1064092"/>
                  <a:pt x="1629883" y="1037911"/>
                </a:cubicBezTo>
                <a:cubicBezTo>
                  <a:pt x="1629883" y="1037911"/>
                  <a:pt x="1567823" y="1072818"/>
                  <a:pt x="1596032" y="1023366"/>
                </a:cubicBezTo>
                <a:cubicBezTo>
                  <a:pt x="1632704" y="1014640"/>
                  <a:pt x="1657152" y="1005185"/>
                  <a:pt x="1673843" y="997549"/>
                </a:cubicBezTo>
                <a:lnTo>
                  <a:pt x="1704769" y="982802"/>
                </a:lnTo>
                <a:lnTo>
                  <a:pt x="1705144" y="983018"/>
                </a:lnTo>
                <a:lnTo>
                  <a:pt x="1706283" y="995367"/>
                </a:lnTo>
                <a:cubicBezTo>
                  <a:pt x="1707929" y="996458"/>
                  <a:pt x="1710749" y="994278"/>
                  <a:pt x="1714510" y="988459"/>
                </a:cubicBezTo>
                <a:cubicBezTo>
                  <a:pt x="1712629" y="985550"/>
                  <a:pt x="1703226" y="1029185"/>
                  <a:pt x="1714510" y="988459"/>
                </a:cubicBezTo>
                <a:lnTo>
                  <a:pt x="1705144" y="983018"/>
                </a:lnTo>
                <a:lnTo>
                  <a:pt x="1705108" y="982641"/>
                </a:lnTo>
                <a:lnTo>
                  <a:pt x="1704769" y="982802"/>
                </a:lnTo>
                <a:lnTo>
                  <a:pt x="1701196" y="980727"/>
                </a:lnTo>
                <a:cubicBezTo>
                  <a:pt x="1662301" y="970674"/>
                  <a:pt x="1549604" y="978004"/>
                  <a:pt x="1490132" y="988741"/>
                </a:cubicBezTo>
                <a:lnTo>
                  <a:pt x="1472261" y="994221"/>
                </a:lnTo>
                <a:lnTo>
                  <a:pt x="1471679" y="993913"/>
                </a:lnTo>
                <a:cubicBezTo>
                  <a:pt x="1465802" y="993549"/>
                  <a:pt x="1459690" y="995731"/>
                  <a:pt x="1453109" y="1000095"/>
                </a:cubicBezTo>
                <a:lnTo>
                  <a:pt x="1472261" y="994221"/>
                </a:lnTo>
                <a:lnTo>
                  <a:pt x="1488839" y="1003004"/>
                </a:lnTo>
                <a:cubicBezTo>
                  <a:pt x="1458749" y="1040820"/>
                  <a:pt x="1310182" y="1014640"/>
                  <a:pt x="1306422" y="1011731"/>
                </a:cubicBezTo>
                <a:cubicBezTo>
                  <a:pt x="1310183" y="1008821"/>
                  <a:pt x="1312064" y="1003004"/>
                  <a:pt x="1312064" y="997186"/>
                </a:cubicBezTo>
                <a:cubicBezTo>
                  <a:pt x="1321467" y="1005912"/>
                  <a:pt x="1327108" y="1005912"/>
                  <a:pt x="1328989" y="991367"/>
                </a:cubicBezTo>
                <a:cubicBezTo>
                  <a:pt x="1313474" y="992094"/>
                  <a:pt x="1294316" y="992094"/>
                  <a:pt x="1273834" y="991913"/>
                </a:cubicBezTo>
                <a:lnTo>
                  <a:pt x="1229121" y="991527"/>
                </a:lnTo>
                <a:lnTo>
                  <a:pt x="1229318" y="991367"/>
                </a:lnTo>
                <a:cubicBezTo>
                  <a:pt x="1223675" y="991367"/>
                  <a:pt x="1216153" y="982641"/>
                  <a:pt x="1210511" y="991367"/>
                </a:cubicBezTo>
                <a:lnTo>
                  <a:pt x="1210522" y="991374"/>
                </a:lnTo>
                <a:lnTo>
                  <a:pt x="1153654" y="993004"/>
                </a:lnTo>
                <a:cubicBezTo>
                  <a:pt x="1137168" y="994277"/>
                  <a:pt x="1124005" y="996458"/>
                  <a:pt x="1116482" y="1000095"/>
                </a:cubicBezTo>
                <a:cubicBezTo>
                  <a:pt x="1114131" y="1005186"/>
                  <a:pt x="1107783" y="1012640"/>
                  <a:pt x="1100409" y="1020412"/>
                </a:cubicBezTo>
                <a:lnTo>
                  <a:pt x="1078561" y="1042241"/>
                </a:lnTo>
                <a:lnTo>
                  <a:pt x="1057918" y="1038321"/>
                </a:lnTo>
                <a:cubicBezTo>
                  <a:pt x="1041876" y="1037320"/>
                  <a:pt x="1032296" y="1039412"/>
                  <a:pt x="1032707" y="1031867"/>
                </a:cubicBezTo>
                <a:lnTo>
                  <a:pt x="1034167" y="1028427"/>
                </a:lnTo>
                <a:lnTo>
                  <a:pt x="1040054" y="1030730"/>
                </a:lnTo>
                <a:cubicBezTo>
                  <a:pt x="1042888" y="1030593"/>
                  <a:pt x="1044835" y="1029298"/>
                  <a:pt x="1045250" y="1026310"/>
                </a:cubicBezTo>
                <a:lnTo>
                  <a:pt x="1042423" y="1015979"/>
                </a:lnTo>
                <a:lnTo>
                  <a:pt x="1045637" y="1014321"/>
                </a:lnTo>
                <a:cubicBezTo>
                  <a:pt x="1053834" y="1004095"/>
                  <a:pt x="1050661" y="987732"/>
                  <a:pt x="1033735" y="1020457"/>
                </a:cubicBezTo>
                <a:lnTo>
                  <a:pt x="1038622" y="1017937"/>
                </a:lnTo>
                <a:lnTo>
                  <a:pt x="1034167" y="1028427"/>
                </a:lnTo>
                <a:lnTo>
                  <a:pt x="1028680" y="1026280"/>
                </a:lnTo>
                <a:lnTo>
                  <a:pt x="1031855" y="1023366"/>
                </a:lnTo>
                <a:cubicBezTo>
                  <a:pt x="993303" y="1001549"/>
                  <a:pt x="1002236" y="1012458"/>
                  <a:pt x="1017516" y="1021912"/>
                </a:cubicBezTo>
                <a:lnTo>
                  <a:pt x="1028680" y="1026280"/>
                </a:lnTo>
                <a:lnTo>
                  <a:pt x="983778" y="1067489"/>
                </a:lnTo>
                <a:lnTo>
                  <a:pt x="929172" y="1084916"/>
                </a:lnTo>
                <a:lnTo>
                  <a:pt x="927594" y="1085072"/>
                </a:lnTo>
                <a:lnTo>
                  <a:pt x="868849" y="1084011"/>
                </a:lnTo>
                <a:cubicBezTo>
                  <a:pt x="848423" y="1081409"/>
                  <a:pt x="827635" y="1077001"/>
                  <a:pt x="806888" y="1072092"/>
                </a:cubicBezTo>
                <a:lnTo>
                  <a:pt x="770715" y="1063343"/>
                </a:lnTo>
                <a:lnTo>
                  <a:pt x="825460" y="1051001"/>
                </a:lnTo>
                <a:cubicBezTo>
                  <a:pt x="875765" y="1035002"/>
                  <a:pt x="925601" y="1010276"/>
                  <a:pt x="949108" y="985550"/>
                </a:cubicBezTo>
                <a:cubicBezTo>
                  <a:pt x="958511" y="1005912"/>
                  <a:pt x="952869" y="1017548"/>
                  <a:pt x="934063" y="1023366"/>
                </a:cubicBezTo>
                <a:cubicBezTo>
                  <a:pt x="937826" y="1023366"/>
                  <a:pt x="988602" y="994276"/>
                  <a:pt x="996123" y="985550"/>
                </a:cubicBezTo>
                <a:cubicBezTo>
                  <a:pt x="991892" y="982277"/>
                  <a:pt x="990364" y="979460"/>
                  <a:pt x="990584" y="977079"/>
                </a:cubicBezTo>
                <a:lnTo>
                  <a:pt x="992624" y="974671"/>
                </a:lnTo>
                <a:lnTo>
                  <a:pt x="1005644" y="972051"/>
                </a:lnTo>
                <a:cubicBezTo>
                  <a:pt x="1030326" y="965778"/>
                  <a:pt x="1006584" y="965142"/>
                  <a:pt x="995537" y="971232"/>
                </a:cubicBezTo>
                <a:lnTo>
                  <a:pt x="992624" y="974671"/>
                </a:lnTo>
                <a:lnTo>
                  <a:pt x="977097" y="977794"/>
                </a:lnTo>
                <a:cubicBezTo>
                  <a:pt x="963918" y="980050"/>
                  <a:pt x="946758" y="982641"/>
                  <a:pt x="924662" y="985550"/>
                </a:cubicBezTo>
                <a:cubicBezTo>
                  <a:pt x="1005527" y="898281"/>
                  <a:pt x="1293258" y="880827"/>
                  <a:pt x="1328989" y="930279"/>
                </a:cubicBezTo>
                <a:cubicBezTo>
                  <a:pt x="1460630" y="843011"/>
                  <a:pt x="1690063" y="915734"/>
                  <a:pt x="1866838" y="799376"/>
                </a:cubicBezTo>
                <a:cubicBezTo>
                  <a:pt x="1867779" y="799376"/>
                  <a:pt x="1855084" y="798649"/>
                  <a:pt x="1842625" y="799012"/>
                </a:cubicBezTo>
                <a:lnTo>
                  <a:pt x="1830789" y="800135"/>
                </a:lnTo>
                <a:lnTo>
                  <a:pt x="1856730" y="791013"/>
                </a:lnTo>
                <a:cubicBezTo>
                  <a:pt x="1877181" y="784105"/>
                  <a:pt x="1897869" y="777559"/>
                  <a:pt x="1895048" y="779014"/>
                </a:cubicBezTo>
                <a:cubicBezTo>
                  <a:pt x="1898809" y="784831"/>
                  <a:pt x="1853674" y="808102"/>
                  <a:pt x="1876242" y="822647"/>
                </a:cubicBezTo>
                <a:lnTo>
                  <a:pt x="1907143" y="796441"/>
                </a:lnTo>
                <a:lnTo>
                  <a:pt x="1921288" y="801331"/>
                </a:lnTo>
                <a:cubicBezTo>
                  <a:pt x="1924608" y="800740"/>
                  <a:pt x="1924315" y="797740"/>
                  <a:pt x="1922082" y="794650"/>
                </a:cubicBezTo>
                <a:lnTo>
                  <a:pt x="1916126" y="790680"/>
                </a:lnTo>
                <a:lnTo>
                  <a:pt x="1937361" y="777741"/>
                </a:lnTo>
                <a:lnTo>
                  <a:pt x="1943286" y="775954"/>
                </a:lnTo>
                <a:lnTo>
                  <a:pt x="1940886" y="783378"/>
                </a:lnTo>
                <a:cubicBezTo>
                  <a:pt x="1943473" y="791377"/>
                  <a:pt x="1955226" y="795013"/>
                  <a:pt x="1968391" y="770286"/>
                </a:cubicBezTo>
                <a:lnTo>
                  <a:pt x="1961258" y="770534"/>
                </a:lnTo>
                <a:lnTo>
                  <a:pt x="1988607" y="762287"/>
                </a:lnTo>
                <a:cubicBezTo>
                  <a:pt x="2004592" y="760105"/>
                  <a:pt x="2019753" y="759923"/>
                  <a:pt x="2034917" y="758833"/>
                </a:cubicBezTo>
                <a:lnTo>
                  <a:pt x="2072900" y="751526"/>
                </a:lnTo>
                <a:lnTo>
                  <a:pt x="2075333" y="752941"/>
                </a:lnTo>
                <a:cubicBezTo>
                  <a:pt x="2077144" y="753015"/>
                  <a:pt x="2079112" y="752106"/>
                  <a:pt x="2081228" y="749924"/>
                </a:cubicBezTo>
                <a:lnTo>
                  <a:pt x="2072900" y="751526"/>
                </a:lnTo>
                <a:lnTo>
                  <a:pt x="2070385" y="750061"/>
                </a:lnTo>
                <a:cubicBezTo>
                  <a:pt x="2061480" y="739561"/>
                  <a:pt x="2058659" y="704108"/>
                  <a:pt x="2064301" y="706289"/>
                </a:cubicBezTo>
                <a:cubicBezTo>
                  <a:pt x="2136703" y="698654"/>
                  <a:pt x="2463957" y="664292"/>
                  <a:pt x="2557237" y="681154"/>
                </a:cubicBezTo>
                <a:lnTo>
                  <a:pt x="2576693" y="689659"/>
                </a:lnTo>
                <a:lnTo>
                  <a:pt x="2583783" y="689465"/>
                </a:lnTo>
                <a:lnTo>
                  <a:pt x="2599998" y="673512"/>
                </a:lnTo>
                <a:cubicBezTo>
                  <a:pt x="2637589" y="645475"/>
                  <a:pt x="2638823" y="708471"/>
                  <a:pt x="2671734" y="642292"/>
                </a:cubicBezTo>
                <a:cubicBezTo>
                  <a:pt x="2679255" y="662656"/>
                  <a:pt x="2673613" y="677201"/>
                  <a:pt x="2656689" y="680109"/>
                </a:cubicBezTo>
                <a:cubicBezTo>
                  <a:pt x="2684898" y="653928"/>
                  <a:pt x="2737438" y="657201"/>
                  <a:pt x="2773846" y="648201"/>
                </a:cubicBezTo>
                <a:lnTo>
                  <a:pt x="2801366" y="634561"/>
                </a:lnTo>
                <a:lnTo>
                  <a:pt x="2803375" y="659746"/>
                </a:lnTo>
                <a:cubicBezTo>
                  <a:pt x="2809017" y="665564"/>
                  <a:pt x="2803375" y="627747"/>
                  <a:pt x="2848510" y="624839"/>
                </a:cubicBezTo>
                <a:cubicBezTo>
                  <a:pt x="2836755" y="621930"/>
                  <a:pt x="2827470" y="620658"/>
                  <a:pt x="2820300" y="620885"/>
                </a:cubicBezTo>
                <a:lnTo>
                  <a:pt x="2801330" y="631458"/>
                </a:lnTo>
                <a:lnTo>
                  <a:pt x="2797734" y="627748"/>
                </a:lnTo>
                <a:cubicBezTo>
                  <a:pt x="2793501" y="623384"/>
                  <a:pt x="2787389" y="617566"/>
                  <a:pt x="2780810" y="613202"/>
                </a:cubicBezTo>
                <a:cubicBezTo>
                  <a:pt x="2771404" y="616112"/>
                  <a:pt x="2818419" y="604476"/>
                  <a:pt x="2797735" y="601567"/>
                </a:cubicBezTo>
                <a:cubicBezTo>
                  <a:pt x="2812777" y="601567"/>
                  <a:pt x="2841926" y="593568"/>
                  <a:pt x="2868959" y="587385"/>
                </a:cubicBezTo>
                <a:lnTo>
                  <a:pt x="2871623" y="586904"/>
                </a:lnTo>
                <a:lnTo>
                  <a:pt x="2871146" y="587562"/>
                </a:lnTo>
                <a:cubicBezTo>
                  <a:pt x="2868549" y="591704"/>
                  <a:pt x="2865436" y="597204"/>
                  <a:pt x="2861673" y="604476"/>
                </a:cubicBezTo>
                <a:cubicBezTo>
                  <a:pt x="2884242" y="613202"/>
                  <a:pt x="2906807" y="607385"/>
                  <a:pt x="2927495" y="584114"/>
                </a:cubicBezTo>
                <a:cubicBezTo>
                  <a:pt x="2924202" y="580477"/>
                  <a:pt x="2916330" y="579750"/>
                  <a:pt x="2905897" y="580704"/>
                </a:cubicBezTo>
                <a:lnTo>
                  <a:pt x="2871623" y="586904"/>
                </a:lnTo>
                <a:lnTo>
                  <a:pt x="2877511" y="578795"/>
                </a:lnTo>
                <a:cubicBezTo>
                  <a:pt x="2887649" y="567751"/>
                  <a:pt x="2883768" y="590658"/>
                  <a:pt x="2893644" y="557933"/>
                </a:cubicBezTo>
                <a:cubicBezTo>
                  <a:pt x="2923731" y="569569"/>
                  <a:pt x="2972629" y="587022"/>
                  <a:pt x="2995197" y="546297"/>
                </a:cubicBezTo>
                <a:lnTo>
                  <a:pt x="2995195" y="556717"/>
                </a:lnTo>
                <a:lnTo>
                  <a:pt x="2981648" y="563523"/>
                </a:lnTo>
                <a:lnTo>
                  <a:pt x="2971227" y="575587"/>
                </a:lnTo>
                <a:lnTo>
                  <a:pt x="2959232" y="580658"/>
                </a:lnTo>
                <a:cubicBezTo>
                  <a:pt x="2955585" y="582840"/>
                  <a:pt x="2955234" y="584840"/>
                  <a:pt x="2961346" y="587022"/>
                </a:cubicBezTo>
                <a:lnTo>
                  <a:pt x="2971227" y="575587"/>
                </a:lnTo>
                <a:lnTo>
                  <a:pt x="2976859" y="573205"/>
                </a:lnTo>
                <a:cubicBezTo>
                  <a:pt x="2983913" y="570296"/>
                  <a:pt x="2991083" y="566842"/>
                  <a:pt x="2995194" y="562478"/>
                </a:cubicBezTo>
                <a:lnTo>
                  <a:pt x="2995195" y="556717"/>
                </a:lnTo>
                <a:lnTo>
                  <a:pt x="3013768" y="547388"/>
                </a:lnTo>
                <a:cubicBezTo>
                  <a:pt x="3037038" y="539752"/>
                  <a:pt x="3061956" y="539024"/>
                  <a:pt x="3076061" y="549205"/>
                </a:cubicBezTo>
                <a:cubicBezTo>
                  <a:pt x="3077941" y="546297"/>
                  <a:pt x="3057256" y="563750"/>
                  <a:pt x="3061016" y="566660"/>
                </a:cubicBezTo>
                <a:cubicBezTo>
                  <a:pt x="3079823" y="584114"/>
                  <a:pt x="3085462" y="508480"/>
                  <a:pt x="3121197" y="543388"/>
                </a:cubicBezTo>
                <a:cubicBezTo>
                  <a:pt x="3124488" y="554297"/>
                  <a:pt x="3113675" y="564114"/>
                  <a:pt x="3097189" y="572341"/>
                </a:cubicBezTo>
                <a:lnTo>
                  <a:pt x="3041334" y="591020"/>
                </a:lnTo>
                <a:lnTo>
                  <a:pt x="3039420" y="590885"/>
                </a:lnTo>
                <a:cubicBezTo>
                  <a:pt x="3030220" y="590295"/>
                  <a:pt x="3023875" y="589931"/>
                  <a:pt x="3023405" y="589931"/>
                </a:cubicBezTo>
                <a:cubicBezTo>
                  <a:pt x="2972630" y="601568"/>
                  <a:pt x="3000367" y="600839"/>
                  <a:pt x="3039156" y="591749"/>
                </a:cubicBezTo>
                <a:lnTo>
                  <a:pt x="3041334" y="591020"/>
                </a:lnTo>
                <a:lnTo>
                  <a:pt x="3072534" y="593204"/>
                </a:lnTo>
                <a:lnTo>
                  <a:pt x="3097196" y="595407"/>
                </a:lnTo>
                <a:lnTo>
                  <a:pt x="3096748" y="595749"/>
                </a:lnTo>
                <a:lnTo>
                  <a:pt x="3098104" y="595488"/>
                </a:lnTo>
                <a:lnTo>
                  <a:pt x="3104595" y="596068"/>
                </a:lnTo>
                <a:cubicBezTo>
                  <a:pt x="3113087" y="597023"/>
                  <a:pt x="3118376" y="597931"/>
                  <a:pt x="3117435" y="598658"/>
                </a:cubicBezTo>
                <a:lnTo>
                  <a:pt x="3112884" y="589680"/>
                </a:lnTo>
                <a:lnTo>
                  <a:pt x="3123309" y="582114"/>
                </a:lnTo>
                <a:cubicBezTo>
                  <a:pt x="3152990" y="557570"/>
                  <a:pt x="3194422" y="513707"/>
                  <a:pt x="3194348" y="552796"/>
                </a:cubicBezTo>
                <a:lnTo>
                  <a:pt x="3189721" y="581855"/>
                </a:lnTo>
                <a:lnTo>
                  <a:pt x="3185371" y="590295"/>
                </a:lnTo>
                <a:cubicBezTo>
                  <a:pt x="3185604" y="597931"/>
                  <a:pt x="3192659" y="604476"/>
                  <a:pt x="3205822" y="587022"/>
                </a:cubicBezTo>
                <a:lnTo>
                  <a:pt x="3201037" y="585140"/>
                </a:lnTo>
                <a:lnTo>
                  <a:pt x="3203267" y="584795"/>
                </a:lnTo>
                <a:cubicBezTo>
                  <a:pt x="3224512" y="580841"/>
                  <a:pt x="3260830" y="573205"/>
                  <a:pt x="3262240" y="575386"/>
                </a:cubicBezTo>
                <a:cubicBezTo>
                  <a:pt x="3258481" y="575386"/>
                  <a:pt x="3247194" y="552114"/>
                  <a:pt x="3245314" y="557933"/>
                </a:cubicBezTo>
                <a:cubicBezTo>
                  <a:pt x="3305493" y="467755"/>
                  <a:pt x="3527403" y="520117"/>
                  <a:pt x="3604508" y="496844"/>
                </a:cubicBezTo>
                <a:cubicBezTo>
                  <a:pt x="3589462" y="496844"/>
                  <a:pt x="3581942" y="508480"/>
                  <a:pt x="3583821" y="531752"/>
                </a:cubicBezTo>
                <a:cubicBezTo>
                  <a:pt x="3617673" y="552115"/>
                  <a:pt x="3704181" y="502663"/>
                  <a:pt x="3741791" y="511389"/>
                </a:cubicBezTo>
                <a:cubicBezTo>
                  <a:pt x="3715463" y="491027"/>
                  <a:pt x="3692894" y="496844"/>
                  <a:pt x="3659047" y="508480"/>
                </a:cubicBezTo>
                <a:cubicBezTo>
                  <a:pt x="3734270" y="444483"/>
                  <a:pt x="4025760" y="397940"/>
                  <a:pt x="4116030" y="438666"/>
                </a:cubicBezTo>
                <a:cubicBezTo>
                  <a:pt x="4115090" y="448847"/>
                  <a:pt x="4089234" y="455392"/>
                  <a:pt x="4080302" y="457938"/>
                </a:cubicBezTo>
                <a:lnTo>
                  <a:pt x="4079230" y="458366"/>
                </a:lnTo>
                <a:lnTo>
                  <a:pt x="4070896" y="453209"/>
                </a:lnTo>
                <a:cubicBezTo>
                  <a:pt x="4067606" y="453937"/>
                  <a:pt x="4064313" y="456118"/>
                  <a:pt x="4061493" y="456119"/>
                </a:cubicBezTo>
                <a:cubicBezTo>
                  <a:pt x="4057732" y="464846"/>
                  <a:pt x="4074657" y="464846"/>
                  <a:pt x="4080301" y="459028"/>
                </a:cubicBezTo>
                <a:lnTo>
                  <a:pt x="4080172" y="458950"/>
                </a:lnTo>
                <a:lnTo>
                  <a:pt x="4084824" y="458710"/>
                </a:lnTo>
                <a:cubicBezTo>
                  <a:pt x="4094053" y="457938"/>
                  <a:pt x="4112738" y="456120"/>
                  <a:pt x="4146120" y="453210"/>
                </a:cubicBezTo>
                <a:cubicBezTo>
                  <a:pt x="4132953" y="447392"/>
                  <a:pt x="4443251" y="351397"/>
                  <a:pt x="4490266" y="409576"/>
                </a:cubicBezTo>
                <a:cubicBezTo>
                  <a:pt x="4494028" y="392121"/>
                  <a:pt x="4531639" y="374668"/>
                  <a:pt x="4471461" y="365941"/>
                </a:cubicBezTo>
                <a:cubicBezTo>
                  <a:pt x="4507191" y="363033"/>
                  <a:pt x="4514714" y="365941"/>
                  <a:pt x="4497788" y="371759"/>
                </a:cubicBezTo>
                <a:cubicBezTo>
                  <a:pt x="4544803" y="429938"/>
                  <a:pt x="4606865" y="351397"/>
                  <a:pt x="4674563" y="377578"/>
                </a:cubicBezTo>
                <a:cubicBezTo>
                  <a:pt x="4717819" y="304853"/>
                  <a:pt x="5009311" y="400849"/>
                  <a:pt x="5011191" y="313580"/>
                </a:cubicBezTo>
                <a:cubicBezTo>
                  <a:pt x="5014717" y="356123"/>
                  <a:pt x="5026443" y="354078"/>
                  <a:pt x="5042893" y="339505"/>
                </a:cubicBezTo>
                <a:lnTo>
                  <a:pt x="5043340" y="339066"/>
                </a:lnTo>
                <a:lnTo>
                  <a:pt x="5045277" y="344851"/>
                </a:lnTo>
                <a:cubicBezTo>
                  <a:pt x="5052094" y="349215"/>
                  <a:pt x="5065728" y="349942"/>
                  <a:pt x="5065728" y="333943"/>
                </a:cubicBezTo>
                <a:lnTo>
                  <a:pt x="5045652" y="336798"/>
                </a:lnTo>
                <a:lnTo>
                  <a:pt x="5060792" y="321944"/>
                </a:lnTo>
                <a:cubicBezTo>
                  <a:pt x="5086415" y="296127"/>
                  <a:pt x="5118385" y="267037"/>
                  <a:pt x="5148474" y="310671"/>
                </a:cubicBezTo>
                <a:cubicBezTo>
                  <a:pt x="5154116" y="301944"/>
                  <a:pt x="5114622" y="328124"/>
                  <a:pt x="5118383" y="336852"/>
                </a:cubicBezTo>
                <a:cubicBezTo>
                  <a:pt x="5142832" y="345579"/>
                  <a:pt x="5161639" y="336852"/>
                  <a:pt x="5180445" y="304853"/>
                </a:cubicBezTo>
                <a:cubicBezTo>
                  <a:pt x="5182326" y="325216"/>
                  <a:pt x="5174804" y="336852"/>
                  <a:pt x="5161639" y="339760"/>
                </a:cubicBezTo>
                <a:cubicBezTo>
                  <a:pt x="5336534" y="278672"/>
                  <a:pt x="5549040" y="377578"/>
                  <a:pt x="5752145" y="246674"/>
                </a:cubicBezTo>
                <a:cubicBezTo>
                  <a:pt x="5748383" y="232130"/>
                  <a:pt x="5740862" y="229220"/>
                  <a:pt x="5727697" y="237947"/>
                </a:cubicBezTo>
                <a:lnTo>
                  <a:pt x="5749989" y="229037"/>
                </a:lnTo>
                <a:lnTo>
                  <a:pt x="5748383" y="235038"/>
                </a:lnTo>
                <a:cubicBezTo>
                  <a:pt x="5793518" y="226311"/>
                  <a:pt x="5838653" y="197221"/>
                  <a:pt x="5883787" y="191404"/>
                </a:cubicBezTo>
                <a:cubicBezTo>
                  <a:pt x="5883787" y="214675"/>
                  <a:pt x="5731457" y="296127"/>
                  <a:pt x="5930801" y="200130"/>
                </a:cubicBezTo>
                <a:cubicBezTo>
                  <a:pt x="5921400" y="208857"/>
                  <a:pt x="5913879" y="217585"/>
                  <a:pt x="5906353" y="229220"/>
                </a:cubicBezTo>
                <a:cubicBezTo>
                  <a:pt x="5938324" y="223402"/>
                  <a:pt x="6062443" y="156496"/>
                  <a:pt x="6043637" y="168133"/>
                </a:cubicBezTo>
                <a:cubicBezTo>
                  <a:pt x="6022950" y="171041"/>
                  <a:pt x="6083129" y="173950"/>
                  <a:pt x="6083129" y="173950"/>
                </a:cubicBezTo>
                <a:cubicBezTo>
                  <a:pt x="6101935" y="147769"/>
                  <a:pt x="6037994" y="156496"/>
                  <a:pt x="6045519" y="147769"/>
                </a:cubicBezTo>
                <a:cubicBezTo>
                  <a:pt x="6066674" y="143406"/>
                  <a:pt x="6195730" y="147224"/>
                  <a:pt x="6257348" y="151860"/>
                </a:cubicBezTo>
                <a:lnTo>
                  <a:pt x="6271620" y="153887"/>
                </a:lnTo>
                <a:lnTo>
                  <a:pt x="6258964" y="156496"/>
                </a:lnTo>
                <a:cubicBezTo>
                  <a:pt x="6254263" y="157951"/>
                  <a:pt x="6249561" y="160860"/>
                  <a:pt x="6244859" y="168132"/>
                </a:cubicBezTo>
                <a:cubicBezTo>
                  <a:pt x="6249561" y="171041"/>
                  <a:pt x="6256143" y="169587"/>
                  <a:pt x="6261786" y="166314"/>
                </a:cubicBezTo>
                <a:lnTo>
                  <a:pt x="6272672" y="154036"/>
                </a:lnTo>
                <a:lnTo>
                  <a:pt x="6289994" y="156496"/>
                </a:lnTo>
                <a:cubicBezTo>
                  <a:pt x="6340771" y="130315"/>
                  <a:pt x="6391547" y="107044"/>
                  <a:pt x="6444203" y="89591"/>
                </a:cubicBezTo>
                <a:cubicBezTo>
                  <a:pt x="6393427" y="45956"/>
                  <a:pt x="6340770" y="147769"/>
                  <a:pt x="6303159" y="141952"/>
                </a:cubicBezTo>
                <a:cubicBezTo>
                  <a:pt x="6324551" y="106317"/>
                  <a:pt x="6536000" y="10549"/>
                  <a:pt x="6596088" y="804"/>
                </a:cubicBezTo>
                <a:cubicBezTo>
                  <a:pt x="6604671" y="-588"/>
                  <a:pt x="6610165" y="-225"/>
                  <a:pt x="6611576" y="2321"/>
                </a:cubicBezTo>
                <a:cubicBezTo>
                  <a:pt x="6596531" y="101226"/>
                  <a:pt x="6607815" y="-76221"/>
                  <a:pt x="6581486" y="66318"/>
                </a:cubicBezTo>
                <a:cubicBezTo>
                  <a:pt x="6711248" y="104134"/>
                  <a:pt x="6797755" y="-26768"/>
                  <a:pt x="6893665" y="57592"/>
                </a:cubicBezTo>
                <a:lnTo>
                  <a:pt x="6889759" y="64496"/>
                </a:lnTo>
                <a:lnTo>
                  <a:pt x="6885966" y="65409"/>
                </a:lnTo>
                <a:cubicBezTo>
                  <a:pt x="6880032" y="67045"/>
                  <a:pt x="6875330" y="68500"/>
                  <a:pt x="6872979" y="69227"/>
                </a:cubicBezTo>
                <a:cubicBezTo>
                  <a:pt x="6877680" y="77955"/>
                  <a:pt x="6881912" y="76500"/>
                  <a:pt x="6885438" y="72136"/>
                </a:cubicBezTo>
                <a:lnTo>
                  <a:pt x="6889759" y="64496"/>
                </a:lnTo>
                <a:lnTo>
                  <a:pt x="6906359" y="60501"/>
                </a:lnTo>
                <a:cubicBezTo>
                  <a:pt x="6920933" y="57591"/>
                  <a:pt x="6935978" y="56137"/>
                  <a:pt x="6942560" y="60501"/>
                </a:cubicBezTo>
                <a:cubicBezTo>
                  <a:pt x="6942560" y="60501"/>
                  <a:pt x="6912471" y="112862"/>
                  <a:pt x="6918113" y="115771"/>
                </a:cubicBezTo>
                <a:cubicBezTo>
                  <a:pt x="6919993" y="112862"/>
                  <a:pt x="7089247" y="22684"/>
                  <a:pt x="7106172" y="43047"/>
                </a:cubicBezTo>
                <a:cubicBezTo>
                  <a:pt x="7068561" y="40137"/>
                  <a:pt x="7055396" y="51773"/>
                  <a:pt x="7064799" y="77954"/>
                </a:cubicBezTo>
                <a:cubicBezTo>
                  <a:pt x="7277306" y="-23860"/>
                  <a:pt x="7153188" y="45956"/>
                  <a:pt x="7132500" y="92499"/>
                </a:cubicBezTo>
                <a:cubicBezTo>
                  <a:pt x="7207725" y="168133"/>
                  <a:pt x="7339366" y="43047"/>
                  <a:pt x="7423993" y="107044"/>
                </a:cubicBezTo>
                <a:cubicBezTo>
                  <a:pt x="7416470" y="200130"/>
                  <a:pt x="7192680" y="197221"/>
                  <a:pt x="7136261" y="232130"/>
                </a:cubicBezTo>
                <a:cubicBezTo>
                  <a:pt x="7098650" y="220494"/>
                  <a:pt x="6967007" y="304853"/>
                  <a:pt x="6861695" y="325216"/>
                </a:cubicBezTo>
                <a:cubicBezTo>
                  <a:pt x="6859815" y="319398"/>
                  <a:pt x="6951964" y="374668"/>
                  <a:pt x="6940680" y="351397"/>
                </a:cubicBezTo>
                <a:cubicBezTo>
                  <a:pt x="6991456" y="339760"/>
                  <a:pt x="7077963" y="339760"/>
                  <a:pt x="7136261" y="389213"/>
                </a:cubicBezTo>
                <a:cubicBezTo>
                  <a:pt x="7059157" y="427030"/>
                  <a:pt x="6839127" y="429938"/>
                  <a:pt x="6903068" y="461937"/>
                </a:cubicBezTo>
                <a:cubicBezTo>
                  <a:pt x="6782710" y="525934"/>
                  <a:pt x="6837247" y="493936"/>
                  <a:pt x="6833487" y="479391"/>
                </a:cubicBezTo>
                <a:cubicBezTo>
                  <a:pt x="6833487" y="479391"/>
                  <a:pt x="6743217" y="514298"/>
                  <a:pt x="6743217" y="531752"/>
                </a:cubicBezTo>
                <a:cubicBezTo>
                  <a:pt x="6758263" y="540479"/>
                  <a:pt x="6763904" y="496844"/>
                  <a:pt x="6778948" y="514298"/>
                </a:cubicBezTo>
                <a:cubicBezTo>
                  <a:pt x="6775188" y="520117"/>
                  <a:pt x="6752620" y="555024"/>
                  <a:pt x="6763905" y="566659"/>
                </a:cubicBezTo>
                <a:cubicBezTo>
                  <a:pt x="6829725" y="485208"/>
                  <a:pt x="6967007" y="485208"/>
                  <a:pt x="7049755" y="470663"/>
                </a:cubicBezTo>
                <a:cubicBezTo>
                  <a:pt x="6980172" y="546297"/>
                  <a:pt x="7087366" y="485208"/>
                  <a:pt x="7132500" y="499753"/>
                </a:cubicBezTo>
                <a:cubicBezTo>
                  <a:pt x="7102411" y="531752"/>
                  <a:pt x="7226530" y="531752"/>
                  <a:pt x="7226530" y="488118"/>
                </a:cubicBezTo>
                <a:cubicBezTo>
                  <a:pt x="7235934" y="601567"/>
                  <a:pt x="7303635" y="397940"/>
                  <a:pt x="7363814" y="485208"/>
                </a:cubicBezTo>
                <a:cubicBezTo>
                  <a:pt x="7369456" y="476482"/>
                  <a:pt x="7329963" y="502662"/>
                  <a:pt x="7333724" y="511389"/>
                </a:cubicBezTo>
                <a:cubicBezTo>
                  <a:pt x="7358173" y="520117"/>
                  <a:pt x="7376978" y="511389"/>
                  <a:pt x="7395784" y="479391"/>
                </a:cubicBezTo>
                <a:cubicBezTo>
                  <a:pt x="7397665" y="499753"/>
                  <a:pt x="7390142" y="511389"/>
                  <a:pt x="7376978" y="514298"/>
                </a:cubicBezTo>
                <a:cubicBezTo>
                  <a:pt x="7551873" y="453210"/>
                  <a:pt x="7764381" y="552115"/>
                  <a:pt x="7967484" y="421211"/>
                </a:cubicBezTo>
                <a:cubicBezTo>
                  <a:pt x="7963723" y="406666"/>
                  <a:pt x="7956200" y="403757"/>
                  <a:pt x="7943037" y="412485"/>
                </a:cubicBezTo>
                <a:lnTo>
                  <a:pt x="7965329" y="403575"/>
                </a:lnTo>
                <a:lnTo>
                  <a:pt x="7963723" y="409576"/>
                </a:lnTo>
                <a:cubicBezTo>
                  <a:pt x="8008858" y="400849"/>
                  <a:pt x="8053992" y="371759"/>
                  <a:pt x="8099126" y="365941"/>
                </a:cubicBezTo>
                <a:cubicBezTo>
                  <a:pt x="8099126" y="389213"/>
                  <a:pt x="7946798" y="470663"/>
                  <a:pt x="8146142" y="374668"/>
                </a:cubicBezTo>
                <a:cubicBezTo>
                  <a:pt x="8136738" y="383395"/>
                  <a:pt x="8129216" y="392121"/>
                  <a:pt x="8121693" y="403757"/>
                </a:cubicBezTo>
                <a:cubicBezTo>
                  <a:pt x="8153663" y="397940"/>
                  <a:pt x="8277782" y="331034"/>
                  <a:pt x="8258977" y="342669"/>
                </a:cubicBezTo>
                <a:cubicBezTo>
                  <a:pt x="8238290" y="345579"/>
                  <a:pt x="8298470" y="348488"/>
                  <a:pt x="8298470" y="348488"/>
                </a:cubicBezTo>
                <a:cubicBezTo>
                  <a:pt x="8317276" y="322307"/>
                  <a:pt x="8253335" y="331034"/>
                  <a:pt x="8260858" y="322307"/>
                </a:cubicBezTo>
                <a:cubicBezTo>
                  <a:pt x="8282014" y="317943"/>
                  <a:pt x="8411070" y="321762"/>
                  <a:pt x="8472688" y="326398"/>
                </a:cubicBezTo>
                <a:lnTo>
                  <a:pt x="8491664" y="328229"/>
                </a:lnTo>
                <a:lnTo>
                  <a:pt x="8478065" y="331034"/>
                </a:lnTo>
                <a:cubicBezTo>
                  <a:pt x="8473365" y="332488"/>
                  <a:pt x="8468663" y="335398"/>
                  <a:pt x="8463961" y="342669"/>
                </a:cubicBezTo>
                <a:cubicBezTo>
                  <a:pt x="8468663" y="345579"/>
                  <a:pt x="8475245" y="344124"/>
                  <a:pt x="8480886" y="340852"/>
                </a:cubicBezTo>
                <a:lnTo>
                  <a:pt x="8492045" y="328266"/>
                </a:lnTo>
                <a:lnTo>
                  <a:pt x="8497067" y="328750"/>
                </a:lnTo>
                <a:cubicBezTo>
                  <a:pt x="8502778" y="329534"/>
                  <a:pt x="8505805" y="330306"/>
                  <a:pt x="8505335" y="331034"/>
                </a:cubicBezTo>
                <a:cubicBezTo>
                  <a:pt x="8556110" y="304853"/>
                  <a:pt x="8606887" y="281582"/>
                  <a:pt x="8659543" y="264127"/>
                </a:cubicBezTo>
                <a:cubicBezTo>
                  <a:pt x="8608767" y="220494"/>
                  <a:pt x="8556110" y="322307"/>
                  <a:pt x="8518498" y="316489"/>
                </a:cubicBezTo>
                <a:cubicBezTo>
                  <a:pt x="8542946" y="275763"/>
                  <a:pt x="8815633" y="156496"/>
                  <a:pt x="8826917" y="176859"/>
                </a:cubicBezTo>
                <a:cubicBezTo>
                  <a:pt x="8811871" y="275763"/>
                  <a:pt x="8823155" y="98317"/>
                  <a:pt x="8796827" y="240856"/>
                </a:cubicBezTo>
                <a:cubicBezTo>
                  <a:pt x="8926587" y="278672"/>
                  <a:pt x="9013094" y="147769"/>
                  <a:pt x="9109005" y="232130"/>
                </a:cubicBezTo>
                <a:lnTo>
                  <a:pt x="9105099" y="239034"/>
                </a:lnTo>
                <a:lnTo>
                  <a:pt x="9101307" y="239947"/>
                </a:lnTo>
                <a:cubicBezTo>
                  <a:pt x="9095371" y="241583"/>
                  <a:pt x="9090669" y="243038"/>
                  <a:pt x="9088319" y="243765"/>
                </a:cubicBezTo>
                <a:cubicBezTo>
                  <a:pt x="9093020" y="252492"/>
                  <a:pt x="9097251" y="251037"/>
                  <a:pt x="9100777" y="246674"/>
                </a:cubicBezTo>
                <a:lnTo>
                  <a:pt x="9105099" y="239034"/>
                </a:lnTo>
                <a:lnTo>
                  <a:pt x="9121699" y="235038"/>
                </a:lnTo>
                <a:cubicBezTo>
                  <a:pt x="9136274" y="232129"/>
                  <a:pt x="9151318" y="230675"/>
                  <a:pt x="9157900" y="235038"/>
                </a:cubicBezTo>
                <a:cubicBezTo>
                  <a:pt x="9157900" y="235038"/>
                  <a:pt x="9127810" y="287399"/>
                  <a:pt x="9133452" y="290308"/>
                </a:cubicBezTo>
                <a:cubicBezTo>
                  <a:pt x="9135333" y="287399"/>
                  <a:pt x="9304586" y="197221"/>
                  <a:pt x="9321512" y="217585"/>
                </a:cubicBezTo>
                <a:cubicBezTo>
                  <a:pt x="9283900" y="214675"/>
                  <a:pt x="9270736" y="226311"/>
                  <a:pt x="9280139" y="252492"/>
                </a:cubicBezTo>
                <a:cubicBezTo>
                  <a:pt x="9492646" y="150678"/>
                  <a:pt x="9368527" y="220494"/>
                  <a:pt x="9347841" y="267037"/>
                </a:cubicBezTo>
                <a:cubicBezTo>
                  <a:pt x="9423065" y="342669"/>
                  <a:pt x="9554706" y="217585"/>
                  <a:pt x="9639333" y="281582"/>
                </a:cubicBezTo>
                <a:cubicBezTo>
                  <a:pt x="9631810" y="374668"/>
                  <a:pt x="9408019" y="371759"/>
                  <a:pt x="9351602" y="406666"/>
                </a:cubicBezTo>
                <a:cubicBezTo>
                  <a:pt x="9313990" y="395031"/>
                  <a:pt x="9182348" y="479391"/>
                  <a:pt x="9077035" y="499753"/>
                </a:cubicBezTo>
                <a:lnTo>
                  <a:pt x="9083601" y="508068"/>
                </a:lnTo>
                <a:lnTo>
                  <a:pt x="9078915" y="511389"/>
                </a:lnTo>
                <a:cubicBezTo>
                  <a:pt x="9087378" y="518662"/>
                  <a:pt x="9091844" y="521025"/>
                  <a:pt x="9093725" y="520798"/>
                </a:cubicBezTo>
                <a:lnTo>
                  <a:pt x="9093390" y="517884"/>
                </a:lnTo>
                <a:lnTo>
                  <a:pt x="9117673" y="521208"/>
                </a:lnTo>
                <a:cubicBezTo>
                  <a:pt x="9180349" y="516844"/>
                  <a:pt x="9291422" y="450301"/>
                  <a:pt x="9291422" y="459028"/>
                </a:cubicBezTo>
                <a:cubicBezTo>
                  <a:pt x="9300826" y="572478"/>
                  <a:pt x="9368527" y="368850"/>
                  <a:pt x="9428706" y="456118"/>
                </a:cubicBezTo>
                <a:cubicBezTo>
                  <a:pt x="9434348" y="447392"/>
                  <a:pt x="9394856" y="473573"/>
                  <a:pt x="9398616" y="482299"/>
                </a:cubicBezTo>
                <a:cubicBezTo>
                  <a:pt x="9423065" y="491027"/>
                  <a:pt x="9441871" y="482299"/>
                  <a:pt x="9460677" y="450301"/>
                </a:cubicBezTo>
                <a:cubicBezTo>
                  <a:pt x="9462556" y="470663"/>
                  <a:pt x="9455034" y="482299"/>
                  <a:pt x="9441871" y="485208"/>
                </a:cubicBezTo>
                <a:cubicBezTo>
                  <a:pt x="9616766" y="424121"/>
                  <a:pt x="9829273" y="523025"/>
                  <a:pt x="10032377" y="392121"/>
                </a:cubicBezTo>
                <a:cubicBezTo>
                  <a:pt x="10028615" y="377578"/>
                  <a:pt x="10021093" y="374668"/>
                  <a:pt x="10007929" y="383395"/>
                </a:cubicBezTo>
                <a:lnTo>
                  <a:pt x="10030219" y="374485"/>
                </a:lnTo>
                <a:lnTo>
                  <a:pt x="10028615" y="380486"/>
                </a:lnTo>
                <a:cubicBezTo>
                  <a:pt x="10073750" y="371759"/>
                  <a:pt x="10118884" y="342669"/>
                  <a:pt x="10164018" y="336852"/>
                </a:cubicBezTo>
                <a:cubicBezTo>
                  <a:pt x="10164018" y="360124"/>
                  <a:pt x="10011691" y="441575"/>
                  <a:pt x="10211033" y="345579"/>
                </a:cubicBezTo>
                <a:cubicBezTo>
                  <a:pt x="10201630" y="354305"/>
                  <a:pt x="10194109" y="363033"/>
                  <a:pt x="10186586" y="374669"/>
                </a:cubicBezTo>
                <a:cubicBezTo>
                  <a:pt x="10218556" y="368850"/>
                  <a:pt x="10342675" y="301944"/>
                  <a:pt x="10323869" y="313579"/>
                </a:cubicBezTo>
                <a:cubicBezTo>
                  <a:pt x="10303183" y="316489"/>
                  <a:pt x="10363362" y="319398"/>
                  <a:pt x="10363362" y="319398"/>
                </a:cubicBezTo>
                <a:cubicBezTo>
                  <a:pt x="10382168" y="293217"/>
                  <a:pt x="10318227" y="301944"/>
                  <a:pt x="10325749" y="293217"/>
                </a:cubicBezTo>
                <a:cubicBezTo>
                  <a:pt x="10346907" y="288854"/>
                  <a:pt x="10475962" y="292672"/>
                  <a:pt x="10537581" y="297308"/>
                </a:cubicBezTo>
                <a:lnTo>
                  <a:pt x="10559124" y="299386"/>
                </a:lnTo>
                <a:lnTo>
                  <a:pt x="10546720" y="301945"/>
                </a:lnTo>
                <a:cubicBezTo>
                  <a:pt x="10542018" y="303398"/>
                  <a:pt x="10537317" y="306308"/>
                  <a:pt x="10532616" y="313580"/>
                </a:cubicBezTo>
                <a:cubicBezTo>
                  <a:pt x="10537317" y="316489"/>
                  <a:pt x="10543899" y="315034"/>
                  <a:pt x="10549540" y="311762"/>
                </a:cubicBezTo>
                <a:lnTo>
                  <a:pt x="10560404" y="299510"/>
                </a:lnTo>
                <a:lnTo>
                  <a:pt x="10561959" y="299661"/>
                </a:lnTo>
                <a:cubicBezTo>
                  <a:pt x="10567671" y="300444"/>
                  <a:pt x="10570697" y="301216"/>
                  <a:pt x="10570227" y="301944"/>
                </a:cubicBezTo>
                <a:cubicBezTo>
                  <a:pt x="10621002" y="275763"/>
                  <a:pt x="10671778" y="252492"/>
                  <a:pt x="10724435" y="235038"/>
                </a:cubicBezTo>
                <a:cubicBezTo>
                  <a:pt x="10673660" y="191404"/>
                  <a:pt x="10621002" y="293217"/>
                  <a:pt x="10583391" y="287399"/>
                </a:cubicBezTo>
                <a:cubicBezTo>
                  <a:pt x="10607839" y="246674"/>
                  <a:pt x="10880525" y="127407"/>
                  <a:pt x="10891808" y="147769"/>
                </a:cubicBezTo>
                <a:cubicBezTo>
                  <a:pt x="10876763" y="246675"/>
                  <a:pt x="10888047" y="69227"/>
                  <a:pt x="10861719" y="211766"/>
                </a:cubicBezTo>
                <a:cubicBezTo>
                  <a:pt x="10991480" y="249583"/>
                  <a:pt x="11077987" y="118679"/>
                  <a:pt x="11173898" y="203040"/>
                </a:cubicBezTo>
                <a:lnTo>
                  <a:pt x="11169992" y="209944"/>
                </a:lnTo>
                <a:lnTo>
                  <a:pt x="11166200" y="210858"/>
                </a:lnTo>
                <a:cubicBezTo>
                  <a:pt x="11160264" y="212493"/>
                  <a:pt x="11155562" y="213948"/>
                  <a:pt x="11153211" y="214675"/>
                </a:cubicBezTo>
                <a:cubicBezTo>
                  <a:pt x="11157912" y="223403"/>
                  <a:pt x="11162144" y="221948"/>
                  <a:pt x="11165670" y="217585"/>
                </a:cubicBezTo>
                <a:lnTo>
                  <a:pt x="11169992" y="209944"/>
                </a:lnTo>
                <a:lnTo>
                  <a:pt x="11186591" y="205949"/>
                </a:lnTo>
                <a:cubicBezTo>
                  <a:pt x="11201166" y="203040"/>
                  <a:pt x="11216210" y="201585"/>
                  <a:pt x="11222792" y="205949"/>
                </a:cubicBezTo>
                <a:cubicBezTo>
                  <a:pt x="11222792" y="205949"/>
                  <a:pt x="11192704" y="258310"/>
                  <a:pt x="11198345" y="261218"/>
                </a:cubicBezTo>
                <a:cubicBezTo>
                  <a:pt x="11200227" y="258310"/>
                  <a:pt x="11369480" y="168133"/>
                  <a:pt x="11386403" y="188495"/>
                </a:cubicBezTo>
                <a:cubicBezTo>
                  <a:pt x="11348793" y="185586"/>
                  <a:pt x="11335628" y="197221"/>
                  <a:pt x="11345031" y="223402"/>
                </a:cubicBezTo>
                <a:cubicBezTo>
                  <a:pt x="11424721" y="185222"/>
                  <a:pt x="11457074" y="171177"/>
                  <a:pt x="11465295" y="17099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85743" indent="0">
              <a:buNone/>
              <a:defRPr sz="4199"/>
            </a:lvl2pPr>
            <a:lvl3pPr marL="1371486" indent="0">
              <a:buNone/>
              <a:defRPr sz="3600"/>
            </a:lvl3pPr>
            <a:lvl4pPr marL="2057229" indent="0">
              <a:buNone/>
              <a:defRPr sz="3000"/>
            </a:lvl4pPr>
            <a:lvl5pPr marL="2742971" indent="0">
              <a:buNone/>
              <a:defRPr sz="3000"/>
            </a:lvl5pPr>
            <a:lvl6pPr marL="3428714" indent="0">
              <a:buNone/>
              <a:defRPr sz="3000"/>
            </a:lvl6pPr>
            <a:lvl7pPr marL="4114457" indent="0">
              <a:buNone/>
              <a:defRPr sz="3000"/>
            </a:lvl7pPr>
            <a:lvl8pPr marL="4800200" indent="0">
              <a:buNone/>
              <a:defRPr sz="3000"/>
            </a:lvl8pPr>
            <a:lvl9pPr marL="5485943" indent="0">
              <a:buNone/>
              <a:defRPr sz="3000"/>
            </a:lvl9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53384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s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161252" y="3599359"/>
            <a:ext cx="8007517" cy="1031272"/>
          </a:xfrm>
        </p:spPr>
        <p:txBody>
          <a:bodyPr anchor="t">
            <a:normAutofit/>
          </a:bodyPr>
          <a:lstStyle>
            <a:lvl1pPr algn="r">
              <a:spcBef>
                <a:spcPts val="0"/>
              </a:spcBef>
              <a:defRPr sz="20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9161252" y="655608"/>
            <a:ext cx="8007517" cy="2943751"/>
          </a:xfrm>
        </p:spPr>
        <p:txBody>
          <a:bodyPr/>
          <a:lstStyle>
            <a:lvl1pPr algn="r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924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</p:bldLst>
  </p:timing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9144000" y="0"/>
            <a:ext cx="9144000" cy="10285413"/>
          </a:xfrm>
          <a:solidFill>
            <a:schemeClr val="tx1">
              <a:alpha val="50000"/>
            </a:schemeClr>
          </a:solidFill>
        </p:spPr>
        <p:txBody>
          <a:bodyPr anchor="t">
            <a:normAutofit/>
          </a:bodyPr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029372" y="420914"/>
            <a:ext cx="7300684" cy="547188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29371" y="6154056"/>
            <a:ext cx="7300684" cy="3512457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424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0965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1370965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/>
      <p:bldP spid="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06825" y="6535270"/>
            <a:ext cx="16674351" cy="3015129"/>
          </a:xfrm>
        </p:spPr>
        <p:txBody>
          <a:bodyPr anchor="b"/>
          <a:lstStyle>
            <a:lvl1pPr algn="ctr">
              <a:lnSpc>
                <a:spcPct val="80000"/>
              </a:lnSpc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/>
    </p:bldLst>
  </p:timing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7015163" y="356809"/>
            <a:ext cx="10887076" cy="9571794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729923" y="722308"/>
            <a:ext cx="8171190" cy="3792538"/>
          </a:xfrm>
        </p:spPr>
        <p:txBody>
          <a:bodyPr anchor="t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39803" y="6709865"/>
            <a:ext cx="5889598" cy="3061575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29923" y="4943475"/>
            <a:ext cx="5899478" cy="175934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400" b="1" cap="all" spc="-15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4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/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200" y="2670543"/>
            <a:ext cx="15909600" cy="4944327"/>
          </a:xfrm>
        </p:spPr>
        <p:txBody>
          <a:bodyPr anchor="ctr"/>
          <a:lstStyle>
            <a:lvl1pPr algn="ctr">
              <a:lnSpc>
                <a:spcPct val="100000"/>
              </a:lnSpc>
              <a:defRPr sz="6600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/>
          <p:cNvSpPr/>
          <p:nvPr userDrawn="1"/>
        </p:nvSpPr>
        <p:spPr>
          <a:xfrm>
            <a:off x="1593978" y="1178242"/>
            <a:ext cx="7781609" cy="7553200"/>
          </a:xfrm>
          <a:custGeom>
            <a:avLst/>
            <a:gdLst/>
            <a:ahLst/>
            <a:cxnLst/>
            <a:rect l="l" t="t" r="r" b="b"/>
            <a:pathLst>
              <a:path w="6168925" h="5987852">
                <a:moveTo>
                  <a:pt x="3237011" y="5984131"/>
                </a:moveTo>
                <a:cubicBezTo>
                  <a:pt x="3239492" y="5984131"/>
                  <a:pt x="3241972" y="5985372"/>
                  <a:pt x="3244453" y="5987852"/>
                </a:cubicBezTo>
                <a:lnTo>
                  <a:pt x="3237011" y="5987852"/>
                </a:lnTo>
                <a:lnTo>
                  <a:pt x="3229570" y="5987852"/>
                </a:lnTo>
                <a:cubicBezTo>
                  <a:pt x="3232051" y="5985372"/>
                  <a:pt x="3234531" y="5984131"/>
                  <a:pt x="3237011" y="5984131"/>
                </a:cubicBezTo>
                <a:close/>
                <a:moveTo>
                  <a:pt x="2582167" y="5883672"/>
                </a:moveTo>
                <a:lnTo>
                  <a:pt x="2589609" y="5883672"/>
                </a:lnTo>
                <a:cubicBezTo>
                  <a:pt x="2589609" y="5883672"/>
                  <a:pt x="2589609" y="5886153"/>
                  <a:pt x="2589609" y="5891113"/>
                </a:cubicBezTo>
                <a:close/>
                <a:moveTo>
                  <a:pt x="2745878" y="5831582"/>
                </a:moveTo>
                <a:lnTo>
                  <a:pt x="2760761" y="5839024"/>
                </a:lnTo>
                <a:cubicBezTo>
                  <a:pt x="2760761" y="5839024"/>
                  <a:pt x="2755801" y="5839024"/>
                  <a:pt x="2745878" y="5839024"/>
                </a:cubicBezTo>
                <a:cubicBezTo>
                  <a:pt x="2745878" y="5834063"/>
                  <a:pt x="2745878" y="5831582"/>
                  <a:pt x="2745878" y="5831582"/>
                </a:cubicBezTo>
                <a:close/>
                <a:moveTo>
                  <a:pt x="2965400" y="5827862"/>
                </a:moveTo>
                <a:cubicBezTo>
                  <a:pt x="2967880" y="5827862"/>
                  <a:pt x="2971601" y="5829102"/>
                  <a:pt x="2976562" y="5831582"/>
                </a:cubicBezTo>
                <a:lnTo>
                  <a:pt x="2969121" y="5839024"/>
                </a:lnTo>
                <a:cubicBezTo>
                  <a:pt x="2964160" y="5839024"/>
                  <a:pt x="2961679" y="5836544"/>
                  <a:pt x="2961679" y="5831582"/>
                </a:cubicBezTo>
                <a:cubicBezTo>
                  <a:pt x="2961679" y="5829102"/>
                  <a:pt x="2962920" y="5827862"/>
                  <a:pt x="2965400" y="5827862"/>
                </a:cubicBezTo>
                <a:close/>
                <a:moveTo>
                  <a:pt x="2708671" y="5824141"/>
                </a:moveTo>
                <a:cubicBezTo>
                  <a:pt x="2708671" y="5824141"/>
                  <a:pt x="2711152" y="5825381"/>
                  <a:pt x="2716113" y="5827862"/>
                </a:cubicBezTo>
                <a:cubicBezTo>
                  <a:pt x="2721074" y="5830342"/>
                  <a:pt x="2723554" y="5831582"/>
                  <a:pt x="2723554" y="5831582"/>
                </a:cubicBezTo>
                <a:lnTo>
                  <a:pt x="2708671" y="5831582"/>
                </a:lnTo>
                <a:close/>
                <a:moveTo>
                  <a:pt x="2842617" y="5816699"/>
                </a:moveTo>
                <a:cubicBezTo>
                  <a:pt x="2842617" y="5821661"/>
                  <a:pt x="2851298" y="5824141"/>
                  <a:pt x="2868662" y="5824141"/>
                </a:cubicBezTo>
                <a:cubicBezTo>
                  <a:pt x="2886025" y="5824141"/>
                  <a:pt x="2897187" y="5826621"/>
                  <a:pt x="2902148" y="5831582"/>
                </a:cubicBezTo>
                <a:lnTo>
                  <a:pt x="2887265" y="5831582"/>
                </a:lnTo>
                <a:lnTo>
                  <a:pt x="2879824" y="5831582"/>
                </a:lnTo>
                <a:lnTo>
                  <a:pt x="2857500" y="5831582"/>
                </a:lnTo>
                <a:lnTo>
                  <a:pt x="2835175" y="5824141"/>
                </a:lnTo>
                <a:close/>
                <a:moveTo>
                  <a:pt x="2790527" y="5816699"/>
                </a:moveTo>
                <a:lnTo>
                  <a:pt x="2812851" y="5824141"/>
                </a:lnTo>
                <a:cubicBezTo>
                  <a:pt x="2817812" y="5829102"/>
                  <a:pt x="2819052" y="5831582"/>
                  <a:pt x="2816572" y="5831582"/>
                </a:cubicBezTo>
                <a:cubicBezTo>
                  <a:pt x="2814091" y="5831582"/>
                  <a:pt x="2807890" y="5834063"/>
                  <a:pt x="2797968" y="5839024"/>
                </a:cubicBezTo>
                <a:cubicBezTo>
                  <a:pt x="2793008" y="5839024"/>
                  <a:pt x="2790527" y="5836544"/>
                  <a:pt x="2790527" y="5831582"/>
                </a:cubicBezTo>
                <a:cubicBezTo>
                  <a:pt x="2790527" y="5826621"/>
                  <a:pt x="2790527" y="5821661"/>
                  <a:pt x="2790527" y="5816699"/>
                </a:cubicBezTo>
                <a:close/>
                <a:moveTo>
                  <a:pt x="2537519" y="5801817"/>
                </a:moveTo>
                <a:cubicBezTo>
                  <a:pt x="2547441" y="5801817"/>
                  <a:pt x="2554883" y="5804297"/>
                  <a:pt x="2559843" y="5809258"/>
                </a:cubicBezTo>
                <a:lnTo>
                  <a:pt x="2530078" y="5809258"/>
                </a:lnTo>
                <a:close/>
                <a:moveTo>
                  <a:pt x="3383979" y="5790654"/>
                </a:moveTo>
                <a:cubicBezTo>
                  <a:pt x="3385219" y="5790654"/>
                  <a:pt x="3385839" y="5791895"/>
                  <a:pt x="3385839" y="5794375"/>
                </a:cubicBezTo>
                <a:lnTo>
                  <a:pt x="3378398" y="5794375"/>
                </a:lnTo>
                <a:cubicBezTo>
                  <a:pt x="3380878" y="5791895"/>
                  <a:pt x="3382739" y="5790654"/>
                  <a:pt x="3383979" y="5790654"/>
                </a:cubicBezTo>
                <a:close/>
                <a:moveTo>
                  <a:pt x="2178471" y="5775772"/>
                </a:moveTo>
                <a:cubicBezTo>
                  <a:pt x="2179712" y="5775772"/>
                  <a:pt x="2180332" y="5777012"/>
                  <a:pt x="2180332" y="5779492"/>
                </a:cubicBezTo>
                <a:lnTo>
                  <a:pt x="2172890" y="5779492"/>
                </a:lnTo>
                <a:cubicBezTo>
                  <a:pt x="2175371" y="5777012"/>
                  <a:pt x="2177231" y="5775772"/>
                  <a:pt x="2178471" y="5775772"/>
                </a:cubicBezTo>
                <a:close/>
                <a:moveTo>
                  <a:pt x="2790527" y="5764610"/>
                </a:moveTo>
                <a:cubicBezTo>
                  <a:pt x="2795488" y="5764610"/>
                  <a:pt x="2797968" y="5764610"/>
                  <a:pt x="2797968" y="5764610"/>
                </a:cubicBezTo>
                <a:cubicBezTo>
                  <a:pt x="2797968" y="5764610"/>
                  <a:pt x="2796728" y="5765850"/>
                  <a:pt x="2794248" y="5768330"/>
                </a:cubicBezTo>
                <a:cubicBezTo>
                  <a:pt x="2791767" y="5770811"/>
                  <a:pt x="2790527" y="5772051"/>
                  <a:pt x="2790527" y="5772051"/>
                </a:cubicBezTo>
                <a:lnTo>
                  <a:pt x="2783085" y="5772051"/>
                </a:lnTo>
                <a:cubicBezTo>
                  <a:pt x="2783085" y="5767090"/>
                  <a:pt x="2785566" y="5764610"/>
                  <a:pt x="2790527" y="5764610"/>
                </a:cubicBezTo>
                <a:close/>
                <a:moveTo>
                  <a:pt x="3839765" y="5757168"/>
                </a:moveTo>
                <a:lnTo>
                  <a:pt x="3862089" y="5757168"/>
                </a:lnTo>
                <a:cubicBezTo>
                  <a:pt x="3857128" y="5762129"/>
                  <a:pt x="3849687" y="5764610"/>
                  <a:pt x="3839765" y="5764610"/>
                </a:cubicBezTo>
                <a:lnTo>
                  <a:pt x="3824882" y="5764610"/>
                </a:lnTo>
                <a:close/>
                <a:moveTo>
                  <a:pt x="2745878" y="5757168"/>
                </a:moveTo>
                <a:lnTo>
                  <a:pt x="2760761" y="5757168"/>
                </a:lnTo>
                <a:cubicBezTo>
                  <a:pt x="2760761" y="5762129"/>
                  <a:pt x="2755801" y="5764610"/>
                  <a:pt x="2745878" y="5764610"/>
                </a:cubicBezTo>
                <a:close/>
                <a:moveTo>
                  <a:pt x="2664023" y="5753447"/>
                </a:moveTo>
                <a:cubicBezTo>
                  <a:pt x="2666504" y="5753447"/>
                  <a:pt x="2668984" y="5754688"/>
                  <a:pt x="2671464" y="5757168"/>
                </a:cubicBezTo>
                <a:lnTo>
                  <a:pt x="2671464" y="5764610"/>
                </a:lnTo>
                <a:lnTo>
                  <a:pt x="2656582" y="5757168"/>
                </a:lnTo>
                <a:cubicBezTo>
                  <a:pt x="2659062" y="5754688"/>
                  <a:pt x="2661543" y="5753447"/>
                  <a:pt x="2664023" y="5753447"/>
                </a:cubicBezTo>
                <a:close/>
                <a:moveTo>
                  <a:pt x="3568154" y="5749727"/>
                </a:moveTo>
                <a:cubicBezTo>
                  <a:pt x="3590478" y="5749727"/>
                  <a:pt x="3601640" y="5750967"/>
                  <a:pt x="3601640" y="5753447"/>
                </a:cubicBezTo>
                <a:cubicBezTo>
                  <a:pt x="3601640" y="5755928"/>
                  <a:pt x="3597920" y="5757168"/>
                  <a:pt x="3590478" y="5757168"/>
                </a:cubicBezTo>
                <a:cubicBezTo>
                  <a:pt x="3583037" y="5757168"/>
                  <a:pt x="3571875" y="5757168"/>
                  <a:pt x="3556992" y="5757168"/>
                </a:cubicBezTo>
                <a:cubicBezTo>
                  <a:pt x="3547070" y="5757168"/>
                  <a:pt x="3539629" y="5757168"/>
                  <a:pt x="3534668" y="5757168"/>
                </a:cubicBezTo>
                <a:cubicBezTo>
                  <a:pt x="3529707" y="5757168"/>
                  <a:pt x="3528467" y="5755928"/>
                  <a:pt x="3530947" y="5753447"/>
                </a:cubicBezTo>
                <a:cubicBezTo>
                  <a:pt x="3533427" y="5750967"/>
                  <a:pt x="3545830" y="5749727"/>
                  <a:pt x="3568154" y="5749727"/>
                </a:cubicBezTo>
                <a:close/>
                <a:moveTo>
                  <a:pt x="3385839" y="5749727"/>
                </a:moveTo>
                <a:lnTo>
                  <a:pt x="3393281" y="5757168"/>
                </a:lnTo>
                <a:cubicBezTo>
                  <a:pt x="3388320" y="5757168"/>
                  <a:pt x="3380878" y="5757168"/>
                  <a:pt x="3370957" y="5757168"/>
                </a:cubicBezTo>
                <a:close/>
                <a:moveTo>
                  <a:pt x="3050976" y="5749727"/>
                </a:moveTo>
                <a:cubicBezTo>
                  <a:pt x="3055937" y="5749727"/>
                  <a:pt x="3060898" y="5750967"/>
                  <a:pt x="3065859" y="5753447"/>
                </a:cubicBezTo>
                <a:cubicBezTo>
                  <a:pt x="3070820" y="5755928"/>
                  <a:pt x="3070820" y="5759649"/>
                  <a:pt x="3065859" y="5764610"/>
                </a:cubicBezTo>
                <a:cubicBezTo>
                  <a:pt x="3065859" y="5764610"/>
                  <a:pt x="3062138" y="5764610"/>
                  <a:pt x="3054697" y="5764610"/>
                </a:cubicBezTo>
                <a:cubicBezTo>
                  <a:pt x="3047255" y="5764610"/>
                  <a:pt x="3043535" y="5764610"/>
                  <a:pt x="3043535" y="5764610"/>
                </a:cubicBezTo>
                <a:cubicBezTo>
                  <a:pt x="3033613" y="5759649"/>
                  <a:pt x="3036093" y="5754688"/>
                  <a:pt x="3050976" y="5749727"/>
                </a:cubicBezTo>
                <a:close/>
                <a:moveTo>
                  <a:pt x="3013769" y="5749727"/>
                </a:moveTo>
                <a:lnTo>
                  <a:pt x="3021210" y="5757168"/>
                </a:lnTo>
                <a:cubicBezTo>
                  <a:pt x="3021210" y="5762129"/>
                  <a:pt x="3019970" y="5764610"/>
                  <a:pt x="3017490" y="5764610"/>
                </a:cubicBezTo>
                <a:cubicBezTo>
                  <a:pt x="3015009" y="5764610"/>
                  <a:pt x="3013769" y="5762129"/>
                  <a:pt x="3013769" y="5757168"/>
                </a:cubicBezTo>
                <a:cubicBezTo>
                  <a:pt x="3013769" y="5752207"/>
                  <a:pt x="3013769" y="5749727"/>
                  <a:pt x="3013769" y="5749727"/>
                </a:cubicBezTo>
                <a:close/>
                <a:moveTo>
                  <a:pt x="2794248" y="5749727"/>
                </a:moveTo>
                <a:cubicBezTo>
                  <a:pt x="2796728" y="5749727"/>
                  <a:pt x="2797968" y="5752207"/>
                  <a:pt x="2797968" y="5757168"/>
                </a:cubicBezTo>
                <a:lnTo>
                  <a:pt x="2790527" y="5757168"/>
                </a:lnTo>
                <a:cubicBezTo>
                  <a:pt x="2790527" y="5752207"/>
                  <a:pt x="2791767" y="5749727"/>
                  <a:pt x="2794248" y="5749727"/>
                </a:cubicBezTo>
                <a:close/>
                <a:moveTo>
                  <a:pt x="4152304" y="5734844"/>
                </a:moveTo>
                <a:cubicBezTo>
                  <a:pt x="4152304" y="5734844"/>
                  <a:pt x="4152304" y="5737325"/>
                  <a:pt x="4152304" y="5742285"/>
                </a:cubicBezTo>
                <a:cubicBezTo>
                  <a:pt x="4147343" y="5742285"/>
                  <a:pt x="4142383" y="5742285"/>
                  <a:pt x="4137422" y="5742285"/>
                </a:cubicBezTo>
                <a:close/>
                <a:moveTo>
                  <a:pt x="2887265" y="5734844"/>
                </a:moveTo>
                <a:lnTo>
                  <a:pt x="2917031" y="5734844"/>
                </a:lnTo>
                <a:cubicBezTo>
                  <a:pt x="2917031" y="5734844"/>
                  <a:pt x="2915791" y="5736085"/>
                  <a:pt x="2913310" y="5738565"/>
                </a:cubicBezTo>
                <a:cubicBezTo>
                  <a:pt x="2910829" y="5741045"/>
                  <a:pt x="2907109" y="5742285"/>
                  <a:pt x="2902148" y="5742285"/>
                </a:cubicBezTo>
                <a:close/>
                <a:moveTo>
                  <a:pt x="3162597" y="5727403"/>
                </a:moveTo>
                <a:cubicBezTo>
                  <a:pt x="3162597" y="5732364"/>
                  <a:pt x="3162597" y="5734844"/>
                  <a:pt x="3162597" y="5734844"/>
                </a:cubicBezTo>
                <a:cubicBezTo>
                  <a:pt x="3162597" y="5739805"/>
                  <a:pt x="3161357" y="5742285"/>
                  <a:pt x="3158876" y="5742285"/>
                </a:cubicBezTo>
                <a:cubicBezTo>
                  <a:pt x="3156396" y="5742285"/>
                  <a:pt x="3155156" y="5739805"/>
                  <a:pt x="3155156" y="5734844"/>
                </a:cubicBezTo>
                <a:cubicBezTo>
                  <a:pt x="3155156" y="5729883"/>
                  <a:pt x="3157636" y="5727403"/>
                  <a:pt x="3162597" y="5727403"/>
                </a:cubicBezTo>
                <a:close/>
                <a:moveTo>
                  <a:pt x="3028652" y="5727403"/>
                </a:moveTo>
                <a:cubicBezTo>
                  <a:pt x="3028652" y="5727403"/>
                  <a:pt x="3031133" y="5727403"/>
                  <a:pt x="3036093" y="5727403"/>
                </a:cubicBezTo>
                <a:cubicBezTo>
                  <a:pt x="3041054" y="5727403"/>
                  <a:pt x="3042295" y="5728643"/>
                  <a:pt x="3039814" y="5731123"/>
                </a:cubicBezTo>
                <a:cubicBezTo>
                  <a:pt x="3037333" y="5733604"/>
                  <a:pt x="3033613" y="5734844"/>
                  <a:pt x="3028652" y="5734844"/>
                </a:cubicBezTo>
                <a:cubicBezTo>
                  <a:pt x="3028652" y="5734844"/>
                  <a:pt x="3028652" y="5732364"/>
                  <a:pt x="3028652" y="5727403"/>
                </a:cubicBezTo>
                <a:close/>
                <a:moveTo>
                  <a:pt x="2840756" y="5723682"/>
                </a:moveTo>
                <a:cubicBezTo>
                  <a:pt x="2841997" y="5723682"/>
                  <a:pt x="2842617" y="5724922"/>
                  <a:pt x="2842617" y="5727403"/>
                </a:cubicBezTo>
                <a:lnTo>
                  <a:pt x="2842617" y="5734844"/>
                </a:lnTo>
                <a:lnTo>
                  <a:pt x="2835175" y="5727403"/>
                </a:lnTo>
                <a:cubicBezTo>
                  <a:pt x="2837656" y="5724922"/>
                  <a:pt x="2839516" y="5723682"/>
                  <a:pt x="2840756" y="5723682"/>
                </a:cubicBezTo>
                <a:close/>
                <a:moveTo>
                  <a:pt x="4021150" y="5716240"/>
                </a:moveTo>
                <a:cubicBezTo>
                  <a:pt x="4023010" y="5716240"/>
                  <a:pt x="4025800" y="5717480"/>
                  <a:pt x="4029521" y="5719961"/>
                </a:cubicBezTo>
                <a:cubicBezTo>
                  <a:pt x="4036963" y="5724922"/>
                  <a:pt x="4043164" y="5727403"/>
                  <a:pt x="4048125" y="5727403"/>
                </a:cubicBezTo>
                <a:cubicBezTo>
                  <a:pt x="4053086" y="5727403"/>
                  <a:pt x="4055566" y="5727403"/>
                  <a:pt x="4055566" y="5727403"/>
                </a:cubicBezTo>
                <a:cubicBezTo>
                  <a:pt x="4055566" y="5732364"/>
                  <a:pt x="4053086" y="5734844"/>
                  <a:pt x="4048125" y="5734844"/>
                </a:cubicBezTo>
                <a:lnTo>
                  <a:pt x="4040683" y="5727403"/>
                </a:lnTo>
                <a:cubicBezTo>
                  <a:pt x="4035722" y="5727403"/>
                  <a:pt x="4030761" y="5727403"/>
                  <a:pt x="4025800" y="5727403"/>
                </a:cubicBezTo>
                <a:lnTo>
                  <a:pt x="4018359" y="5719961"/>
                </a:lnTo>
                <a:cubicBezTo>
                  <a:pt x="4018359" y="5717480"/>
                  <a:pt x="4019289" y="5716240"/>
                  <a:pt x="4021150" y="5716240"/>
                </a:cubicBezTo>
                <a:close/>
                <a:moveTo>
                  <a:pt x="3088183" y="5712520"/>
                </a:moveTo>
                <a:lnTo>
                  <a:pt x="3095625" y="5719961"/>
                </a:lnTo>
                <a:lnTo>
                  <a:pt x="3058417" y="5719961"/>
                </a:lnTo>
                <a:cubicBezTo>
                  <a:pt x="3058417" y="5715000"/>
                  <a:pt x="3068340" y="5712520"/>
                  <a:pt x="3088183" y="5712520"/>
                </a:cubicBezTo>
                <a:close/>
                <a:moveTo>
                  <a:pt x="2530078" y="5705078"/>
                </a:moveTo>
                <a:cubicBezTo>
                  <a:pt x="2535038" y="5705078"/>
                  <a:pt x="2537519" y="5706319"/>
                  <a:pt x="2537519" y="5708799"/>
                </a:cubicBezTo>
                <a:cubicBezTo>
                  <a:pt x="2537519" y="5711280"/>
                  <a:pt x="2535038" y="5712520"/>
                  <a:pt x="2530078" y="5712520"/>
                </a:cubicBezTo>
                <a:cubicBezTo>
                  <a:pt x="2525117" y="5717481"/>
                  <a:pt x="2521396" y="5718721"/>
                  <a:pt x="2518916" y="5716240"/>
                </a:cubicBezTo>
                <a:cubicBezTo>
                  <a:pt x="2516435" y="5713760"/>
                  <a:pt x="2516435" y="5711280"/>
                  <a:pt x="2518916" y="5708799"/>
                </a:cubicBezTo>
                <a:cubicBezTo>
                  <a:pt x="2521396" y="5706319"/>
                  <a:pt x="2525117" y="5705078"/>
                  <a:pt x="2530078" y="5705078"/>
                </a:cubicBezTo>
                <a:close/>
                <a:moveTo>
                  <a:pt x="1970112" y="5700427"/>
                </a:moveTo>
                <a:cubicBezTo>
                  <a:pt x="1971352" y="5701048"/>
                  <a:pt x="1971972" y="5702598"/>
                  <a:pt x="1971972" y="5705078"/>
                </a:cubicBezTo>
                <a:lnTo>
                  <a:pt x="1964531" y="5712520"/>
                </a:lnTo>
                <a:cubicBezTo>
                  <a:pt x="1959570" y="5712520"/>
                  <a:pt x="1957089" y="5711280"/>
                  <a:pt x="1957089" y="5708799"/>
                </a:cubicBezTo>
                <a:cubicBezTo>
                  <a:pt x="1957089" y="5706319"/>
                  <a:pt x="1959570" y="5703838"/>
                  <a:pt x="1964531" y="5701358"/>
                </a:cubicBezTo>
                <a:cubicBezTo>
                  <a:pt x="1967011" y="5700118"/>
                  <a:pt x="1968872" y="5699808"/>
                  <a:pt x="1970112" y="5700427"/>
                </a:cubicBezTo>
                <a:close/>
                <a:moveTo>
                  <a:pt x="2998886" y="5697637"/>
                </a:moveTo>
                <a:cubicBezTo>
                  <a:pt x="2998886" y="5697637"/>
                  <a:pt x="3001367" y="5697637"/>
                  <a:pt x="3006328" y="5697637"/>
                </a:cubicBezTo>
                <a:cubicBezTo>
                  <a:pt x="3011288" y="5697637"/>
                  <a:pt x="3013769" y="5700118"/>
                  <a:pt x="3013769" y="5705078"/>
                </a:cubicBezTo>
                <a:lnTo>
                  <a:pt x="3021210" y="5712520"/>
                </a:lnTo>
                <a:cubicBezTo>
                  <a:pt x="3021210" y="5717481"/>
                  <a:pt x="3011288" y="5717481"/>
                  <a:pt x="2991445" y="5712520"/>
                </a:cubicBezTo>
                <a:cubicBezTo>
                  <a:pt x="2971601" y="5702598"/>
                  <a:pt x="2974081" y="5697637"/>
                  <a:pt x="2998886" y="5697637"/>
                </a:cubicBezTo>
                <a:close/>
                <a:moveTo>
                  <a:pt x="2850058" y="5697637"/>
                </a:moveTo>
                <a:lnTo>
                  <a:pt x="2842617" y="5705078"/>
                </a:lnTo>
                <a:cubicBezTo>
                  <a:pt x="2832695" y="5705078"/>
                  <a:pt x="2822773" y="5705078"/>
                  <a:pt x="2812851" y="5705078"/>
                </a:cubicBezTo>
                <a:cubicBezTo>
                  <a:pt x="2802929" y="5705078"/>
                  <a:pt x="2797968" y="5705078"/>
                  <a:pt x="2797968" y="5705078"/>
                </a:cubicBezTo>
                <a:close/>
                <a:moveTo>
                  <a:pt x="2619375" y="5697637"/>
                </a:moveTo>
                <a:cubicBezTo>
                  <a:pt x="2624335" y="5697637"/>
                  <a:pt x="2630537" y="5697637"/>
                  <a:pt x="2637978" y="5697637"/>
                </a:cubicBezTo>
                <a:cubicBezTo>
                  <a:pt x="2645419" y="5697637"/>
                  <a:pt x="2649140" y="5697637"/>
                  <a:pt x="2649140" y="5697637"/>
                </a:cubicBezTo>
                <a:cubicBezTo>
                  <a:pt x="2654101" y="5702598"/>
                  <a:pt x="2659062" y="5705078"/>
                  <a:pt x="2664023" y="5705078"/>
                </a:cubicBezTo>
                <a:lnTo>
                  <a:pt x="2678906" y="5712520"/>
                </a:lnTo>
                <a:lnTo>
                  <a:pt x="2664023" y="5712520"/>
                </a:lnTo>
                <a:cubicBezTo>
                  <a:pt x="2659062" y="5712520"/>
                  <a:pt x="2644179" y="5710040"/>
                  <a:pt x="2619375" y="5705078"/>
                </a:cubicBezTo>
                <a:close/>
                <a:moveTo>
                  <a:pt x="3564433" y="5693916"/>
                </a:moveTo>
                <a:cubicBezTo>
                  <a:pt x="3566914" y="5693916"/>
                  <a:pt x="3569394" y="5695157"/>
                  <a:pt x="3571875" y="5697637"/>
                </a:cubicBezTo>
                <a:lnTo>
                  <a:pt x="3564433" y="5697637"/>
                </a:lnTo>
                <a:lnTo>
                  <a:pt x="3556992" y="5697637"/>
                </a:lnTo>
                <a:cubicBezTo>
                  <a:pt x="3559473" y="5695157"/>
                  <a:pt x="3561953" y="5693916"/>
                  <a:pt x="3564433" y="5693916"/>
                </a:cubicBezTo>
                <a:close/>
                <a:moveTo>
                  <a:pt x="4018359" y="5675313"/>
                </a:moveTo>
                <a:cubicBezTo>
                  <a:pt x="4023320" y="5675313"/>
                  <a:pt x="4027041" y="5677793"/>
                  <a:pt x="4029521" y="5682754"/>
                </a:cubicBezTo>
                <a:cubicBezTo>
                  <a:pt x="4032002" y="5687715"/>
                  <a:pt x="4030761" y="5690196"/>
                  <a:pt x="4025800" y="5690196"/>
                </a:cubicBezTo>
                <a:lnTo>
                  <a:pt x="4018359" y="5682754"/>
                </a:lnTo>
                <a:cubicBezTo>
                  <a:pt x="4018359" y="5677793"/>
                  <a:pt x="4018359" y="5675313"/>
                  <a:pt x="4018359" y="5675313"/>
                </a:cubicBezTo>
                <a:close/>
                <a:moveTo>
                  <a:pt x="3289101" y="5675313"/>
                </a:moveTo>
                <a:cubicBezTo>
                  <a:pt x="3289101" y="5675313"/>
                  <a:pt x="3291581" y="5675313"/>
                  <a:pt x="3296542" y="5675313"/>
                </a:cubicBezTo>
                <a:lnTo>
                  <a:pt x="3289101" y="5682754"/>
                </a:lnTo>
                <a:close/>
                <a:moveTo>
                  <a:pt x="2850058" y="5675313"/>
                </a:moveTo>
                <a:lnTo>
                  <a:pt x="2864941" y="5675313"/>
                </a:lnTo>
                <a:cubicBezTo>
                  <a:pt x="2869902" y="5675313"/>
                  <a:pt x="2874863" y="5675313"/>
                  <a:pt x="2879824" y="5675313"/>
                </a:cubicBezTo>
                <a:cubicBezTo>
                  <a:pt x="2884784" y="5675313"/>
                  <a:pt x="2887265" y="5675313"/>
                  <a:pt x="2887265" y="5675313"/>
                </a:cubicBezTo>
                <a:cubicBezTo>
                  <a:pt x="2892226" y="5680274"/>
                  <a:pt x="2897187" y="5682754"/>
                  <a:pt x="2902148" y="5682754"/>
                </a:cubicBezTo>
                <a:cubicBezTo>
                  <a:pt x="2907109" y="5682754"/>
                  <a:pt x="2910829" y="5683995"/>
                  <a:pt x="2913310" y="5686475"/>
                </a:cubicBezTo>
                <a:cubicBezTo>
                  <a:pt x="2915791" y="5688955"/>
                  <a:pt x="2917031" y="5690196"/>
                  <a:pt x="2917031" y="5690196"/>
                </a:cubicBezTo>
                <a:lnTo>
                  <a:pt x="2887265" y="5690196"/>
                </a:lnTo>
                <a:cubicBezTo>
                  <a:pt x="2882304" y="5690196"/>
                  <a:pt x="2874863" y="5687715"/>
                  <a:pt x="2864941" y="5682754"/>
                </a:cubicBezTo>
                <a:close/>
                <a:moveTo>
                  <a:pt x="2716113" y="5675313"/>
                </a:moveTo>
                <a:cubicBezTo>
                  <a:pt x="2721074" y="5675313"/>
                  <a:pt x="2721074" y="5677793"/>
                  <a:pt x="2716113" y="5682754"/>
                </a:cubicBezTo>
                <a:cubicBezTo>
                  <a:pt x="2716113" y="5687715"/>
                  <a:pt x="2717353" y="5691436"/>
                  <a:pt x="2719834" y="5693916"/>
                </a:cubicBezTo>
                <a:cubicBezTo>
                  <a:pt x="2722314" y="5696397"/>
                  <a:pt x="2730996" y="5695157"/>
                  <a:pt x="2745878" y="5690196"/>
                </a:cubicBezTo>
                <a:lnTo>
                  <a:pt x="2753320" y="5705078"/>
                </a:lnTo>
                <a:lnTo>
                  <a:pt x="2738437" y="5712520"/>
                </a:lnTo>
                <a:lnTo>
                  <a:pt x="2753320" y="5719961"/>
                </a:lnTo>
                <a:lnTo>
                  <a:pt x="2745878" y="5727403"/>
                </a:lnTo>
                <a:cubicBezTo>
                  <a:pt x="2735956" y="5722442"/>
                  <a:pt x="2730996" y="5719961"/>
                  <a:pt x="2730996" y="5719961"/>
                </a:cubicBezTo>
                <a:lnTo>
                  <a:pt x="2716113" y="5705078"/>
                </a:lnTo>
                <a:lnTo>
                  <a:pt x="2708671" y="5697637"/>
                </a:lnTo>
                <a:cubicBezTo>
                  <a:pt x="2708671" y="5697637"/>
                  <a:pt x="2708671" y="5692676"/>
                  <a:pt x="2708671" y="5682754"/>
                </a:cubicBezTo>
                <a:close/>
                <a:moveTo>
                  <a:pt x="3988593" y="5667871"/>
                </a:moveTo>
                <a:lnTo>
                  <a:pt x="3996035" y="5667871"/>
                </a:lnTo>
                <a:cubicBezTo>
                  <a:pt x="3996035" y="5677793"/>
                  <a:pt x="3991074" y="5680274"/>
                  <a:pt x="3981152" y="5675313"/>
                </a:cubicBezTo>
                <a:cubicBezTo>
                  <a:pt x="3976191" y="5670352"/>
                  <a:pt x="3978672" y="5667871"/>
                  <a:pt x="3988593" y="5667871"/>
                </a:cubicBezTo>
                <a:close/>
                <a:moveTo>
                  <a:pt x="3065859" y="5667871"/>
                </a:moveTo>
                <a:lnTo>
                  <a:pt x="3058417" y="5690196"/>
                </a:lnTo>
                <a:cubicBezTo>
                  <a:pt x="3048495" y="5700118"/>
                  <a:pt x="3041054" y="5700118"/>
                  <a:pt x="3036093" y="5690196"/>
                </a:cubicBezTo>
                <a:close/>
                <a:moveTo>
                  <a:pt x="3475136" y="5660430"/>
                </a:moveTo>
                <a:cubicBezTo>
                  <a:pt x="3480097" y="5660430"/>
                  <a:pt x="3482578" y="5661671"/>
                  <a:pt x="3482578" y="5664151"/>
                </a:cubicBezTo>
                <a:cubicBezTo>
                  <a:pt x="3482578" y="5666631"/>
                  <a:pt x="3480097" y="5667871"/>
                  <a:pt x="3475136" y="5667871"/>
                </a:cubicBezTo>
                <a:cubicBezTo>
                  <a:pt x="3455292" y="5672833"/>
                  <a:pt x="3445371" y="5672833"/>
                  <a:pt x="3445371" y="5667871"/>
                </a:cubicBezTo>
                <a:cubicBezTo>
                  <a:pt x="3445371" y="5662911"/>
                  <a:pt x="3455292" y="5660430"/>
                  <a:pt x="3475136" y="5660430"/>
                </a:cubicBezTo>
                <a:close/>
                <a:moveTo>
                  <a:pt x="3162597" y="5660430"/>
                </a:moveTo>
                <a:lnTo>
                  <a:pt x="3177480" y="5667871"/>
                </a:lnTo>
                <a:cubicBezTo>
                  <a:pt x="3177480" y="5667871"/>
                  <a:pt x="3172519" y="5667871"/>
                  <a:pt x="3162597" y="5667871"/>
                </a:cubicBezTo>
                <a:lnTo>
                  <a:pt x="3155156" y="5667871"/>
                </a:lnTo>
                <a:cubicBezTo>
                  <a:pt x="3155156" y="5662911"/>
                  <a:pt x="3157636" y="5660430"/>
                  <a:pt x="3162597" y="5660430"/>
                </a:cubicBezTo>
                <a:close/>
                <a:moveTo>
                  <a:pt x="2783085" y="5660430"/>
                </a:moveTo>
                <a:cubicBezTo>
                  <a:pt x="2788046" y="5660430"/>
                  <a:pt x="2790527" y="5660430"/>
                  <a:pt x="2790527" y="5660430"/>
                </a:cubicBezTo>
                <a:cubicBezTo>
                  <a:pt x="2790527" y="5660430"/>
                  <a:pt x="2790527" y="5662911"/>
                  <a:pt x="2790527" y="5667871"/>
                </a:cubicBezTo>
                <a:cubicBezTo>
                  <a:pt x="2790527" y="5667871"/>
                  <a:pt x="2788046" y="5667871"/>
                  <a:pt x="2783085" y="5667871"/>
                </a:cubicBezTo>
                <a:cubicBezTo>
                  <a:pt x="2778125" y="5662911"/>
                  <a:pt x="2778125" y="5660430"/>
                  <a:pt x="2783085" y="5660430"/>
                </a:cubicBezTo>
                <a:close/>
                <a:moveTo>
                  <a:pt x="2753320" y="5652988"/>
                </a:moveTo>
                <a:cubicBezTo>
                  <a:pt x="2758281" y="5652988"/>
                  <a:pt x="2759521" y="5654229"/>
                  <a:pt x="2757041" y="5656709"/>
                </a:cubicBezTo>
                <a:cubicBezTo>
                  <a:pt x="2754560" y="5659190"/>
                  <a:pt x="2752080" y="5660430"/>
                  <a:pt x="2749599" y="5660430"/>
                </a:cubicBezTo>
                <a:cubicBezTo>
                  <a:pt x="2747118" y="5660430"/>
                  <a:pt x="2745878" y="5659190"/>
                  <a:pt x="2745878" y="5656709"/>
                </a:cubicBezTo>
                <a:cubicBezTo>
                  <a:pt x="2745878" y="5654229"/>
                  <a:pt x="2748359" y="5652988"/>
                  <a:pt x="2753320" y="5652988"/>
                </a:cubicBezTo>
                <a:close/>
                <a:moveTo>
                  <a:pt x="3659420" y="5650362"/>
                </a:moveTo>
                <a:lnTo>
                  <a:pt x="3653730" y="5652988"/>
                </a:lnTo>
                <a:lnTo>
                  <a:pt x="3646289" y="5652988"/>
                </a:lnTo>
                <a:close/>
                <a:moveTo>
                  <a:pt x="3672334" y="5645547"/>
                </a:moveTo>
                <a:cubicBezTo>
                  <a:pt x="3674814" y="5645547"/>
                  <a:pt x="3678535" y="5645547"/>
                  <a:pt x="3683496" y="5645547"/>
                </a:cubicBezTo>
                <a:lnTo>
                  <a:pt x="3659420" y="5650362"/>
                </a:lnTo>
                <a:lnTo>
                  <a:pt x="3665822" y="5647407"/>
                </a:lnTo>
                <a:cubicBezTo>
                  <a:pt x="3668923" y="5646167"/>
                  <a:pt x="3671093" y="5645547"/>
                  <a:pt x="3672334" y="5645547"/>
                </a:cubicBezTo>
                <a:close/>
                <a:moveTo>
                  <a:pt x="2715183" y="5640896"/>
                </a:moveTo>
                <a:cubicBezTo>
                  <a:pt x="2715803" y="5641517"/>
                  <a:pt x="2716113" y="5643067"/>
                  <a:pt x="2716113" y="5645547"/>
                </a:cubicBezTo>
                <a:lnTo>
                  <a:pt x="2716113" y="5652988"/>
                </a:lnTo>
                <a:lnTo>
                  <a:pt x="2708671" y="5652988"/>
                </a:lnTo>
                <a:cubicBezTo>
                  <a:pt x="2708671" y="5648028"/>
                  <a:pt x="2709911" y="5644307"/>
                  <a:pt x="2712392" y="5641826"/>
                </a:cubicBezTo>
                <a:cubicBezTo>
                  <a:pt x="2713632" y="5640586"/>
                  <a:pt x="2714563" y="5640276"/>
                  <a:pt x="2715183" y="5640896"/>
                </a:cubicBezTo>
                <a:close/>
                <a:moveTo>
                  <a:pt x="3080742" y="5638106"/>
                </a:moveTo>
                <a:lnTo>
                  <a:pt x="3095625" y="5652988"/>
                </a:lnTo>
                <a:lnTo>
                  <a:pt x="3080742" y="5645547"/>
                </a:lnTo>
                <a:close/>
                <a:moveTo>
                  <a:pt x="2887265" y="5638106"/>
                </a:moveTo>
                <a:cubicBezTo>
                  <a:pt x="2902148" y="5643066"/>
                  <a:pt x="2912070" y="5652988"/>
                  <a:pt x="2917031" y="5667871"/>
                </a:cubicBezTo>
                <a:cubicBezTo>
                  <a:pt x="2907109" y="5667871"/>
                  <a:pt x="2902148" y="5665391"/>
                  <a:pt x="2902148" y="5660430"/>
                </a:cubicBezTo>
                <a:cubicBezTo>
                  <a:pt x="2892226" y="5655469"/>
                  <a:pt x="2884784" y="5652988"/>
                  <a:pt x="2879824" y="5652988"/>
                </a:cubicBezTo>
                <a:close/>
                <a:moveTo>
                  <a:pt x="3452812" y="5630664"/>
                </a:moveTo>
                <a:lnTo>
                  <a:pt x="3467695" y="5645547"/>
                </a:lnTo>
                <a:cubicBezTo>
                  <a:pt x="3462734" y="5645547"/>
                  <a:pt x="3457773" y="5645547"/>
                  <a:pt x="3452812" y="5645547"/>
                </a:cubicBezTo>
                <a:cubicBezTo>
                  <a:pt x="3447851" y="5640586"/>
                  <a:pt x="3447851" y="5635626"/>
                  <a:pt x="3452812" y="5630664"/>
                </a:cubicBezTo>
                <a:close/>
                <a:moveTo>
                  <a:pt x="3266777" y="5630664"/>
                </a:moveTo>
                <a:lnTo>
                  <a:pt x="3289101" y="5638106"/>
                </a:lnTo>
                <a:cubicBezTo>
                  <a:pt x="3289101" y="5643066"/>
                  <a:pt x="3281660" y="5643066"/>
                  <a:pt x="3266777" y="5638106"/>
                </a:cubicBezTo>
                <a:cubicBezTo>
                  <a:pt x="3261816" y="5633145"/>
                  <a:pt x="3261816" y="5630664"/>
                  <a:pt x="3266777" y="5630664"/>
                </a:cubicBezTo>
                <a:close/>
                <a:moveTo>
                  <a:pt x="3199804" y="5615781"/>
                </a:moveTo>
                <a:cubicBezTo>
                  <a:pt x="3199804" y="5615781"/>
                  <a:pt x="3199804" y="5618262"/>
                  <a:pt x="3199804" y="5623223"/>
                </a:cubicBezTo>
                <a:cubicBezTo>
                  <a:pt x="3199804" y="5628184"/>
                  <a:pt x="3204765" y="5633145"/>
                  <a:pt x="3214687" y="5638106"/>
                </a:cubicBezTo>
                <a:lnTo>
                  <a:pt x="3229570" y="5652988"/>
                </a:lnTo>
                <a:cubicBezTo>
                  <a:pt x="3229570" y="5657950"/>
                  <a:pt x="3223369" y="5660430"/>
                  <a:pt x="3210966" y="5660430"/>
                </a:cubicBezTo>
                <a:cubicBezTo>
                  <a:pt x="3198564" y="5660430"/>
                  <a:pt x="3191122" y="5659190"/>
                  <a:pt x="3188642" y="5656709"/>
                </a:cubicBezTo>
                <a:cubicBezTo>
                  <a:pt x="3186162" y="5654229"/>
                  <a:pt x="3186162" y="5649268"/>
                  <a:pt x="3188642" y="5641826"/>
                </a:cubicBezTo>
                <a:cubicBezTo>
                  <a:pt x="3191122" y="5634385"/>
                  <a:pt x="3192363" y="5628184"/>
                  <a:pt x="3192363" y="5623223"/>
                </a:cubicBezTo>
                <a:cubicBezTo>
                  <a:pt x="3192363" y="5623223"/>
                  <a:pt x="3192363" y="5621983"/>
                  <a:pt x="3192363" y="5619502"/>
                </a:cubicBezTo>
                <a:cubicBezTo>
                  <a:pt x="3192363" y="5617022"/>
                  <a:pt x="3194843" y="5615781"/>
                  <a:pt x="3199804" y="5615781"/>
                </a:cubicBezTo>
                <a:close/>
                <a:moveTo>
                  <a:pt x="3017490" y="5615781"/>
                </a:moveTo>
                <a:cubicBezTo>
                  <a:pt x="3019970" y="5615781"/>
                  <a:pt x="3022451" y="5620743"/>
                  <a:pt x="3024931" y="5630664"/>
                </a:cubicBezTo>
                <a:cubicBezTo>
                  <a:pt x="3027412" y="5640586"/>
                  <a:pt x="3026171" y="5645547"/>
                  <a:pt x="3021210" y="5645547"/>
                </a:cubicBezTo>
                <a:cubicBezTo>
                  <a:pt x="3021210" y="5645547"/>
                  <a:pt x="3021210" y="5643066"/>
                  <a:pt x="3021210" y="5638106"/>
                </a:cubicBezTo>
                <a:lnTo>
                  <a:pt x="3013769" y="5623223"/>
                </a:lnTo>
                <a:cubicBezTo>
                  <a:pt x="3013769" y="5618262"/>
                  <a:pt x="3015009" y="5615781"/>
                  <a:pt x="3017490" y="5615781"/>
                </a:cubicBezTo>
                <a:close/>
                <a:moveTo>
                  <a:pt x="2850058" y="5615781"/>
                </a:moveTo>
                <a:lnTo>
                  <a:pt x="2864941" y="5623223"/>
                </a:lnTo>
                <a:cubicBezTo>
                  <a:pt x="2864941" y="5628184"/>
                  <a:pt x="2862460" y="5630664"/>
                  <a:pt x="2857500" y="5630664"/>
                </a:cubicBezTo>
                <a:cubicBezTo>
                  <a:pt x="2852539" y="5630664"/>
                  <a:pt x="2850058" y="5625704"/>
                  <a:pt x="2850058" y="5615781"/>
                </a:cubicBezTo>
                <a:close/>
                <a:moveTo>
                  <a:pt x="4085332" y="5608340"/>
                </a:moveTo>
                <a:lnTo>
                  <a:pt x="4100214" y="5615781"/>
                </a:lnTo>
                <a:lnTo>
                  <a:pt x="4063007" y="5623223"/>
                </a:lnTo>
                <a:cubicBezTo>
                  <a:pt x="4063007" y="5613301"/>
                  <a:pt x="4070449" y="5608340"/>
                  <a:pt x="4085332" y="5608340"/>
                </a:cubicBezTo>
                <a:close/>
                <a:moveTo>
                  <a:pt x="2883544" y="5608340"/>
                </a:moveTo>
                <a:cubicBezTo>
                  <a:pt x="2886025" y="5608340"/>
                  <a:pt x="2888505" y="5609580"/>
                  <a:pt x="2890986" y="5612061"/>
                </a:cubicBezTo>
                <a:cubicBezTo>
                  <a:pt x="2893467" y="5614541"/>
                  <a:pt x="2892226" y="5615781"/>
                  <a:pt x="2887265" y="5615781"/>
                </a:cubicBezTo>
                <a:cubicBezTo>
                  <a:pt x="2882304" y="5615781"/>
                  <a:pt x="2879824" y="5614541"/>
                  <a:pt x="2879824" y="5612061"/>
                </a:cubicBezTo>
                <a:cubicBezTo>
                  <a:pt x="2879824" y="5609580"/>
                  <a:pt x="2881064" y="5608340"/>
                  <a:pt x="2883544" y="5608340"/>
                </a:cubicBezTo>
                <a:close/>
                <a:moveTo>
                  <a:pt x="3439790" y="5595318"/>
                </a:moveTo>
                <a:cubicBezTo>
                  <a:pt x="3443510" y="5595318"/>
                  <a:pt x="3447851" y="5595938"/>
                  <a:pt x="3452812" y="5597178"/>
                </a:cubicBezTo>
                <a:cubicBezTo>
                  <a:pt x="3462734" y="5599659"/>
                  <a:pt x="3470175" y="5600899"/>
                  <a:pt x="3475136" y="5600899"/>
                </a:cubicBezTo>
                <a:cubicBezTo>
                  <a:pt x="3480097" y="5600899"/>
                  <a:pt x="3482578" y="5600899"/>
                  <a:pt x="3482578" y="5600899"/>
                </a:cubicBezTo>
                <a:cubicBezTo>
                  <a:pt x="3482578" y="5600899"/>
                  <a:pt x="3477617" y="5603379"/>
                  <a:pt x="3467695" y="5608340"/>
                </a:cubicBezTo>
                <a:cubicBezTo>
                  <a:pt x="3457773" y="5613301"/>
                  <a:pt x="3450332" y="5615781"/>
                  <a:pt x="3445371" y="5615781"/>
                </a:cubicBezTo>
                <a:cubicBezTo>
                  <a:pt x="3440410" y="5615781"/>
                  <a:pt x="3437929" y="5613301"/>
                  <a:pt x="3437929" y="5608340"/>
                </a:cubicBezTo>
                <a:lnTo>
                  <a:pt x="3430488" y="5608340"/>
                </a:lnTo>
                <a:cubicBezTo>
                  <a:pt x="3425527" y="5608340"/>
                  <a:pt x="3423046" y="5605860"/>
                  <a:pt x="3423046" y="5600899"/>
                </a:cubicBezTo>
                <a:cubicBezTo>
                  <a:pt x="3423046" y="5600899"/>
                  <a:pt x="3425527" y="5599659"/>
                  <a:pt x="3430488" y="5597178"/>
                </a:cubicBezTo>
                <a:cubicBezTo>
                  <a:pt x="3432968" y="5595938"/>
                  <a:pt x="3436069" y="5595318"/>
                  <a:pt x="3439790" y="5595318"/>
                </a:cubicBezTo>
                <a:close/>
                <a:moveTo>
                  <a:pt x="3248173" y="5593457"/>
                </a:moveTo>
                <a:cubicBezTo>
                  <a:pt x="3250654" y="5593457"/>
                  <a:pt x="3253134" y="5594698"/>
                  <a:pt x="3255615" y="5597178"/>
                </a:cubicBezTo>
                <a:cubicBezTo>
                  <a:pt x="3258095" y="5599659"/>
                  <a:pt x="3256855" y="5600899"/>
                  <a:pt x="3251894" y="5600899"/>
                </a:cubicBezTo>
                <a:cubicBezTo>
                  <a:pt x="3246933" y="5600899"/>
                  <a:pt x="3244453" y="5599659"/>
                  <a:pt x="3244453" y="5597178"/>
                </a:cubicBezTo>
                <a:cubicBezTo>
                  <a:pt x="3244453" y="5594698"/>
                  <a:pt x="3245693" y="5593457"/>
                  <a:pt x="3248173" y="5593457"/>
                </a:cubicBezTo>
                <a:close/>
                <a:moveTo>
                  <a:pt x="2812851" y="5593457"/>
                </a:moveTo>
                <a:cubicBezTo>
                  <a:pt x="2817812" y="5593457"/>
                  <a:pt x="2820292" y="5593457"/>
                  <a:pt x="2820292" y="5593457"/>
                </a:cubicBezTo>
                <a:cubicBezTo>
                  <a:pt x="2820292" y="5598419"/>
                  <a:pt x="2822773" y="5600899"/>
                  <a:pt x="2827734" y="5600899"/>
                </a:cubicBezTo>
                <a:cubicBezTo>
                  <a:pt x="2827734" y="5605860"/>
                  <a:pt x="2827734" y="5608340"/>
                  <a:pt x="2827734" y="5608340"/>
                </a:cubicBezTo>
                <a:cubicBezTo>
                  <a:pt x="2827734" y="5608340"/>
                  <a:pt x="2825253" y="5608340"/>
                  <a:pt x="2820292" y="5608340"/>
                </a:cubicBezTo>
                <a:cubicBezTo>
                  <a:pt x="2815332" y="5613301"/>
                  <a:pt x="2811611" y="5612061"/>
                  <a:pt x="2809130" y="5604619"/>
                </a:cubicBezTo>
                <a:cubicBezTo>
                  <a:pt x="2806650" y="5597178"/>
                  <a:pt x="2807890" y="5593457"/>
                  <a:pt x="2812851" y="5593457"/>
                </a:cubicBezTo>
                <a:close/>
                <a:moveTo>
                  <a:pt x="2500312" y="5593457"/>
                </a:moveTo>
                <a:lnTo>
                  <a:pt x="2507753" y="5593457"/>
                </a:lnTo>
                <a:cubicBezTo>
                  <a:pt x="2507753" y="5598419"/>
                  <a:pt x="2505273" y="5600899"/>
                  <a:pt x="2500312" y="5600899"/>
                </a:cubicBezTo>
                <a:lnTo>
                  <a:pt x="2492871" y="5600899"/>
                </a:lnTo>
                <a:cubicBezTo>
                  <a:pt x="2492871" y="5595938"/>
                  <a:pt x="2495351" y="5593457"/>
                  <a:pt x="2500312" y="5593457"/>
                </a:cubicBezTo>
                <a:close/>
                <a:moveTo>
                  <a:pt x="4018359" y="5586016"/>
                </a:moveTo>
                <a:cubicBezTo>
                  <a:pt x="4023320" y="5586016"/>
                  <a:pt x="4025800" y="5588496"/>
                  <a:pt x="4025800" y="5593457"/>
                </a:cubicBezTo>
                <a:cubicBezTo>
                  <a:pt x="4025800" y="5593457"/>
                  <a:pt x="4023320" y="5593457"/>
                  <a:pt x="4018359" y="5593457"/>
                </a:cubicBezTo>
                <a:cubicBezTo>
                  <a:pt x="4013398" y="5593457"/>
                  <a:pt x="4010918" y="5593457"/>
                  <a:pt x="4010918" y="5593457"/>
                </a:cubicBezTo>
                <a:close/>
                <a:moveTo>
                  <a:pt x="3311425" y="5586016"/>
                </a:moveTo>
                <a:lnTo>
                  <a:pt x="3311425" y="5593457"/>
                </a:lnTo>
                <a:lnTo>
                  <a:pt x="3318867" y="5586016"/>
                </a:lnTo>
                <a:cubicBezTo>
                  <a:pt x="3313906" y="5586016"/>
                  <a:pt x="3311425" y="5586016"/>
                  <a:pt x="3311425" y="5586016"/>
                </a:cubicBezTo>
                <a:close/>
                <a:moveTo>
                  <a:pt x="3080742" y="5586016"/>
                </a:moveTo>
                <a:cubicBezTo>
                  <a:pt x="3080742" y="5590977"/>
                  <a:pt x="3080742" y="5593457"/>
                  <a:pt x="3080742" y="5593457"/>
                </a:cubicBezTo>
                <a:cubicBezTo>
                  <a:pt x="3080742" y="5593457"/>
                  <a:pt x="3080742" y="5595938"/>
                  <a:pt x="3080742" y="5600899"/>
                </a:cubicBezTo>
                <a:lnTo>
                  <a:pt x="3103066" y="5600899"/>
                </a:lnTo>
                <a:cubicBezTo>
                  <a:pt x="3103066" y="5595938"/>
                  <a:pt x="3100585" y="5592217"/>
                  <a:pt x="3095625" y="5589737"/>
                </a:cubicBezTo>
                <a:cubicBezTo>
                  <a:pt x="3090664" y="5587256"/>
                  <a:pt x="3085702" y="5586016"/>
                  <a:pt x="3080742" y="5586016"/>
                </a:cubicBezTo>
                <a:close/>
                <a:moveTo>
                  <a:pt x="2909589" y="5581365"/>
                </a:moveTo>
                <a:cubicBezTo>
                  <a:pt x="2907109" y="5580745"/>
                  <a:pt x="2904628" y="5581055"/>
                  <a:pt x="2902148" y="5582295"/>
                </a:cubicBezTo>
                <a:cubicBezTo>
                  <a:pt x="2897187" y="5584776"/>
                  <a:pt x="2892226" y="5586016"/>
                  <a:pt x="2887265" y="5586016"/>
                </a:cubicBezTo>
                <a:lnTo>
                  <a:pt x="2879824" y="5593457"/>
                </a:lnTo>
                <a:lnTo>
                  <a:pt x="2909589" y="5600899"/>
                </a:lnTo>
                <a:lnTo>
                  <a:pt x="2917031" y="5586016"/>
                </a:lnTo>
                <a:cubicBezTo>
                  <a:pt x="2914550" y="5583536"/>
                  <a:pt x="2912070" y="5581985"/>
                  <a:pt x="2909589" y="5581365"/>
                </a:cubicBezTo>
                <a:close/>
                <a:moveTo>
                  <a:pt x="2664023" y="5578574"/>
                </a:moveTo>
                <a:cubicBezTo>
                  <a:pt x="2673945" y="5578574"/>
                  <a:pt x="2678906" y="5581055"/>
                  <a:pt x="2678906" y="5586016"/>
                </a:cubicBezTo>
                <a:lnTo>
                  <a:pt x="2656582" y="5586016"/>
                </a:lnTo>
                <a:close/>
                <a:moveTo>
                  <a:pt x="2003598" y="5574854"/>
                </a:moveTo>
                <a:cubicBezTo>
                  <a:pt x="2004838" y="5574854"/>
                  <a:pt x="2006699" y="5576094"/>
                  <a:pt x="2009179" y="5578574"/>
                </a:cubicBezTo>
                <a:lnTo>
                  <a:pt x="2007784" y="5578574"/>
                </a:lnTo>
                <a:cubicBezTo>
                  <a:pt x="2006234" y="5578574"/>
                  <a:pt x="2004218" y="5578574"/>
                  <a:pt x="2001738" y="5578574"/>
                </a:cubicBezTo>
                <a:cubicBezTo>
                  <a:pt x="2001738" y="5576094"/>
                  <a:pt x="2002358" y="5574854"/>
                  <a:pt x="2003598" y="5574854"/>
                </a:cubicBezTo>
                <a:close/>
                <a:moveTo>
                  <a:pt x="3802558" y="5571133"/>
                </a:moveTo>
                <a:cubicBezTo>
                  <a:pt x="3802558" y="5571133"/>
                  <a:pt x="3805039" y="5573614"/>
                  <a:pt x="3810000" y="5578574"/>
                </a:cubicBezTo>
                <a:cubicBezTo>
                  <a:pt x="3814961" y="5583536"/>
                  <a:pt x="3817441" y="5588496"/>
                  <a:pt x="3817441" y="5593457"/>
                </a:cubicBezTo>
                <a:lnTo>
                  <a:pt x="3802558" y="5586016"/>
                </a:lnTo>
                <a:cubicBezTo>
                  <a:pt x="3787675" y="5576094"/>
                  <a:pt x="3787675" y="5571133"/>
                  <a:pt x="3802558" y="5571133"/>
                </a:cubicBezTo>
                <a:close/>
                <a:moveTo>
                  <a:pt x="2998886" y="5571133"/>
                </a:moveTo>
                <a:lnTo>
                  <a:pt x="2991445" y="5578574"/>
                </a:lnTo>
                <a:cubicBezTo>
                  <a:pt x="2991445" y="5578574"/>
                  <a:pt x="2990205" y="5579815"/>
                  <a:pt x="2987724" y="5582295"/>
                </a:cubicBezTo>
                <a:cubicBezTo>
                  <a:pt x="2985243" y="5584776"/>
                  <a:pt x="2981523" y="5586016"/>
                  <a:pt x="2976562" y="5586016"/>
                </a:cubicBezTo>
                <a:lnTo>
                  <a:pt x="2976562" y="5593457"/>
                </a:lnTo>
                <a:lnTo>
                  <a:pt x="3058417" y="5593457"/>
                </a:lnTo>
                <a:lnTo>
                  <a:pt x="3050976" y="5586016"/>
                </a:lnTo>
                <a:lnTo>
                  <a:pt x="3021210" y="5578574"/>
                </a:lnTo>
                <a:close/>
                <a:moveTo>
                  <a:pt x="2723554" y="5571133"/>
                </a:moveTo>
                <a:lnTo>
                  <a:pt x="2730996" y="5578574"/>
                </a:lnTo>
                <a:cubicBezTo>
                  <a:pt x="2730996" y="5578574"/>
                  <a:pt x="2728515" y="5578574"/>
                  <a:pt x="2723554" y="5578574"/>
                </a:cubicBezTo>
                <a:cubicBezTo>
                  <a:pt x="2723554" y="5578574"/>
                  <a:pt x="2723554" y="5576094"/>
                  <a:pt x="2723554" y="5571133"/>
                </a:cubicBezTo>
                <a:close/>
                <a:moveTo>
                  <a:pt x="4226718" y="5563692"/>
                </a:moveTo>
                <a:cubicBezTo>
                  <a:pt x="4226718" y="5563692"/>
                  <a:pt x="4229199" y="5564932"/>
                  <a:pt x="4234160" y="5567412"/>
                </a:cubicBezTo>
                <a:cubicBezTo>
                  <a:pt x="4239121" y="5569893"/>
                  <a:pt x="4239121" y="5573614"/>
                  <a:pt x="4234160" y="5578574"/>
                </a:cubicBezTo>
                <a:cubicBezTo>
                  <a:pt x="4229199" y="5588496"/>
                  <a:pt x="4226718" y="5588496"/>
                  <a:pt x="4226718" y="5578574"/>
                </a:cubicBezTo>
                <a:close/>
                <a:moveTo>
                  <a:pt x="2589609" y="5563692"/>
                </a:moveTo>
                <a:cubicBezTo>
                  <a:pt x="2599531" y="5563692"/>
                  <a:pt x="2604492" y="5566172"/>
                  <a:pt x="2604492" y="5571133"/>
                </a:cubicBezTo>
                <a:lnTo>
                  <a:pt x="2589609" y="5571133"/>
                </a:lnTo>
                <a:cubicBezTo>
                  <a:pt x="2589609" y="5571133"/>
                  <a:pt x="2589609" y="5568653"/>
                  <a:pt x="2589609" y="5563692"/>
                </a:cubicBezTo>
                <a:close/>
                <a:moveTo>
                  <a:pt x="4701108" y="5559971"/>
                </a:moveTo>
                <a:cubicBezTo>
                  <a:pt x="4702348" y="5559971"/>
                  <a:pt x="4702968" y="5561212"/>
                  <a:pt x="4702968" y="5563692"/>
                </a:cubicBezTo>
                <a:lnTo>
                  <a:pt x="4688085" y="5571133"/>
                </a:lnTo>
                <a:cubicBezTo>
                  <a:pt x="4688085" y="5566172"/>
                  <a:pt x="4690565" y="5563692"/>
                  <a:pt x="4695527" y="5563692"/>
                </a:cubicBezTo>
                <a:cubicBezTo>
                  <a:pt x="4698007" y="5561212"/>
                  <a:pt x="4699868" y="5559971"/>
                  <a:pt x="4701108" y="5559971"/>
                </a:cubicBezTo>
                <a:close/>
                <a:moveTo>
                  <a:pt x="3143994" y="5556250"/>
                </a:moveTo>
                <a:cubicBezTo>
                  <a:pt x="3151435" y="5556250"/>
                  <a:pt x="3155156" y="5558731"/>
                  <a:pt x="3155156" y="5563692"/>
                </a:cubicBezTo>
                <a:cubicBezTo>
                  <a:pt x="3155156" y="5568653"/>
                  <a:pt x="3147714" y="5571133"/>
                  <a:pt x="3132832" y="5571133"/>
                </a:cubicBezTo>
                <a:lnTo>
                  <a:pt x="3125390" y="5563692"/>
                </a:lnTo>
                <a:cubicBezTo>
                  <a:pt x="3130351" y="5558731"/>
                  <a:pt x="3136552" y="5556250"/>
                  <a:pt x="3143994" y="5556250"/>
                </a:cubicBezTo>
                <a:close/>
                <a:moveTo>
                  <a:pt x="2984003" y="5556250"/>
                </a:moveTo>
                <a:cubicBezTo>
                  <a:pt x="2974081" y="5556250"/>
                  <a:pt x="2971601" y="5561212"/>
                  <a:pt x="2976562" y="5571133"/>
                </a:cubicBezTo>
                <a:cubicBezTo>
                  <a:pt x="2976562" y="5571133"/>
                  <a:pt x="2979043" y="5571133"/>
                  <a:pt x="2984003" y="5571133"/>
                </a:cubicBezTo>
                <a:cubicBezTo>
                  <a:pt x="2988964" y="5571133"/>
                  <a:pt x="2991445" y="5568653"/>
                  <a:pt x="2991445" y="5563692"/>
                </a:cubicBezTo>
                <a:cubicBezTo>
                  <a:pt x="2991445" y="5558731"/>
                  <a:pt x="2988964" y="5556250"/>
                  <a:pt x="2984003" y="5556250"/>
                </a:cubicBezTo>
                <a:close/>
                <a:moveTo>
                  <a:pt x="2775644" y="5556250"/>
                </a:moveTo>
                <a:lnTo>
                  <a:pt x="2783085" y="5563692"/>
                </a:lnTo>
                <a:lnTo>
                  <a:pt x="2797968" y="5571133"/>
                </a:lnTo>
                <a:lnTo>
                  <a:pt x="2783085" y="5571133"/>
                </a:lnTo>
                <a:cubicBezTo>
                  <a:pt x="2783085" y="5571133"/>
                  <a:pt x="2781845" y="5572373"/>
                  <a:pt x="2779365" y="5574854"/>
                </a:cubicBezTo>
                <a:cubicBezTo>
                  <a:pt x="2776884" y="5577334"/>
                  <a:pt x="2775644" y="5578574"/>
                  <a:pt x="2775644" y="5578574"/>
                </a:cubicBezTo>
                <a:cubicBezTo>
                  <a:pt x="2770683" y="5578574"/>
                  <a:pt x="2765722" y="5578574"/>
                  <a:pt x="2760761" y="5578574"/>
                </a:cubicBezTo>
                <a:lnTo>
                  <a:pt x="2745878" y="5571133"/>
                </a:lnTo>
                <a:cubicBezTo>
                  <a:pt x="2745878" y="5566172"/>
                  <a:pt x="2748359" y="5563692"/>
                  <a:pt x="2753320" y="5563692"/>
                </a:cubicBezTo>
                <a:cubicBezTo>
                  <a:pt x="2753320" y="5568653"/>
                  <a:pt x="2754560" y="5569893"/>
                  <a:pt x="2757041" y="5567412"/>
                </a:cubicBezTo>
                <a:cubicBezTo>
                  <a:pt x="2759521" y="5564932"/>
                  <a:pt x="2763242" y="5563692"/>
                  <a:pt x="2768203" y="5563692"/>
                </a:cubicBezTo>
                <a:close/>
                <a:moveTo>
                  <a:pt x="2552402" y="5556250"/>
                </a:moveTo>
                <a:cubicBezTo>
                  <a:pt x="2557363" y="5556250"/>
                  <a:pt x="2559843" y="5557490"/>
                  <a:pt x="2559843" y="5559971"/>
                </a:cubicBezTo>
                <a:cubicBezTo>
                  <a:pt x="2559843" y="5562452"/>
                  <a:pt x="2563564" y="5564932"/>
                  <a:pt x="2571005" y="5567412"/>
                </a:cubicBezTo>
                <a:cubicBezTo>
                  <a:pt x="2578447" y="5569893"/>
                  <a:pt x="2579687" y="5571133"/>
                  <a:pt x="2574726" y="5571133"/>
                </a:cubicBezTo>
                <a:cubicBezTo>
                  <a:pt x="2564804" y="5576094"/>
                  <a:pt x="2557363" y="5576094"/>
                  <a:pt x="2552402" y="5571133"/>
                </a:cubicBezTo>
                <a:cubicBezTo>
                  <a:pt x="2532558" y="5566172"/>
                  <a:pt x="2532558" y="5561212"/>
                  <a:pt x="2552402" y="5556250"/>
                </a:cubicBezTo>
                <a:close/>
                <a:moveTo>
                  <a:pt x="2507753" y="5556250"/>
                </a:moveTo>
                <a:cubicBezTo>
                  <a:pt x="2507753" y="5556250"/>
                  <a:pt x="2511474" y="5556250"/>
                  <a:pt x="2518916" y="5556250"/>
                </a:cubicBezTo>
                <a:cubicBezTo>
                  <a:pt x="2526357" y="5556250"/>
                  <a:pt x="2530078" y="5556250"/>
                  <a:pt x="2530078" y="5556250"/>
                </a:cubicBezTo>
                <a:cubicBezTo>
                  <a:pt x="2530078" y="5561212"/>
                  <a:pt x="2530078" y="5563692"/>
                  <a:pt x="2530078" y="5563692"/>
                </a:cubicBezTo>
                <a:cubicBezTo>
                  <a:pt x="2530078" y="5563692"/>
                  <a:pt x="2527597" y="5563692"/>
                  <a:pt x="2522636" y="5563692"/>
                </a:cubicBezTo>
                <a:cubicBezTo>
                  <a:pt x="2517676" y="5563692"/>
                  <a:pt x="2516435" y="5566172"/>
                  <a:pt x="2518916" y="5571133"/>
                </a:cubicBezTo>
                <a:cubicBezTo>
                  <a:pt x="2521396" y="5576094"/>
                  <a:pt x="2518916" y="5578574"/>
                  <a:pt x="2511474" y="5578574"/>
                </a:cubicBezTo>
                <a:cubicBezTo>
                  <a:pt x="2504033" y="5578574"/>
                  <a:pt x="2500312" y="5573614"/>
                  <a:pt x="2500312" y="5563692"/>
                </a:cubicBezTo>
                <a:close/>
                <a:moveTo>
                  <a:pt x="3550481" y="5554390"/>
                </a:moveTo>
                <a:cubicBezTo>
                  <a:pt x="3552341" y="5554390"/>
                  <a:pt x="3554511" y="5555010"/>
                  <a:pt x="3556992" y="5556250"/>
                </a:cubicBezTo>
                <a:cubicBezTo>
                  <a:pt x="3561953" y="5561212"/>
                  <a:pt x="3564433" y="5563692"/>
                  <a:pt x="3564433" y="5563692"/>
                </a:cubicBezTo>
                <a:cubicBezTo>
                  <a:pt x="3559472" y="5563692"/>
                  <a:pt x="3556992" y="5564932"/>
                  <a:pt x="3556992" y="5567412"/>
                </a:cubicBezTo>
                <a:cubicBezTo>
                  <a:pt x="3556992" y="5569893"/>
                  <a:pt x="3556992" y="5573614"/>
                  <a:pt x="3556992" y="5578574"/>
                </a:cubicBezTo>
                <a:lnTo>
                  <a:pt x="3549550" y="5578574"/>
                </a:lnTo>
                <a:cubicBezTo>
                  <a:pt x="3544589" y="5578574"/>
                  <a:pt x="3542109" y="5576094"/>
                  <a:pt x="3542109" y="5571133"/>
                </a:cubicBezTo>
                <a:cubicBezTo>
                  <a:pt x="3542109" y="5559971"/>
                  <a:pt x="3544900" y="5554390"/>
                  <a:pt x="3550481" y="5554390"/>
                </a:cubicBezTo>
                <a:close/>
                <a:moveTo>
                  <a:pt x="4263925" y="5548809"/>
                </a:moveTo>
                <a:lnTo>
                  <a:pt x="4271367" y="5548809"/>
                </a:lnTo>
                <a:lnTo>
                  <a:pt x="4271367" y="5556250"/>
                </a:lnTo>
                <a:cubicBezTo>
                  <a:pt x="4266405" y="5556250"/>
                  <a:pt x="4263925" y="5553770"/>
                  <a:pt x="4263925" y="5548809"/>
                </a:cubicBezTo>
                <a:close/>
                <a:moveTo>
                  <a:pt x="3289101" y="5548809"/>
                </a:moveTo>
                <a:lnTo>
                  <a:pt x="3289101" y="5556250"/>
                </a:lnTo>
                <a:cubicBezTo>
                  <a:pt x="3274218" y="5561212"/>
                  <a:pt x="3266777" y="5561212"/>
                  <a:pt x="3266777" y="5556250"/>
                </a:cubicBezTo>
                <a:close/>
                <a:moveTo>
                  <a:pt x="2894707" y="5548809"/>
                </a:moveTo>
                <a:cubicBezTo>
                  <a:pt x="2889746" y="5548809"/>
                  <a:pt x="2889746" y="5551289"/>
                  <a:pt x="2894707" y="5556250"/>
                </a:cubicBezTo>
                <a:cubicBezTo>
                  <a:pt x="2904629" y="5561212"/>
                  <a:pt x="2912070" y="5561212"/>
                  <a:pt x="2917031" y="5556250"/>
                </a:cubicBezTo>
                <a:close/>
                <a:moveTo>
                  <a:pt x="3564433" y="5541367"/>
                </a:moveTo>
                <a:cubicBezTo>
                  <a:pt x="3574355" y="5541367"/>
                  <a:pt x="3581796" y="5543848"/>
                  <a:pt x="3586757" y="5548809"/>
                </a:cubicBezTo>
                <a:cubicBezTo>
                  <a:pt x="3591718" y="5553770"/>
                  <a:pt x="3599160" y="5556250"/>
                  <a:pt x="3609082" y="5556250"/>
                </a:cubicBezTo>
                <a:lnTo>
                  <a:pt x="3609082" y="5563692"/>
                </a:lnTo>
                <a:cubicBezTo>
                  <a:pt x="3604121" y="5568653"/>
                  <a:pt x="3600400" y="5569893"/>
                  <a:pt x="3597920" y="5567412"/>
                </a:cubicBezTo>
                <a:cubicBezTo>
                  <a:pt x="3595439" y="5564932"/>
                  <a:pt x="3591718" y="5563692"/>
                  <a:pt x="3586757" y="5563692"/>
                </a:cubicBezTo>
                <a:cubicBezTo>
                  <a:pt x="3581796" y="5563692"/>
                  <a:pt x="3578076" y="5562452"/>
                  <a:pt x="3575595" y="5559971"/>
                </a:cubicBezTo>
                <a:cubicBezTo>
                  <a:pt x="3573115" y="5557490"/>
                  <a:pt x="3571875" y="5556250"/>
                  <a:pt x="3571875" y="5556250"/>
                </a:cubicBezTo>
                <a:cubicBezTo>
                  <a:pt x="3576836" y="5551289"/>
                  <a:pt x="3574355" y="5548809"/>
                  <a:pt x="3564433" y="5548809"/>
                </a:cubicBezTo>
                <a:lnTo>
                  <a:pt x="3549550" y="5548809"/>
                </a:lnTo>
                <a:close/>
                <a:moveTo>
                  <a:pt x="3415605" y="5541367"/>
                </a:moveTo>
                <a:cubicBezTo>
                  <a:pt x="3420566" y="5541367"/>
                  <a:pt x="3423046" y="5543848"/>
                  <a:pt x="3423046" y="5548809"/>
                </a:cubicBezTo>
                <a:cubicBezTo>
                  <a:pt x="3423046" y="5553770"/>
                  <a:pt x="3421806" y="5556250"/>
                  <a:pt x="3419326" y="5556250"/>
                </a:cubicBezTo>
                <a:cubicBezTo>
                  <a:pt x="3416845" y="5556250"/>
                  <a:pt x="3415605" y="5556250"/>
                  <a:pt x="3415605" y="5556250"/>
                </a:cubicBezTo>
                <a:cubicBezTo>
                  <a:pt x="3405683" y="5556250"/>
                  <a:pt x="3400722" y="5553770"/>
                  <a:pt x="3400722" y="5548809"/>
                </a:cubicBezTo>
                <a:cubicBezTo>
                  <a:pt x="3400722" y="5548809"/>
                  <a:pt x="3401963" y="5547569"/>
                  <a:pt x="3404443" y="5545088"/>
                </a:cubicBezTo>
                <a:cubicBezTo>
                  <a:pt x="3406923" y="5542608"/>
                  <a:pt x="3410644" y="5541367"/>
                  <a:pt x="3415605" y="5541367"/>
                </a:cubicBezTo>
                <a:close/>
                <a:moveTo>
                  <a:pt x="2760761" y="5541367"/>
                </a:moveTo>
                <a:cubicBezTo>
                  <a:pt x="2765722" y="5541367"/>
                  <a:pt x="2768203" y="5543848"/>
                  <a:pt x="2768203" y="5548809"/>
                </a:cubicBezTo>
                <a:lnTo>
                  <a:pt x="2760761" y="5548809"/>
                </a:lnTo>
                <a:lnTo>
                  <a:pt x="2745878" y="5548809"/>
                </a:lnTo>
                <a:close/>
                <a:moveTo>
                  <a:pt x="2485429" y="5541367"/>
                </a:moveTo>
                <a:lnTo>
                  <a:pt x="2500312" y="5548809"/>
                </a:lnTo>
                <a:lnTo>
                  <a:pt x="2485429" y="5556250"/>
                </a:lnTo>
                <a:cubicBezTo>
                  <a:pt x="2485429" y="5556250"/>
                  <a:pt x="2484189" y="5555010"/>
                  <a:pt x="2481709" y="5552529"/>
                </a:cubicBezTo>
                <a:cubicBezTo>
                  <a:pt x="2479228" y="5550049"/>
                  <a:pt x="2477988" y="5548809"/>
                  <a:pt x="2477988" y="5548809"/>
                </a:cubicBezTo>
                <a:cubicBezTo>
                  <a:pt x="2477988" y="5543848"/>
                  <a:pt x="2480468" y="5541367"/>
                  <a:pt x="2485429" y="5541367"/>
                </a:cubicBezTo>
                <a:close/>
                <a:moveTo>
                  <a:pt x="3177480" y="5529275"/>
                </a:moveTo>
                <a:cubicBezTo>
                  <a:pt x="3173759" y="5529896"/>
                  <a:pt x="3170039" y="5531446"/>
                  <a:pt x="3166318" y="5533926"/>
                </a:cubicBezTo>
                <a:cubicBezTo>
                  <a:pt x="3158876" y="5538887"/>
                  <a:pt x="3152675" y="5538887"/>
                  <a:pt x="3147714" y="5533926"/>
                </a:cubicBezTo>
                <a:lnTo>
                  <a:pt x="3132832" y="5541367"/>
                </a:lnTo>
                <a:lnTo>
                  <a:pt x="3132832" y="5548809"/>
                </a:lnTo>
                <a:cubicBezTo>
                  <a:pt x="3127871" y="5553770"/>
                  <a:pt x="3121669" y="5553770"/>
                  <a:pt x="3114228" y="5548809"/>
                </a:cubicBezTo>
                <a:cubicBezTo>
                  <a:pt x="3106787" y="5543848"/>
                  <a:pt x="3101826" y="5542608"/>
                  <a:pt x="3099345" y="5545088"/>
                </a:cubicBezTo>
                <a:cubicBezTo>
                  <a:pt x="3096865" y="5547569"/>
                  <a:pt x="3094384" y="5547569"/>
                  <a:pt x="3091904" y="5545088"/>
                </a:cubicBezTo>
                <a:cubicBezTo>
                  <a:pt x="3089423" y="5542608"/>
                  <a:pt x="3086943" y="5542608"/>
                  <a:pt x="3084462" y="5545088"/>
                </a:cubicBezTo>
                <a:cubicBezTo>
                  <a:pt x="3081982" y="5547569"/>
                  <a:pt x="3080742" y="5551289"/>
                  <a:pt x="3080742" y="5556250"/>
                </a:cubicBezTo>
                <a:lnTo>
                  <a:pt x="3073300" y="5563692"/>
                </a:lnTo>
                <a:lnTo>
                  <a:pt x="3073300" y="5578574"/>
                </a:lnTo>
                <a:cubicBezTo>
                  <a:pt x="3078261" y="5578574"/>
                  <a:pt x="3081982" y="5577334"/>
                  <a:pt x="3084462" y="5574854"/>
                </a:cubicBezTo>
                <a:cubicBezTo>
                  <a:pt x="3086943" y="5572373"/>
                  <a:pt x="3094384" y="5572373"/>
                  <a:pt x="3106787" y="5574854"/>
                </a:cubicBezTo>
                <a:cubicBezTo>
                  <a:pt x="3119189" y="5577334"/>
                  <a:pt x="3127871" y="5581055"/>
                  <a:pt x="3132832" y="5586016"/>
                </a:cubicBezTo>
                <a:cubicBezTo>
                  <a:pt x="3137792" y="5586016"/>
                  <a:pt x="3140273" y="5586016"/>
                  <a:pt x="3140273" y="5586016"/>
                </a:cubicBezTo>
                <a:lnTo>
                  <a:pt x="3155156" y="5578574"/>
                </a:lnTo>
                <a:cubicBezTo>
                  <a:pt x="3155156" y="5578574"/>
                  <a:pt x="3155156" y="5581055"/>
                  <a:pt x="3155156" y="5586016"/>
                </a:cubicBezTo>
                <a:cubicBezTo>
                  <a:pt x="3155156" y="5586016"/>
                  <a:pt x="3160117" y="5586016"/>
                  <a:pt x="3170039" y="5586016"/>
                </a:cubicBezTo>
                <a:cubicBezTo>
                  <a:pt x="3175000" y="5586016"/>
                  <a:pt x="3177480" y="5586016"/>
                  <a:pt x="3177480" y="5586016"/>
                </a:cubicBezTo>
                <a:lnTo>
                  <a:pt x="3222128" y="5586016"/>
                </a:lnTo>
                <a:cubicBezTo>
                  <a:pt x="3222128" y="5576094"/>
                  <a:pt x="3219648" y="5568653"/>
                  <a:pt x="3214687" y="5563692"/>
                </a:cubicBezTo>
                <a:lnTo>
                  <a:pt x="3207246" y="5571133"/>
                </a:lnTo>
                <a:cubicBezTo>
                  <a:pt x="3207246" y="5576094"/>
                  <a:pt x="3207246" y="5578574"/>
                  <a:pt x="3207246" y="5578574"/>
                </a:cubicBezTo>
                <a:cubicBezTo>
                  <a:pt x="3202285" y="5578574"/>
                  <a:pt x="3199804" y="5578574"/>
                  <a:pt x="3199804" y="5578574"/>
                </a:cubicBezTo>
                <a:cubicBezTo>
                  <a:pt x="3199804" y="5578574"/>
                  <a:pt x="3199804" y="5577334"/>
                  <a:pt x="3199804" y="5574854"/>
                </a:cubicBezTo>
                <a:cubicBezTo>
                  <a:pt x="3199804" y="5572373"/>
                  <a:pt x="3198564" y="5571133"/>
                  <a:pt x="3196084" y="5571133"/>
                </a:cubicBezTo>
                <a:cubicBezTo>
                  <a:pt x="3193603" y="5571133"/>
                  <a:pt x="3189882" y="5568653"/>
                  <a:pt x="3184921" y="5563692"/>
                </a:cubicBezTo>
                <a:lnTo>
                  <a:pt x="3177480" y="5556250"/>
                </a:lnTo>
                <a:cubicBezTo>
                  <a:pt x="3192363" y="5556250"/>
                  <a:pt x="3199804" y="5551289"/>
                  <a:pt x="3199804" y="5541367"/>
                </a:cubicBezTo>
                <a:cubicBezTo>
                  <a:pt x="3199804" y="5536407"/>
                  <a:pt x="3196084" y="5532686"/>
                  <a:pt x="3188642" y="5530206"/>
                </a:cubicBezTo>
                <a:cubicBezTo>
                  <a:pt x="3184921" y="5528965"/>
                  <a:pt x="3181201" y="5528656"/>
                  <a:pt x="3177480" y="5529275"/>
                </a:cubicBezTo>
                <a:close/>
                <a:moveTo>
                  <a:pt x="3780234" y="5526485"/>
                </a:moveTo>
                <a:cubicBezTo>
                  <a:pt x="3785195" y="5526485"/>
                  <a:pt x="3787675" y="5528965"/>
                  <a:pt x="3787675" y="5533926"/>
                </a:cubicBezTo>
                <a:lnTo>
                  <a:pt x="3780234" y="5533926"/>
                </a:lnTo>
                <a:lnTo>
                  <a:pt x="3772793" y="5533926"/>
                </a:lnTo>
                <a:close/>
                <a:moveTo>
                  <a:pt x="3646289" y="5526485"/>
                </a:moveTo>
                <a:cubicBezTo>
                  <a:pt x="3656210" y="5526485"/>
                  <a:pt x="3661172" y="5528965"/>
                  <a:pt x="3661172" y="5533926"/>
                </a:cubicBezTo>
                <a:lnTo>
                  <a:pt x="3668613" y="5548809"/>
                </a:lnTo>
                <a:cubicBezTo>
                  <a:pt x="3683496" y="5553770"/>
                  <a:pt x="3688457" y="5557490"/>
                  <a:pt x="3683496" y="5559971"/>
                </a:cubicBezTo>
                <a:cubicBezTo>
                  <a:pt x="3678535" y="5562452"/>
                  <a:pt x="3669853" y="5563692"/>
                  <a:pt x="3657451" y="5563692"/>
                </a:cubicBezTo>
                <a:cubicBezTo>
                  <a:pt x="3645048" y="5563692"/>
                  <a:pt x="3638847" y="5561212"/>
                  <a:pt x="3638847" y="5556250"/>
                </a:cubicBezTo>
                <a:cubicBezTo>
                  <a:pt x="3638847" y="5551289"/>
                  <a:pt x="3637607" y="5547569"/>
                  <a:pt x="3635127" y="5545088"/>
                </a:cubicBezTo>
                <a:cubicBezTo>
                  <a:pt x="3632646" y="5542608"/>
                  <a:pt x="3631406" y="5538887"/>
                  <a:pt x="3631406" y="5533926"/>
                </a:cubicBezTo>
                <a:cubicBezTo>
                  <a:pt x="3631406" y="5528965"/>
                  <a:pt x="3636367" y="5526485"/>
                  <a:pt x="3646289" y="5526485"/>
                </a:cubicBezTo>
                <a:close/>
                <a:moveTo>
                  <a:pt x="2738437" y="5526485"/>
                </a:moveTo>
                <a:cubicBezTo>
                  <a:pt x="2743398" y="5526485"/>
                  <a:pt x="2747118" y="5526485"/>
                  <a:pt x="2749599" y="5526485"/>
                </a:cubicBezTo>
                <a:cubicBezTo>
                  <a:pt x="2752080" y="5526485"/>
                  <a:pt x="2753320" y="5528965"/>
                  <a:pt x="2753320" y="5533926"/>
                </a:cubicBezTo>
                <a:cubicBezTo>
                  <a:pt x="2753320" y="5538887"/>
                  <a:pt x="2748359" y="5538887"/>
                  <a:pt x="2738437" y="5533926"/>
                </a:cubicBezTo>
                <a:close/>
                <a:moveTo>
                  <a:pt x="3696053" y="5524159"/>
                </a:moveTo>
                <a:cubicBezTo>
                  <a:pt x="3698844" y="5524470"/>
                  <a:pt x="3702099" y="5525245"/>
                  <a:pt x="3705820" y="5526485"/>
                </a:cubicBezTo>
                <a:cubicBezTo>
                  <a:pt x="3705820" y="5531446"/>
                  <a:pt x="3703340" y="5536407"/>
                  <a:pt x="3698379" y="5541367"/>
                </a:cubicBezTo>
                <a:lnTo>
                  <a:pt x="3683496" y="5533926"/>
                </a:lnTo>
                <a:cubicBezTo>
                  <a:pt x="3683496" y="5526485"/>
                  <a:pt x="3687682" y="5523229"/>
                  <a:pt x="3696053" y="5524159"/>
                </a:cubicBezTo>
                <a:close/>
                <a:moveTo>
                  <a:pt x="2087314" y="5522764"/>
                </a:moveTo>
                <a:cubicBezTo>
                  <a:pt x="2089794" y="5522764"/>
                  <a:pt x="2093515" y="5524005"/>
                  <a:pt x="2098476" y="5526485"/>
                </a:cubicBezTo>
                <a:lnTo>
                  <a:pt x="2098476" y="5533926"/>
                </a:lnTo>
                <a:cubicBezTo>
                  <a:pt x="2088554" y="5533926"/>
                  <a:pt x="2083593" y="5531446"/>
                  <a:pt x="2083593" y="5526485"/>
                </a:cubicBezTo>
                <a:cubicBezTo>
                  <a:pt x="2083593" y="5524005"/>
                  <a:pt x="2084834" y="5522764"/>
                  <a:pt x="2087314" y="5522764"/>
                </a:cubicBezTo>
                <a:close/>
                <a:moveTo>
                  <a:pt x="4435077" y="5519043"/>
                </a:moveTo>
                <a:lnTo>
                  <a:pt x="4435077" y="5533926"/>
                </a:lnTo>
                <a:cubicBezTo>
                  <a:pt x="4435077" y="5538887"/>
                  <a:pt x="4435077" y="5543848"/>
                  <a:pt x="4435077" y="5548809"/>
                </a:cubicBezTo>
                <a:cubicBezTo>
                  <a:pt x="4435077" y="5548809"/>
                  <a:pt x="4435077" y="5550049"/>
                  <a:pt x="4435077" y="5552529"/>
                </a:cubicBezTo>
                <a:cubicBezTo>
                  <a:pt x="4435077" y="5555010"/>
                  <a:pt x="4432597" y="5556250"/>
                  <a:pt x="4427636" y="5556250"/>
                </a:cubicBezTo>
                <a:cubicBezTo>
                  <a:pt x="4422675" y="5556250"/>
                  <a:pt x="4422675" y="5551289"/>
                  <a:pt x="4427636" y="5541367"/>
                </a:cubicBezTo>
                <a:cubicBezTo>
                  <a:pt x="4427636" y="5526485"/>
                  <a:pt x="4430116" y="5519043"/>
                  <a:pt x="4435077" y="5519043"/>
                </a:cubicBezTo>
                <a:close/>
                <a:moveTo>
                  <a:pt x="4003476" y="5519043"/>
                </a:moveTo>
                <a:cubicBezTo>
                  <a:pt x="4013398" y="5519043"/>
                  <a:pt x="4018359" y="5521524"/>
                  <a:pt x="4018359" y="5526485"/>
                </a:cubicBezTo>
                <a:cubicBezTo>
                  <a:pt x="4023320" y="5526485"/>
                  <a:pt x="4027041" y="5527725"/>
                  <a:pt x="4029521" y="5530206"/>
                </a:cubicBezTo>
                <a:cubicBezTo>
                  <a:pt x="4032002" y="5532686"/>
                  <a:pt x="4035722" y="5533926"/>
                  <a:pt x="4040683" y="5533926"/>
                </a:cubicBezTo>
                <a:cubicBezTo>
                  <a:pt x="4050605" y="5533926"/>
                  <a:pt x="4055566" y="5536407"/>
                  <a:pt x="4055566" y="5541367"/>
                </a:cubicBezTo>
                <a:lnTo>
                  <a:pt x="4048125" y="5556250"/>
                </a:lnTo>
                <a:cubicBezTo>
                  <a:pt x="4048125" y="5556250"/>
                  <a:pt x="4048125" y="5553770"/>
                  <a:pt x="4048125" y="5548809"/>
                </a:cubicBezTo>
                <a:cubicBezTo>
                  <a:pt x="4048125" y="5543848"/>
                  <a:pt x="4043164" y="5541367"/>
                  <a:pt x="4033242" y="5541367"/>
                </a:cubicBezTo>
                <a:lnTo>
                  <a:pt x="4003476" y="5541367"/>
                </a:lnTo>
                <a:cubicBezTo>
                  <a:pt x="3988593" y="5541367"/>
                  <a:pt x="3981152" y="5541367"/>
                  <a:pt x="3981152" y="5541367"/>
                </a:cubicBezTo>
                <a:cubicBezTo>
                  <a:pt x="3976191" y="5541367"/>
                  <a:pt x="3971230" y="5541367"/>
                  <a:pt x="3966269" y="5541367"/>
                </a:cubicBezTo>
                <a:cubicBezTo>
                  <a:pt x="3961308" y="5526485"/>
                  <a:pt x="3966269" y="5521524"/>
                  <a:pt x="3981152" y="5526485"/>
                </a:cubicBezTo>
                <a:close/>
                <a:moveTo>
                  <a:pt x="2656582" y="5519043"/>
                </a:moveTo>
                <a:cubicBezTo>
                  <a:pt x="2666504" y="5524004"/>
                  <a:pt x="2678906" y="5524004"/>
                  <a:pt x="2693789" y="5519043"/>
                </a:cubicBezTo>
                <a:lnTo>
                  <a:pt x="2723554" y="5533926"/>
                </a:lnTo>
                <a:cubicBezTo>
                  <a:pt x="2728515" y="5538887"/>
                  <a:pt x="2728515" y="5542608"/>
                  <a:pt x="2723554" y="5545088"/>
                </a:cubicBezTo>
                <a:cubicBezTo>
                  <a:pt x="2718593" y="5547569"/>
                  <a:pt x="2713632" y="5546329"/>
                  <a:pt x="2708671" y="5541367"/>
                </a:cubicBezTo>
                <a:cubicBezTo>
                  <a:pt x="2708671" y="5536407"/>
                  <a:pt x="2707431" y="5533926"/>
                  <a:pt x="2704951" y="5533926"/>
                </a:cubicBezTo>
                <a:cubicBezTo>
                  <a:pt x="2702470" y="5533926"/>
                  <a:pt x="2698749" y="5533926"/>
                  <a:pt x="2693789" y="5533926"/>
                </a:cubicBezTo>
                <a:cubicBezTo>
                  <a:pt x="2664023" y="5528965"/>
                  <a:pt x="2649140" y="5531446"/>
                  <a:pt x="2649140" y="5541367"/>
                </a:cubicBezTo>
                <a:cubicBezTo>
                  <a:pt x="2649140" y="5541367"/>
                  <a:pt x="2655342" y="5543848"/>
                  <a:pt x="2667744" y="5548809"/>
                </a:cubicBezTo>
                <a:cubicBezTo>
                  <a:pt x="2680146" y="5553770"/>
                  <a:pt x="2686347" y="5553770"/>
                  <a:pt x="2686347" y="5548809"/>
                </a:cubicBezTo>
                <a:lnTo>
                  <a:pt x="2693789" y="5556250"/>
                </a:lnTo>
                <a:lnTo>
                  <a:pt x="2701230" y="5556250"/>
                </a:lnTo>
                <a:cubicBezTo>
                  <a:pt x="2706191" y="5556250"/>
                  <a:pt x="2708671" y="5558731"/>
                  <a:pt x="2708671" y="5563692"/>
                </a:cubicBezTo>
                <a:lnTo>
                  <a:pt x="2701230" y="5571133"/>
                </a:lnTo>
                <a:cubicBezTo>
                  <a:pt x="2691308" y="5566172"/>
                  <a:pt x="2681386" y="5563692"/>
                  <a:pt x="2671464" y="5563692"/>
                </a:cubicBezTo>
                <a:lnTo>
                  <a:pt x="2641699" y="5548809"/>
                </a:lnTo>
                <a:lnTo>
                  <a:pt x="2634257" y="5556250"/>
                </a:lnTo>
                <a:lnTo>
                  <a:pt x="2626816" y="5548809"/>
                </a:lnTo>
                <a:cubicBezTo>
                  <a:pt x="2616894" y="5543848"/>
                  <a:pt x="2611933" y="5541367"/>
                  <a:pt x="2611933" y="5541367"/>
                </a:cubicBezTo>
                <a:cubicBezTo>
                  <a:pt x="2606972" y="5541367"/>
                  <a:pt x="2604492" y="5541367"/>
                  <a:pt x="2604492" y="5541367"/>
                </a:cubicBezTo>
                <a:cubicBezTo>
                  <a:pt x="2604492" y="5541367"/>
                  <a:pt x="2604492" y="5538887"/>
                  <a:pt x="2604492" y="5533926"/>
                </a:cubicBezTo>
                <a:cubicBezTo>
                  <a:pt x="2609452" y="5533926"/>
                  <a:pt x="2616894" y="5533926"/>
                  <a:pt x="2626816" y="5533926"/>
                </a:cubicBezTo>
                <a:cubicBezTo>
                  <a:pt x="2636738" y="5533926"/>
                  <a:pt x="2641699" y="5531446"/>
                  <a:pt x="2641699" y="5526485"/>
                </a:cubicBezTo>
                <a:cubicBezTo>
                  <a:pt x="2641699" y="5526485"/>
                  <a:pt x="2642939" y="5525245"/>
                  <a:pt x="2645419" y="5522764"/>
                </a:cubicBezTo>
                <a:cubicBezTo>
                  <a:pt x="2647900" y="5520283"/>
                  <a:pt x="2651621" y="5519043"/>
                  <a:pt x="2656582" y="5519043"/>
                </a:cubicBezTo>
                <a:close/>
                <a:moveTo>
                  <a:pt x="2511474" y="5519043"/>
                </a:moveTo>
                <a:cubicBezTo>
                  <a:pt x="2508993" y="5519043"/>
                  <a:pt x="2507753" y="5521524"/>
                  <a:pt x="2507753" y="5526485"/>
                </a:cubicBezTo>
                <a:cubicBezTo>
                  <a:pt x="2507753" y="5531446"/>
                  <a:pt x="2510234" y="5533926"/>
                  <a:pt x="2515195" y="5533926"/>
                </a:cubicBezTo>
                <a:cubicBezTo>
                  <a:pt x="2520156" y="5533926"/>
                  <a:pt x="2521396" y="5531446"/>
                  <a:pt x="2518916" y="5526485"/>
                </a:cubicBezTo>
                <a:cubicBezTo>
                  <a:pt x="2516435" y="5521524"/>
                  <a:pt x="2513955" y="5519043"/>
                  <a:pt x="2511474" y="5519043"/>
                </a:cubicBezTo>
                <a:close/>
                <a:moveTo>
                  <a:pt x="2277070" y="5519043"/>
                </a:moveTo>
                <a:lnTo>
                  <a:pt x="2284511" y="5519043"/>
                </a:lnTo>
                <a:lnTo>
                  <a:pt x="2291953" y="5519043"/>
                </a:lnTo>
                <a:cubicBezTo>
                  <a:pt x="2291953" y="5524004"/>
                  <a:pt x="2290713" y="5526485"/>
                  <a:pt x="2288232" y="5526485"/>
                </a:cubicBezTo>
                <a:cubicBezTo>
                  <a:pt x="2285751" y="5526485"/>
                  <a:pt x="2282031" y="5524004"/>
                  <a:pt x="2277070" y="5519043"/>
                </a:cubicBezTo>
                <a:close/>
                <a:moveTo>
                  <a:pt x="1776635" y="5513462"/>
                </a:moveTo>
                <a:cubicBezTo>
                  <a:pt x="1777876" y="5513462"/>
                  <a:pt x="1778496" y="5514083"/>
                  <a:pt x="1778496" y="5515323"/>
                </a:cubicBezTo>
                <a:cubicBezTo>
                  <a:pt x="1778496" y="5517803"/>
                  <a:pt x="1778496" y="5520283"/>
                  <a:pt x="1778496" y="5522764"/>
                </a:cubicBezTo>
                <a:cubicBezTo>
                  <a:pt x="1778496" y="5525245"/>
                  <a:pt x="1777255" y="5526485"/>
                  <a:pt x="1774775" y="5526485"/>
                </a:cubicBezTo>
                <a:cubicBezTo>
                  <a:pt x="1772295" y="5526485"/>
                  <a:pt x="1769814" y="5525245"/>
                  <a:pt x="1767334" y="5522764"/>
                </a:cubicBezTo>
                <a:cubicBezTo>
                  <a:pt x="1764853" y="5520283"/>
                  <a:pt x="1766093" y="5517803"/>
                  <a:pt x="1771054" y="5515323"/>
                </a:cubicBezTo>
                <a:cubicBezTo>
                  <a:pt x="1773535" y="5514083"/>
                  <a:pt x="1775395" y="5513462"/>
                  <a:pt x="1776635" y="5513462"/>
                </a:cubicBezTo>
                <a:close/>
                <a:moveTo>
                  <a:pt x="3303984" y="5511602"/>
                </a:moveTo>
                <a:cubicBezTo>
                  <a:pt x="3303984" y="5511602"/>
                  <a:pt x="3303984" y="5514083"/>
                  <a:pt x="3303984" y="5519043"/>
                </a:cubicBezTo>
                <a:cubicBezTo>
                  <a:pt x="3308945" y="5528965"/>
                  <a:pt x="3316386" y="5532686"/>
                  <a:pt x="3326308" y="5530206"/>
                </a:cubicBezTo>
                <a:cubicBezTo>
                  <a:pt x="3336230" y="5527725"/>
                  <a:pt x="3339951" y="5525245"/>
                  <a:pt x="3337470" y="5522764"/>
                </a:cubicBezTo>
                <a:cubicBezTo>
                  <a:pt x="3334990" y="5520283"/>
                  <a:pt x="3336230" y="5519043"/>
                  <a:pt x="3341191" y="5519043"/>
                </a:cubicBezTo>
                <a:lnTo>
                  <a:pt x="3341191" y="5511602"/>
                </a:lnTo>
                <a:cubicBezTo>
                  <a:pt x="3341191" y="5511602"/>
                  <a:pt x="3333750" y="5511602"/>
                  <a:pt x="3318867" y="5511602"/>
                </a:cubicBezTo>
                <a:cubicBezTo>
                  <a:pt x="3308945" y="5511602"/>
                  <a:pt x="3303984" y="5511602"/>
                  <a:pt x="3303984" y="5511602"/>
                </a:cubicBezTo>
                <a:close/>
                <a:moveTo>
                  <a:pt x="2920751" y="5511602"/>
                </a:moveTo>
                <a:cubicBezTo>
                  <a:pt x="2918271" y="5511602"/>
                  <a:pt x="2917031" y="5514083"/>
                  <a:pt x="2917031" y="5519043"/>
                </a:cubicBezTo>
                <a:cubicBezTo>
                  <a:pt x="2917031" y="5519043"/>
                  <a:pt x="2918271" y="5519043"/>
                  <a:pt x="2920751" y="5519043"/>
                </a:cubicBezTo>
                <a:cubicBezTo>
                  <a:pt x="2923232" y="5519043"/>
                  <a:pt x="2924472" y="5517803"/>
                  <a:pt x="2924472" y="5515323"/>
                </a:cubicBezTo>
                <a:cubicBezTo>
                  <a:pt x="2924472" y="5512842"/>
                  <a:pt x="2924472" y="5511602"/>
                  <a:pt x="2924472" y="5511602"/>
                </a:cubicBezTo>
                <a:cubicBezTo>
                  <a:pt x="2924472" y="5511602"/>
                  <a:pt x="2923232" y="5511602"/>
                  <a:pt x="2920751" y="5511602"/>
                </a:cubicBezTo>
                <a:close/>
                <a:moveTo>
                  <a:pt x="2377529" y="5511602"/>
                </a:moveTo>
                <a:cubicBezTo>
                  <a:pt x="2380009" y="5511602"/>
                  <a:pt x="2381250" y="5512842"/>
                  <a:pt x="2381250" y="5515323"/>
                </a:cubicBezTo>
                <a:cubicBezTo>
                  <a:pt x="2381250" y="5517803"/>
                  <a:pt x="2378769" y="5519043"/>
                  <a:pt x="2373808" y="5519043"/>
                </a:cubicBezTo>
                <a:cubicBezTo>
                  <a:pt x="2373808" y="5514083"/>
                  <a:pt x="2375048" y="5511602"/>
                  <a:pt x="2377529" y="5511602"/>
                </a:cubicBezTo>
                <a:close/>
                <a:moveTo>
                  <a:pt x="3147714" y="5507881"/>
                </a:moveTo>
                <a:cubicBezTo>
                  <a:pt x="3145234" y="5507881"/>
                  <a:pt x="3142753" y="5509122"/>
                  <a:pt x="3140273" y="5511602"/>
                </a:cubicBezTo>
                <a:lnTo>
                  <a:pt x="3147714" y="5511602"/>
                </a:lnTo>
                <a:lnTo>
                  <a:pt x="3155156" y="5511602"/>
                </a:lnTo>
                <a:cubicBezTo>
                  <a:pt x="3152675" y="5509122"/>
                  <a:pt x="3150195" y="5507881"/>
                  <a:pt x="3147714" y="5507881"/>
                </a:cubicBezTo>
                <a:close/>
                <a:moveTo>
                  <a:pt x="2562867" y="5506719"/>
                </a:moveTo>
                <a:cubicBezTo>
                  <a:pt x="2565192" y="5506874"/>
                  <a:pt x="2567905" y="5507261"/>
                  <a:pt x="2571005" y="5507881"/>
                </a:cubicBezTo>
                <a:cubicBezTo>
                  <a:pt x="2583408" y="5510362"/>
                  <a:pt x="2589609" y="5512842"/>
                  <a:pt x="2589609" y="5515323"/>
                </a:cubicBezTo>
                <a:cubicBezTo>
                  <a:pt x="2589609" y="5517803"/>
                  <a:pt x="2589609" y="5521524"/>
                  <a:pt x="2589609" y="5526485"/>
                </a:cubicBezTo>
                <a:lnTo>
                  <a:pt x="2582167" y="5526485"/>
                </a:lnTo>
                <a:lnTo>
                  <a:pt x="2559843" y="5519043"/>
                </a:lnTo>
                <a:cubicBezTo>
                  <a:pt x="2554883" y="5519043"/>
                  <a:pt x="2552402" y="5519043"/>
                  <a:pt x="2552402" y="5519043"/>
                </a:cubicBezTo>
                <a:cubicBezTo>
                  <a:pt x="2552402" y="5519043"/>
                  <a:pt x="2552402" y="5516563"/>
                  <a:pt x="2552402" y="5511602"/>
                </a:cubicBezTo>
                <a:cubicBezTo>
                  <a:pt x="2552402" y="5507881"/>
                  <a:pt x="2555890" y="5506253"/>
                  <a:pt x="2562867" y="5506719"/>
                </a:cubicBezTo>
                <a:close/>
                <a:moveTo>
                  <a:pt x="3795117" y="5504161"/>
                </a:moveTo>
                <a:cubicBezTo>
                  <a:pt x="3800078" y="5504161"/>
                  <a:pt x="3802558" y="5504161"/>
                  <a:pt x="3802558" y="5504161"/>
                </a:cubicBezTo>
                <a:cubicBezTo>
                  <a:pt x="3802558" y="5504161"/>
                  <a:pt x="3802558" y="5506641"/>
                  <a:pt x="3802558" y="5511602"/>
                </a:cubicBezTo>
                <a:cubicBezTo>
                  <a:pt x="3802558" y="5511602"/>
                  <a:pt x="3800078" y="5511602"/>
                  <a:pt x="3795117" y="5511602"/>
                </a:cubicBezTo>
                <a:cubicBezTo>
                  <a:pt x="3795117" y="5506641"/>
                  <a:pt x="3795117" y="5504161"/>
                  <a:pt x="3795117" y="5504161"/>
                </a:cubicBezTo>
                <a:close/>
                <a:moveTo>
                  <a:pt x="3110507" y="5504161"/>
                </a:moveTo>
                <a:lnTo>
                  <a:pt x="3103066" y="5511602"/>
                </a:lnTo>
                <a:cubicBezTo>
                  <a:pt x="3103066" y="5516563"/>
                  <a:pt x="3105547" y="5516563"/>
                  <a:pt x="3110507" y="5511602"/>
                </a:cubicBezTo>
                <a:lnTo>
                  <a:pt x="3125390" y="5511602"/>
                </a:lnTo>
                <a:close/>
                <a:moveTo>
                  <a:pt x="3065859" y="5504161"/>
                </a:moveTo>
                <a:cubicBezTo>
                  <a:pt x="3060898" y="5504161"/>
                  <a:pt x="3058417" y="5505401"/>
                  <a:pt x="3058417" y="5507881"/>
                </a:cubicBezTo>
                <a:cubicBezTo>
                  <a:pt x="3058417" y="5510362"/>
                  <a:pt x="3058417" y="5511602"/>
                  <a:pt x="3058417" y="5511602"/>
                </a:cubicBezTo>
                <a:lnTo>
                  <a:pt x="3065859" y="5511602"/>
                </a:lnTo>
                <a:lnTo>
                  <a:pt x="3073300" y="5504161"/>
                </a:lnTo>
                <a:close/>
                <a:moveTo>
                  <a:pt x="2765877" y="5501835"/>
                </a:moveTo>
                <a:cubicBezTo>
                  <a:pt x="2768668" y="5502146"/>
                  <a:pt x="2771923" y="5502921"/>
                  <a:pt x="2775644" y="5504161"/>
                </a:cubicBezTo>
                <a:lnTo>
                  <a:pt x="2768203" y="5519043"/>
                </a:lnTo>
                <a:cubicBezTo>
                  <a:pt x="2758281" y="5519043"/>
                  <a:pt x="2753320" y="5516563"/>
                  <a:pt x="2753320" y="5511602"/>
                </a:cubicBezTo>
                <a:cubicBezTo>
                  <a:pt x="2753320" y="5504161"/>
                  <a:pt x="2757506" y="5500905"/>
                  <a:pt x="2765877" y="5501835"/>
                </a:cubicBezTo>
                <a:close/>
                <a:moveTo>
                  <a:pt x="4635995" y="5496719"/>
                </a:moveTo>
                <a:cubicBezTo>
                  <a:pt x="4640957" y="5501680"/>
                  <a:pt x="4642196" y="5505401"/>
                  <a:pt x="4639716" y="5507881"/>
                </a:cubicBezTo>
                <a:cubicBezTo>
                  <a:pt x="4637236" y="5510362"/>
                  <a:pt x="4633515" y="5509122"/>
                  <a:pt x="4628554" y="5504161"/>
                </a:cubicBezTo>
                <a:close/>
                <a:moveTo>
                  <a:pt x="4464843" y="5496719"/>
                </a:moveTo>
                <a:cubicBezTo>
                  <a:pt x="4469804" y="5496719"/>
                  <a:pt x="4472285" y="5497959"/>
                  <a:pt x="4472285" y="5500440"/>
                </a:cubicBezTo>
                <a:cubicBezTo>
                  <a:pt x="4472285" y="5502921"/>
                  <a:pt x="4469804" y="5504161"/>
                  <a:pt x="4464843" y="5504161"/>
                </a:cubicBezTo>
                <a:cubicBezTo>
                  <a:pt x="4459882" y="5504161"/>
                  <a:pt x="4457402" y="5502921"/>
                  <a:pt x="4457402" y="5500440"/>
                </a:cubicBezTo>
                <a:cubicBezTo>
                  <a:pt x="4457402" y="5497959"/>
                  <a:pt x="4459882" y="5496719"/>
                  <a:pt x="4464843" y="5496719"/>
                </a:cubicBezTo>
                <a:close/>
                <a:moveTo>
                  <a:pt x="3002607" y="5496719"/>
                </a:moveTo>
                <a:cubicBezTo>
                  <a:pt x="3000126" y="5496719"/>
                  <a:pt x="2998886" y="5499200"/>
                  <a:pt x="2998886" y="5504161"/>
                </a:cubicBezTo>
                <a:cubicBezTo>
                  <a:pt x="2998886" y="5509122"/>
                  <a:pt x="3000126" y="5511602"/>
                  <a:pt x="3002607" y="5511602"/>
                </a:cubicBezTo>
                <a:cubicBezTo>
                  <a:pt x="3005088" y="5511602"/>
                  <a:pt x="3006328" y="5509122"/>
                  <a:pt x="3006328" y="5504161"/>
                </a:cubicBezTo>
                <a:cubicBezTo>
                  <a:pt x="3006328" y="5499200"/>
                  <a:pt x="3005088" y="5496719"/>
                  <a:pt x="3002607" y="5496719"/>
                </a:cubicBezTo>
                <a:close/>
                <a:moveTo>
                  <a:pt x="2917031" y="5496719"/>
                </a:moveTo>
                <a:cubicBezTo>
                  <a:pt x="2917031" y="5496719"/>
                  <a:pt x="2921992" y="5497959"/>
                  <a:pt x="2931914" y="5500440"/>
                </a:cubicBezTo>
                <a:cubicBezTo>
                  <a:pt x="2941836" y="5502921"/>
                  <a:pt x="2945556" y="5506641"/>
                  <a:pt x="2943076" y="5511602"/>
                </a:cubicBezTo>
                <a:cubicBezTo>
                  <a:pt x="2940595" y="5516563"/>
                  <a:pt x="2939355" y="5521524"/>
                  <a:pt x="2939355" y="5526485"/>
                </a:cubicBezTo>
                <a:cubicBezTo>
                  <a:pt x="2939355" y="5531446"/>
                  <a:pt x="2938115" y="5533926"/>
                  <a:pt x="2935634" y="5533926"/>
                </a:cubicBezTo>
                <a:cubicBezTo>
                  <a:pt x="2933154" y="5533926"/>
                  <a:pt x="2931914" y="5531446"/>
                  <a:pt x="2931914" y="5526485"/>
                </a:cubicBezTo>
                <a:cubicBezTo>
                  <a:pt x="2931914" y="5526485"/>
                  <a:pt x="2929433" y="5526485"/>
                  <a:pt x="2924472" y="5526485"/>
                </a:cubicBezTo>
                <a:cubicBezTo>
                  <a:pt x="2919511" y="5526485"/>
                  <a:pt x="2912070" y="5526485"/>
                  <a:pt x="2902148" y="5526485"/>
                </a:cubicBezTo>
                <a:cubicBezTo>
                  <a:pt x="2892226" y="5526485"/>
                  <a:pt x="2884784" y="5525245"/>
                  <a:pt x="2879824" y="5522764"/>
                </a:cubicBezTo>
                <a:cubicBezTo>
                  <a:pt x="2874863" y="5520283"/>
                  <a:pt x="2872382" y="5514083"/>
                  <a:pt x="2872382" y="5504161"/>
                </a:cubicBezTo>
                <a:lnTo>
                  <a:pt x="2887265" y="5504161"/>
                </a:lnTo>
                <a:close/>
                <a:moveTo>
                  <a:pt x="2812851" y="5496719"/>
                </a:moveTo>
                <a:cubicBezTo>
                  <a:pt x="2817812" y="5496719"/>
                  <a:pt x="2819052" y="5499200"/>
                  <a:pt x="2816572" y="5504161"/>
                </a:cubicBezTo>
                <a:cubicBezTo>
                  <a:pt x="2814091" y="5509122"/>
                  <a:pt x="2812851" y="5511602"/>
                  <a:pt x="2812851" y="5511602"/>
                </a:cubicBezTo>
                <a:lnTo>
                  <a:pt x="2805410" y="5504161"/>
                </a:lnTo>
                <a:close/>
                <a:moveTo>
                  <a:pt x="2433339" y="5496719"/>
                </a:moveTo>
                <a:lnTo>
                  <a:pt x="2440781" y="5504161"/>
                </a:lnTo>
                <a:cubicBezTo>
                  <a:pt x="2440781" y="5509122"/>
                  <a:pt x="2439541" y="5512842"/>
                  <a:pt x="2437060" y="5515323"/>
                </a:cubicBezTo>
                <a:cubicBezTo>
                  <a:pt x="2434579" y="5517803"/>
                  <a:pt x="2433339" y="5519043"/>
                  <a:pt x="2433339" y="5519043"/>
                </a:cubicBezTo>
                <a:cubicBezTo>
                  <a:pt x="2428379" y="5519043"/>
                  <a:pt x="2425898" y="5516563"/>
                  <a:pt x="2425898" y="5511602"/>
                </a:cubicBezTo>
                <a:close/>
                <a:moveTo>
                  <a:pt x="2396132" y="5496719"/>
                </a:moveTo>
                <a:lnTo>
                  <a:pt x="2396132" y="5504161"/>
                </a:lnTo>
                <a:cubicBezTo>
                  <a:pt x="2396132" y="5509122"/>
                  <a:pt x="2398613" y="5511602"/>
                  <a:pt x="2403574" y="5511602"/>
                </a:cubicBezTo>
                <a:cubicBezTo>
                  <a:pt x="2403574" y="5516563"/>
                  <a:pt x="2403574" y="5519043"/>
                  <a:pt x="2403574" y="5519043"/>
                </a:cubicBezTo>
                <a:cubicBezTo>
                  <a:pt x="2403574" y="5524004"/>
                  <a:pt x="2401093" y="5526485"/>
                  <a:pt x="2396132" y="5526485"/>
                </a:cubicBezTo>
                <a:cubicBezTo>
                  <a:pt x="2391172" y="5526485"/>
                  <a:pt x="2388691" y="5524004"/>
                  <a:pt x="2388691" y="5519043"/>
                </a:cubicBezTo>
                <a:lnTo>
                  <a:pt x="2388691" y="5511602"/>
                </a:lnTo>
                <a:cubicBezTo>
                  <a:pt x="2383730" y="5511602"/>
                  <a:pt x="2382490" y="5509122"/>
                  <a:pt x="2384970" y="5504161"/>
                </a:cubicBezTo>
                <a:cubicBezTo>
                  <a:pt x="2387451" y="5499200"/>
                  <a:pt x="2391172" y="5496719"/>
                  <a:pt x="2396132" y="5496719"/>
                </a:cubicBezTo>
                <a:close/>
                <a:moveTo>
                  <a:pt x="3587688" y="5492068"/>
                </a:moveTo>
                <a:cubicBezTo>
                  <a:pt x="3589548" y="5492689"/>
                  <a:pt x="3591718" y="5494239"/>
                  <a:pt x="3594199" y="5496719"/>
                </a:cubicBezTo>
                <a:lnTo>
                  <a:pt x="3601640" y="5496719"/>
                </a:lnTo>
                <a:cubicBezTo>
                  <a:pt x="3596679" y="5501680"/>
                  <a:pt x="3591718" y="5504161"/>
                  <a:pt x="3586757" y="5504161"/>
                </a:cubicBezTo>
                <a:cubicBezTo>
                  <a:pt x="3581796" y="5504161"/>
                  <a:pt x="3579316" y="5504161"/>
                  <a:pt x="3579316" y="5504161"/>
                </a:cubicBezTo>
                <a:cubicBezTo>
                  <a:pt x="3574355" y="5504161"/>
                  <a:pt x="3574355" y="5501680"/>
                  <a:pt x="3579316" y="5496719"/>
                </a:cubicBezTo>
                <a:cubicBezTo>
                  <a:pt x="3579316" y="5496719"/>
                  <a:pt x="3580556" y="5495479"/>
                  <a:pt x="3583037" y="5492998"/>
                </a:cubicBezTo>
                <a:cubicBezTo>
                  <a:pt x="3584277" y="5491758"/>
                  <a:pt x="3585827" y="5491449"/>
                  <a:pt x="3587688" y="5492068"/>
                </a:cubicBezTo>
                <a:close/>
                <a:moveTo>
                  <a:pt x="4241601" y="5489278"/>
                </a:moveTo>
                <a:lnTo>
                  <a:pt x="4249042" y="5504161"/>
                </a:lnTo>
                <a:cubicBezTo>
                  <a:pt x="4254004" y="5509122"/>
                  <a:pt x="4251522" y="5511602"/>
                  <a:pt x="4241601" y="5511602"/>
                </a:cubicBezTo>
                <a:cubicBezTo>
                  <a:pt x="4236640" y="5511602"/>
                  <a:pt x="4234160" y="5511602"/>
                  <a:pt x="4234160" y="5511602"/>
                </a:cubicBezTo>
                <a:cubicBezTo>
                  <a:pt x="4234160" y="5511602"/>
                  <a:pt x="4234160" y="5509122"/>
                  <a:pt x="4234160" y="5504161"/>
                </a:cubicBezTo>
                <a:cubicBezTo>
                  <a:pt x="4239121" y="5499200"/>
                  <a:pt x="4241601" y="5495479"/>
                  <a:pt x="4241601" y="5492998"/>
                </a:cubicBezTo>
                <a:cubicBezTo>
                  <a:pt x="4241601" y="5490518"/>
                  <a:pt x="4241601" y="5489278"/>
                  <a:pt x="4241601" y="5489278"/>
                </a:cubicBezTo>
                <a:close/>
                <a:moveTo>
                  <a:pt x="3233291" y="5489278"/>
                </a:moveTo>
                <a:cubicBezTo>
                  <a:pt x="3230810" y="5489278"/>
                  <a:pt x="3229570" y="5491758"/>
                  <a:pt x="3229570" y="5496719"/>
                </a:cubicBezTo>
                <a:cubicBezTo>
                  <a:pt x="3234531" y="5501680"/>
                  <a:pt x="3241972" y="5504161"/>
                  <a:pt x="3251894" y="5504161"/>
                </a:cubicBezTo>
                <a:cubicBezTo>
                  <a:pt x="3261816" y="5504161"/>
                  <a:pt x="3268017" y="5506641"/>
                  <a:pt x="3270498" y="5511602"/>
                </a:cubicBezTo>
                <a:cubicBezTo>
                  <a:pt x="3272978" y="5516563"/>
                  <a:pt x="3269257" y="5521524"/>
                  <a:pt x="3259335" y="5526485"/>
                </a:cubicBezTo>
                <a:lnTo>
                  <a:pt x="3251894" y="5533926"/>
                </a:lnTo>
                <a:lnTo>
                  <a:pt x="3266777" y="5533926"/>
                </a:lnTo>
                <a:lnTo>
                  <a:pt x="3289101" y="5526485"/>
                </a:lnTo>
                <a:cubicBezTo>
                  <a:pt x="3294062" y="5521524"/>
                  <a:pt x="3294062" y="5519043"/>
                  <a:pt x="3289101" y="5519043"/>
                </a:cubicBezTo>
                <a:lnTo>
                  <a:pt x="3296542" y="5496719"/>
                </a:lnTo>
                <a:lnTo>
                  <a:pt x="3274218" y="5496719"/>
                </a:lnTo>
                <a:cubicBezTo>
                  <a:pt x="3259335" y="5496719"/>
                  <a:pt x="3249414" y="5494239"/>
                  <a:pt x="3244453" y="5489278"/>
                </a:cubicBezTo>
                <a:cubicBezTo>
                  <a:pt x="3239492" y="5489278"/>
                  <a:pt x="3235771" y="5489278"/>
                  <a:pt x="3233291" y="5489278"/>
                </a:cubicBezTo>
                <a:close/>
                <a:moveTo>
                  <a:pt x="2247304" y="5489278"/>
                </a:moveTo>
                <a:lnTo>
                  <a:pt x="2254746" y="5496719"/>
                </a:lnTo>
                <a:cubicBezTo>
                  <a:pt x="2254746" y="5506641"/>
                  <a:pt x="2251025" y="5507881"/>
                  <a:pt x="2243584" y="5500440"/>
                </a:cubicBezTo>
                <a:cubicBezTo>
                  <a:pt x="2236142" y="5492998"/>
                  <a:pt x="2237382" y="5489278"/>
                  <a:pt x="2247304" y="5489278"/>
                </a:cubicBezTo>
                <a:close/>
                <a:moveTo>
                  <a:pt x="4129980" y="5481836"/>
                </a:moveTo>
                <a:cubicBezTo>
                  <a:pt x="4129980" y="5486797"/>
                  <a:pt x="4132460" y="5489278"/>
                  <a:pt x="4137422" y="5489278"/>
                </a:cubicBezTo>
                <a:lnTo>
                  <a:pt x="4144863" y="5489278"/>
                </a:lnTo>
                <a:lnTo>
                  <a:pt x="4137422" y="5481836"/>
                </a:lnTo>
                <a:close/>
                <a:moveTo>
                  <a:pt x="4033242" y="5481836"/>
                </a:moveTo>
                <a:cubicBezTo>
                  <a:pt x="4033242" y="5481836"/>
                  <a:pt x="4035722" y="5481836"/>
                  <a:pt x="4040683" y="5481836"/>
                </a:cubicBezTo>
                <a:cubicBezTo>
                  <a:pt x="4045644" y="5481836"/>
                  <a:pt x="4048125" y="5481836"/>
                  <a:pt x="4048125" y="5481836"/>
                </a:cubicBezTo>
                <a:lnTo>
                  <a:pt x="4040683" y="5489278"/>
                </a:lnTo>
                <a:close/>
                <a:moveTo>
                  <a:pt x="3490019" y="5481836"/>
                </a:moveTo>
                <a:cubicBezTo>
                  <a:pt x="3490019" y="5481836"/>
                  <a:pt x="3494980" y="5481836"/>
                  <a:pt x="3504902" y="5481836"/>
                </a:cubicBezTo>
                <a:lnTo>
                  <a:pt x="3497461" y="5489278"/>
                </a:lnTo>
                <a:close/>
                <a:moveTo>
                  <a:pt x="3430488" y="5481836"/>
                </a:moveTo>
                <a:cubicBezTo>
                  <a:pt x="3430488" y="5486797"/>
                  <a:pt x="3432968" y="5489278"/>
                  <a:pt x="3437929" y="5489278"/>
                </a:cubicBezTo>
                <a:cubicBezTo>
                  <a:pt x="3437929" y="5489278"/>
                  <a:pt x="3437929" y="5486797"/>
                  <a:pt x="3437929" y="5481836"/>
                </a:cubicBezTo>
                <a:cubicBezTo>
                  <a:pt x="3437929" y="5481836"/>
                  <a:pt x="3435449" y="5481836"/>
                  <a:pt x="3430488" y="5481836"/>
                </a:cubicBezTo>
                <a:close/>
                <a:moveTo>
                  <a:pt x="3192363" y="5481836"/>
                </a:moveTo>
                <a:cubicBezTo>
                  <a:pt x="3192363" y="5481836"/>
                  <a:pt x="3192363" y="5484317"/>
                  <a:pt x="3192363" y="5489278"/>
                </a:cubicBezTo>
                <a:cubicBezTo>
                  <a:pt x="3192363" y="5494239"/>
                  <a:pt x="3192363" y="5496719"/>
                  <a:pt x="3192363" y="5496719"/>
                </a:cubicBezTo>
                <a:cubicBezTo>
                  <a:pt x="3192363" y="5496719"/>
                  <a:pt x="3194843" y="5494239"/>
                  <a:pt x="3199804" y="5489278"/>
                </a:cubicBezTo>
                <a:close/>
                <a:moveTo>
                  <a:pt x="3028652" y="5481836"/>
                </a:moveTo>
                <a:cubicBezTo>
                  <a:pt x="3018730" y="5486797"/>
                  <a:pt x="3018730" y="5494239"/>
                  <a:pt x="3028652" y="5504161"/>
                </a:cubicBezTo>
                <a:cubicBezTo>
                  <a:pt x="3033613" y="5504161"/>
                  <a:pt x="3033613" y="5501680"/>
                  <a:pt x="3028652" y="5496719"/>
                </a:cubicBezTo>
                <a:cubicBezTo>
                  <a:pt x="3028652" y="5496719"/>
                  <a:pt x="3028652" y="5495479"/>
                  <a:pt x="3028652" y="5492998"/>
                </a:cubicBezTo>
                <a:cubicBezTo>
                  <a:pt x="3028652" y="5490518"/>
                  <a:pt x="3031133" y="5489278"/>
                  <a:pt x="3036093" y="5489278"/>
                </a:cubicBezTo>
                <a:close/>
                <a:moveTo>
                  <a:pt x="2448222" y="5481836"/>
                </a:moveTo>
                <a:cubicBezTo>
                  <a:pt x="2448222" y="5481836"/>
                  <a:pt x="2450703" y="5481836"/>
                  <a:pt x="2455664" y="5481836"/>
                </a:cubicBezTo>
                <a:cubicBezTo>
                  <a:pt x="2460624" y="5486797"/>
                  <a:pt x="2458144" y="5489278"/>
                  <a:pt x="2448222" y="5489278"/>
                </a:cubicBezTo>
                <a:cubicBezTo>
                  <a:pt x="2443261" y="5489278"/>
                  <a:pt x="2443261" y="5486797"/>
                  <a:pt x="2448222" y="5481836"/>
                </a:cubicBezTo>
                <a:close/>
                <a:moveTo>
                  <a:pt x="4680644" y="5474395"/>
                </a:moveTo>
                <a:lnTo>
                  <a:pt x="4688085" y="5481836"/>
                </a:lnTo>
                <a:cubicBezTo>
                  <a:pt x="4683124" y="5486797"/>
                  <a:pt x="4680644" y="5491758"/>
                  <a:pt x="4680644" y="5496719"/>
                </a:cubicBezTo>
                <a:cubicBezTo>
                  <a:pt x="4675683" y="5496719"/>
                  <a:pt x="4673202" y="5494239"/>
                  <a:pt x="4673202" y="5489278"/>
                </a:cubicBezTo>
                <a:cubicBezTo>
                  <a:pt x="4673202" y="5484317"/>
                  <a:pt x="4675683" y="5479356"/>
                  <a:pt x="4680644" y="5474395"/>
                </a:cubicBezTo>
                <a:close/>
                <a:moveTo>
                  <a:pt x="4100214" y="5474395"/>
                </a:moveTo>
                <a:cubicBezTo>
                  <a:pt x="4105176" y="5474395"/>
                  <a:pt x="4112617" y="5474395"/>
                  <a:pt x="4122539" y="5474395"/>
                </a:cubicBezTo>
                <a:cubicBezTo>
                  <a:pt x="4132460" y="5474395"/>
                  <a:pt x="4139902" y="5476876"/>
                  <a:pt x="4144863" y="5481836"/>
                </a:cubicBezTo>
                <a:cubicBezTo>
                  <a:pt x="4159745" y="5491758"/>
                  <a:pt x="4154785" y="5499200"/>
                  <a:pt x="4129980" y="5504161"/>
                </a:cubicBezTo>
                <a:cubicBezTo>
                  <a:pt x="4115097" y="5509122"/>
                  <a:pt x="4107656" y="5511602"/>
                  <a:pt x="4107656" y="5511602"/>
                </a:cubicBezTo>
                <a:lnTo>
                  <a:pt x="4152304" y="5519043"/>
                </a:lnTo>
                <a:cubicBezTo>
                  <a:pt x="4152304" y="5519043"/>
                  <a:pt x="4153545" y="5517803"/>
                  <a:pt x="4156025" y="5515323"/>
                </a:cubicBezTo>
                <a:cubicBezTo>
                  <a:pt x="4158505" y="5512842"/>
                  <a:pt x="4162226" y="5511602"/>
                  <a:pt x="4167187" y="5511602"/>
                </a:cubicBezTo>
                <a:cubicBezTo>
                  <a:pt x="4172148" y="5511602"/>
                  <a:pt x="4175869" y="5511602"/>
                  <a:pt x="4178349" y="5511602"/>
                </a:cubicBezTo>
                <a:cubicBezTo>
                  <a:pt x="4180830" y="5511602"/>
                  <a:pt x="4183310" y="5510362"/>
                  <a:pt x="4185790" y="5507881"/>
                </a:cubicBezTo>
                <a:cubicBezTo>
                  <a:pt x="4188271" y="5505401"/>
                  <a:pt x="4189511" y="5504161"/>
                  <a:pt x="4189511" y="5504161"/>
                </a:cubicBezTo>
                <a:cubicBezTo>
                  <a:pt x="4194472" y="5509122"/>
                  <a:pt x="4191992" y="5514083"/>
                  <a:pt x="4182070" y="5519043"/>
                </a:cubicBezTo>
                <a:cubicBezTo>
                  <a:pt x="4182070" y="5519043"/>
                  <a:pt x="4180830" y="5520283"/>
                  <a:pt x="4178349" y="5522764"/>
                </a:cubicBezTo>
                <a:cubicBezTo>
                  <a:pt x="4175869" y="5525245"/>
                  <a:pt x="4174628" y="5527725"/>
                  <a:pt x="4174628" y="5530206"/>
                </a:cubicBezTo>
                <a:cubicBezTo>
                  <a:pt x="4174628" y="5532686"/>
                  <a:pt x="4172148" y="5533926"/>
                  <a:pt x="4167187" y="5533926"/>
                </a:cubicBezTo>
                <a:cubicBezTo>
                  <a:pt x="4162226" y="5533926"/>
                  <a:pt x="4157265" y="5533926"/>
                  <a:pt x="4152304" y="5533926"/>
                </a:cubicBezTo>
                <a:cubicBezTo>
                  <a:pt x="4137422" y="5538887"/>
                  <a:pt x="4129980" y="5538887"/>
                  <a:pt x="4129980" y="5533926"/>
                </a:cubicBezTo>
                <a:cubicBezTo>
                  <a:pt x="4129980" y="5528965"/>
                  <a:pt x="4125019" y="5528965"/>
                  <a:pt x="4115097" y="5533926"/>
                </a:cubicBezTo>
                <a:cubicBezTo>
                  <a:pt x="4105176" y="5533926"/>
                  <a:pt x="4100214" y="5535167"/>
                  <a:pt x="4100214" y="5537647"/>
                </a:cubicBezTo>
                <a:cubicBezTo>
                  <a:pt x="4100214" y="5540127"/>
                  <a:pt x="4102695" y="5541367"/>
                  <a:pt x="4107656" y="5541367"/>
                </a:cubicBezTo>
                <a:lnTo>
                  <a:pt x="4100214" y="5548809"/>
                </a:lnTo>
                <a:cubicBezTo>
                  <a:pt x="4095253" y="5543848"/>
                  <a:pt x="4090293" y="5541367"/>
                  <a:pt x="4085332" y="5541367"/>
                </a:cubicBezTo>
                <a:lnTo>
                  <a:pt x="4070449" y="5533926"/>
                </a:lnTo>
                <a:lnTo>
                  <a:pt x="4085332" y="5526485"/>
                </a:lnTo>
                <a:cubicBezTo>
                  <a:pt x="4095253" y="5526485"/>
                  <a:pt x="4097734" y="5524004"/>
                  <a:pt x="4092773" y="5519043"/>
                </a:cubicBezTo>
                <a:lnTo>
                  <a:pt x="4100214" y="5504161"/>
                </a:lnTo>
                <a:lnTo>
                  <a:pt x="4100214" y="5489278"/>
                </a:lnTo>
                <a:close/>
                <a:moveTo>
                  <a:pt x="3341191" y="5474395"/>
                </a:moveTo>
                <a:cubicBezTo>
                  <a:pt x="3346152" y="5479356"/>
                  <a:pt x="3348632" y="5481836"/>
                  <a:pt x="3348632" y="5481836"/>
                </a:cubicBezTo>
                <a:cubicBezTo>
                  <a:pt x="3348632" y="5481836"/>
                  <a:pt x="3346152" y="5481836"/>
                  <a:pt x="3341191" y="5481836"/>
                </a:cubicBezTo>
                <a:cubicBezTo>
                  <a:pt x="3336230" y="5481836"/>
                  <a:pt x="3333750" y="5480596"/>
                  <a:pt x="3333750" y="5478116"/>
                </a:cubicBezTo>
                <a:cubicBezTo>
                  <a:pt x="3333750" y="5475635"/>
                  <a:pt x="3336230" y="5474395"/>
                  <a:pt x="3341191" y="5474395"/>
                </a:cubicBezTo>
                <a:close/>
                <a:moveTo>
                  <a:pt x="2522636" y="5474395"/>
                </a:moveTo>
                <a:lnTo>
                  <a:pt x="2530078" y="5481836"/>
                </a:lnTo>
                <a:cubicBezTo>
                  <a:pt x="2520156" y="5481836"/>
                  <a:pt x="2515195" y="5486797"/>
                  <a:pt x="2515195" y="5496719"/>
                </a:cubicBezTo>
                <a:cubicBezTo>
                  <a:pt x="2515195" y="5506641"/>
                  <a:pt x="2520156" y="5509122"/>
                  <a:pt x="2530078" y="5504161"/>
                </a:cubicBezTo>
                <a:cubicBezTo>
                  <a:pt x="2540000" y="5504161"/>
                  <a:pt x="2544960" y="5505401"/>
                  <a:pt x="2544960" y="5507881"/>
                </a:cubicBezTo>
                <a:cubicBezTo>
                  <a:pt x="2544960" y="5510362"/>
                  <a:pt x="2541240" y="5512842"/>
                  <a:pt x="2533798" y="5515323"/>
                </a:cubicBezTo>
                <a:cubicBezTo>
                  <a:pt x="2526357" y="5517803"/>
                  <a:pt x="2523876" y="5522764"/>
                  <a:pt x="2526357" y="5530206"/>
                </a:cubicBezTo>
                <a:cubicBezTo>
                  <a:pt x="2528838" y="5537647"/>
                  <a:pt x="2527597" y="5541367"/>
                  <a:pt x="2522636" y="5541367"/>
                </a:cubicBezTo>
                <a:cubicBezTo>
                  <a:pt x="2512714" y="5536407"/>
                  <a:pt x="2505273" y="5531446"/>
                  <a:pt x="2500312" y="5526485"/>
                </a:cubicBezTo>
                <a:cubicBezTo>
                  <a:pt x="2495351" y="5521524"/>
                  <a:pt x="2487910" y="5519043"/>
                  <a:pt x="2477988" y="5519043"/>
                </a:cubicBezTo>
                <a:cubicBezTo>
                  <a:pt x="2477988" y="5514083"/>
                  <a:pt x="2479228" y="5511602"/>
                  <a:pt x="2481709" y="5511602"/>
                </a:cubicBezTo>
                <a:cubicBezTo>
                  <a:pt x="2484189" y="5511602"/>
                  <a:pt x="2485429" y="5511602"/>
                  <a:pt x="2485429" y="5511602"/>
                </a:cubicBezTo>
                <a:lnTo>
                  <a:pt x="2507753" y="5511602"/>
                </a:lnTo>
                <a:cubicBezTo>
                  <a:pt x="2507753" y="5506641"/>
                  <a:pt x="2505273" y="5504161"/>
                  <a:pt x="2500312" y="5504161"/>
                </a:cubicBezTo>
                <a:cubicBezTo>
                  <a:pt x="2500312" y="5494239"/>
                  <a:pt x="2507753" y="5484317"/>
                  <a:pt x="2522636" y="5474395"/>
                </a:cubicBezTo>
                <a:close/>
                <a:moveTo>
                  <a:pt x="2306835" y="5474395"/>
                </a:moveTo>
                <a:cubicBezTo>
                  <a:pt x="2311796" y="5474395"/>
                  <a:pt x="2314277" y="5475635"/>
                  <a:pt x="2314277" y="5478116"/>
                </a:cubicBezTo>
                <a:cubicBezTo>
                  <a:pt x="2314277" y="5480596"/>
                  <a:pt x="2314277" y="5481836"/>
                  <a:pt x="2314277" y="5481836"/>
                </a:cubicBezTo>
                <a:cubicBezTo>
                  <a:pt x="2314277" y="5481836"/>
                  <a:pt x="2319238" y="5481836"/>
                  <a:pt x="2329160" y="5481836"/>
                </a:cubicBezTo>
                <a:cubicBezTo>
                  <a:pt x="2339082" y="5481836"/>
                  <a:pt x="2349003" y="5484317"/>
                  <a:pt x="2358925" y="5489278"/>
                </a:cubicBezTo>
                <a:lnTo>
                  <a:pt x="2373808" y="5496719"/>
                </a:lnTo>
                <a:lnTo>
                  <a:pt x="2358925" y="5504161"/>
                </a:lnTo>
                <a:cubicBezTo>
                  <a:pt x="2349003" y="5514083"/>
                  <a:pt x="2344042" y="5516563"/>
                  <a:pt x="2344042" y="5511602"/>
                </a:cubicBezTo>
                <a:cubicBezTo>
                  <a:pt x="2339082" y="5506641"/>
                  <a:pt x="2335361" y="5504161"/>
                  <a:pt x="2332880" y="5504161"/>
                </a:cubicBezTo>
                <a:cubicBezTo>
                  <a:pt x="2330400" y="5504161"/>
                  <a:pt x="2326679" y="5502921"/>
                  <a:pt x="2321718" y="5500440"/>
                </a:cubicBezTo>
                <a:cubicBezTo>
                  <a:pt x="2316758" y="5497959"/>
                  <a:pt x="2313037" y="5496719"/>
                  <a:pt x="2310556" y="5496719"/>
                </a:cubicBezTo>
                <a:cubicBezTo>
                  <a:pt x="2308076" y="5496719"/>
                  <a:pt x="2306835" y="5494239"/>
                  <a:pt x="2306835" y="5489278"/>
                </a:cubicBezTo>
                <a:cubicBezTo>
                  <a:pt x="2301875" y="5489278"/>
                  <a:pt x="2299394" y="5486797"/>
                  <a:pt x="2299394" y="5481836"/>
                </a:cubicBezTo>
                <a:cubicBezTo>
                  <a:pt x="2299394" y="5476876"/>
                  <a:pt x="2301875" y="5474395"/>
                  <a:pt x="2306835" y="5474395"/>
                </a:cubicBezTo>
                <a:close/>
                <a:moveTo>
                  <a:pt x="4356943" y="5466954"/>
                </a:moveTo>
                <a:cubicBezTo>
                  <a:pt x="4359423" y="5466954"/>
                  <a:pt x="4360663" y="5469434"/>
                  <a:pt x="4360663" y="5474395"/>
                </a:cubicBezTo>
                <a:cubicBezTo>
                  <a:pt x="4355702" y="5474395"/>
                  <a:pt x="4353222" y="5474395"/>
                  <a:pt x="4353222" y="5474395"/>
                </a:cubicBezTo>
                <a:cubicBezTo>
                  <a:pt x="4353222" y="5469434"/>
                  <a:pt x="4354463" y="5466954"/>
                  <a:pt x="4356943" y="5466954"/>
                </a:cubicBezTo>
                <a:close/>
                <a:moveTo>
                  <a:pt x="2269628" y="5466954"/>
                </a:moveTo>
                <a:cubicBezTo>
                  <a:pt x="2279551" y="5471914"/>
                  <a:pt x="2284511" y="5476876"/>
                  <a:pt x="2284511" y="5481836"/>
                </a:cubicBezTo>
                <a:lnTo>
                  <a:pt x="2277070" y="5489278"/>
                </a:lnTo>
                <a:lnTo>
                  <a:pt x="2262187" y="5481836"/>
                </a:lnTo>
                <a:close/>
                <a:moveTo>
                  <a:pt x="4896445" y="5462303"/>
                </a:moveTo>
                <a:cubicBezTo>
                  <a:pt x="4897685" y="5462923"/>
                  <a:pt x="4898925" y="5464473"/>
                  <a:pt x="4900165" y="5466954"/>
                </a:cubicBezTo>
                <a:cubicBezTo>
                  <a:pt x="4902645" y="5471914"/>
                  <a:pt x="4901406" y="5474395"/>
                  <a:pt x="4896445" y="5474395"/>
                </a:cubicBezTo>
                <a:lnTo>
                  <a:pt x="4889003" y="5474395"/>
                </a:lnTo>
                <a:cubicBezTo>
                  <a:pt x="4889003" y="5469434"/>
                  <a:pt x="4890244" y="5465714"/>
                  <a:pt x="4892724" y="5463233"/>
                </a:cubicBezTo>
                <a:cubicBezTo>
                  <a:pt x="4893964" y="5461993"/>
                  <a:pt x="4895205" y="5461682"/>
                  <a:pt x="4896445" y="5462303"/>
                </a:cubicBezTo>
                <a:close/>
                <a:moveTo>
                  <a:pt x="4390429" y="5459512"/>
                </a:moveTo>
                <a:cubicBezTo>
                  <a:pt x="4390429" y="5464473"/>
                  <a:pt x="4387949" y="5466954"/>
                  <a:pt x="4382988" y="5466954"/>
                </a:cubicBezTo>
                <a:lnTo>
                  <a:pt x="4375546" y="5466954"/>
                </a:lnTo>
                <a:close/>
                <a:moveTo>
                  <a:pt x="3586757" y="5459512"/>
                </a:moveTo>
                <a:cubicBezTo>
                  <a:pt x="3586757" y="5459512"/>
                  <a:pt x="3589238" y="5461993"/>
                  <a:pt x="3594199" y="5466954"/>
                </a:cubicBezTo>
                <a:lnTo>
                  <a:pt x="3609082" y="5466954"/>
                </a:lnTo>
                <a:cubicBezTo>
                  <a:pt x="3609082" y="5466954"/>
                  <a:pt x="3607841" y="5465714"/>
                  <a:pt x="3605361" y="5463233"/>
                </a:cubicBezTo>
                <a:cubicBezTo>
                  <a:pt x="3602881" y="5460752"/>
                  <a:pt x="3599160" y="5459512"/>
                  <a:pt x="3594199" y="5459512"/>
                </a:cubicBezTo>
                <a:cubicBezTo>
                  <a:pt x="3589238" y="5459512"/>
                  <a:pt x="3586757" y="5459512"/>
                  <a:pt x="3586757" y="5459512"/>
                </a:cubicBezTo>
                <a:close/>
                <a:moveTo>
                  <a:pt x="2742158" y="5459512"/>
                </a:moveTo>
                <a:cubicBezTo>
                  <a:pt x="2744638" y="5459512"/>
                  <a:pt x="2748359" y="5459512"/>
                  <a:pt x="2753320" y="5459512"/>
                </a:cubicBezTo>
                <a:cubicBezTo>
                  <a:pt x="2758281" y="5459512"/>
                  <a:pt x="2758281" y="5464473"/>
                  <a:pt x="2753320" y="5474395"/>
                </a:cubicBezTo>
                <a:lnTo>
                  <a:pt x="2760761" y="5489278"/>
                </a:lnTo>
                <a:lnTo>
                  <a:pt x="2768203" y="5496719"/>
                </a:lnTo>
                <a:cubicBezTo>
                  <a:pt x="2758281" y="5496719"/>
                  <a:pt x="2752080" y="5494239"/>
                  <a:pt x="2749599" y="5489278"/>
                </a:cubicBezTo>
                <a:cubicBezTo>
                  <a:pt x="2747118" y="5484317"/>
                  <a:pt x="2743398" y="5484317"/>
                  <a:pt x="2738437" y="5489278"/>
                </a:cubicBezTo>
                <a:cubicBezTo>
                  <a:pt x="2733476" y="5494239"/>
                  <a:pt x="2728515" y="5496719"/>
                  <a:pt x="2723554" y="5496719"/>
                </a:cubicBezTo>
                <a:cubicBezTo>
                  <a:pt x="2718593" y="5496719"/>
                  <a:pt x="2716113" y="5494239"/>
                  <a:pt x="2716113" y="5489278"/>
                </a:cubicBezTo>
                <a:lnTo>
                  <a:pt x="2730996" y="5481836"/>
                </a:lnTo>
                <a:cubicBezTo>
                  <a:pt x="2745878" y="5481836"/>
                  <a:pt x="2750839" y="5476876"/>
                  <a:pt x="2745878" y="5466954"/>
                </a:cubicBezTo>
                <a:cubicBezTo>
                  <a:pt x="2740918" y="5461993"/>
                  <a:pt x="2739677" y="5459512"/>
                  <a:pt x="2742158" y="5459512"/>
                </a:cubicBezTo>
                <a:close/>
                <a:moveTo>
                  <a:pt x="2619375" y="5459512"/>
                </a:moveTo>
                <a:lnTo>
                  <a:pt x="2619375" y="5474395"/>
                </a:lnTo>
                <a:cubicBezTo>
                  <a:pt x="2609452" y="5479356"/>
                  <a:pt x="2606972" y="5479356"/>
                  <a:pt x="2611933" y="5474395"/>
                </a:cubicBezTo>
                <a:close/>
                <a:moveTo>
                  <a:pt x="2470546" y="5459512"/>
                </a:moveTo>
                <a:cubicBezTo>
                  <a:pt x="2475507" y="5464473"/>
                  <a:pt x="2479228" y="5466954"/>
                  <a:pt x="2481709" y="5466954"/>
                </a:cubicBezTo>
                <a:cubicBezTo>
                  <a:pt x="2484189" y="5466954"/>
                  <a:pt x="2482949" y="5469434"/>
                  <a:pt x="2477988" y="5474395"/>
                </a:cubicBezTo>
                <a:lnTo>
                  <a:pt x="2463105" y="5474395"/>
                </a:lnTo>
                <a:close/>
                <a:moveTo>
                  <a:pt x="3720703" y="5454861"/>
                </a:moveTo>
                <a:cubicBezTo>
                  <a:pt x="3718222" y="5454242"/>
                  <a:pt x="3715742" y="5454551"/>
                  <a:pt x="3713261" y="5455791"/>
                </a:cubicBezTo>
                <a:cubicBezTo>
                  <a:pt x="3708300" y="5458272"/>
                  <a:pt x="3705820" y="5459512"/>
                  <a:pt x="3705820" y="5459512"/>
                </a:cubicBezTo>
                <a:cubicBezTo>
                  <a:pt x="3705820" y="5464473"/>
                  <a:pt x="3709541" y="5466954"/>
                  <a:pt x="3716982" y="5466954"/>
                </a:cubicBezTo>
                <a:cubicBezTo>
                  <a:pt x="3724423" y="5466954"/>
                  <a:pt x="3730625" y="5464473"/>
                  <a:pt x="3735586" y="5459512"/>
                </a:cubicBezTo>
                <a:lnTo>
                  <a:pt x="3728144" y="5459512"/>
                </a:lnTo>
                <a:cubicBezTo>
                  <a:pt x="3725664" y="5457032"/>
                  <a:pt x="3723183" y="5455482"/>
                  <a:pt x="3720703" y="5454861"/>
                </a:cubicBezTo>
                <a:close/>
                <a:moveTo>
                  <a:pt x="2863081" y="5453931"/>
                </a:moveTo>
                <a:cubicBezTo>
                  <a:pt x="2861840" y="5453931"/>
                  <a:pt x="2859980" y="5454551"/>
                  <a:pt x="2857500" y="5455791"/>
                </a:cubicBezTo>
                <a:cubicBezTo>
                  <a:pt x="2852539" y="5458272"/>
                  <a:pt x="2850058" y="5461993"/>
                  <a:pt x="2850058" y="5466954"/>
                </a:cubicBezTo>
                <a:cubicBezTo>
                  <a:pt x="2850058" y="5466954"/>
                  <a:pt x="2851298" y="5465714"/>
                  <a:pt x="2853779" y="5463233"/>
                </a:cubicBezTo>
                <a:cubicBezTo>
                  <a:pt x="2856259" y="5460752"/>
                  <a:pt x="2857500" y="5459512"/>
                  <a:pt x="2857500" y="5459512"/>
                </a:cubicBezTo>
                <a:cubicBezTo>
                  <a:pt x="2862460" y="5459512"/>
                  <a:pt x="2864941" y="5458272"/>
                  <a:pt x="2864941" y="5455791"/>
                </a:cubicBezTo>
                <a:cubicBezTo>
                  <a:pt x="2864941" y="5454551"/>
                  <a:pt x="2864321" y="5453931"/>
                  <a:pt x="2863081" y="5453931"/>
                </a:cubicBezTo>
                <a:close/>
                <a:moveTo>
                  <a:pt x="4007197" y="5452071"/>
                </a:moveTo>
                <a:cubicBezTo>
                  <a:pt x="4009677" y="5452071"/>
                  <a:pt x="4010918" y="5454551"/>
                  <a:pt x="4010918" y="5459512"/>
                </a:cubicBezTo>
                <a:cubicBezTo>
                  <a:pt x="4015879" y="5464473"/>
                  <a:pt x="4008437" y="5469434"/>
                  <a:pt x="3988593" y="5474395"/>
                </a:cubicBezTo>
                <a:lnTo>
                  <a:pt x="3973711" y="5474395"/>
                </a:lnTo>
                <a:lnTo>
                  <a:pt x="3943945" y="5474395"/>
                </a:lnTo>
                <a:cubicBezTo>
                  <a:pt x="3948906" y="5469434"/>
                  <a:pt x="3952627" y="5466954"/>
                  <a:pt x="3955107" y="5466954"/>
                </a:cubicBezTo>
                <a:cubicBezTo>
                  <a:pt x="3957587" y="5466954"/>
                  <a:pt x="3960068" y="5466954"/>
                  <a:pt x="3962548" y="5466954"/>
                </a:cubicBezTo>
                <a:cubicBezTo>
                  <a:pt x="3965029" y="5466954"/>
                  <a:pt x="3967510" y="5465714"/>
                  <a:pt x="3969990" y="5463233"/>
                </a:cubicBezTo>
                <a:cubicBezTo>
                  <a:pt x="3972470" y="5460752"/>
                  <a:pt x="3973711" y="5459512"/>
                  <a:pt x="3973711" y="5459512"/>
                </a:cubicBezTo>
                <a:lnTo>
                  <a:pt x="3988593" y="5459512"/>
                </a:lnTo>
                <a:cubicBezTo>
                  <a:pt x="3993554" y="5459512"/>
                  <a:pt x="3996035" y="5459512"/>
                  <a:pt x="3996035" y="5459512"/>
                </a:cubicBezTo>
                <a:cubicBezTo>
                  <a:pt x="3996035" y="5459512"/>
                  <a:pt x="3997275" y="5458272"/>
                  <a:pt x="3999756" y="5455791"/>
                </a:cubicBezTo>
                <a:cubicBezTo>
                  <a:pt x="4002236" y="5453311"/>
                  <a:pt x="4004717" y="5452071"/>
                  <a:pt x="4007197" y="5452071"/>
                </a:cubicBezTo>
                <a:close/>
                <a:moveTo>
                  <a:pt x="3847207" y="5452071"/>
                </a:moveTo>
                <a:cubicBezTo>
                  <a:pt x="3857128" y="5452071"/>
                  <a:pt x="3857128" y="5454551"/>
                  <a:pt x="3847207" y="5459512"/>
                </a:cubicBezTo>
                <a:lnTo>
                  <a:pt x="3824882" y="5459512"/>
                </a:lnTo>
                <a:cubicBezTo>
                  <a:pt x="3824882" y="5454551"/>
                  <a:pt x="3832324" y="5452071"/>
                  <a:pt x="3847207" y="5452071"/>
                </a:cubicBezTo>
                <a:close/>
                <a:moveTo>
                  <a:pt x="3445371" y="5452071"/>
                </a:moveTo>
                <a:cubicBezTo>
                  <a:pt x="3445371" y="5452071"/>
                  <a:pt x="3446611" y="5452071"/>
                  <a:pt x="3449091" y="5452071"/>
                </a:cubicBezTo>
                <a:cubicBezTo>
                  <a:pt x="3451572" y="5452071"/>
                  <a:pt x="3455292" y="5452071"/>
                  <a:pt x="3460254" y="5452071"/>
                </a:cubicBezTo>
                <a:lnTo>
                  <a:pt x="3460254" y="5459512"/>
                </a:lnTo>
                <a:cubicBezTo>
                  <a:pt x="3455292" y="5459512"/>
                  <a:pt x="3451572" y="5458272"/>
                  <a:pt x="3449091" y="5455791"/>
                </a:cubicBezTo>
                <a:cubicBezTo>
                  <a:pt x="3446611" y="5453311"/>
                  <a:pt x="3445371" y="5452071"/>
                  <a:pt x="3445371" y="5452071"/>
                </a:cubicBezTo>
                <a:close/>
                <a:moveTo>
                  <a:pt x="3162597" y="5452071"/>
                </a:moveTo>
                <a:cubicBezTo>
                  <a:pt x="3157636" y="5452071"/>
                  <a:pt x="3155156" y="5453311"/>
                  <a:pt x="3155156" y="5455791"/>
                </a:cubicBezTo>
                <a:cubicBezTo>
                  <a:pt x="3155156" y="5458272"/>
                  <a:pt x="3157636" y="5459512"/>
                  <a:pt x="3162597" y="5459512"/>
                </a:cubicBezTo>
                <a:cubicBezTo>
                  <a:pt x="3167558" y="5459512"/>
                  <a:pt x="3170039" y="5459512"/>
                  <a:pt x="3170039" y="5459512"/>
                </a:cubicBezTo>
                <a:cubicBezTo>
                  <a:pt x="3170039" y="5459512"/>
                  <a:pt x="3170039" y="5458272"/>
                  <a:pt x="3170039" y="5455791"/>
                </a:cubicBezTo>
                <a:cubicBezTo>
                  <a:pt x="3170039" y="5453311"/>
                  <a:pt x="3167558" y="5452071"/>
                  <a:pt x="3162597" y="5452071"/>
                </a:cubicBezTo>
                <a:close/>
                <a:moveTo>
                  <a:pt x="3058417" y="5452071"/>
                </a:moveTo>
                <a:lnTo>
                  <a:pt x="3058417" y="5459512"/>
                </a:lnTo>
                <a:lnTo>
                  <a:pt x="3065859" y="5452071"/>
                </a:lnTo>
                <a:cubicBezTo>
                  <a:pt x="3060898" y="5452071"/>
                  <a:pt x="3058417" y="5452071"/>
                  <a:pt x="3058417" y="5452071"/>
                </a:cubicBezTo>
                <a:close/>
                <a:moveTo>
                  <a:pt x="2961679" y="5452071"/>
                </a:moveTo>
                <a:lnTo>
                  <a:pt x="2939355" y="5459512"/>
                </a:lnTo>
                <a:cubicBezTo>
                  <a:pt x="2944316" y="5459512"/>
                  <a:pt x="2952998" y="5459512"/>
                  <a:pt x="2965400" y="5459512"/>
                </a:cubicBezTo>
                <a:cubicBezTo>
                  <a:pt x="2977802" y="5459512"/>
                  <a:pt x="2984003" y="5461993"/>
                  <a:pt x="2984003" y="5466954"/>
                </a:cubicBezTo>
                <a:cubicBezTo>
                  <a:pt x="2988964" y="5471914"/>
                  <a:pt x="2993926" y="5474395"/>
                  <a:pt x="2998886" y="5474395"/>
                </a:cubicBezTo>
                <a:cubicBezTo>
                  <a:pt x="3008808" y="5474395"/>
                  <a:pt x="3013769" y="5471914"/>
                  <a:pt x="3013769" y="5466954"/>
                </a:cubicBezTo>
                <a:cubicBezTo>
                  <a:pt x="3013769" y="5461993"/>
                  <a:pt x="3008808" y="5458272"/>
                  <a:pt x="2998886" y="5455791"/>
                </a:cubicBezTo>
                <a:cubicBezTo>
                  <a:pt x="2988964" y="5453311"/>
                  <a:pt x="2976562" y="5452071"/>
                  <a:pt x="2961679" y="5452071"/>
                </a:cubicBezTo>
                <a:close/>
                <a:moveTo>
                  <a:pt x="2902148" y="5452071"/>
                </a:moveTo>
                <a:lnTo>
                  <a:pt x="2894707" y="5459512"/>
                </a:lnTo>
                <a:cubicBezTo>
                  <a:pt x="2909589" y="5464473"/>
                  <a:pt x="2919511" y="5461993"/>
                  <a:pt x="2924472" y="5452071"/>
                </a:cubicBezTo>
                <a:close/>
                <a:moveTo>
                  <a:pt x="2827734" y="5452071"/>
                </a:moveTo>
                <a:lnTo>
                  <a:pt x="2820292" y="5459512"/>
                </a:lnTo>
                <a:cubicBezTo>
                  <a:pt x="2820292" y="5464473"/>
                  <a:pt x="2822773" y="5464473"/>
                  <a:pt x="2827734" y="5459512"/>
                </a:cubicBezTo>
                <a:cubicBezTo>
                  <a:pt x="2827734" y="5454551"/>
                  <a:pt x="2827734" y="5452071"/>
                  <a:pt x="2827734" y="5452071"/>
                </a:cubicBezTo>
                <a:close/>
                <a:moveTo>
                  <a:pt x="4472285" y="5444629"/>
                </a:moveTo>
                <a:lnTo>
                  <a:pt x="4472285" y="5474395"/>
                </a:lnTo>
                <a:lnTo>
                  <a:pt x="4464843" y="5466954"/>
                </a:lnTo>
                <a:cubicBezTo>
                  <a:pt x="4464843" y="5457032"/>
                  <a:pt x="4466084" y="5450831"/>
                  <a:pt x="4468564" y="5448350"/>
                </a:cubicBezTo>
                <a:cubicBezTo>
                  <a:pt x="4471044" y="5445869"/>
                  <a:pt x="4472285" y="5444629"/>
                  <a:pt x="4472285" y="5444629"/>
                </a:cubicBezTo>
                <a:close/>
                <a:moveTo>
                  <a:pt x="2391481" y="5440909"/>
                </a:moveTo>
                <a:cubicBezTo>
                  <a:pt x="2395822" y="5440909"/>
                  <a:pt x="2401093" y="5442149"/>
                  <a:pt x="2407294" y="5444629"/>
                </a:cubicBezTo>
                <a:cubicBezTo>
                  <a:pt x="2419697" y="5449590"/>
                  <a:pt x="2425898" y="5454551"/>
                  <a:pt x="2425898" y="5459512"/>
                </a:cubicBezTo>
                <a:lnTo>
                  <a:pt x="2411015" y="5459512"/>
                </a:lnTo>
                <a:cubicBezTo>
                  <a:pt x="2411015" y="5459512"/>
                  <a:pt x="2408534" y="5459512"/>
                  <a:pt x="2403574" y="5459512"/>
                </a:cubicBezTo>
                <a:cubicBezTo>
                  <a:pt x="2403574" y="5454551"/>
                  <a:pt x="2398613" y="5452071"/>
                  <a:pt x="2388691" y="5452071"/>
                </a:cubicBezTo>
                <a:lnTo>
                  <a:pt x="2381250" y="5444629"/>
                </a:lnTo>
                <a:cubicBezTo>
                  <a:pt x="2383730" y="5442149"/>
                  <a:pt x="2387141" y="5440909"/>
                  <a:pt x="2391481" y="5440909"/>
                </a:cubicBezTo>
                <a:close/>
                <a:moveTo>
                  <a:pt x="3705820" y="5437188"/>
                </a:moveTo>
                <a:lnTo>
                  <a:pt x="3698379" y="5444629"/>
                </a:lnTo>
                <a:cubicBezTo>
                  <a:pt x="3708300" y="5449590"/>
                  <a:pt x="3713261" y="5449590"/>
                  <a:pt x="3713261" y="5444629"/>
                </a:cubicBezTo>
                <a:close/>
                <a:moveTo>
                  <a:pt x="3050976" y="5437188"/>
                </a:moveTo>
                <a:cubicBezTo>
                  <a:pt x="3050976" y="5442149"/>
                  <a:pt x="3050976" y="5444629"/>
                  <a:pt x="3050976" y="5444629"/>
                </a:cubicBezTo>
                <a:cubicBezTo>
                  <a:pt x="3050976" y="5444629"/>
                  <a:pt x="3053457" y="5444629"/>
                  <a:pt x="3058417" y="5444629"/>
                </a:cubicBezTo>
                <a:cubicBezTo>
                  <a:pt x="3063378" y="5444629"/>
                  <a:pt x="3065859" y="5443389"/>
                  <a:pt x="3065859" y="5440909"/>
                </a:cubicBezTo>
                <a:cubicBezTo>
                  <a:pt x="3065859" y="5438429"/>
                  <a:pt x="3063378" y="5437188"/>
                  <a:pt x="3058417" y="5437188"/>
                </a:cubicBezTo>
                <a:cubicBezTo>
                  <a:pt x="3053457" y="5437188"/>
                  <a:pt x="3050976" y="5437188"/>
                  <a:pt x="3050976" y="5437188"/>
                </a:cubicBezTo>
                <a:close/>
                <a:moveTo>
                  <a:pt x="2582167" y="5437188"/>
                </a:moveTo>
                <a:cubicBezTo>
                  <a:pt x="2592090" y="5437188"/>
                  <a:pt x="2597050" y="5437188"/>
                  <a:pt x="2597050" y="5437188"/>
                </a:cubicBezTo>
                <a:lnTo>
                  <a:pt x="2589609" y="5452071"/>
                </a:lnTo>
                <a:cubicBezTo>
                  <a:pt x="2589609" y="5452071"/>
                  <a:pt x="2587128" y="5452071"/>
                  <a:pt x="2582167" y="5452071"/>
                </a:cubicBezTo>
                <a:cubicBezTo>
                  <a:pt x="2577207" y="5457032"/>
                  <a:pt x="2574726" y="5458272"/>
                  <a:pt x="2574726" y="5455791"/>
                </a:cubicBezTo>
                <a:cubicBezTo>
                  <a:pt x="2574726" y="5453311"/>
                  <a:pt x="2572245" y="5452071"/>
                  <a:pt x="2567285" y="5452071"/>
                </a:cubicBezTo>
                <a:cubicBezTo>
                  <a:pt x="2567285" y="5452071"/>
                  <a:pt x="2568525" y="5452071"/>
                  <a:pt x="2571005" y="5452071"/>
                </a:cubicBezTo>
                <a:cubicBezTo>
                  <a:pt x="2573486" y="5452071"/>
                  <a:pt x="2574726" y="5449590"/>
                  <a:pt x="2574726" y="5444629"/>
                </a:cubicBezTo>
                <a:close/>
                <a:moveTo>
                  <a:pt x="2202656" y="5437188"/>
                </a:moveTo>
                <a:cubicBezTo>
                  <a:pt x="2207617" y="5437188"/>
                  <a:pt x="2213818" y="5439669"/>
                  <a:pt x="2221259" y="5444629"/>
                </a:cubicBezTo>
                <a:cubicBezTo>
                  <a:pt x="2228701" y="5449590"/>
                  <a:pt x="2228701" y="5453311"/>
                  <a:pt x="2221259" y="5455791"/>
                </a:cubicBezTo>
                <a:cubicBezTo>
                  <a:pt x="2213818" y="5458272"/>
                  <a:pt x="2207617" y="5459512"/>
                  <a:pt x="2202656" y="5459512"/>
                </a:cubicBezTo>
                <a:close/>
                <a:moveTo>
                  <a:pt x="2843547" y="5432537"/>
                </a:moveTo>
                <a:cubicBezTo>
                  <a:pt x="2840446" y="5433157"/>
                  <a:pt x="2837656" y="5434708"/>
                  <a:pt x="2835175" y="5437188"/>
                </a:cubicBezTo>
                <a:cubicBezTo>
                  <a:pt x="2835175" y="5442149"/>
                  <a:pt x="2837656" y="5444629"/>
                  <a:pt x="2842617" y="5444629"/>
                </a:cubicBezTo>
                <a:cubicBezTo>
                  <a:pt x="2857500" y="5449590"/>
                  <a:pt x="2864941" y="5449590"/>
                  <a:pt x="2864941" y="5444629"/>
                </a:cubicBezTo>
                <a:cubicBezTo>
                  <a:pt x="2864941" y="5439669"/>
                  <a:pt x="2861220" y="5435948"/>
                  <a:pt x="2853779" y="5433467"/>
                </a:cubicBezTo>
                <a:cubicBezTo>
                  <a:pt x="2850058" y="5432227"/>
                  <a:pt x="2846648" y="5431917"/>
                  <a:pt x="2843547" y="5432537"/>
                </a:cubicBezTo>
                <a:close/>
                <a:moveTo>
                  <a:pt x="3556992" y="5429747"/>
                </a:moveTo>
                <a:cubicBezTo>
                  <a:pt x="3556992" y="5434707"/>
                  <a:pt x="3556992" y="5437188"/>
                  <a:pt x="3556992" y="5437188"/>
                </a:cubicBezTo>
                <a:lnTo>
                  <a:pt x="3542109" y="5444629"/>
                </a:lnTo>
                <a:cubicBezTo>
                  <a:pt x="3517304" y="5449590"/>
                  <a:pt x="3514824" y="5457032"/>
                  <a:pt x="3534668" y="5466954"/>
                </a:cubicBezTo>
                <a:cubicBezTo>
                  <a:pt x="3539629" y="5466954"/>
                  <a:pt x="3544589" y="5464473"/>
                  <a:pt x="3549550" y="5459512"/>
                </a:cubicBezTo>
                <a:lnTo>
                  <a:pt x="3564433" y="5459512"/>
                </a:lnTo>
                <a:cubicBezTo>
                  <a:pt x="3574355" y="5459512"/>
                  <a:pt x="3579316" y="5457032"/>
                  <a:pt x="3579316" y="5452071"/>
                </a:cubicBezTo>
                <a:cubicBezTo>
                  <a:pt x="3579316" y="5447110"/>
                  <a:pt x="3584277" y="5444629"/>
                  <a:pt x="3594199" y="5444629"/>
                </a:cubicBezTo>
                <a:cubicBezTo>
                  <a:pt x="3599160" y="5439669"/>
                  <a:pt x="3601640" y="5437188"/>
                  <a:pt x="3601640" y="5437188"/>
                </a:cubicBezTo>
                <a:cubicBezTo>
                  <a:pt x="3601640" y="5437188"/>
                  <a:pt x="3599160" y="5435948"/>
                  <a:pt x="3594199" y="5433467"/>
                </a:cubicBezTo>
                <a:cubicBezTo>
                  <a:pt x="3589238" y="5430987"/>
                  <a:pt x="3585517" y="5429747"/>
                  <a:pt x="3583037" y="5429747"/>
                </a:cubicBezTo>
                <a:cubicBezTo>
                  <a:pt x="3580556" y="5429747"/>
                  <a:pt x="3579316" y="5432227"/>
                  <a:pt x="3579316" y="5437188"/>
                </a:cubicBezTo>
                <a:lnTo>
                  <a:pt x="3564433" y="5437188"/>
                </a:lnTo>
                <a:cubicBezTo>
                  <a:pt x="3564433" y="5432227"/>
                  <a:pt x="3561953" y="5429747"/>
                  <a:pt x="3556992" y="5429747"/>
                </a:cubicBezTo>
                <a:close/>
                <a:moveTo>
                  <a:pt x="2178471" y="5427886"/>
                </a:moveTo>
                <a:cubicBezTo>
                  <a:pt x="2180952" y="5427886"/>
                  <a:pt x="2184052" y="5428506"/>
                  <a:pt x="2187773" y="5429747"/>
                </a:cubicBezTo>
                <a:lnTo>
                  <a:pt x="2195214" y="5429747"/>
                </a:lnTo>
                <a:cubicBezTo>
                  <a:pt x="2190254" y="5429747"/>
                  <a:pt x="2187773" y="5432227"/>
                  <a:pt x="2187773" y="5437188"/>
                </a:cubicBezTo>
                <a:cubicBezTo>
                  <a:pt x="2187773" y="5442149"/>
                  <a:pt x="2186533" y="5445869"/>
                  <a:pt x="2184052" y="5448350"/>
                </a:cubicBezTo>
                <a:cubicBezTo>
                  <a:pt x="2181572" y="5450831"/>
                  <a:pt x="2177851" y="5449590"/>
                  <a:pt x="2172890" y="5444629"/>
                </a:cubicBezTo>
                <a:cubicBezTo>
                  <a:pt x="2169170" y="5433467"/>
                  <a:pt x="2171030" y="5427886"/>
                  <a:pt x="2178471" y="5427886"/>
                </a:cubicBezTo>
                <a:close/>
                <a:moveTo>
                  <a:pt x="3785815" y="5427421"/>
                </a:moveTo>
                <a:cubicBezTo>
                  <a:pt x="3796977" y="5426491"/>
                  <a:pt x="3802558" y="5429747"/>
                  <a:pt x="3802558" y="5437188"/>
                </a:cubicBezTo>
                <a:cubicBezTo>
                  <a:pt x="3802558" y="5442149"/>
                  <a:pt x="3792636" y="5442149"/>
                  <a:pt x="3772793" y="5437188"/>
                </a:cubicBezTo>
                <a:lnTo>
                  <a:pt x="3765351" y="5437188"/>
                </a:lnTo>
                <a:lnTo>
                  <a:pt x="3772793" y="5429747"/>
                </a:lnTo>
                <a:cubicBezTo>
                  <a:pt x="3777754" y="5428506"/>
                  <a:pt x="3782094" y="5427732"/>
                  <a:pt x="3785815" y="5427421"/>
                </a:cubicBezTo>
                <a:close/>
                <a:moveTo>
                  <a:pt x="3434209" y="5422305"/>
                </a:moveTo>
                <a:cubicBezTo>
                  <a:pt x="3431728" y="5422305"/>
                  <a:pt x="3430488" y="5424786"/>
                  <a:pt x="3430488" y="5429747"/>
                </a:cubicBezTo>
                <a:cubicBezTo>
                  <a:pt x="3430488" y="5434707"/>
                  <a:pt x="3432968" y="5437188"/>
                  <a:pt x="3437929" y="5437188"/>
                </a:cubicBezTo>
                <a:cubicBezTo>
                  <a:pt x="3442890" y="5437188"/>
                  <a:pt x="3444130" y="5434707"/>
                  <a:pt x="3441650" y="5429747"/>
                </a:cubicBezTo>
                <a:cubicBezTo>
                  <a:pt x="3439170" y="5424786"/>
                  <a:pt x="3436689" y="5422305"/>
                  <a:pt x="3434209" y="5422305"/>
                </a:cubicBezTo>
                <a:close/>
                <a:moveTo>
                  <a:pt x="3006328" y="5422305"/>
                </a:moveTo>
                <a:cubicBezTo>
                  <a:pt x="3001367" y="5422305"/>
                  <a:pt x="3000126" y="5424786"/>
                  <a:pt x="3002607" y="5429747"/>
                </a:cubicBezTo>
                <a:cubicBezTo>
                  <a:pt x="3005088" y="5434707"/>
                  <a:pt x="3007568" y="5437188"/>
                  <a:pt x="3010048" y="5437188"/>
                </a:cubicBezTo>
                <a:cubicBezTo>
                  <a:pt x="3012529" y="5437188"/>
                  <a:pt x="3013769" y="5434707"/>
                  <a:pt x="3013769" y="5429747"/>
                </a:cubicBezTo>
                <a:cubicBezTo>
                  <a:pt x="3013769" y="5424786"/>
                  <a:pt x="3011288" y="5422305"/>
                  <a:pt x="3006328" y="5422305"/>
                </a:cubicBezTo>
                <a:close/>
                <a:moveTo>
                  <a:pt x="2898427" y="5422305"/>
                </a:moveTo>
                <a:cubicBezTo>
                  <a:pt x="2895947" y="5422305"/>
                  <a:pt x="2893467" y="5424786"/>
                  <a:pt x="2890986" y="5429747"/>
                </a:cubicBezTo>
                <a:cubicBezTo>
                  <a:pt x="2888505" y="5434707"/>
                  <a:pt x="2889746" y="5437188"/>
                  <a:pt x="2894707" y="5437188"/>
                </a:cubicBezTo>
                <a:cubicBezTo>
                  <a:pt x="2899667" y="5437188"/>
                  <a:pt x="2902148" y="5434707"/>
                  <a:pt x="2902148" y="5429747"/>
                </a:cubicBezTo>
                <a:cubicBezTo>
                  <a:pt x="2902148" y="5424786"/>
                  <a:pt x="2900908" y="5422305"/>
                  <a:pt x="2898427" y="5422305"/>
                </a:cubicBezTo>
                <a:close/>
                <a:moveTo>
                  <a:pt x="2425898" y="5422305"/>
                </a:moveTo>
                <a:cubicBezTo>
                  <a:pt x="2430859" y="5422305"/>
                  <a:pt x="2433339" y="5424786"/>
                  <a:pt x="2433339" y="5429747"/>
                </a:cubicBezTo>
                <a:cubicBezTo>
                  <a:pt x="2433339" y="5434707"/>
                  <a:pt x="2433339" y="5437188"/>
                  <a:pt x="2433339" y="5437188"/>
                </a:cubicBezTo>
                <a:cubicBezTo>
                  <a:pt x="2423417" y="5437188"/>
                  <a:pt x="2418457" y="5434707"/>
                  <a:pt x="2418457" y="5429747"/>
                </a:cubicBezTo>
                <a:cubicBezTo>
                  <a:pt x="2418457" y="5429747"/>
                  <a:pt x="2419697" y="5428506"/>
                  <a:pt x="2422177" y="5426026"/>
                </a:cubicBezTo>
                <a:cubicBezTo>
                  <a:pt x="2424658" y="5423545"/>
                  <a:pt x="2425898" y="5422305"/>
                  <a:pt x="2425898" y="5422305"/>
                </a:cubicBezTo>
                <a:close/>
                <a:moveTo>
                  <a:pt x="2277070" y="5422305"/>
                </a:moveTo>
                <a:cubicBezTo>
                  <a:pt x="2277070" y="5422305"/>
                  <a:pt x="2279551" y="5422305"/>
                  <a:pt x="2284511" y="5422305"/>
                </a:cubicBezTo>
                <a:lnTo>
                  <a:pt x="2291953" y="5422305"/>
                </a:lnTo>
                <a:cubicBezTo>
                  <a:pt x="2291953" y="5427266"/>
                  <a:pt x="2289472" y="5429747"/>
                  <a:pt x="2284511" y="5429747"/>
                </a:cubicBezTo>
                <a:cubicBezTo>
                  <a:pt x="2284511" y="5429747"/>
                  <a:pt x="2283271" y="5429747"/>
                  <a:pt x="2280791" y="5429747"/>
                </a:cubicBezTo>
                <a:cubicBezTo>
                  <a:pt x="2278310" y="5429747"/>
                  <a:pt x="2277070" y="5427266"/>
                  <a:pt x="2277070" y="5422305"/>
                </a:cubicBezTo>
                <a:close/>
                <a:moveTo>
                  <a:pt x="3657451" y="5416724"/>
                </a:moveTo>
                <a:cubicBezTo>
                  <a:pt x="3654970" y="5415484"/>
                  <a:pt x="3651249" y="5417344"/>
                  <a:pt x="3646289" y="5422305"/>
                </a:cubicBezTo>
                <a:cubicBezTo>
                  <a:pt x="3641328" y="5422305"/>
                  <a:pt x="3641328" y="5424786"/>
                  <a:pt x="3646289" y="5429747"/>
                </a:cubicBezTo>
                <a:cubicBezTo>
                  <a:pt x="3656210" y="5434707"/>
                  <a:pt x="3661172" y="5434707"/>
                  <a:pt x="3661172" y="5429747"/>
                </a:cubicBezTo>
                <a:cubicBezTo>
                  <a:pt x="3661172" y="5422305"/>
                  <a:pt x="3659931" y="5417964"/>
                  <a:pt x="3657451" y="5416724"/>
                </a:cubicBezTo>
                <a:close/>
                <a:moveTo>
                  <a:pt x="4494609" y="5414864"/>
                </a:moveTo>
                <a:cubicBezTo>
                  <a:pt x="4494609" y="5419825"/>
                  <a:pt x="4494609" y="5424786"/>
                  <a:pt x="4494609" y="5429747"/>
                </a:cubicBezTo>
                <a:cubicBezTo>
                  <a:pt x="4494609" y="5434707"/>
                  <a:pt x="4492129" y="5437188"/>
                  <a:pt x="4487167" y="5437188"/>
                </a:cubicBezTo>
                <a:lnTo>
                  <a:pt x="4472285" y="5429747"/>
                </a:lnTo>
                <a:cubicBezTo>
                  <a:pt x="4472285" y="5424786"/>
                  <a:pt x="4474765" y="5422305"/>
                  <a:pt x="4479726" y="5422305"/>
                </a:cubicBezTo>
                <a:cubicBezTo>
                  <a:pt x="4484687" y="5422305"/>
                  <a:pt x="4487167" y="5422305"/>
                  <a:pt x="4487167" y="5422305"/>
                </a:cubicBezTo>
                <a:cubicBezTo>
                  <a:pt x="4487167" y="5422305"/>
                  <a:pt x="4489647" y="5419825"/>
                  <a:pt x="4494609" y="5414864"/>
                </a:cubicBezTo>
                <a:close/>
                <a:moveTo>
                  <a:pt x="3564433" y="5414864"/>
                </a:moveTo>
                <a:lnTo>
                  <a:pt x="3564433" y="5422305"/>
                </a:lnTo>
                <a:lnTo>
                  <a:pt x="3571875" y="5414864"/>
                </a:lnTo>
                <a:close/>
                <a:moveTo>
                  <a:pt x="3542109" y="5414864"/>
                </a:moveTo>
                <a:cubicBezTo>
                  <a:pt x="3532187" y="5414864"/>
                  <a:pt x="3522265" y="5417344"/>
                  <a:pt x="3512343" y="5422305"/>
                </a:cubicBezTo>
                <a:lnTo>
                  <a:pt x="3490019" y="5429747"/>
                </a:lnTo>
                <a:lnTo>
                  <a:pt x="3504902" y="5437188"/>
                </a:lnTo>
                <a:cubicBezTo>
                  <a:pt x="3509863" y="5437188"/>
                  <a:pt x="3514824" y="5437188"/>
                  <a:pt x="3519785" y="5437188"/>
                </a:cubicBezTo>
                <a:cubicBezTo>
                  <a:pt x="3524746" y="5437188"/>
                  <a:pt x="3527226" y="5437188"/>
                  <a:pt x="3527226" y="5437188"/>
                </a:cubicBezTo>
                <a:lnTo>
                  <a:pt x="3534668" y="5437188"/>
                </a:lnTo>
                <a:lnTo>
                  <a:pt x="3534668" y="5429747"/>
                </a:lnTo>
                <a:lnTo>
                  <a:pt x="3542109" y="5422305"/>
                </a:lnTo>
                <a:cubicBezTo>
                  <a:pt x="3547070" y="5417344"/>
                  <a:pt x="3549550" y="5414864"/>
                  <a:pt x="3549550" y="5414864"/>
                </a:cubicBezTo>
                <a:cubicBezTo>
                  <a:pt x="3549550" y="5414864"/>
                  <a:pt x="3547070" y="5414864"/>
                  <a:pt x="3542109" y="5414864"/>
                </a:cubicBezTo>
                <a:close/>
                <a:moveTo>
                  <a:pt x="3490019" y="5414864"/>
                </a:moveTo>
                <a:cubicBezTo>
                  <a:pt x="3490019" y="5419825"/>
                  <a:pt x="3491260" y="5422305"/>
                  <a:pt x="3493740" y="5422305"/>
                </a:cubicBezTo>
                <a:cubicBezTo>
                  <a:pt x="3496220" y="5422305"/>
                  <a:pt x="3497461" y="5419825"/>
                  <a:pt x="3497461" y="5414864"/>
                </a:cubicBezTo>
                <a:cubicBezTo>
                  <a:pt x="3497461" y="5414864"/>
                  <a:pt x="3494980" y="5414864"/>
                  <a:pt x="3490019" y="5414864"/>
                </a:cubicBezTo>
                <a:close/>
                <a:moveTo>
                  <a:pt x="3445371" y="5414864"/>
                </a:moveTo>
                <a:cubicBezTo>
                  <a:pt x="3440410" y="5414864"/>
                  <a:pt x="3437929" y="5416104"/>
                  <a:pt x="3437929" y="5418584"/>
                </a:cubicBezTo>
                <a:cubicBezTo>
                  <a:pt x="3437929" y="5421065"/>
                  <a:pt x="3442890" y="5422305"/>
                  <a:pt x="3452812" y="5422305"/>
                </a:cubicBezTo>
                <a:lnTo>
                  <a:pt x="3460254" y="5414864"/>
                </a:lnTo>
                <a:cubicBezTo>
                  <a:pt x="3455292" y="5414864"/>
                  <a:pt x="3450332" y="5414864"/>
                  <a:pt x="3445371" y="5414864"/>
                </a:cubicBezTo>
                <a:close/>
                <a:moveTo>
                  <a:pt x="2771923" y="5414864"/>
                </a:moveTo>
                <a:cubicBezTo>
                  <a:pt x="2769443" y="5414864"/>
                  <a:pt x="2768203" y="5417344"/>
                  <a:pt x="2768203" y="5422305"/>
                </a:cubicBezTo>
                <a:cubicBezTo>
                  <a:pt x="2763242" y="5427266"/>
                  <a:pt x="2755801" y="5429747"/>
                  <a:pt x="2745878" y="5429747"/>
                </a:cubicBezTo>
                <a:cubicBezTo>
                  <a:pt x="2735956" y="5429747"/>
                  <a:pt x="2730996" y="5432227"/>
                  <a:pt x="2730996" y="5437188"/>
                </a:cubicBezTo>
                <a:cubicBezTo>
                  <a:pt x="2730996" y="5437188"/>
                  <a:pt x="2738437" y="5437188"/>
                  <a:pt x="2753320" y="5437188"/>
                </a:cubicBezTo>
                <a:cubicBezTo>
                  <a:pt x="2768203" y="5437188"/>
                  <a:pt x="2781845" y="5437188"/>
                  <a:pt x="2794248" y="5437188"/>
                </a:cubicBezTo>
                <a:cubicBezTo>
                  <a:pt x="2806650" y="5437188"/>
                  <a:pt x="2812851" y="5434707"/>
                  <a:pt x="2812851" y="5429747"/>
                </a:cubicBezTo>
                <a:lnTo>
                  <a:pt x="2805410" y="5414864"/>
                </a:lnTo>
                <a:lnTo>
                  <a:pt x="2805410" y="5422305"/>
                </a:lnTo>
                <a:cubicBezTo>
                  <a:pt x="2805410" y="5427266"/>
                  <a:pt x="2802929" y="5429747"/>
                  <a:pt x="2797968" y="5429747"/>
                </a:cubicBezTo>
                <a:cubicBezTo>
                  <a:pt x="2793008" y="5429747"/>
                  <a:pt x="2793008" y="5427266"/>
                  <a:pt x="2797968" y="5422305"/>
                </a:cubicBezTo>
                <a:cubicBezTo>
                  <a:pt x="2797968" y="5422305"/>
                  <a:pt x="2796728" y="5421065"/>
                  <a:pt x="2794248" y="5418584"/>
                </a:cubicBezTo>
                <a:cubicBezTo>
                  <a:pt x="2791767" y="5416104"/>
                  <a:pt x="2788046" y="5414864"/>
                  <a:pt x="2783085" y="5414864"/>
                </a:cubicBezTo>
                <a:cubicBezTo>
                  <a:pt x="2778125" y="5414864"/>
                  <a:pt x="2774404" y="5414864"/>
                  <a:pt x="2771923" y="5414864"/>
                </a:cubicBezTo>
                <a:close/>
                <a:moveTo>
                  <a:pt x="2947727" y="5411143"/>
                </a:moveTo>
                <a:cubicBezTo>
                  <a:pt x="2947107" y="5411143"/>
                  <a:pt x="2946796" y="5412384"/>
                  <a:pt x="2946796" y="5414864"/>
                </a:cubicBezTo>
                <a:lnTo>
                  <a:pt x="2946796" y="5429747"/>
                </a:lnTo>
                <a:cubicBezTo>
                  <a:pt x="2951757" y="5434707"/>
                  <a:pt x="2959199" y="5434707"/>
                  <a:pt x="2969121" y="5429747"/>
                </a:cubicBezTo>
                <a:lnTo>
                  <a:pt x="2969121" y="5422305"/>
                </a:lnTo>
                <a:cubicBezTo>
                  <a:pt x="2959199" y="5422305"/>
                  <a:pt x="2952998" y="5419825"/>
                  <a:pt x="2950517" y="5414864"/>
                </a:cubicBezTo>
                <a:cubicBezTo>
                  <a:pt x="2949277" y="5412384"/>
                  <a:pt x="2948347" y="5411143"/>
                  <a:pt x="2947727" y="5411143"/>
                </a:cubicBezTo>
                <a:close/>
                <a:moveTo>
                  <a:pt x="3043535" y="5407422"/>
                </a:moveTo>
                <a:cubicBezTo>
                  <a:pt x="3043535" y="5412383"/>
                  <a:pt x="3043535" y="5414864"/>
                  <a:pt x="3043535" y="5414864"/>
                </a:cubicBezTo>
                <a:lnTo>
                  <a:pt x="3050976" y="5407422"/>
                </a:lnTo>
                <a:cubicBezTo>
                  <a:pt x="3050976" y="5407422"/>
                  <a:pt x="3048495" y="5407422"/>
                  <a:pt x="3043535" y="5407422"/>
                </a:cubicBezTo>
                <a:close/>
                <a:moveTo>
                  <a:pt x="2847733" y="5405097"/>
                </a:moveTo>
                <a:cubicBezTo>
                  <a:pt x="2839361" y="5404167"/>
                  <a:pt x="2835175" y="5407422"/>
                  <a:pt x="2835175" y="5414864"/>
                </a:cubicBezTo>
                <a:cubicBezTo>
                  <a:pt x="2835175" y="5419825"/>
                  <a:pt x="2842617" y="5419825"/>
                  <a:pt x="2857500" y="5414864"/>
                </a:cubicBezTo>
                <a:lnTo>
                  <a:pt x="2879824" y="5414864"/>
                </a:lnTo>
                <a:lnTo>
                  <a:pt x="2857500" y="5407422"/>
                </a:lnTo>
                <a:cubicBezTo>
                  <a:pt x="2853779" y="5406182"/>
                  <a:pt x="2850523" y="5405407"/>
                  <a:pt x="2847733" y="5405097"/>
                </a:cubicBezTo>
                <a:close/>
                <a:moveTo>
                  <a:pt x="4472285" y="5399981"/>
                </a:moveTo>
                <a:lnTo>
                  <a:pt x="4494609" y="5399981"/>
                </a:lnTo>
                <a:cubicBezTo>
                  <a:pt x="4494609" y="5404942"/>
                  <a:pt x="4494609" y="5409903"/>
                  <a:pt x="4494609" y="5414864"/>
                </a:cubicBezTo>
                <a:lnTo>
                  <a:pt x="4479726" y="5407422"/>
                </a:lnTo>
                <a:cubicBezTo>
                  <a:pt x="4474765" y="5402462"/>
                  <a:pt x="4472285" y="5399981"/>
                  <a:pt x="4472285" y="5399981"/>
                </a:cubicBezTo>
                <a:close/>
                <a:moveTo>
                  <a:pt x="4003476" y="5399981"/>
                </a:moveTo>
                <a:lnTo>
                  <a:pt x="4003476" y="5407422"/>
                </a:lnTo>
                <a:cubicBezTo>
                  <a:pt x="4018359" y="5412383"/>
                  <a:pt x="4025800" y="5409903"/>
                  <a:pt x="4025800" y="5399981"/>
                </a:cubicBezTo>
                <a:cubicBezTo>
                  <a:pt x="4025800" y="5399981"/>
                  <a:pt x="4023320" y="5399981"/>
                  <a:pt x="4018359" y="5399981"/>
                </a:cubicBezTo>
                <a:close/>
                <a:moveTo>
                  <a:pt x="2716113" y="5399981"/>
                </a:moveTo>
                <a:cubicBezTo>
                  <a:pt x="2711152" y="5399981"/>
                  <a:pt x="2707431" y="5401221"/>
                  <a:pt x="2704951" y="5403702"/>
                </a:cubicBezTo>
                <a:cubicBezTo>
                  <a:pt x="2702470" y="5406182"/>
                  <a:pt x="2701230" y="5409903"/>
                  <a:pt x="2701230" y="5414864"/>
                </a:cubicBezTo>
                <a:lnTo>
                  <a:pt x="2701230" y="5422305"/>
                </a:lnTo>
                <a:cubicBezTo>
                  <a:pt x="2696269" y="5417344"/>
                  <a:pt x="2692549" y="5414864"/>
                  <a:pt x="2690068" y="5414864"/>
                </a:cubicBezTo>
                <a:cubicBezTo>
                  <a:pt x="2687587" y="5414864"/>
                  <a:pt x="2686347" y="5417344"/>
                  <a:pt x="2686347" y="5422305"/>
                </a:cubicBezTo>
                <a:cubicBezTo>
                  <a:pt x="2686347" y="5427266"/>
                  <a:pt x="2688828" y="5429747"/>
                  <a:pt x="2693789" y="5429747"/>
                </a:cubicBezTo>
                <a:cubicBezTo>
                  <a:pt x="2708671" y="5434707"/>
                  <a:pt x="2713632" y="5432227"/>
                  <a:pt x="2708671" y="5422305"/>
                </a:cubicBezTo>
                <a:cubicBezTo>
                  <a:pt x="2708671" y="5417344"/>
                  <a:pt x="2711152" y="5412383"/>
                  <a:pt x="2716113" y="5407422"/>
                </a:cubicBezTo>
                <a:close/>
                <a:moveTo>
                  <a:pt x="3780234" y="5392540"/>
                </a:moveTo>
                <a:lnTo>
                  <a:pt x="3780234" y="5399981"/>
                </a:lnTo>
                <a:lnTo>
                  <a:pt x="3802558" y="5392540"/>
                </a:lnTo>
                <a:lnTo>
                  <a:pt x="3801163" y="5392540"/>
                </a:lnTo>
                <a:cubicBezTo>
                  <a:pt x="3799613" y="5392540"/>
                  <a:pt x="3797597" y="5392540"/>
                  <a:pt x="3795117" y="5392540"/>
                </a:cubicBezTo>
                <a:cubicBezTo>
                  <a:pt x="3795117" y="5392540"/>
                  <a:pt x="3792636" y="5392540"/>
                  <a:pt x="3787675" y="5392540"/>
                </a:cubicBezTo>
                <a:cubicBezTo>
                  <a:pt x="3782714" y="5392540"/>
                  <a:pt x="3780234" y="5392540"/>
                  <a:pt x="3780234" y="5392540"/>
                </a:cubicBezTo>
                <a:close/>
                <a:moveTo>
                  <a:pt x="2939355" y="5392540"/>
                </a:moveTo>
                <a:lnTo>
                  <a:pt x="2939355" y="5399981"/>
                </a:lnTo>
                <a:lnTo>
                  <a:pt x="2946796" y="5392540"/>
                </a:lnTo>
                <a:cubicBezTo>
                  <a:pt x="2946796" y="5392540"/>
                  <a:pt x="2944316" y="5392540"/>
                  <a:pt x="2939355" y="5392540"/>
                </a:cubicBezTo>
                <a:close/>
                <a:moveTo>
                  <a:pt x="2693789" y="5392540"/>
                </a:moveTo>
                <a:cubicBezTo>
                  <a:pt x="2688828" y="5392540"/>
                  <a:pt x="2686347" y="5393780"/>
                  <a:pt x="2686347" y="5396260"/>
                </a:cubicBezTo>
                <a:cubicBezTo>
                  <a:pt x="2686347" y="5398741"/>
                  <a:pt x="2687587" y="5399981"/>
                  <a:pt x="2690068" y="5399981"/>
                </a:cubicBezTo>
                <a:cubicBezTo>
                  <a:pt x="2692549" y="5399981"/>
                  <a:pt x="2695029" y="5398741"/>
                  <a:pt x="2697509" y="5396260"/>
                </a:cubicBezTo>
                <a:cubicBezTo>
                  <a:pt x="2699990" y="5393780"/>
                  <a:pt x="2698749" y="5392540"/>
                  <a:pt x="2693789" y="5392540"/>
                </a:cubicBezTo>
                <a:close/>
                <a:moveTo>
                  <a:pt x="3019350" y="5388819"/>
                </a:moveTo>
                <a:cubicBezTo>
                  <a:pt x="3015630" y="5388819"/>
                  <a:pt x="3011289" y="5390059"/>
                  <a:pt x="3006328" y="5392540"/>
                </a:cubicBezTo>
                <a:lnTo>
                  <a:pt x="3013769" y="5392540"/>
                </a:lnTo>
                <a:lnTo>
                  <a:pt x="3028652" y="5392540"/>
                </a:lnTo>
                <a:cubicBezTo>
                  <a:pt x="3026171" y="5390059"/>
                  <a:pt x="3023071" y="5388819"/>
                  <a:pt x="3019350" y="5388819"/>
                </a:cubicBezTo>
                <a:close/>
                <a:moveTo>
                  <a:pt x="4193232" y="5385098"/>
                </a:moveTo>
                <a:cubicBezTo>
                  <a:pt x="4195712" y="5385098"/>
                  <a:pt x="4195712" y="5387579"/>
                  <a:pt x="4193232" y="5392540"/>
                </a:cubicBezTo>
                <a:cubicBezTo>
                  <a:pt x="4190752" y="5397500"/>
                  <a:pt x="4189511" y="5399981"/>
                  <a:pt x="4189511" y="5399981"/>
                </a:cubicBezTo>
                <a:cubicBezTo>
                  <a:pt x="4189511" y="5399981"/>
                  <a:pt x="4189511" y="5397500"/>
                  <a:pt x="4189511" y="5392540"/>
                </a:cubicBezTo>
                <a:cubicBezTo>
                  <a:pt x="4189511" y="5387579"/>
                  <a:pt x="4190752" y="5385098"/>
                  <a:pt x="4193232" y="5385098"/>
                </a:cubicBezTo>
                <a:close/>
                <a:moveTo>
                  <a:pt x="3385839" y="5385098"/>
                </a:moveTo>
                <a:cubicBezTo>
                  <a:pt x="3380878" y="5390059"/>
                  <a:pt x="3380878" y="5395020"/>
                  <a:pt x="3385839" y="5399981"/>
                </a:cubicBezTo>
                <a:lnTo>
                  <a:pt x="3423046" y="5399981"/>
                </a:lnTo>
                <a:cubicBezTo>
                  <a:pt x="3418085" y="5399981"/>
                  <a:pt x="3413125" y="5397500"/>
                  <a:pt x="3408164" y="5392540"/>
                </a:cubicBezTo>
                <a:cubicBezTo>
                  <a:pt x="3403203" y="5387579"/>
                  <a:pt x="3399482" y="5385098"/>
                  <a:pt x="3397001" y="5385098"/>
                </a:cubicBezTo>
                <a:cubicBezTo>
                  <a:pt x="3394521" y="5385098"/>
                  <a:pt x="3390800" y="5385098"/>
                  <a:pt x="3385839" y="5385098"/>
                </a:cubicBezTo>
                <a:close/>
                <a:moveTo>
                  <a:pt x="2239863" y="5385098"/>
                </a:moveTo>
                <a:lnTo>
                  <a:pt x="2269628" y="5392540"/>
                </a:lnTo>
                <a:lnTo>
                  <a:pt x="2269628" y="5399981"/>
                </a:lnTo>
                <a:cubicBezTo>
                  <a:pt x="2269628" y="5399981"/>
                  <a:pt x="2264668" y="5398741"/>
                  <a:pt x="2254746" y="5396260"/>
                </a:cubicBezTo>
                <a:cubicBezTo>
                  <a:pt x="2244824" y="5393780"/>
                  <a:pt x="2239863" y="5390059"/>
                  <a:pt x="2239863" y="5385098"/>
                </a:cubicBezTo>
                <a:close/>
                <a:moveTo>
                  <a:pt x="3257475" y="5380215"/>
                </a:moveTo>
                <a:cubicBezTo>
                  <a:pt x="3254995" y="5380370"/>
                  <a:pt x="3253134" y="5380757"/>
                  <a:pt x="3251894" y="5381377"/>
                </a:cubicBezTo>
                <a:cubicBezTo>
                  <a:pt x="3246933" y="5383858"/>
                  <a:pt x="3241972" y="5387579"/>
                  <a:pt x="3237011" y="5392540"/>
                </a:cubicBezTo>
                <a:cubicBezTo>
                  <a:pt x="3232050" y="5397500"/>
                  <a:pt x="3232050" y="5399981"/>
                  <a:pt x="3237011" y="5399981"/>
                </a:cubicBezTo>
                <a:lnTo>
                  <a:pt x="3251894" y="5399981"/>
                </a:lnTo>
                <a:lnTo>
                  <a:pt x="3244453" y="5407422"/>
                </a:lnTo>
                <a:cubicBezTo>
                  <a:pt x="3234531" y="5407422"/>
                  <a:pt x="3229570" y="5409903"/>
                  <a:pt x="3229570" y="5414864"/>
                </a:cubicBezTo>
                <a:cubicBezTo>
                  <a:pt x="3229570" y="5419825"/>
                  <a:pt x="3232050" y="5421065"/>
                  <a:pt x="3237011" y="5418584"/>
                </a:cubicBezTo>
                <a:cubicBezTo>
                  <a:pt x="3241972" y="5416104"/>
                  <a:pt x="3246933" y="5414864"/>
                  <a:pt x="3251894" y="5414864"/>
                </a:cubicBezTo>
                <a:cubicBezTo>
                  <a:pt x="3251894" y="5419825"/>
                  <a:pt x="3253134" y="5422305"/>
                  <a:pt x="3255615" y="5422305"/>
                </a:cubicBezTo>
                <a:cubicBezTo>
                  <a:pt x="3258095" y="5422305"/>
                  <a:pt x="3261816" y="5419825"/>
                  <a:pt x="3266777" y="5414864"/>
                </a:cubicBezTo>
                <a:cubicBezTo>
                  <a:pt x="3276699" y="5414864"/>
                  <a:pt x="3284140" y="5414864"/>
                  <a:pt x="3289101" y="5414864"/>
                </a:cubicBezTo>
                <a:cubicBezTo>
                  <a:pt x="3294062" y="5414864"/>
                  <a:pt x="3296542" y="5412383"/>
                  <a:pt x="3296542" y="5407422"/>
                </a:cubicBezTo>
                <a:cubicBezTo>
                  <a:pt x="3296542" y="5402462"/>
                  <a:pt x="3296542" y="5399981"/>
                  <a:pt x="3296542" y="5399981"/>
                </a:cubicBezTo>
                <a:lnTo>
                  <a:pt x="3296542" y="5385098"/>
                </a:lnTo>
                <a:cubicBezTo>
                  <a:pt x="3277939" y="5381377"/>
                  <a:pt x="3264917" y="5379750"/>
                  <a:pt x="3257475" y="5380215"/>
                </a:cubicBezTo>
                <a:close/>
                <a:moveTo>
                  <a:pt x="2187075" y="5380215"/>
                </a:moveTo>
                <a:cubicBezTo>
                  <a:pt x="2188161" y="5380370"/>
                  <a:pt x="2189633" y="5380757"/>
                  <a:pt x="2191494" y="5381377"/>
                </a:cubicBezTo>
                <a:cubicBezTo>
                  <a:pt x="2198935" y="5383858"/>
                  <a:pt x="2202656" y="5385098"/>
                  <a:pt x="2202656" y="5385098"/>
                </a:cubicBezTo>
                <a:lnTo>
                  <a:pt x="2187773" y="5385098"/>
                </a:lnTo>
                <a:cubicBezTo>
                  <a:pt x="2184053" y="5381377"/>
                  <a:pt x="2183820" y="5379750"/>
                  <a:pt x="2187075" y="5380215"/>
                </a:cubicBezTo>
                <a:close/>
                <a:moveTo>
                  <a:pt x="4933652" y="5377657"/>
                </a:moveTo>
                <a:lnTo>
                  <a:pt x="4948535" y="5385098"/>
                </a:lnTo>
                <a:cubicBezTo>
                  <a:pt x="4948535" y="5390059"/>
                  <a:pt x="4951015" y="5393780"/>
                  <a:pt x="4955976" y="5396260"/>
                </a:cubicBezTo>
                <a:cubicBezTo>
                  <a:pt x="4960937" y="5398741"/>
                  <a:pt x="4960937" y="5399981"/>
                  <a:pt x="4955976" y="5399981"/>
                </a:cubicBezTo>
                <a:cubicBezTo>
                  <a:pt x="4955976" y="5399981"/>
                  <a:pt x="4954735" y="5399981"/>
                  <a:pt x="4952255" y="5399981"/>
                </a:cubicBezTo>
                <a:cubicBezTo>
                  <a:pt x="4949775" y="5399981"/>
                  <a:pt x="4946054" y="5397500"/>
                  <a:pt x="4941093" y="5392540"/>
                </a:cubicBezTo>
                <a:cubicBezTo>
                  <a:pt x="4936132" y="5387579"/>
                  <a:pt x="4933652" y="5382617"/>
                  <a:pt x="4933652" y="5377657"/>
                </a:cubicBezTo>
                <a:close/>
                <a:moveTo>
                  <a:pt x="4531816" y="5377657"/>
                </a:moveTo>
                <a:cubicBezTo>
                  <a:pt x="4536777" y="5377657"/>
                  <a:pt x="4539257" y="5377657"/>
                  <a:pt x="4539257" y="5377657"/>
                </a:cubicBezTo>
                <a:lnTo>
                  <a:pt x="4546699" y="5377657"/>
                </a:lnTo>
                <a:cubicBezTo>
                  <a:pt x="4546699" y="5382617"/>
                  <a:pt x="4544218" y="5385098"/>
                  <a:pt x="4539257" y="5385098"/>
                </a:cubicBezTo>
                <a:cubicBezTo>
                  <a:pt x="4534296" y="5385098"/>
                  <a:pt x="4531816" y="5382617"/>
                  <a:pt x="4531816" y="5377657"/>
                </a:cubicBezTo>
                <a:close/>
                <a:moveTo>
                  <a:pt x="4472285" y="5377657"/>
                </a:moveTo>
                <a:cubicBezTo>
                  <a:pt x="4477246" y="5377657"/>
                  <a:pt x="4479726" y="5377657"/>
                  <a:pt x="4479726" y="5377657"/>
                </a:cubicBezTo>
                <a:cubicBezTo>
                  <a:pt x="4479726" y="5382617"/>
                  <a:pt x="4478485" y="5385098"/>
                  <a:pt x="4476005" y="5385098"/>
                </a:cubicBezTo>
                <a:cubicBezTo>
                  <a:pt x="4473525" y="5385098"/>
                  <a:pt x="4472285" y="5382617"/>
                  <a:pt x="4472285" y="5377657"/>
                </a:cubicBezTo>
                <a:close/>
                <a:moveTo>
                  <a:pt x="4048125" y="5377657"/>
                </a:moveTo>
                <a:cubicBezTo>
                  <a:pt x="4043164" y="5377657"/>
                  <a:pt x="4040683" y="5380137"/>
                  <a:pt x="4040683" y="5385098"/>
                </a:cubicBezTo>
                <a:lnTo>
                  <a:pt x="4048125" y="5385098"/>
                </a:lnTo>
                <a:cubicBezTo>
                  <a:pt x="4053086" y="5385098"/>
                  <a:pt x="4055566" y="5385098"/>
                  <a:pt x="4055566" y="5385098"/>
                </a:cubicBezTo>
                <a:cubicBezTo>
                  <a:pt x="4055566" y="5380137"/>
                  <a:pt x="4053086" y="5377657"/>
                  <a:pt x="4048125" y="5377657"/>
                </a:cubicBezTo>
                <a:close/>
                <a:moveTo>
                  <a:pt x="3765351" y="5377657"/>
                </a:moveTo>
                <a:lnTo>
                  <a:pt x="3757910" y="5392540"/>
                </a:lnTo>
                <a:cubicBezTo>
                  <a:pt x="3767832" y="5392540"/>
                  <a:pt x="3772793" y="5390059"/>
                  <a:pt x="3772793" y="5385098"/>
                </a:cubicBezTo>
                <a:cubicBezTo>
                  <a:pt x="3772793" y="5385098"/>
                  <a:pt x="3771552" y="5383858"/>
                  <a:pt x="3769072" y="5381377"/>
                </a:cubicBezTo>
                <a:cubicBezTo>
                  <a:pt x="3766592" y="5378897"/>
                  <a:pt x="3765351" y="5377657"/>
                  <a:pt x="3765351" y="5377657"/>
                </a:cubicBezTo>
                <a:close/>
                <a:moveTo>
                  <a:pt x="3415605" y="5377657"/>
                </a:moveTo>
                <a:cubicBezTo>
                  <a:pt x="3415605" y="5382617"/>
                  <a:pt x="3415605" y="5385098"/>
                  <a:pt x="3415605" y="5385098"/>
                </a:cubicBezTo>
                <a:cubicBezTo>
                  <a:pt x="3415605" y="5385098"/>
                  <a:pt x="3418085" y="5385098"/>
                  <a:pt x="3423046" y="5385098"/>
                </a:cubicBezTo>
                <a:lnTo>
                  <a:pt x="3430488" y="5377657"/>
                </a:lnTo>
                <a:close/>
                <a:moveTo>
                  <a:pt x="3147714" y="5377657"/>
                </a:moveTo>
                <a:lnTo>
                  <a:pt x="3132832" y="5399981"/>
                </a:lnTo>
                <a:cubicBezTo>
                  <a:pt x="3132832" y="5399981"/>
                  <a:pt x="3132832" y="5397500"/>
                  <a:pt x="3132832" y="5392540"/>
                </a:cubicBezTo>
                <a:cubicBezTo>
                  <a:pt x="3132832" y="5387579"/>
                  <a:pt x="3134072" y="5383858"/>
                  <a:pt x="3136552" y="5381377"/>
                </a:cubicBezTo>
                <a:cubicBezTo>
                  <a:pt x="3139033" y="5378897"/>
                  <a:pt x="3142754" y="5377657"/>
                  <a:pt x="3147714" y="5377657"/>
                </a:cubicBezTo>
                <a:close/>
                <a:moveTo>
                  <a:pt x="2797968" y="5377657"/>
                </a:moveTo>
                <a:lnTo>
                  <a:pt x="2775644" y="5385098"/>
                </a:lnTo>
                <a:lnTo>
                  <a:pt x="2753320" y="5399981"/>
                </a:lnTo>
                <a:cubicBezTo>
                  <a:pt x="2738437" y="5399981"/>
                  <a:pt x="2730996" y="5402462"/>
                  <a:pt x="2730996" y="5407422"/>
                </a:cubicBezTo>
                <a:cubicBezTo>
                  <a:pt x="2730996" y="5412383"/>
                  <a:pt x="2735956" y="5412383"/>
                  <a:pt x="2745878" y="5407422"/>
                </a:cubicBezTo>
                <a:cubicBezTo>
                  <a:pt x="2750839" y="5407422"/>
                  <a:pt x="2754560" y="5406182"/>
                  <a:pt x="2757041" y="5403702"/>
                </a:cubicBezTo>
                <a:cubicBezTo>
                  <a:pt x="2759521" y="5401221"/>
                  <a:pt x="2762001" y="5399981"/>
                  <a:pt x="2764482" y="5399981"/>
                </a:cubicBezTo>
                <a:cubicBezTo>
                  <a:pt x="2766963" y="5399981"/>
                  <a:pt x="2769443" y="5399981"/>
                  <a:pt x="2771923" y="5399981"/>
                </a:cubicBezTo>
                <a:cubicBezTo>
                  <a:pt x="2774404" y="5399981"/>
                  <a:pt x="2778125" y="5399981"/>
                  <a:pt x="2783085" y="5399981"/>
                </a:cubicBezTo>
                <a:lnTo>
                  <a:pt x="2797968" y="5399981"/>
                </a:lnTo>
                <a:lnTo>
                  <a:pt x="2797968" y="5385098"/>
                </a:lnTo>
                <a:cubicBezTo>
                  <a:pt x="2802929" y="5390059"/>
                  <a:pt x="2807890" y="5390059"/>
                  <a:pt x="2812851" y="5385098"/>
                </a:cubicBezTo>
                <a:close/>
                <a:moveTo>
                  <a:pt x="2738437" y="5377657"/>
                </a:moveTo>
                <a:cubicBezTo>
                  <a:pt x="2733476" y="5377657"/>
                  <a:pt x="2729756" y="5378897"/>
                  <a:pt x="2727275" y="5381377"/>
                </a:cubicBezTo>
                <a:cubicBezTo>
                  <a:pt x="2724794" y="5383858"/>
                  <a:pt x="2723554" y="5385098"/>
                  <a:pt x="2723554" y="5385098"/>
                </a:cubicBezTo>
                <a:cubicBezTo>
                  <a:pt x="2723554" y="5385098"/>
                  <a:pt x="2733476" y="5385098"/>
                  <a:pt x="2753320" y="5385098"/>
                </a:cubicBezTo>
                <a:close/>
                <a:moveTo>
                  <a:pt x="2708671" y="5377657"/>
                </a:moveTo>
                <a:lnTo>
                  <a:pt x="2701230" y="5385098"/>
                </a:lnTo>
                <a:cubicBezTo>
                  <a:pt x="2706191" y="5390059"/>
                  <a:pt x="2709911" y="5391299"/>
                  <a:pt x="2712392" y="5388819"/>
                </a:cubicBezTo>
                <a:cubicBezTo>
                  <a:pt x="2714873" y="5386338"/>
                  <a:pt x="2713632" y="5382617"/>
                  <a:pt x="2708671" y="5377657"/>
                </a:cubicBezTo>
                <a:close/>
                <a:moveTo>
                  <a:pt x="2678906" y="5377657"/>
                </a:moveTo>
                <a:cubicBezTo>
                  <a:pt x="2673945" y="5377657"/>
                  <a:pt x="2672704" y="5378897"/>
                  <a:pt x="2675185" y="5381377"/>
                </a:cubicBezTo>
                <a:cubicBezTo>
                  <a:pt x="2677666" y="5383858"/>
                  <a:pt x="2681386" y="5385098"/>
                  <a:pt x="2686347" y="5385098"/>
                </a:cubicBezTo>
                <a:close/>
                <a:moveTo>
                  <a:pt x="4009987" y="5373006"/>
                </a:moveTo>
                <a:cubicBezTo>
                  <a:pt x="4008127" y="5373626"/>
                  <a:pt x="4005957" y="5375177"/>
                  <a:pt x="4003476" y="5377657"/>
                </a:cubicBezTo>
                <a:cubicBezTo>
                  <a:pt x="3998515" y="5377657"/>
                  <a:pt x="3996035" y="5377657"/>
                  <a:pt x="3996035" y="5377657"/>
                </a:cubicBezTo>
                <a:cubicBezTo>
                  <a:pt x="3996035" y="5377657"/>
                  <a:pt x="3996035" y="5380137"/>
                  <a:pt x="3996035" y="5385098"/>
                </a:cubicBezTo>
                <a:cubicBezTo>
                  <a:pt x="4005957" y="5390059"/>
                  <a:pt x="4013398" y="5387579"/>
                  <a:pt x="4018359" y="5377657"/>
                </a:cubicBezTo>
                <a:cubicBezTo>
                  <a:pt x="4018359" y="5377657"/>
                  <a:pt x="4017119" y="5376417"/>
                  <a:pt x="4014638" y="5373936"/>
                </a:cubicBezTo>
                <a:cubicBezTo>
                  <a:pt x="4013398" y="5372696"/>
                  <a:pt x="4011848" y="5372386"/>
                  <a:pt x="4009987" y="5373006"/>
                </a:cubicBezTo>
                <a:close/>
                <a:moveTo>
                  <a:pt x="4152304" y="5370215"/>
                </a:moveTo>
                <a:cubicBezTo>
                  <a:pt x="4157265" y="5370215"/>
                  <a:pt x="4160986" y="5371455"/>
                  <a:pt x="4163466" y="5373936"/>
                </a:cubicBezTo>
                <a:cubicBezTo>
                  <a:pt x="4165947" y="5376417"/>
                  <a:pt x="4167187" y="5377657"/>
                  <a:pt x="4167187" y="5377657"/>
                </a:cubicBezTo>
                <a:lnTo>
                  <a:pt x="4167187" y="5385098"/>
                </a:lnTo>
                <a:cubicBezTo>
                  <a:pt x="4162226" y="5385098"/>
                  <a:pt x="4157265" y="5382617"/>
                  <a:pt x="4152304" y="5377657"/>
                </a:cubicBezTo>
                <a:close/>
                <a:moveTo>
                  <a:pt x="3147714" y="5370215"/>
                </a:moveTo>
                <a:lnTo>
                  <a:pt x="3117949" y="5385098"/>
                </a:lnTo>
                <a:cubicBezTo>
                  <a:pt x="3117949" y="5390059"/>
                  <a:pt x="3116709" y="5392540"/>
                  <a:pt x="3114228" y="5392540"/>
                </a:cubicBezTo>
                <a:cubicBezTo>
                  <a:pt x="3111747" y="5392540"/>
                  <a:pt x="3109267" y="5392540"/>
                  <a:pt x="3106787" y="5392540"/>
                </a:cubicBezTo>
                <a:cubicBezTo>
                  <a:pt x="3104306" y="5392540"/>
                  <a:pt x="3101826" y="5393780"/>
                  <a:pt x="3099345" y="5396260"/>
                </a:cubicBezTo>
                <a:cubicBezTo>
                  <a:pt x="3096865" y="5398741"/>
                  <a:pt x="3096865" y="5399981"/>
                  <a:pt x="3099345" y="5399981"/>
                </a:cubicBezTo>
                <a:cubicBezTo>
                  <a:pt x="3101826" y="5399981"/>
                  <a:pt x="3101826" y="5401221"/>
                  <a:pt x="3099345" y="5403702"/>
                </a:cubicBezTo>
                <a:cubicBezTo>
                  <a:pt x="3096865" y="5406182"/>
                  <a:pt x="3095625" y="5409903"/>
                  <a:pt x="3095625" y="5414864"/>
                </a:cubicBezTo>
                <a:lnTo>
                  <a:pt x="3103066" y="5422305"/>
                </a:lnTo>
                <a:cubicBezTo>
                  <a:pt x="3112988" y="5417344"/>
                  <a:pt x="3122909" y="5417344"/>
                  <a:pt x="3132832" y="5422305"/>
                </a:cubicBezTo>
                <a:lnTo>
                  <a:pt x="3162597" y="5429747"/>
                </a:lnTo>
                <a:cubicBezTo>
                  <a:pt x="3167558" y="5429747"/>
                  <a:pt x="3170039" y="5432227"/>
                  <a:pt x="3170039" y="5437188"/>
                </a:cubicBezTo>
                <a:cubicBezTo>
                  <a:pt x="3170039" y="5437188"/>
                  <a:pt x="3175000" y="5437188"/>
                  <a:pt x="3184921" y="5437188"/>
                </a:cubicBezTo>
                <a:cubicBezTo>
                  <a:pt x="3184921" y="5437188"/>
                  <a:pt x="3187402" y="5438429"/>
                  <a:pt x="3192363" y="5440909"/>
                </a:cubicBezTo>
                <a:cubicBezTo>
                  <a:pt x="3197324" y="5443389"/>
                  <a:pt x="3202285" y="5444629"/>
                  <a:pt x="3207246" y="5444629"/>
                </a:cubicBezTo>
                <a:lnTo>
                  <a:pt x="3214687" y="5437188"/>
                </a:lnTo>
                <a:cubicBezTo>
                  <a:pt x="3219648" y="5437188"/>
                  <a:pt x="3227089" y="5437188"/>
                  <a:pt x="3237011" y="5437188"/>
                </a:cubicBezTo>
                <a:lnTo>
                  <a:pt x="3244453" y="5444629"/>
                </a:lnTo>
                <a:cubicBezTo>
                  <a:pt x="3244453" y="5444629"/>
                  <a:pt x="3243212" y="5447110"/>
                  <a:pt x="3240732" y="5452071"/>
                </a:cubicBezTo>
                <a:cubicBezTo>
                  <a:pt x="3238252" y="5457032"/>
                  <a:pt x="3237011" y="5461993"/>
                  <a:pt x="3237011" y="5466954"/>
                </a:cubicBezTo>
                <a:cubicBezTo>
                  <a:pt x="3237011" y="5471914"/>
                  <a:pt x="3238252" y="5475635"/>
                  <a:pt x="3240732" y="5478116"/>
                </a:cubicBezTo>
                <a:cubicBezTo>
                  <a:pt x="3243212" y="5480596"/>
                  <a:pt x="3249414" y="5481836"/>
                  <a:pt x="3259335" y="5481836"/>
                </a:cubicBezTo>
                <a:cubicBezTo>
                  <a:pt x="3274218" y="5476876"/>
                  <a:pt x="3284140" y="5474395"/>
                  <a:pt x="3289101" y="5474395"/>
                </a:cubicBezTo>
                <a:lnTo>
                  <a:pt x="3289101" y="5459512"/>
                </a:lnTo>
                <a:cubicBezTo>
                  <a:pt x="3294062" y="5454551"/>
                  <a:pt x="3296542" y="5452071"/>
                  <a:pt x="3296542" y="5452071"/>
                </a:cubicBezTo>
                <a:cubicBezTo>
                  <a:pt x="3296542" y="5452071"/>
                  <a:pt x="3299023" y="5454551"/>
                  <a:pt x="3303984" y="5459512"/>
                </a:cubicBezTo>
                <a:cubicBezTo>
                  <a:pt x="3308945" y="5464473"/>
                  <a:pt x="3311425" y="5471914"/>
                  <a:pt x="3311425" y="5481836"/>
                </a:cubicBezTo>
                <a:cubicBezTo>
                  <a:pt x="3316386" y="5491758"/>
                  <a:pt x="3323828" y="5496719"/>
                  <a:pt x="3333750" y="5496719"/>
                </a:cubicBezTo>
                <a:cubicBezTo>
                  <a:pt x="3343671" y="5491758"/>
                  <a:pt x="3353593" y="5489278"/>
                  <a:pt x="3363515" y="5489278"/>
                </a:cubicBezTo>
                <a:lnTo>
                  <a:pt x="3370957" y="5489278"/>
                </a:lnTo>
                <a:cubicBezTo>
                  <a:pt x="3370957" y="5489278"/>
                  <a:pt x="3372197" y="5486797"/>
                  <a:pt x="3374677" y="5481836"/>
                </a:cubicBezTo>
                <a:cubicBezTo>
                  <a:pt x="3377158" y="5476876"/>
                  <a:pt x="3380878" y="5474395"/>
                  <a:pt x="3385839" y="5474395"/>
                </a:cubicBezTo>
                <a:cubicBezTo>
                  <a:pt x="3390800" y="5469434"/>
                  <a:pt x="3393281" y="5465714"/>
                  <a:pt x="3393281" y="5463233"/>
                </a:cubicBezTo>
                <a:cubicBezTo>
                  <a:pt x="3393281" y="5460752"/>
                  <a:pt x="3390800" y="5457032"/>
                  <a:pt x="3385839" y="5452071"/>
                </a:cubicBezTo>
                <a:lnTo>
                  <a:pt x="3393281" y="5444629"/>
                </a:lnTo>
                <a:cubicBezTo>
                  <a:pt x="3398242" y="5449590"/>
                  <a:pt x="3401963" y="5452071"/>
                  <a:pt x="3404443" y="5452071"/>
                </a:cubicBezTo>
                <a:cubicBezTo>
                  <a:pt x="3406923" y="5452071"/>
                  <a:pt x="3408164" y="5452071"/>
                  <a:pt x="3408164" y="5452071"/>
                </a:cubicBezTo>
                <a:lnTo>
                  <a:pt x="3400722" y="5437188"/>
                </a:lnTo>
                <a:cubicBezTo>
                  <a:pt x="3395761" y="5427266"/>
                  <a:pt x="3390800" y="5424786"/>
                  <a:pt x="3385839" y="5429747"/>
                </a:cubicBezTo>
                <a:lnTo>
                  <a:pt x="3378398" y="5422305"/>
                </a:lnTo>
                <a:lnTo>
                  <a:pt x="3363515" y="5422305"/>
                </a:lnTo>
                <a:cubicBezTo>
                  <a:pt x="3348632" y="5427266"/>
                  <a:pt x="3341191" y="5429747"/>
                  <a:pt x="3341191" y="5429747"/>
                </a:cubicBezTo>
                <a:cubicBezTo>
                  <a:pt x="3341191" y="5434707"/>
                  <a:pt x="3343671" y="5437188"/>
                  <a:pt x="3348632" y="5437188"/>
                </a:cubicBezTo>
                <a:lnTo>
                  <a:pt x="3311425" y="5437188"/>
                </a:lnTo>
                <a:cubicBezTo>
                  <a:pt x="3311425" y="5432227"/>
                  <a:pt x="3289101" y="5429747"/>
                  <a:pt x="3244453" y="5429747"/>
                </a:cubicBezTo>
                <a:cubicBezTo>
                  <a:pt x="3214687" y="5429747"/>
                  <a:pt x="3194843" y="5428506"/>
                  <a:pt x="3184921" y="5426026"/>
                </a:cubicBezTo>
                <a:cubicBezTo>
                  <a:pt x="3175000" y="5423545"/>
                  <a:pt x="3170039" y="5422305"/>
                  <a:pt x="3170039" y="5422305"/>
                </a:cubicBezTo>
                <a:cubicBezTo>
                  <a:pt x="3155156" y="5407422"/>
                  <a:pt x="3152675" y="5399981"/>
                  <a:pt x="3162597" y="5399981"/>
                </a:cubicBezTo>
                <a:lnTo>
                  <a:pt x="3162597" y="5385098"/>
                </a:lnTo>
                <a:cubicBezTo>
                  <a:pt x="3157636" y="5385098"/>
                  <a:pt x="3155156" y="5382617"/>
                  <a:pt x="3155156" y="5377657"/>
                </a:cubicBezTo>
                <a:close/>
                <a:moveTo>
                  <a:pt x="2597050" y="5370215"/>
                </a:moveTo>
                <a:cubicBezTo>
                  <a:pt x="2597050" y="5370215"/>
                  <a:pt x="2594570" y="5372696"/>
                  <a:pt x="2589609" y="5377657"/>
                </a:cubicBezTo>
                <a:cubicBezTo>
                  <a:pt x="2589609" y="5382617"/>
                  <a:pt x="2588369" y="5386338"/>
                  <a:pt x="2585888" y="5388819"/>
                </a:cubicBezTo>
                <a:cubicBezTo>
                  <a:pt x="2583408" y="5391299"/>
                  <a:pt x="2582167" y="5392540"/>
                  <a:pt x="2582167" y="5392540"/>
                </a:cubicBezTo>
                <a:cubicBezTo>
                  <a:pt x="2577207" y="5397500"/>
                  <a:pt x="2577207" y="5402462"/>
                  <a:pt x="2582167" y="5407422"/>
                </a:cubicBezTo>
                <a:cubicBezTo>
                  <a:pt x="2587128" y="5412383"/>
                  <a:pt x="2595810" y="5414864"/>
                  <a:pt x="2608212" y="5414864"/>
                </a:cubicBezTo>
                <a:cubicBezTo>
                  <a:pt x="2620615" y="5414864"/>
                  <a:pt x="2629297" y="5417344"/>
                  <a:pt x="2634257" y="5422305"/>
                </a:cubicBezTo>
                <a:cubicBezTo>
                  <a:pt x="2639218" y="5432227"/>
                  <a:pt x="2644179" y="5432227"/>
                  <a:pt x="2649140" y="5422305"/>
                </a:cubicBezTo>
                <a:cubicBezTo>
                  <a:pt x="2649140" y="5422305"/>
                  <a:pt x="2649140" y="5419825"/>
                  <a:pt x="2649140" y="5414864"/>
                </a:cubicBezTo>
                <a:lnTo>
                  <a:pt x="2649140" y="5399981"/>
                </a:lnTo>
                <a:cubicBezTo>
                  <a:pt x="2654101" y="5399981"/>
                  <a:pt x="2657822" y="5401221"/>
                  <a:pt x="2660302" y="5403702"/>
                </a:cubicBezTo>
                <a:cubicBezTo>
                  <a:pt x="2662783" y="5406182"/>
                  <a:pt x="2666504" y="5407422"/>
                  <a:pt x="2671464" y="5407422"/>
                </a:cubicBezTo>
                <a:lnTo>
                  <a:pt x="2656582" y="5385098"/>
                </a:lnTo>
                <a:cubicBezTo>
                  <a:pt x="2641699" y="5380137"/>
                  <a:pt x="2634257" y="5377657"/>
                  <a:pt x="2634257" y="5377657"/>
                </a:cubicBezTo>
                <a:lnTo>
                  <a:pt x="2626816" y="5377657"/>
                </a:lnTo>
                <a:cubicBezTo>
                  <a:pt x="2621855" y="5377657"/>
                  <a:pt x="2619375" y="5378897"/>
                  <a:pt x="2619375" y="5381377"/>
                </a:cubicBezTo>
                <a:cubicBezTo>
                  <a:pt x="2619375" y="5383858"/>
                  <a:pt x="2620615" y="5386338"/>
                  <a:pt x="2623095" y="5388819"/>
                </a:cubicBezTo>
                <a:cubicBezTo>
                  <a:pt x="2625576" y="5391299"/>
                  <a:pt x="2626816" y="5393780"/>
                  <a:pt x="2626816" y="5396260"/>
                </a:cubicBezTo>
                <a:cubicBezTo>
                  <a:pt x="2626816" y="5398741"/>
                  <a:pt x="2625576" y="5399981"/>
                  <a:pt x="2623095" y="5399981"/>
                </a:cubicBezTo>
                <a:cubicBezTo>
                  <a:pt x="2620615" y="5399981"/>
                  <a:pt x="2618134" y="5399981"/>
                  <a:pt x="2615654" y="5399981"/>
                </a:cubicBezTo>
                <a:cubicBezTo>
                  <a:pt x="2613173" y="5399981"/>
                  <a:pt x="2609452" y="5399981"/>
                  <a:pt x="2604492" y="5399981"/>
                </a:cubicBezTo>
                <a:cubicBezTo>
                  <a:pt x="2604492" y="5399981"/>
                  <a:pt x="2603252" y="5396260"/>
                  <a:pt x="2600771" y="5388819"/>
                </a:cubicBezTo>
                <a:cubicBezTo>
                  <a:pt x="2598290" y="5381377"/>
                  <a:pt x="2599531" y="5375176"/>
                  <a:pt x="2604492" y="5370215"/>
                </a:cubicBezTo>
                <a:close/>
                <a:moveTo>
                  <a:pt x="2522636" y="5370215"/>
                </a:moveTo>
                <a:lnTo>
                  <a:pt x="2515195" y="5377657"/>
                </a:lnTo>
                <a:cubicBezTo>
                  <a:pt x="2525117" y="5382617"/>
                  <a:pt x="2532558" y="5385098"/>
                  <a:pt x="2537519" y="5385098"/>
                </a:cubicBezTo>
                <a:close/>
                <a:moveTo>
                  <a:pt x="2477988" y="5370215"/>
                </a:moveTo>
                <a:cubicBezTo>
                  <a:pt x="2477988" y="5375176"/>
                  <a:pt x="2480468" y="5377657"/>
                  <a:pt x="2485429" y="5377657"/>
                </a:cubicBezTo>
                <a:lnTo>
                  <a:pt x="2492871" y="5370215"/>
                </a:lnTo>
                <a:cubicBezTo>
                  <a:pt x="2492871" y="5370215"/>
                  <a:pt x="2490390" y="5370215"/>
                  <a:pt x="2485429" y="5370215"/>
                </a:cubicBezTo>
                <a:cubicBezTo>
                  <a:pt x="2480468" y="5370215"/>
                  <a:pt x="2477988" y="5370215"/>
                  <a:pt x="2477988" y="5370215"/>
                </a:cubicBezTo>
                <a:close/>
                <a:moveTo>
                  <a:pt x="4196952" y="5362774"/>
                </a:moveTo>
                <a:lnTo>
                  <a:pt x="4219277" y="5362774"/>
                </a:lnTo>
                <a:cubicBezTo>
                  <a:pt x="4219277" y="5362774"/>
                  <a:pt x="4214316" y="5365255"/>
                  <a:pt x="4204394" y="5370215"/>
                </a:cubicBezTo>
                <a:cubicBezTo>
                  <a:pt x="4204394" y="5370215"/>
                  <a:pt x="4203154" y="5370215"/>
                  <a:pt x="4200673" y="5370215"/>
                </a:cubicBezTo>
                <a:cubicBezTo>
                  <a:pt x="4198193" y="5370215"/>
                  <a:pt x="4196952" y="5367735"/>
                  <a:pt x="4196952" y="5362774"/>
                </a:cubicBezTo>
                <a:close/>
                <a:moveTo>
                  <a:pt x="3341191" y="5362774"/>
                </a:moveTo>
                <a:cubicBezTo>
                  <a:pt x="3341191" y="5362774"/>
                  <a:pt x="3341191" y="5367735"/>
                  <a:pt x="3341191" y="5377657"/>
                </a:cubicBezTo>
                <a:cubicBezTo>
                  <a:pt x="3346152" y="5382617"/>
                  <a:pt x="3346152" y="5387579"/>
                  <a:pt x="3341191" y="5392540"/>
                </a:cubicBezTo>
                <a:cubicBezTo>
                  <a:pt x="3336230" y="5397500"/>
                  <a:pt x="3333750" y="5399981"/>
                  <a:pt x="3333750" y="5399981"/>
                </a:cubicBezTo>
                <a:cubicBezTo>
                  <a:pt x="3343671" y="5399981"/>
                  <a:pt x="3351113" y="5399981"/>
                  <a:pt x="3356074" y="5399981"/>
                </a:cubicBezTo>
                <a:cubicBezTo>
                  <a:pt x="3361035" y="5395020"/>
                  <a:pt x="3363515" y="5392540"/>
                  <a:pt x="3363515" y="5392540"/>
                </a:cubicBezTo>
                <a:lnTo>
                  <a:pt x="3363515" y="5377657"/>
                </a:lnTo>
                <a:cubicBezTo>
                  <a:pt x="3368476" y="5377657"/>
                  <a:pt x="3373437" y="5376417"/>
                  <a:pt x="3378398" y="5373936"/>
                </a:cubicBezTo>
                <a:cubicBezTo>
                  <a:pt x="3383359" y="5371455"/>
                  <a:pt x="3385839" y="5367735"/>
                  <a:pt x="3385839" y="5362774"/>
                </a:cubicBezTo>
                <a:close/>
                <a:moveTo>
                  <a:pt x="3839277" y="5361188"/>
                </a:moveTo>
                <a:lnTo>
                  <a:pt x="3839765" y="5362774"/>
                </a:lnTo>
                <a:cubicBezTo>
                  <a:pt x="3839765" y="5367735"/>
                  <a:pt x="3842246" y="5370215"/>
                  <a:pt x="3847207" y="5370215"/>
                </a:cubicBezTo>
                <a:lnTo>
                  <a:pt x="3862089" y="5370215"/>
                </a:lnTo>
                <a:lnTo>
                  <a:pt x="3847207" y="5362774"/>
                </a:lnTo>
                <a:close/>
                <a:moveTo>
                  <a:pt x="2959819" y="5358123"/>
                </a:moveTo>
                <a:cubicBezTo>
                  <a:pt x="2958579" y="5358743"/>
                  <a:pt x="2956718" y="5360294"/>
                  <a:pt x="2954238" y="5362774"/>
                </a:cubicBezTo>
                <a:cubicBezTo>
                  <a:pt x="2959199" y="5362774"/>
                  <a:pt x="2961679" y="5362774"/>
                  <a:pt x="2961679" y="5362774"/>
                </a:cubicBezTo>
                <a:cubicBezTo>
                  <a:pt x="2961679" y="5362774"/>
                  <a:pt x="2961679" y="5361534"/>
                  <a:pt x="2961679" y="5359053"/>
                </a:cubicBezTo>
                <a:cubicBezTo>
                  <a:pt x="2961679" y="5357813"/>
                  <a:pt x="2961059" y="5357503"/>
                  <a:pt x="2959819" y="5358123"/>
                </a:cubicBezTo>
                <a:close/>
                <a:moveTo>
                  <a:pt x="4874120" y="5355332"/>
                </a:moveTo>
                <a:cubicBezTo>
                  <a:pt x="4879082" y="5355332"/>
                  <a:pt x="4882802" y="5355332"/>
                  <a:pt x="4885283" y="5355332"/>
                </a:cubicBezTo>
                <a:cubicBezTo>
                  <a:pt x="4887763" y="5355332"/>
                  <a:pt x="4889003" y="5356573"/>
                  <a:pt x="4889003" y="5359053"/>
                </a:cubicBezTo>
                <a:cubicBezTo>
                  <a:pt x="4889003" y="5361534"/>
                  <a:pt x="4886523" y="5362774"/>
                  <a:pt x="4881562" y="5362774"/>
                </a:cubicBezTo>
                <a:close/>
                <a:moveTo>
                  <a:pt x="3869531" y="5355332"/>
                </a:moveTo>
                <a:lnTo>
                  <a:pt x="3876972" y="5362774"/>
                </a:lnTo>
                <a:cubicBezTo>
                  <a:pt x="3876972" y="5362774"/>
                  <a:pt x="3876972" y="5361534"/>
                  <a:pt x="3876972" y="5359053"/>
                </a:cubicBezTo>
                <a:cubicBezTo>
                  <a:pt x="3876972" y="5356573"/>
                  <a:pt x="3874492" y="5355332"/>
                  <a:pt x="3869531" y="5355332"/>
                </a:cubicBezTo>
                <a:close/>
                <a:moveTo>
                  <a:pt x="3810000" y="5355332"/>
                </a:moveTo>
                <a:cubicBezTo>
                  <a:pt x="3810000" y="5360293"/>
                  <a:pt x="3814961" y="5361534"/>
                  <a:pt x="3824882" y="5359053"/>
                </a:cubicBezTo>
                <a:lnTo>
                  <a:pt x="3826848" y="5358702"/>
                </a:lnTo>
                <a:close/>
                <a:moveTo>
                  <a:pt x="3795117" y="5355332"/>
                </a:moveTo>
                <a:cubicBezTo>
                  <a:pt x="3790156" y="5355332"/>
                  <a:pt x="3786435" y="5356573"/>
                  <a:pt x="3783955" y="5359053"/>
                </a:cubicBezTo>
                <a:cubicBezTo>
                  <a:pt x="3781474" y="5361534"/>
                  <a:pt x="3780234" y="5364014"/>
                  <a:pt x="3780234" y="5366495"/>
                </a:cubicBezTo>
                <a:cubicBezTo>
                  <a:pt x="3780234" y="5368975"/>
                  <a:pt x="3781474" y="5370215"/>
                  <a:pt x="3783955" y="5370215"/>
                </a:cubicBezTo>
                <a:cubicBezTo>
                  <a:pt x="3786435" y="5370215"/>
                  <a:pt x="3790156" y="5370215"/>
                  <a:pt x="3795117" y="5370215"/>
                </a:cubicBezTo>
                <a:cubicBezTo>
                  <a:pt x="3800078" y="5370215"/>
                  <a:pt x="3802558" y="5367735"/>
                  <a:pt x="3802558" y="5362774"/>
                </a:cubicBezTo>
                <a:cubicBezTo>
                  <a:pt x="3797597" y="5357813"/>
                  <a:pt x="3795117" y="5355332"/>
                  <a:pt x="3795117" y="5355332"/>
                </a:cubicBezTo>
                <a:close/>
                <a:moveTo>
                  <a:pt x="3631406" y="5355332"/>
                </a:moveTo>
                <a:cubicBezTo>
                  <a:pt x="3616523" y="5355332"/>
                  <a:pt x="3609082" y="5357813"/>
                  <a:pt x="3609082" y="5362774"/>
                </a:cubicBezTo>
                <a:cubicBezTo>
                  <a:pt x="3599160" y="5367735"/>
                  <a:pt x="3594199" y="5370215"/>
                  <a:pt x="3594199" y="5370215"/>
                </a:cubicBezTo>
                <a:cubicBezTo>
                  <a:pt x="3584277" y="5370215"/>
                  <a:pt x="3575595" y="5371455"/>
                  <a:pt x="3568154" y="5373936"/>
                </a:cubicBezTo>
                <a:cubicBezTo>
                  <a:pt x="3560713" y="5376417"/>
                  <a:pt x="3556992" y="5377657"/>
                  <a:pt x="3556992" y="5377657"/>
                </a:cubicBezTo>
                <a:cubicBezTo>
                  <a:pt x="3547070" y="5382617"/>
                  <a:pt x="3539629" y="5386338"/>
                  <a:pt x="3534668" y="5388819"/>
                </a:cubicBezTo>
                <a:cubicBezTo>
                  <a:pt x="3529707" y="5391299"/>
                  <a:pt x="3528467" y="5393780"/>
                  <a:pt x="3530947" y="5396260"/>
                </a:cubicBezTo>
                <a:cubicBezTo>
                  <a:pt x="3533427" y="5398741"/>
                  <a:pt x="3534668" y="5399981"/>
                  <a:pt x="3534668" y="5399981"/>
                </a:cubicBezTo>
                <a:lnTo>
                  <a:pt x="3564433" y="5399981"/>
                </a:lnTo>
                <a:lnTo>
                  <a:pt x="3609082" y="5399981"/>
                </a:lnTo>
                <a:cubicBezTo>
                  <a:pt x="3614043" y="5404942"/>
                  <a:pt x="3617763" y="5407422"/>
                  <a:pt x="3620244" y="5407422"/>
                </a:cubicBezTo>
                <a:cubicBezTo>
                  <a:pt x="3622724" y="5407422"/>
                  <a:pt x="3626445" y="5404942"/>
                  <a:pt x="3631406" y="5399981"/>
                </a:cubicBezTo>
                <a:cubicBezTo>
                  <a:pt x="3636367" y="5399981"/>
                  <a:pt x="3642568" y="5399981"/>
                  <a:pt x="3650009" y="5399981"/>
                </a:cubicBezTo>
                <a:cubicBezTo>
                  <a:pt x="3657451" y="5399981"/>
                  <a:pt x="3664892" y="5398741"/>
                  <a:pt x="3672334" y="5396260"/>
                </a:cubicBezTo>
                <a:cubicBezTo>
                  <a:pt x="3679775" y="5393780"/>
                  <a:pt x="3683496" y="5390059"/>
                  <a:pt x="3683496" y="5385098"/>
                </a:cubicBezTo>
                <a:lnTo>
                  <a:pt x="3690937" y="5392540"/>
                </a:lnTo>
                <a:cubicBezTo>
                  <a:pt x="3690937" y="5402462"/>
                  <a:pt x="3688457" y="5409903"/>
                  <a:pt x="3683496" y="5414864"/>
                </a:cubicBezTo>
                <a:lnTo>
                  <a:pt x="3690937" y="5414864"/>
                </a:lnTo>
                <a:cubicBezTo>
                  <a:pt x="3695898" y="5414864"/>
                  <a:pt x="3700859" y="5416104"/>
                  <a:pt x="3705820" y="5418584"/>
                </a:cubicBezTo>
                <a:cubicBezTo>
                  <a:pt x="3710781" y="5421065"/>
                  <a:pt x="3713261" y="5422305"/>
                  <a:pt x="3713261" y="5422305"/>
                </a:cubicBezTo>
                <a:lnTo>
                  <a:pt x="3713261" y="5414864"/>
                </a:lnTo>
                <a:cubicBezTo>
                  <a:pt x="3713261" y="5414864"/>
                  <a:pt x="3714502" y="5413624"/>
                  <a:pt x="3716982" y="5411143"/>
                </a:cubicBezTo>
                <a:cubicBezTo>
                  <a:pt x="3719462" y="5408662"/>
                  <a:pt x="3720703" y="5407422"/>
                  <a:pt x="3720703" y="5407422"/>
                </a:cubicBezTo>
                <a:lnTo>
                  <a:pt x="3735586" y="5399981"/>
                </a:lnTo>
                <a:lnTo>
                  <a:pt x="3720703" y="5392540"/>
                </a:lnTo>
                <a:lnTo>
                  <a:pt x="3713261" y="5385098"/>
                </a:lnTo>
                <a:cubicBezTo>
                  <a:pt x="3708300" y="5375176"/>
                  <a:pt x="3700859" y="5367735"/>
                  <a:pt x="3690937" y="5362774"/>
                </a:cubicBezTo>
                <a:cubicBezTo>
                  <a:pt x="3685976" y="5362774"/>
                  <a:pt x="3681015" y="5362774"/>
                  <a:pt x="3676054" y="5362774"/>
                </a:cubicBezTo>
                <a:cubicBezTo>
                  <a:pt x="3671093" y="5362774"/>
                  <a:pt x="3666133" y="5365255"/>
                  <a:pt x="3661172" y="5370215"/>
                </a:cubicBezTo>
                <a:cubicBezTo>
                  <a:pt x="3656210" y="5380137"/>
                  <a:pt x="3651250" y="5385098"/>
                  <a:pt x="3646289" y="5385098"/>
                </a:cubicBezTo>
                <a:lnTo>
                  <a:pt x="3646289" y="5377657"/>
                </a:lnTo>
                <a:lnTo>
                  <a:pt x="3638847" y="5370215"/>
                </a:lnTo>
                <a:lnTo>
                  <a:pt x="3623964" y="5362774"/>
                </a:lnTo>
                <a:lnTo>
                  <a:pt x="3638847" y="5362774"/>
                </a:lnTo>
                <a:cubicBezTo>
                  <a:pt x="3653730" y="5362774"/>
                  <a:pt x="3661172" y="5361534"/>
                  <a:pt x="3661172" y="5359053"/>
                </a:cubicBezTo>
                <a:cubicBezTo>
                  <a:pt x="3661172" y="5356573"/>
                  <a:pt x="3651250" y="5355332"/>
                  <a:pt x="3631406" y="5355332"/>
                </a:cubicBezTo>
                <a:close/>
                <a:moveTo>
                  <a:pt x="3497461" y="5355332"/>
                </a:moveTo>
                <a:lnTo>
                  <a:pt x="3482578" y="5370215"/>
                </a:lnTo>
                <a:cubicBezTo>
                  <a:pt x="3487539" y="5370215"/>
                  <a:pt x="3491260" y="5370215"/>
                  <a:pt x="3493740" y="5370215"/>
                </a:cubicBezTo>
                <a:cubicBezTo>
                  <a:pt x="3496220" y="5370215"/>
                  <a:pt x="3499941" y="5367735"/>
                  <a:pt x="3504902" y="5362774"/>
                </a:cubicBezTo>
                <a:close/>
                <a:moveTo>
                  <a:pt x="3177480" y="5355332"/>
                </a:moveTo>
                <a:lnTo>
                  <a:pt x="3184921" y="5362774"/>
                </a:lnTo>
                <a:lnTo>
                  <a:pt x="3184921" y="5355332"/>
                </a:lnTo>
                <a:cubicBezTo>
                  <a:pt x="3184921" y="5355332"/>
                  <a:pt x="3182441" y="5355332"/>
                  <a:pt x="3177480" y="5355332"/>
                </a:cubicBezTo>
                <a:close/>
                <a:moveTo>
                  <a:pt x="2552402" y="5355332"/>
                </a:moveTo>
                <a:cubicBezTo>
                  <a:pt x="2547441" y="5355332"/>
                  <a:pt x="2546201" y="5356573"/>
                  <a:pt x="2548681" y="5359053"/>
                </a:cubicBezTo>
                <a:cubicBezTo>
                  <a:pt x="2551162" y="5361534"/>
                  <a:pt x="2552402" y="5362774"/>
                  <a:pt x="2552402" y="5362774"/>
                </a:cubicBezTo>
                <a:cubicBezTo>
                  <a:pt x="2552402" y="5362774"/>
                  <a:pt x="2554883" y="5360293"/>
                  <a:pt x="2559843" y="5355332"/>
                </a:cubicBezTo>
                <a:close/>
                <a:moveTo>
                  <a:pt x="2158007" y="5355332"/>
                </a:moveTo>
                <a:cubicBezTo>
                  <a:pt x="2158007" y="5355332"/>
                  <a:pt x="2161728" y="5355332"/>
                  <a:pt x="2169169" y="5355332"/>
                </a:cubicBezTo>
                <a:cubicBezTo>
                  <a:pt x="2176611" y="5355332"/>
                  <a:pt x="2180332" y="5357813"/>
                  <a:pt x="2180332" y="5362774"/>
                </a:cubicBezTo>
                <a:cubicBezTo>
                  <a:pt x="2180332" y="5367735"/>
                  <a:pt x="2177851" y="5371455"/>
                  <a:pt x="2172890" y="5373936"/>
                </a:cubicBezTo>
                <a:cubicBezTo>
                  <a:pt x="2167929" y="5376417"/>
                  <a:pt x="2162968" y="5375176"/>
                  <a:pt x="2158007" y="5370215"/>
                </a:cubicBezTo>
                <a:close/>
                <a:moveTo>
                  <a:pt x="3228640" y="5349751"/>
                </a:moveTo>
                <a:cubicBezTo>
                  <a:pt x="3224299" y="5349751"/>
                  <a:pt x="3219648" y="5350372"/>
                  <a:pt x="3214687" y="5351612"/>
                </a:cubicBezTo>
                <a:cubicBezTo>
                  <a:pt x="3204765" y="5354092"/>
                  <a:pt x="3199804" y="5359053"/>
                  <a:pt x="3199804" y="5366495"/>
                </a:cubicBezTo>
                <a:cubicBezTo>
                  <a:pt x="3199804" y="5373936"/>
                  <a:pt x="3199804" y="5377657"/>
                  <a:pt x="3199804" y="5377657"/>
                </a:cubicBezTo>
                <a:lnTo>
                  <a:pt x="3199804" y="5385098"/>
                </a:lnTo>
                <a:cubicBezTo>
                  <a:pt x="3204765" y="5390059"/>
                  <a:pt x="3212207" y="5390059"/>
                  <a:pt x="3222128" y="5385098"/>
                </a:cubicBezTo>
                <a:cubicBezTo>
                  <a:pt x="3227089" y="5385098"/>
                  <a:pt x="3229570" y="5383858"/>
                  <a:pt x="3229570" y="5381377"/>
                </a:cubicBezTo>
                <a:cubicBezTo>
                  <a:pt x="3229570" y="5378897"/>
                  <a:pt x="3227089" y="5377657"/>
                  <a:pt x="3222128" y="5377657"/>
                </a:cubicBezTo>
                <a:cubicBezTo>
                  <a:pt x="3217167" y="5372696"/>
                  <a:pt x="3214687" y="5370215"/>
                  <a:pt x="3214687" y="5370215"/>
                </a:cubicBezTo>
                <a:cubicBezTo>
                  <a:pt x="3219648" y="5365255"/>
                  <a:pt x="3223369" y="5362774"/>
                  <a:pt x="3225849" y="5362774"/>
                </a:cubicBezTo>
                <a:cubicBezTo>
                  <a:pt x="3228330" y="5362774"/>
                  <a:pt x="3232050" y="5362774"/>
                  <a:pt x="3237011" y="5362774"/>
                </a:cubicBezTo>
                <a:cubicBezTo>
                  <a:pt x="3246933" y="5357813"/>
                  <a:pt x="3248173" y="5354092"/>
                  <a:pt x="3240732" y="5351612"/>
                </a:cubicBezTo>
                <a:cubicBezTo>
                  <a:pt x="3237011" y="5350372"/>
                  <a:pt x="3232980" y="5349751"/>
                  <a:pt x="3228640" y="5349751"/>
                </a:cubicBezTo>
                <a:close/>
                <a:moveTo>
                  <a:pt x="3973711" y="5347891"/>
                </a:moveTo>
                <a:cubicBezTo>
                  <a:pt x="3973711" y="5347891"/>
                  <a:pt x="3972470" y="5349132"/>
                  <a:pt x="3969990" y="5351612"/>
                </a:cubicBezTo>
                <a:cubicBezTo>
                  <a:pt x="3967510" y="5354092"/>
                  <a:pt x="3968750" y="5355332"/>
                  <a:pt x="3973711" y="5355332"/>
                </a:cubicBezTo>
                <a:cubicBezTo>
                  <a:pt x="3973711" y="5350372"/>
                  <a:pt x="3973711" y="5347891"/>
                  <a:pt x="3973711" y="5347891"/>
                </a:cubicBezTo>
                <a:close/>
                <a:moveTo>
                  <a:pt x="4241601" y="5344170"/>
                </a:moveTo>
                <a:cubicBezTo>
                  <a:pt x="4244081" y="5344170"/>
                  <a:pt x="4246562" y="5345411"/>
                  <a:pt x="4249042" y="5347891"/>
                </a:cubicBezTo>
                <a:cubicBezTo>
                  <a:pt x="4254004" y="5352852"/>
                  <a:pt x="4256484" y="5355332"/>
                  <a:pt x="4256484" y="5355332"/>
                </a:cubicBezTo>
                <a:lnTo>
                  <a:pt x="4249042" y="5362774"/>
                </a:lnTo>
                <a:cubicBezTo>
                  <a:pt x="4249042" y="5357813"/>
                  <a:pt x="4247802" y="5356573"/>
                  <a:pt x="4245322" y="5359053"/>
                </a:cubicBezTo>
                <a:cubicBezTo>
                  <a:pt x="4242842" y="5361534"/>
                  <a:pt x="4241601" y="5362774"/>
                  <a:pt x="4241601" y="5362774"/>
                </a:cubicBezTo>
                <a:cubicBezTo>
                  <a:pt x="4236640" y="5362774"/>
                  <a:pt x="4232919" y="5361534"/>
                  <a:pt x="4230439" y="5359053"/>
                </a:cubicBezTo>
                <a:cubicBezTo>
                  <a:pt x="4227959" y="5356573"/>
                  <a:pt x="4229199" y="5352852"/>
                  <a:pt x="4234160" y="5347891"/>
                </a:cubicBezTo>
                <a:cubicBezTo>
                  <a:pt x="4236640" y="5345411"/>
                  <a:pt x="4239120" y="5344170"/>
                  <a:pt x="4241601" y="5344170"/>
                </a:cubicBezTo>
                <a:close/>
                <a:moveTo>
                  <a:pt x="2344042" y="5340450"/>
                </a:moveTo>
                <a:cubicBezTo>
                  <a:pt x="2339082" y="5340450"/>
                  <a:pt x="2339082" y="5342930"/>
                  <a:pt x="2344042" y="5347891"/>
                </a:cubicBezTo>
                <a:lnTo>
                  <a:pt x="2351484" y="5347891"/>
                </a:lnTo>
                <a:cubicBezTo>
                  <a:pt x="2351484" y="5342930"/>
                  <a:pt x="2349003" y="5340450"/>
                  <a:pt x="2344042" y="5340450"/>
                </a:cubicBezTo>
                <a:close/>
                <a:moveTo>
                  <a:pt x="3988593" y="5333008"/>
                </a:moveTo>
                <a:cubicBezTo>
                  <a:pt x="3988593" y="5333008"/>
                  <a:pt x="3988593" y="5335489"/>
                  <a:pt x="3988593" y="5340450"/>
                </a:cubicBezTo>
                <a:cubicBezTo>
                  <a:pt x="3988593" y="5340450"/>
                  <a:pt x="3991074" y="5340450"/>
                  <a:pt x="3996035" y="5340450"/>
                </a:cubicBezTo>
                <a:cubicBezTo>
                  <a:pt x="4000996" y="5340450"/>
                  <a:pt x="4003476" y="5340450"/>
                  <a:pt x="4003476" y="5340450"/>
                </a:cubicBezTo>
                <a:cubicBezTo>
                  <a:pt x="4003476" y="5335489"/>
                  <a:pt x="4000996" y="5333008"/>
                  <a:pt x="3996035" y="5333008"/>
                </a:cubicBezTo>
                <a:cubicBezTo>
                  <a:pt x="3991074" y="5333008"/>
                  <a:pt x="3988593" y="5333008"/>
                  <a:pt x="3988593" y="5333008"/>
                </a:cubicBezTo>
                <a:close/>
                <a:moveTo>
                  <a:pt x="3770932" y="5329288"/>
                </a:moveTo>
                <a:cubicBezTo>
                  <a:pt x="3769692" y="5329288"/>
                  <a:pt x="3767832" y="5330528"/>
                  <a:pt x="3765351" y="5333008"/>
                </a:cubicBezTo>
                <a:cubicBezTo>
                  <a:pt x="3760390" y="5337969"/>
                  <a:pt x="3755429" y="5337969"/>
                  <a:pt x="3750468" y="5333008"/>
                </a:cubicBezTo>
                <a:lnTo>
                  <a:pt x="3720703" y="5340450"/>
                </a:lnTo>
                <a:cubicBezTo>
                  <a:pt x="3720703" y="5340450"/>
                  <a:pt x="3723183" y="5340450"/>
                  <a:pt x="3728144" y="5340450"/>
                </a:cubicBezTo>
                <a:cubicBezTo>
                  <a:pt x="3733105" y="5340450"/>
                  <a:pt x="3738066" y="5341690"/>
                  <a:pt x="3743027" y="5344170"/>
                </a:cubicBezTo>
                <a:cubicBezTo>
                  <a:pt x="3747988" y="5346651"/>
                  <a:pt x="3747988" y="5350372"/>
                  <a:pt x="3743027" y="5355332"/>
                </a:cubicBezTo>
                <a:lnTo>
                  <a:pt x="3735586" y="5355332"/>
                </a:lnTo>
                <a:lnTo>
                  <a:pt x="3713261" y="5362774"/>
                </a:lnTo>
                <a:cubicBezTo>
                  <a:pt x="3713261" y="5367735"/>
                  <a:pt x="3716982" y="5370215"/>
                  <a:pt x="3724423" y="5370215"/>
                </a:cubicBezTo>
                <a:cubicBezTo>
                  <a:pt x="3731865" y="5370215"/>
                  <a:pt x="3735586" y="5368975"/>
                  <a:pt x="3735586" y="5366495"/>
                </a:cubicBezTo>
                <a:cubicBezTo>
                  <a:pt x="3735586" y="5364014"/>
                  <a:pt x="3740547" y="5362774"/>
                  <a:pt x="3750468" y="5362774"/>
                </a:cubicBezTo>
                <a:lnTo>
                  <a:pt x="3765351" y="5355332"/>
                </a:lnTo>
                <a:cubicBezTo>
                  <a:pt x="3765351" y="5350372"/>
                  <a:pt x="3765351" y="5345410"/>
                  <a:pt x="3765351" y="5340450"/>
                </a:cubicBezTo>
                <a:lnTo>
                  <a:pt x="3772793" y="5333008"/>
                </a:lnTo>
                <a:cubicBezTo>
                  <a:pt x="3772793" y="5330528"/>
                  <a:pt x="3772173" y="5329288"/>
                  <a:pt x="3770932" y="5329288"/>
                </a:cubicBezTo>
                <a:close/>
                <a:moveTo>
                  <a:pt x="4014638" y="5325567"/>
                </a:moveTo>
                <a:cubicBezTo>
                  <a:pt x="4012158" y="5325567"/>
                  <a:pt x="4010918" y="5329288"/>
                  <a:pt x="4010918" y="5336729"/>
                </a:cubicBezTo>
                <a:cubicBezTo>
                  <a:pt x="4010918" y="5344170"/>
                  <a:pt x="4012158" y="5349132"/>
                  <a:pt x="4014638" y="5351612"/>
                </a:cubicBezTo>
                <a:cubicBezTo>
                  <a:pt x="4017119" y="5354092"/>
                  <a:pt x="4022080" y="5355332"/>
                  <a:pt x="4029521" y="5355332"/>
                </a:cubicBezTo>
                <a:lnTo>
                  <a:pt x="4018359" y="5355332"/>
                </a:lnTo>
                <a:lnTo>
                  <a:pt x="4025800" y="5362774"/>
                </a:lnTo>
                <a:lnTo>
                  <a:pt x="4033242" y="5355332"/>
                </a:lnTo>
                <a:lnTo>
                  <a:pt x="4029521" y="5355332"/>
                </a:lnTo>
                <a:cubicBezTo>
                  <a:pt x="4036963" y="5355332"/>
                  <a:pt x="4038203" y="5352852"/>
                  <a:pt x="4033242" y="5347891"/>
                </a:cubicBezTo>
                <a:lnTo>
                  <a:pt x="4025800" y="5340450"/>
                </a:lnTo>
                <a:lnTo>
                  <a:pt x="4033242" y="5333008"/>
                </a:lnTo>
                <a:cubicBezTo>
                  <a:pt x="4033242" y="5328048"/>
                  <a:pt x="4033242" y="5325567"/>
                  <a:pt x="4033242" y="5325567"/>
                </a:cubicBezTo>
                <a:cubicBezTo>
                  <a:pt x="4033242" y="5325567"/>
                  <a:pt x="4030761" y="5325567"/>
                  <a:pt x="4025800" y="5325567"/>
                </a:cubicBezTo>
                <a:cubicBezTo>
                  <a:pt x="4020839" y="5325567"/>
                  <a:pt x="4017119" y="5325567"/>
                  <a:pt x="4014638" y="5325567"/>
                </a:cubicBezTo>
                <a:close/>
                <a:moveTo>
                  <a:pt x="3832324" y="5325567"/>
                </a:moveTo>
                <a:cubicBezTo>
                  <a:pt x="3827363" y="5325567"/>
                  <a:pt x="3819921" y="5328048"/>
                  <a:pt x="3810000" y="5333008"/>
                </a:cubicBezTo>
                <a:lnTo>
                  <a:pt x="3810000" y="5340450"/>
                </a:lnTo>
                <a:lnTo>
                  <a:pt x="3817441" y="5340450"/>
                </a:lnTo>
                <a:cubicBezTo>
                  <a:pt x="3817441" y="5335489"/>
                  <a:pt x="3819921" y="5333008"/>
                  <a:pt x="3824882" y="5333008"/>
                </a:cubicBezTo>
                <a:close/>
                <a:moveTo>
                  <a:pt x="2559843" y="5325567"/>
                </a:moveTo>
                <a:cubicBezTo>
                  <a:pt x="2554883" y="5325567"/>
                  <a:pt x="2552402" y="5326807"/>
                  <a:pt x="2552402" y="5329288"/>
                </a:cubicBezTo>
                <a:cubicBezTo>
                  <a:pt x="2552402" y="5331768"/>
                  <a:pt x="2554883" y="5334248"/>
                  <a:pt x="2559843" y="5336729"/>
                </a:cubicBezTo>
                <a:cubicBezTo>
                  <a:pt x="2564804" y="5339210"/>
                  <a:pt x="2567285" y="5340450"/>
                  <a:pt x="2567285" y="5340450"/>
                </a:cubicBezTo>
                <a:lnTo>
                  <a:pt x="2567285" y="5333008"/>
                </a:lnTo>
                <a:cubicBezTo>
                  <a:pt x="2567285" y="5328048"/>
                  <a:pt x="2564804" y="5325567"/>
                  <a:pt x="2559843" y="5325567"/>
                </a:cubicBezTo>
                <a:close/>
                <a:moveTo>
                  <a:pt x="2433339" y="5325567"/>
                </a:moveTo>
                <a:lnTo>
                  <a:pt x="2448222" y="5340450"/>
                </a:lnTo>
                <a:cubicBezTo>
                  <a:pt x="2458144" y="5340450"/>
                  <a:pt x="2465586" y="5340450"/>
                  <a:pt x="2470546" y="5340450"/>
                </a:cubicBezTo>
                <a:cubicBezTo>
                  <a:pt x="2475507" y="5335489"/>
                  <a:pt x="2477988" y="5331768"/>
                  <a:pt x="2477988" y="5329288"/>
                </a:cubicBezTo>
                <a:cubicBezTo>
                  <a:pt x="2477988" y="5326807"/>
                  <a:pt x="2475507" y="5325567"/>
                  <a:pt x="2470546" y="5325567"/>
                </a:cubicBezTo>
                <a:cubicBezTo>
                  <a:pt x="2465586" y="5325567"/>
                  <a:pt x="2458144" y="5325567"/>
                  <a:pt x="2448222" y="5325567"/>
                </a:cubicBezTo>
                <a:close/>
                <a:moveTo>
                  <a:pt x="2384970" y="5325567"/>
                </a:moveTo>
                <a:cubicBezTo>
                  <a:pt x="2382490" y="5325567"/>
                  <a:pt x="2381250" y="5330528"/>
                  <a:pt x="2381250" y="5340450"/>
                </a:cubicBezTo>
                <a:lnTo>
                  <a:pt x="2396132" y="5347891"/>
                </a:lnTo>
                <a:lnTo>
                  <a:pt x="2403574" y="5340450"/>
                </a:lnTo>
                <a:lnTo>
                  <a:pt x="2418457" y="5333008"/>
                </a:lnTo>
                <a:lnTo>
                  <a:pt x="2403574" y="5325567"/>
                </a:lnTo>
                <a:cubicBezTo>
                  <a:pt x="2393652" y="5325567"/>
                  <a:pt x="2387451" y="5325567"/>
                  <a:pt x="2384970" y="5325567"/>
                </a:cubicBezTo>
                <a:close/>
                <a:moveTo>
                  <a:pt x="2098476" y="5325567"/>
                </a:moveTo>
                <a:lnTo>
                  <a:pt x="2105917" y="5333008"/>
                </a:lnTo>
                <a:lnTo>
                  <a:pt x="2098476" y="5333008"/>
                </a:lnTo>
                <a:close/>
                <a:moveTo>
                  <a:pt x="4509492" y="5321846"/>
                </a:moveTo>
                <a:cubicBezTo>
                  <a:pt x="4509492" y="5324327"/>
                  <a:pt x="4511972" y="5325567"/>
                  <a:pt x="4516933" y="5325567"/>
                </a:cubicBezTo>
                <a:cubicBezTo>
                  <a:pt x="4516933" y="5330528"/>
                  <a:pt x="4514453" y="5333008"/>
                  <a:pt x="4509492" y="5333008"/>
                </a:cubicBezTo>
                <a:lnTo>
                  <a:pt x="4509492" y="5325567"/>
                </a:lnTo>
                <a:close/>
                <a:moveTo>
                  <a:pt x="2224980" y="5318125"/>
                </a:moveTo>
                <a:cubicBezTo>
                  <a:pt x="2220019" y="5318125"/>
                  <a:pt x="2217539" y="5319365"/>
                  <a:pt x="2217539" y="5321846"/>
                </a:cubicBezTo>
                <a:cubicBezTo>
                  <a:pt x="2217539" y="5324327"/>
                  <a:pt x="2217539" y="5325567"/>
                  <a:pt x="2217539" y="5325567"/>
                </a:cubicBezTo>
                <a:close/>
                <a:moveTo>
                  <a:pt x="3653730" y="5310684"/>
                </a:moveTo>
                <a:lnTo>
                  <a:pt x="3638847" y="5318125"/>
                </a:lnTo>
                <a:cubicBezTo>
                  <a:pt x="3638847" y="5323086"/>
                  <a:pt x="3633886" y="5325567"/>
                  <a:pt x="3623964" y="5325567"/>
                </a:cubicBezTo>
                <a:lnTo>
                  <a:pt x="3653730" y="5325567"/>
                </a:lnTo>
                <a:lnTo>
                  <a:pt x="3661172" y="5325567"/>
                </a:lnTo>
                <a:close/>
                <a:moveTo>
                  <a:pt x="2418457" y="5310684"/>
                </a:moveTo>
                <a:cubicBezTo>
                  <a:pt x="2408534" y="5310684"/>
                  <a:pt x="2406054" y="5313165"/>
                  <a:pt x="2411015" y="5318125"/>
                </a:cubicBezTo>
                <a:lnTo>
                  <a:pt x="2425898" y="5318125"/>
                </a:lnTo>
                <a:close/>
                <a:moveTo>
                  <a:pt x="2284511" y="5310684"/>
                </a:moveTo>
                <a:cubicBezTo>
                  <a:pt x="2279551" y="5315645"/>
                  <a:pt x="2277070" y="5318125"/>
                  <a:pt x="2277070" y="5318125"/>
                </a:cubicBezTo>
                <a:cubicBezTo>
                  <a:pt x="2277070" y="5318125"/>
                  <a:pt x="2279551" y="5318125"/>
                  <a:pt x="2284511" y="5318125"/>
                </a:cubicBezTo>
                <a:lnTo>
                  <a:pt x="2291953" y="5318125"/>
                </a:lnTo>
                <a:cubicBezTo>
                  <a:pt x="2286992" y="5313165"/>
                  <a:pt x="2284511" y="5310684"/>
                  <a:pt x="2284511" y="5310684"/>
                </a:cubicBezTo>
                <a:close/>
                <a:moveTo>
                  <a:pt x="2038945" y="5310684"/>
                </a:moveTo>
                <a:cubicBezTo>
                  <a:pt x="2043906" y="5315645"/>
                  <a:pt x="2046386" y="5318125"/>
                  <a:pt x="2046386" y="5318125"/>
                </a:cubicBezTo>
                <a:cubicBezTo>
                  <a:pt x="2046386" y="5328048"/>
                  <a:pt x="2041426" y="5330528"/>
                  <a:pt x="2031503" y="5325567"/>
                </a:cubicBezTo>
                <a:cubicBezTo>
                  <a:pt x="2031503" y="5325567"/>
                  <a:pt x="2032743" y="5323086"/>
                  <a:pt x="2035224" y="5318125"/>
                </a:cubicBezTo>
                <a:cubicBezTo>
                  <a:pt x="2037705" y="5313165"/>
                  <a:pt x="2038945" y="5310684"/>
                  <a:pt x="2038945" y="5310684"/>
                </a:cubicBezTo>
                <a:close/>
                <a:moveTo>
                  <a:pt x="2016621" y="5310684"/>
                </a:moveTo>
                <a:lnTo>
                  <a:pt x="2024062" y="5318125"/>
                </a:lnTo>
                <a:cubicBezTo>
                  <a:pt x="2019101" y="5318125"/>
                  <a:pt x="2015381" y="5316885"/>
                  <a:pt x="2012900" y="5314405"/>
                </a:cubicBezTo>
                <a:cubicBezTo>
                  <a:pt x="2010419" y="5311924"/>
                  <a:pt x="2011660" y="5310684"/>
                  <a:pt x="2016621" y="5310684"/>
                </a:cubicBezTo>
                <a:close/>
                <a:moveTo>
                  <a:pt x="3607221" y="5306963"/>
                </a:moveTo>
                <a:cubicBezTo>
                  <a:pt x="3605981" y="5306963"/>
                  <a:pt x="3604121" y="5308204"/>
                  <a:pt x="3601640" y="5310684"/>
                </a:cubicBezTo>
                <a:lnTo>
                  <a:pt x="3609082" y="5310684"/>
                </a:lnTo>
                <a:cubicBezTo>
                  <a:pt x="3609082" y="5308204"/>
                  <a:pt x="3608462" y="5306963"/>
                  <a:pt x="3607221" y="5306963"/>
                </a:cubicBezTo>
                <a:close/>
                <a:moveTo>
                  <a:pt x="2492871" y="5306963"/>
                </a:moveTo>
                <a:cubicBezTo>
                  <a:pt x="2490390" y="5306963"/>
                  <a:pt x="2487910" y="5308204"/>
                  <a:pt x="2485429" y="5310684"/>
                </a:cubicBezTo>
                <a:lnTo>
                  <a:pt x="2492871" y="5325567"/>
                </a:lnTo>
                <a:lnTo>
                  <a:pt x="2500312" y="5333008"/>
                </a:lnTo>
                <a:cubicBezTo>
                  <a:pt x="2510234" y="5328048"/>
                  <a:pt x="2512714" y="5324327"/>
                  <a:pt x="2507753" y="5321846"/>
                </a:cubicBezTo>
                <a:cubicBezTo>
                  <a:pt x="2502793" y="5319365"/>
                  <a:pt x="2500312" y="5315645"/>
                  <a:pt x="2500312" y="5310684"/>
                </a:cubicBezTo>
                <a:cubicBezTo>
                  <a:pt x="2497832" y="5308204"/>
                  <a:pt x="2495351" y="5306963"/>
                  <a:pt x="2492871" y="5306963"/>
                </a:cubicBezTo>
                <a:close/>
                <a:moveTo>
                  <a:pt x="3824882" y="5303243"/>
                </a:moveTo>
                <a:cubicBezTo>
                  <a:pt x="3824882" y="5308203"/>
                  <a:pt x="3824882" y="5310684"/>
                  <a:pt x="3824882" y="5310684"/>
                </a:cubicBezTo>
                <a:cubicBezTo>
                  <a:pt x="3824882" y="5310684"/>
                  <a:pt x="3827363" y="5310684"/>
                  <a:pt x="3832324" y="5310684"/>
                </a:cubicBezTo>
                <a:cubicBezTo>
                  <a:pt x="3837285" y="5310684"/>
                  <a:pt x="3839765" y="5309444"/>
                  <a:pt x="3839765" y="5306963"/>
                </a:cubicBezTo>
                <a:cubicBezTo>
                  <a:pt x="3839765" y="5304483"/>
                  <a:pt x="3837285" y="5303243"/>
                  <a:pt x="3832324" y="5303243"/>
                </a:cubicBezTo>
                <a:close/>
                <a:moveTo>
                  <a:pt x="3802558" y="5303243"/>
                </a:moveTo>
                <a:cubicBezTo>
                  <a:pt x="3797597" y="5303243"/>
                  <a:pt x="3795117" y="5305723"/>
                  <a:pt x="3795117" y="5310684"/>
                </a:cubicBezTo>
                <a:cubicBezTo>
                  <a:pt x="3795117" y="5310684"/>
                  <a:pt x="3796357" y="5311924"/>
                  <a:pt x="3798838" y="5314405"/>
                </a:cubicBezTo>
                <a:cubicBezTo>
                  <a:pt x="3801318" y="5316885"/>
                  <a:pt x="3802558" y="5318125"/>
                  <a:pt x="3802558" y="5318125"/>
                </a:cubicBezTo>
                <a:cubicBezTo>
                  <a:pt x="3807519" y="5318125"/>
                  <a:pt x="3810000" y="5315645"/>
                  <a:pt x="3810000" y="5310684"/>
                </a:cubicBezTo>
                <a:cubicBezTo>
                  <a:pt x="3810000" y="5305723"/>
                  <a:pt x="3807519" y="5303243"/>
                  <a:pt x="3802558" y="5303243"/>
                </a:cubicBezTo>
                <a:close/>
                <a:moveTo>
                  <a:pt x="3475136" y="5303243"/>
                </a:moveTo>
                <a:cubicBezTo>
                  <a:pt x="3470175" y="5308203"/>
                  <a:pt x="3470175" y="5310684"/>
                  <a:pt x="3475136" y="5310684"/>
                </a:cubicBezTo>
                <a:cubicBezTo>
                  <a:pt x="3480097" y="5310684"/>
                  <a:pt x="3482578" y="5309444"/>
                  <a:pt x="3482578" y="5306963"/>
                </a:cubicBezTo>
                <a:cubicBezTo>
                  <a:pt x="3482578" y="5304483"/>
                  <a:pt x="3480097" y="5303243"/>
                  <a:pt x="3475136" y="5303243"/>
                </a:cubicBezTo>
                <a:close/>
                <a:moveTo>
                  <a:pt x="3199804" y="5303243"/>
                </a:moveTo>
                <a:cubicBezTo>
                  <a:pt x="3194843" y="5303243"/>
                  <a:pt x="3191122" y="5304483"/>
                  <a:pt x="3188642" y="5306963"/>
                </a:cubicBezTo>
                <a:cubicBezTo>
                  <a:pt x="3186162" y="5309444"/>
                  <a:pt x="3184921" y="5310684"/>
                  <a:pt x="3184921" y="5310684"/>
                </a:cubicBezTo>
                <a:lnTo>
                  <a:pt x="3184921" y="5318125"/>
                </a:lnTo>
                <a:cubicBezTo>
                  <a:pt x="3184921" y="5318125"/>
                  <a:pt x="3186162" y="5316885"/>
                  <a:pt x="3188642" y="5314405"/>
                </a:cubicBezTo>
                <a:cubicBezTo>
                  <a:pt x="3191122" y="5311924"/>
                  <a:pt x="3192363" y="5310684"/>
                  <a:pt x="3192363" y="5310684"/>
                </a:cubicBezTo>
                <a:close/>
                <a:moveTo>
                  <a:pt x="4597858" y="5300917"/>
                </a:moveTo>
                <a:cubicBezTo>
                  <a:pt x="4603439" y="5299987"/>
                  <a:pt x="4606230" y="5303243"/>
                  <a:pt x="4606230" y="5310684"/>
                </a:cubicBezTo>
                <a:cubicBezTo>
                  <a:pt x="4611191" y="5315645"/>
                  <a:pt x="4609951" y="5320606"/>
                  <a:pt x="4602509" y="5325567"/>
                </a:cubicBezTo>
                <a:cubicBezTo>
                  <a:pt x="4595068" y="5330528"/>
                  <a:pt x="4587626" y="5330528"/>
                  <a:pt x="4580185" y="5325567"/>
                </a:cubicBezTo>
                <a:cubicBezTo>
                  <a:pt x="4572744" y="5320606"/>
                  <a:pt x="4570263" y="5316885"/>
                  <a:pt x="4572744" y="5314405"/>
                </a:cubicBezTo>
                <a:cubicBezTo>
                  <a:pt x="4575224" y="5311924"/>
                  <a:pt x="4581426" y="5308203"/>
                  <a:pt x="4591347" y="5303243"/>
                </a:cubicBezTo>
                <a:cubicBezTo>
                  <a:pt x="4593828" y="5302003"/>
                  <a:pt x="4595998" y="5301228"/>
                  <a:pt x="4597858" y="5300917"/>
                </a:cubicBezTo>
                <a:close/>
                <a:moveTo>
                  <a:pt x="1942207" y="5299522"/>
                </a:moveTo>
                <a:cubicBezTo>
                  <a:pt x="1944687" y="5299522"/>
                  <a:pt x="1947168" y="5300763"/>
                  <a:pt x="1949648" y="5303243"/>
                </a:cubicBezTo>
                <a:lnTo>
                  <a:pt x="1942207" y="5310684"/>
                </a:lnTo>
                <a:lnTo>
                  <a:pt x="1934765" y="5303243"/>
                </a:lnTo>
                <a:cubicBezTo>
                  <a:pt x="1937246" y="5300763"/>
                  <a:pt x="1939726" y="5299522"/>
                  <a:pt x="1942207" y="5299522"/>
                </a:cubicBezTo>
                <a:close/>
                <a:moveTo>
                  <a:pt x="3080742" y="5295801"/>
                </a:moveTo>
                <a:lnTo>
                  <a:pt x="3088183" y="5303243"/>
                </a:lnTo>
                <a:lnTo>
                  <a:pt x="3088183" y="5295801"/>
                </a:lnTo>
                <a:cubicBezTo>
                  <a:pt x="3088183" y="5295801"/>
                  <a:pt x="3085702" y="5295801"/>
                  <a:pt x="3080742" y="5295801"/>
                </a:cubicBezTo>
                <a:close/>
                <a:moveTo>
                  <a:pt x="2433339" y="5295801"/>
                </a:moveTo>
                <a:lnTo>
                  <a:pt x="2433339" y="5303243"/>
                </a:lnTo>
                <a:cubicBezTo>
                  <a:pt x="2443261" y="5308203"/>
                  <a:pt x="2448222" y="5308203"/>
                  <a:pt x="2448222" y="5303243"/>
                </a:cubicBezTo>
                <a:cubicBezTo>
                  <a:pt x="2448222" y="5298282"/>
                  <a:pt x="2443261" y="5295801"/>
                  <a:pt x="2433339" y="5295801"/>
                </a:cubicBezTo>
                <a:close/>
                <a:moveTo>
                  <a:pt x="2158007" y="5295801"/>
                </a:moveTo>
                <a:cubicBezTo>
                  <a:pt x="2153047" y="5295801"/>
                  <a:pt x="2150566" y="5297041"/>
                  <a:pt x="2150566" y="5299522"/>
                </a:cubicBezTo>
                <a:cubicBezTo>
                  <a:pt x="2150566" y="5302003"/>
                  <a:pt x="2153047" y="5303243"/>
                  <a:pt x="2158007" y="5303243"/>
                </a:cubicBezTo>
                <a:cubicBezTo>
                  <a:pt x="2162968" y="5303243"/>
                  <a:pt x="2165449" y="5302003"/>
                  <a:pt x="2165449" y="5299522"/>
                </a:cubicBezTo>
                <a:cubicBezTo>
                  <a:pt x="2165449" y="5297041"/>
                  <a:pt x="2162968" y="5295801"/>
                  <a:pt x="2158007" y="5295801"/>
                </a:cubicBezTo>
                <a:close/>
                <a:moveTo>
                  <a:pt x="2321560" y="5289468"/>
                </a:moveTo>
                <a:lnTo>
                  <a:pt x="2320788" y="5294871"/>
                </a:lnTo>
                <a:cubicBezTo>
                  <a:pt x="2320168" y="5296731"/>
                  <a:pt x="2319238" y="5298282"/>
                  <a:pt x="2317998" y="5299522"/>
                </a:cubicBezTo>
                <a:cubicBezTo>
                  <a:pt x="2315517" y="5302003"/>
                  <a:pt x="2314277" y="5305723"/>
                  <a:pt x="2314277" y="5310684"/>
                </a:cubicBezTo>
                <a:cubicBezTo>
                  <a:pt x="2329160" y="5330528"/>
                  <a:pt x="2334120" y="5328048"/>
                  <a:pt x="2329160" y="5303243"/>
                </a:cubicBezTo>
                <a:cubicBezTo>
                  <a:pt x="2329160" y="5299522"/>
                  <a:pt x="2328230" y="5296266"/>
                  <a:pt x="2326369" y="5293476"/>
                </a:cubicBezTo>
                <a:close/>
                <a:moveTo>
                  <a:pt x="3832324" y="5288360"/>
                </a:moveTo>
                <a:lnTo>
                  <a:pt x="3839765" y="5295801"/>
                </a:lnTo>
                <a:cubicBezTo>
                  <a:pt x="3844726" y="5295801"/>
                  <a:pt x="3848447" y="5297041"/>
                  <a:pt x="3850927" y="5299522"/>
                </a:cubicBezTo>
                <a:cubicBezTo>
                  <a:pt x="3853408" y="5302003"/>
                  <a:pt x="3854648" y="5303243"/>
                  <a:pt x="3854648" y="5303243"/>
                </a:cubicBezTo>
                <a:cubicBezTo>
                  <a:pt x="3854648" y="5308203"/>
                  <a:pt x="3860849" y="5309444"/>
                  <a:pt x="3873252" y="5306963"/>
                </a:cubicBezTo>
                <a:cubicBezTo>
                  <a:pt x="3885654" y="5304483"/>
                  <a:pt x="3895576" y="5304483"/>
                  <a:pt x="3903017" y="5306963"/>
                </a:cubicBezTo>
                <a:cubicBezTo>
                  <a:pt x="3910459" y="5309444"/>
                  <a:pt x="3914179" y="5313165"/>
                  <a:pt x="3914179" y="5318125"/>
                </a:cubicBezTo>
                <a:cubicBezTo>
                  <a:pt x="3914179" y="5323086"/>
                  <a:pt x="3915420" y="5324327"/>
                  <a:pt x="3917900" y="5321846"/>
                </a:cubicBezTo>
                <a:cubicBezTo>
                  <a:pt x="3920380" y="5319365"/>
                  <a:pt x="3921621" y="5315645"/>
                  <a:pt x="3921621" y="5310684"/>
                </a:cubicBezTo>
                <a:cubicBezTo>
                  <a:pt x="3921621" y="5295801"/>
                  <a:pt x="3914179" y="5290840"/>
                  <a:pt x="3899297" y="5295801"/>
                </a:cubicBezTo>
                <a:cubicBezTo>
                  <a:pt x="3889375" y="5300762"/>
                  <a:pt x="3881933" y="5300762"/>
                  <a:pt x="3876972" y="5295801"/>
                </a:cubicBezTo>
                <a:close/>
                <a:moveTo>
                  <a:pt x="3631406" y="5288360"/>
                </a:moveTo>
                <a:cubicBezTo>
                  <a:pt x="3631406" y="5293321"/>
                  <a:pt x="3632646" y="5295801"/>
                  <a:pt x="3635127" y="5295801"/>
                </a:cubicBezTo>
                <a:cubicBezTo>
                  <a:pt x="3637607" y="5295801"/>
                  <a:pt x="3638847" y="5295801"/>
                  <a:pt x="3638847" y="5295801"/>
                </a:cubicBezTo>
                <a:cubicBezTo>
                  <a:pt x="3638847" y="5295801"/>
                  <a:pt x="3640088" y="5295801"/>
                  <a:pt x="3642568" y="5295801"/>
                </a:cubicBezTo>
                <a:cubicBezTo>
                  <a:pt x="3645048" y="5295801"/>
                  <a:pt x="3646289" y="5294561"/>
                  <a:pt x="3646289" y="5292081"/>
                </a:cubicBezTo>
                <a:cubicBezTo>
                  <a:pt x="3646289" y="5289600"/>
                  <a:pt x="3643808" y="5288360"/>
                  <a:pt x="3638847" y="5288360"/>
                </a:cubicBezTo>
                <a:cubicBezTo>
                  <a:pt x="3633886" y="5288360"/>
                  <a:pt x="3631406" y="5288360"/>
                  <a:pt x="3631406" y="5288360"/>
                </a:cubicBezTo>
                <a:close/>
                <a:moveTo>
                  <a:pt x="2344042" y="5288360"/>
                </a:moveTo>
                <a:lnTo>
                  <a:pt x="2344042" y="5295801"/>
                </a:lnTo>
                <a:lnTo>
                  <a:pt x="2351484" y="5288360"/>
                </a:lnTo>
                <a:cubicBezTo>
                  <a:pt x="2346523" y="5288360"/>
                  <a:pt x="2344042" y="5288360"/>
                  <a:pt x="2344042" y="5288360"/>
                </a:cubicBezTo>
                <a:close/>
                <a:moveTo>
                  <a:pt x="2187773" y="5288360"/>
                </a:moveTo>
                <a:lnTo>
                  <a:pt x="2180332" y="5295801"/>
                </a:lnTo>
                <a:lnTo>
                  <a:pt x="2172890" y="5310684"/>
                </a:lnTo>
                <a:cubicBezTo>
                  <a:pt x="2167929" y="5310684"/>
                  <a:pt x="2167929" y="5311924"/>
                  <a:pt x="2172890" y="5314405"/>
                </a:cubicBezTo>
                <a:cubicBezTo>
                  <a:pt x="2177851" y="5316885"/>
                  <a:pt x="2180332" y="5320606"/>
                  <a:pt x="2180332" y="5325567"/>
                </a:cubicBezTo>
                <a:lnTo>
                  <a:pt x="2195214" y="5325567"/>
                </a:lnTo>
                <a:lnTo>
                  <a:pt x="2202656" y="5318125"/>
                </a:lnTo>
                <a:cubicBezTo>
                  <a:pt x="2197695" y="5318125"/>
                  <a:pt x="2195214" y="5313165"/>
                  <a:pt x="2195214" y="5303243"/>
                </a:cubicBezTo>
                <a:close/>
                <a:moveTo>
                  <a:pt x="4844355" y="5282779"/>
                </a:moveTo>
                <a:cubicBezTo>
                  <a:pt x="4845595" y="5282779"/>
                  <a:pt x="4846835" y="5283399"/>
                  <a:pt x="4848076" y="5284639"/>
                </a:cubicBezTo>
                <a:cubicBezTo>
                  <a:pt x="4850556" y="5287120"/>
                  <a:pt x="4851796" y="5290840"/>
                  <a:pt x="4851796" y="5295801"/>
                </a:cubicBezTo>
                <a:lnTo>
                  <a:pt x="4836913" y="5288360"/>
                </a:lnTo>
                <a:cubicBezTo>
                  <a:pt x="4836913" y="5288360"/>
                  <a:pt x="4838154" y="5287120"/>
                  <a:pt x="4840634" y="5284639"/>
                </a:cubicBezTo>
                <a:cubicBezTo>
                  <a:pt x="4841874" y="5283399"/>
                  <a:pt x="4843115" y="5282779"/>
                  <a:pt x="4844355" y="5282779"/>
                </a:cubicBezTo>
                <a:close/>
                <a:moveTo>
                  <a:pt x="3780234" y="5280918"/>
                </a:moveTo>
                <a:lnTo>
                  <a:pt x="3787675" y="5288360"/>
                </a:lnTo>
                <a:lnTo>
                  <a:pt x="3795117" y="5288360"/>
                </a:lnTo>
                <a:cubicBezTo>
                  <a:pt x="3790156" y="5283399"/>
                  <a:pt x="3785195" y="5280918"/>
                  <a:pt x="3780234" y="5280918"/>
                </a:cubicBezTo>
                <a:close/>
                <a:moveTo>
                  <a:pt x="3720703" y="5280918"/>
                </a:moveTo>
                <a:cubicBezTo>
                  <a:pt x="3720703" y="5285879"/>
                  <a:pt x="3723183" y="5288360"/>
                  <a:pt x="3728144" y="5288360"/>
                </a:cubicBezTo>
                <a:lnTo>
                  <a:pt x="3735586" y="5280918"/>
                </a:lnTo>
                <a:cubicBezTo>
                  <a:pt x="3730625" y="5280918"/>
                  <a:pt x="3725664" y="5280918"/>
                  <a:pt x="3720703" y="5280918"/>
                </a:cubicBezTo>
                <a:close/>
                <a:moveTo>
                  <a:pt x="2284511" y="5280918"/>
                </a:moveTo>
                <a:cubicBezTo>
                  <a:pt x="2274589" y="5285879"/>
                  <a:pt x="2269628" y="5288360"/>
                  <a:pt x="2269628" y="5288360"/>
                </a:cubicBezTo>
                <a:cubicBezTo>
                  <a:pt x="2274589" y="5293321"/>
                  <a:pt x="2282031" y="5295801"/>
                  <a:pt x="2291953" y="5295801"/>
                </a:cubicBezTo>
                <a:cubicBezTo>
                  <a:pt x="2301875" y="5295801"/>
                  <a:pt x="2306835" y="5293321"/>
                  <a:pt x="2306835" y="5288360"/>
                </a:cubicBezTo>
                <a:cubicBezTo>
                  <a:pt x="2311796" y="5288360"/>
                  <a:pt x="2314277" y="5288360"/>
                  <a:pt x="2314277" y="5288360"/>
                </a:cubicBezTo>
                <a:cubicBezTo>
                  <a:pt x="2314277" y="5288360"/>
                  <a:pt x="2314897" y="5288360"/>
                  <a:pt x="2316137" y="5288360"/>
                </a:cubicBezTo>
                <a:lnTo>
                  <a:pt x="2320230" y="5288360"/>
                </a:lnTo>
                <a:lnTo>
                  <a:pt x="2317998" y="5286499"/>
                </a:lnTo>
                <a:cubicBezTo>
                  <a:pt x="2310556" y="5282779"/>
                  <a:pt x="2299394" y="5280918"/>
                  <a:pt x="2284511" y="5280918"/>
                </a:cubicBezTo>
                <a:close/>
                <a:moveTo>
                  <a:pt x="4158815" y="5276268"/>
                </a:moveTo>
                <a:cubicBezTo>
                  <a:pt x="4159436" y="5276888"/>
                  <a:pt x="4159745" y="5278438"/>
                  <a:pt x="4159745" y="5280918"/>
                </a:cubicBezTo>
                <a:cubicBezTo>
                  <a:pt x="4159745" y="5280918"/>
                  <a:pt x="4159745" y="5283399"/>
                  <a:pt x="4159745" y="5288360"/>
                </a:cubicBezTo>
                <a:lnTo>
                  <a:pt x="4152304" y="5280918"/>
                </a:lnTo>
                <a:cubicBezTo>
                  <a:pt x="4152304" y="5280918"/>
                  <a:pt x="4153545" y="5279678"/>
                  <a:pt x="4156025" y="5277198"/>
                </a:cubicBezTo>
                <a:cubicBezTo>
                  <a:pt x="4157265" y="5275958"/>
                  <a:pt x="4158196" y="5275648"/>
                  <a:pt x="4158815" y="5276268"/>
                </a:cubicBezTo>
                <a:close/>
                <a:moveTo>
                  <a:pt x="4628554" y="5273477"/>
                </a:moveTo>
                <a:cubicBezTo>
                  <a:pt x="4633515" y="5278438"/>
                  <a:pt x="4631034" y="5280918"/>
                  <a:pt x="4621113" y="5280918"/>
                </a:cubicBezTo>
                <a:cubicBezTo>
                  <a:pt x="4606230" y="5285879"/>
                  <a:pt x="4598788" y="5287120"/>
                  <a:pt x="4598788" y="5284639"/>
                </a:cubicBezTo>
                <a:cubicBezTo>
                  <a:pt x="4598788" y="5282158"/>
                  <a:pt x="4602509" y="5279678"/>
                  <a:pt x="4609951" y="5277198"/>
                </a:cubicBezTo>
                <a:cubicBezTo>
                  <a:pt x="4617392" y="5274717"/>
                  <a:pt x="4623593" y="5273477"/>
                  <a:pt x="4628554" y="5273477"/>
                </a:cubicBezTo>
                <a:close/>
                <a:moveTo>
                  <a:pt x="2448222" y="5273477"/>
                </a:moveTo>
                <a:cubicBezTo>
                  <a:pt x="2443261" y="5273477"/>
                  <a:pt x="2442021" y="5274717"/>
                  <a:pt x="2444501" y="5277198"/>
                </a:cubicBezTo>
                <a:cubicBezTo>
                  <a:pt x="2446982" y="5279678"/>
                  <a:pt x="2450703" y="5280918"/>
                  <a:pt x="2455664" y="5280918"/>
                </a:cubicBezTo>
                <a:cubicBezTo>
                  <a:pt x="2460624" y="5280918"/>
                  <a:pt x="2461865" y="5279678"/>
                  <a:pt x="2459384" y="5277198"/>
                </a:cubicBezTo>
                <a:cubicBezTo>
                  <a:pt x="2456904" y="5274717"/>
                  <a:pt x="2453183" y="5273477"/>
                  <a:pt x="2448222" y="5273477"/>
                </a:cubicBezTo>
                <a:close/>
                <a:moveTo>
                  <a:pt x="3914179" y="5269756"/>
                </a:moveTo>
                <a:cubicBezTo>
                  <a:pt x="3911699" y="5269756"/>
                  <a:pt x="3909219" y="5270997"/>
                  <a:pt x="3906738" y="5273477"/>
                </a:cubicBezTo>
                <a:lnTo>
                  <a:pt x="3914179" y="5280918"/>
                </a:lnTo>
                <a:lnTo>
                  <a:pt x="3921621" y="5273477"/>
                </a:lnTo>
                <a:cubicBezTo>
                  <a:pt x="3919140" y="5270997"/>
                  <a:pt x="3916660" y="5269756"/>
                  <a:pt x="3914179" y="5269756"/>
                </a:cubicBezTo>
                <a:close/>
                <a:moveTo>
                  <a:pt x="4680644" y="5266036"/>
                </a:moveTo>
                <a:lnTo>
                  <a:pt x="4688085" y="5266036"/>
                </a:lnTo>
                <a:cubicBezTo>
                  <a:pt x="4693047" y="5266036"/>
                  <a:pt x="4695527" y="5266036"/>
                  <a:pt x="4695527" y="5266036"/>
                </a:cubicBezTo>
                <a:cubicBezTo>
                  <a:pt x="4695527" y="5266036"/>
                  <a:pt x="4693047" y="5268516"/>
                  <a:pt x="4688085" y="5273477"/>
                </a:cubicBezTo>
                <a:cubicBezTo>
                  <a:pt x="4683124" y="5273477"/>
                  <a:pt x="4680644" y="5270996"/>
                  <a:pt x="4680644" y="5266036"/>
                </a:cubicBezTo>
                <a:close/>
                <a:moveTo>
                  <a:pt x="4643437" y="5266036"/>
                </a:moveTo>
                <a:cubicBezTo>
                  <a:pt x="4648398" y="5266036"/>
                  <a:pt x="4653358" y="5266036"/>
                  <a:pt x="4658320" y="5266036"/>
                </a:cubicBezTo>
                <a:lnTo>
                  <a:pt x="4643437" y="5273477"/>
                </a:lnTo>
                <a:cubicBezTo>
                  <a:pt x="4638476" y="5273477"/>
                  <a:pt x="4635995" y="5272237"/>
                  <a:pt x="4635995" y="5269756"/>
                </a:cubicBezTo>
                <a:cubicBezTo>
                  <a:pt x="4635995" y="5267276"/>
                  <a:pt x="4638476" y="5266036"/>
                  <a:pt x="4643437" y="5266036"/>
                </a:cubicBezTo>
                <a:close/>
                <a:moveTo>
                  <a:pt x="4241601" y="5266036"/>
                </a:moveTo>
                <a:cubicBezTo>
                  <a:pt x="4246562" y="5266036"/>
                  <a:pt x="4250283" y="5267276"/>
                  <a:pt x="4252763" y="5269756"/>
                </a:cubicBezTo>
                <a:cubicBezTo>
                  <a:pt x="4255243" y="5272237"/>
                  <a:pt x="4256484" y="5275958"/>
                  <a:pt x="4256484" y="5280918"/>
                </a:cubicBezTo>
                <a:cubicBezTo>
                  <a:pt x="4256484" y="5280918"/>
                  <a:pt x="4255243" y="5282158"/>
                  <a:pt x="4252763" y="5284639"/>
                </a:cubicBezTo>
                <a:cubicBezTo>
                  <a:pt x="4250283" y="5287120"/>
                  <a:pt x="4249042" y="5290840"/>
                  <a:pt x="4249042" y="5295801"/>
                </a:cubicBezTo>
                <a:lnTo>
                  <a:pt x="4234160" y="5303243"/>
                </a:lnTo>
                <a:lnTo>
                  <a:pt x="4249042" y="5303243"/>
                </a:lnTo>
                <a:lnTo>
                  <a:pt x="4271367" y="5303243"/>
                </a:lnTo>
                <a:lnTo>
                  <a:pt x="4271367" y="5288360"/>
                </a:lnTo>
                <a:cubicBezTo>
                  <a:pt x="4276328" y="5288360"/>
                  <a:pt x="4278808" y="5287120"/>
                  <a:pt x="4278808" y="5284639"/>
                </a:cubicBezTo>
                <a:cubicBezTo>
                  <a:pt x="4278808" y="5282158"/>
                  <a:pt x="4277567" y="5278438"/>
                  <a:pt x="4275087" y="5273477"/>
                </a:cubicBezTo>
                <a:cubicBezTo>
                  <a:pt x="4272607" y="5268516"/>
                  <a:pt x="4273847" y="5266036"/>
                  <a:pt x="4278808" y="5266036"/>
                </a:cubicBezTo>
                <a:cubicBezTo>
                  <a:pt x="4283769" y="5266036"/>
                  <a:pt x="4288729" y="5268516"/>
                  <a:pt x="4293691" y="5273477"/>
                </a:cubicBezTo>
                <a:cubicBezTo>
                  <a:pt x="4298652" y="5278438"/>
                  <a:pt x="4299892" y="5283399"/>
                  <a:pt x="4297411" y="5288360"/>
                </a:cubicBezTo>
                <a:cubicBezTo>
                  <a:pt x="4294931" y="5293321"/>
                  <a:pt x="4299892" y="5294561"/>
                  <a:pt x="4312294" y="5292081"/>
                </a:cubicBezTo>
                <a:cubicBezTo>
                  <a:pt x="4324697" y="5289600"/>
                  <a:pt x="4333378" y="5289600"/>
                  <a:pt x="4338339" y="5292081"/>
                </a:cubicBezTo>
                <a:cubicBezTo>
                  <a:pt x="4343301" y="5294561"/>
                  <a:pt x="4340819" y="5298282"/>
                  <a:pt x="4330898" y="5303243"/>
                </a:cubicBezTo>
                <a:lnTo>
                  <a:pt x="4316015" y="5303243"/>
                </a:lnTo>
                <a:cubicBezTo>
                  <a:pt x="4291211" y="5308203"/>
                  <a:pt x="4276328" y="5311924"/>
                  <a:pt x="4271367" y="5314405"/>
                </a:cubicBezTo>
                <a:cubicBezTo>
                  <a:pt x="4266405" y="5316885"/>
                  <a:pt x="4263925" y="5320606"/>
                  <a:pt x="4263925" y="5325567"/>
                </a:cubicBezTo>
                <a:lnTo>
                  <a:pt x="4249042" y="5333008"/>
                </a:lnTo>
                <a:cubicBezTo>
                  <a:pt x="4249042" y="5328048"/>
                  <a:pt x="4250283" y="5324327"/>
                  <a:pt x="4252763" y="5321846"/>
                </a:cubicBezTo>
                <a:cubicBezTo>
                  <a:pt x="4255243" y="5319365"/>
                  <a:pt x="4256484" y="5315645"/>
                  <a:pt x="4256484" y="5310684"/>
                </a:cubicBezTo>
                <a:lnTo>
                  <a:pt x="4241601" y="5318125"/>
                </a:lnTo>
                <a:lnTo>
                  <a:pt x="4234160" y="5318125"/>
                </a:lnTo>
                <a:cubicBezTo>
                  <a:pt x="4229199" y="5313165"/>
                  <a:pt x="4224238" y="5308203"/>
                  <a:pt x="4219277" y="5303243"/>
                </a:cubicBezTo>
                <a:cubicBezTo>
                  <a:pt x="4219277" y="5303243"/>
                  <a:pt x="4220517" y="5302003"/>
                  <a:pt x="4222997" y="5299522"/>
                </a:cubicBezTo>
                <a:cubicBezTo>
                  <a:pt x="4225478" y="5297041"/>
                  <a:pt x="4224238" y="5295801"/>
                  <a:pt x="4219277" y="5295801"/>
                </a:cubicBezTo>
                <a:lnTo>
                  <a:pt x="4234160" y="5288360"/>
                </a:lnTo>
                <a:lnTo>
                  <a:pt x="4241601" y="5280918"/>
                </a:lnTo>
                <a:lnTo>
                  <a:pt x="4234160" y="5280918"/>
                </a:lnTo>
                <a:close/>
                <a:moveTo>
                  <a:pt x="3854648" y="5266036"/>
                </a:moveTo>
                <a:cubicBezTo>
                  <a:pt x="3854648" y="5270996"/>
                  <a:pt x="3854648" y="5273477"/>
                  <a:pt x="3854648" y="5273477"/>
                </a:cubicBezTo>
                <a:cubicBezTo>
                  <a:pt x="3854648" y="5273477"/>
                  <a:pt x="3857128" y="5273477"/>
                  <a:pt x="3862089" y="5273477"/>
                </a:cubicBezTo>
                <a:cubicBezTo>
                  <a:pt x="3867051" y="5273477"/>
                  <a:pt x="3868291" y="5272237"/>
                  <a:pt x="3865810" y="5269756"/>
                </a:cubicBezTo>
                <a:cubicBezTo>
                  <a:pt x="3863330" y="5267276"/>
                  <a:pt x="3859609" y="5266036"/>
                  <a:pt x="3854648" y="5266036"/>
                </a:cubicBezTo>
                <a:close/>
                <a:moveTo>
                  <a:pt x="3534668" y="5266036"/>
                </a:moveTo>
                <a:cubicBezTo>
                  <a:pt x="3529707" y="5266036"/>
                  <a:pt x="3527226" y="5268516"/>
                  <a:pt x="3527226" y="5273477"/>
                </a:cubicBezTo>
                <a:cubicBezTo>
                  <a:pt x="3527226" y="5273477"/>
                  <a:pt x="3528467" y="5274717"/>
                  <a:pt x="3530947" y="5277198"/>
                </a:cubicBezTo>
                <a:cubicBezTo>
                  <a:pt x="3533427" y="5279678"/>
                  <a:pt x="3534668" y="5280918"/>
                  <a:pt x="3534668" y="5280918"/>
                </a:cubicBezTo>
                <a:cubicBezTo>
                  <a:pt x="3539629" y="5280918"/>
                  <a:pt x="3542109" y="5278438"/>
                  <a:pt x="3542109" y="5273477"/>
                </a:cubicBezTo>
                <a:cubicBezTo>
                  <a:pt x="3542109" y="5268516"/>
                  <a:pt x="3539629" y="5266036"/>
                  <a:pt x="3534668" y="5266036"/>
                </a:cubicBezTo>
                <a:close/>
                <a:moveTo>
                  <a:pt x="3426767" y="5266036"/>
                </a:moveTo>
                <a:cubicBezTo>
                  <a:pt x="3424287" y="5266036"/>
                  <a:pt x="3420566" y="5268516"/>
                  <a:pt x="3415605" y="5273477"/>
                </a:cubicBezTo>
                <a:lnTo>
                  <a:pt x="3423046" y="5280918"/>
                </a:lnTo>
                <a:lnTo>
                  <a:pt x="3437929" y="5273477"/>
                </a:lnTo>
                <a:cubicBezTo>
                  <a:pt x="3432968" y="5268516"/>
                  <a:pt x="3429247" y="5266036"/>
                  <a:pt x="3426767" y="5266036"/>
                </a:cubicBezTo>
                <a:close/>
                <a:moveTo>
                  <a:pt x="2291953" y="5266036"/>
                </a:moveTo>
                <a:cubicBezTo>
                  <a:pt x="2291953" y="5270996"/>
                  <a:pt x="2291953" y="5273477"/>
                  <a:pt x="2291953" y="5273477"/>
                </a:cubicBezTo>
                <a:cubicBezTo>
                  <a:pt x="2296913" y="5273477"/>
                  <a:pt x="2299394" y="5272237"/>
                  <a:pt x="2299394" y="5269756"/>
                </a:cubicBezTo>
                <a:cubicBezTo>
                  <a:pt x="2299394" y="5267276"/>
                  <a:pt x="2296913" y="5266036"/>
                  <a:pt x="2291953" y="5266036"/>
                </a:cubicBezTo>
                <a:close/>
                <a:moveTo>
                  <a:pt x="2009179" y="5266036"/>
                </a:moveTo>
                <a:cubicBezTo>
                  <a:pt x="2004218" y="5266036"/>
                  <a:pt x="2001738" y="5268516"/>
                  <a:pt x="2001738" y="5273477"/>
                </a:cubicBezTo>
                <a:cubicBezTo>
                  <a:pt x="2001738" y="5278438"/>
                  <a:pt x="2002978" y="5280918"/>
                  <a:pt x="2005459" y="5280918"/>
                </a:cubicBezTo>
                <a:cubicBezTo>
                  <a:pt x="2007939" y="5280918"/>
                  <a:pt x="2010419" y="5278438"/>
                  <a:pt x="2012900" y="5273477"/>
                </a:cubicBezTo>
                <a:cubicBezTo>
                  <a:pt x="2015381" y="5268516"/>
                  <a:pt x="2014140" y="5266036"/>
                  <a:pt x="2009179" y="5266036"/>
                </a:cubicBezTo>
                <a:close/>
                <a:moveTo>
                  <a:pt x="4792265" y="5258594"/>
                </a:moveTo>
                <a:cubicBezTo>
                  <a:pt x="4792265" y="5263555"/>
                  <a:pt x="4792265" y="5266036"/>
                  <a:pt x="4792265" y="5266036"/>
                </a:cubicBezTo>
                <a:lnTo>
                  <a:pt x="4769941" y="5266036"/>
                </a:lnTo>
                <a:close/>
                <a:moveTo>
                  <a:pt x="4174628" y="5258594"/>
                </a:moveTo>
                <a:cubicBezTo>
                  <a:pt x="4174628" y="5258594"/>
                  <a:pt x="4177109" y="5258594"/>
                  <a:pt x="4182070" y="5258594"/>
                </a:cubicBezTo>
                <a:lnTo>
                  <a:pt x="4196952" y="5266036"/>
                </a:lnTo>
                <a:cubicBezTo>
                  <a:pt x="4201914" y="5270996"/>
                  <a:pt x="4201914" y="5273477"/>
                  <a:pt x="4196952" y="5273477"/>
                </a:cubicBezTo>
                <a:cubicBezTo>
                  <a:pt x="4191992" y="5273477"/>
                  <a:pt x="4189511" y="5275958"/>
                  <a:pt x="4189511" y="5280918"/>
                </a:cubicBezTo>
                <a:lnTo>
                  <a:pt x="4182070" y="5266036"/>
                </a:lnTo>
                <a:cubicBezTo>
                  <a:pt x="4177109" y="5261075"/>
                  <a:pt x="4174628" y="5258594"/>
                  <a:pt x="4174628" y="5258594"/>
                </a:cubicBezTo>
                <a:close/>
                <a:moveTo>
                  <a:pt x="3914179" y="5258594"/>
                </a:moveTo>
                <a:lnTo>
                  <a:pt x="3921621" y="5266036"/>
                </a:lnTo>
                <a:cubicBezTo>
                  <a:pt x="3926582" y="5266036"/>
                  <a:pt x="3927822" y="5264796"/>
                  <a:pt x="3925341" y="5262315"/>
                </a:cubicBezTo>
                <a:cubicBezTo>
                  <a:pt x="3922861" y="5259835"/>
                  <a:pt x="3919140" y="5258594"/>
                  <a:pt x="3914179" y="5258594"/>
                </a:cubicBezTo>
                <a:close/>
                <a:moveTo>
                  <a:pt x="2381250" y="5258594"/>
                </a:moveTo>
                <a:lnTo>
                  <a:pt x="2396132" y="5266036"/>
                </a:lnTo>
                <a:cubicBezTo>
                  <a:pt x="2401093" y="5261075"/>
                  <a:pt x="2406054" y="5258594"/>
                  <a:pt x="2411015" y="5258594"/>
                </a:cubicBezTo>
                <a:lnTo>
                  <a:pt x="2396132" y="5258594"/>
                </a:lnTo>
                <a:close/>
                <a:moveTo>
                  <a:pt x="4323456" y="5251153"/>
                </a:moveTo>
                <a:lnTo>
                  <a:pt x="4360663" y="5266036"/>
                </a:lnTo>
                <a:lnTo>
                  <a:pt x="4353222" y="5273477"/>
                </a:lnTo>
                <a:cubicBezTo>
                  <a:pt x="4348261" y="5273477"/>
                  <a:pt x="4344540" y="5273477"/>
                  <a:pt x="4342060" y="5273477"/>
                </a:cubicBezTo>
                <a:cubicBezTo>
                  <a:pt x="4339580" y="5273477"/>
                  <a:pt x="4340819" y="5270996"/>
                  <a:pt x="4345781" y="5266036"/>
                </a:cubicBezTo>
                <a:lnTo>
                  <a:pt x="4338339" y="5258594"/>
                </a:lnTo>
                <a:cubicBezTo>
                  <a:pt x="4333378" y="5258594"/>
                  <a:pt x="4330898" y="5261075"/>
                  <a:pt x="4330898" y="5266036"/>
                </a:cubicBezTo>
                <a:cubicBezTo>
                  <a:pt x="4330898" y="5270996"/>
                  <a:pt x="4330898" y="5273477"/>
                  <a:pt x="4330898" y="5273477"/>
                </a:cubicBezTo>
                <a:close/>
                <a:moveTo>
                  <a:pt x="3891855" y="5251153"/>
                </a:moveTo>
                <a:cubicBezTo>
                  <a:pt x="3891855" y="5251153"/>
                  <a:pt x="3889375" y="5252393"/>
                  <a:pt x="3884414" y="5254873"/>
                </a:cubicBezTo>
                <a:cubicBezTo>
                  <a:pt x="3879453" y="5257354"/>
                  <a:pt x="3876972" y="5258594"/>
                  <a:pt x="3876972" y="5258594"/>
                </a:cubicBezTo>
                <a:cubicBezTo>
                  <a:pt x="3876972" y="5258594"/>
                  <a:pt x="3878213" y="5259835"/>
                  <a:pt x="3880693" y="5262315"/>
                </a:cubicBezTo>
                <a:cubicBezTo>
                  <a:pt x="3883173" y="5264796"/>
                  <a:pt x="3884414" y="5263555"/>
                  <a:pt x="3884414" y="5258594"/>
                </a:cubicBezTo>
                <a:cubicBezTo>
                  <a:pt x="3889375" y="5258594"/>
                  <a:pt x="3891855" y="5256114"/>
                  <a:pt x="3891855" y="5251153"/>
                </a:cubicBezTo>
                <a:close/>
                <a:moveTo>
                  <a:pt x="2273349" y="5251153"/>
                </a:moveTo>
                <a:cubicBezTo>
                  <a:pt x="2270868" y="5251153"/>
                  <a:pt x="2269628" y="5253633"/>
                  <a:pt x="2269628" y="5258594"/>
                </a:cubicBezTo>
                <a:cubicBezTo>
                  <a:pt x="2269628" y="5258594"/>
                  <a:pt x="2270868" y="5258594"/>
                  <a:pt x="2273349" y="5258594"/>
                </a:cubicBezTo>
                <a:cubicBezTo>
                  <a:pt x="2275830" y="5258594"/>
                  <a:pt x="2277070" y="5258594"/>
                  <a:pt x="2277070" y="5258594"/>
                </a:cubicBezTo>
                <a:cubicBezTo>
                  <a:pt x="2277070" y="5253633"/>
                  <a:pt x="2275830" y="5251153"/>
                  <a:pt x="2273349" y="5251153"/>
                </a:cubicBezTo>
                <a:close/>
                <a:moveTo>
                  <a:pt x="2343112" y="5245572"/>
                </a:moveTo>
                <a:cubicBezTo>
                  <a:pt x="2341252" y="5245572"/>
                  <a:pt x="2339081" y="5246192"/>
                  <a:pt x="2336601" y="5247432"/>
                </a:cubicBezTo>
                <a:cubicBezTo>
                  <a:pt x="2331640" y="5249913"/>
                  <a:pt x="2324199" y="5251153"/>
                  <a:pt x="2314277" y="5251153"/>
                </a:cubicBezTo>
                <a:lnTo>
                  <a:pt x="2329160" y="5266036"/>
                </a:lnTo>
                <a:cubicBezTo>
                  <a:pt x="2344042" y="5261075"/>
                  <a:pt x="2351484" y="5257354"/>
                  <a:pt x="2351484" y="5254873"/>
                </a:cubicBezTo>
                <a:cubicBezTo>
                  <a:pt x="2351484" y="5252393"/>
                  <a:pt x="2350244" y="5249913"/>
                  <a:pt x="2347763" y="5247432"/>
                </a:cubicBezTo>
                <a:cubicBezTo>
                  <a:pt x="2346523" y="5246192"/>
                  <a:pt x="2344973" y="5245572"/>
                  <a:pt x="2343112" y="5245572"/>
                </a:cubicBezTo>
                <a:close/>
                <a:moveTo>
                  <a:pt x="5000624" y="5243711"/>
                </a:moveTo>
                <a:cubicBezTo>
                  <a:pt x="5000624" y="5243711"/>
                  <a:pt x="5003104" y="5243711"/>
                  <a:pt x="5008066" y="5243711"/>
                </a:cubicBezTo>
                <a:cubicBezTo>
                  <a:pt x="5013027" y="5243711"/>
                  <a:pt x="5015507" y="5244951"/>
                  <a:pt x="5015507" y="5247432"/>
                </a:cubicBezTo>
                <a:cubicBezTo>
                  <a:pt x="5015507" y="5249913"/>
                  <a:pt x="5013027" y="5251153"/>
                  <a:pt x="5008066" y="5251153"/>
                </a:cubicBezTo>
                <a:cubicBezTo>
                  <a:pt x="5003104" y="5251153"/>
                  <a:pt x="5000624" y="5248672"/>
                  <a:pt x="5000624" y="5243711"/>
                </a:cubicBezTo>
                <a:close/>
                <a:moveTo>
                  <a:pt x="4963417" y="5243711"/>
                </a:moveTo>
                <a:cubicBezTo>
                  <a:pt x="4963417" y="5248672"/>
                  <a:pt x="4962177" y="5251153"/>
                  <a:pt x="4959697" y="5251153"/>
                </a:cubicBezTo>
                <a:cubicBezTo>
                  <a:pt x="4957217" y="5251153"/>
                  <a:pt x="4955976" y="5249913"/>
                  <a:pt x="4955976" y="5247432"/>
                </a:cubicBezTo>
                <a:cubicBezTo>
                  <a:pt x="4955976" y="5244951"/>
                  <a:pt x="4958456" y="5243711"/>
                  <a:pt x="4963417" y="5243711"/>
                </a:cubicBezTo>
                <a:close/>
                <a:moveTo>
                  <a:pt x="4427636" y="5243711"/>
                </a:moveTo>
                <a:lnTo>
                  <a:pt x="4464843" y="5243711"/>
                </a:lnTo>
                <a:cubicBezTo>
                  <a:pt x="4459882" y="5243711"/>
                  <a:pt x="4457402" y="5244951"/>
                  <a:pt x="4457402" y="5247432"/>
                </a:cubicBezTo>
                <a:cubicBezTo>
                  <a:pt x="4457402" y="5249913"/>
                  <a:pt x="4457402" y="5251153"/>
                  <a:pt x="4457402" y="5251153"/>
                </a:cubicBezTo>
                <a:lnTo>
                  <a:pt x="4449960" y="5258594"/>
                </a:lnTo>
                <a:cubicBezTo>
                  <a:pt x="4449960" y="5258594"/>
                  <a:pt x="4447480" y="5258594"/>
                  <a:pt x="4442519" y="5258594"/>
                </a:cubicBezTo>
                <a:cubicBezTo>
                  <a:pt x="4437558" y="5258594"/>
                  <a:pt x="4435077" y="5258594"/>
                  <a:pt x="4435077" y="5258594"/>
                </a:cubicBezTo>
                <a:cubicBezTo>
                  <a:pt x="4425156" y="5253633"/>
                  <a:pt x="4422675" y="5248672"/>
                  <a:pt x="4427636" y="5243711"/>
                </a:cubicBezTo>
                <a:close/>
                <a:moveTo>
                  <a:pt x="3839765" y="5243711"/>
                </a:moveTo>
                <a:cubicBezTo>
                  <a:pt x="3839765" y="5243711"/>
                  <a:pt x="3838525" y="5244951"/>
                  <a:pt x="3836045" y="5247432"/>
                </a:cubicBezTo>
                <a:cubicBezTo>
                  <a:pt x="3833564" y="5249913"/>
                  <a:pt x="3833564" y="5251153"/>
                  <a:pt x="3836045" y="5251153"/>
                </a:cubicBezTo>
                <a:cubicBezTo>
                  <a:pt x="3838525" y="5251153"/>
                  <a:pt x="3839765" y="5248672"/>
                  <a:pt x="3839765" y="5243711"/>
                </a:cubicBezTo>
                <a:close/>
                <a:moveTo>
                  <a:pt x="2053828" y="5243711"/>
                </a:moveTo>
                <a:lnTo>
                  <a:pt x="2061269" y="5258594"/>
                </a:lnTo>
                <a:cubicBezTo>
                  <a:pt x="2061269" y="5263555"/>
                  <a:pt x="2058788" y="5266036"/>
                  <a:pt x="2053828" y="5266036"/>
                </a:cubicBezTo>
                <a:cubicBezTo>
                  <a:pt x="2048867" y="5270996"/>
                  <a:pt x="2048867" y="5273477"/>
                  <a:pt x="2053828" y="5273477"/>
                </a:cubicBezTo>
                <a:cubicBezTo>
                  <a:pt x="2058788" y="5273477"/>
                  <a:pt x="2066230" y="5273477"/>
                  <a:pt x="2076152" y="5273477"/>
                </a:cubicBezTo>
                <a:cubicBezTo>
                  <a:pt x="2086074" y="5273477"/>
                  <a:pt x="2093515" y="5275958"/>
                  <a:pt x="2098476" y="5280918"/>
                </a:cubicBezTo>
                <a:lnTo>
                  <a:pt x="2105917" y="5280918"/>
                </a:lnTo>
                <a:lnTo>
                  <a:pt x="2105917" y="5273477"/>
                </a:lnTo>
                <a:cubicBezTo>
                  <a:pt x="2100957" y="5273477"/>
                  <a:pt x="2098476" y="5272237"/>
                  <a:pt x="2098476" y="5269756"/>
                </a:cubicBezTo>
                <a:cubicBezTo>
                  <a:pt x="2098476" y="5267276"/>
                  <a:pt x="2095995" y="5263555"/>
                  <a:pt x="2091035" y="5258594"/>
                </a:cubicBezTo>
                <a:cubicBezTo>
                  <a:pt x="2091035" y="5253633"/>
                  <a:pt x="2088554" y="5252393"/>
                  <a:pt x="2083593" y="5254873"/>
                </a:cubicBezTo>
                <a:cubicBezTo>
                  <a:pt x="2078633" y="5257354"/>
                  <a:pt x="2073671" y="5256114"/>
                  <a:pt x="2068710" y="5251153"/>
                </a:cubicBezTo>
                <a:close/>
                <a:moveTo>
                  <a:pt x="2246374" y="5242781"/>
                </a:moveTo>
                <a:cubicBezTo>
                  <a:pt x="2244514" y="5243402"/>
                  <a:pt x="2242343" y="5246192"/>
                  <a:pt x="2239863" y="5251153"/>
                </a:cubicBezTo>
                <a:lnTo>
                  <a:pt x="2224980" y="5258594"/>
                </a:lnTo>
                <a:lnTo>
                  <a:pt x="2232421" y="5266036"/>
                </a:lnTo>
                <a:cubicBezTo>
                  <a:pt x="2247304" y="5270996"/>
                  <a:pt x="2254746" y="5268516"/>
                  <a:pt x="2254746" y="5258594"/>
                </a:cubicBezTo>
                <a:cubicBezTo>
                  <a:pt x="2254746" y="5258594"/>
                  <a:pt x="2253506" y="5254873"/>
                  <a:pt x="2251025" y="5247432"/>
                </a:cubicBezTo>
                <a:cubicBezTo>
                  <a:pt x="2249785" y="5243711"/>
                  <a:pt x="2248234" y="5242161"/>
                  <a:pt x="2246374" y="5242781"/>
                </a:cubicBezTo>
                <a:close/>
                <a:moveTo>
                  <a:pt x="3670008" y="5239061"/>
                </a:moveTo>
                <a:cubicBezTo>
                  <a:pt x="3667218" y="5239061"/>
                  <a:pt x="3663032" y="5241851"/>
                  <a:pt x="3657451" y="5247432"/>
                </a:cubicBezTo>
                <a:cubicBezTo>
                  <a:pt x="3650009" y="5254873"/>
                  <a:pt x="3645048" y="5256114"/>
                  <a:pt x="3642568" y="5251153"/>
                </a:cubicBezTo>
                <a:cubicBezTo>
                  <a:pt x="3640088" y="5246192"/>
                  <a:pt x="3631406" y="5243711"/>
                  <a:pt x="3616523" y="5243711"/>
                </a:cubicBezTo>
                <a:lnTo>
                  <a:pt x="3601640" y="5251153"/>
                </a:lnTo>
                <a:lnTo>
                  <a:pt x="3623964" y="5251153"/>
                </a:lnTo>
                <a:cubicBezTo>
                  <a:pt x="3633886" y="5251153"/>
                  <a:pt x="3641328" y="5253633"/>
                  <a:pt x="3646289" y="5258594"/>
                </a:cubicBezTo>
                <a:cubicBezTo>
                  <a:pt x="3656210" y="5258594"/>
                  <a:pt x="3663652" y="5256114"/>
                  <a:pt x="3668613" y="5251153"/>
                </a:cubicBezTo>
                <a:cubicBezTo>
                  <a:pt x="3673574" y="5246192"/>
                  <a:pt x="3674814" y="5242471"/>
                  <a:pt x="3672334" y="5239991"/>
                </a:cubicBezTo>
                <a:cubicBezTo>
                  <a:pt x="3671714" y="5239370"/>
                  <a:pt x="3670938" y="5239061"/>
                  <a:pt x="3670008" y="5239061"/>
                </a:cubicBezTo>
                <a:close/>
                <a:moveTo>
                  <a:pt x="4583906" y="5236270"/>
                </a:moveTo>
                <a:lnTo>
                  <a:pt x="4621113" y="5236270"/>
                </a:lnTo>
                <a:cubicBezTo>
                  <a:pt x="4626074" y="5241231"/>
                  <a:pt x="4628554" y="5243711"/>
                  <a:pt x="4628554" y="5243711"/>
                </a:cubicBezTo>
                <a:lnTo>
                  <a:pt x="4613671" y="5243711"/>
                </a:lnTo>
                <a:cubicBezTo>
                  <a:pt x="4613671" y="5243711"/>
                  <a:pt x="4609951" y="5243711"/>
                  <a:pt x="4602509" y="5243711"/>
                </a:cubicBezTo>
                <a:cubicBezTo>
                  <a:pt x="4595068" y="5243711"/>
                  <a:pt x="4588867" y="5241231"/>
                  <a:pt x="4583906" y="5236270"/>
                </a:cubicBezTo>
                <a:close/>
                <a:moveTo>
                  <a:pt x="4129980" y="5236270"/>
                </a:moveTo>
                <a:lnTo>
                  <a:pt x="4122539" y="5243711"/>
                </a:lnTo>
                <a:cubicBezTo>
                  <a:pt x="4117578" y="5248672"/>
                  <a:pt x="4112617" y="5252393"/>
                  <a:pt x="4107656" y="5254873"/>
                </a:cubicBezTo>
                <a:cubicBezTo>
                  <a:pt x="4102695" y="5257354"/>
                  <a:pt x="4097734" y="5256114"/>
                  <a:pt x="4092773" y="5251153"/>
                </a:cubicBezTo>
                <a:lnTo>
                  <a:pt x="4085332" y="5258594"/>
                </a:lnTo>
                <a:cubicBezTo>
                  <a:pt x="4085332" y="5258594"/>
                  <a:pt x="4087812" y="5258594"/>
                  <a:pt x="4092773" y="5258594"/>
                </a:cubicBezTo>
                <a:cubicBezTo>
                  <a:pt x="4097734" y="5258594"/>
                  <a:pt x="4100214" y="5261075"/>
                  <a:pt x="4100214" y="5266036"/>
                </a:cubicBezTo>
                <a:lnTo>
                  <a:pt x="4115097" y="5266036"/>
                </a:lnTo>
                <a:cubicBezTo>
                  <a:pt x="4115097" y="5261075"/>
                  <a:pt x="4117578" y="5258594"/>
                  <a:pt x="4122539" y="5258594"/>
                </a:cubicBezTo>
                <a:cubicBezTo>
                  <a:pt x="4127500" y="5258594"/>
                  <a:pt x="4129980" y="5253633"/>
                  <a:pt x="4129980" y="5243711"/>
                </a:cubicBezTo>
                <a:close/>
                <a:moveTo>
                  <a:pt x="1942207" y="5236270"/>
                </a:moveTo>
                <a:lnTo>
                  <a:pt x="1949648" y="5243711"/>
                </a:lnTo>
                <a:cubicBezTo>
                  <a:pt x="1954609" y="5243711"/>
                  <a:pt x="1957089" y="5242471"/>
                  <a:pt x="1957089" y="5239991"/>
                </a:cubicBezTo>
                <a:cubicBezTo>
                  <a:pt x="1957089" y="5237510"/>
                  <a:pt x="1954609" y="5236270"/>
                  <a:pt x="1949648" y="5236270"/>
                </a:cubicBezTo>
                <a:cubicBezTo>
                  <a:pt x="1944687" y="5236270"/>
                  <a:pt x="1942207" y="5236270"/>
                  <a:pt x="1942207" y="5236270"/>
                </a:cubicBezTo>
                <a:close/>
                <a:moveTo>
                  <a:pt x="4829472" y="5228829"/>
                </a:moveTo>
                <a:cubicBezTo>
                  <a:pt x="4829472" y="5233789"/>
                  <a:pt x="4831952" y="5238751"/>
                  <a:pt x="4836913" y="5243711"/>
                </a:cubicBezTo>
                <a:cubicBezTo>
                  <a:pt x="4836913" y="5243711"/>
                  <a:pt x="4834433" y="5243711"/>
                  <a:pt x="4829472" y="5243711"/>
                </a:cubicBezTo>
                <a:close/>
                <a:moveTo>
                  <a:pt x="4509492" y="5228829"/>
                </a:moveTo>
                <a:lnTo>
                  <a:pt x="4509492" y="5243711"/>
                </a:lnTo>
                <a:cubicBezTo>
                  <a:pt x="4504530" y="5243711"/>
                  <a:pt x="4502050" y="5241231"/>
                  <a:pt x="4502050" y="5236270"/>
                </a:cubicBezTo>
                <a:cubicBezTo>
                  <a:pt x="4502050" y="5231309"/>
                  <a:pt x="4504530" y="5228829"/>
                  <a:pt x="4509492" y="5228829"/>
                </a:cubicBezTo>
                <a:close/>
                <a:moveTo>
                  <a:pt x="2239863" y="5228829"/>
                </a:moveTo>
                <a:lnTo>
                  <a:pt x="2232421" y="5243711"/>
                </a:lnTo>
                <a:lnTo>
                  <a:pt x="2239863" y="5236270"/>
                </a:lnTo>
                <a:close/>
                <a:moveTo>
                  <a:pt x="1994296" y="5228829"/>
                </a:moveTo>
                <a:cubicBezTo>
                  <a:pt x="1994296" y="5233789"/>
                  <a:pt x="1999257" y="5236270"/>
                  <a:pt x="2009179" y="5236270"/>
                </a:cubicBezTo>
                <a:cubicBezTo>
                  <a:pt x="2014140" y="5236270"/>
                  <a:pt x="2016621" y="5236270"/>
                  <a:pt x="2016621" y="5236270"/>
                </a:cubicBezTo>
                <a:cubicBezTo>
                  <a:pt x="2016621" y="5236270"/>
                  <a:pt x="2016621" y="5238751"/>
                  <a:pt x="2016621" y="5243711"/>
                </a:cubicBezTo>
                <a:lnTo>
                  <a:pt x="2024062" y="5236270"/>
                </a:lnTo>
                <a:cubicBezTo>
                  <a:pt x="2024062" y="5231309"/>
                  <a:pt x="2019101" y="5228829"/>
                  <a:pt x="2009179" y="5228829"/>
                </a:cubicBezTo>
                <a:close/>
                <a:moveTo>
                  <a:pt x="4702038" y="5224178"/>
                </a:moveTo>
                <a:cubicBezTo>
                  <a:pt x="4702658" y="5224798"/>
                  <a:pt x="4702968" y="5226348"/>
                  <a:pt x="4702968" y="5228829"/>
                </a:cubicBezTo>
                <a:cubicBezTo>
                  <a:pt x="4698007" y="5228829"/>
                  <a:pt x="4696767" y="5227589"/>
                  <a:pt x="4699247" y="5225108"/>
                </a:cubicBezTo>
                <a:cubicBezTo>
                  <a:pt x="4700487" y="5223868"/>
                  <a:pt x="4701418" y="5223558"/>
                  <a:pt x="4702038" y="5224178"/>
                </a:cubicBezTo>
                <a:close/>
                <a:moveTo>
                  <a:pt x="4278808" y="5221387"/>
                </a:moveTo>
                <a:cubicBezTo>
                  <a:pt x="4249042" y="5221387"/>
                  <a:pt x="4234160" y="5226348"/>
                  <a:pt x="4234160" y="5236270"/>
                </a:cubicBezTo>
                <a:lnTo>
                  <a:pt x="4286249" y="5228829"/>
                </a:lnTo>
                <a:close/>
                <a:moveTo>
                  <a:pt x="4204394" y="5221387"/>
                </a:moveTo>
                <a:lnTo>
                  <a:pt x="4189511" y="5228829"/>
                </a:lnTo>
                <a:lnTo>
                  <a:pt x="4196952" y="5228829"/>
                </a:lnTo>
                <a:cubicBezTo>
                  <a:pt x="4206875" y="5223868"/>
                  <a:pt x="4209355" y="5221387"/>
                  <a:pt x="4204394" y="5221387"/>
                </a:cubicBezTo>
                <a:close/>
                <a:moveTo>
                  <a:pt x="4096494" y="5221387"/>
                </a:moveTo>
                <a:cubicBezTo>
                  <a:pt x="4084091" y="5221387"/>
                  <a:pt x="4077890" y="5223868"/>
                  <a:pt x="4077890" y="5228829"/>
                </a:cubicBezTo>
                <a:lnTo>
                  <a:pt x="4092773" y="5228829"/>
                </a:lnTo>
                <a:cubicBezTo>
                  <a:pt x="4107656" y="5228829"/>
                  <a:pt x="4115097" y="5227589"/>
                  <a:pt x="4115097" y="5225108"/>
                </a:cubicBezTo>
                <a:cubicBezTo>
                  <a:pt x="4115097" y="5222627"/>
                  <a:pt x="4108896" y="5221387"/>
                  <a:pt x="4096494" y="5221387"/>
                </a:cubicBezTo>
                <a:close/>
                <a:moveTo>
                  <a:pt x="3549550" y="5221387"/>
                </a:moveTo>
                <a:cubicBezTo>
                  <a:pt x="3549550" y="5221387"/>
                  <a:pt x="3549550" y="5223868"/>
                  <a:pt x="3549550" y="5228829"/>
                </a:cubicBezTo>
                <a:cubicBezTo>
                  <a:pt x="3549550" y="5228829"/>
                  <a:pt x="3552031" y="5226348"/>
                  <a:pt x="3556992" y="5221387"/>
                </a:cubicBezTo>
                <a:cubicBezTo>
                  <a:pt x="3552031" y="5221387"/>
                  <a:pt x="3549550" y="5221387"/>
                  <a:pt x="3549550" y="5221387"/>
                </a:cubicBezTo>
                <a:close/>
                <a:moveTo>
                  <a:pt x="2321718" y="5221387"/>
                </a:moveTo>
                <a:lnTo>
                  <a:pt x="2329160" y="5228829"/>
                </a:lnTo>
                <a:lnTo>
                  <a:pt x="2336601" y="5221387"/>
                </a:lnTo>
                <a:cubicBezTo>
                  <a:pt x="2331640" y="5221387"/>
                  <a:pt x="2326679" y="5221387"/>
                  <a:pt x="2321718" y="5221387"/>
                </a:cubicBezTo>
                <a:close/>
                <a:moveTo>
                  <a:pt x="2269628" y="5221387"/>
                </a:moveTo>
                <a:cubicBezTo>
                  <a:pt x="2254746" y="5221387"/>
                  <a:pt x="2249785" y="5226348"/>
                  <a:pt x="2254746" y="5236270"/>
                </a:cubicBezTo>
                <a:cubicBezTo>
                  <a:pt x="2259706" y="5241231"/>
                  <a:pt x="2263427" y="5243711"/>
                  <a:pt x="2265908" y="5243711"/>
                </a:cubicBezTo>
                <a:cubicBezTo>
                  <a:pt x="2268388" y="5243711"/>
                  <a:pt x="2269628" y="5241231"/>
                  <a:pt x="2269628" y="5236270"/>
                </a:cubicBezTo>
                <a:cubicBezTo>
                  <a:pt x="2269628" y="5231309"/>
                  <a:pt x="2272109" y="5228829"/>
                  <a:pt x="2277070" y="5228829"/>
                </a:cubicBezTo>
                <a:close/>
                <a:moveTo>
                  <a:pt x="4554140" y="5213946"/>
                </a:moveTo>
                <a:cubicBezTo>
                  <a:pt x="4554140" y="5213946"/>
                  <a:pt x="4554140" y="5216426"/>
                  <a:pt x="4554140" y="5221387"/>
                </a:cubicBezTo>
                <a:lnTo>
                  <a:pt x="4554140" y="5228829"/>
                </a:lnTo>
                <a:cubicBezTo>
                  <a:pt x="4549179" y="5233789"/>
                  <a:pt x="4546699" y="5233789"/>
                  <a:pt x="4546699" y="5228829"/>
                </a:cubicBezTo>
                <a:cubicBezTo>
                  <a:pt x="4546699" y="5223868"/>
                  <a:pt x="4546699" y="5220147"/>
                  <a:pt x="4546699" y="5217666"/>
                </a:cubicBezTo>
                <a:cubicBezTo>
                  <a:pt x="4546699" y="5215186"/>
                  <a:pt x="4549179" y="5213946"/>
                  <a:pt x="4554140" y="5213946"/>
                </a:cubicBezTo>
                <a:close/>
                <a:moveTo>
                  <a:pt x="4152304" y="5213946"/>
                </a:moveTo>
                <a:lnTo>
                  <a:pt x="4129980" y="5228829"/>
                </a:lnTo>
                <a:cubicBezTo>
                  <a:pt x="4139902" y="5228829"/>
                  <a:pt x="4147343" y="5226348"/>
                  <a:pt x="4152304" y="5221387"/>
                </a:cubicBezTo>
                <a:close/>
                <a:moveTo>
                  <a:pt x="2202656" y="5213946"/>
                </a:moveTo>
                <a:lnTo>
                  <a:pt x="2217539" y="5221387"/>
                </a:lnTo>
                <a:cubicBezTo>
                  <a:pt x="2227461" y="5226348"/>
                  <a:pt x="2232421" y="5226348"/>
                  <a:pt x="2232421" y="5221387"/>
                </a:cubicBezTo>
                <a:close/>
                <a:moveTo>
                  <a:pt x="4382988" y="5206504"/>
                </a:moveTo>
                <a:cubicBezTo>
                  <a:pt x="4392909" y="5211465"/>
                  <a:pt x="4396630" y="5215186"/>
                  <a:pt x="4394150" y="5217666"/>
                </a:cubicBezTo>
                <a:cubicBezTo>
                  <a:pt x="4391670" y="5220147"/>
                  <a:pt x="4390429" y="5223868"/>
                  <a:pt x="4390429" y="5228829"/>
                </a:cubicBezTo>
                <a:lnTo>
                  <a:pt x="4382988" y="5243711"/>
                </a:lnTo>
                <a:cubicBezTo>
                  <a:pt x="4378026" y="5243711"/>
                  <a:pt x="4375546" y="5236270"/>
                  <a:pt x="4375546" y="5221387"/>
                </a:cubicBezTo>
                <a:cubicBezTo>
                  <a:pt x="4375546" y="5216426"/>
                  <a:pt x="4376787" y="5212706"/>
                  <a:pt x="4379267" y="5210225"/>
                </a:cubicBezTo>
                <a:cubicBezTo>
                  <a:pt x="4381747" y="5207744"/>
                  <a:pt x="4382988" y="5206504"/>
                  <a:pt x="4382988" y="5206504"/>
                </a:cubicBezTo>
                <a:close/>
                <a:moveTo>
                  <a:pt x="1834306" y="5206504"/>
                </a:moveTo>
                <a:cubicBezTo>
                  <a:pt x="1836787" y="5206504"/>
                  <a:pt x="1838027" y="5208985"/>
                  <a:pt x="1838027" y="5213946"/>
                </a:cubicBezTo>
                <a:cubicBezTo>
                  <a:pt x="1833066" y="5213946"/>
                  <a:pt x="1830585" y="5212706"/>
                  <a:pt x="1830585" y="5210225"/>
                </a:cubicBezTo>
                <a:cubicBezTo>
                  <a:pt x="1830585" y="5207744"/>
                  <a:pt x="1831826" y="5206504"/>
                  <a:pt x="1834306" y="5206504"/>
                </a:cubicBezTo>
                <a:close/>
                <a:moveTo>
                  <a:pt x="1869653" y="5202784"/>
                </a:moveTo>
                <a:cubicBezTo>
                  <a:pt x="1873374" y="5202784"/>
                  <a:pt x="1877714" y="5204024"/>
                  <a:pt x="1882675" y="5206504"/>
                </a:cubicBezTo>
                <a:cubicBezTo>
                  <a:pt x="1892597" y="5211465"/>
                  <a:pt x="1897558" y="5216426"/>
                  <a:pt x="1897558" y="5221387"/>
                </a:cubicBezTo>
                <a:lnTo>
                  <a:pt x="1882675" y="5228829"/>
                </a:lnTo>
                <a:cubicBezTo>
                  <a:pt x="1872753" y="5223868"/>
                  <a:pt x="1867792" y="5226348"/>
                  <a:pt x="1867792" y="5236270"/>
                </a:cubicBezTo>
                <a:cubicBezTo>
                  <a:pt x="1867792" y="5246192"/>
                  <a:pt x="1866552" y="5251153"/>
                  <a:pt x="1864072" y="5251153"/>
                </a:cubicBezTo>
                <a:cubicBezTo>
                  <a:pt x="1861591" y="5251153"/>
                  <a:pt x="1857870" y="5247432"/>
                  <a:pt x="1852910" y="5239991"/>
                </a:cubicBezTo>
                <a:cubicBezTo>
                  <a:pt x="1847949" y="5232549"/>
                  <a:pt x="1841748" y="5230069"/>
                  <a:pt x="1834306" y="5232549"/>
                </a:cubicBezTo>
                <a:cubicBezTo>
                  <a:pt x="1826865" y="5235030"/>
                  <a:pt x="1823144" y="5235030"/>
                  <a:pt x="1823144" y="5232549"/>
                </a:cubicBezTo>
                <a:cubicBezTo>
                  <a:pt x="1823144" y="5230069"/>
                  <a:pt x="1828105" y="5228829"/>
                  <a:pt x="1838027" y="5228829"/>
                </a:cubicBezTo>
                <a:lnTo>
                  <a:pt x="1852910" y="5213946"/>
                </a:lnTo>
                <a:cubicBezTo>
                  <a:pt x="1852910" y="5213946"/>
                  <a:pt x="1855390" y="5211465"/>
                  <a:pt x="1860351" y="5206504"/>
                </a:cubicBezTo>
                <a:cubicBezTo>
                  <a:pt x="1862831" y="5204024"/>
                  <a:pt x="1865932" y="5202784"/>
                  <a:pt x="1869653" y="5202784"/>
                </a:cubicBezTo>
                <a:close/>
                <a:moveTo>
                  <a:pt x="5037831" y="5199063"/>
                </a:moveTo>
                <a:cubicBezTo>
                  <a:pt x="5042793" y="5199063"/>
                  <a:pt x="5045273" y="5204024"/>
                  <a:pt x="5045273" y="5213946"/>
                </a:cubicBezTo>
                <a:lnTo>
                  <a:pt x="5030390" y="5228829"/>
                </a:lnTo>
                <a:cubicBezTo>
                  <a:pt x="5025429" y="5213946"/>
                  <a:pt x="5027910" y="5204024"/>
                  <a:pt x="5037831" y="5199063"/>
                </a:cubicBezTo>
                <a:close/>
                <a:moveTo>
                  <a:pt x="4115097" y="5199063"/>
                </a:moveTo>
                <a:cubicBezTo>
                  <a:pt x="4115097" y="5204024"/>
                  <a:pt x="4115097" y="5206504"/>
                  <a:pt x="4115097" y="5206504"/>
                </a:cubicBezTo>
                <a:lnTo>
                  <a:pt x="4122539" y="5199063"/>
                </a:lnTo>
                <a:cubicBezTo>
                  <a:pt x="4122539" y="5199063"/>
                  <a:pt x="4120058" y="5199063"/>
                  <a:pt x="4115097" y="5199063"/>
                </a:cubicBezTo>
                <a:close/>
                <a:moveTo>
                  <a:pt x="3824882" y="5199063"/>
                </a:moveTo>
                <a:lnTo>
                  <a:pt x="3824882" y="5206504"/>
                </a:lnTo>
                <a:lnTo>
                  <a:pt x="3832324" y="5199063"/>
                </a:lnTo>
                <a:cubicBezTo>
                  <a:pt x="3832324" y="5199063"/>
                  <a:pt x="3829843" y="5199063"/>
                  <a:pt x="3824882" y="5199063"/>
                </a:cubicBezTo>
                <a:close/>
                <a:moveTo>
                  <a:pt x="1763613" y="5199063"/>
                </a:moveTo>
                <a:lnTo>
                  <a:pt x="1771054" y="5206504"/>
                </a:lnTo>
                <a:lnTo>
                  <a:pt x="1763613" y="5206504"/>
                </a:lnTo>
                <a:close/>
                <a:moveTo>
                  <a:pt x="4524374" y="5191622"/>
                </a:moveTo>
                <a:cubicBezTo>
                  <a:pt x="4529336" y="5191622"/>
                  <a:pt x="4533056" y="5192862"/>
                  <a:pt x="4535536" y="5195342"/>
                </a:cubicBezTo>
                <a:cubicBezTo>
                  <a:pt x="4538017" y="5197823"/>
                  <a:pt x="4539257" y="5200303"/>
                  <a:pt x="4539257" y="5202784"/>
                </a:cubicBezTo>
                <a:cubicBezTo>
                  <a:pt x="4539257" y="5205264"/>
                  <a:pt x="4536777" y="5206504"/>
                  <a:pt x="4531816" y="5206504"/>
                </a:cubicBezTo>
                <a:cubicBezTo>
                  <a:pt x="4526854" y="5206504"/>
                  <a:pt x="4524374" y="5204024"/>
                  <a:pt x="4524374" y="5199063"/>
                </a:cubicBezTo>
                <a:cubicBezTo>
                  <a:pt x="4524374" y="5194102"/>
                  <a:pt x="4524374" y="5191622"/>
                  <a:pt x="4524374" y="5191622"/>
                </a:cubicBezTo>
                <a:close/>
                <a:moveTo>
                  <a:pt x="4256484" y="5191622"/>
                </a:moveTo>
                <a:lnTo>
                  <a:pt x="4256484" y="5206504"/>
                </a:lnTo>
                <a:lnTo>
                  <a:pt x="4263925" y="5206504"/>
                </a:lnTo>
                <a:cubicBezTo>
                  <a:pt x="4263925" y="5201544"/>
                  <a:pt x="4263925" y="5199063"/>
                  <a:pt x="4263925" y="5199063"/>
                </a:cubicBezTo>
                <a:cubicBezTo>
                  <a:pt x="4263925" y="5199063"/>
                  <a:pt x="4261445" y="5196582"/>
                  <a:pt x="4256484" y="5191622"/>
                </a:cubicBezTo>
                <a:close/>
                <a:moveTo>
                  <a:pt x="3906738" y="5191622"/>
                </a:moveTo>
                <a:cubicBezTo>
                  <a:pt x="3901777" y="5191622"/>
                  <a:pt x="3899297" y="5194102"/>
                  <a:pt x="3899297" y="5199063"/>
                </a:cubicBezTo>
                <a:cubicBezTo>
                  <a:pt x="3899297" y="5199063"/>
                  <a:pt x="3901777" y="5199063"/>
                  <a:pt x="3906738" y="5199063"/>
                </a:cubicBezTo>
                <a:cubicBezTo>
                  <a:pt x="3911699" y="5199063"/>
                  <a:pt x="3914179" y="5199063"/>
                  <a:pt x="3914179" y="5199063"/>
                </a:cubicBezTo>
                <a:cubicBezTo>
                  <a:pt x="3914179" y="5194102"/>
                  <a:pt x="3911699" y="5191622"/>
                  <a:pt x="3906738" y="5191622"/>
                </a:cubicBezTo>
                <a:close/>
                <a:moveTo>
                  <a:pt x="4289040" y="5186971"/>
                </a:moveTo>
                <a:cubicBezTo>
                  <a:pt x="4285939" y="5186351"/>
                  <a:pt x="4283769" y="5186661"/>
                  <a:pt x="4282529" y="5187901"/>
                </a:cubicBezTo>
                <a:cubicBezTo>
                  <a:pt x="4280049" y="5190381"/>
                  <a:pt x="4278808" y="5194102"/>
                  <a:pt x="4278808" y="5199063"/>
                </a:cubicBezTo>
                <a:cubicBezTo>
                  <a:pt x="4278808" y="5204024"/>
                  <a:pt x="4278808" y="5206504"/>
                  <a:pt x="4278808" y="5206504"/>
                </a:cubicBezTo>
                <a:lnTo>
                  <a:pt x="4293691" y="5221387"/>
                </a:lnTo>
                <a:cubicBezTo>
                  <a:pt x="4303612" y="5221387"/>
                  <a:pt x="4311054" y="5221387"/>
                  <a:pt x="4316015" y="5221387"/>
                </a:cubicBezTo>
                <a:cubicBezTo>
                  <a:pt x="4320976" y="5216426"/>
                  <a:pt x="4323456" y="5216426"/>
                  <a:pt x="4323456" y="5221387"/>
                </a:cubicBezTo>
                <a:cubicBezTo>
                  <a:pt x="4328418" y="5226348"/>
                  <a:pt x="4330898" y="5228829"/>
                  <a:pt x="4330898" y="5228829"/>
                </a:cubicBezTo>
                <a:cubicBezTo>
                  <a:pt x="4330898" y="5228829"/>
                  <a:pt x="4333378" y="5226348"/>
                  <a:pt x="4338339" y="5221387"/>
                </a:cubicBezTo>
                <a:cubicBezTo>
                  <a:pt x="4338339" y="5216426"/>
                  <a:pt x="4335859" y="5213946"/>
                  <a:pt x="4330898" y="5213946"/>
                </a:cubicBezTo>
                <a:lnTo>
                  <a:pt x="4308574" y="5206504"/>
                </a:lnTo>
                <a:cubicBezTo>
                  <a:pt x="4303612" y="5201544"/>
                  <a:pt x="4301132" y="5196582"/>
                  <a:pt x="4301132" y="5191622"/>
                </a:cubicBezTo>
                <a:cubicBezTo>
                  <a:pt x="4296171" y="5189141"/>
                  <a:pt x="4292140" y="5187591"/>
                  <a:pt x="4289040" y="5186971"/>
                </a:cubicBezTo>
                <a:close/>
                <a:moveTo>
                  <a:pt x="4836913" y="5184180"/>
                </a:moveTo>
                <a:cubicBezTo>
                  <a:pt x="4841875" y="5184180"/>
                  <a:pt x="4844355" y="5184180"/>
                  <a:pt x="4844355" y="5184180"/>
                </a:cubicBezTo>
                <a:cubicBezTo>
                  <a:pt x="4849316" y="5184180"/>
                  <a:pt x="4851796" y="5184180"/>
                  <a:pt x="4851796" y="5184180"/>
                </a:cubicBezTo>
                <a:lnTo>
                  <a:pt x="4844355" y="5191622"/>
                </a:lnTo>
                <a:cubicBezTo>
                  <a:pt x="4839394" y="5191622"/>
                  <a:pt x="4836913" y="5189141"/>
                  <a:pt x="4836913" y="5184180"/>
                </a:cubicBezTo>
                <a:close/>
                <a:moveTo>
                  <a:pt x="4643437" y="5184180"/>
                </a:moveTo>
                <a:cubicBezTo>
                  <a:pt x="4643437" y="5184180"/>
                  <a:pt x="4643437" y="5186661"/>
                  <a:pt x="4643437" y="5191622"/>
                </a:cubicBezTo>
                <a:cubicBezTo>
                  <a:pt x="4643437" y="5196582"/>
                  <a:pt x="4643437" y="5199063"/>
                  <a:pt x="4643437" y="5199063"/>
                </a:cubicBezTo>
                <a:lnTo>
                  <a:pt x="4635995" y="5191622"/>
                </a:lnTo>
                <a:cubicBezTo>
                  <a:pt x="4640957" y="5186661"/>
                  <a:pt x="4643437" y="5184180"/>
                  <a:pt x="4643437" y="5184180"/>
                </a:cubicBezTo>
                <a:close/>
                <a:moveTo>
                  <a:pt x="4561581" y="5184180"/>
                </a:moveTo>
                <a:cubicBezTo>
                  <a:pt x="4561581" y="5184180"/>
                  <a:pt x="4564061" y="5184180"/>
                  <a:pt x="4569023" y="5184180"/>
                </a:cubicBezTo>
                <a:cubicBezTo>
                  <a:pt x="4569023" y="5184180"/>
                  <a:pt x="4569023" y="5186661"/>
                  <a:pt x="4569023" y="5191622"/>
                </a:cubicBezTo>
                <a:lnTo>
                  <a:pt x="4561581" y="5191622"/>
                </a:lnTo>
                <a:cubicBezTo>
                  <a:pt x="4561581" y="5186661"/>
                  <a:pt x="4561581" y="5184180"/>
                  <a:pt x="4561581" y="5184180"/>
                </a:cubicBezTo>
                <a:close/>
                <a:moveTo>
                  <a:pt x="4442519" y="5184180"/>
                </a:moveTo>
                <a:cubicBezTo>
                  <a:pt x="4442519" y="5189141"/>
                  <a:pt x="4444999" y="5191622"/>
                  <a:pt x="4449960" y="5191622"/>
                </a:cubicBezTo>
                <a:cubicBezTo>
                  <a:pt x="4449960" y="5191622"/>
                  <a:pt x="4449960" y="5189141"/>
                  <a:pt x="4449960" y="5184180"/>
                </a:cubicBezTo>
                <a:close/>
                <a:moveTo>
                  <a:pt x="2403574" y="5184180"/>
                </a:moveTo>
                <a:cubicBezTo>
                  <a:pt x="2403574" y="5189141"/>
                  <a:pt x="2406054" y="5191622"/>
                  <a:pt x="2411015" y="5191622"/>
                </a:cubicBezTo>
                <a:cubicBezTo>
                  <a:pt x="2415976" y="5191622"/>
                  <a:pt x="2418457" y="5189141"/>
                  <a:pt x="2418457" y="5184180"/>
                </a:cubicBezTo>
                <a:lnTo>
                  <a:pt x="2411015" y="5184180"/>
                </a:lnTo>
                <a:close/>
                <a:moveTo>
                  <a:pt x="2254746" y="5184180"/>
                </a:moveTo>
                <a:lnTo>
                  <a:pt x="2247304" y="5191622"/>
                </a:lnTo>
                <a:cubicBezTo>
                  <a:pt x="2247304" y="5196582"/>
                  <a:pt x="2249785" y="5197823"/>
                  <a:pt x="2254746" y="5195342"/>
                </a:cubicBezTo>
                <a:cubicBezTo>
                  <a:pt x="2259706" y="5192862"/>
                  <a:pt x="2262187" y="5190381"/>
                  <a:pt x="2262187" y="5187901"/>
                </a:cubicBezTo>
                <a:cubicBezTo>
                  <a:pt x="2262187" y="5185420"/>
                  <a:pt x="2259706" y="5184180"/>
                  <a:pt x="2254746" y="5184180"/>
                </a:cubicBezTo>
                <a:close/>
                <a:moveTo>
                  <a:pt x="1655713" y="5184180"/>
                </a:moveTo>
                <a:cubicBezTo>
                  <a:pt x="1653232" y="5184180"/>
                  <a:pt x="1651992" y="5186661"/>
                  <a:pt x="1651992" y="5191622"/>
                </a:cubicBezTo>
                <a:cubicBezTo>
                  <a:pt x="1651992" y="5196582"/>
                  <a:pt x="1653232" y="5199063"/>
                  <a:pt x="1655713" y="5199063"/>
                </a:cubicBezTo>
                <a:cubicBezTo>
                  <a:pt x="1658193" y="5199063"/>
                  <a:pt x="1659433" y="5196582"/>
                  <a:pt x="1659433" y="5191622"/>
                </a:cubicBezTo>
                <a:cubicBezTo>
                  <a:pt x="1659433" y="5186661"/>
                  <a:pt x="1658193" y="5184180"/>
                  <a:pt x="1655713" y="5184180"/>
                </a:cubicBezTo>
                <a:close/>
                <a:moveTo>
                  <a:pt x="4933652" y="5176739"/>
                </a:moveTo>
                <a:lnTo>
                  <a:pt x="4941093" y="5184180"/>
                </a:lnTo>
                <a:lnTo>
                  <a:pt x="4933652" y="5184180"/>
                </a:lnTo>
                <a:cubicBezTo>
                  <a:pt x="4933652" y="5179219"/>
                  <a:pt x="4933652" y="5176739"/>
                  <a:pt x="4933652" y="5176739"/>
                </a:cubicBezTo>
                <a:close/>
                <a:moveTo>
                  <a:pt x="4807148" y="5176739"/>
                </a:moveTo>
                <a:lnTo>
                  <a:pt x="4814589" y="5184180"/>
                </a:lnTo>
                <a:cubicBezTo>
                  <a:pt x="4814589" y="5189141"/>
                  <a:pt x="4812109" y="5189141"/>
                  <a:pt x="4807148" y="5184180"/>
                </a:cubicBezTo>
                <a:cubicBezTo>
                  <a:pt x="4807148" y="5184180"/>
                  <a:pt x="4807148" y="5181700"/>
                  <a:pt x="4807148" y="5176739"/>
                </a:cubicBezTo>
                <a:close/>
                <a:moveTo>
                  <a:pt x="4256484" y="5176739"/>
                </a:moveTo>
                <a:lnTo>
                  <a:pt x="4249042" y="5184180"/>
                </a:lnTo>
                <a:lnTo>
                  <a:pt x="4256484" y="5184180"/>
                </a:lnTo>
                <a:cubicBezTo>
                  <a:pt x="4266405" y="5179219"/>
                  <a:pt x="4271367" y="5176739"/>
                  <a:pt x="4271367" y="5176739"/>
                </a:cubicBezTo>
                <a:close/>
                <a:moveTo>
                  <a:pt x="3972780" y="5172088"/>
                </a:moveTo>
                <a:cubicBezTo>
                  <a:pt x="3972160" y="5171468"/>
                  <a:pt x="3971230" y="5171778"/>
                  <a:pt x="3969990" y="5173018"/>
                </a:cubicBezTo>
                <a:cubicBezTo>
                  <a:pt x="3967510" y="5175499"/>
                  <a:pt x="3966269" y="5176739"/>
                  <a:pt x="3966269" y="5176739"/>
                </a:cubicBezTo>
                <a:cubicBezTo>
                  <a:pt x="3966269" y="5176739"/>
                  <a:pt x="3966269" y="5177979"/>
                  <a:pt x="3966269" y="5180459"/>
                </a:cubicBezTo>
                <a:cubicBezTo>
                  <a:pt x="3966269" y="5182940"/>
                  <a:pt x="3966269" y="5186661"/>
                  <a:pt x="3966269" y="5191622"/>
                </a:cubicBezTo>
                <a:cubicBezTo>
                  <a:pt x="3971230" y="5186661"/>
                  <a:pt x="3973711" y="5181700"/>
                  <a:pt x="3973711" y="5176739"/>
                </a:cubicBezTo>
                <a:cubicBezTo>
                  <a:pt x="3973711" y="5174259"/>
                  <a:pt x="3973400" y="5172708"/>
                  <a:pt x="3972780" y="5172088"/>
                </a:cubicBezTo>
                <a:close/>
                <a:moveTo>
                  <a:pt x="4209975" y="5171158"/>
                </a:moveTo>
                <a:cubicBezTo>
                  <a:pt x="4206254" y="5172398"/>
                  <a:pt x="4204394" y="5176739"/>
                  <a:pt x="4204394" y="5184180"/>
                </a:cubicBezTo>
                <a:cubicBezTo>
                  <a:pt x="4204394" y="5189141"/>
                  <a:pt x="4209355" y="5189141"/>
                  <a:pt x="4219277" y="5184180"/>
                </a:cubicBezTo>
                <a:lnTo>
                  <a:pt x="4226718" y="5176739"/>
                </a:lnTo>
                <a:cubicBezTo>
                  <a:pt x="4219277" y="5171778"/>
                  <a:pt x="4213696" y="5169918"/>
                  <a:pt x="4209975" y="5171158"/>
                </a:cubicBezTo>
                <a:close/>
                <a:moveTo>
                  <a:pt x="4412340" y="5168057"/>
                </a:moveTo>
                <a:lnTo>
                  <a:pt x="4412753" y="5169297"/>
                </a:lnTo>
                <a:lnTo>
                  <a:pt x="4405312" y="5169297"/>
                </a:lnTo>
                <a:cubicBezTo>
                  <a:pt x="4407793" y="5169297"/>
                  <a:pt x="4409963" y="5168987"/>
                  <a:pt x="4411824" y="5168367"/>
                </a:cubicBezTo>
                <a:close/>
                <a:moveTo>
                  <a:pt x="1759427" y="5166972"/>
                </a:moveTo>
                <a:cubicBezTo>
                  <a:pt x="1760977" y="5167282"/>
                  <a:pt x="1762372" y="5168057"/>
                  <a:pt x="1763613" y="5169297"/>
                </a:cubicBezTo>
                <a:cubicBezTo>
                  <a:pt x="1768574" y="5174259"/>
                  <a:pt x="1771054" y="5179219"/>
                  <a:pt x="1771054" y="5184180"/>
                </a:cubicBezTo>
                <a:cubicBezTo>
                  <a:pt x="1766093" y="5184180"/>
                  <a:pt x="1763613" y="5184180"/>
                  <a:pt x="1763613" y="5184180"/>
                </a:cubicBezTo>
                <a:cubicBezTo>
                  <a:pt x="1763613" y="5179219"/>
                  <a:pt x="1761132" y="5176739"/>
                  <a:pt x="1756171" y="5176739"/>
                </a:cubicBezTo>
                <a:cubicBezTo>
                  <a:pt x="1751210" y="5176739"/>
                  <a:pt x="1748730" y="5179219"/>
                  <a:pt x="1748730" y="5184180"/>
                </a:cubicBezTo>
                <a:cubicBezTo>
                  <a:pt x="1748730" y="5189141"/>
                  <a:pt x="1745009" y="5191622"/>
                  <a:pt x="1737568" y="5191622"/>
                </a:cubicBezTo>
                <a:cubicBezTo>
                  <a:pt x="1730126" y="5191622"/>
                  <a:pt x="1726406" y="5192862"/>
                  <a:pt x="1726406" y="5195342"/>
                </a:cubicBezTo>
                <a:cubicBezTo>
                  <a:pt x="1726406" y="5197823"/>
                  <a:pt x="1721445" y="5199063"/>
                  <a:pt x="1711523" y="5199063"/>
                </a:cubicBezTo>
                <a:lnTo>
                  <a:pt x="1704082" y="5206504"/>
                </a:lnTo>
                <a:cubicBezTo>
                  <a:pt x="1704082" y="5206504"/>
                  <a:pt x="1705322" y="5206504"/>
                  <a:pt x="1707802" y="5206504"/>
                </a:cubicBezTo>
                <a:cubicBezTo>
                  <a:pt x="1710283" y="5206504"/>
                  <a:pt x="1714004" y="5206504"/>
                  <a:pt x="1718964" y="5206504"/>
                </a:cubicBezTo>
                <a:lnTo>
                  <a:pt x="1733847" y="5213946"/>
                </a:lnTo>
                <a:cubicBezTo>
                  <a:pt x="1743769" y="5218907"/>
                  <a:pt x="1746250" y="5226348"/>
                  <a:pt x="1741289" y="5236270"/>
                </a:cubicBezTo>
                <a:cubicBezTo>
                  <a:pt x="1736328" y="5246192"/>
                  <a:pt x="1731367" y="5246192"/>
                  <a:pt x="1726406" y="5236270"/>
                </a:cubicBezTo>
                <a:lnTo>
                  <a:pt x="1718964" y="5236270"/>
                </a:lnTo>
                <a:lnTo>
                  <a:pt x="1711523" y="5228829"/>
                </a:lnTo>
                <a:lnTo>
                  <a:pt x="1704082" y="5228829"/>
                </a:lnTo>
                <a:lnTo>
                  <a:pt x="1681757" y="5236270"/>
                </a:lnTo>
                <a:lnTo>
                  <a:pt x="1674316" y="5228829"/>
                </a:lnTo>
                <a:cubicBezTo>
                  <a:pt x="1684238" y="5223868"/>
                  <a:pt x="1681757" y="5221387"/>
                  <a:pt x="1666875" y="5221387"/>
                </a:cubicBezTo>
                <a:lnTo>
                  <a:pt x="1651992" y="5213946"/>
                </a:lnTo>
                <a:cubicBezTo>
                  <a:pt x="1651992" y="5208985"/>
                  <a:pt x="1649511" y="5206504"/>
                  <a:pt x="1644550" y="5206504"/>
                </a:cubicBezTo>
                <a:cubicBezTo>
                  <a:pt x="1629668" y="5206504"/>
                  <a:pt x="1622226" y="5199063"/>
                  <a:pt x="1622226" y="5184180"/>
                </a:cubicBezTo>
                <a:lnTo>
                  <a:pt x="1629668" y="5184180"/>
                </a:lnTo>
                <a:cubicBezTo>
                  <a:pt x="1634629" y="5184180"/>
                  <a:pt x="1643310" y="5182940"/>
                  <a:pt x="1655713" y="5180459"/>
                </a:cubicBezTo>
                <a:cubicBezTo>
                  <a:pt x="1668115" y="5177979"/>
                  <a:pt x="1674316" y="5176739"/>
                  <a:pt x="1674316" y="5176739"/>
                </a:cubicBezTo>
                <a:lnTo>
                  <a:pt x="1704082" y="5191622"/>
                </a:lnTo>
                <a:lnTo>
                  <a:pt x="1711523" y="5191622"/>
                </a:lnTo>
                <a:cubicBezTo>
                  <a:pt x="1716484" y="5191622"/>
                  <a:pt x="1721445" y="5190381"/>
                  <a:pt x="1726406" y="5187901"/>
                </a:cubicBezTo>
                <a:cubicBezTo>
                  <a:pt x="1731367" y="5185420"/>
                  <a:pt x="1736328" y="5181700"/>
                  <a:pt x="1741289" y="5176739"/>
                </a:cubicBezTo>
                <a:cubicBezTo>
                  <a:pt x="1748730" y="5169297"/>
                  <a:pt x="1754776" y="5166042"/>
                  <a:pt x="1759427" y="5166972"/>
                </a:cubicBezTo>
                <a:close/>
                <a:moveTo>
                  <a:pt x="4690703" y="5166679"/>
                </a:moveTo>
                <a:lnTo>
                  <a:pt x="4689015" y="5168367"/>
                </a:lnTo>
                <a:cubicBezTo>
                  <a:pt x="4688395" y="5168987"/>
                  <a:pt x="4688085" y="5169297"/>
                  <a:pt x="4688085" y="5169297"/>
                </a:cubicBezTo>
                <a:close/>
                <a:moveTo>
                  <a:pt x="4911327" y="5161856"/>
                </a:moveTo>
                <a:cubicBezTo>
                  <a:pt x="4916289" y="5166817"/>
                  <a:pt x="4918769" y="5169297"/>
                  <a:pt x="4918769" y="5169297"/>
                </a:cubicBezTo>
                <a:cubicBezTo>
                  <a:pt x="4918769" y="5169297"/>
                  <a:pt x="4916289" y="5169297"/>
                  <a:pt x="4911327" y="5169297"/>
                </a:cubicBezTo>
                <a:cubicBezTo>
                  <a:pt x="4906366" y="5169297"/>
                  <a:pt x="4903886" y="5169297"/>
                  <a:pt x="4903886" y="5169297"/>
                </a:cubicBezTo>
                <a:cubicBezTo>
                  <a:pt x="4903886" y="5164337"/>
                  <a:pt x="4906366" y="5161856"/>
                  <a:pt x="4911327" y="5161856"/>
                </a:cubicBezTo>
                <a:close/>
                <a:moveTo>
                  <a:pt x="4870400" y="5161856"/>
                </a:moveTo>
                <a:cubicBezTo>
                  <a:pt x="4877841" y="5161856"/>
                  <a:pt x="4881562" y="5163097"/>
                  <a:pt x="4881562" y="5165577"/>
                </a:cubicBezTo>
                <a:cubicBezTo>
                  <a:pt x="4881562" y="5168057"/>
                  <a:pt x="4879082" y="5169297"/>
                  <a:pt x="4874120" y="5169297"/>
                </a:cubicBezTo>
                <a:lnTo>
                  <a:pt x="4859238" y="5169297"/>
                </a:lnTo>
                <a:cubicBezTo>
                  <a:pt x="4859238" y="5164337"/>
                  <a:pt x="4862958" y="5161856"/>
                  <a:pt x="4870400" y="5161856"/>
                </a:cubicBezTo>
                <a:close/>
                <a:moveTo>
                  <a:pt x="4799706" y="5161856"/>
                </a:moveTo>
                <a:cubicBezTo>
                  <a:pt x="4804668" y="5161856"/>
                  <a:pt x="4807148" y="5161856"/>
                  <a:pt x="4807148" y="5161856"/>
                </a:cubicBezTo>
                <a:cubicBezTo>
                  <a:pt x="4807148" y="5161856"/>
                  <a:pt x="4807148" y="5164337"/>
                  <a:pt x="4807148" y="5169297"/>
                </a:cubicBezTo>
                <a:cubicBezTo>
                  <a:pt x="4802186" y="5169297"/>
                  <a:pt x="4799706" y="5166817"/>
                  <a:pt x="4799706" y="5161856"/>
                </a:cubicBezTo>
                <a:close/>
                <a:moveTo>
                  <a:pt x="4695527" y="5161856"/>
                </a:moveTo>
                <a:cubicBezTo>
                  <a:pt x="4695527" y="5161856"/>
                  <a:pt x="4694286" y="5163097"/>
                  <a:pt x="4691806" y="5165577"/>
                </a:cubicBezTo>
                <a:lnTo>
                  <a:pt x="4690703" y="5166679"/>
                </a:lnTo>
                <a:close/>
                <a:moveTo>
                  <a:pt x="3899297" y="5161856"/>
                </a:moveTo>
                <a:lnTo>
                  <a:pt x="3876972" y="5176739"/>
                </a:lnTo>
                <a:cubicBezTo>
                  <a:pt x="3876972" y="5176739"/>
                  <a:pt x="3879453" y="5179219"/>
                  <a:pt x="3884414" y="5184180"/>
                </a:cubicBezTo>
                <a:cubicBezTo>
                  <a:pt x="3889375" y="5184180"/>
                  <a:pt x="3891855" y="5181700"/>
                  <a:pt x="3891855" y="5176739"/>
                </a:cubicBezTo>
                <a:cubicBezTo>
                  <a:pt x="3891855" y="5171778"/>
                  <a:pt x="3894335" y="5169297"/>
                  <a:pt x="3899297" y="5169297"/>
                </a:cubicBezTo>
                <a:close/>
                <a:moveTo>
                  <a:pt x="4159745" y="5154415"/>
                </a:moveTo>
                <a:lnTo>
                  <a:pt x="4159745" y="5161856"/>
                </a:lnTo>
                <a:cubicBezTo>
                  <a:pt x="4159745" y="5166817"/>
                  <a:pt x="4160986" y="5170538"/>
                  <a:pt x="4163466" y="5173018"/>
                </a:cubicBezTo>
                <a:cubicBezTo>
                  <a:pt x="4165947" y="5175499"/>
                  <a:pt x="4169668" y="5175499"/>
                  <a:pt x="4174628" y="5173018"/>
                </a:cubicBezTo>
                <a:cubicBezTo>
                  <a:pt x="4179590" y="5170538"/>
                  <a:pt x="4179590" y="5169297"/>
                  <a:pt x="4174628" y="5169297"/>
                </a:cubicBezTo>
                <a:cubicBezTo>
                  <a:pt x="4169668" y="5169297"/>
                  <a:pt x="4169668" y="5164337"/>
                  <a:pt x="4174628" y="5154415"/>
                </a:cubicBezTo>
                <a:cubicBezTo>
                  <a:pt x="4174628" y="5154415"/>
                  <a:pt x="4173388" y="5154415"/>
                  <a:pt x="4170908" y="5154415"/>
                </a:cubicBezTo>
                <a:cubicBezTo>
                  <a:pt x="4168427" y="5154415"/>
                  <a:pt x="4164707" y="5154415"/>
                  <a:pt x="4159745" y="5154415"/>
                </a:cubicBezTo>
                <a:close/>
                <a:moveTo>
                  <a:pt x="1726406" y="5154415"/>
                </a:moveTo>
                <a:lnTo>
                  <a:pt x="1726406" y="5161856"/>
                </a:lnTo>
                <a:lnTo>
                  <a:pt x="1718964" y="5161856"/>
                </a:lnTo>
                <a:cubicBezTo>
                  <a:pt x="1718964" y="5156895"/>
                  <a:pt x="1721445" y="5154415"/>
                  <a:pt x="1726406" y="5154415"/>
                </a:cubicBezTo>
                <a:close/>
                <a:moveTo>
                  <a:pt x="4911327" y="5146973"/>
                </a:moveTo>
                <a:lnTo>
                  <a:pt x="4918769" y="5154415"/>
                </a:lnTo>
                <a:cubicBezTo>
                  <a:pt x="4918769" y="5159376"/>
                  <a:pt x="4916289" y="5161856"/>
                  <a:pt x="4911327" y="5161856"/>
                </a:cubicBezTo>
                <a:cubicBezTo>
                  <a:pt x="4906366" y="5161856"/>
                  <a:pt x="4903886" y="5159376"/>
                  <a:pt x="4903886" y="5154415"/>
                </a:cubicBezTo>
                <a:close/>
                <a:moveTo>
                  <a:pt x="4405312" y="5146973"/>
                </a:moveTo>
                <a:lnTo>
                  <a:pt x="4412753" y="5154415"/>
                </a:lnTo>
                <a:cubicBezTo>
                  <a:pt x="4417715" y="5154415"/>
                  <a:pt x="4420195" y="5151934"/>
                  <a:pt x="4420195" y="5146973"/>
                </a:cubicBezTo>
                <a:close/>
                <a:moveTo>
                  <a:pt x="4308574" y="5146973"/>
                </a:moveTo>
                <a:cubicBezTo>
                  <a:pt x="4298652" y="5151934"/>
                  <a:pt x="4293691" y="5154415"/>
                  <a:pt x="4293691" y="5154415"/>
                </a:cubicBezTo>
                <a:cubicBezTo>
                  <a:pt x="4293691" y="5154415"/>
                  <a:pt x="4293691" y="5156895"/>
                  <a:pt x="4293691" y="5161856"/>
                </a:cubicBezTo>
                <a:lnTo>
                  <a:pt x="4316015" y="5161856"/>
                </a:lnTo>
                <a:cubicBezTo>
                  <a:pt x="4316015" y="5151934"/>
                  <a:pt x="4313535" y="5146973"/>
                  <a:pt x="4308574" y="5146973"/>
                </a:cubicBezTo>
                <a:close/>
                <a:moveTo>
                  <a:pt x="4502980" y="5144648"/>
                </a:moveTo>
                <a:cubicBezTo>
                  <a:pt x="4504841" y="5144958"/>
                  <a:pt x="4507011" y="5145733"/>
                  <a:pt x="4509492" y="5146973"/>
                </a:cubicBezTo>
                <a:lnTo>
                  <a:pt x="4509492" y="5161856"/>
                </a:lnTo>
                <a:lnTo>
                  <a:pt x="4502050" y="5154415"/>
                </a:lnTo>
                <a:cubicBezTo>
                  <a:pt x="4497089" y="5159376"/>
                  <a:pt x="4494609" y="5159376"/>
                  <a:pt x="4494609" y="5154415"/>
                </a:cubicBezTo>
                <a:cubicBezTo>
                  <a:pt x="4494609" y="5146973"/>
                  <a:pt x="4497399" y="5143717"/>
                  <a:pt x="4502980" y="5144648"/>
                </a:cubicBezTo>
                <a:close/>
                <a:moveTo>
                  <a:pt x="4859238" y="5139532"/>
                </a:moveTo>
                <a:lnTo>
                  <a:pt x="4866679" y="5139532"/>
                </a:lnTo>
                <a:cubicBezTo>
                  <a:pt x="4866679" y="5144493"/>
                  <a:pt x="4865438" y="5146973"/>
                  <a:pt x="4862958" y="5146973"/>
                </a:cubicBezTo>
                <a:cubicBezTo>
                  <a:pt x="4860478" y="5146973"/>
                  <a:pt x="4859238" y="5149454"/>
                  <a:pt x="4859238" y="5154415"/>
                </a:cubicBezTo>
                <a:cubicBezTo>
                  <a:pt x="4859238" y="5159376"/>
                  <a:pt x="4856758" y="5161856"/>
                  <a:pt x="4851796" y="5161856"/>
                </a:cubicBezTo>
                <a:lnTo>
                  <a:pt x="4844355" y="5146973"/>
                </a:lnTo>
                <a:cubicBezTo>
                  <a:pt x="4844355" y="5142012"/>
                  <a:pt x="4849316" y="5139532"/>
                  <a:pt x="4859238" y="5139532"/>
                </a:cubicBezTo>
                <a:close/>
                <a:moveTo>
                  <a:pt x="4769941" y="5139532"/>
                </a:moveTo>
                <a:cubicBezTo>
                  <a:pt x="4774902" y="5144493"/>
                  <a:pt x="4779862" y="5145733"/>
                  <a:pt x="4784824" y="5143252"/>
                </a:cubicBezTo>
                <a:cubicBezTo>
                  <a:pt x="4789785" y="5140772"/>
                  <a:pt x="4794745" y="5140772"/>
                  <a:pt x="4799706" y="5143252"/>
                </a:cubicBezTo>
                <a:cubicBezTo>
                  <a:pt x="4804668" y="5145733"/>
                  <a:pt x="4807148" y="5146973"/>
                  <a:pt x="4807148" y="5146973"/>
                </a:cubicBezTo>
                <a:lnTo>
                  <a:pt x="4807148" y="5154415"/>
                </a:lnTo>
                <a:lnTo>
                  <a:pt x="4792265" y="5161856"/>
                </a:lnTo>
                <a:lnTo>
                  <a:pt x="4777382" y="5169297"/>
                </a:lnTo>
                <a:lnTo>
                  <a:pt x="4769941" y="5154415"/>
                </a:lnTo>
                <a:close/>
                <a:moveTo>
                  <a:pt x="4353222" y="5132090"/>
                </a:moveTo>
                <a:cubicBezTo>
                  <a:pt x="4353222" y="5132090"/>
                  <a:pt x="4350742" y="5134571"/>
                  <a:pt x="4345781" y="5139532"/>
                </a:cubicBezTo>
                <a:cubicBezTo>
                  <a:pt x="4340819" y="5139532"/>
                  <a:pt x="4340819" y="5142012"/>
                  <a:pt x="4345781" y="5146973"/>
                </a:cubicBezTo>
                <a:cubicBezTo>
                  <a:pt x="4350742" y="5146973"/>
                  <a:pt x="4354463" y="5144493"/>
                  <a:pt x="4356943" y="5139532"/>
                </a:cubicBezTo>
                <a:cubicBezTo>
                  <a:pt x="4359423" y="5134571"/>
                  <a:pt x="4358183" y="5132090"/>
                  <a:pt x="4353222" y="5132090"/>
                </a:cubicBezTo>
                <a:close/>
                <a:moveTo>
                  <a:pt x="1674316" y="5132090"/>
                </a:moveTo>
                <a:lnTo>
                  <a:pt x="1696640" y="5154415"/>
                </a:lnTo>
                <a:lnTo>
                  <a:pt x="1681757" y="5146973"/>
                </a:lnTo>
                <a:cubicBezTo>
                  <a:pt x="1661914" y="5137052"/>
                  <a:pt x="1659433" y="5132090"/>
                  <a:pt x="1674316" y="5132090"/>
                </a:cubicBezTo>
                <a:close/>
                <a:moveTo>
                  <a:pt x="5201542" y="5124649"/>
                </a:moveTo>
                <a:cubicBezTo>
                  <a:pt x="5206504" y="5124649"/>
                  <a:pt x="5207743" y="5125890"/>
                  <a:pt x="5205263" y="5128370"/>
                </a:cubicBezTo>
                <a:cubicBezTo>
                  <a:pt x="5202783" y="5130850"/>
                  <a:pt x="5199062" y="5132090"/>
                  <a:pt x="5194101" y="5132090"/>
                </a:cubicBezTo>
                <a:cubicBezTo>
                  <a:pt x="5189140" y="5132090"/>
                  <a:pt x="5184179" y="5132090"/>
                  <a:pt x="5179218" y="5132090"/>
                </a:cubicBezTo>
                <a:close/>
                <a:moveTo>
                  <a:pt x="4970859" y="5124649"/>
                </a:moveTo>
                <a:cubicBezTo>
                  <a:pt x="4970859" y="5129610"/>
                  <a:pt x="4965897" y="5132090"/>
                  <a:pt x="4955976" y="5132090"/>
                </a:cubicBezTo>
                <a:lnTo>
                  <a:pt x="4941093" y="5132090"/>
                </a:lnTo>
                <a:close/>
                <a:moveTo>
                  <a:pt x="4472285" y="5124649"/>
                </a:moveTo>
                <a:cubicBezTo>
                  <a:pt x="4477246" y="5124649"/>
                  <a:pt x="4480967" y="5125890"/>
                  <a:pt x="4483447" y="5128370"/>
                </a:cubicBezTo>
                <a:cubicBezTo>
                  <a:pt x="4485927" y="5130850"/>
                  <a:pt x="4485927" y="5135811"/>
                  <a:pt x="4483447" y="5143252"/>
                </a:cubicBezTo>
                <a:cubicBezTo>
                  <a:pt x="4480967" y="5150694"/>
                  <a:pt x="4479726" y="5156895"/>
                  <a:pt x="4479726" y="5161856"/>
                </a:cubicBezTo>
                <a:lnTo>
                  <a:pt x="4487167" y="5184180"/>
                </a:lnTo>
                <a:lnTo>
                  <a:pt x="4479726" y="5206504"/>
                </a:lnTo>
                <a:lnTo>
                  <a:pt x="4457402" y="5213946"/>
                </a:lnTo>
                <a:cubicBezTo>
                  <a:pt x="4457402" y="5218907"/>
                  <a:pt x="4452440" y="5221387"/>
                  <a:pt x="4442519" y="5221387"/>
                </a:cubicBezTo>
                <a:cubicBezTo>
                  <a:pt x="4432597" y="5221387"/>
                  <a:pt x="4426395" y="5222627"/>
                  <a:pt x="4423915" y="5225108"/>
                </a:cubicBezTo>
                <a:cubicBezTo>
                  <a:pt x="4421435" y="5227589"/>
                  <a:pt x="4417715" y="5228829"/>
                  <a:pt x="4412753" y="5228829"/>
                </a:cubicBezTo>
                <a:lnTo>
                  <a:pt x="4397870" y="5213946"/>
                </a:lnTo>
                <a:cubicBezTo>
                  <a:pt x="4397870" y="5204024"/>
                  <a:pt x="4399111" y="5199063"/>
                  <a:pt x="4401591" y="5199063"/>
                </a:cubicBezTo>
                <a:cubicBezTo>
                  <a:pt x="4404071" y="5199063"/>
                  <a:pt x="4407792" y="5201544"/>
                  <a:pt x="4412753" y="5206504"/>
                </a:cubicBezTo>
                <a:lnTo>
                  <a:pt x="4420195" y="5221387"/>
                </a:lnTo>
                <a:lnTo>
                  <a:pt x="4420195" y="5206504"/>
                </a:lnTo>
                <a:lnTo>
                  <a:pt x="4412753" y="5191622"/>
                </a:lnTo>
                <a:cubicBezTo>
                  <a:pt x="4407792" y="5186661"/>
                  <a:pt x="4407792" y="5184180"/>
                  <a:pt x="4412753" y="5184180"/>
                </a:cubicBezTo>
                <a:cubicBezTo>
                  <a:pt x="4437558" y="5184180"/>
                  <a:pt x="4449960" y="5176739"/>
                  <a:pt x="4449960" y="5161856"/>
                </a:cubicBezTo>
                <a:cubicBezTo>
                  <a:pt x="4454922" y="5166817"/>
                  <a:pt x="4457402" y="5169297"/>
                  <a:pt x="4457402" y="5169297"/>
                </a:cubicBezTo>
                <a:cubicBezTo>
                  <a:pt x="4462363" y="5174259"/>
                  <a:pt x="4464843" y="5176739"/>
                  <a:pt x="4464843" y="5176739"/>
                </a:cubicBezTo>
                <a:cubicBezTo>
                  <a:pt x="4459882" y="5181700"/>
                  <a:pt x="4459882" y="5184180"/>
                  <a:pt x="4464843" y="5184180"/>
                </a:cubicBezTo>
                <a:lnTo>
                  <a:pt x="4472285" y="5169297"/>
                </a:lnTo>
                <a:cubicBezTo>
                  <a:pt x="4472285" y="5159376"/>
                  <a:pt x="4467323" y="5154415"/>
                  <a:pt x="4457402" y="5154415"/>
                </a:cubicBezTo>
                <a:lnTo>
                  <a:pt x="4442519" y="5146973"/>
                </a:lnTo>
                <a:lnTo>
                  <a:pt x="4457402" y="5139532"/>
                </a:lnTo>
                <a:cubicBezTo>
                  <a:pt x="4462363" y="5139532"/>
                  <a:pt x="4466084" y="5138292"/>
                  <a:pt x="4468564" y="5135811"/>
                </a:cubicBezTo>
                <a:cubicBezTo>
                  <a:pt x="4471044" y="5133330"/>
                  <a:pt x="4472285" y="5129610"/>
                  <a:pt x="4472285" y="5124649"/>
                </a:cubicBezTo>
                <a:close/>
                <a:moveTo>
                  <a:pt x="4397870" y="5124649"/>
                </a:moveTo>
                <a:lnTo>
                  <a:pt x="4405312" y="5132090"/>
                </a:lnTo>
                <a:lnTo>
                  <a:pt x="4412753" y="5124649"/>
                </a:lnTo>
                <a:cubicBezTo>
                  <a:pt x="4407792" y="5124649"/>
                  <a:pt x="4402832" y="5124649"/>
                  <a:pt x="4397870" y="5124649"/>
                </a:cubicBezTo>
                <a:close/>
                <a:moveTo>
                  <a:pt x="4226718" y="5124649"/>
                </a:moveTo>
                <a:cubicBezTo>
                  <a:pt x="4226718" y="5129610"/>
                  <a:pt x="4227959" y="5132090"/>
                  <a:pt x="4230439" y="5132090"/>
                </a:cubicBezTo>
                <a:cubicBezTo>
                  <a:pt x="4232919" y="5132090"/>
                  <a:pt x="4234160" y="5129610"/>
                  <a:pt x="4234160" y="5124649"/>
                </a:cubicBezTo>
                <a:close/>
                <a:moveTo>
                  <a:pt x="1778496" y="5124649"/>
                </a:moveTo>
                <a:cubicBezTo>
                  <a:pt x="1773535" y="5124649"/>
                  <a:pt x="1771054" y="5127130"/>
                  <a:pt x="1771054" y="5132090"/>
                </a:cubicBezTo>
                <a:lnTo>
                  <a:pt x="1778496" y="5132090"/>
                </a:lnTo>
                <a:lnTo>
                  <a:pt x="1785937" y="5132090"/>
                </a:lnTo>
                <a:cubicBezTo>
                  <a:pt x="1785937" y="5132090"/>
                  <a:pt x="1785937" y="5130850"/>
                  <a:pt x="1785937" y="5128370"/>
                </a:cubicBezTo>
                <a:cubicBezTo>
                  <a:pt x="1785937" y="5125890"/>
                  <a:pt x="1783457" y="5124649"/>
                  <a:pt x="1778496" y="5124649"/>
                </a:cubicBezTo>
                <a:close/>
                <a:moveTo>
                  <a:pt x="1748730" y="5117207"/>
                </a:moveTo>
                <a:lnTo>
                  <a:pt x="1748730" y="5124649"/>
                </a:lnTo>
                <a:lnTo>
                  <a:pt x="1756171" y="5117207"/>
                </a:lnTo>
                <a:cubicBezTo>
                  <a:pt x="1751210" y="5117207"/>
                  <a:pt x="1748730" y="5117207"/>
                  <a:pt x="1748730" y="5117207"/>
                </a:cubicBezTo>
                <a:close/>
                <a:moveTo>
                  <a:pt x="4353222" y="5113487"/>
                </a:moveTo>
                <a:cubicBezTo>
                  <a:pt x="4350741" y="5113487"/>
                  <a:pt x="4348261" y="5114727"/>
                  <a:pt x="4345781" y="5117207"/>
                </a:cubicBezTo>
                <a:lnTo>
                  <a:pt x="4353222" y="5117207"/>
                </a:lnTo>
                <a:lnTo>
                  <a:pt x="4360663" y="5117207"/>
                </a:lnTo>
                <a:cubicBezTo>
                  <a:pt x="4358183" y="5114727"/>
                  <a:pt x="4355702" y="5113487"/>
                  <a:pt x="4353222" y="5113487"/>
                </a:cubicBezTo>
                <a:close/>
                <a:moveTo>
                  <a:pt x="4502050" y="5109766"/>
                </a:moveTo>
                <a:lnTo>
                  <a:pt x="4516933" y="5124649"/>
                </a:lnTo>
                <a:cubicBezTo>
                  <a:pt x="4507011" y="5134571"/>
                  <a:pt x="4502050" y="5134571"/>
                  <a:pt x="4502050" y="5124649"/>
                </a:cubicBezTo>
                <a:close/>
                <a:moveTo>
                  <a:pt x="4342990" y="5105115"/>
                </a:moveTo>
                <a:cubicBezTo>
                  <a:pt x="4342370" y="5104495"/>
                  <a:pt x="4340820" y="5104805"/>
                  <a:pt x="4338339" y="5106045"/>
                </a:cubicBezTo>
                <a:cubicBezTo>
                  <a:pt x="4333378" y="5108526"/>
                  <a:pt x="4324697" y="5109766"/>
                  <a:pt x="4312294" y="5109766"/>
                </a:cubicBezTo>
                <a:cubicBezTo>
                  <a:pt x="4299892" y="5109766"/>
                  <a:pt x="4293691" y="5109766"/>
                  <a:pt x="4293691" y="5109766"/>
                </a:cubicBezTo>
                <a:cubicBezTo>
                  <a:pt x="4293691" y="5114727"/>
                  <a:pt x="4296171" y="5117207"/>
                  <a:pt x="4301132" y="5117207"/>
                </a:cubicBezTo>
                <a:cubicBezTo>
                  <a:pt x="4306093" y="5117207"/>
                  <a:pt x="4311054" y="5117207"/>
                  <a:pt x="4316015" y="5117207"/>
                </a:cubicBezTo>
                <a:cubicBezTo>
                  <a:pt x="4330898" y="5117207"/>
                  <a:pt x="4339580" y="5114727"/>
                  <a:pt x="4342060" y="5109766"/>
                </a:cubicBezTo>
                <a:cubicBezTo>
                  <a:pt x="4343300" y="5107285"/>
                  <a:pt x="4343610" y="5105736"/>
                  <a:pt x="4342990" y="5105115"/>
                </a:cubicBezTo>
                <a:close/>
                <a:moveTo>
                  <a:pt x="4792265" y="5102325"/>
                </a:moveTo>
                <a:cubicBezTo>
                  <a:pt x="4797226" y="5102325"/>
                  <a:pt x="4799706" y="5102325"/>
                  <a:pt x="4799706" y="5102325"/>
                </a:cubicBezTo>
                <a:cubicBezTo>
                  <a:pt x="4804668" y="5102325"/>
                  <a:pt x="4805907" y="5103565"/>
                  <a:pt x="4803427" y="5106045"/>
                </a:cubicBezTo>
                <a:cubicBezTo>
                  <a:pt x="4800947" y="5108526"/>
                  <a:pt x="4799706" y="5109766"/>
                  <a:pt x="4799706" y="5109766"/>
                </a:cubicBezTo>
                <a:cubicBezTo>
                  <a:pt x="4799706" y="5109766"/>
                  <a:pt x="4797226" y="5107286"/>
                  <a:pt x="4792265" y="5102325"/>
                </a:cubicBezTo>
                <a:close/>
                <a:moveTo>
                  <a:pt x="4226718" y="5102325"/>
                </a:moveTo>
                <a:cubicBezTo>
                  <a:pt x="4226718" y="5107286"/>
                  <a:pt x="4226718" y="5109766"/>
                  <a:pt x="4226718" y="5109766"/>
                </a:cubicBezTo>
                <a:cubicBezTo>
                  <a:pt x="4226718" y="5109766"/>
                  <a:pt x="4227959" y="5108526"/>
                  <a:pt x="4230439" y="5106045"/>
                </a:cubicBezTo>
                <a:cubicBezTo>
                  <a:pt x="4232919" y="5103565"/>
                  <a:pt x="4231679" y="5102325"/>
                  <a:pt x="4226718" y="5102325"/>
                </a:cubicBezTo>
                <a:close/>
                <a:moveTo>
                  <a:pt x="4405312" y="5094883"/>
                </a:moveTo>
                <a:lnTo>
                  <a:pt x="4382988" y="5102325"/>
                </a:lnTo>
                <a:cubicBezTo>
                  <a:pt x="4378026" y="5112247"/>
                  <a:pt x="4376787" y="5117207"/>
                  <a:pt x="4379267" y="5117207"/>
                </a:cubicBezTo>
                <a:cubicBezTo>
                  <a:pt x="4381747" y="5117207"/>
                  <a:pt x="4387949" y="5114727"/>
                  <a:pt x="4397870" y="5109766"/>
                </a:cubicBezTo>
                <a:cubicBezTo>
                  <a:pt x="4402832" y="5104805"/>
                  <a:pt x="4407792" y="5102325"/>
                  <a:pt x="4412753" y="5102325"/>
                </a:cubicBezTo>
                <a:lnTo>
                  <a:pt x="4420195" y="5094883"/>
                </a:lnTo>
                <a:cubicBezTo>
                  <a:pt x="4420195" y="5094883"/>
                  <a:pt x="4417715" y="5096123"/>
                  <a:pt x="4412753" y="5098604"/>
                </a:cubicBezTo>
                <a:cubicBezTo>
                  <a:pt x="4407792" y="5101085"/>
                  <a:pt x="4405312" y="5099845"/>
                  <a:pt x="4405312" y="5094883"/>
                </a:cubicBezTo>
                <a:close/>
                <a:moveTo>
                  <a:pt x="2031503" y="5094883"/>
                </a:moveTo>
                <a:cubicBezTo>
                  <a:pt x="2031503" y="5094883"/>
                  <a:pt x="2031503" y="5097364"/>
                  <a:pt x="2031503" y="5102325"/>
                </a:cubicBezTo>
                <a:cubicBezTo>
                  <a:pt x="2036464" y="5102325"/>
                  <a:pt x="2038945" y="5102325"/>
                  <a:pt x="2038945" y="5102325"/>
                </a:cubicBezTo>
                <a:cubicBezTo>
                  <a:pt x="2038945" y="5097364"/>
                  <a:pt x="2038945" y="5094883"/>
                  <a:pt x="2038945" y="5094883"/>
                </a:cubicBezTo>
                <a:cubicBezTo>
                  <a:pt x="2038945" y="5094883"/>
                  <a:pt x="2036464" y="5094883"/>
                  <a:pt x="2031503" y="5094883"/>
                </a:cubicBezTo>
                <a:close/>
                <a:moveTo>
                  <a:pt x="4734594" y="5090232"/>
                </a:moveTo>
                <a:cubicBezTo>
                  <a:pt x="4737075" y="5090853"/>
                  <a:pt x="4740175" y="5092403"/>
                  <a:pt x="4743896" y="5094883"/>
                </a:cubicBezTo>
                <a:cubicBezTo>
                  <a:pt x="4751337" y="5099845"/>
                  <a:pt x="4757538" y="5102325"/>
                  <a:pt x="4762499" y="5102325"/>
                </a:cubicBezTo>
                <a:cubicBezTo>
                  <a:pt x="4767461" y="5102325"/>
                  <a:pt x="4769941" y="5103565"/>
                  <a:pt x="4769941" y="5106045"/>
                </a:cubicBezTo>
                <a:cubicBezTo>
                  <a:pt x="4769941" y="5108526"/>
                  <a:pt x="4767461" y="5112247"/>
                  <a:pt x="4762499" y="5117207"/>
                </a:cubicBezTo>
                <a:cubicBezTo>
                  <a:pt x="4752578" y="5112247"/>
                  <a:pt x="4745136" y="5107286"/>
                  <a:pt x="4740175" y="5102325"/>
                </a:cubicBezTo>
                <a:cubicBezTo>
                  <a:pt x="4730254" y="5097364"/>
                  <a:pt x="4726533" y="5093643"/>
                  <a:pt x="4729013" y="5091163"/>
                </a:cubicBezTo>
                <a:cubicBezTo>
                  <a:pt x="4730253" y="5089923"/>
                  <a:pt x="4732113" y="5089613"/>
                  <a:pt x="4734594" y="5090232"/>
                </a:cubicBezTo>
                <a:close/>
                <a:moveTo>
                  <a:pt x="4629484" y="5090232"/>
                </a:moveTo>
                <a:cubicBezTo>
                  <a:pt x="4630105" y="5089613"/>
                  <a:pt x="4631035" y="5089923"/>
                  <a:pt x="4632275" y="5091163"/>
                </a:cubicBezTo>
                <a:cubicBezTo>
                  <a:pt x="4634755" y="5093643"/>
                  <a:pt x="4638476" y="5094883"/>
                  <a:pt x="4643437" y="5094883"/>
                </a:cubicBezTo>
                <a:cubicBezTo>
                  <a:pt x="4658320" y="5109766"/>
                  <a:pt x="4658320" y="5117207"/>
                  <a:pt x="4643437" y="5117207"/>
                </a:cubicBezTo>
                <a:cubicBezTo>
                  <a:pt x="4638476" y="5117207"/>
                  <a:pt x="4638476" y="5114727"/>
                  <a:pt x="4643437" y="5109766"/>
                </a:cubicBezTo>
                <a:lnTo>
                  <a:pt x="4635995" y="5109766"/>
                </a:lnTo>
                <a:cubicBezTo>
                  <a:pt x="4626074" y="5109766"/>
                  <a:pt x="4621113" y="5112247"/>
                  <a:pt x="4621113" y="5117207"/>
                </a:cubicBezTo>
                <a:lnTo>
                  <a:pt x="4613671" y="5109766"/>
                </a:lnTo>
                <a:cubicBezTo>
                  <a:pt x="4613671" y="5109766"/>
                  <a:pt x="4614912" y="5108526"/>
                  <a:pt x="4617392" y="5106045"/>
                </a:cubicBezTo>
                <a:cubicBezTo>
                  <a:pt x="4619872" y="5103565"/>
                  <a:pt x="4623593" y="5099845"/>
                  <a:pt x="4628554" y="5094883"/>
                </a:cubicBezTo>
                <a:cubicBezTo>
                  <a:pt x="4628554" y="5092403"/>
                  <a:pt x="4628864" y="5090853"/>
                  <a:pt x="4629484" y="5090232"/>
                </a:cubicBezTo>
                <a:close/>
                <a:moveTo>
                  <a:pt x="5138290" y="5087442"/>
                </a:moveTo>
                <a:cubicBezTo>
                  <a:pt x="5145732" y="5087442"/>
                  <a:pt x="5149452" y="5089923"/>
                  <a:pt x="5149452" y="5094883"/>
                </a:cubicBezTo>
                <a:lnTo>
                  <a:pt x="5134570" y="5094883"/>
                </a:lnTo>
                <a:cubicBezTo>
                  <a:pt x="5129608" y="5089923"/>
                  <a:pt x="5130849" y="5087442"/>
                  <a:pt x="5138290" y="5087442"/>
                </a:cubicBezTo>
                <a:close/>
                <a:moveTo>
                  <a:pt x="4829472" y="5087442"/>
                </a:moveTo>
                <a:lnTo>
                  <a:pt x="4836913" y="5087442"/>
                </a:lnTo>
                <a:lnTo>
                  <a:pt x="4874120" y="5087442"/>
                </a:lnTo>
                <a:cubicBezTo>
                  <a:pt x="4874120" y="5087442"/>
                  <a:pt x="4872880" y="5091163"/>
                  <a:pt x="4870400" y="5098604"/>
                </a:cubicBezTo>
                <a:cubicBezTo>
                  <a:pt x="4867920" y="5106045"/>
                  <a:pt x="4865438" y="5109766"/>
                  <a:pt x="4862958" y="5109766"/>
                </a:cubicBezTo>
                <a:cubicBezTo>
                  <a:pt x="4860478" y="5109766"/>
                  <a:pt x="4859238" y="5106045"/>
                  <a:pt x="4859238" y="5098604"/>
                </a:cubicBezTo>
                <a:cubicBezTo>
                  <a:pt x="4859238" y="5091163"/>
                  <a:pt x="4854276" y="5089923"/>
                  <a:pt x="4844355" y="5094883"/>
                </a:cubicBezTo>
                <a:cubicBezTo>
                  <a:pt x="4834433" y="5099845"/>
                  <a:pt x="4829472" y="5102325"/>
                  <a:pt x="4829472" y="5102325"/>
                </a:cubicBezTo>
                <a:lnTo>
                  <a:pt x="4814589" y="5102325"/>
                </a:lnTo>
                <a:close/>
                <a:moveTo>
                  <a:pt x="1681757" y="5087442"/>
                </a:moveTo>
                <a:lnTo>
                  <a:pt x="1689199" y="5087442"/>
                </a:lnTo>
                <a:cubicBezTo>
                  <a:pt x="1689199" y="5092403"/>
                  <a:pt x="1686718" y="5094883"/>
                  <a:pt x="1681757" y="5094883"/>
                </a:cubicBezTo>
                <a:cubicBezTo>
                  <a:pt x="1676797" y="5094883"/>
                  <a:pt x="1674316" y="5093643"/>
                  <a:pt x="1674316" y="5091163"/>
                </a:cubicBezTo>
                <a:cubicBezTo>
                  <a:pt x="1674316" y="5088682"/>
                  <a:pt x="1676797" y="5087442"/>
                  <a:pt x="1681757" y="5087442"/>
                </a:cubicBezTo>
                <a:close/>
                <a:moveTo>
                  <a:pt x="5194101" y="5080000"/>
                </a:moveTo>
                <a:cubicBezTo>
                  <a:pt x="5194101" y="5084962"/>
                  <a:pt x="5194101" y="5087442"/>
                  <a:pt x="5194101" y="5087442"/>
                </a:cubicBezTo>
                <a:cubicBezTo>
                  <a:pt x="5189140" y="5087442"/>
                  <a:pt x="5186660" y="5089923"/>
                  <a:pt x="5186660" y="5094883"/>
                </a:cubicBezTo>
                <a:lnTo>
                  <a:pt x="5179218" y="5102325"/>
                </a:lnTo>
                <a:cubicBezTo>
                  <a:pt x="5169297" y="5092403"/>
                  <a:pt x="5169297" y="5087442"/>
                  <a:pt x="5179218" y="5087442"/>
                </a:cubicBezTo>
                <a:cubicBezTo>
                  <a:pt x="5184179" y="5087442"/>
                  <a:pt x="5187900" y="5086202"/>
                  <a:pt x="5190380" y="5083721"/>
                </a:cubicBezTo>
                <a:cubicBezTo>
                  <a:pt x="5192860" y="5081241"/>
                  <a:pt x="5194101" y="5080000"/>
                  <a:pt x="5194101" y="5080000"/>
                </a:cubicBezTo>
                <a:close/>
                <a:moveTo>
                  <a:pt x="4889003" y="5080000"/>
                </a:moveTo>
                <a:cubicBezTo>
                  <a:pt x="4889003" y="5080000"/>
                  <a:pt x="4889003" y="5082481"/>
                  <a:pt x="4889003" y="5087442"/>
                </a:cubicBezTo>
                <a:cubicBezTo>
                  <a:pt x="4889003" y="5087442"/>
                  <a:pt x="4886523" y="5087442"/>
                  <a:pt x="4881562" y="5087442"/>
                </a:cubicBezTo>
                <a:cubicBezTo>
                  <a:pt x="4881562" y="5082481"/>
                  <a:pt x="4884042" y="5080000"/>
                  <a:pt x="4889003" y="5080000"/>
                </a:cubicBezTo>
                <a:close/>
                <a:moveTo>
                  <a:pt x="4702968" y="5080000"/>
                </a:moveTo>
                <a:cubicBezTo>
                  <a:pt x="4702968" y="5080000"/>
                  <a:pt x="4704209" y="5080000"/>
                  <a:pt x="4706689" y="5080000"/>
                </a:cubicBezTo>
                <a:cubicBezTo>
                  <a:pt x="4709169" y="5080000"/>
                  <a:pt x="4710410" y="5082481"/>
                  <a:pt x="4710410" y="5087442"/>
                </a:cubicBezTo>
                <a:cubicBezTo>
                  <a:pt x="4705448" y="5087442"/>
                  <a:pt x="4701727" y="5086202"/>
                  <a:pt x="4699247" y="5083721"/>
                </a:cubicBezTo>
                <a:cubicBezTo>
                  <a:pt x="4696767" y="5081241"/>
                  <a:pt x="4698007" y="5080000"/>
                  <a:pt x="4702968" y="5080000"/>
                </a:cubicBezTo>
                <a:close/>
                <a:moveTo>
                  <a:pt x="4554140" y="5080000"/>
                </a:moveTo>
                <a:lnTo>
                  <a:pt x="4561581" y="5087442"/>
                </a:lnTo>
                <a:cubicBezTo>
                  <a:pt x="4566543" y="5087442"/>
                  <a:pt x="4566543" y="5084962"/>
                  <a:pt x="4561581" y="5080000"/>
                </a:cubicBezTo>
                <a:cubicBezTo>
                  <a:pt x="4561581" y="5080000"/>
                  <a:pt x="4559101" y="5080000"/>
                  <a:pt x="4554140" y="5080000"/>
                </a:cubicBezTo>
                <a:close/>
                <a:moveTo>
                  <a:pt x="1622226" y="5080000"/>
                </a:moveTo>
                <a:cubicBezTo>
                  <a:pt x="1627187" y="5080000"/>
                  <a:pt x="1632148" y="5082481"/>
                  <a:pt x="1637109" y="5087442"/>
                </a:cubicBezTo>
                <a:cubicBezTo>
                  <a:pt x="1642070" y="5092403"/>
                  <a:pt x="1644550" y="5094883"/>
                  <a:pt x="1644550" y="5094883"/>
                </a:cubicBezTo>
                <a:lnTo>
                  <a:pt x="1651992" y="5102325"/>
                </a:lnTo>
                <a:cubicBezTo>
                  <a:pt x="1661914" y="5102325"/>
                  <a:pt x="1666875" y="5104805"/>
                  <a:pt x="1666875" y="5109766"/>
                </a:cubicBezTo>
                <a:lnTo>
                  <a:pt x="1659433" y="5117207"/>
                </a:lnTo>
                <a:cubicBezTo>
                  <a:pt x="1649511" y="5112247"/>
                  <a:pt x="1644550" y="5112247"/>
                  <a:pt x="1644550" y="5117207"/>
                </a:cubicBezTo>
                <a:lnTo>
                  <a:pt x="1622226" y="5117207"/>
                </a:lnTo>
                <a:lnTo>
                  <a:pt x="1607343" y="5102325"/>
                </a:lnTo>
                <a:cubicBezTo>
                  <a:pt x="1612304" y="5097364"/>
                  <a:pt x="1617265" y="5094883"/>
                  <a:pt x="1622226" y="5094883"/>
                </a:cubicBezTo>
                <a:lnTo>
                  <a:pt x="1629668" y="5094883"/>
                </a:lnTo>
                <a:close/>
                <a:moveTo>
                  <a:pt x="1183183" y="5080000"/>
                </a:moveTo>
                <a:cubicBezTo>
                  <a:pt x="1183183" y="5080000"/>
                  <a:pt x="1184424" y="5080000"/>
                  <a:pt x="1186904" y="5080000"/>
                </a:cubicBezTo>
                <a:cubicBezTo>
                  <a:pt x="1189385" y="5080000"/>
                  <a:pt x="1193105" y="5084962"/>
                  <a:pt x="1198066" y="5094883"/>
                </a:cubicBezTo>
                <a:cubicBezTo>
                  <a:pt x="1222871" y="5114727"/>
                  <a:pt x="1230312" y="5124649"/>
                  <a:pt x="1220390" y="5124649"/>
                </a:cubicBezTo>
                <a:lnTo>
                  <a:pt x="1212949" y="5117207"/>
                </a:lnTo>
                <a:cubicBezTo>
                  <a:pt x="1212949" y="5112247"/>
                  <a:pt x="1207988" y="5107286"/>
                  <a:pt x="1198066" y="5102325"/>
                </a:cubicBezTo>
                <a:cubicBezTo>
                  <a:pt x="1178222" y="5097364"/>
                  <a:pt x="1173262" y="5089923"/>
                  <a:pt x="1183183" y="5080000"/>
                </a:cubicBezTo>
                <a:close/>
                <a:moveTo>
                  <a:pt x="4374616" y="5075350"/>
                </a:moveTo>
                <a:cubicBezTo>
                  <a:pt x="4373996" y="5074730"/>
                  <a:pt x="4373066" y="5075040"/>
                  <a:pt x="4371826" y="5076280"/>
                </a:cubicBezTo>
                <a:cubicBezTo>
                  <a:pt x="4369345" y="5078760"/>
                  <a:pt x="4368105" y="5080000"/>
                  <a:pt x="4368105" y="5080000"/>
                </a:cubicBezTo>
                <a:cubicBezTo>
                  <a:pt x="4368105" y="5080000"/>
                  <a:pt x="4368105" y="5082481"/>
                  <a:pt x="4368105" y="5087442"/>
                </a:cubicBezTo>
                <a:cubicBezTo>
                  <a:pt x="4373066" y="5087442"/>
                  <a:pt x="4375546" y="5084962"/>
                  <a:pt x="4375546" y="5080000"/>
                </a:cubicBezTo>
                <a:cubicBezTo>
                  <a:pt x="4375546" y="5077520"/>
                  <a:pt x="4375236" y="5075970"/>
                  <a:pt x="4374616" y="5075350"/>
                </a:cubicBezTo>
                <a:close/>
                <a:moveTo>
                  <a:pt x="4680644" y="5072559"/>
                </a:moveTo>
                <a:lnTo>
                  <a:pt x="4688085" y="5072559"/>
                </a:lnTo>
                <a:cubicBezTo>
                  <a:pt x="4688085" y="5077520"/>
                  <a:pt x="4686845" y="5081241"/>
                  <a:pt x="4684365" y="5083721"/>
                </a:cubicBezTo>
                <a:cubicBezTo>
                  <a:pt x="4681885" y="5086202"/>
                  <a:pt x="4681885" y="5088682"/>
                  <a:pt x="4684365" y="5091163"/>
                </a:cubicBezTo>
                <a:cubicBezTo>
                  <a:pt x="4686845" y="5093643"/>
                  <a:pt x="4685605" y="5094883"/>
                  <a:pt x="4680644" y="5094883"/>
                </a:cubicBezTo>
                <a:lnTo>
                  <a:pt x="4673202" y="5087442"/>
                </a:lnTo>
                <a:cubicBezTo>
                  <a:pt x="4673202" y="5082481"/>
                  <a:pt x="4674443" y="5078760"/>
                  <a:pt x="4676923" y="5076280"/>
                </a:cubicBezTo>
                <a:cubicBezTo>
                  <a:pt x="4679403" y="5073800"/>
                  <a:pt x="4680644" y="5072559"/>
                  <a:pt x="4680644" y="5072559"/>
                </a:cubicBezTo>
                <a:close/>
                <a:moveTo>
                  <a:pt x="4487167" y="5072559"/>
                </a:moveTo>
                <a:lnTo>
                  <a:pt x="4472285" y="5087442"/>
                </a:lnTo>
                <a:cubicBezTo>
                  <a:pt x="4487167" y="5097364"/>
                  <a:pt x="4494609" y="5094883"/>
                  <a:pt x="4494609" y="5080000"/>
                </a:cubicBezTo>
                <a:cubicBezTo>
                  <a:pt x="4494609" y="5075040"/>
                  <a:pt x="4494609" y="5072559"/>
                  <a:pt x="4494609" y="5072559"/>
                </a:cubicBezTo>
                <a:cubicBezTo>
                  <a:pt x="4494609" y="5072559"/>
                  <a:pt x="4492129" y="5072559"/>
                  <a:pt x="4487167" y="5072559"/>
                </a:cubicBezTo>
                <a:close/>
                <a:moveTo>
                  <a:pt x="4189511" y="5072559"/>
                </a:moveTo>
                <a:lnTo>
                  <a:pt x="4204394" y="5080000"/>
                </a:lnTo>
                <a:cubicBezTo>
                  <a:pt x="4209355" y="5080000"/>
                  <a:pt x="4214316" y="5080000"/>
                  <a:pt x="4219277" y="5080000"/>
                </a:cubicBezTo>
                <a:cubicBezTo>
                  <a:pt x="4224238" y="5080000"/>
                  <a:pt x="4226718" y="5077520"/>
                  <a:pt x="4226718" y="5072559"/>
                </a:cubicBezTo>
                <a:lnTo>
                  <a:pt x="4211835" y="5072559"/>
                </a:lnTo>
                <a:cubicBezTo>
                  <a:pt x="4196952" y="5072559"/>
                  <a:pt x="4189511" y="5072559"/>
                  <a:pt x="4189511" y="5072559"/>
                </a:cubicBezTo>
                <a:close/>
                <a:moveTo>
                  <a:pt x="1726406" y="5072559"/>
                </a:moveTo>
                <a:lnTo>
                  <a:pt x="1733847" y="5080000"/>
                </a:lnTo>
                <a:cubicBezTo>
                  <a:pt x="1743769" y="5080000"/>
                  <a:pt x="1748730" y="5080000"/>
                  <a:pt x="1748730" y="5080000"/>
                </a:cubicBezTo>
                <a:lnTo>
                  <a:pt x="1748730" y="5072559"/>
                </a:lnTo>
                <a:close/>
                <a:moveTo>
                  <a:pt x="4282529" y="5068838"/>
                </a:moveTo>
                <a:cubicBezTo>
                  <a:pt x="4280049" y="5068838"/>
                  <a:pt x="4278808" y="5070079"/>
                  <a:pt x="4278808" y="5072559"/>
                </a:cubicBezTo>
                <a:cubicBezTo>
                  <a:pt x="4278808" y="5077520"/>
                  <a:pt x="4283769" y="5080000"/>
                  <a:pt x="4293691" y="5080000"/>
                </a:cubicBezTo>
                <a:lnTo>
                  <a:pt x="4293691" y="5072559"/>
                </a:lnTo>
                <a:cubicBezTo>
                  <a:pt x="4288730" y="5070079"/>
                  <a:pt x="4285009" y="5068838"/>
                  <a:pt x="4282529" y="5068838"/>
                </a:cubicBezTo>
                <a:close/>
                <a:moveTo>
                  <a:pt x="4933652" y="5065118"/>
                </a:moveTo>
                <a:cubicBezTo>
                  <a:pt x="4938613" y="5065118"/>
                  <a:pt x="4941093" y="5065118"/>
                  <a:pt x="4941093" y="5065118"/>
                </a:cubicBezTo>
                <a:cubicBezTo>
                  <a:pt x="4941093" y="5065118"/>
                  <a:pt x="4943573" y="5067598"/>
                  <a:pt x="4948535" y="5072559"/>
                </a:cubicBezTo>
                <a:cubicBezTo>
                  <a:pt x="4948535" y="5077520"/>
                  <a:pt x="4948535" y="5081241"/>
                  <a:pt x="4948535" y="5083721"/>
                </a:cubicBezTo>
                <a:cubicBezTo>
                  <a:pt x="4948535" y="5086202"/>
                  <a:pt x="4946054" y="5084962"/>
                  <a:pt x="4941093" y="5080000"/>
                </a:cubicBezTo>
                <a:cubicBezTo>
                  <a:pt x="4936132" y="5075040"/>
                  <a:pt x="4933652" y="5070079"/>
                  <a:pt x="4933652" y="5065118"/>
                </a:cubicBezTo>
                <a:close/>
                <a:moveTo>
                  <a:pt x="4755058" y="5057676"/>
                </a:moveTo>
                <a:lnTo>
                  <a:pt x="4762499" y="5065118"/>
                </a:lnTo>
                <a:cubicBezTo>
                  <a:pt x="4762499" y="5065118"/>
                  <a:pt x="4762499" y="5066358"/>
                  <a:pt x="4762499" y="5068838"/>
                </a:cubicBezTo>
                <a:cubicBezTo>
                  <a:pt x="4762499" y="5071319"/>
                  <a:pt x="4764979" y="5072559"/>
                  <a:pt x="4769941" y="5072559"/>
                </a:cubicBezTo>
                <a:cubicBezTo>
                  <a:pt x="4769941" y="5077520"/>
                  <a:pt x="4769941" y="5082481"/>
                  <a:pt x="4769941" y="5087442"/>
                </a:cubicBezTo>
                <a:lnTo>
                  <a:pt x="4755058" y="5094883"/>
                </a:lnTo>
                <a:cubicBezTo>
                  <a:pt x="4760019" y="5089923"/>
                  <a:pt x="4760019" y="5083721"/>
                  <a:pt x="4755058" y="5076280"/>
                </a:cubicBezTo>
                <a:cubicBezTo>
                  <a:pt x="4750097" y="5068838"/>
                  <a:pt x="4750097" y="5062638"/>
                  <a:pt x="4755058" y="5057676"/>
                </a:cubicBezTo>
                <a:close/>
                <a:moveTo>
                  <a:pt x="4427636" y="5057676"/>
                </a:moveTo>
                <a:cubicBezTo>
                  <a:pt x="4422675" y="5057676"/>
                  <a:pt x="4420195" y="5058917"/>
                  <a:pt x="4420195" y="5061397"/>
                </a:cubicBezTo>
                <a:cubicBezTo>
                  <a:pt x="4420195" y="5063878"/>
                  <a:pt x="4422675" y="5065118"/>
                  <a:pt x="4427636" y="5065118"/>
                </a:cubicBezTo>
                <a:close/>
                <a:moveTo>
                  <a:pt x="4412753" y="5057676"/>
                </a:moveTo>
                <a:cubicBezTo>
                  <a:pt x="4407792" y="5057676"/>
                  <a:pt x="4402832" y="5060157"/>
                  <a:pt x="4397870" y="5065118"/>
                </a:cubicBezTo>
                <a:cubicBezTo>
                  <a:pt x="4392909" y="5070079"/>
                  <a:pt x="4390429" y="5075040"/>
                  <a:pt x="4390429" y="5080000"/>
                </a:cubicBezTo>
                <a:cubicBezTo>
                  <a:pt x="4390429" y="5084962"/>
                  <a:pt x="4392909" y="5087442"/>
                  <a:pt x="4397870" y="5087442"/>
                </a:cubicBezTo>
                <a:cubicBezTo>
                  <a:pt x="4402832" y="5087442"/>
                  <a:pt x="4405312" y="5084962"/>
                  <a:pt x="4405312" y="5080000"/>
                </a:cubicBezTo>
                <a:lnTo>
                  <a:pt x="4405312" y="5065118"/>
                </a:lnTo>
                <a:close/>
                <a:moveTo>
                  <a:pt x="4680644" y="5050235"/>
                </a:moveTo>
                <a:lnTo>
                  <a:pt x="4688085" y="5057676"/>
                </a:lnTo>
                <a:cubicBezTo>
                  <a:pt x="4688085" y="5062638"/>
                  <a:pt x="4686845" y="5065118"/>
                  <a:pt x="4684365" y="5065118"/>
                </a:cubicBezTo>
                <a:cubicBezTo>
                  <a:pt x="4681885" y="5065118"/>
                  <a:pt x="4679403" y="5062638"/>
                  <a:pt x="4676923" y="5057676"/>
                </a:cubicBezTo>
                <a:cubicBezTo>
                  <a:pt x="4674443" y="5052715"/>
                  <a:pt x="4675683" y="5050235"/>
                  <a:pt x="4680644" y="5050235"/>
                </a:cubicBezTo>
                <a:close/>
                <a:moveTo>
                  <a:pt x="4449960" y="5050235"/>
                </a:moveTo>
                <a:lnTo>
                  <a:pt x="4442519" y="5057676"/>
                </a:lnTo>
                <a:cubicBezTo>
                  <a:pt x="4437558" y="5062638"/>
                  <a:pt x="4437558" y="5065118"/>
                  <a:pt x="4442519" y="5065118"/>
                </a:cubicBezTo>
                <a:cubicBezTo>
                  <a:pt x="4447480" y="5065118"/>
                  <a:pt x="4449960" y="5062638"/>
                  <a:pt x="4449960" y="5057676"/>
                </a:cubicBezTo>
                <a:cubicBezTo>
                  <a:pt x="4449960" y="5052715"/>
                  <a:pt x="4449960" y="5050235"/>
                  <a:pt x="4449960" y="5050235"/>
                </a:cubicBezTo>
                <a:close/>
                <a:moveTo>
                  <a:pt x="4890864" y="5047444"/>
                </a:moveTo>
                <a:cubicBezTo>
                  <a:pt x="4894584" y="5048065"/>
                  <a:pt x="4896445" y="5050235"/>
                  <a:pt x="4896445" y="5053956"/>
                </a:cubicBezTo>
                <a:cubicBezTo>
                  <a:pt x="4896445" y="5061397"/>
                  <a:pt x="4898925" y="5062638"/>
                  <a:pt x="4903886" y="5057676"/>
                </a:cubicBezTo>
                <a:lnTo>
                  <a:pt x="4911327" y="5072559"/>
                </a:lnTo>
                <a:cubicBezTo>
                  <a:pt x="4901406" y="5077520"/>
                  <a:pt x="4893965" y="5077520"/>
                  <a:pt x="4889003" y="5072559"/>
                </a:cubicBezTo>
                <a:cubicBezTo>
                  <a:pt x="4884042" y="5072559"/>
                  <a:pt x="4884042" y="5070079"/>
                  <a:pt x="4889003" y="5065118"/>
                </a:cubicBezTo>
                <a:lnTo>
                  <a:pt x="4881562" y="5057676"/>
                </a:lnTo>
                <a:cubicBezTo>
                  <a:pt x="4881562" y="5062638"/>
                  <a:pt x="4879082" y="5062638"/>
                  <a:pt x="4874120" y="5057676"/>
                </a:cubicBezTo>
                <a:lnTo>
                  <a:pt x="4874120" y="5050235"/>
                </a:lnTo>
                <a:cubicBezTo>
                  <a:pt x="4881562" y="5047755"/>
                  <a:pt x="4887143" y="5046825"/>
                  <a:pt x="4890864" y="5047444"/>
                </a:cubicBezTo>
                <a:close/>
                <a:moveTo>
                  <a:pt x="4523444" y="5045816"/>
                </a:moveTo>
                <a:cubicBezTo>
                  <a:pt x="4521584" y="5045662"/>
                  <a:pt x="4519413" y="5045894"/>
                  <a:pt x="4516933" y="5046514"/>
                </a:cubicBezTo>
                <a:cubicBezTo>
                  <a:pt x="4507011" y="5048995"/>
                  <a:pt x="4507011" y="5057676"/>
                  <a:pt x="4516933" y="5072559"/>
                </a:cubicBezTo>
                <a:lnTo>
                  <a:pt x="4531816" y="5065118"/>
                </a:lnTo>
                <a:cubicBezTo>
                  <a:pt x="4531816" y="5075040"/>
                  <a:pt x="4531816" y="5080000"/>
                  <a:pt x="4531816" y="5080000"/>
                </a:cubicBezTo>
                <a:lnTo>
                  <a:pt x="4524374" y="5087442"/>
                </a:lnTo>
                <a:cubicBezTo>
                  <a:pt x="4529336" y="5087442"/>
                  <a:pt x="4531816" y="5089923"/>
                  <a:pt x="4531816" y="5094883"/>
                </a:cubicBezTo>
                <a:lnTo>
                  <a:pt x="4539257" y="5094883"/>
                </a:lnTo>
                <a:cubicBezTo>
                  <a:pt x="4544218" y="5084962"/>
                  <a:pt x="4544218" y="5077520"/>
                  <a:pt x="4539257" y="5072559"/>
                </a:cubicBezTo>
                <a:cubicBezTo>
                  <a:pt x="4534296" y="5067598"/>
                  <a:pt x="4531816" y="5062638"/>
                  <a:pt x="4531816" y="5057676"/>
                </a:cubicBezTo>
                <a:cubicBezTo>
                  <a:pt x="4531816" y="5050235"/>
                  <a:pt x="4529025" y="5046282"/>
                  <a:pt x="4523444" y="5045816"/>
                </a:cubicBezTo>
                <a:close/>
                <a:moveTo>
                  <a:pt x="4851796" y="5042793"/>
                </a:moveTo>
                <a:cubicBezTo>
                  <a:pt x="4856758" y="5042793"/>
                  <a:pt x="4859238" y="5044033"/>
                  <a:pt x="4859238" y="5046514"/>
                </a:cubicBezTo>
                <a:cubicBezTo>
                  <a:pt x="4859238" y="5048995"/>
                  <a:pt x="4856758" y="5050235"/>
                  <a:pt x="4851796" y="5050235"/>
                </a:cubicBezTo>
                <a:close/>
                <a:moveTo>
                  <a:pt x="4799706" y="5042793"/>
                </a:moveTo>
                <a:lnTo>
                  <a:pt x="4807148" y="5057676"/>
                </a:lnTo>
                <a:cubicBezTo>
                  <a:pt x="4802186" y="5057676"/>
                  <a:pt x="4799706" y="5060157"/>
                  <a:pt x="4799706" y="5065118"/>
                </a:cubicBezTo>
                <a:lnTo>
                  <a:pt x="4792265" y="5080000"/>
                </a:lnTo>
                <a:cubicBezTo>
                  <a:pt x="4787304" y="5065118"/>
                  <a:pt x="4786064" y="5055196"/>
                  <a:pt x="4788544" y="5050235"/>
                </a:cubicBezTo>
                <a:cubicBezTo>
                  <a:pt x="4791024" y="5045274"/>
                  <a:pt x="4794745" y="5042793"/>
                  <a:pt x="4799706" y="5042793"/>
                </a:cubicBezTo>
                <a:close/>
                <a:moveTo>
                  <a:pt x="4777382" y="5035352"/>
                </a:moveTo>
                <a:cubicBezTo>
                  <a:pt x="4782343" y="5040313"/>
                  <a:pt x="4779862" y="5042793"/>
                  <a:pt x="4769941" y="5042793"/>
                </a:cubicBezTo>
                <a:cubicBezTo>
                  <a:pt x="4769941" y="5047755"/>
                  <a:pt x="4764979" y="5047755"/>
                  <a:pt x="4755058" y="5042793"/>
                </a:cubicBezTo>
                <a:cubicBezTo>
                  <a:pt x="4735214" y="5042793"/>
                  <a:pt x="4725292" y="5047755"/>
                  <a:pt x="4725292" y="5057676"/>
                </a:cubicBezTo>
                <a:cubicBezTo>
                  <a:pt x="4725292" y="5062638"/>
                  <a:pt x="4730254" y="5065118"/>
                  <a:pt x="4740175" y="5065118"/>
                </a:cubicBezTo>
                <a:lnTo>
                  <a:pt x="4732734" y="5072559"/>
                </a:lnTo>
                <a:lnTo>
                  <a:pt x="4725292" y="5072559"/>
                </a:lnTo>
                <a:cubicBezTo>
                  <a:pt x="4725292" y="5067598"/>
                  <a:pt x="4722812" y="5063878"/>
                  <a:pt x="4717851" y="5061397"/>
                </a:cubicBezTo>
                <a:cubicBezTo>
                  <a:pt x="4712890" y="5058917"/>
                  <a:pt x="4715371" y="5052715"/>
                  <a:pt x="4725292" y="5042793"/>
                </a:cubicBezTo>
                <a:close/>
                <a:moveTo>
                  <a:pt x="4635995" y="5035352"/>
                </a:moveTo>
                <a:lnTo>
                  <a:pt x="4673202" y="5035352"/>
                </a:lnTo>
                <a:lnTo>
                  <a:pt x="4650878" y="5050235"/>
                </a:lnTo>
                <a:cubicBezTo>
                  <a:pt x="4645917" y="5045274"/>
                  <a:pt x="4640957" y="5044033"/>
                  <a:pt x="4635995" y="5046514"/>
                </a:cubicBezTo>
                <a:cubicBezTo>
                  <a:pt x="4631034" y="5048995"/>
                  <a:pt x="4628554" y="5050235"/>
                  <a:pt x="4628554" y="5050235"/>
                </a:cubicBezTo>
                <a:cubicBezTo>
                  <a:pt x="4628554" y="5060157"/>
                  <a:pt x="4623593" y="5060157"/>
                  <a:pt x="4613671" y="5050235"/>
                </a:cubicBezTo>
                <a:cubicBezTo>
                  <a:pt x="4608710" y="5045274"/>
                  <a:pt x="4609951" y="5042793"/>
                  <a:pt x="4617392" y="5042793"/>
                </a:cubicBezTo>
                <a:cubicBezTo>
                  <a:pt x="4624833" y="5042793"/>
                  <a:pt x="4631034" y="5040313"/>
                  <a:pt x="4635995" y="5035352"/>
                </a:cubicBezTo>
                <a:close/>
                <a:moveTo>
                  <a:pt x="4717851" y="5027911"/>
                </a:moveTo>
                <a:lnTo>
                  <a:pt x="4732734" y="5027911"/>
                </a:lnTo>
                <a:cubicBezTo>
                  <a:pt x="4732734" y="5027911"/>
                  <a:pt x="4730254" y="5029151"/>
                  <a:pt x="4725292" y="5031631"/>
                </a:cubicBezTo>
                <a:cubicBezTo>
                  <a:pt x="4720331" y="5034112"/>
                  <a:pt x="4717851" y="5032872"/>
                  <a:pt x="4717851" y="5027911"/>
                </a:cubicBezTo>
                <a:close/>
                <a:moveTo>
                  <a:pt x="4390429" y="5024190"/>
                </a:moveTo>
                <a:cubicBezTo>
                  <a:pt x="4387948" y="5024190"/>
                  <a:pt x="4385468" y="5025430"/>
                  <a:pt x="4382988" y="5027911"/>
                </a:cubicBezTo>
                <a:lnTo>
                  <a:pt x="4390429" y="5027911"/>
                </a:lnTo>
                <a:lnTo>
                  <a:pt x="4397870" y="5027911"/>
                </a:lnTo>
                <a:cubicBezTo>
                  <a:pt x="4397870" y="5032872"/>
                  <a:pt x="4400351" y="5035352"/>
                  <a:pt x="4405312" y="5035352"/>
                </a:cubicBezTo>
                <a:cubicBezTo>
                  <a:pt x="4410273" y="5035352"/>
                  <a:pt x="4412753" y="5035352"/>
                  <a:pt x="4412753" y="5035352"/>
                </a:cubicBezTo>
                <a:cubicBezTo>
                  <a:pt x="4412753" y="5035352"/>
                  <a:pt x="4412753" y="5032872"/>
                  <a:pt x="4412753" y="5027911"/>
                </a:cubicBezTo>
                <a:lnTo>
                  <a:pt x="4397870" y="5027911"/>
                </a:lnTo>
                <a:cubicBezTo>
                  <a:pt x="4395390" y="5025430"/>
                  <a:pt x="4392909" y="5024190"/>
                  <a:pt x="4390429" y="5024190"/>
                </a:cubicBezTo>
                <a:close/>
                <a:moveTo>
                  <a:pt x="5075038" y="5020469"/>
                </a:moveTo>
                <a:lnTo>
                  <a:pt x="5075038" y="5027911"/>
                </a:lnTo>
                <a:cubicBezTo>
                  <a:pt x="5070077" y="5027911"/>
                  <a:pt x="5067597" y="5027911"/>
                  <a:pt x="5067597" y="5027911"/>
                </a:cubicBezTo>
                <a:cubicBezTo>
                  <a:pt x="5067597" y="5032872"/>
                  <a:pt x="5067597" y="5035352"/>
                  <a:pt x="5067597" y="5035352"/>
                </a:cubicBezTo>
                <a:lnTo>
                  <a:pt x="5060156" y="5027911"/>
                </a:lnTo>
                <a:close/>
                <a:moveTo>
                  <a:pt x="4822031" y="5020469"/>
                </a:moveTo>
                <a:lnTo>
                  <a:pt x="4829472" y="5027911"/>
                </a:lnTo>
                <a:cubicBezTo>
                  <a:pt x="4819551" y="5032872"/>
                  <a:pt x="4814589" y="5032872"/>
                  <a:pt x="4814589" y="5027911"/>
                </a:cubicBezTo>
                <a:cubicBezTo>
                  <a:pt x="4814589" y="5022950"/>
                  <a:pt x="4817069" y="5020469"/>
                  <a:pt x="4822031" y="5020469"/>
                </a:cubicBezTo>
                <a:close/>
                <a:moveTo>
                  <a:pt x="4755058" y="5020469"/>
                </a:moveTo>
                <a:cubicBezTo>
                  <a:pt x="4760019" y="5020469"/>
                  <a:pt x="4762499" y="5021710"/>
                  <a:pt x="4762499" y="5024190"/>
                </a:cubicBezTo>
                <a:cubicBezTo>
                  <a:pt x="4762499" y="5026671"/>
                  <a:pt x="4760019" y="5027911"/>
                  <a:pt x="4755058" y="5027911"/>
                </a:cubicBezTo>
                <a:cubicBezTo>
                  <a:pt x="4750097" y="5027911"/>
                  <a:pt x="4747617" y="5026671"/>
                  <a:pt x="4747617" y="5024190"/>
                </a:cubicBezTo>
                <a:cubicBezTo>
                  <a:pt x="4747617" y="5021710"/>
                  <a:pt x="4750097" y="5020469"/>
                  <a:pt x="4755058" y="5020469"/>
                </a:cubicBezTo>
                <a:close/>
                <a:moveTo>
                  <a:pt x="4511352" y="5016748"/>
                </a:moveTo>
                <a:cubicBezTo>
                  <a:pt x="4507631" y="5016748"/>
                  <a:pt x="4504531" y="5017989"/>
                  <a:pt x="4502050" y="5020469"/>
                </a:cubicBezTo>
                <a:lnTo>
                  <a:pt x="4516933" y="5027911"/>
                </a:lnTo>
                <a:cubicBezTo>
                  <a:pt x="4521894" y="5027911"/>
                  <a:pt x="4524374" y="5030391"/>
                  <a:pt x="4524374" y="5035352"/>
                </a:cubicBezTo>
                <a:lnTo>
                  <a:pt x="4531816" y="5035352"/>
                </a:lnTo>
                <a:cubicBezTo>
                  <a:pt x="4531816" y="5035352"/>
                  <a:pt x="4531816" y="5032872"/>
                  <a:pt x="4531816" y="5027911"/>
                </a:cubicBezTo>
                <a:cubicBezTo>
                  <a:pt x="4531816" y="5022950"/>
                  <a:pt x="4529336" y="5020469"/>
                  <a:pt x="4524374" y="5020469"/>
                </a:cubicBezTo>
                <a:cubicBezTo>
                  <a:pt x="4519414" y="5017989"/>
                  <a:pt x="4515073" y="5016748"/>
                  <a:pt x="4511352" y="5016748"/>
                </a:cubicBezTo>
                <a:close/>
                <a:moveTo>
                  <a:pt x="4948535" y="5013028"/>
                </a:moveTo>
                <a:cubicBezTo>
                  <a:pt x="4953496" y="5013028"/>
                  <a:pt x="4957217" y="5014268"/>
                  <a:pt x="4959697" y="5016748"/>
                </a:cubicBezTo>
                <a:cubicBezTo>
                  <a:pt x="4962177" y="5019229"/>
                  <a:pt x="4968379" y="5020469"/>
                  <a:pt x="4978300" y="5020469"/>
                </a:cubicBezTo>
                <a:lnTo>
                  <a:pt x="4941093" y="5027911"/>
                </a:lnTo>
                <a:cubicBezTo>
                  <a:pt x="4941093" y="5022950"/>
                  <a:pt x="4942334" y="5020469"/>
                  <a:pt x="4944814" y="5020469"/>
                </a:cubicBezTo>
                <a:cubicBezTo>
                  <a:pt x="4947294" y="5020469"/>
                  <a:pt x="4948535" y="5017989"/>
                  <a:pt x="4948535" y="5013028"/>
                </a:cubicBezTo>
                <a:close/>
                <a:moveTo>
                  <a:pt x="4554140" y="5013028"/>
                </a:moveTo>
                <a:cubicBezTo>
                  <a:pt x="4554140" y="5013028"/>
                  <a:pt x="4554140" y="5015508"/>
                  <a:pt x="4554140" y="5020469"/>
                </a:cubicBezTo>
                <a:cubicBezTo>
                  <a:pt x="4554140" y="5025430"/>
                  <a:pt x="4556620" y="5027911"/>
                  <a:pt x="4561581" y="5027911"/>
                </a:cubicBezTo>
                <a:lnTo>
                  <a:pt x="4561581" y="5020469"/>
                </a:lnTo>
                <a:cubicBezTo>
                  <a:pt x="4561581" y="5015508"/>
                  <a:pt x="4559101" y="5013028"/>
                  <a:pt x="4554140" y="5013028"/>
                </a:cubicBezTo>
                <a:close/>
                <a:moveTo>
                  <a:pt x="1451074" y="5013028"/>
                </a:moveTo>
                <a:cubicBezTo>
                  <a:pt x="1456035" y="5013028"/>
                  <a:pt x="1460996" y="5017989"/>
                  <a:pt x="1465957" y="5027911"/>
                </a:cubicBezTo>
                <a:cubicBezTo>
                  <a:pt x="1470918" y="5042793"/>
                  <a:pt x="1465957" y="5045274"/>
                  <a:pt x="1451074" y="5035352"/>
                </a:cubicBezTo>
                <a:cubicBezTo>
                  <a:pt x="1436191" y="5025430"/>
                  <a:pt x="1436191" y="5017989"/>
                  <a:pt x="1451074" y="5013028"/>
                </a:cubicBezTo>
                <a:close/>
                <a:moveTo>
                  <a:pt x="5052714" y="5005586"/>
                </a:moveTo>
                <a:cubicBezTo>
                  <a:pt x="5057676" y="5005586"/>
                  <a:pt x="5060156" y="5006826"/>
                  <a:pt x="5060156" y="5009307"/>
                </a:cubicBezTo>
                <a:cubicBezTo>
                  <a:pt x="5060156" y="5011788"/>
                  <a:pt x="5057676" y="5013028"/>
                  <a:pt x="5052714" y="5013028"/>
                </a:cubicBezTo>
                <a:cubicBezTo>
                  <a:pt x="5047753" y="5013028"/>
                  <a:pt x="5045273" y="5011788"/>
                  <a:pt x="5045273" y="5009307"/>
                </a:cubicBezTo>
                <a:cubicBezTo>
                  <a:pt x="5045273" y="5006826"/>
                  <a:pt x="5047753" y="5005586"/>
                  <a:pt x="5052714" y="5005586"/>
                </a:cubicBezTo>
                <a:close/>
                <a:moveTo>
                  <a:pt x="4773661" y="5005586"/>
                </a:moveTo>
                <a:cubicBezTo>
                  <a:pt x="4781103" y="5005586"/>
                  <a:pt x="4784824" y="5010548"/>
                  <a:pt x="4784824" y="5020469"/>
                </a:cubicBezTo>
                <a:lnTo>
                  <a:pt x="4777382" y="5027911"/>
                </a:lnTo>
                <a:cubicBezTo>
                  <a:pt x="4777382" y="5022950"/>
                  <a:pt x="4776142" y="5019229"/>
                  <a:pt x="4773661" y="5016748"/>
                </a:cubicBezTo>
                <a:cubicBezTo>
                  <a:pt x="4771181" y="5014268"/>
                  <a:pt x="4767461" y="5013028"/>
                  <a:pt x="4762499" y="5013028"/>
                </a:cubicBezTo>
                <a:lnTo>
                  <a:pt x="4755058" y="5013028"/>
                </a:lnTo>
                <a:cubicBezTo>
                  <a:pt x="4760019" y="5008067"/>
                  <a:pt x="4766220" y="5005586"/>
                  <a:pt x="4773661" y="5005586"/>
                </a:cubicBezTo>
                <a:close/>
                <a:moveTo>
                  <a:pt x="4576464" y="5005586"/>
                </a:moveTo>
                <a:cubicBezTo>
                  <a:pt x="4576464" y="5005586"/>
                  <a:pt x="4575224" y="5006826"/>
                  <a:pt x="4572744" y="5009307"/>
                </a:cubicBezTo>
                <a:cubicBezTo>
                  <a:pt x="4570263" y="5011788"/>
                  <a:pt x="4569023" y="5013028"/>
                  <a:pt x="4569023" y="5013028"/>
                </a:cubicBezTo>
                <a:cubicBezTo>
                  <a:pt x="4569023" y="5013028"/>
                  <a:pt x="4571503" y="5013028"/>
                  <a:pt x="4576464" y="5013028"/>
                </a:cubicBezTo>
                <a:cubicBezTo>
                  <a:pt x="4576464" y="5008067"/>
                  <a:pt x="4576464" y="5005586"/>
                  <a:pt x="4576464" y="5005586"/>
                </a:cubicBezTo>
                <a:close/>
                <a:moveTo>
                  <a:pt x="1268760" y="5005586"/>
                </a:moveTo>
                <a:cubicBezTo>
                  <a:pt x="1271240" y="5005586"/>
                  <a:pt x="1272480" y="5008067"/>
                  <a:pt x="1272480" y="5013028"/>
                </a:cubicBezTo>
                <a:cubicBezTo>
                  <a:pt x="1267519" y="5013028"/>
                  <a:pt x="1265039" y="5011788"/>
                  <a:pt x="1265039" y="5009307"/>
                </a:cubicBezTo>
                <a:cubicBezTo>
                  <a:pt x="1265039" y="5006826"/>
                  <a:pt x="1266279" y="5005586"/>
                  <a:pt x="1268760" y="5005586"/>
                </a:cubicBezTo>
                <a:close/>
                <a:moveTo>
                  <a:pt x="5008066" y="4998145"/>
                </a:moveTo>
                <a:cubicBezTo>
                  <a:pt x="5013027" y="4998145"/>
                  <a:pt x="5017987" y="5000626"/>
                  <a:pt x="5022949" y="5005586"/>
                </a:cubicBezTo>
                <a:lnTo>
                  <a:pt x="5022949" y="5013028"/>
                </a:lnTo>
                <a:cubicBezTo>
                  <a:pt x="5017987" y="5013028"/>
                  <a:pt x="5013027" y="5010548"/>
                  <a:pt x="5008066" y="5005586"/>
                </a:cubicBezTo>
                <a:close/>
                <a:moveTo>
                  <a:pt x="4673202" y="4998145"/>
                </a:moveTo>
                <a:cubicBezTo>
                  <a:pt x="4673202" y="5003106"/>
                  <a:pt x="4675683" y="5005586"/>
                  <a:pt x="4680644" y="5005586"/>
                </a:cubicBezTo>
                <a:cubicBezTo>
                  <a:pt x="4685605" y="5005586"/>
                  <a:pt x="4688085" y="5003106"/>
                  <a:pt x="4688085" y="4998145"/>
                </a:cubicBezTo>
                <a:cubicBezTo>
                  <a:pt x="4683124" y="4998145"/>
                  <a:pt x="4680644" y="4998145"/>
                  <a:pt x="4680644" y="4998145"/>
                </a:cubicBezTo>
                <a:close/>
                <a:moveTo>
                  <a:pt x="4890864" y="4994424"/>
                </a:moveTo>
                <a:cubicBezTo>
                  <a:pt x="4893344" y="4994424"/>
                  <a:pt x="4896445" y="4995665"/>
                  <a:pt x="4900165" y="4998145"/>
                </a:cubicBezTo>
                <a:cubicBezTo>
                  <a:pt x="4907607" y="5003106"/>
                  <a:pt x="4913808" y="5003106"/>
                  <a:pt x="4918769" y="4998145"/>
                </a:cubicBezTo>
                <a:cubicBezTo>
                  <a:pt x="4923730" y="4998145"/>
                  <a:pt x="4927451" y="4998145"/>
                  <a:pt x="4929931" y="4998145"/>
                </a:cubicBezTo>
                <a:cubicBezTo>
                  <a:pt x="4932411" y="4998145"/>
                  <a:pt x="4933652" y="5000626"/>
                  <a:pt x="4933652" y="5005586"/>
                </a:cubicBezTo>
                <a:cubicBezTo>
                  <a:pt x="4938613" y="5010548"/>
                  <a:pt x="4938613" y="5014268"/>
                  <a:pt x="4933652" y="5016748"/>
                </a:cubicBezTo>
                <a:cubicBezTo>
                  <a:pt x="4928690" y="5019229"/>
                  <a:pt x="4923730" y="5017989"/>
                  <a:pt x="4918769" y="5013028"/>
                </a:cubicBezTo>
                <a:lnTo>
                  <a:pt x="4896445" y="5013028"/>
                </a:lnTo>
                <a:lnTo>
                  <a:pt x="4889003" y="5013028"/>
                </a:lnTo>
                <a:cubicBezTo>
                  <a:pt x="4884042" y="5008067"/>
                  <a:pt x="4882802" y="5003106"/>
                  <a:pt x="4885283" y="4998145"/>
                </a:cubicBezTo>
                <a:cubicBezTo>
                  <a:pt x="4886523" y="4995665"/>
                  <a:pt x="4888383" y="4994424"/>
                  <a:pt x="4890864" y="4994424"/>
                </a:cubicBezTo>
                <a:close/>
                <a:moveTo>
                  <a:pt x="4814589" y="4990704"/>
                </a:moveTo>
                <a:lnTo>
                  <a:pt x="4822031" y="4990704"/>
                </a:lnTo>
                <a:cubicBezTo>
                  <a:pt x="4826992" y="4995665"/>
                  <a:pt x="4829472" y="5000626"/>
                  <a:pt x="4829472" y="5005586"/>
                </a:cubicBezTo>
                <a:lnTo>
                  <a:pt x="4799706" y="5013028"/>
                </a:lnTo>
                <a:lnTo>
                  <a:pt x="4807148" y="5005586"/>
                </a:lnTo>
                <a:cubicBezTo>
                  <a:pt x="4812109" y="5005586"/>
                  <a:pt x="4814589" y="5004346"/>
                  <a:pt x="4814589" y="5001866"/>
                </a:cubicBezTo>
                <a:cubicBezTo>
                  <a:pt x="4814589" y="4999386"/>
                  <a:pt x="4814589" y="4995665"/>
                  <a:pt x="4814589" y="4990704"/>
                </a:cubicBezTo>
                <a:close/>
                <a:moveTo>
                  <a:pt x="4740175" y="4990704"/>
                </a:moveTo>
                <a:cubicBezTo>
                  <a:pt x="4740175" y="4990704"/>
                  <a:pt x="4742655" y="4990704"/>
                  <a:pt x="4747617" y="4990704"/>
                </a:cubicBezTo>
                <a:lnTo>
                  <a:pt x="4755058" y="4998145"/>
                </a:lnTo>
                <a:lnTo>
                  <a:pt x="4740175" y="4998145"/>
                </a:lnTo>
                <a:cubicBezTo>
                  <a:pt x="4740175" y="4993184"/>
                  <a:pt x="4740175" y="4990704"/>
                  <a:pt x="4740175" y="4990704"/>
                </a:cubicBezTo>
                <a:close/>
                <a:moveTo>
                  <a:pt x="4628554" y="4983262"/>
                </a:moveTo>
                <a:lnTo>
                  <a:pt x="4628554" y="4990704"/>
                </a:lnTo>
                <a:cubicBezTo>
                  <a:pt x="4628554" y="4995665"/>
                  <a:pt x="4628554" y="4998145"/>
                  <a:pt x="4628554" y="4998145"/>
                </a:cubicBezTo>
                <a:lnTo>
                  <a:pt x="4635995" y="4990704"/>
                </a:lnTo>
                <a:cubicBezTo>
                  <a:pt x="4635995" y="4990704"/>
                  <a:pt x="4635995" y="4989464"/>
                  <a:pt x="4635995" y="4986983"/>
                </a:cubicBezTo>
                <a:cubicBezTo>
                  <a:pt x="4635995" y="4984503"/>
                  <a:pt x="4633515" y="4983262"/>
                  <a:pt x="4628554" y="4983262"/>
                </a:cubicBezTo>
                <a:close/>
                <a:moveTo>
                  <a:pt x="4583906" y="4983262"/>
                </a:moveTo>
                <a:cubicBezTo>
                  <a:pt x="4578944" y="4993184"/>
                  <a:pt x="4581426" y="5000626"/>
                  <a:pt x="4591347" y="5005586"/>
                </a:cubicBezTo>
                <a:cubicBezTo>
                  <a:pt x="4601269" y="5010548"/>
                  <a:pt x="4606230" y="5013028"/>
                  <a:pt x="4606230" y="5013028"/>
                </a:cubicBezTo>
                <a:lnTo>
                  <a:pt x="4606230" y="5005586"/>
                </a:lnTo>
                <a:cubicBezTo>
                  <a:pt x="4601269" y="4995665"/>
                  <a:pt x="4598788" y="4990704"/>
                  <a:pt x="4598788" y="4990704"/>
                </a:cubicBezTo>
                <a:close/>
                <a:moveTo>
                  <a:pt x="1117141" y="4977681"/>
                </a:moveTo>
                <a:cubicBezTo>
                  <a:pt x="1117761" y="4977681"/>
                  <a:pt x="1118691" y="4978301"/>
                  <a:pt x="1119931" y="4979541"/>
                </a:cubicBezTo>
                <a:cubicBezTo>
                  <a:pt x="1122412" y="4982022"/>
                  <a:pt x="1123652" y="4985743"/>
                  <a:pt x="1123652" y="4990704"/>
                </a:cubicBezTo>
                <a:cubicBezTo>
                  <a:pt x="1123652" y="4990704"/>
                  <a:pt x="1121172" y="4990704"/>
                  <a:pt x="1116211" y="4990704"/>
                </a:cubicBezTo>
                <a:cubicBezTo>
                  <a:pt x="1116211" y="4985743"/>
                  <a:pt x="1116211" y="4982022"/>
                  <a:pt x="1116211" y="4979541"/>
                </a:cubicBezTo>
                <a:cubicBezTo>
                  <a:pt x="1116211" y="4978301"/>
                  <a:pt x="1116521" y="4977681"/>
                  <a:pt x="1117141" y="4977681"/>
                </a:cubicBezTo>
                <a:close/>
                <a:moveTo>
                  <a:pt x="4970859" y="4975821"/>
                </a:moveTo>
                <a:lnTo>
                  <a:pt x="4978300" y="4975821"/>
                </a:lnTo>
                <a:cubicBezTo>
                  <a:pt x="4983261" y="4975821"/>
                  <a:pt x="4988222" y="4975821"/>
                  <a:pt x="4993183" y="4975821"/>
                </a:cubicBezTo>
                <a:cubicBezTo>
                  <a:pt x="4993183" y="4975821"/>
                  <a:pt x="4993183" y="4978301"/>
                  <a:pt x="4993183" y="4983262"/>
                </a:cubicBezTo>
                <a:cubicBezTo>
                  <a:pt x="4993183" y="4988223"/>
                  <a:pt x="4988222" y="4988223"/>
                  <a:pt x="4978300" y="4983262"/>
                </a:cubicBezTo>
                <a:close/>
                <a:moveTo>
                  <a:pt x="1480840" y="4975821"/>
                </a:moveTo>
                <a:cubicBezTo>
                  <a:pt x="1485800" y="4975821"/>
                  <a:pt x="1488281" y="4978301"/>
                  <a:pt x="1488281" y="4983262"/>
                </a:cubicBezTo>
                <a:cubicBezTo>
                  <a:pt x="1478359" y="4983262"/>
                  <a:pt x="1470918" y="4983262"/>
                  <a:pt x="1465957" y="4983262"/>
                </a:cubicBezTo>
                <a:close/>
                <a:moveTo>
                  <a:pt x="4948535" y="4968379"/>
                </a:moveTo>
                <a:lnTo>
                  <a:pt x="4955976" y="4975821"/>
                </a:lnTo>
                <a:cubicBezTo>
                  <a:pt x="4951015" y="4980782"/>
                  <a:pt x="4951015" y="4985743"/>
                  <a:pt x="4955976" y="4990704"/>
                </a:cubicBezTo>
                <a:lnTo>
                  <a:pt x="4955976" y="4998145"/>
                </a:lnTo>
                <a:lnTo>
                  <a:pt x="4941093" y="4990704"/>
                </a:lnTo>
                <a:cubicBezTo>
                  <a:pt x="4931172" y="4980782"/>
                  <a:pt x="4933652" y="4973341"/>
                  <a:pt x="4948535" y="4968379"/>
                </a:cubicBezTo>
                <a:close/>
                <a:moveTo>
                  <a:pt x="4859238" y="4968379"/>
                </a:moveTo>
                <a:cubicBezTo>
                  <a:pt x="4864199" y="4973341"/>
                  <a:pt x="4864199" y="4978301"/>
                  <a:pt x="4859238" y="4983262"/>
                </a:cubicBezTo>
                <a:cubicBezTo>
                  <a:pt x="4859238" y="4988223"/>
                  <a:pt x="4854276" y="4985743"/>
                  <a:pt x="4844355" y="4975821"/>
                </a:cubicBezTo>
                <a:close/>
                <a:moveTo>
                  <a:pt x="4643437" y="4968379"/>
                </a:moveTo>
                <a:lnTo>
                  <a:pt x="4643437" y="4983262"/>
                </a:lnTo>
                <a:lnTo>
                  <a:pt x="4658320" y="4975821"/>
                </a:lnTo>
                <a:cubicBezTo>
                  <a:pt x="4653358" y="4975821"/>
                  <a:pt x="4650878" y="4975821"/>
                  <a:pt x="4650878" y="4975821"/>
                </a:cubicBezTo>
                <a:cubicBezTo>
                  <a:pt x="4650878" y="4975821"/>
                  <a:pt x="4649638" y="4974581"/>
                  <a:pt x="4647158" y="4972100"/>
                </a:cubicBezTo>
                <a:cubicBezTo>
                  <a:pt x="4644677" y="4969620"/>
                  <a:pt x="4643437" y="4968379"/>
                  <a:pt x="4643437" y="4968379"/>
                </a:cubicBezTo>
                <a:close/>
                <a:moveTo>
                  <a:pt x="1413867" y="4968379"/>
                </a:moveTo>
                <a:lnTo>
                  <a:pt x="1421308" y="4968379"/>
                </a:lnTo>
                <a:cubicBezTo>
                  <a:pt x="1426269" y="4968379"/>
                  <a:pt x="1426269" y="4970860"/>
                  <a:pt x="1421308" y="4975821"/>
                </a:cubicBezTo>
                <a:cubicBezTo>
                  <a:pt x="1416347" y="4975821"/>
                  <a:pt x="1413867" y="4974581"/>
                  <a:pt x="1413867" y="4972100"/>
                </a:cubicBezTo>
                <a:cubicBezTo>
                  <a:pt x="1413867" y="4969620"/>
                  <a:pt x="1413867" y="4968379"/>
                  <a:pt x="1413867" y="4968379"/>
                </a:cubicBezTo>
                <a:close/>
                <a:moveTo>
                  <a:pt x="5171777" y="4953497"/>
                </a:moveTo>
                <a:cubicBezTo>
                  <a:pt x="5181698" y="4953497"/>
                  <a:pt x="5186660" y="4954737"/>
                  <a:pt x="5186660" y="4957217"/>
                </a:cubicBezTo>
                <a:cubicBezTo>
                  <a:pt x="5186660" y="4959698"/>
                  <a:pt x="5184179" y="4960938"/>
                  <a:pt x="5179218" y="4960938"/>
                </a:cubicBezTo>
                <a:cubicBezTo>
                  <a:pt x="5174257" y="4960938"/>
                  <a:pt x="5169297" y="4960938"/>
                  <a:pt x="5164335" y="4960938"/>
                </a:cubicBezTo>
                <a:close/>
                <a:moveTo>
                  <a:pt x="4688085" y="4953497"/>
                </a:moveTo>
                <a:cubicBezTo>
                  <a:pt x="4688085" y="4953497"/>
                  <a:pt x="4686845" y="4954737"/>
                  <a:pt x="4684365" y="4957217"/>
                </a:cubicBezTo>
                <a:cubicBezTo>
                  <a:pt x="4681885" y="4959698"/>
                  <a:pt x="4680644" y="4963419"/>
                  <a:pt x="4680644" y="4968379"/>
                </a:cubicBezTo>
                <a:lnTo>
                  <a:pt x="4673202" y="4975821"/>
                </a:lnTo>
                <a:lnTo>
                  <a:pt x="4688085" y="4968379"/>
                </a:lnTo>
                <a:cubicBezTo>
                  <a:pt x="4693047" y="4963419"/>
                  <a:pt x="4693047" y="4958458"/>
                  <a:pt x="4688085" y="4953497"/>
                </a:cubicBezTo>
                <a:close/>
                <a:moveTo>
                  <a:pt x="1365498" y="4953497"/>
                </a:moveTo>
                <a:cubicBezTo>
                  <a:pt x="1367978" y="4953497"/>
                  <a:pt x="1369219" y="4955977"/>
                  <a:pt x="1369219" y="4960938"/>
                </a:cubicBezTo>
                <a:lnTo>
                  <a:pt x="1361777" y="4960938"/>
                </a:lnTo>
                <a:cubicBezTo>
                  <a:pt x="1361777" y="4955977"/>
                  <a:pt x="1363017" y="4953497"/>
                  <a:pt x="1365498" y="4953497"/>
                </a:cubicBezTo>
                <a:close/>
                <a:moveTo>
                  <a:pt x="1473398" y="4942334"/>
                </a:moveTo>
                <a:lnTo>
                  <a:pt x="1476375" y="4946055"/>
                </a:lnTo>
                <a:lnTo>
                  <a:pt x="1473398" y="4946055"/>
                </a:lnTo>
                <a:close/>
                <a:moveTo>
                  <a:pt x="4920122" y="4941996"/>
                </a:moveTo>
                <a:lnTo>
                  <a:pt x="4922490" y="4942334"/>
                </a:lnTo>
                <a:cubicBezTo>
                  <a:pt x="4924970" y="4944815"/>
                  <a:pt x="4926210" y="4946055"/>
                  <a:pt x="4926210" y="4946055"/>
                </a:cubicBezTo>
                <a:close/>
                <a:moveTo>
                  <a:pt x="4755058" y="4938614"/>
                </a:moveTo>
                <a:cubicBezTo>
                  <a:pt x="4755058" y="4938614"/>
                  <a:pt x="4753817" y="4939854"/>
                  <a:pt x="4751337" y="4942334"/>
                </a:cubicBezTo>
                <a:cubicBezTo>
                  <a:pt x="4748857" y="4944815"/>
                  <a:pt x="4750097" y="4948536"/>
                  <a:pt x="4755058" y="4953497"/>
                </a:cubicBezTo>
                <a:cubicBezTo>
                  <a:pt x="4755058" y="4948536"/>
                  <a:pt x="4755058" y="4946055"/>
                  <a:pt x="4755058" y="4946055"/>
                </a:cubicBezTo>
                <a:cubicBezTo>
                  <a:pt x="4755058" y="4946055"/>
                  <a:pt x="4757538" y="4943575"/>
                  <a:pt x="4762499" y="4938614"/>
                </a:cubicBezTo>
                <a:lnTo>
                  <a:pt x="4761104" y="4938614"/>
                </a:lnTo>
                <a:cubicBezTo>
                  <a:pt x="4759554" y="4938614"/>
                  <a:pt x="4757539" y="4938614"/>
                  <a:pt x="4755058" y="4938614"/>
                </a:cubicBezTo>
                <a:close/>
                <a:moveTo>
                  <a:pt x="1398984" y="4938614"/>
                </a:moveTo>
                <a:lnTo>
                  <a:pt x="1406425" y="4938614"/>
                </a:lnTo>
                <a:lnTo>
                  <a:pt x="1406425" y="4946055"/>
                </a:lnTo>
                <a:cubicBezTo>
                  <a:pt x="1406425" y="4946055"/>
                  <a:pt x="1403945" y="4943575"/>
                  <a:pt x="1398984" y="4938614"/>
                </a:cubicBezTo>
                <a:close/>
                <a:moveTo>
                  <a:pt x="4903886" y="4931172"/>
                </a:moveTo>
                <a:lnTo>
                  <a:pt x="4920122" y="4941996"/>
                </a:lnTo>
                <a:lnTo>
                  <a:pt x="4915978" y="4941404"/>
                </a:lnTo>
                <a:cubicBezTo>
                  <a:pt x="4912877" y="4942025"/>
                  <a:pt x="4908847" y="4943575"/>
                  <a:pt x="4903886" y="4946055"/>
                </a:cubicBezTo>
                <a:cubicBezTo>
                  <a:pt x="4893965" y="4951016"/>
                  <a:pt x="4886523" y="4955977"/>
                  <a:pt x="4881562" y="4960938"/>
                </a:cubicBezTo>
                <a:lnTo>
                  <a:pt x="4866679" y="4960938"/>
                </a:lnTo>
                <a:cubicBezTo>
                  <a:pt x="4866679" y="4946055"/>
                  <a:pt x="4874120" y="4941094"/>
                  <a:pt x="4889003" y="4946055"/>
                </a:cubicBezTo>
                <a:cubicBezTo>
                  <a:pt x="4893965" y="4946055"/>
                  <a:pt x="4896445" y="4943575"/>
                  <a:pt x="4896445" y="4938614"/>
                </a:cubicBezTo>
                <a:close/>
                <a:moveTo>
                  <a:pt x="4680644" y="4931172"/>
                </a:moveTo>
                <a:cubicBezTo>
                  <a:pt x="4665761" y="4931172"/>
                  <a:pt x="4658320" y="4933653"/>
                  <a:pt x="4658320" y="4938614"/>
                </a:cubicBezTo>
                <a:cubicBezTo>
                  <a:pt x="4658320" y="4938614"/>
                  <a:pt x="4662040" y="4939854"/>
                  <a:pt x="4669482" y="4942334"/>
                </a:cubicBezTo>
                <a:cubicBezTo>
                  <a:pt x="4676923" y="4944815"/>
                  <a:pt x="4683124" y="4943575"/>
                  <a:pt x="4688085" y="4938614"/>
                </a:cubicBezTo>
                <a:close/>
                <a:moveTo>
                  <a:pt x="1069702" y="4927452"/>
                </a:moveTo>
                <a:cubicBezTo>
                  <a:pt x="1070942" y="4927452"/>
                  <a:pt x="1071562" y="4928692"/>
                  <a:pt x="1071562" y="4931172"/>
                </a:cubicBezTo>
                <a:cubicBezTo>
                  <a:pt x="1076523" y="4936133"/>
                  <a:pt x="1077763" y="4938614"/>
                  <a:pt x="1075283" y="4938614"/>
                </a:cubicBezTo>
                <a:cubicBezTo>
                  <a:pt x="1072802" y="4938614"/>
                  <a:pt x="1071562" y="4941094"/>
                  <a:pt x="1071562" y="4946055"/>
                </a:cubicBezTo>
                <a:cubicBezTo>
                  <a:pt x="1071562" y="4946055"/>
                  <a:pt x="1069082" y="4946055"/>
                  <a:pt x="1064121" y="4946055"/>
                </a:cubicBezTo>
                <a:lnTo>
                  <a:pt x="1064121" y="4931172"/>
                </a:lnTo>
                <a:cubicBezTo>
                  <a:pt x="1066601" y="4928692"/>
                  <a:pt x="1068462" y="4927452"/>
                  <a:pt x="1069702" y="4927452"/>
                </a:cubicBezTo>
                <a:close/>
                <a:moveTo>
                  <a:pt x="1430610" y="4925591"/>
                </a:moveTo>
                <a:cubicBezTo>
                  <a:pt x="1431850" y="4925591"/>
                  <a:pt x="1433711" y="4926212"/>
                  <a:pt x="1436191" y="4927452"/>
                </a:cubicBezTo>
                <a:cubicBezTo>
                  <a:pt x="1441152" y="4929932"/>
                  <a:pt x="1443632" y="4931172"/>
                  <a:pt x="1443632" y="4931172"/>
                </a:cubicBezTo>
                <a:cubicBezTo>
                  <a:pt x="1443632" y="4931172"/>
                  <a:pt x="1441152" y="4931172"/>
                  <a:pt x="1436191" y="4931172"/>
                </a:cubicBezTo>
                <a:cubicBezTo>
                  <a:pt x="1431230" y="4931172"/>
                  <a:pt x="1428750" y="4929932"/>
                  <a:pt x="1428750" y="4927452"/>
                </a:cubicBezTo>
                <a:cubicBezTo>
                  <a:pt x="1428750" y="4926212"/>
                  <a:pt x="1429370" y="4925591"/>
                  <a:pt x="1430610" y="4925591"/>
                </a:cubicBezTo>
                <a:close/>
                <a:moveTo>
                  <a:pt x="4613671" y="4916290"/>
                </a:moveTo>
                <a:lnTo>
                  <a:pt x="4621113" y="4923731"/>
                </a:lnTo>
                <a:lnTo>
                  <a:pt x="4628554" y="4916290"/>
                </a:lnTo>
                <a:cubicBezTo>
                  <a:pt x="4623593" y="4916290"/>
                  <a:pt x="4618633" y="4916290"/>
                  <a:pt x="4613671" y="4916290"/>
                </a:cubicBezTo>
                <a:close/>
                <a:moveTo>
                  <a:pt x="5372695" y="4901407"/>
                </a:moveTo>
                <a:cubicBezTo>
                  <a:pt x="5377656" y="4901407"/>
                  <a:pt x="5380136" y="4903887"/>
                  <a:pt x="5380136" y="4908848"/>
                </a:cubicBezTo>
                <a:cubicBezTo>
                  <a:pt x="5375175" y="4908848"/>
                  <a:pt x="5372695" y="4908848"/>
                  <a:pt x="5372695" y="4908848"/>
                </a:cubicBezTo>
                <a:cubicBezTo>
                  <a:pt x="5367733" y="4903887"/>
                  <a:pt x="5367733" y="4901407"/>
                  <a:pt x="5372695" y="4901407"/>
                </a:cubicBezTo>
                <a:close/>
                <a:moveTo>
                  <a:pt x="4755058" y="4901407"/>
                </a:moveTo>
                <a:lnTo>
                  <a:pt x="4747617" y="4908848"/>
                </a:lnTo>
                <a:cubicBezTo>
                  <a:pt x="4742655" y="4913809"/>
                  <a:pt x="4737695" y="4916290"/>
                  <a:pt x="4732734" y="4916290"/>
                </a:cubicBezTo>
                <a:lnTo>
                  <a:pt x="4732734" y="4931172"/>
                </a:lnTo>
                <a:cubicBezTo>
                  <a:pt x="4737695" y="4931172"/>
                  <a:pt x="4746376" y="4931172"/>
                  <a:pt x="4758779" y="4931172"/>
                </a:cubicBezTo>
                <a:cubicBezTo>
                  <a:pt x="4771181" y="4931172"/>
                  <a:pt x="4777382" y="4928692"/>
                  <a:pt x="4777382" y="4923731"/>
                </a:cubicBezTo>
                <a:lnTo>
                  <a:pt x="4769941" y="4908848"/>
                </a:lnTo>
                <a:cubicBezTo>
                  <a:pt x="4764979" y="4908848"/>
                  <a:pt x="4760019" y="4906368"/>
                  <a:pt x="4755058" y="4901407"/>
                </a:cubicBezTo>
                <a:close/>
                <a:moveTo>
                  <a:pt x="4717851" y="4901407"/>
                </a:moveTo>
                <a:lnTo>
                  <a:pt x="4710410" y="4908848"/>
                </a:lnTo>
                <a:cubicBezTo>
                  <a:pt x="4715371" y="4913809"/>
                  <a:pt x="4720331" y="4913809"/>
                  <a:pt x="4725292" y="4908848"/>
                </a:cubicBezTo>
                <a:cubicBezTo>
                  <a:pt x="4725292" y="4908848"/>
                  <a:pt x="4722812" y="4906368"/>
                  <a:pt x="4717851" y="4901407"/>
                </a:cubicBezTo>
                <a:close/>
                <a:moveTo>
                  <a:pt x="1518047" y="4901407"/>
                </a:moveTo>
                <a:cubicBezTo>
                  <a:pt x="1513086" y="4901407"/>
                  <a:pt x="1510605" y="4903887"/>
                  <a:pt x="1510605" y="4908848"/>
                </a:cubicBezTo>
                <a:lnTo>
                  <a:pt x="1518047" y="4908848"/>
                </a:lnTo>
                <a:lnTo>
                  <a:pt x="1532929" y="4908848"/>
                </a:lnTo>
                <a:close/>
                <a:moveTo>
                  <a:pt x="1093887" y="4901407"/>
                </a:moveTo>
                <a:cubicBezTo>
                  <a:pt x="1093887" y="4901407"/>
                  <a:pt x="1095127" y="4902647"/>
                  <a:pt x="1097607" y="4905127"/>
                </a:cubicBezTo>
                <a:cubicBezTo>
                  <a:pt x="1100087" y="4907608"/>
                  <a:pt x="1101328" y="4908848"/>
                  <a:pt x="1101328" y="4908848"/>
                </a:cubicBezTo>
                <a:cubicBezTo>
                  <a:pt x="1101328" y="4908848"/>
                  <a:pt x="1100087" y="4908848"/>
                  <a:pt x="1097607" y="4908848"/>
                </a:cubicBezTo>
                <a:cubicBezTo>
                  <a:pt x="1095127" y="4908848"/>
                  <a:pt x="1093887" y="4906368"/>
                  <a:pt x="1093887" y="4901407"/>
                </a:cubicBezTo>
                <a:close/>
                <a:moveTo>
                  <a:pt x="4889003" y="4893965"/>
                </a:moveTo>
                <a:lnTo>
                  <a:pt x="4896445" y="4893965"/>
                </a:lnTo>
                <a:lnTo>
                  <a:pt x="4889003" y="4901407"/>
                </a:lnTo>
                <a:cubicBezTo>
                  <a:pt x="4884042" y="4901407"/>
                  <a:pt x="4884042" y="4898927"/>
                  <a:pt x="4889003" y="4893965"/>
                </a:cubicBezTo>
                <a:close/>
                <a:moveTo>
                  <a:pt x="1384101" y="4893965"/>
                </a:moveTo>
                <a:lnTo>
                  <a:pt x="1391543" y="4901407"/>
                </a:lnTo>
                <a:cubicBezTo>
                  <a:pt x="1386582" y="4911329"/>
                  <a:pt x="1381621" y="4913809"/>
                  <a:pt x="1376660" y="4908848"/>
                </a:cubicBezTo>
                <a:cubicBezTo>
                  <a:pt x="1376660" y="4903887"/>
                  <a:pt x="1374179" y="4901407"/>
                  <a:pt x="1369219" y="4901407"/>
                </a:cubicBezTo>
                <a:lnTo>
                  <a:pt x="1361777" y="4901407"/>
                </a:lnTo>
                <a:cubicBezTo>
                  <a:pt x="1366738" y="4896446"/>
                  <a:pt x="1374179" y="4893965"/>
                  <a:pt x="1384101" y="4893965"/>
                </a:cubicBezTo>
                <a:close/>
                <a:moveTo>
                  <a:pt x="1175742" y="4893965"/>
                </a:moveTo>
                <a:lnTo>
                  <a:pt x="1190625" y="4893965"/>
                </a:lnTo>
                <a:lnTo>
                  <a:pt x="1183183" y="4901407"/>
                </a:lnTo>
                <a:cubicBezTo>
                  <a:pt x="1178222" y="4896446"/>
                  <a:pt x="1175742" y="4893965"/>
                  <a:pt x="1175742" y="4893965"/>
                </a:cubicBezTo>
                <a:close/>
                <a:moveTo>
                  <a:pt x="1034355" y="4893965"/>
                </a:moveTo>
                <a:lnTo>
                  <a:pt x="1034355" y="4908848"/>
                </a:lnTo>
                <a:cubicBezTo>
                  <a:pt x="1034355" y="4908848"/>
                  <a:pt x="1031875" y="4906368"/>
                  <a:pt x="1026914" y="4901407"/>
                </a:cubicBezTo>
                <a:close/>
                <a:moveTo>
                  <a:pt x="5376415" y="4879082"/>
                </a:moveTo>
                <a:cubicBezTo>
                  <a:pt x="5378895" y="4879082"/>
                  <a:pt x="5380136" y="4881563"/>
                  <a:pt x="5380136" y="4886524"/>
                </a:cubicBezTo>
                <a:lnTo>
                  <a:pt x="5372695" y="4893965"/>
                </a:lnTo>
                <a:lnTo>
                  <a:pt x="5372695" y="4886524"/>
                </a:lnTo>
                <a:cubicBezTo>
                  <a:pt x="5372695" y="4881563"/>
                  <a:pt x="5373935" y="4879082"/>
                  <a:pt x="5376415" y="4879082"/>
                </a:cubicBezTo>
                <a:close/>
                <a:moveTo>
                  <a:pt x="1153418" y="4879082"/>
                </a:moveTo>
                <a:lnTo>
                  <a:pt x="1160859" y="4886524"/>
                </a:lnTo>
                <a:cubicBezTo>
                  <a:pt x="1155898" y="4896446"/>
                  <a:pt x="1153418" y="4896446"/>
                  <a:pt x="1153418" y="4886524"/>
                </a:cubicBezTo>
                <a:cubicBezTo>
                  <a:pt x="1153418" y="4881563"/>
                  <a:pt x="1153418" y="4879082"/>
                  <a:pt x="1153418" y="4879082"/>
                </a:cubicBezTo>
                <a:close/>
                <a:moveTo>
                  <a:pt x="4755058" y="4871641"/>
                </a:moveTo>
                <a:lnTo>
                  <a:pt x="4755058" y="4879082"/>
                </a:lnTo>
                <a:cubicBezTo>
                  <a:pt x="4760019" y="4879082"/>
                  <a:pt x="4761259" y="4877842"/>
                  <a:pt x="4758779" y="4875362"/>
                </a:cubicBezTo>
                <a:cubicBezTo>
                  <a:pt x="4756299" y="4872882"/>
                  <a:pt x="4755058" y="4871641"/>
                  <a:pt x="4755058" y="4871641"/>
                </a:cubicBezTo>
                <a:close/>
                <a:moveTo>
                  <a:pt x="4710410" y="4871641"/>
                </a:moveTo>
                <a:cubicBezTo>
                  <a:pt x="4705448" y="4871641"/>
                  <a:pt x="4701727" y="4872882"/>
                  <a:pt x="4699247" y="4875362"/>
                </a:cubicBezTo>
                <a:cubicBezTo>
                  <a:pt x="4696767" y="4877842"/>
                  <a:pt x="4695527" y="4879082"/>
                  <a:pt x="4695527" y="4879082"/>
                </a:cubicBezTo>
                <a:cubicBezTo>
                  <a:pt x="4700488" y="4879082"/>
                  <a:pt x="4702968" y="4879082"/>
                  <a:pt x="4702968" y="4879082"/>
                </a:cubicBezTo>
                <a:cubicBezTo>
                  <a:pt x="4707929" y="4879082"/>
                  <a:pt x="4710410" y="4877842"/>
                  <a:pt x="4710410" y="4875362"/>
                </a:cubicBezTo>
                <a:cubicBezTo>
                  <a:pt x="4710410" y="4872882"/>
                  <a:pt x="4710410" y="4871641"/>
                  <a:pt x="4710410" y="4871641"/>
                </a:cubicBezTo>
                <a:close/>
                <a:moveTo>
                  <a:pt x="4662040" y="4871641"/>
                </a:moveTo>
                <a:cubicBezTo>
                  <a:pt x="4654599" y="4871641"/>
                  <a:pt x="4648398" y="4874122"/>
                  <a:pt x="4643437" y="4879082"/>
                </a:cubicBezTo>
                <a:lnTo>
                  <a:pt x="4658320" y="4879082"/>
                </a:lnTo>
                <a:cubicBezTo>
                  <a:pt x="4668241" y="4874122"/>
                  <a:pt x="4669482" y="4871641"/>
                  <a:pt x="4662040" y="4871641"/>
                </a:cubicBezTo>
                <a:close/>
                <a:moveTo>
                  <a:pt x="1372939" y="4864200"/>
                </a:moveTo>
                <a:cubicBezTo>
                  <a:pt x="1375420" y="4864200"/>
                  <a:pt x="1376660" y="4866680"/>
                  <a:pt x="1376660" y="4871641"/>
                </a:cubicBezTo>
                <a:cubicBezTo>
                  <a:pt x="1376660" y="4881563"/>
                  <a:pt x="1376660" y="4886524"/>
                  <a:pt x="1376660" y="4886524"/>
                </a:cubicBezTo>
                <a:cubicBezTo>
                  <a:pt x="1371699" y="4886524"/>
                  <a:pt x="1367978" y="4886524"/>
                  <a:pt x="1365498" y="4886524"/>
                </a:cubicBezTo>
                <a:cubicBezTo>
                  <a:pt x="1363017" y="4886524"/>
                  <a:pt x="1361777" y="4884044"/>
                  <a:pt x="1361777" y="4879082"/>
                </a:cubicBezTo>
                <a:cubicBezTo>
                  <a:pt x="1366738" y="4869161"/>
                  <a:pt x="1370459" y="4864200"/>
                  <a:pt x="1372939" y="4864200"/>
                </a:cubicBezTo>
                <a:close/>
                <a:moveTo>
                  <a:pt x="5022949" y="4856758"/>
                </a:moveTo>
                <a:lnTo>
                  <a:pt x="5022949" y="4871641"/>
                </a:lnTo>
                <a:cubicBezTo>
                  <a:pt x="5013027" y="4871641"/>
                  <a:pt x="5005586" y="4871641"/>
                  <a:pt x="5000624" y="4871641"/>
                </a:cubicBezTo>
                <a:cubicBezTo>
                  <a:pt x="5000624" y="4871641"/>
                  <a:pt x="5005586" y="4869161"/>
                  <a:pt x="5015507" y="4864200"/>
                </a:cubicBezTo>
                <a:cubicBezTo>
                  <a:pt x="5020468" y="4864200"/>
                  <a:pt x="5022949" y="4861720"/>
                  <a:pt x="5022949" y="4856758"/>
                </a:cubicBezTo>
                <a:close/>
                <a:moveTo>
                  <a:pt x="4848076" y="4856758"/>
                </a:moveTo>
                <a:cubicBezTo>
                  <a:pt x="4845595" y="4856758"/>
                  <a:pt x="4844355" y="4859239"/>
                  <a:pt x="4844355" y="4864200"/>
                </a:cubicBezTo>
                <a:cubicBezTo>
                  <a:pt x="4844355" y="4869161"/>
                  <a:pt x="4844355" y="4871641"/>
                  <a:pt x="4844355" y="4871641"/>
                </a:cubicBezTo>
                <a:cubicBezTo>
                  <a:pt x="4844355" y="4871641"/>
                  <a:pt x="4845595" y="4869161"/>
                  <a:pt x="4848076" y="4864200"/>
                </a:cubicBezTo>
                <a:cubicBezTo>
                  <a:pt x="4850556" y="4859239"/>
                  <a:pt x="4850556" y="4856758"/>
                  <a:pt x="4848076" y="4856758"/>
                </a:cubicBezTo>
                <a:close/>
                <a:moveTo>
                  <a:pt x="1090166" y="4854433"/>
                </a:moveTo>
                <a:cubicBezTo>
                  <a:pt x="1091406" y="4854743"/>
                  <a:pt x="1092646" y="4855518"/>
                  <a:pt x="1093887" y="4856758"/>
                </a:cubicBezTo>
                <a:lnTo>
                  <a:pt x="1079004" y="4871641"/>
                </a:lnTo>
                <a:lnTo>
                  <a:pt x="1079004" y="4864200"/>
                </a:lnTo>
                <a:cubicBezTo>
                  <a:pt x="1082724" y="4856758"/>
                  <a:pt x="1086445" y="4853503"/>
                  <a:pt x="1090166" y="4854433"/>
                </a:cubicBezTo>
                <a:close/>
                <a:moveTo>
                  <a:pt x="1212949" y="4849317"/>
                </a:moveTo>
                <a:lnTo>
                  <a:pt x="1220390" y="4849317"/>
                </a:lnTo>
                <a:lnTo>
                  <a:pt x="1220390" y="4856758"/>
                </a:lnTo>
                <a:close/>
                <a:moveTo>
                  <a:pt x="4963417" y="4841875"/>
                </a:moveTo>
                <a:cubicBezTo>
                  <a:pt x="4963417" y="4846837"/>
                  <a:pt x="4960937" y="4849317"/>
                  <a:pt x="4955976" y="4849317"/>
                </a:cubicBezTo>
                <a:cubicBezTo>
                  <a:pt x="4951015" y="4849317"/>
                  <a:pt x="4948535" y="4850557"/>
                  <a:pt x="4948535" y="4853038"/>
                </a:cubicBezTo>
                <a:cubicBezTo>
                  <a:pt x="4948535" y="4855518"/>
                  <a:pt x="4951015" y="4856758"/>
                  <a:pt x="4955976" y="4856758"/>
                </a:cubicBezTo>
                <a:lnTo>
                  <a:pt x="4970859" y="4849317"/>
                </a:lnTo>
                <a:cubicBezTo>
                  <a:pt x="4975820" y="4849317"/>
                  <a:pt x="4978300" y="4846837"/>
                  <a:pt x="4978300" y="4841875"/>
                </a:cubicBezTo>
                <a:close/>
                <a:moveTo>
                  <a:pt x="5008066" y="4834434"/>
                </a:moveTo>
                <a:cubicBezTo>
                  <a:pt x="5013027" y="4834434"/>
                  <a:pt x="5015507" y="4835675"/>
                  <a:pt x="5015507" y="4838155"/>
                </a:cubicBezTo>
                <a:cubicBezTo>
                  <a:pt x="5015507" y="4840635"/>
                  <a:pt x="5013027" y="4841875"/>
                  <a:pt x="5008066" y="4841875"/>
                </a:cubicBezTo>
                <a:cubicBezTo>
                  <a:pt x="5003104" y="4841875"/>
                  <a:pt x="5000624" y="4841875"/>
                  <a:pt x="5000624" y="4841875"/>
                </a:cubicBezTo>
                <a:cubicBezTo>
                  <a:pt x="5000624" y="4841875"/>
                  <a:pt x="5003104" y="4839395"/>
                  <a:pt x="5008066" y="4834434"/>
                </a:cubicBezTo>
                <a:close/>
                <a:moveTo>
                  <a:pt x="1332011" y="4834434"/>
                </a:moveTo>
                <a:lnTo>
                  <a:pt x="1346894" y="4841875"/>
                </a:lnTo>
                <a:lnTo>
                  <a:pt x="1339453" y="4849317"/>
                </a:lnTo>
                <a:cubicBezTo>
                  <a:pt x="1339453" y="4854278"/>
                  <a:pt x="1336972" y="4855518"/>
                  <a:pt x="1332011" y="4853038"/>
                </a:cubicBezTo>
                <a:cubicBezTo>
                  <a:pt x="1327050" y="4850557"/>
                  <a:pt x="1324570" y="4846837"/>
                  <a:pt x="1324570" y="4841875"/>
                </a:cubicBezTo>
                <a:cubicBezTo>
                  <a:pt x="1324570" y="4836915"/>
                  <a:pt x="1327050" y="4834434"/>
                  <a:pt x="1332011" y="4834434"/>
                </a:cubicBezTo>
                <a:close/>
                <a:moveTo>
                  <a:pt x="1235273" y="4834434"/>
                </a:moveTo>
                <a:cubicBezTo>
                  <a:pt x="1235273" y="4834434"/>
                  <a:pt x="1235273" y="4835675"/>
                  <a:pt x="1235273" y="4838155"/>
                </a:cubicBezTo>
                <a:cubicBezTo>
                  <a:pt x="1235273" y="4840635"/>
                  <a:pt x="1232793" y="4841875"/>
                  <a:pt x="1227832" y="4841875"/>
                </a:cubicBezTo>
                <a:cubicBezTo>
                  <a:pt x="1227832" y="4841875"/>
                  <a:pt x="1227832" y="4840635"/>
                  <a:pt x="1227832" y="4838155"/>
                </a:cubicBezTo>
                <a:cubicBezTo>
                  <a:pt x="1227832" y="4835675"/>
                  <a:pt x="1230312" y="4834434"/>
                  <a:pt x="1235273" y="4834434"/>
                </a:cubicBezTo>
                <a:close/>
                <a:moveTo>
                  <a:pt x="1183183" y="4826993"/>
                </a:moveTo>
                <a:lnTo>
                  <a:pt x="1198066" y="4834434"/>
                </a:lnTo>
                <a:cubicBezTo>
                  <a:pt x="1193105" y="4834434"/>
                  <a:pt x="1188144" y="4834434"/>
                  <a:pt x="1183183" y="4834434"/>
                </a:cubicBezTo>
                <a:cubicBezTo>
                  <a:pt x="1178222" y="4834434"/>
                  <a:pt x="1178222" y="4831954"/>
                  <a:pt x="1183183" y="4826993"/>
                </a:cubicBezTo>
                <a:close/>
                <a:moveTo>
                  <a:pt x="5082480" y="4819551"/>
                </a:moveTo>
                <a:lnTo>
                  <a:pt x="5089921" y="4826993"/>
                </a:lnTo>
                <a:lnTo>
                  <a:pt x="5067597" y="4826993"/>
                </a:lnTo>
                <a:cubicBezTo>
                  <a:pt x="5067597" y="4822032"/>
                  <a:pt x="5072558" y="4819551"/>
                  <a:pt x="5082480" y="4819551"/>
                </a:cubicBezTo>
                <a:close/>
                <a:moveTo>
                  <a:pt x="5142011" y="4812110"/>
                </a:moveTo>
                <a:lnTo>
                  <a:pt x="5149452" y="4819551"/>
                </a:lnTo>
                <a:lnTo>
                  <a:pt x="5134570" y="4826993"/>
                </a:lnTo>
                <a:cubicBezTo>
                  <a:pt x="5139531" y="4822032"/>
                  <a:pt x="5142011" y="4819551"/>
                  <a:pt x="5142011" y="4819551"/>
                </a:cubicBezTo>
                <a:cubicBezTo>
                  <a:pt x="5137050" y="4814590"/>
                  <a:pt x="5137050" y="4812110"/>
                  <a:pt x="5142011" y="4812110"/>
                </a:cubicBezTo>
                <a:close/>
                <a:moveTo>
                  <a:pt x="5052714" y="4812110"/>
                </a:moveTo>
                <a:cubicBezTo>
                  <a:pt x="5057676" y="4812110"/>
                  <a:pt x="5060156" y="4812110"/>
                  <a:pt x="5060156" y="4812110"/>
                </a:cubicBezTo>
                <a:cubicBezTo>
                  <a:pt x="5060156" y="4817071"/>
                  <a:pt x="5058915" y="4819551"/>
                  <a:pt x="5056435" y="4819551"/>
                </a:cubicBezTo>
                <a:cubicBezTo>
                  <a:pt x="5053955" y="4819551"/>
                  <a:pt x="5052714" y="4817071"/>
                  <a:pt x="5052714" y="4812110"/>
                </a:cubicBezTo>
                <a:close/>
                <a:moveTo>
                  <a:pt x="4859238" y="4812110"/>
                </a:moveTo>
                <a:cubicBezTo>
                  <a:pt x="4859238" y="4812110"/>
                  <a:pt x="4859238" y="4814590"/>
                  <a:pt x="4859238" y="4819551"/>
                </a:cubicBezTo>
                <a:cubicBezTo>
                  <a:pt x="4864199" y="4819551"/>
                  <a:pt x="4866679" y="4817071"/>
                  <a:pt x="4866679" y="4812110"/>
                </a:cubicBezTo>
                <a:close/>
                <a:moveTo>
                  <a:pt x="1391543" y="4812110"/>
                </a:moveTo>
                <a:lnTo>
                  <a:pt x="1384101" y="4819551"/>
                </a:lnTo>
                <a:cubicBezTo>
                  <a:pt x="1394023" y="4819551"/>
                  <a:pt x="1398984" y="4822032"/>
                  <a:pt x="1398984" y="4826993"/>
                </a:cubicBezTo>
                <a:cubicBezTo>
                  <a:pt x="1398984" y="4831954"/>
                  <a:pt x="1403945" y="4834434"/>
                  <a:pt x="1413867" y="4834434"/>
                </a:cubicBezTo>
                <a:lnTo>
                  <a:pt x="1413867" y="4826993"/>
                </a:lnTo>
                <a:cubicBezTo>
                  <a:pt x="1408906" y="4817071"/>
                  <a:pt x="1401465" y="4812110"/>
                  <a:pt x="1391543" y="4812110"/>
                </a:cubicBezTo>
                <a:close/>
                <a:moveTo>
                  <a:pt x="1093887" y="4812110"/>
                </a:moveTo>
                <a:lnTo>
                  <a:pt x="1108769" y="4812110"/>
                </a:lnTo>
                <a:cubicBezTo>
                  <a:pt x="1113730" y="4817071"/>
                  <a:pt x="1113730" y="4819551"/>
                  <a:pt x="1108769" y="4819551"/>
                </a:cubicBezTo>
                <a:lnTo>
                  <a:pt x="1093887" y="4819551"/>
                </a:lnTo>
                <a:cubicBezTo>
                  <a:pt x="1083965" y="4814590"/>
                  <a:pt x="1083965" y="4812110"/>
                  <a:pt x="1093887" y="4812110"/>
                </a:cubicBezTo>
                <a:close/>
                <a:moveTo>
                  <a:pt x="1012031" y="4812110"/>
                </a:moveTo>
                <a:cubicBezTo>
                  <a:pt x="1016992" y="4812110"/>
                  <a:pt x="1020713" y="4813350"/>
                  <a:pt x="1023193" y="4815831"/>
                </a:cubicBezTo>
                <a:cubicBezTo>
                  <a:pt x="1025674" y="4818311"/>
                  <a:pt x="1029394" y="4819551"/>
                  <a:pt x="1034355" y="4819551"/>
                </a:cubicBezTo>
                <a:lnTo>
                  <a:pt x="1041797" y="4826993"/>
                </a:lnTo>
                <a:cubicBezTo>
                  <a:pt x="1031875" y="4826993"/>
                  <a:pt x="1026914" y="4829473"/>
                  <a:pt x="1026914" y="4834434"/>
                </a:cubicBezTo>
                <a:cubicBezTo>
                  <a:pt x="1026914" y="4839395"/>
                  <a:pt x="1024433" y="4840635"/>
                  <a:pt x="1019473" y="4838155"/>
                </a:cubicBezTo>
                <a:cubicBezTo>
                  <a:pt x="1014511" y="4835675"/>
                  <a:pt x="1012031" y="4830713"/>
                  <a:pt x="1012031" y="4823272"/>
                </a:cubicBezTo>
                <a:cubicBezTo>
                  <a:pt x="1012031" y="4815831"/>
                  <a:pt x="1012031" y="4812110"/>
                  <a:pt x="1012031" y="4812110"/>
                </a:cubicBezTo>
                <a:close/>
                <a:moveTo>
                  <a:pt x="5045273" y="4789786"/>
                </a:moveTo>
                <a:cubicBezTo>
                  <a:pt x="5045273" y="4794747"/>
                  <a:pt x="5045273" y="4803428"/>
                  <a:pt x="5045273" y="4815831"/>
                </a:cubicBezTo>
                <a:cubicBezTo>
                  <a:pt x="5045273" y="4828233"/>
                  <a:pt x="5040311" y="4834434"/>
                  <a:pt x="5030390" y="4834434"/>
                </a:cubicBezTo>
                <a:cubicBezTo>
                  <a:pt x="5025429" y="4834434"/>
                  <a:pt x="5021708" y="4833194"/>
                  <a:pt x="5019228" y="4830713"/>
                </a:cubicBezTo>
                <a:cubicBezTo>
                  <a:pt x="5016748" y="4828233"/>
                  <a:pt x="5015507" y="4826993"/>
                  <a:pt x="5015507" y="4826993"/>
                </a:cubicBezTo>
                <a:cubicBezTo>
                  <a:pt x="5015507" y="4822032"/>
                  <a:pt x="5017987" y="4819551"/>
                  <a:pt x="5022949" y="4819551"/>
                </a:cubicBezTo>
                <a:cubicBezTo>
                  <a:pt x="5027910" y="4819551"/>
                  <a:pt x="5030390" y="4819551"/>
                  <a:pt x="5030390" y="4819551"/>
                </a:cubicBezTo>
                <a:cubicBezTo>
                  <a:pt x="5030390" y="4819551"/>
                  <a:pt x="5030390" y="4817071"/>
                  <a:pt x="5030390" y="4812110"/>
                </a:cubicBezTo>
                <a:close/>
                <a:moveTo>
                  <a:pt x="4829472" y="4782344"/>
                </a:moveTo>
                <a:cubicBezTo>
                  <a:pt x="4829472" y="4782344"/>
                  <a:pt x="4829472" y="4784825"/>
                  <a:pt x="4829472" y="4789786"/>
                </a:cubicBezTo>
                <a:lnTo>
                  <a:pt x="4844355" y="4789786"/>
                </a:lnTo>
                <a:cubicBezTo>
                  <a:pt x="4844355" y="4784825"/>
                  <a:pt x="4841875" y="4782344"/>
                  <a:pt x="4836913" y="4782344"/>
                </a:cubicBezTo>
                <a:cubicBezTo>
                  <a:pt x="4831952" y="4782344"/>
                  <a:pt x="4829472" y="4782344"/>
                  <a:pt x="4829472" y="4782344"/>
                </a:cubicBezTo>
                <a:close/>
                <a:moveTo>
                  <a:pt x="1220390" y="4782344"/>
                </a:moveTo>
                <a:lnTo>
                  <a:pt x="1235273" y="4782344"/>
                </a:lnTo>
                <a:cubicBezTo>
                  <a:pt x="1245195" y="4787306"/>
                  <a:pt x="1255117" y="4792266"/>
                  <a:pt x="1265039" y="4797227"/>
                </a:cubicBezTo>
                <a:cubicBezTo>
                  <a:pt x="1279921" y="4812110"/>
                  <a:pt x="1287363" y="4814590"/>
                  <a:pt x="1287363" y="4804668"/>
                </a:cubicBezTo>
                <a:cubicBezTo>
                  <a:pt x="1287363" y="4799708"/>
                  <a:pt x="1279921" y="4794747"/>
                  <a:pt x="1265039" y="4789786"/>
                </a:cubicBezTo>
                <a:lnTo>
                  <a:pt x="1265039" y="4782344"/>
                </a:lnTo>
                <a:cubicBezTo>
                  <a:pt x="1294805" y="4792266"/>
                  <a:pt x="1309687" y="4804668"/>
                  <a:pt x="1309687" y="4819551"/>
                </a:cubicBezTo>
                <a:cubicBezTo>
                  <a:pt x="1309687" y="4819551"/>
                  <a:pt x="1305967" y="4819551"/>
                  <a:pt x="1298525" y="4819551"/>
                </a:cubicBezTo>
                <a:cubicBezTo>
                  <a:pt x="1291084" y="4819551"/>
                  <a:pt x="1287363" y="4822032"/>
                  <a:pt x="1287363" y="4826993"/>
                </a:cubicBezTo>
                <a:lnTo>
                  <a:pt x="1272480" y="4834434"/>
                </a:lnTo>
                <a:cubicBezTo>
                  <a:pt x="1272480" y="4829473"/>
                  <a:pt x="1267519" y="4824513"/>
                  <a:pt x="1257598" y="4819551"/>
                </a:cubicBezTo>
                <a:cubicBezTo>
                  <a:pt x="1252636" y="4819551"/>
                  <a:pt x="1250156" y="4818311"/>
                  <a:pt x="1250156" y="4815831"/>
                </a:cubicBezTo>
                <a:cubicBezTo>
                  <a:pt x="1250156" y="4813350"/>
                  <a:pt x="1250156" y="4812110"/>
                  <a:pt x="1250156" y="4812110"/>
                </a:cubicBezTo>
                <a:lnTo>
                  <a:pt x="1235273" y="4789786"/>
                </a:lnTo>
                <a:close/>
                <a:moveTo>
                  <a:pt x="5097363" y="4774903"/>
                </a:moveTo>
                <a:cubicBezTo>
                  <a:pt x="5102324" y="4774903"/>
                  <a:pt x="5104804" y="4776143"/>
                  <a:pt x="5104804" y="4778623"/>
                </a:cubicBezTo>
                <a:cubicBezTo>
                  <a:pt x="5104804" y="4781104"/>
                  <a:pt x="5104804" y="4782344"/>
                  <a:pt x="5104804" y="4782344"/>
                </a:cubicBezTo>
                <a:cubicBezTo>
                  <a:pt x="5104804" y="4782344"/>
                  <a:pt x="5102324" y="4782344"/>
                  <a:pt x="5097363" y="4782344"/>
                </a:cubicBezTo>
                <a:cubicBezTo>
                  <a:pt x="5097363" y="4777383"/>
                  <a:pt x="5097363" y="4774903"/>
                  <a:pt x="5097363" y="4774903"/>
                </a:cubicBezTo>
                <a:close/>
                <a:moveTo>
                  <a:pt x="1131094" y="4774903"/>
                </a:moveTo>
                <a:cubicBezTo>
                  <a:pt x="1131094" y="4779864"/>
                  <a:pt x="1129853" y="4784825"/>
                  <a:pt x="1127373" y="4789786"/>
                </a:cubicBezTo>
                <a:cubicBezTo>
                  <a:pt x="1124892" y="4794747"/>
                  <a:pt x="1123652" y="4794747"/>
                  <a:pt x="1123652" y="4789786"/>
                </a:cubicBezTo>
                <a:close/>
                <a:moveTo>
                  <a:pt x="1026914" y="4774903"/>
                </a:moveTo>
                <a:cubicBezTo>
                  <a:pt x="1031875" y="4774903"/>
                  <a:pt x="1034355" y="4776143"/>
                  <a:pt x="1034355" y="4778623"/>
                </a:cubicBezTo>
                <a:cubicBezTo>
                  <a:pt x="1034355" y="4781104"/>
                  <a:pt x="1034355" y="4782344"/>
                  <a:pt x="1034355" y="4782344"/>
                </a:cubicBezTo>
                <a:cubicBezTo>
                  <a:pt x="1029394" y="4782344"/>
                  <a:pt x="1026914" y="4781104"/>
                  <a:pt x="1026914" y="4778623"/>
                </a:cubicBezTo>
                <a:cubicBezTo>
                  <a:pt x="1026914" y="4776143"/>
                  <a:pt x="1026914" y="4774903"/>
                  <a:pt x="1026914" y="4774903"/>
                </a:cubicBezTo>
                <a:close/>
                <a:moveTo>
                  <a:pt x="5082480" y="4767461"/>
                </a:moveTo>
                <a:cubicBezTo>
                  <a:pt x="5082480" y="4777383"/>
                  <a:pt x="5077519" y="4784825"/>
                  <a:pt x="5067597" y="4789786"/>
                </a:cubicBezTo>
                <a:cubicBezTo>
                  <a:pt x="5067597" y="4784825"/>
                  <a:pt x="5070077" y="4779864"/>
                  <a:pt x="5075038" y="4774903"/>
                </a:cubicBezTo>
                <a:close/>
                <a:moveTo>
                  <a:pt x="1286433" y="4765136"/>
                </a:moveTo>
                <a:cubicBezTo>
                  <a:pt x="1292014" y="4764206"/>
                  <a:pt x="1294805" y="4767461"/>
                  <a:pt x="1294805" y="4774903"/>
                </a:cubicBezTo>
                <a:lnTo>
                  <a:pt x="1279921" y="4774903"/>
                </a:lnTo>
                <a:cubicBezTo>
                  <a:pt x="1274961" y="4769942"/>
                  <a:pt x="1274961" y="4767461"/>
                  <a:pt x="1279921" y="4767461"/>
                </a:cubicBezTo>
                <a:cubicBezTo>
                  <a:pt x="1282402" y="4766221"/>
                  <a:pt x="1284573" y="4765446"/>
                  <a:pt x="1286433" y="4765136"/>
                </a:cubicBezTo>
                <a:close/>
                <a:moveTo>
                  <a:pt x="4967138" y="4760020"/>
                </a:moveTo>
                <a:cubicBezTo>
                  <a:pt x="4964658" y="4760020"/>
                  <a:pt x="4963417" y="4762501"/>
                  <a:pt x="4963417" y="4767461"/>
                </a:cubicBezTo>
                <a:lnTo>
                  <a:pt x="4963417" y="4774903"/>
                </a:lnTo>
                <a:cubicBezTo>
                  <a:pt x="4968379" y="4774903"/>
                  <a:pt x="4970859" y="4772423"/>
                  <a:pt x="4970859" y="4767461"/>
                </a:cubicBezTo>
                <a:cubicBezTo>
                  <a:pt x="4970859" y="4762501"/>
                  <a:pt x="4969618" y="4760020"/>
                  <a:pt x="4967138" y="4760020"/>
                </a:cubicBezTo>
                <a:close/>
                <a:moveTo>
                  <a:pt x="1012031" y="4760020"/>
                </a:moveTo>
                <a:lnTo>
                  <a:pt x="1019473" y="4760020"/>
                </a:lnTo>
                <a:cubicBezTo>
                  <a:pt x="1019473" y="4764981"/>
                  <a:pt x="1019473" y="4767461"/>
                  <a:pt x="1019473" y="4767461"/>
                </a:cubicBezTo>
                <a:cubicBezTo>
                  <a:pt x="1019473" y="4767461"/>
                  <a:pt x="1016992" y="4764981"/>
                  <a:pt x="1012031" y="4760020"/>
                </a:cubicBezTo>
                <a:close/>
                <a:moveTo>
                  <a:pt x="4829472" y="4752579"/>
                </a:moveTo>
                <a:lnTo>
                  <a:pt x="4836913" y="4760020"/>
                </a:lnTo>
                <a:lnTo>
                  <a:pt x="4844355" y="4752579"/>
                </a:lnTo>
                <a:cubicBezTo>
                  <a:pt x="4839394" y="4752579"/>
                  <a:pt x="4834433" y="4752579"/>
                  <a:pt x="4829472" y="4752579"/>
                </a:cubicBezTo>
                <a:close/>
                <a:moveTo>
                  <a:pt x="1168300" y="4752579"/>
                </a:moveTo>
                <a:lnTo>
                  <a:pt x="1183183" y="4752579"/>
                </a:lnTo>
                <a:lnTo>
                  <a:pt x="1198066" y="4767461"/>
                </a:lnTo>
                <a:cubicBezTo>
                  <a:pt x="1193105" y="4772423"/>
                  <a:pt x="1188144" y="4769942"/>
                  <a:pt x="1183183" y="4760020"/>
                </a:cubicBezTo>
                <a:close/>
                <a:moveTo>
                  <a:pt x="5127128" y="4745137"/>
                </a:moveTo>
                <a:lnTo>
                  <a:pt x="5149452" y="4745137"/>
                </a:lnTo>
                <a:cubicBezTo>
                  <a:pt x="5149452" y="4750098"/>
                  <a:pt x="5151933" y="4752579"/>
                  <a:pt x="5156894" y="4752579"/>
                </a:cubicBezTo>
                <a:cubicBezTo>
                  <a:pt x="5161855" y="4752579"/>
                  <a:pt x="5164335" y="4750098"/>
                  <a:pt x="5164335" y="4745137"/>
                </a:cubicBezTo>
                <a:cubicBezTo>
                  <a:pt x="5164335" y="4745137"/>
                  <a:pt x="5166815" y="4745137"/>
                  <a:pt x="5171777" y="4745137"/>
                </a:cubicBezTo>
                <a:cubicBezTo>
                  <a:pt x="5176738" y="4750098"/>
                  <a:pt x="5171777" y="4757540"/>
                  <a:pt x="5156894" y="4767461"/>
                </a:cubicBezTo>
                <a:lnTo>
                  <a:pt x="5134570" y="4789786"/>
                </a:lnTo>
                <a:cubicBezTo>
                  <a:pt x="5134570" y="4794747"/>
                  <a:pt x="5132090" y="4797227"/>
                  <a:pt x="5127128" y="4797227"/>
                </a:cubicBezTo>
                <a:cubicBezTo>
                  <a:pt x="5122167" y="4797227"/>
                  <a:pt x="5119687" y="4794747"/>
                  <a:pt x="5119687" y="4789786"/>
                </a:cubicBezTo>
                <a:lnTo>
                  <a:pt x="5127128" y="4782344"/>
                </a:lnTo>
                <a:cubicBezTo>
                  <a:pt x="5127128" y="4782344"/>
                  <a:pt x="5127128" y="4779864"/>
                  <a:pt x="5127128" y="4774903"/>
                </a:cubicBezTo>
                <a:cubicBezTo>
                  <a:pt x="5122167" y="4769942"/>
                  <a:pt x="5122167" y="4764981"/>
                  <a:pt x="5127128" y="4760020"/>
                </a:cubicBezTo>
                <a:lnTo>
                  <a:pt x="5134570" y="4760020"/>
                </a:lnTo>
                <a:cubicBezTo>
                  <a:pt x="5124648" y="4760020"/>
                  <a:pt x="5122167" y="4755059"/>
                  <a:pt x="5127128" y="4745137"/>
                </a:cubicBezTo>
                <a:close/>
                <a:moveTo>
                  <a:pt x="1371079" y="4741416"/>
                </a:moveTo>
                <a:cubicBezTo>
                  <a:pt x="1369839" y="4741416"/>
                  <a:pt x="1369219" y="4742657"/>
                  <a:pt x="1369219" y="4745137"/>
                </a:cubicBezTo>
                <a:cubicBezTo>
                  <a:pt x="1369219" y="4745137"/>
                  <a:pt x="1369219" y="4747618"/>
                  <a:pt x="1369219" y="4752579"/>
                </a:cubicBezTo>
                <a:cubicBezTo>
                  <a:pt x="1374179" y="4752579"/>
                  <a:pt x="1376660" y="4752579"/>
                  <a:pt x="1376660" y="4752579"/>
                </a:cubicBezTo>
                <a:lnTo>
                  <a:pt x="1376660" y="4745137"/>
                </a:lnTo>
                <a:cubicBezTo>
                  <a:pt x="1374179" y="4742657"/>
                  <a:pt x="1372319" y="4741416"/>
                  <a:pt x="1371079" y="4741416"/>
                </a:cubicBezTo>
                <a:close/>
                <a:moveTo>
                  <a:pt x="5008066" y="4737696"/>
                </a:moveTo>
                <a:cubicBezTo>
                  <a:pt x="5008066" y="4737696"/>
                  <a:pt x="5013027" y="4740176"/>
                  <a:pt x="5022949" y="4745137"/>
                </a:cubicBezTo>
                <a:lnTo>
                  <a:pt x="5030390" y="4752579"/>
                </a:lnTo>
                <a:cubicBezTo>
                  <a:pt x="5025429" y="4752579"/>
                  <a:pt x="5022949" y="4752579"/>
                  <a:pt x="5022949" y="4752579"/>
                </a:cubicBezTo>
                <a:close/>
                <a:moveTo>
                  <a:pt x="1049238" y="4737696"/>
                </a:moveTo>
                <a:lnTo>
                  <a:pt x="1049238" y="4760020"/>
                </a:lnTo>
                <a:cubicBezTo>
                  <a:pt x="1044277" y="4760020"/>
                  <a:pt x="1041797" y="4760020"/>
                  <a:pt x="1041797" y="4760020"/>
                </a:cubicBezTo>
                <a:cubicBezTo>
                  <a:pt x="1041797" y="4750098"/>
                  <a:pt x="1044277" y="4742657"/>
                  <a:pt x="1049238" y="4737696"/>
                </a:cubicBezTo>
                <a:close/>
                <a:moveTo>
                  <a:pt x="1212949" y="4730254"/>
                </a:moveTo>
                <a:cubicBezTo>
                  <a:pt x="1222871" y="4730254"/>
                  <a:pt x="1230312" y="4732735"/>
                  <a:pt x="1235273" y="4737696"/>
                </a:cubicBezTo>
                <a:lnTo>
                  <a:pt x="1242715" y="4745137"/>
                </a:lnTo>
                <a:cubicBezTo>
                  <a:pt x="1242715" y="4745137"/>
                  <a:pt x="1238994" y="4745137"/>
                  <a:pt x="1231552" y="4745137"/>
                </a:cubicBezTo>
                <a:cubicBezTo>
                  <a:pt x="1224111" y="4745137"/>
                  <a:pt x="1216670" y="4742657"/>
                  <a:pt x="1209228" y="4737696"/>
                </a:cubicBezTo>
                <a:cubicBezTo>
                  <a:pt x="1201787" y="4732735"/>
                  <a:pt x="1203027" y="4730254"/>
                  <a:pt x="1212949" y="4730254"/>
                </a:cubicBezTo>
                <a:close/>
                <a:moveTo>
                  <a:pt x="1004589" y="4730254"/>
                </a:moveTo>
                <a:lnTo>
                  <a:pt x="1012031" y="4730254"/>
                </a:lnTo>
                <a:lnTo>
                  <a:pt x="1012031" y="4737696"/>
                </a:lnTo>
                <a:close/>
                <a:moveTo>
                  <a:pt x="4982021" y="4722813"/>
                </a:moveTo>
                <a:cubicBezTo>
                  <a:pt x="4979541" y="4722813"/>
                  <a:pt x="4977060" y="4725294"/>
                  <a:pt x="4974579" y="4730254"/>
                </a:cubicBezTo>
                <a:cubicBezTo>
                  <a:pt x="4972099" y="4735216"/>
                  <a:pt x="4973339" y="4737696"/>
                  <a:pt x="4978300" y="4737696"/>
                </a:cubicBezTo>
                <a:cubicBezTo>
                  <a:pt x="4978300" y="4737696"/>
                  <a:pt x="4978300" y="4736456"/>
                  <a:pt x="4978300" y="4733975"/>
                </a:cubicBezTo>
                <a:cubicBezTo>
                  <a:pt x="4978300" y="4731495"/>
                  <a:pt x="4980780" y="4730254"/>
                  <a:pt x="4985742" y="4730254"/>
                </a:cubicBezTo>
                <a:cubicBezTo>
                  <a:pt x="4985742" y="4725294"/>
                  <a:pt x="4984501" y="4722813"/>
                  <a:pt x="4982021" y="4722813"/>
                </a:cubicBezTo>
                <a:close/>
                <a:moveTo>
                  <a:pt x="1080864" y="4720022"/>
                </a:moveTo>
                <a:cubicBezTo>
                  <a:pt x="1082104" y="4720643"/>
                  <a:pt x="1083965" y="4722813"/>
                  <a:pt x="1086445" y="4726534"/>
                </a:cubicBezTo>
                <a:cubicBezTo>
                  <a:pt x="1091406" y="4733975"/>
                  <a:pt x="1092646" y="4737696"/>
                  <a:pt x="1090166" y="4737696"/>
                </a:cubicBezTo>
                <a:cubicBezTo>
                  <a:pt x="1087686" y="4737696"/>
                  <a:pt x="1083965" y="4735216"/>
                  <a:pt x="1079004" y="4730254"/>
                </a:cubicBezTo>
                <a:cubicBezTo>
                  <a:pt x="1079004" y="4730254"/>
                  <a:pt x="1077763" y="4729014"/>
                  <a:pt x="1075283" y="4726534"/>
                </a:cubicBezTo>
                <a:cubicBezTo>
                  <a:pt x="1072802" y="4724054"/>
                  <a:pt x="1074043" y="4722813"/>
                  <a:pt x="1079004" y="4722813"/>
                </a:cubicBezTo>
                <a:cubicBezTo>
                  <a:pt x="1079004" y="4720332"/>
                  <a:pt x="1079624" y="4719402"/>
                  <a:pt x="1080864" y="4720022"/>
                </a:cubicBezTo>
                <a:close/>
                <a:moveTo>
                  <a:pt x="5082480" y="4707930"/>
                </a:moveTo>
                <a:cubicBezTo>
                  <a:pt x="5092401" y="4707930"/>
                  <a:pt x="5099843" y="4709171"/>
                  <a:pt x="5104804" y="4711651"/>
                </a:cubicBezTo>
                <a:cubicBezTo>
                  <a:pt x="5109765" y="4714131"/>
                  <a:pt x="5109765" y="4717852"/>
                  <a:pt x="5104804" y="4722813"/>
                </a:cubicBezTo>
                <a:lnTo>
                  <a:pt x="5097363" y="4730254"/>
                </a:lnTo>
                <a:cubicBezTo>
                  <a:pt x="5092401" y="4730254"/>
                  <a:pt x="5087441" y="4732735"/>
                  <a:pt x="5082480" y="4737696"/>
                </a:cubicBezTo>
                <a:lnTo>
                  <a:pt x="5075038" y="4745137"/>
                </a:lnTo>
                <a:cubicBezTo>
                  <a:pt x="5075038" y="4750098"/>
                  <a:pt x="5072558" y="4755059"/>
                  <a:pt x="5067597" y="4760020"/>
                </a:cubicBezTo>
                <a:cubicBezTo>
                  <a:pt x="5062636" y="4769942"/>
                  <a:pt x="5057676" y="4772423"/>
                  <a:pt x="5052714" y="4767461"/>
                </a:cubicBezTo>
                <a:cubicBezTo>
                  <a:pt x="5052714" y="4767461"/>
                  <a:pt x="5052714" y="4766221"/>
                  <a:pt x="5052714" y="4763741"/>
                </a:cubicBezTo>
                <a:cubicBezTo>
                  <a:pt x="5052714" y="4761261"/>
                  <a:pt x="5052714" y="4757540"/>
                  <a:pt x="5052714" y="4752579"/>
                </a:cubicBezTo>
                <a:cubicBezTo>
                  <a:pt x="5057676" y="4747618"/>
                  <a:pt x="5057676" y="4745137"/>
                  <a:pt x="5052714" y="4745137"/>
                </a:cubicBezTo>
                <a:lnTo>
                  <a:pt x="5060156" y="4730254"/>
                </a:lnTo>
                <a:cubicBezTo>
                  <a:pt x="5070077" y="4725294"/>
                  <a:pt x="5076279" y="4722813"/>
                  <a:pt x="5078759" y="4722813"/>
                </a:cubicBezTo>
                <a:cubicBezTo>
                  <a:pt x="5081239" y="4722813"/>
                  <a:pt x="5082480" y="4722813"/>
                  <a:pt x="5082480" y="4722813"/>
                </a:cubicBezTo>
                <a:cubicBezTo>
                  <a:pt x="5082480" y="4722813"/>
                  <a:pt x="5082480" y="4721573"/>
                  <a:pt x="5082480" y="4719092"/>
                </a:cubicBezTo>
                <a:cubicBezTo>
                  <a:pt x="5082480" y="4716612"/>
                  <a:pt x="5080000" y="4715372"/>
                  <a:pt x="5075038" y="4715372"/>
                </a:cubicBezTo>
                <a:close/>
                <a:moveTo>
                  <a:pt x="1026914" y="4707930"/>
                </a:moveTo>
                <a:cubicBezTo>
                  <a:pt x="1029394" y="4710411"/>
                  <a:pt x="1030014" y="4711651"/>
                  <a:pt x="1028774" y="4711651"/>
                </a:cubicBezTo>
                <a:lnTo>
                  <a:pt x="1026914" y="4711119"/>
                </a:lnTo>
                <a:close/>
                <a:moveTo>
                  <a:pt x="1019473" y="4707930"/>
                </a:moveTo>
                <a:cubicBezTo>
                  <a:pt x="1021953" y="4709171"/>
                  <a:pt x="1023968" y="4710101"/>
                  <a:pt x="1025519" y="4710721"/>
                </a:cubicBezTo>
                <a:lnTo>
                  <a:pt x="1026914" y="4711119"/>
                </a:lnTo>
                <a:lnTo>
                  <a:pt x="1026914" y="4722813"/>
                </a:lnTo>
                <a:cubicBezTo>
                  <a:pt x="1026914" y="4722813"/>
                  <a:pt x="1024433" y="4722813"/>
                  <a:pt x="1019473" y="4722813"/>
                </a:cubicBezTo>
                <a:close/>
                <a:moveTo>
                  <a:pt x="5142011" y="4700489"/>
                </a:moveTo>
                <a:lnTo>
                  <a:pt x="5142011" y="4707930"/>
                </a:lnTo>
                <a:cubicBezTo>
                  <a:pt x="5137050" y="4712891"/>
                  <a:pt x="5134570" y="4716612"/>
                  <a:pt x="5134570" y="4719092"/>
                </a:cubicBezTo>
                <a:cubicBezTo>
                  <a:pt x="5134570" y="4721573"/>
                  <a:pt x="5134570" y="4725294"/>
                  <a:pt x="5134570" y="4730254"/>
                </a:cubicBezTo>
                <a:lnTo>
                  <a:pt x="5127128" y="4730254"/>
                </a:lnTo>
                <a:lnTo>
                  <a:pt x="5119687" y="4707930"/>
                </a:lnTo>
                <a:lnTo>
                  <a:pt x="5127128" y="4707930"/>
                </a:lnTo>
                <a:close/>
                <a:moveTo>
                  <a:pt x="4978300" y="4700489"/>
                </a:moveTo>
                <a:cubicBezTo>
                  <a:pt x="4978300" y="4705450"/>
                  <a:pt x="4978300" y="4707930"/>
                  <a:pt x="4978300" y="4707930"/>
                </a:cubicBezTo>
                <a:lnTo>
                  <a:pt x="4985742" y="4700489"/>
                </a:lnTo>
                <a:cubicBezTo>
                  <a:pt x="4985742" y="4700489"/>
                  <a:pt x="4983261" y="4700489"/>
                  <a:pt x="4978300" y="4700489"/>
                </a:cubicBezTo>
                <a:close/>
                <a:moveTo>
                  <a:pt x="1186904" y="4700489"/>
                </a:moveTo>
                <a:cubicBezTo>
                  <a:pt x="1189385" y="4700489"/>
                  <a:pt x="1190625" y="4702969"/>
                  <a:pt x="1190625" y="4707930"/>
                </a:cubicBezTo>
                <a:lnTo>
                  <a:pt x="1183183" y="4707930"/>
                </a:lnTo>
                <a:cubicBezTo>
                  <a:pt x="1183183" y="4702969"/>
                  <a:pt x="1184424" y="4700489"/>
                  <a:pt x="1186904" y="4700489"/>
                </a:cubicBezTo>
                <a:close/>
                <a:moveTo>
                  <a:pt x="959941" y="4693047"/>
                </a:moveTo>
                <a:cubicBezTo>
                  <a:pt x="974824" y="4693047"/>
                  <a:pt x="982265" y="4695528"/>
                  <a:pt x="982265" y="4700489"/>
                </a:cubicBezTo>
                <a:lnTo>
                  <a:pt x="952500" y="4707930"/>
                </a:lnTo>
                <a:cubicBezTo>
                  <a:pt x="947539" y="4702969"/>
                  <a:pt x="946299" y="4699249"/>
                  <a:pt x="948779" y="4696768"/>
                </a:cubicBezTo>
                <a:cubicBezTo>
                  <a:pt x="951260" y="4694288"/>
                  <a:pt x="954980" y="4693047"/>
                  <a:pt x="959941" y="4693047"/>
                </a:cubicBezTo>
                <a:close/>
                <a:moveTo>
                  <a:pt x="5142011" y="4678165"/>
                </a:moveTo>
                <a:cubicBezTo>
                  <a:pt x="5146972" y="4678165"/>
                  <a:pt x="5150693" y="4680645"/>
                  <a:pt x="5153173" y="4685606"/>
                </a:cubicBezTo>
                <a:cubicBezTo>
                  <a:pt x="5155653" y="4690567"/>
                  <a:pt x="5154414" y="4693047"/>
                  <a:pt x="5149452" y="4693047"/>
                </a:cubicBezTo>
                <a:cubicBezTo>
                  <a:pt x="5144491" y="4698009"/>
                  <a:pt x="5140770" y="4696768"/>
                  <a:pt x="5138290" y="4689327"/>
                </a:cubicBezTo>
                <a:cubicBezTo>
                  <a:pt x="5135810" y="4681885"/>
                  <a:pt x="5137050" y="4678165"/>
                  <a:pt x="5142011" y="4678165"/>
                </a:cubicBezTo>
                <a:close/>
                <a:moveTo>
                  <a:pt x="5192241" y="4674444"/>
                </a:moveTo>
                <a:cubicBezTo>
                  <a:pt x="5193481" y="4674444"/>
                  <a:pt x="5194101" y="4675684"/>
                  <a:pt x="5194101" y="4678165"/>
                </a:cubicBezTo>
                <a:lnTo>
                  <a:pt x="5194101" y="4685606"/>
                </a:lnTo>
                <a:cubicBezTo>
                  <a:pt x="5194101" y="4690567"/>
                  <a:pt x="5199062" y="4695528"/>
                  <a:pt x="5208984" y="4700489"/>
                </a:cubicBezTo>
                <a:cubicBezTo>
                  <a:pt x="5213945" y="4700489"/>
                  <a:pt x="5216425" y="4702969"/>
                  <a:pt x="5216425" y="4707930"/>
                </a:cubicBezTo>
                <a:lnTo>
                  <a:pt x="5216425" y="4715372"/>
                </a:lnTo>
                <a:cubicBezTo>
                  <a:pt x="5211464" y="4715372"/>
                  <a:pt x="5206504" y="4717852"/>
                  <a:pt x="5201542" y="4722813"/>
                </a:cubicBezTo>
                <a:cubicBezTo>
                  <a:pt x="5196581" y="4727774"/>
                  <a:pt x="5189140" y="4727774"/>
                  <a:pt x="5179218" y="4722813"/>
                </a:cubicBezTo>
                <a:cubicBezTo>
                  <a:pt x="5179218" y="4722813"/>
                  <a:pt x="5180459" y="4721573"/>
                  <a:pt x="5182939" y="4719092"/>
                </a:cubicBezTo>
                <a:cubicBezTo>
                  <a:pt x="5185419" y="4716612"/>
                  <a:pt x="5184179" y="4709171"/>
                  <a:pt x="5179218" y="4696768"/>
                </a:cubicBezTo>
                <a:cubicBezTo>
                  <a:pt x="5174257" y="4684366"/>
                  <a:pt x="5174257" y="4678165"/>
                  <a:pt x="5179218" y="4678165"/>
                </a:cubicBezTo>
                <a:cubicBezTo>
                  <a:pt x="5179218" y="4683126"/>
                  <a:pt x="5180459" y="4684366"/>
                  <a:pt x="5182939" y="4681885"/>
                </a:cubicBezTo>
                <a:cubicBezTo>
                  <a:pt x="5185419" y="4679405"/>
                  <a:pt x="5186660" y="4678165"/>
                  <a:pt x="5186660" y="4678165"/>
                </a:cubicBezTo>
                <a:cubicBezTo>
                  <a:pt x="5189140" y="4675684"/>
                  <a:pt x="5191001" y="4674444"/>
                  <a:pt x="5192241" y="4674444"/>
                </a:cubicBezTo>
                <a:close/>
                <a:moveTo>
                  <a:pt x="1108769" y="4672583"/>
                </a:moveTo>
                <a:cubicBezTo>
                  <a:pt x="1110009" y="4672583"/>
                  <a:pt x="1111250" y="4673204"/>
                  <a:pt x="1112490" y="4674444"/>
                </a:cubicBezTo>
                <a:cubicBezTo>
                  <a:pt x="1114970" y="4676924"/>
                  <a:pt x="1116211" y="4679405"/>
                  <a:pt x="1116211" y="4681885"/>
                </a:cubicBezTo>
                <a:cubicBezTo>
                  <a:pt x="1116211" y="4684366"/>
                  <a:pt x="1113730" y="4685606"/>
                  <a:pt x="1108769" y="4685606"/>
                </a:cubicBezTo>
                <a:lnTo>
                  <a:pt x="1101328" y="4678165"/>
                </a:lnTo>
                <a:cubicBezTo>
                  <a:pt x="1101328" y="4678165"/>
                  <a:pt x="1102568" y="4676924"/>
                  <a:pt x="1105049" y="4674444"/>
                </a:cubicBezTo>
                <a:cubicBezTo>
                  <a:pt x="1106289" y="4673204"/>
                  <a:pt x="1107529" y="4672583"/>
                  <a:pt x="1108769" y="4672583"/>
                </a:cubicBezTo>
                <a:close/>
                <a:moveTo>
                  <a:pt x="5089921" y="4670723"/>
                </a:moveTo>
                <a:cubicBezTo>
                  <a:pt x="5089921" y="4670723"/>
                  <a:pt x="5092401" y="4670723"/>
                  <a:pt x="5097363" y="4670723"/>
                </a:cubicBezTo>
                <a:cubicBezTo>
                  <a:pt x="5097363" y="4670723"/>
                  <a:pt x="5097363" y="4673204"/>
                  <a:pt x="5097363" y="4678165"/>
                </a:cubicBezTo>
                <a:cubicBezTo>
                  <a:pt x="5092401" y="4678165"/>
                  <a:pt x="5089921" y="4678165"/>
                  <a:pt x="5089921" y="4678165"/>
                </a:cubicBezTo>
                <a:cubicBezTo>
                  <a:pt x="5089921" y="4673204"/>
                  <a:pt x="5089921" y="4670723"/>
                  <a:pt x="5089921" y="4670723"/>
                </a:cubicBezTo>
                <a:close/>
                <a:moveTo>
                  <a:pt x="1279921" y="4670723"/>
                </a:moveTo>
                <a:cubicBezTo>
                  <a:pt x="1279921" y="4670723"/>
                  <a:pt x="1281162" y="4671964"/>
                  <a:pt x="1283642" y="4674444"/>
                </a:cubicBezTo>
                <a:cubicBezTo>
                  <a:pt x="1286123" y="4676924"/>
                  <a:pt x="1287363" y="4678165"/>
                  <a:pt x="1287363" y="4678165"/>
                </a:cubicBezTo>
                <a:cubicBezTo>
                  <a:pt x="1287363" y="4673204"/>
                  <a:pt x="1287363" y="4670723"/>
                  <a:pt x="1287363" y="4670723"/>
                </a:cubicBezTo>
                <a:cubicBezTo>
                  <a:pt x="1287363" y="4670723"/>
                  <a:pt x="1284882" y="4670723"/>
                  <a:pt x="1279921" y="4670723"/>
                </a:cubicBezTo>
                <a:close/>
                <a:moveTo>
                  <a:pt x="1201787" y="4670723"/>
                </a:moveTo>
                <a:cubicBezTo>
                  <a:pt x="1204267" y="4670723"/>
                  <a:pt x="1205508" y="4670723"/>
                  <a:pt x="1205508" y="4670723"/>
                </a:cubicBezTo>
                <a:cubicBezTo>
                  <a:pt x="1205508" y="4670723"/>
                  <a:pt x="1205508" y="4673204"/>
                  <a:pt x="1205508" y="4678165"/>
                </a:cubicBezTo>
                <a:cubicBezTo>
                  <a:pt x="1205508" y="4678165"/>
                  <a:pt x="1203027" y="4678165"/>
                  <a:pt x="1198066" y="4678165"/>
                </a:cubicBezTo>
                <a:cubicBezTo>
                  <a:pt x="1198066" y="4673204"/>
                  <a:pt x="1199307" y="4670723"/>
                  <a:pt x="1201787" y="4670723"/>
                </a:cubicBezTo>
                <a:close/>
                <a:moveTo>
                  <a:pt x="1145976" y="4670723"/>
                </a:moveTo>
                <a:lnTo>
                  <a:pt x="1168300" y="4678165"/>
                </a:lnTo>
                <a:cubicBezTo>
                  <a:pt x="1168300" y="4683126"/>
                  <a:pt x="1165820" y="4685606"/>
                  <a:pt x="1160859" y="4685606"/>
                </a:cubicBezTo>
                <a:cubicBezTo>
                  <a:pt x="1160859" y="4685606"/>
                  <a:pt x="1158379" y="4685606"/>
                  <a:pt x="1153418" y="4685606"/>
                </a:cubicBezTo>
                <a:cubicBezTo>
                  <a:pt x="1153418" y="4695528"/>
                  <a:pt x="1147217" y="4696768"/>
                  <a:pt x="1134814" y="4689327"/>
                </a:cubicBezTo>
                <a:cubicBezTo>
                  <a:pt x="1122412" y="4681885"/>
                  <a:pt x="1126132" y="4675684"/>
                  <a:pt x="1145976" y="4670723"/>
                </a:cubicBezTo>
                <a:close/>
                <a:moveTo>
                  <a:pt x="1056679" y="4670723"/>
                </a:moveTo>
                <a:cubicBezTo>
                  <a:pt x="1066601" y="4680645"/>
                  <a:pt x="1074043" y="4688087"/>
                  <a:pt x="1079004" y="4693047"/>
                </a:cubicBezTo>
                <a:lnTo>
                  <a:pt x="1056679" y="4685606"/>
                </a:lnTo>
                <a:lnTo>
                  <a:pt x="1056679" y="4678165"/>
                </a:lnTo>
                <a:cubicBezTo>
                  <a:pt x="1051718" y="4678165"/>
                  <a:pt x="1049238" y="4680645"/>
                  <a:pt x="1049238" y="4685606"/>
                </a:cubicBezTo>
                <a:cubicBezTo>
                  <a:pt x="1049238" y="4685606"/>
                  <a:pt x="1046758" y="4685606"/>
                  <a:pt x="1041797" y="4685606"/>
                </a:cubicBezTo>
                <a:cubicBezTo>
                  <a:pt x="1041797" y="4685606"/>
                  <a:pt x="1041797" y="4683126"/>
                  <a:pt x="1041797" y="4678165"/>
                </a:cubicBezTo>
                <a:cubicBezTo>
                  <a:pt x="1041797" y="4673204"/>
                  <a:pt x="1046758" y="4670723"/>
                  <a:pt x="1056679" y="4670723"/>
                </a:cubicBezTo>
                <a:close/>
                <a:moveTo>
                  <a:pt x="4911327" y="4663282"/>
                </a:moveTo>
                <a:cubicBezTo>
                  <a:pt x="4906366" y="4668243"/>
                  <a:pt x="4903886" y="4671964"/>
                  <a:pt x="4903886" y="4674444"/>
                </a:cubicBezTo>
                <a:cubicBezTo>
                  <a:pt x="4903886" y="4676924"/>
                  <a:pt x="4906366" y="4678165"/>
                  <a:pt x="4911327" y="4678165"/>
                </a:cubicBezTo>
                <a:lnTo>
                  <a:pt x="4918769" y="4670723"/>
                </a:lnTo>
                <a:close/>
                <a:moveTo>
                  <a:pt x="5373624" y="4651189"/>
                </a:moveTo>
                <a:cubicBezTo>
                  <a:pt x="5375485" y="4651810"/>
                  <a:pt x="5377655" y="4653360"/>
                  <a:pt x="5380136" y="4655840"/>
                </a:cubicBezTo>
                <a:lnTo>
                  <a:pt x="5372695" y="4670723"/>
                </a:lnTo>
                <a:cubicBezTo>
                  <a:pt x="5367733" y="4665762"/>
                  <a:pt x="5365253" y="4663282"/>
                  <a:pt x="5365253" y="4663282"/>
                </a:cubicBezTo>
                <a:cubicBezTo>
                  <a:pt x="5365253" y="4658321"/>
                  <a:pt x="5366494" y="4654600"/>
                  <a:pt x="5368974" y="4652120"/>
                </a:cubicBezTo>
                <a:cubicBezTo>
                  <a:pt x="5370214" y="4650880"/>
                  <a:pt x="5371764" y="4650569"/>
                  <a:pt x="5373624" y="4651189"/>
                </a:cubicBezTo>
                <a:close/>
                <a:moveTo>
                  <a:pt x="5171777" y="4640957"/>
                </a:moveTo>
                <a:cubicBezTo>
                  <a:pt x="5176738" y="4640957"/>
                  <a:pt x="5179218" y="4640957"/>
                  <a:pt x="5179218" y="4640957"/>
                </a:cubicBezTo>
                <a:cubicBezTo>
                  <a:pt x="5184179" y="4645919"/>
                  <a:pt x="5184179" y="4648399"/>
                  <a:pt x="5179218" y="4648399"/>
                </a:cubicBezTo>
                <a:cubicBezTo>
                  <a:pt x="5174257" y="4648399"/>
                  <a:pt x="5171777" y="4645919"/>
                  <a:pt x="5171777" y="4640957"/>
                </a:cubicBezTo>
                <a:close/>
                <a:moveTo>
                  <a:pt x="5127128" y="4640957"/>
                </a:moveTo>
                <a:cubicBezTo>
                  <a:pt x="5132090" y="4640957"/>
                  <a:pt x="5134570" y="4643438"/>
                  <a:pt x="5134570" y="4648399"/>
                </a:cubicBezTo>
                <a:lnTo>
                  <a:pt x="5127128" y="4648399"/>
                </a:lnTo>
                <a:close/>
                <a:moveTo>
                  <a:pt x="5075038" y="4640957"/>
                </a:moveTo>
                <a:lnTo>
                  <a:pt x="5067597" y="4648399"/>
                </a:lnTo>
                <a:lnTo>
                  <a:pt x="5075038" y="4648399"/>
                </a:lnTo>
                <a:cubicBezTo>
                  <a:pt x="5080000" y="4643438"/>
                  <a:pt x="5080000" y="4640957"/>
                  <a:pt x="5075038" y="4640957"/>
                </a:cubicBezTo>
                <a:close/>
                <a:moveTo>
                  <a:pt x="946547" y="4639469"/>
                </a:moveTo>
                <a:lnTo>
                  <a:pt x="949794" y="4640281"/>
                </a:lnTo>
                <a:lnTo>
                  <a:pt x="948779" y="4640957"/>
                </a:lnTo>
                <a:close/>
                <a:moveTo>
                  <a:pt x="5249911" y="4638167"/>
                </a:moveTo>
                <a:cubicBezTo>
                  <a:pt x="5252392" y="4638787"/>
                  <a:pt x="5253632" y="4640957"/>
                  <a:pt x="5253632" y="4644678"/>
                </a:cubicBezTo>
                <a:cubicBezTo>
                  <a:pt x="5253632" y="4652120"/>
                  <a:pt x="5251152" y="4655840"/>
                  <a:pt x="5246191" y="4655840"/>
                </a:cubicBezTo>
                <a:lnTo>
                  <a:pt x="5231308" y="4648399"/>
                </a:lnTo>
                <a:cubicBezTo>
                  <a:pt x="5231308" y="4643438"/>
                  <a:pt x="5233788" y="4640957"/>
                  <a:pt x="5238749" y="4640957"/>
                </a:cubicBezTo>
                <a:cubicBezTo>
                  <a:pt x="5243710" y="4638477"/>
                  <a:pt x="5247431" y="4637547"/>
                  <a:pt x="5249911" y="4638167"/>
                </a:cubicBezTo>
                <a:close/>
                <a:moveTo>
                  <a:pt x="937617" y="4633516"/>
                </a:moveTo>
                <a:lnTo>
                  <a:pt x="946547" y="4639469"/>
                </a:lnTo>
                <a:lnTo>
                  <a:pt x="945058" y="4639097"/>
                </a:lnTo>
                <a:cubicBezTo>
                  <a:pt x="942578" y="4637857"/>
                  <a:pt x="940097" y="4635997"/>
                  <a:pt x="937617" y="4633516"/>
                </a:cubicBezTo>
                <a:close/>
                <a:moveTo>
                  <a:pt x="5171777" y="4618633"/>
                </a:moveTo>
                <a:lnTo>
                  <a:pt x="5164335" y="4626075"/>
                </a:lnTo>
                <a:cubicBezTo>
                  <a:pt x="5159374" y="4631036"/>
                  <a:pt x="5154414" y="4633516"/>
                  <a:pt x="5149452" y="4633516"/>
                </a:cubicBezTo>
                <a:lnTo>
                  <a:pt x="5149452" y="4626075"/>
                </a:lnTo>
                <a:close/>
                <a:moveTo>
                  <a:pt x="5052714" y="4618633"/>
                </a:moveTo>
                <a:cubicBezTo>
                  <a:pt x="5052714" y="4618633"/>
                  <a:pt x="5052714" y="4621114"/>
                  <a:pt x="5052714" y="4626075"/>
                </a:cubicBezTo>
                <a:cubicBezTo>
                  <a:pt x="5057676" y="4626075"/>
                  <a:pt x="5060156" y="4623595"/>
                  <a:pt x="5060156" y="4618633"/>
                </a:cubicBezTo>
                <a:cubicBezTo>
                  <a:pt x="5055194" y="4618633"/>
                  <a:pt x="5052714" y="4618633"/>
                  <a:pt x="5052714" y="4618633"/>
                </a:cubicBezTo>
                <a:close/>
                <a:moveTo>
                  <a:pt x="4911327" y="4618633"/>
                </a:moveTo>
                <a:lnTo>
                  <a:pt x="4896445" y="4626075"/>
                </a:lnTo>
                <a:lnTo>
                  <a:pt x="4911327" y="4626075"/>
                </a:lnTo>
                <a:lnTo>
                  <a:pt x="4926210" y="4618633"/>
                </a:lnTo>
                <a:close/>
                <a:moveTo>
                  <a:pt x="5303862" y="4613982"/>
                </a:moveTo>
                <a:cubicBezTo>
                  <a:pt x="5305102" y="4613362"/>
                  <a:pt x="5305722" y="4613673"/>
                  <a:pt x="5305722" y="4614913"/>
                </a:cubicBezTo>
                <a:cubicBezTo>
                  <a:pt x="5305722" y="4617393"/>
                  <a:pt x="5305722" y="4621114"/>
                  <a:pt x="5305722" y="4626075"/>
                </a:cubicBezTo>
                <a:cubicBezTo>
                  <a:pt x="5300761" y="4631036"/>
                  <a:pt x="5295801" y="4631036"/>
                  <a:pt x="5290839" y="4626075"/>
                </a:cubicBezTo>
                <a:lnTo>
                  <a:pt x="5298281" y="4618633"/>
                </a:lnTo>
                <a:cubicBezTo>
                  <a:pt x="5300761" y="4616153"/>
                  <a:pt x="5302622" y="4614603"/>
                  <a:pt x="5303862" y="4613982"/>
                </a:cubicBezTo>
                <a:close/>
                <a:moveTo>
                  <a:pt x="5235029" y="4611192"/>
                </a:moveTo>
                <a:cubicBezTo>
                  <a:pt x="5237509" y="4611192"/>
                  <a:pt x="5241229" y="4613673"/>
                  <a:pt x="5246191" y="4618633"/>
                </a:cubicBezTo>
                <a:cubicBezTo>
                  <a:pt x="5256112" y="4623595"/>
                  <a:pt x="5256112" y="4628555"/>
                  <a:pt x="5246191" y="4633516"/>
                </a:cubicBezTo>
                <a:cubicBezTo>
                  <a:pt x="5236269" y="4638477"/>
                  <a:pt x="5228828" y="4638477"/>
                  <a:pt x="5223867" y="4633516"/>
                </a:cubicBezTo>
                <a:cubicBezTo>
                  <a:pt x="5223867" y="4628555"/>
                  <a:pt x="5226347" y="4623595"/>
                  <a:pt x="5231308" y="4618633"/>
                </a:cubicBezTo>
                <a:cubicBezTo>
                  <a:pt x="5231308" y="4613673"/>
                  <a:pt x="5232549" y="4611192"/>
                  <a:pt x="5235029" y="4611192"/>
                </a:cubicBezTo>
                <a:close/>
                <a:moveTo>
                  <a:pt x="5201542" y="4611192"/>
                </a:moveTo>
                <a:lnTo>
                  <a:pt x="5208984" y="4626075"/>
                </a:lnTo>
                <a:lnTo>
                  <a:pt x="5194101" y="4633516"/>
                </a:lnTo>
                <a:lnTo>
                  <a:pt x="5186660" y="4626075"/>
                </a:lnTo>
                <a:cubicBezTo>
                  <a:pt x="5181698" y="4621114"/>
                  <a:pt x="5182939" y="4618633"/>
                  <a:pt x="5190380" y="4618633"/>
                </a:cubicBezTo>
                <a:cubicBezTo>
                  <a:pt x="5197822" y="4618633"/>
                  <a:pt x="5201542" y="4616153"/>
                  <a:pt x="5201542" y="4611192"/>
                </a:cubicBezTo>
                <a:close/>
                <a:moveTo>
                  <a:pt x="5082480" y="4603750"/>
                </a:moveTo>
                <a:cubicBezTo>
                  <a:pt x="5082480" y="4608712"/>
                  <a:pt x="5082480" y="4611192"/>
                  <a:pt x="5082480" y="4611192"/>
                </a:cubicBezTo>
                <a:cubicBezTo>
                  <a:pt x="5082480" y="4611192"/>
                  <a:pt x="5084960" y="4608712"/>
                  <a:pt x="5089921" y="4603750"/>
                </a:cubicBezTo>
                <a:close/>
                <a:moveTo>
                  <a:pt x="1175742" y="4596309"/>
                </a:moveTo>
                <a:lnTo>
                  <a:pt x="1160859" y="4603750"/>
                </a:lnTo>
                <a:cubicBezTo>
                  <a:pt x="1160859" y="4608712"/>
                  <a:pt x="1163340" y="4611192"/>
                  <a:pt x="1168300" y="4611192"/>
                </a:cubicBezTo>
                <a:cubicBezTo>
                  <a:pt x="1173262" y="4611192"/>
                  <a:pt x="1176982" y="4609952"/>
                  <a:pt x="1179463" y="4607471"/>
                </a:cubicBezTo>
                <a:cubicBezTo>
                  <a:pt x="1181943" y="4604991"/>
                  <a:pt x="1180703" y="4601270"/>
                  <a:pt x="1175742" y="4596309"/>
                </a:cubicBezTo>
                <a:close/>
                <a:moveTo>
                  <a:pt x="1079004" y="4588868"/>
                </a:moveTo>
                <a:cubicBezTo>
                  <a:pt x="1079004" y="4588868"/>
                  <a:pt x="1079004" y="4591348"/>
                  <a:pt x="1079004" y="4596309"/>
                </a:cubicBezTo>
                <a:lnTo>
                  <a:pt x="1086445" y="4596309"/>
                </a:lnTo>
                <a:close/>
                <a:moveTo>
                  <a:pt x="1279224" y="4576543"/>
                </a:moveTo>
                <a:cubicBezTo>
                  <a:pt x="1275968" y="4576078"/>
                  <a:pt x="1276201" y="4577706"/>
                  <a:pt x="1279921" y="4581426"/>
                </a:cubicBezTo>
                <a:lnTo>
                  <a:pt x="1294805" y="4581426"/>
                </a:lnTo>
                <a:cubicBezTo>
                  <a:pt x="1294805" y="4581426"/>
                  <a:pt x="1291084" y="4580186"/>
                  <a:pt x="1283642" y="4577706"/>
                </a:cubicBezTo>
                <a:cubicBezTo>
                  <a:pt x="1281782" y="4577085"/>
                  <a:pt x="1280309" y="4576698"/>
                  <a:pt x="1279224" y="4576543"/>
                </a:cubicBezTo>
                <a:close/>
                <a:moveTo>
                  <a:pt x="909712" y="4575845"/>
                </a:moveTo>
                <a:cubicBezTo>
                  <a:pt x="910952" y="4575845"/>
                  <a:pt x="912812" y="4576465"/>
                  <a:pt x="915293" y="4577706"/>
                </a:cubicBezTo>
                <a:cubicBezTo>
                  <a:pt x="920254" y="4580186"/>
                  <a:pt x="922734" y="4583907"/>
                  <a:pt x="922734" y="4588868"/>
                </a:cubicBezTo>
                <a:cubicBezTo>
                  <a:pt x="922734" y="4588868"/>
                  <a:pt x="920254" y="4587628"/>
                  <a:pt x="915293" y="4585147"/>
                </a:cubicBezTo>
                <a:cubicBezTo>
                  <a:pt x="910332" y="4582667"/>
                  <a:pt x="907851" y="4580186"/>
                  <a:pt x="907851" y="4577706"/>
                </a:cubicBezTo>
                <a:cubicBezTo>
                  <a:pt x="907851" y="4576465"/>
                  <a:pt x="908471" y="4575845"/>
                  <a:pt x="909712" y="4575845"/>
                </a:cubicBezTo>
                <a:close/>
                <a:moveTo>
                  <a:pt x="5060156" y="4573985"/>
                </a:moveTo>
                <a:lnTo>
                  <a:pt x="5045273" y="4581426"/>
                </a:lnTo>
                <a:cubicBezTo>
                  <a:pt x="5050234" y="4581426"/>
                  <a:pt x="5055194" y="4581426"/>
                  <a:pt x="5060156" y="4581426"/>
                </a:cubicBezTo>
                <a:close/>
                <a:moveTo>
                  <a:pt x="5000624" y="4573985"/>
                </a:moveTo>
                <a:cubicBezTo>
                  <a:pt x="5000624" y="4573985"/>
                  <a:pt x="5000624" y="4576465"/>
                  <a:pt x="5000624" y="4581426"/>
                </a:cubicBezTo>
                <a:cubicBezTo>
                  <a:pt x="5000624" y="4581426"/>
                  <a:pt x="5001865" y="4581426"/>
                  <a:pt x="5004345" y="4581426"/>
                </a:cubicBezTo>
                <a:cubicBezTo>
                  <a:pt x="5006825" y="4581426"/>
                  <a:pt x="5008066" y="4581426"/>
                  <a:pt x="5008066" y="4581426"/>
                </a:cubicBezTo>
                <a:cubicBezTo>
                  <a:pt x="5008066" y="4576465"/>
                  <a:pt x="5005586" y="4573985"/>
                  <a:pt x="5000624" y="4573985"/>
                </a:cubicBezTo>
                <a:close/>
                <a:moveTo>
                  <a:pt x="5268515" y="4566543"/>
                </a:moveTo>
                <a:lnTo>
                  <a:pt x="5268515" y="4581426"/>
                </a:lnTo>
                <a:cubicBezTo>
                  <a:pt x="5268515" y="4581426"/>
                  <a:pt x="5268515" y="4582667"/>
                  <a:pt x="5268515" y="4585147"/>
                </a:cubicBezTo>
                <a:cubicBezTo>
                  <a:pt x="5268515" y="4587628"/>
                  <a:pt x="5268515" y="4591348"/>
                  <a:pt x="5268515" y="4596309"/>
                </a:cubicBezTo>
                <a:cubicBezTo>
                  <a:pt x="5263554" y="4596309"/>
                  <a:pt x="5261074" y="4595069"/>
                  <a:pt x="5261074" y="4592588"/>
                </a:cubicBezTo>
                <a:cubicBezTo>
                  <a:pt x="5261074" y="4590108"/>
                  <a:pt x="5258593" y="4588868"/>
                  <a:pt x="5253632" y="4588868"/>
                </a:cubicBezTo>
                <a:cubicBezTo>
                  <a:pt x="5248671" y="4573985"/>
                  <a:pt x="5253632" y="4566543"/>
                  <a:pt x="5268515" y="4566543"/>
                </a:cubicBezTo>
                <a:close/>
                <a:moveTo>
                  <a:pt x="5149452" y="4551661"/>
                </a:moveTo>
                <a:cubicBezTo>
                  <a:pt x="5149452" y="4556622"/>
                  <a:pt x="5150693" y="4559102"/>
                  <a:pt x="5153173" y="4559102"/>
                </a:cubicBezTo>
                <a:cubicBezTo>
                  <a:pt x="5155653" y="4559102"/>
                  <a:pt x="5156894" y="4559102"/>
                  <a:pt x="5156894" y="4559102"/>
                </a:cubicBezTo>
                <a:cubicBezTo>
                  <a:pt x="5151933" y="4554141"/>
                  <a:pt x="5149452" y="4551661"/>
                  <a:pt x="5149452" y="4551661"/>
                </a:cubicBezTo>
                <a:close/>
                <a:moveTo>
                  <a:pt x="5097363" y="4551661"/>
                </a:moveTo>
                <a:cubicBezTo>
                  <a:pt x="5092401" y="4556622"/>
                  <a:pt x="5087441" y="4557862"/>
                  <a:pt x="5082480" y="4555381"/>
                </a:cubicBezTo>
                <a:cubicBezTo>
                  <a:pt x="5077519" y="4552901"/>
                  <a:pt x="5075038" y="4554141"/>
                  <a:pt x="5075038" y="4559102"/>
                </a:cubicBezTo>
                <a:lnTo>
                  <a:pt x="5097363" y="4559102"/>
                </a:lnTo>
                <a:close/>
                <a:moveTo>
                  <a:pt x="1116211" y="4551661"/>
                </a:moveTo>
                <a:lnTo>
                  <a:pt x="1123652" y="4559102"/>
                </a:lnTo>
                <a:lnTo>
                  <a:pt x="1116211" y="4559102"/>
                </a:lnTo>
                <a:cubicBezTo>
                  <a:pt x="1111250" y="4554141"/>
                  <a:pt x="1111250" y="4551661"/>
                  <a:pt x="1116211" y="4551661"/>
                </a:cubicBezTo>
                <a:close/>
                <a:moveTo>
                  <a:pt x="1056679" y="4551661"/>
                </a:moveTo>
                <a:lnTo>
                  <a:pt x="1079004" y="4559102"/>
                </a:lnTo>
                <a:lnTo>
                  <a:pt x="1056679" y="4559102"/>
                </a:lnTo>
                <a:close/>
                <a:moveTo>
                  <a:pt x="5119687" y="4544219"/>
                </a:moveTo>
                <a:cubicBezTo>
                  <a:pt x="5119687" y="4544219"/>
                  <a:pt x="5118446" y="4545460"/>
                  <a:pt x="5115966" y="4547940"/>
                </a:cubicBezTo>
                <a:cubicBezTo>
                  <a:pt x="5113486" y="4550421"/>
                  <a:pt x="5112245" y="4551661"/>
                  <a:pt x="5112245" y="4551661"/>
                </a:cubicBezTo>
                <a:cubicBezTo>
                  <a:pt x="5112245" y="4556622"/>
                  <a:pt x="5114726" y="4559102"/>
                  <a:pt x="5119687" y="4559102"/>
                </a:cubicBezTo>
                <a:lnTo>
                  <a:pt x="5119687" y="4551661"/>
                </a:lnTo>
                <a:cubicBezTo>
                  <a:pt x="5119687" y="4546700"/>
                  <a:pt x="5119687" y="4544219"/>
                  <a:pt x="5119687" y="4544219"/>
                </a:cubicBezTo>
                <a:close/>
                <a:moveTo>
                  <a:pt x="5067597" y="4544219"/>
                </a:moveTo>
                <a:cubicBezTo>
                  <a:pt x="5067597" y="4549181"/>
                  <a:pt x="5070077" y="4551661"/>
                  <a:pt x="5075038" y="4551661"/>
                </a:cubicBezTo>
                <a:cubicBezTo>
                  <a:pt x="5080000" y="4551661"/>
                  <a:pt x="5082480" y="4549181"/>
                  <a:pt x="5082480" y="4544219"/>
                </a:cubicBezTo>
                <a:cubicBezTo>
                  <a:pt x="5077519" y="4544219"/>
                  <a:pt x="5075038" y="4544219"/>
                  <a:pt x="5075038" y="4544219"/>
                </a:cubicBezTo>
                <a:cubicBezTo>
                  <a:pt x="5075038" y="4544219"/>
                  <a:pt x="5072558" y="4544219"/>
                  <a:pt x="5067597" y="4544219"/>
                </a:cubicBezTo>
                <a:close/>
                <a:moveTo>
                  <a:pt x="1324570" y="4544219"/>
                </a:moveTo>
                <a:cubicBezTo>
                  <a:pt x="1319609" y="4544219"/>
                  <a:pt x="1319609" y="4546700"/>
                  <a:pt x="1324570" y="4551661"/>
                </a:cubicBezTo>
                <a:lnTo>
                  <a:pt x="1332011" y="4551661"/>
                </a:lnTo>
                <a:cubicBezTo>
                  <a:pt x="1332011" y="4546700"/>
                  <a:pt x="1329531" y="4544219"/>
                  <a:pt x="1324570" y="4544219"/>
                </a:cubicBezTo>
                <a:close/>
                <a:moveTo>
                  <a:pt x="1248993" y="4539801"/>
                </a:moveTo>
                <a:cubicBezTo>
                  <a:pt x="1247908" y="4539646"/>
                  <a:pt x="1247055" y="4539878"/>
                  <a:pt x="1246435" y="4540498"/>
                </a:cubicBezTo>
                <a:cubicBezTo>
                  <a:pt x="1243955" y="4542979"/>
                  <a:pt x="1245195" y="4546700"/>
                  <a:pt x="1250156" y="4551661"/>
                </a:cubicBezTo>
                <a:cubicBezTo>
                  <a:pt x="1255117" y="4556622"/>
                  <a:pt x="1260078" y="4559102"/>
                  <a:pt x="1265039" y="4559102"/>
                </a:cubicBezTo>
                <a:lnTo>
                  <a:pt x="1265039" y="4551661"/>
                </a:lnTo>
                <a:cubicBezTo>
                  <a:pt x="1257598" y="4544219"/>
                  <a:pt x="1252249" y="4540266"/>
                  <a:pt x="1248993" y="4539801"/>
                </a:cubicBezTo>
                <a:close/>
                <a:moveTo>
                  <a:pt x="5246191" y="4536778"/>
                </a:moveTo>
                <a:cubicBezTo>
                  <a:pt x="5251152" y="4536778"/>
                  <a:pt x="5253632" y="4539258"/>
                  <a:pt x="5253632" y="4544219"/>
                </a:cubicBezTo>
                <a:cubicBezTo>
                  <a:pt x="5253632" y="4549181"/>
                  <a:pt x="5252392" y="4551661"/>
                  <a:pt x="5249911" y="4551661"/>
                </a:cubicBezTo>
                <a:cubicBezTo>
                  <a:pt x="5247431" y="4551661"/>
                  <a:pt x="5243711" y="4549181"/>
                  <a:pt x="5238749" y="4544219"/>
                </a:cubicBezTo>
                <a:cubicBezTo>
                  <a:pt x="5233788" y="4539258"/>
                  <a:pt x="5236269" y="4536778"/>
                  <a:pt x="5246191" y="4536778"/>
                </a:cubicBezTo>
                <a:close/>
                <a:moveTo>
                  <a:pt x="1205508" y="4536778"/>
                </a:moveTo>
                <a:cubicBezTo>
                  <a:pt x="1205508" y="4541739"/>
                  <a:pt x="1207988" y="4544219"/>
                  <a:pt x="1212949" y="4544219"/>
                </a:cubicBezTo>
                <a:cubicBezTo>
                  <a:pt x="1212949" y="4544219"/>
                  <a:pt x="1215429" y="4541739"/>
                  <a:pt x="1220390" y="4536778"/>
                </a:cubicBezTo>
                <a:close/>
                <a:moveTo>
                  <a:pt x="5275956" y="4529336"/>
                </a:moveTo>
                <a:cubicBezTo>
                  <a:pt x="5285878" y="4534298"/>
                  <a:pt x="5288359" y="4539258"/>
                  <a:pt x="5283398" y="4544219"/>
                </a:cubicBezTo>
                <a:lnTo>
                  <a:pt x="5268515" y="4536778"/>
                </a:lnTo>
                <a:close/>
                <a:moveTo>
                  <a:pt x="997148" y="4529336"/>
                </a:moveTo>
                <a:cubicBezTo>
                  <a:pt x="1002109" y="4534298"/>
                  <a:pt x="1004589" y="4536778"/>
                  <a:pt x="1004589" y="4536778"/>
                </a:cubicBezTo>
                <a:cubicBezTo>
                  <a:pt x="1004589" y="4536778"/>
                  <a:pt x="1004589" y="4534298"/>
                  <a:pt x="1004589" y="4529336"/>
                </a:cubicBezTo>
                <a:close/>
                <a:moveTo>
                  <a:pt x="907851" y="4529336"/>
                </a:moveTo>
                <a:cubicBezTo>
                  <a:pt x="912812" y="4529336"/>
                  <a:pt x="915293" y="4531817"/>
                  <a:pt x="915293" y="4536778"/>
                </a:cubicBezTo>
                <a:cubicBezTo>
                  <a:pt x="915293" y="4541739"/>
                  <a:pt x="916533" y="4544219"/>
                  <a:pt x="919013" y="4544219"/>
                </a:cubicBezTo>
                <a:cubicBezTo>
                  <a:pt x="921494" y="4544219"/>
                  <a:pt x="922734" y="4544219"/>
                  <a:pt x="922734" y="4544219"/>
                </a:cubicBezTo>
                <a:lnTo>
                  <a:pt x="922734" y="4559102"/>
                </a:lnTo>
                <a:lnTo>
                  <a:pt x="915293" y="4551661"/>
                </a:lnTo>
                <a:lnTo>
                  <a:pt x="907851" y="4544219"/>
                </a:lnTo>
                <a:close/>
                <a:moveTo>
                  <a:pt x="1250156" y="4521895"/>
                </a:moveTo>
                <a:lnTo>
                  <a:pt x="1235273" y="4529336"/>
                </a:lnTo>
                <a:cubicBezTo>
                  <a:pt x="1235273" y="4529336"/>
                  <a:pt x="1238994" y="4528096"/>
                  <a:pt x="1246435" y="4525616"/>
                </a:cubicBezTo>
                <a:cubicBezTo>
                  <a:pt x="1253877" y="4523136"/>
                  <a:pt x="1258837" y="4525616"/>
                  <a:pt x="1261318" y="4533057"/>
                </a:cubicBezTo>
                <a:cubicBezTo>
                  <a:pt x="1263799" y="4540498"/>
                  <a:pt x="1266279" y="4544219"/>
                  <a:pt x="1268760" y="4544219"/>
                </a:cubicBezTo>
                <a:cubicBezTo>
                  <a:pt x="1271240" y="4544219"/>
                  <a:pt x="1270000" y="4541739"/>
                  <a:pt x="1265039" y="4536778"/>
                </a:cubicBezTo>
                <a:cubicBezTo>
                  <a:pt x="1265039" y="4531817"/>
                  <a:pt x="1265039" y="4528096"/>
                  <a:pt x="1265039" y="4525616"/>
                </a:cubicBezTo>
                <a:cubicBezTo>
                  <a:pt x="1265039" y="4523136"/>
                  <a:pt x="1265039" y="4521895"/>
                  <a:pt x="1265039" y="4521895"/>
                </a:cubicBezTo>
                <a:cubicBezTo>
                  <a:pt x="1265039" y="4521895"/>
                  <a:pt x="1260078" y="4521895"/>
                  <a:pt x="1250156" y="4521895"/>
                </a:cubicBezTo>
                <a:close/>
                <a:moveTo>
                  <a:pt x="5283398" y="4507012"/>
                </a:moveTo>
                <a:lnTo>
                  <a:pt x="5290839" y="4514454"/>
                </a:lnTo>
                <a:cubicBezTo>
                  <a:pt x="5290839" y="4514454"/>
                  <a:pt x="5289599" y="4515694"/>
                  <a:pt x="5287119" y="4518174"/>
                </a:cubicBezTo>
                <a:cubicBezTo>
                  <a:pt x="5284638" y="4520655"/>
                  <a:pt x="5283398" y="4521895"/>
                  <a:pt x="5283398" y="4521895"/>
                </a:cubicBezTo>
                <a:cubicBezTo>
                  <a:pt x="5278436" y="4521895"/>
                  <a:pt x="5275956" y="4519415"/>
                  <a:pt x="5275956" y="4514454"/>
                </a:cubicBezTo>
                <a:cubicBezTo>
                  <a:pt x="5275956" y="4514454"/>
                  <a:pt x="5277197" y="4513214"/>
                  <a:pt x="5279677" y="4510733"/>
                </a:cubicBezTo>
                <a:cubicBezTo>
                  <a:pt x="5282157" y="4508253"/>
                  <a:pt x="5283398" y="4507012"/>
                  <a:pt x="5283398" y="4507012"/>
                </a:cubicBezTo>
                <a:close/>
                <a:moveTo>
                  <a:pt x="5156894" y="4507012"/>
                </a:moveTo>
                <a:cubicBezTo>
                  <a:pt x="5161855" y="4507012"/>
                  <a:pt x="5164335" y="4507012"/>
                  <a:pt x="5164335" y="4507012"/>
                </a:cubicBezTo>
                <a:cubicBezTo>
                  <a:pt x="5159374" y="4511973"/>
                  <a:pt x="5156894" y="4514454"/>
                  <a:pt x="5156894" y="4514454"/>
                </a:cubicBezTo>
                <a:cubicBezTo>
                  <a:pt x="5156894" y="4514454"/>
                  <a:pt x="5156894" y="4511973"/>
                  <a:pt x="5156894" y="4507012"/>
                </a:cubicBezTo>
                <a:close/>
                <a:moveTo>
                  <a:pt x="974824" y="4507012"/>
                </a:moveTo>
                <a:cubicBezTo>
                  <a:pt x="974824" y="4507012"/>
                  <a:pt x="977304" y="4509493"/>
                  <a:pt x="982265" y="4514454"/>
                </a:cubicBezTo>
                <a:lnTo>
                  <a:pt x="982265" y="4507012"/>
                </a:lnTo>
                <a:close/>
                <a:moveTo>
                  <a:pt x="892968" y="4507012"/>
                </a:moveTo>
                <a:cubicBezTo>
                  <a:pt x="892968" y="4511973"/>
                  <a:pt x="892968" y="4514454"/>
                  <a:pt x="892968" y="4514454"/>
                </a:cubicBezTo>
                <a:cubicBezTo>
                  <a:pt x="892968" y="4514454"/>
                  <a:pt x="892968" y="4516934"/>
                  <a:pt x="892968" y="4521895"/>
                </a:cubicBezTo>
                <a:cubicBezTo>
                  <a:pt x="888007" y="4521895"/>
                  <a:pt x="885527" y="4519415"/>
                  <a:pt x="885527" y="4514454"/>
                </a:cubicBezTo>
                <a:close/>
                <a:moveTo>
                  <a:pt x="5326186" y="4504687"/>
                </a:moveTo>
                <a:cubicBezTo>
                  <a:pt x="5328667" y="4504997"/>
                  <a:pt x="5331767" y="4505772"/>
                  <a:pt x="5335488" y="4507012"/>
                </a:cubicBezTo>
                <a:lnTo>
                  <a:pt x="5335488" y="4521895"/>
                </a:lnTo>
                <a:cubicBezTo>
                  <a:pt x="5320605" y="4536778"/>
                  <a:pt x="5313163" y="4539258"/>
                  <a:pt x="5313163" y="4529336"/>
                </a:cubicBezTo>
                <a:cubicBezTo>
                  <a:pt x="5313163" y="4529336"/>
                  <a:pt x="5313163" y="4526856"/>
                  <a:pt x="5313163" y="4521895"/>
                </a:cubicBezTo>
                <a:lnTo>
                  <a:pt x="5320605" y="4514454"/>
                </a:lnTo>
                <a:cubicBezTo>
                  <a:pt x="5316884" y="4507012"/>
                  <a:pt x="5318744" y="4503757"/>
                  <a:pt x="5326186" y="4504687"/>
                </a:cubicBezTo>
                <a:close/>
                <a:moveTo>
                  <a:pt x="5127128" y="4499571"/>
                </a:moveTo>
                <a:cubicBezTo>
                  <a:pt x="5127128" y="4499571"/>
                  <a:pt x="5124648" y="4502051"/>
                  <a:pt x="5119687" y="4507012"/>
                </a:cubicBezTo>
                <a:lnTo>
                  <a:pt x="5127128" y="4507012"/>
                </a:lnTo>
                <a:cubicBezTo>
                  <a:pt x="5127128" y="4502051"/>
                  <a:pt x="5127128" y="4499571"/>
                  <a:pt x="5127128" y="4499571"/>
                </a:cubicBezTo>
                <a:close/>
                <a:moveTo>
                  <a:pt x="1056679" y="4499571"/>
                </a:moveTo>
                <a:lnTo>
                  <a:pt x="1049238" y="4507012"/>
                </a:lnTo>
                <a:cubicBezTo>
                  <a:pt x="1039316" y="4507012"/>
                  <a:pt x="1036836" y="4514454"/>
                  <a:pt x="1041797" y="4529336"/>
                </a:cubicBezTo>
                <a:lnTo>
                  <a:pt x="1049238" y="4559102"/>
                </a:lnTo>
                <a:cubicBezTo>
                  <a:pt x="1044277" y="4559102"/>
                  <a:pt x="1041797" y="4561583"/>
                  <a:pt x="1041797" y="4566543"/>
                </a:cubicBezTo>
                <a:lnTo>
                  <a:pt x="1056679" y="4581426"/>
                </a:lnTo>
                <a:cubicBezTo>
                  <a:pt x="1066601" y="4586388"/>
                  <a:pt x="1074043" y="4586388"/>
                  <a:pt x="1079004" y="4581426"/>
                </a:cubicBezTo>
                <a:cubicBezTo>
                  <a:pt x="1079004" y="4581426"/>
                  <a:pt x="1081484" y="4582667"/>
                  <a:pt x="1086445" y="4585147"/>
                </a:cubicBezTo>
                <a:cubicBezTo>
                  <a:pt x="1091406" y="4587628"/>
                  <a:pt x="1093887" y="4587628"/>
                  <a:pt x="1093887" y="4585147"/>
                </a:cubicBezTo>
                <a:cubicBezTo>
                  <a:pt x="1093887" y="4582667"/>
                  <a:pt x="1096367" y="4581426"/>
                  <a:pt x="1101328" y="4581426"/>
                </a:cubicBezTo>
                <a:cubicBezTo>
                  <a:pt x="1106289" y="4576465"/>
                  <a:pt x="1110010" y="4573985"/>
                  <a:pt x="1112490" y="4573985"/>
                </a:cubicBezTo>
                <a:cubicBezTo>
                  <a:pt x="1114970" y="4573985"/>
                  <a:pt x="1116211" y="4578946"/>
                  <a:pt x="1116211" y="4588868"/>
                </a:cubicBezTo>
                <a:cubicBezTo>
                  <a:pt x="1126132" y="4588868"/>
                  <a:pt x="1133574" y="4588868"/>
                  <a:pt x="1138535" y="4588868"/>
                </a:cubicBezTo>
                <a:cubicBezTo>
                  <a:pt x="1138535" y="4583907"/>
                  <a:pt x="1141015" y="4581426"/>
                  <a:pt x="1145976" y="4581426"/>
                </a:cubicBezTo>
                <a:cubicBezTo>
                  <a:pt x="1145976" y="4581426"/>
                  <a:pt x="1148457" y="4581426"/>
                  <a:pt x="1153418" y="4581426"/>
                </a:cubicBezTo>
                <a:cubicBezTo>
                  <a:pt x="1153418" y="4576465"/>
                  <a:pt x="1144736" y="4566543"/>
                  <a:pt x="1127373" y="4551661"/>
                </a:cubicBezTo>
                <a:cubicBezTo>
                  <a:pt x="1110010" y="4536778"/>
                  <a:pt x="1101328" y="4529336"/>
                  <a:pt x="1101328" y="4529336"/>
                </a:cubicBezTo>
                <a:lnTo>
                  <a:pt x="1101328" y="4536778"/>
                </a:lnTo>
                <a:lnTo>
                  <a:pt x="1101328" y="4551661"/>
                </a:lnTo>
                <a:cubicBezTo>
                  <a:pt x="1096367" y="4551661"/>
                  <a:pt x="1093887" y="4549181"/>
                  <a:pt x="1093887" y="4544219"/>
                </a:cubicBezTo>
                <a:cubicBezTo>
                  <a:pt x="1093887" y="4539258"/>
                  <a:pt x="1091406" y="4536778"/>
                  <a:pt x="1086445" y="4536778"/>
                </a:cubicBezTo>
                <a:cubicBezTo>
                  <a:pt x="1081484" y="4536778"/>
                  <a:pt x="1077763" y="4533057"/>
                  <a:pt x="1075283" y="4525616"/>
                </a:cubicBezTo>
                <a:cubicBezTo>
                  <a:pt x="1072802" y="4518174"/>
                  <a:pt x="1074043" y="4514454"/>
                  <a:pt x="1079004" y="4514454"/>
                </a:cubicBezTo>
                <a:lnTo>
                  <a:pt x="1079004" y="4499571"/>
                </a:lnTo>
                <a:close/>
                <a:moveTo>
                  <a:pt x="915293" y="4499571"/>
                </a:moveTo>
                <a:cubicBezTo>
                  <a:pt x="920254" y="4499571"/>
                  <a:pt x="922734" y="4502051"/>
                  <a:pt x="922734" y="4507012"/>
                </a:cubicBezTo>
                <a:cubicBezTo>
                  <a:pt x="917773" y="4511973"/>
                  <a:pt x="912812" y="4514454"/>
                  <a:pt x="907851" y="4514454"/>
                </a:cubicBezTo>
                <a:cubicBezTo>
                  <a:pt x="907851" y="4514454"/>
                  <a:pt x="907851" y="4511973"/>
                  <a:pt x="907851" y="4507012"/>
                </a:cubicBezTo>
                <a:cubicBezTo>
                  <a:pt x="907851" y="4502051"/>
                  <a:pt x="910332" y="4499571"/>
                  <a:pt x="915293" y="4499571"/>
                </a:cubicBezTo>
                <a:close/>
                <a:moveTo>
                  <a:pt x="904131" y="4484688"/>
                </a:moveTo>
                <a:cubicBezTo>
                  <a:pt x="906611" y="4484688"/>
                  <a:pt x="907851" y="4485929"/>
                  <a:pt x="907851" y="4488409"/>
                </a:cubicBezTo>
                <a:cubicBezTo>
                  <a:pt x="907851" y="4490889"/>
                  <a:pt x="907851" y="4492129"/>
                  <a:pt x="907851" y="4492129"/>
                </a:cubicBezTo>
                <a:lnTo>
                  <a:pt x="900410" y="4492129"/>
                </a:lnTo>
                <a:cubicBezTo>
                  <a:pt x="900410" y="4487169"/>
                  <a:pt x="901650" y="4484688"/>
                  <a:pt x="904131" y="4484688"/>
                </a:cubicBezTo>
                <a:close/>
                <a:moveTo>
                  <a:pt x="5200612" y="4479107"/>
                </a:moveTo>
                <a:cubicBezTo>
                  <a:pt x="5198752" y="4479107"/>
                  <a:pt x="5196582" y="4479727"/>
                  <a:pt x="5194101" y="4480967"/>
                </a:cubicBezTo>
                <a:cubicBezTo>
                  <a:pt x="5189140" y="4483448"/>
                  <a:pt x="5186660" y="4485929"/>
                  <a:pt x="5186660" y="4488409"/>
                </a:cubicBezTo>
                <a:cubicBezTo>
                  <a:pt x="5186660" y="4490889"/>
                  <a:pt x="5187900" y="4492129"/>
                  <a:pt x="5190380" y="4492129"/>
                </a:cubicBezTo>
                <a:cubicBezTo>
                  <a:pt x="5192860" y="4492129"/>
                  <a:pt x="5196581" y="4490889"/>
                  <a:pt x="5201542" y="4488409"/>
                </a:cubicBezTo>
                <a:cubicBezTo>
                  <a:pt x="5206504" y="4485929"/>
                  <a:pt x="5207743" y="4483448"/>
                  <a:pt x="5205263" y="4480967"/>
                </a:cubicBezTo>
                <a:cubicBezTo>
                  <a:pt x="5204023" y="4479727"/>
                  <a:pt x="5202473" y="4479107"/>
                  <a:pt x="5200612" y="4479107"/>
                </a:cubicBezTo>
                <a:close/>
                <a:moveTo>
                  <a:pt x="5372695" y="4477247"/>
                </a:moveTo>
                <a:cubicBezTo>
                  <a:pt x="5377656" y="4477247"/>
                  <a:pt x="5380136" y="4478487"/>
                  <a:pt x="5380136" y="4480967"/>
                </a:cubicBezTo>
                <a:cubicBezTo>
                  <a:pt x="5380136" y="4483448"/>
                  <a:pt x="5380136" y="4487169"/>
                  <a:pt x="5380136" y="4492129"/>
                </a:cubicBezTo>
                <a:cubicBezTo>
                  <a:pt x="5380136" y="4502051"/>
                  <a:pt x="5377656" y="4507012"/>
                  <a:pt x="5372695" y="4507012"/>
                </a:cubicBezTo>
                <a:cubicBezTo>
                  <a:pt x="5367733" y="4507012"/>
                  <a:pt x="5365253" y="4504532"/>
                  <a:pt x="5365253" y="4499571"/>
                </a:cubicBezTo>
                <a:lnTo>
                  <a:pt x="5372695" y="4492129"/>
                </a:lnTo>
                <a:lnTo>
                  <a:pt x="5372695" y="4484688"/>
                </a:lnTo>
                <a:cubicBezTo>
                  <a:pt x="5372695" y="4479727"/>
                  <a:pt x="5372695" y="4477247"/>
                  <a:pt x="5372695" y="4477247"/>
                </a:cubicBezTo>
                <a:close/>
                <a:moveTo>
                  <a:pt x="5328046" y="4477247"/>
                </a:moveTo>
                <a:lnTo>
                  <a:pt x="5335488" y="4484688"/>
                </a:lnTo>
                <a:cubicBezTo>
                  <a:pt x="5335488" y="4489649"/>
                  <a:pt x="5335488" y="4492129"/>
                  <a:pt x="5335488" y="4492129"/>
                </a:cubicBezTo>
                <a:cubicBezTo>
                  <a:pt x="5335488" y="4492129"/>
                  <a:pt x="5333008" y="4490889"/>
                  <a:pt x="5328046" y="4488409"/>
                </a:cubicBezTo>
                <a:cubicBezTo>
                  <a:pt x="5323085" y="4485929"/>
                  <a:pt x="5320605" y="4487169"/>
                  <a:pt x="5320605" y="4492129"/>
                </a:cubicBezTo>
                <a:lnTo>
                  <a:pt x="5305722" y="4492129"/>
                </a:lnTo>
                <a:close/>
                <a:moveTo>
                  <a:pt x="5153173" y="4477247"/>
                </a:moveTo>
                <a:cubicBezTo>
                  <a:pt x="5150693" y="4477247"/>
                  <a:pt x="5146972" y="4479727"/>
                  <a:pt x="5142011" y="4484688"/>
                </a:cubicBezTo>
                <a:lnTo>
                  <a:pt x="5142011" y="4499571"/>
                </a:lnTo>
                <a:cubicBezTo>
                  <a:pt x="5146972" y="4499571"/>
                  <a:pt x="5149452" y="4502051"/>
                  <a:pt x="5149452" y="4507012"/>
                </a:cubicBezTo>
                <a:cubicBezTo>
                  <a:pt x="5149452" y="4511973"/>
                  <a:pt x="5146972" y="4516934"/>
                  <a:pt x="5142011" y="4521895"/>
                </a:cubicBezTo>
                <a:cubicBezTo>
                  <a:pt x="5137050" y="4526856"/>
                  <a:pt x="5137050" y="4529336"/>
                  <a:pt x="5142011" y="4529336"/>
                </a:cubicBezTo>
                <a:cubicBezTo>
                  <a:pt x="5151933" y="4529336"/>
                  <a:pt x="5164335" y="4521895"/>
                  <a:pt x="5179218" y="4507012"/>
                </a:cubicBezTo>
                <a:lnTo>
                  <a:pt x="5186660" y="4499571"/>
                </a:lnTo>
                <a:lnTo>
                  <a:pt x="5171777" y="4492129"/>
                </a:lnTo>
                <a:cubicBezTo>
                  <a:pt x="5161855" y="4492129"/>
                  <a:pt x="5156894" y="4489649"/>
                  <a:pt x="5156894" y="4484688"/>
                </a:cubicBezTo>
                <a:cubicBezTo>
                  <a:pt x="5156894" y="4479727"/>
                  <a:pt x="5155653" y="4477247"/>
                  <a:pt x="5153173" y="4477247"/>
                </a:cubicBezTo>
                <a:close/>
                <a:moveTo>
                  <a:pt x="5119687" y="4477247"/>
                </a:moveTo>
                <a:lnTo>
                  <a:pt x="5119687" y="4492129"/>
                </a:lnTo>
                <a:cubicBezTo>
                  <a:pt x="5124648" y="4492129"/>
                  <a:pt x="5127128" y="4489649"/>
                  <a:pt x="5127128" y="4484688"/>
                </a:cubicBezTo>
                <a:cubicBezTo>
                  <a:pt x="5127128" y="4479727"/>
                  <a:pt x="5124648" y="4477247"/>
                  <a:pt x="5119687" y="4477247"/>
                </a:cubicBezTo>
                <a:close/>
                <a:moveTo>
                  <a:pt x="1168300" y="4477247"/>
                </a:moveTo>
                <a:cubicBezTo>
                  <a:pt x="1163340" y="4477247"/>
                  <a:pt x="1160859" y="4479727"/>
                  <a:pt x="1160859" y="4484688"/>
                </a:cubicBezTo>
                <a:lnTo>
                  <a:pt x="1168300" y="4492129"/>
                </a:lnTo>
                <a:cubicBezTo>
                  <a:pt x="1168300" y="4492129"/>
                  <a:pt x="1170781" y="4489649"/>
                  <a:pt x="1175742" y="4484688"/>
                </a:cubicBezTo>
                <a:close/>
                <a:moveTo>
                  <a:pt x="1227832" y="4469805"/>
                </a:moveTo>
                <a:cubicBezTo>
                  <a:pt x="1222871" y="4474766"/>
                  <a:pt x="1220390" y="4478487"/>
                  <a:pt x="1220390" y="4480967"/>
                </a:cubicBezTo>
                <a:cubicBezTo>
                  <a:pt x="1220390" y="4483448"/>
                  <a:pt x="1222871" y="4484688"/>
                  <a:pt x="1227832" y="4484688"/>
                </a:cubicBezTo>
                <a:cubicBezTo>
                  <a:pt x="1232793" y="4484688"/>
                  <a:pt x="1235273" y="4484688"/>
                  <a:pt x="1235273" y="4484688"/>
                </a:cubicBezTo>
                <a:cubicBezTo>
                  <a:pt x="1235273" y="4484688"/>
                  <a:pt x="1235273" y="4482208"/>
                  <a:pt x="1235273" y="4477247"/>
                </a:cubicBezTo>
                <a:cubicBezTo>
                  <a:pt x="1235273" y="4472286"/>
                  <a:pt x="1232793" y="4469805"/>
                  <a:pt x="1227832" y="4469805"/>
                </a:cubicBezTo>
                <a:close/>
                <a:moveTo>
                  <a:pt x="1205508" y="4469805"/>
                </a:moveTo>
                <a:cubicBezTo>
                  <a:pt x="1200547" y="4469805"/>
                  <a:pt x="1198066" y="4472286"/>
                  <a:pt x="1198066" y="4477247"/>
                </a:cubicBezTo>
                <a:cubicBezTo>
                  <a:pt x="1198066" y="4482208"/>
                  <a:pt x="1199307" y="4484688"/>
                  <a:pt x="1201787" y="4484688"/>
                </a:cubicBezTo>
                <a:cubicBezTo>
                  <a:pt x="1204267" y="4484688"/>
                  <a:pt x="1207988" y="4484688"/>
                  <a:pt x="1212949" y="4484688"/>
                </a:cubicBezTo>
                <a:cubicBezTo>
                  <a:pt x="1212949" y="4479727"/>
                  <a:pt x="1212949" y="4477247"/>
                  <a:pt x="1212949" y="4477247"/>
                </a:cubicBezTo>
                <a:cubicBezTo>
                  <a:pt x="1212949" y="4477247"/>
                  <a:pt x="1210469" y="4474766"/>
                  <a:pt x="1205508" y="4469805"/>
                </a:cubicBezTo>
                <a:close/>
                <a:moveTo>
                  <a:pt x="5659189" y="4466084"/>
                </a:moveTo>
                <a:cubicBezTo>
                  <a:pt x="5661669" y="4466084"/>
                  <a:pt x="5662909" y="4467324"/>
                  <a:pt x="5662909" y="4469805"/>
                </a:cubicBezTo>
                <a:cubicBezTo>
                  <a:pt x="5662909" y="4474766"/>
                  <a:pt x="5657948" y="4477247"/>
                  <a:pt x="5648027" y="4477247"/>
                </a:cubicBezTo>
                <a:lnTo>
                  <a:pt x="5648027" y="4469805"/>
                </a:lnTo>
                <a:cubicBezTo>
                  <a:pt x="5652987" y="4467324"/>
                  <a:pt x="5656708" y="4466084"/>
                  <a:pt x="5659189" y="4466084"/>
                </a:cubicBezTo>
                <a:close/>
                <a:moveTo>
                  <a:pt x="5171777" y="4462364"/>
                </a:moveTo>
                <a:lnTo>
                  <a:pt x="5171777" y="4469805"/>
                </a:lnTo>
                <a:lnTo>
                  <a:pt x="5186660" y="4469805"/>
                </a:lnTo>
                <a:cubicBezTo>
                  <a:pt x="5186660" y="4464844"/>
                  <a:pt x="5181698" y="4462364"/>
                  <a:pt x="5171777" y="4462364"/>
                </a:cubicBezTo>
                <a:close/>
                <a:moveTo>
                  <a:pt x="1075283" y="4462364"/>
                </a:moveTo>
                <a:cubicBezTo>
                  <a:pt x="1072802" y="4462364"/>
                  <a:pt x="1070322" y="4463604"/>
                  <a:pt x="1067842" y="4466084"/>
                </a:cubicBezTo>
                <a:cubicBezTo>
                  <a:pt x="1065361" y="4468565"/>
                  <a:pt x="1065361" y="4471046"/>
                  <a:pt x="1067842" y="4473526"/>
                </a:cubicBezTo>
                <a:cubicBezTo>
                  <a:pt x="1070322" y="4476006"/>
                  <a:pt x="1071562" y="4477247"/>
                  <a:pt x="1071562" y="4477247"/>
                </a:cubicBezTo>
                <a:lnTo>
                  <a:pt x="1079004" y="4469805"/>
                </a:lnTo>
                <a:cubicBezTo>
                  <a:pt x="1079004" y="4464844"/>
                  <a:pt x="1077763" y="4462364"/>
                  <a:pt x="1075283" y="4462364"/>
                </a:cubicBezTo>
                <a:close/>
                <a:moveTo>
                  <a:pt x="952500" y="4462364"/>
                </a:moveTo>
                <a:cubicBezTo>
                  <a:pt x="952500" y="4467325"/>
                  <a:pt x="952500" y="4469805"/>
                  <a:pt x="952500" y="4469805"/>
                </a:cubicBezTo>
                <a:lnTo>
                  <a:pt x="967383" y="4469805"/>
                </a:lnTo>
                <a:cubicBezTo>
                  <a:pt x="967383" y="4464844"/>
                  <a:pt x="966142" y="4462364"/>
                  <a:pt x="963662" y="4462364"/>
                </a:cubicBezTo>
                <a:cubicBezTo>
                  <a:pt x="961181" y="4462364"/>
                  <a:pt x="957461" y="4462364"/>
                  <a:pt x="952500" y="4462364"/>
                </a:cubicBezTo>
                <a:close/>
                <a:moveTo>
                  <a:pt x="840878" y="4462364"/>
                </a:moveTo>
                <a:cubicBezTo>
                  <a:pt x="850800" y="4462364"/>
                  <a:pt x="853281" y="4467325"/>
                  <a:pt x="848320" y="4477247"/>
                </a:cubicBezTo>
                <a:cubicBezTo>
                  <a:pt x="843359" y="4482208"/>
                  <a:pt x="839638" y="4483448"/>
                  <a:pt x="837158" y="4480967"/>
                </a:cubicBezTo>
                <a:cubicBezTo>
                  <a:pt x="834678" y="4478487"/>
                  <a:pt x="833437" y="4474766"/>
                  <a:pt x="833437" y="4469805"/>
                </a:cubicBezTo>
                <a:cubicBezTo>
                  <a:pt x="833437" y="4464844"/>
                  <a:pt x="835918" y="4462364"/>
                  <a:pt x="840878" y="4462364"/>
                </a:cubicBezTo>
                <a:close/>
                <a:moveTo>
                  <a:pt x="5104804" y="4454922"/>
                </a:moveTo>
                <a:cubicBezTo>
                  <a:pt x="5104804" y="4454922"/>
                  <a:pt x="5104804" y="4457403"/>
                  <a:pt x="5104804" y="4462364"/>
                </a:cubicBezTo>
                <a:lnTo>
                  <a:pt x="5112245" y="4462364"/>
                </a:lnTo>
                <a:cubicBezTo>
                  <a:pt x="5112245" y="4457403"/>
                  <a:pt x="5109765" y="4454922"/>
                  <a:pt x="5104804" y="4454922"/>
                </a:cubicBezTo>
                <a:close/>
                <a:moveTo>
                  <a:pt x="1183183" y="4447481"/>
                </a:moveTo>
                <a:cubicBezTo>
                  <a:pt x="1183183" y="4447481"/>
                  <a:pt x="1183183" y="4449962"/>
                  <a:pt x="1183183" y="4454922"/>
                </a:cubicBezTo>
                <a:lnTo>
                  <a:pt x="1190625" y="4462364"/>
                </a:lnTo>
                <a:cubicBezTo>
                  <a:pt x="1190625" y="4462364"/>
                  <a:pt x="1190625" y="4459884"/>
                  <a:pt x="1190625" y="4454922"/>
                </a:cubicBezTo>
                <a:close/>
                <a:moveTo>
                  <a:pt x="818555" y="4447481"/>
                </a:moveTo>
                <a:cubicBezTo>
                  <a:pt x="823515" y="4447481"/>
                  <a:pt x="824755" y="4449962"/>
                  <a:pt x="822275" y="4454922"/>
                </a:cubicBezTo>
                <a:cubicBezTo>
                  <a:pt x="819795" y="4459884"/>
                  <a:pt x="818555" y="4462364"/>
                  <a:pt x="818555" y="4462364"/>
                </a:cubicBezTo>
                <a:cubicBezTo>
                  <a:pt x="818555" y="4462364"/>
                  <a:pt x="817314" y="4459884"/>
                  <a:pt x="814834" y="4454922"/>
                </a:cubicBezTo>
                <a:cubicBezTo>
                  <a:pt x="812353" y="4449962"/>
                  <a:pt x="813593" y="4447481"/>
                  <a:pt x="818555" y="4447481"/>
                </a:cubicBezTo>
                <a:close/>
                <a:moveTo>
                  <a:pt x="952500" y="4440040"/>
                </a:moveTo>
                <a:cubicBezTo>
                  <a:pt x="952500" y="4445001"/>
                  <a:pt x="954980" y="4447481"/>
                  <a:pt x="959941" y="4447481"/>
                </a:cubicBezTo>
                <a:lnTo>
                  <a:pt x="967383" y="4440040"/>
                </a:lnTo>
                <a:cubicBezTo>
                  <a:pt x="967383" y="4440040"/>
                  <a:pt x="966142" y="4440040"/>
                  <a:pt x="963662" y="4440040"/>
                </a:cubicBezTo>
                <a:cubicBezTo>
                  <a:pt x="961181" y="4440040"/>
                  <a:pt x="957461" y="4440040"/>
                  <a:pt x="952500" y="4440040"/>
                </a:cubicBezTo>
                <a:close/>
                <a:moveTo>
                  <a:pt x="5164335" y="4432598"/>
                </a:moveTo>
                <a:cubicBezTo>
                  <a:pt x="5154414" y="4437559"/>
                  <a:pt x="5151933" y="4442520"/>
                  <a:pt x="5156894" y="4447481"/>
                </a:cubicBezTo>
                <a:cubicBezTo>
                  <a:pt x="5166815" y="4442520"/>
                  <a:pt x="5171777" y="4440040"/>
                  <a:pt x="5171777" y="4440040"/>
                </a:cubicBezTo>
                <a:cubicBezTo>
                  <a:pt x="5171777" y="4435079"/>
                  <a:pt x="5169297" y="4432598"/>
                  <a:pt x="5164335" y="4432598"/>
                </a:cubicBezTo>
                <a:close/>
                <a:moveTo>
                  <a:pt x="1153418" y="4432598"/>
                </a:moveTo>
                <a:lnTo>
                  <a:pt x="1160859" y="4440040"/>
                </a:lnTo>
                <a:cubicBezTo>
                  <a:pt x="1160859" y="4440040"/>
                  <a:pt x="1160859" y="4437559"/>
                  <a:pt x="1160859" y="4432598"/>
                </a:cubicBezTo>
                <a:cubicBezTo>
                  <a:pt x="1155898" y="4432598"/>
                  <a:pt x="1153418" y="4432598"/>
                  <a:pt x="1153418" y="4432598"/>
                </a:cubicBezTo>
                <a:close/>
                <a:moveTo>
                  <a:pt x="1019473" y="4432598"/>
                </a:moveTo>
                <a:lnTo>
                  <a:pt x="1012031" y="4440040"/>
                </a:lnTo>
                <a:cubicBezTo>
                  <a:pt x="1012031" y="4445001"/>
                  <a:pt x="1012031" y="4447481"/>
                  <a:pt x="1012031" y="4447481"/>
                </a:cubicBezTo>
                <a:cubicBezTo>
                  <a:pt x="1012031" y="4447481"/>
                  <a:pt x="1014511" y="4445001"/>
                  <a:pt x="1019473" y="4440040"/>
                </a:cubicBezTo>
                <a:cubicBezTo>
                  <a:pt x="1029394" y="4435079"/>
                  <a:pt x="1029394" y="4432598"/>
                  <a:pt x="1019473" y="4432598"/>
                </a:cubicBezTo>
                <a:close/>
                <a:moveTo>
                  <a:pt x="863203" y="4432598"/>
                </a:moveTo>
                <a:lnTo>
                  <a:pt x="870644" y="4440040"/>
                </a:lnTo>
                <a:cubicBezTo>
                  <a:pt x="870644" y="4445001"/>
                  <a:pt x="866924" y="4447481"/>
                  <a:pt x="859482" y="4447481"/>
                </a:cubicBezTo>
                <a:cubicBezTo>
                  <a:pt x="852041" y="4447481"/>
                  <a:pt x="848320" y="4445001"/>
                  <a:pt x="848320" y="4440040"/>
                </a:cubicBezTo>
                <a:cubicBezTo>
                  <a:pt x="848320" y="4435079"/>
                  <a:pt x="850800" y="4433839"/>
                  <a:pt x="855762" y="4436319"/>
                </a:cubicBezTo>
                <a:cubicBezTo>
                  <a:pt x="860722" y="4438799"/>
                  <a:pt x="863203" y="4437559"/>
                  <a:pt x="863203" y="4432598"/>
                </a:cubicBezTo>
                <a:close/>
                <a:moveTo>
                  <a:pt x="1205508" y="4425157"/>
                </a:moveTo>
                <a:cubicBezTo>
                  <a:pt x="1200547" y="4430118"/>
                  <a:pt x="1198066" y="4435079"/>
                  <a:pt x="1198066" y="4440040"/>
                </a:cubicBezTo>
                <a:cubicBezTo>
                  <a:pt x="1198066" y="4445001"/>
                  <a:pt x="1200547" y="4449962"/>
                  <a:pt x="1205508" y="4454922"/>
                </a:cubicBezTo>
                <a:lnTo>
                  <a:pt x="1227832" y="4447481"/>
                </a:lnTo>
                <a:close/>
                <a:moveTo>
                  <a:pt x="5235029" y="4417715"/>
                </a:moveTo>
                <a:cubicBezTo>
                  <a:pt x="5237509" y="4417715"/>
                  <a:pt x="5238749" y="4418956"/>
                  <a:pt x="5238749" y="4421436"/>
                </a:cubicBezTo>
                <a:cubicBezTo>
                  <a:pt x="5238749" y="4423917"/>
                  <a:pt x="5236269" y="4425157"/>
                  <a:pt x="5231308" y="4425157"/>
                </a:cubicBezTo>
                <a:cubicBezTo>
                  <a:pt x="5231308" y="4420196"/>
                  <a:pt x="5232549" y="4417715"/>
                  <a:pt x="5235029" y="4417715"/>
                </a:cubicBezTo>
                <a:close/>
                <a:moveTo>
                  <a:pt x="803672" y="4417715"/>
                </a:moveTo>
                <a:lnTo>
                  <a:pt x="811113" y="4432598"/>
                </a:lnTo>
                <a:lnTo>
                  <a:pt x="796230" y="4432598"/>
                </a:lnTo>
                <a:close/>
                <a:moveTo>
                  <a:pt x="1220390" y="4410274"/>
                </a:moveTo>
                <a:cubicBezTo>
                  <a:pt x="1215429" y="4415235"/>
                  <a:pt x="1215429" y="4420196"/>
                  <a:pt x="1220390" y="4425157"/>
                </a:cubicBezTo>
                <a:lnTo>
                  <a:pt x="1235273" y="4425157"/>
                </a:lnTo>
                <a:cubicBezTo>
                  <a:pt x="1235273" y="4420196"/>
                  <a:pt x="1232793" y="4415235"/>
                  <a:pt x="1227832" y="4410274"/>
                </a:cubicBezTo>
                <a:close/>
                <a:moveTo>
                  <a:pt x="1183183" y="4410274"/>
                </a:moveTo>
                <a:cubicBezTo>
                  <a:pt x="1178222" y="4410274"/>
                  <a:pt x="1178222" y="4412755"/>
                  <a:pt x="1183183" y="4417715"/>
                </a:cubicBezTo>
                <a:lnTo>
                  <a:pt x="1198066" y="4410274"/>
                </a:lnTo>
                <a:cubicBezTo>
                  <a:pt x="1193105" y="4410274"/>
                  <a:pt x="1188144" y="4410274"/>
                  <a:pt x="1183183" y="4410274"/>
                </a:cubicBezTo>
                <a:close/>
                <a:moveTo>
                  <a:pt x="1168300" y="4410274"/>
                </a:moveTo>
                <a:lnTo>
                  <a:pt x="1160859" y="4417715"/>
                </a:lnTo>
                <a:cubicBezTo>
                  <a:pt x="1160859" y="4422677"/>
                  <a:pt x="1162100" y="4425157"/>
                  <a:pt x="1164580" y="4425157"/>
                </a:cubicBezTo>
                <a:cubicBezTo>
                  <a:pt x="1167060" y="4425157"/>
                  <a:pt x="1168300" y="4423917"/>
                  <a:pt x="1168300" y="4421436"/>
                </a:cubicBezTo>
                <a:cubicBezTo>
                  <a:pt x="1168300" y="4418956"/>
                  <a:pt x="1168300" y="4415235"/>
                  <a:pt x="1168300" y="4410274"/>
                </a:cubicBezTo>
                <a:close/>
                <a:moveTo>
                  <a:pt x="5215495" y="4398182"/>
                </a:moveTo>
                <a:cubicBezTo>
                  <a:pt x="5213635" y="4398802"/>
                  <a:pt x="5211464" y="4400352"/>
                  <a:pt x="5208984" y="4402832"/>
                </a:cubicBezTo>
                <a:cubicBezTo>
                  <a:pt x="5204022" y="4402832"/>
                  <a:pt x="5201542" y="4404073"/>
                  <a:pt x="5201542" y="4406553"/>
                </a:cubicBezTo>
                <a:cubicBezTo>
                  <a:pt x="5201542" y="4409034"/>
                  <a:pt x="5201542" y="4410274"/>
                  <a:pt x="5201542" y="4410274"/>
                </a:cubicBezTo>
                <a:cubicBezTo>
                  <a:pt x="5206504" y="4415235"/>
                  <a:pt x="5206504" y="4417715"/>
                  <a:pt x="5201542" y="4417715"/>
                </a:cubicBezTo>
                <a:lnTo>
                  <a:pt x="5216425" y="4432598"/>
                </a:lnTo>
                <a:cubicBezTo>
                  <a:pt x="5221386" y="4432598"/>
                  <a:pt x="5223867" y="4437559"/>
                  <a:pt x="5223867" y="4447481"/>
                </a:cubicBezTo>
                <a:cubicBezTo>
                  <a:pt x="5228828" y="4452442"/>
                  <a:pt x="5232549" y="4454922"/>
                  <a:pt x="5235029" y="4454922"/>
                </a:cubicBezTo>
                <a:cubicBezTo>
                  <a:pt x="5237509" y="4454922"/>
                  <a:pt x="5238749" y="4452442"/>
                  <a:pt x="5238749" y="4447481"/>
                </a:cubicBezTo>
                <a:cubicBezTo>
                  <a:pt x="5238749" y="4442520"/>
                  <a:pt x="5241229" y="4435079"/>
                  <a:pt x="5246191" y="4425157"/>
                </a:cubicBezTo>
                <a:lnTo>
                  <a:pt x="5261074" y="4417715"/>
                </a:lnTo>
                <a:lnTo>
                  <a:pt x="5253632" y="4410274"/>
                </a:lnTo>
                <a:cubicBezTo>
                  <a:pt x="5243711" y="4405313"/>
                  <a:pt x="5233788" y="4405313"/>
                  <a:pt x="5223867" y="4410274"/>
                </a:cubicBezTo>
                <a:cubicBezTo>
                  <a:pt x="5218905" y="4415235"/>
                  <a:pt x="5215185" y="4417715"/>
                  <a:pt x="5212704" y="4417715"/>
                </a:cubicBezTo>
                <a:cubicBezTo>
                  <a:pt x="5210224" y="4417715"/>
                  <a:pt x="5208984" y="4415235"/>
                  <a:pt x="5208984" y="4410274"/>
                </a:cubicBezTo>
                <a:lnTo>
                  <a:pt x="5216425" y="4402832"/>
                </a:lnTo>
                <a:cubicBezTo>
                  <a:pt x="5221386" y="4402832"/>
                  <a:pt x="5222626" y="4401592"/>
                  <a:pt x="5220146" y="4399112"/>
                </a:cubicBezTo>
                <a:cubicBezTo>
                  <a:pt x="5218906" y="4397872"/>
                  <a:pt x="5217356" y="4397561"/>
                  <a:pt x="5215495" y="4398182"/>
                </a:cubicBezTo>
                <a:close/>
                <a:moveTo>
                  <a:pt x="1227832" y="4387950"/>
                </a:moveTo>
                <a:lnTo>
                  <a:pt x="1212949" y="4395391"/>
                </a:lnTo>
                <a:cubicBezTo>
                  <a:pt x="1217910" y="4395391"/>
                  <a:pt x="1220390" y="4395391"/>
                  <a:pt x="1220390" y="4395391"/>
                </a:cubicBezTo>
                <a:close/>
                <a:moveTo>
                  <a:pt x="1008310" y="4387950"/>
                </a:moveTo>
                <a:cubicBezTo>
                  <a:pt x="1005830" y="4387950"/>
                  <a:pt x="1004589" y="4389190"/>
                  <a:pt x="1004589" y="4391670"/>
                </a:cubicBezTo>
                <a:cubicBezTo>
                  <a:pt x="1004589" y="4394151"/>
                  <a:pt x="1007070" y="4395391"/>
                  <a:pt x="1012031" y="4395391"/>
                </a:cubicBezTo>
                <a:cubicBezTo>
                  <a:pt x="1012031" y="4390430"/>
                  <a:pt x="1010791" y="4387950"/>
                  <a:pt x="1008310" y="4387950"/>
                </a:cubicBezTo>
                <a:close/>
                <a:moveTo>
                  <a:pt x="945058" y="4387950"/>
                </a:moveTo>
                <a:cubicBezTo>
                  <a:pt x="945058" y="4392911"/>
                  <a:pt x="947539" y="4395391"/>
                  <a:pt x="952500" y="4395391"/>
                </a:cubicBezTo>
                <a:cubicBezTo>
                  <a:pt x="957461" y="4395391"/>
                  <a:pt x="959941" y="4394151"/>
                  <a:pt x="959941" y="4391670"/>
                </a:cubicBezTo>
                <a:cubicBezTo>
                  <a:pt x="959941" y="4389190"/>
                  <a:pt x="957461" y="4387950"/>
                  <a:pt x="952500" y="4387950"/>
                </a:cubicBezTo>
                <a:close/>
                <a:moveTo>
                  <a:pt x="1112490" y="4380508"/>
                </a:moveTo>
                <a:cubicBezTo>
                  <a:pt x="1110010" y="4380508"/>
                  <a:pt x="1108769" y="4382989"/>
                  <a:pt x="1108769" y="4387950"/>
                </a:cubicBezTo>
                <a:cubicBezTo>
                  <a:pt x="1108769" y="4387950"/>
                  <a:pt x="1111250" y="4387950"/>
                  <a:pt x="1116211" y="4387950"/>
                </a:cubicBezTo>
                <a:cubicBezTo>
                  <a:pt x="1116211" y="4387950"/>
                  <a:pt x="1116211" y="4386710"/>
                  <a:pt x="1116211" y="4384229"/>
                </a:cubicBezTo>
                <a:cubicBezTo>
                  <a:pt x="1116211" y="4381749"/>
                  <a:pt x="1114970" y="4380508"/>
                  <a:pt x="1112490" y="4380508"/>
                </a:cubicBezTo>
                <a:close/>
                <a:moveTo>
                  <a:pt x="1056679" y="4380508"/>
                </a:moveTo>
                <a:lnTo>
                  <a:pt x="1056679" y="4387950"/>
                </a:lnTo>
                <a:cubicBezTo>
                  <a:pt x="1061640" y="4387950"/>
                  <a:pt x="1064121" y="4385470"/>
                  <a:pt x="1064121" y="4380508"/>
                </a:cubicBezTo>
                <a:cubicBezTo>
                  <a:pt x="1059160" y="4380508"/>
                  <a:pt x="1056679" y="4380508"/>
                  <a:pt x="1056679" y="4380508"/>
                </a:cubicBezTo>
                <a:close/>
                <a:moveTo>
                  <a:pt x="5376415" y="4373067"/>
                </a:moveTo>
                <a:cubicBezTo>
                  <a:pt x="5378895" y="4373067"/>
                  <a:pt x="5383857" y="4375548"/>
                  <a:pt x="5391298" y="4380508"/>
                </a:cubicBezTo>
                <a:cubicBezTo>
                  <a:pt x="5398740" y="4385470"/>
                  <a:pt x="5402460" y="4387950"/>
                  <a:pt x="5402460" y="4387950"/>
                </a:cubicBezTo>
                <a:cubicBezTo>
                  <a:pt x="5397499" y="4392911"/>
                  <a:pt x="5390058" y="4392911"/>
                  <a:pt x="5380136" y="4387950"/>
                </a:cubicBezTo>
                <a:cubicBezTo>
                  <a:pt x="5375175" y="4378028"/>
                  <a:pt x="5373935" y="4373067"/>
                  <a:pt x="5376415" y="4373067"/>
                </a:cubicBezTo>
                <a:close/>
                <a:moveTo>
                  <a:pt x="5320605" y="4373067"/>
                </a:moveTo>
                <a:lnTo>
                  <a:pt x="5335488" y="4373067"/>
                </a:lnTo>
                <a:cubicBezTo>
                  <a:pt x="5335488" y="4378028"/>
                  <a:pt x="5334247" y="4380508"/>
                  <a:pt x="5331767" y="4380508"/>
                </a:cubicBezTo>
                <a:cubicBezTo>
                  <a:pt x="5329287" y="4380508"/>
                  <a:pt x="5328046" y="4380508"/>
                  <a:pt x="5328046" y="4380508"/>
                </a:cubicBezTo>
                <a:cubicBezTo>
                  <a:pt x="5323085" y="4380508"/>
                  <a:pt x="5320605" y="4378028"/>
                  <a:pt x="5320605" y="4373067"/>
                </a:cubicBezTo>
                <a:close/>
                <a:moveTo>
                  <a:pt x="1026914" y="4373067"/>
                </a:moveTo>
                <a:lnTo>
                  <a:pt x="1026914" y="4380508"/>
                </a:lnTo>
                <a:lnTo>
                  <a:pt x="1034355" y="4373067"/>
                </a:lnTo>
                <a:cubicBezTo>
                  <a:pt x="1029394" y="4373067"/>
                  <a:pt x="1026914" y="4373067"/>
                  <a:pt x="1026914" y="4373067"/>
                </a:cubicBezTo>
                <a:close/>
                <a:moveTo>
                  <a:pt x="997148" y="4373067"/>
                </a:moveTo>
                <a:cubicBezTo>
                  <a:pt x="992187" y="4373067"/>
                  <a:pt x="990947" y="4375548"/>
                  <a:pt x="993427" y="4380508"/>
                </a:cubicBezTo>
                <a:cubicBezTo>
                  <a:pt x="995908" y="4385470"/>
                  <a:pt x="998389" y="4387950"/>
                  <a:pt x="1000869" y="4387950"/>
                </a:cubicBezTo>
                <a:cubicBezTo>
                  <a:pt x="1003349" y="4387950"/>
                  <a:pt x="1004589" y="4385470"/>
                  <a:pt x="1004589" y="4380508"/>
                </a:cubicBezTo>
                <a:close/>
                <a:moveTo>
                  <a:pt x="5409902" y="4365625"/>
                </a:moveTo>
                <a:cubicBezTo>
                  <a:pt x="5414863" y="4365625"/>
                  <a:pt x="5416102" y="4366866"/>
                  <a:pt x="5413622" y="4369346"/>
                </a:cubicBezTo>
                <a:cubicBezTo>
                  <a:pt x="5411142" y="4371827"/>
                  <a:pt x="5409902" y="4373067"/>
                  <a:pt x="5409902" y="4373067"/>
                </a:cubicBezTo>
                <a:cubicBezTo>
                  <a:pt x="5409902" y="4368106"/>
                  <a:pt x="5409902" y="4365625"/>
                  <a:pt x="5409902" y="4365625"/>
                </a:cubicBezTo>
                <a:close/>
                <a:moveTo>
                  <a:pt x="1071562" y="4365625"/>
                </a:moveTo>
                <a:cubicBezTo>
                  <a:pt x="1066601" y="4380508"/>
                  <a:pt x="1071562" y="4387950"/>
                  <a:pt x="1086445" y="4387950"/>
                </a:cubicBezTo>
                <a:cubicBezTo>
                  <a:pt x="1091406" y="4387950"/>
                  <a:pt x="1091406" y="4385470"/>
                  <a:pt x="1086445" y="4380508"/>
                </a:cubicBezTo>
                <a:cubicBezTo>
                  <a:pt x="1086445" y="4375548"/>
                  <a:pt x="1085205" y="4371827"/>
                  <a:pt x="1082724" y="4369346"/>
                </a:cubicBezTo>
                <a:cubicBezTo>
                  <a:pt x="1080244" y="4366866"/>
                  <a:pt x="1081484" y="4365625"/>
                  <a:pt x="1086445" y="4365625"/>
                </a:cubicBezTo>
                <a:cubicBezTo>
                  <a:pt x="1086445" y="4365625"/>
                  <a:pt x="1083965" y="4365625"/>
                  <a:pt x="1079004" y="4365625"/>
                </a:cubicBezTo>
                <a:close/>
                <a:moveTo>
                  <a:pt x="5253632" y="4358184"/>
                </a:moveTo>
                <a:cubicBezTo>
                  <a:pt x="5248671" y="4368106"/>
                  <a:pt x="5243711" y="4373067"/>
                  <a:pt x="5238749" y="4373067"/>
                </a:cubicBezTo>
                <a:cubicBezTo>
                  <a:pt x="5228828" y="4373067"/>
                  <a:pt x="5226347" y="4378028"/>
                  <a:pt x="5231308" y="4387950"/>
                </a:cubicBezTo>
                <a:cubicBezTo>
                  <a:pt x="5236269" y="4392911"/>
                  <a:pt x="5239990" y="4395391"/>
                  <a:pt x="5242470" y="4395391"/>
                </a:cubicBezTo>
                <a:cubicBezTo>
                  <a:pt x="5244950" y="4395391"/>
                  <a:pt x="5251152" y="4390430"/>
                  <a:pt x="5261074" y="4380508"/>
                </a:cubicBezTo>
                <a:cubicBezTo>
                  <a:pt x="5275956" y="4370587"/>
                  <a:pt x="5278436" y="4365625"/>
                  <a:pt x="5268515" y="4365625"/>
                </a:cubicBezTo>
                <a:cubicBezTo>
                  <a:pt x="5258593" y="4365625"/>
                  <a:pt x="5253632" y="4363145"/>
                  <a:pt x="5253632" y="4358184"/>
                </a:cubicBezTo>
                <a:close/>
                <a:moveTo>
                  <a:pt x="1019473" y="4358184"/>
                </a:moveTo>
                <a:cubicBezTo>
                  <a:pt x="1019473" y="4363145"/>
                  <a:pt x="1019473" y="4365625"/>
                  <a:pt x="1019473" y="4365625"/>
                </a:cubicBezTo>
                <a:cubicBezTo>
                  <a:pt x="1024433" y="4365625"/>
                  <a:pt x="1026914" y="4363145"/>
                  <a:pt x="1026914" y="4358184"/>
                </a:cubicBezTo>
                <a:cubicBezTo>
                  <a:pt x="1026914" y="4358184"/>
                  <a:pt x="1024433" y="4358184"/>
                  <a:pt x="1019473" y="4358184"/>
                </a:cubicBezTo>
                <a:close/>
                <a:moveTo>
                  <a:pt x="1194345" y="4354463"/>
                </a:moveTo>
                <a:cubicBezTo>
                  <a:pt x="1191865" y="4354463"/>
                  <a:pt x="1190625" y="4355703"/>
                  <a:pt x="1190625" y="4358184"/>
                </a:cubicBezTo>
                <a:cubicBezTo>
                  <a:pt x="1190625" y="4363145"/>
                  <a:pt x="1193105" y="4365625"/>
                  <a:pt x="1198066" y="4365625"/>
                </a:cubicBezTo>
                <a:lnTo>
                  <a:pt x="1212949" y="4365625"/>
                </a:lnTo>
                <a:cubicBezTo>
                  <a:pt x="1217910" y="4375548"/>
                  <a:pt x="1222871" y="4378028"/>
                  <a:pt x="1227832" y="4373067"/>
                </a:cubicBezTo>
                <a:cubicBezTo>
                  <a:pt x="1227832" y="4373067"/>
                  <a:pt x="1227832" y="4371827"/>
                  <a:pt x="1227832" y="4369346"/>
                </a:cubicBezTo>
                <a:cubicBezTo>
                  <a:pt x="1227832" y="4366866"/>
                  <a:pt x="1225351" y="4365625"/>
                  <a:pt x="1220390" y="4365625"/>
                </a:cubicBezTo>
                <a:lnTo>
                  <a:pt x="1205508" y="4358184"/>
                </a:lnTo>
                <a:cubicBezTo>
                  <a:pt x="1200547" y="4355703"/>
                  <a:pt x="1196826" y="4354463"/>
                  <a:pt x="1194345" y="4354463"/>
                </a:cubicBezTo>
                <a:close/>
                <a:moveTo>
                  <a:pt x="5365253" y="4350743"/>
                </a:moveTo>
                <a:cubicBezTo>
                  <a:pt x="5380136" y="4350743"/>
                  <a:pt x="5388818" y="4350743"/>
                  <a:pt x="5391298" y="4350743"/>
                </a:cubicBezTo>
                <a:cubicBezTo>
                  <a:pt x="5393778" y="4350743"/>
                  <a:pt x="5395019" y="4353223"/>
                  <a:pt x="5395019" y="4358184"/>
                </a:cubicBezTo>
                <a:cubicBezTo>
                  <a:pt x="5395019" y="4363145"/>
                  <a:pt x="5387577" y="4363145"/>
                  <a:pt x="5372695" y="4358184"/>
                </a:cubicBezTo>
                <a:close/>
                <a:moveTo>
                  <a:pt x="1265039" y="4343301"/>
                </a:moveTo>
                <a:lnTo>
                  <a:pt x="1265039" y="4350743"/>
                </a:lnTo>
                <a:cubicBezTo>
                  <a:pt x="1270000" y="4355704"/>
                  <a:pt x="1272480" y="4358184"/>
                  <a:pt x="1272480" y="4358184"/>
                </a:cubicBezTo>
                <a:cubicBezTo>
                  <a:pt x="1272480" y="4358184"/>
                  <a:pt x="1272480" y="4355704"/>
                  <a:pt x="1272480" y="4350743"/>
                </a:cubicBezTo>
                <a:cubicBezTo>
                  <a:pt x="1272480" y="4345782"/>
                  <a:pt x="1270000" y="4343301"/>
                  <a:pt x="1265039" y="4343301"/>
                </a:cubicBezTo>
                <a:close/>
                <a:moveTo>
                  <a:pt x="896689" y="4335860"/>
                </a:moveTo>
                <a:cubicBezTo>
                  <a:pt x="894209" y="4335860"/>
                  <a:pt x="892968" y="4338340"/>
                  <a:pt x="892968" y="4343301"/>
                </a:cubicBezTo>
                <a:cubicBezTo>
                  <a:pt x="892968" y="4348263"/>
                  <a:pt x="892968" y="4350743"/>
                  <a:pt x="892968" y="4350743"/>
                </a:cubicBezTo>
                <a:cubicBezTo>
                  <a:pt x="892968" y="4350743"/>
                  <a:pt x="894209" y="4348263"/>
                  <a:pt x="896689" y="4343301"/>
                </a:cubicBezTo>
                <a:cubicBezTo>
                  <a:pt x="899170" y="4338340"/>
                  <a:pt x="899170" y="4335860"/>
                  <a:pt x="896689" y="4335860"/>
                </a:cubicBezTo>
                <a:close/>
                <a:moveTo>
                  <a:pt x="1131094" y="4328418"/>
                </a:moveTo>
                <a:cubicBezTo>
                  <a:pt x="1126132" y="4328418"/>
                  <a:pt x="1124892" y="4329659"/>
                  <a:pt x="1127373" y="4332139"/>
                </a:cubicBezTo>
                <a:cubicBezTo>
                  <a:pt x="1129853" y="4334620"/>
                  <a:pt x="1132334" y="4335860"/>
                  <a:pt x="1134814" y="4335860"/>
                </a:cubicBezTo>
                <a:cubicBezTo>
                  <a:pt x="1137295" y="4335860"/>
                  <a:pt x="1138535" y="4334620"/>
                  <a:pt x="1138535" y="4332139"/>
                </a:cubicBezTo>
                <a:cubicBezTo>
                  <a:pt x="1138535" y="4329659"/>
                  <a:pt x="1136055" y="4328418"/>
                  <a:pt x="1131094" y="4328418"/>
                </a:cubicBezTo>
                <a:close/>
                <a:moveTo>
                  <a:pt x="1004589" y="4328418"/>
                </a:moveTo>
                <a:cubicBezTo>
                  <a:pt x="999629" y="4328418"/>
                  <a:pt x="997148" y="4330899"/>
                  <a:pt x="997148" y="4335860"/>
                </a:cubicBezTo>
                <a:cubicBezTo>
                  <a:pt x="997148" y="4335860"/>
                  <a:pt x="995908" y="4338340"/>
                  <a:pt x="993427" y="4343301"/>
                </a:cubicBezTo>
                <a:cubicBezTo>
                  <a:pt x="990947" y="4348263"/>
                  <a:pt x="989707" y="4350743"/>
                  <a:pt x="989707" y="4350743"/>
                </a:cubicBezTo>
                <a:cubicBezTo>
                  <a:pt x="989707" y="4355704"/>
                  <a:pt x="992187" y="4358184"/>
                  <a:pt x="997148" y="4358184"/>
                </a:cubicBezTo>
                <a:cubicBezTo>
                  <a:pt x="1002109" y="4358184"/>
                  <a:pt x="1004589" y="4355704"/>
                  <a:pt x="1004589" y="4350743"/>
                </a:cubicBezTo>
                <a:cubicBezTo>
                  <a:pt x="1004589" y="4345782"/>
                  <a:pt x="1004589" y="4342061"/>
                  <a:pt x="1004589" y="4339581"/>
                </a:cubicBezTo>
                <a:cubicBezTo>
                  <a:pt x="1004589" y="4337100"/>
                  <a:pt x="1004589" y="4335860"/>
                  <a:pt x="1004589" y="4335860"/>
                </a:cubicBezTo>
                <a:close/>
                <a:moveTo>
                  <a:pt x="926455" y="4328418"/>
                </a:moveTo>
                <a:cubicBezTo>
                  <a:pt x="923975" y="4328418"/>
                  <a:pt x="923975" y="4329659"/>
                  <a:pt x="926455" y="4332139"/>
                </a:cubicBezTo>
                <a:cubicBezTo>
                  <a:pt x="928935" y="4334620"/>
                  <a:pt x="930176" y="4335860"/>
                  <a:pt x="930176" y="4335860"/>
                </a:cubicBezTo>
                <a:cubicBezTo>
                  <a:pt x="930176" y="4330899"/>
                  <a:pt x="928935" y="4328418"/>
                  <a:pt x="926455" y="4328418"/>
                </a:cubicBezTo>
                <a:close/>
                <a:moveTo>
                  <a:pt x="1250156" y="4320977"/>
                </a:moveTo>
                <a:cubicBezTo>
                  <a:pt x="1250156" y="4325938"/>
                  <a:pt x="1251396" y="4328418"/>
                  <a:pt x="1253877" y="4328418"/>
                </a:cubicBezTo>
                <a:cubicBezTo>
                  <a:pt x="1256357" y="4328418"/>
                  <a:pt x="1257598" y="4328418"/>
                  <a:pt x="1257598" y="4328418"/>
                </a:cubicBezTo>
                <a:cubicBezTo>
                  <a:pt x="1257598" y="4323458"/>
                  <a:pt x="1257598" y="4320977"/>
                  <a:pt x="1257598" y="4320977"/>
                </a:cubicBezTo>
                <a:cubicBezTo>
                  <a:pt x="1257598" y="4320977"/>
                  <a:pt x="1255117" y="4320977"/>
                  <a:pt x="1250156" y="4320977"/>
                </a:cubicBezTo>
                <a:close/>
                <a:moveTo>
                  <a:pt x="959941" y="4320977"/>
                </a:moveTo>
                <a:lnTo>
                  <a:pt x="952500" y="4328418"/>
                </a:lnTo>
                <a:cubicBezTo>
                  <a:pt x="957461" y="4328418"/>
                  <a:pt x="959941" y="4327178"/>
                  <a:pt x="959941" y="4324698"/>
                </a:cubicBezTo>
                <a:cubicBezTo>
                  <a:pt x="959941" y="4322218"/>
                  <a:pt x="959941" y="4320977"/>
                  <a:pt x="959941" y="4320977"/>
                </a:cubicBezTo>
                <a:close/>
                <a:moveTo>
                  <a:pt x="900410" y="4320977"/>
                </a:moveTo>
                <a:cubicBezTo>
                  <a:pt x="900410" y="4320977"/>
                  <a:pt x="900410" y="4322218"/>
                  <a:pt x="900410" y="4324698"/>
                </a:cubicBezTo>
                <a:cubicBezTo>
                  <a:pt x="900410" y="4327178"/>
                  <a:pt x="900410" y="4328418"/>
                  <a:pt x="900410" y="4328418"/>
                </a:cubicBezTo>
                <a:cubicBezTo>
                  <a:pt x="905371" y="4323458"/>
                  <a:pt x="906611" y="4320977"/>
                  <a:pt x="904131" y="4320977"/>
                </a:cubicBezTo>
                <a:cubicBezTo>
                  <a:pt x="901650" y="4320977"/>
                  <a:pt x="900410" y="4320977"/>
                  <a:pt x="900410" y="4320977"/>
                </a:cubicBezTo>
                <a:close/>
                <a:moveTo>
                  <a:pt x="1183183" y="4306094"/>
                </a:moveTo>
                <a:cubicBezTo>
                  <a:pt x="1183183" y="4311056"/>
                  <a:pt x="1188144" y="4316016"/>
                  <a:pt x="1198066" y="4320977"/>
                </a:cubicBezTo>
                <a:cubicBezTo>
                  <a:pt x="1207988" y="4325938"/>
                  <a:pt x="1215429" y="4328418"/>
                  <a:pt x="1220390" y="4328418"/>
                </a:cubicBezTo>
                <a:lnTo>
                  <a:pt x="1220390" y="4313536"/>
                </a:lnTo>
                <a:cubicBezTo>
                  <a:pt x="1215429" y="4308575"/>
                  <a:pt x="1207988" y="4306094"/>
                  <a:pt x="1198066" y="4306094"/>
                </a:cubicBezTo>
                <a:cubicBezTo>
                  <a:pt x="1193105" y="4306094"/>
                  <a:pt x="1189385" y="4306094"/>
                  <a:pt x="1186904" y="4306094"/>
                </a:cubicBezTo>
                <a:cubicBezTo>
                  <a:pt x="1184424" y="4306094"/>
                  <a:pt x="1183183" y="4306094"/>
                  <a:pt x="1183183" y="4306094"/>
                </a:cubicBezTo>
                <a:close/>
                <a:moveTo>
                  <a:pt x="982265" y="4306094"/>
                </a:moveTo>
                <a:lnTo>
                  <a:pt x="974824" y="4313536"/>
                </a:lnTo>
                <a:lnTo>
                  <a:pt x="982265" y="4313536"/>
                </a:lnTo>
                <a:cubicBezTo>
                  <a:pt x="982265" y="4308575"/>
                  <a:pt x="982265" y="4306094"/>
                  <a:pt x="982265" y="4306094"/>
                </a:cubicBezTo>
                <a:close/>
                <a:moveTo>
                  <a:pt x="803672" y="4306094"/>
                </a:moveTo>
                <a:lnTo>
                  <a:pt x="803672" y="4313536"/>
                </a:lnTo>
                <a:cubicBezTo>
                  <a:pt x="798711" y="4313536"/>
                  <a:pt x="796230" y="4312296"/>
                  <a:pt x="796230" y="4309815"/>
                </a:cubicBezTo>
                <a:cubicBezTo>
                  <a:pt x="796230" y="4307335"/>
                  <a:pt x="798711" y="4306094"/>
                  <a:pt x="803672" y="4306094"/>
                </a:cubicBezTo>
                <a:close/>
                <a:moveTo>
                  <a:pt x="788789" y="4291211"/>
                </a:moveTo>
                <a:lnTo>
                  <a:pt x="788789" y="4298653"/>
                </a:lnTo>
                <a:cubicBezTo>
                  <a:pt x="788789" y="4298653"/>
                  <a:pt x="787549" y="4297413"/>
                  <a:pt x="785068" y="4294932"/>
                </a:cubicBezTo>
                <a:cubicBezTo>
                  <a:pt x="782588" y="4292452"/>
                  <a:pt x="783828" y="4291211"/>
                  <a:pt x="788789" y="4291211"/>
                </a:cubicBezTo>
                <a:close/>
                <a:moveTo>
                  <a:pt x="5290839" y="4283770"/>
                </a:moveTo>
                <a:cubicBezTo>
                  <a:pt x="5280918" y="4288731"/>
                  <a:pt x="5273476" y="4296173"/>
                  <a:pt x="5268515" y="4306094"/>
                </a:cubicBezTo>
                <a:lnTo>
                  <a:pt x="5283398" y="4298653"/>
                </a:lnTo>
                <a:lnTo>
                  <a:pt x="5298281" y="4306094"/>
                </a:lnTo>
                <a:lnTo>
                  <a:pt x="5305722" y="4298653"/>
                </a:lnTo>
                <a:cubicBezTo>
                  <a:pt x="5300761" y="4293692"/>
                  <a:pt x="5295801" y="4288731"/>
                  <a:pt x="5290839" y="4283770"/>
                </a:cubicBezTo>
                <a:close/>
                <a:moveTo>
                  <a:pt x="870644" y="4283770"/>
                </a:moveTo>
                <a:cubicBezTo>
                  <a:pt x="870644" y="4293692"/>
                  <a:pt x="868164" y="4299893"/>
                  <a:pt x="863203" y="4302373"/>
                </a:cubicBezTo>
                <a:cubicBezTo>
                  <a:pt x="858242" y="4304854"/>
                  <a:pt x="863203" y="4308575"/>
                  <a:pt x="878086" y="4313536"/>
                </a:cubicBezTo>
                <a:lnTo>
                  <a:pt x="885527" y="4313536"/>
                </a:lnTo>
                <a:cubicBezTo>
                  <a:pt x="880566" y="4303614"/>
                  <a:pt x="880566" y="4298653"/>
                  <a:pt x="885527" y="4298653"/>
                </a:cubicBezTo>
                <a:lnTo>
                  <a:pt x="885527" y="4283770"/>
                </a:lnTo>
                <a:cubicBezTo>
                  <a:pt x="875605" y="4283770"/>
                  <a:pt x="870644" y="4283770"/>
                  <a:pt x="870644" y="4283770"/>
                </a:cubicBezTo>
                <a:close/>
                <a:moveTo>
                  <a:pt x="1033425" y="4280049"/>
                </a:moveTo>
                <a:cubicBezTo>
                  <a:pt x="1032805" y="4280049"/>
                  <a:pt x="1031875" y="4281289"/>
                  <a:pt x="1030634" y="4283770"/>
                </a:cubicBezTo>
                <a:cubicBezTo>
                  <a:pt x="1028154" y="4288731"/>
                  <a:pt x="1029394" y="4293692"/>
                  <a:pt x="1034355" y="4298653"/>
                </a:cubicBezTo>
                <a:lnTo>
                  <a:pt x="1034355" y="4283770"/>
                </a:lnTo>
                <a:cubicBezTo>
                  <a:pt x="1034355" y="4281289"/>
                  <a:pt x="1034045" y="4280049"/>
                  <a:pt x="1033425" y="4280049"/>
                </a:cubicBezTo>
                <a:close/>
                <a:moveTo>
                  <a:pt x="5372695" y="4276329"/>
                </a:moveTo>
                <a:lnTo>
                  <a:pt x="5372695" y="4283770"/>
                </a:lnTo>
                <a:cubicBezTo>
                  <a:pt x="5372695" y="4288731"/>
                  <a:pt x="5370215" y="4291211"/>
                  <a:pt x="5365253" y="4291211"/>
                </a:cubicBezTo>
                <a:cubicBezTo>
                  <a:pt x="5360292" y="4291211"/>
                  <a:pt x="5357812" y="4288731"/>
                  <a:pt x="5357812" y="4283770"/>
                </a:cubicBezTo>
                <a:cubicBezTo>
                  <a:pt x="5357812" y="4278809"/>
                  <a:pt x="5362773" y="4276329"/>
                  <a:pt x="5372695" y="4276329"/>
                </a:cubicBezTo>
                <a:close/>
                <a:moveTo>
                  <a:pt x="1071562" y="4276329"/>
                </a:moveTo>
                <a:lnTo>
                  <a:pt x="1071562" y="4291211"/>
                </a:lnTo>
                <a:cubicBezTo>
                  <a:pt x="1071562" y="4301133"/>
                  <a:pt x="1071562" y="4306094"/>
                  <a:pt x="1071562" y="4306094"/>
                </a:cubicBezTo>
                <a:lnTo>
                  <a:pt x="1079004" y="4313536"/>
                </a:lnTo>
                <a:cubicBezTo>
                  <a:pt x="1079004" y="4308575"/>
                  <a:pt x="1081484" y="4306094"/>
                  <a:pt x="1086445" y="4306094"/>
                </a:cubicBezTo>
                <a:lnTo>
                  <a:pt x="1086445" y="4291211"/>
                </a:lnTo>
                <a:close/>
                <a:moveTo>
                  <a:pt x="920874" y="4272608"/>
                </a:moveTo>
                <a:cubicBezTo>
                  <a:pt x="919634" y="4272608"/>
                  <a:pt x="917773" y="4273848"/>
                  <a:pt x="915293" y="4276329"/>
                </a:cubicBezTo>
                <a:cubicBezTo>
                  <a:pt x="910332" y="4281290"/>
                  <a:pt x="910332" y="4283770"/>
                  <a:pt x="915293" y="4283770"/>
                </a:cubicBezTo>
                <a:cubicBezTo>
                  <a:pt x="915293" y="4288731"/>
                  <a:pt x="916533" y="4292452"/>
                  <a:pt x="919013" y="4294932"/>
                </a:cubicBezTo>
                <a:cubicBezTo>
                  <a:pt x="921494" y="4297413"/>
                  <a:pt x="922734" y="4298653"/>
                  <a:pt x="922734" y="4298653"/>
                </a:cubicBezTo>
                <a:lnTo>
                  <a:pt x="930176" y="4306094"/>
                </a:lnTo>
                <a:cubicBezTo>
                  <a:pt x="935137" y="4301133"/>
                  <a:pt x="935137" y="4296173"/>
                  <a:pt x="930176" y="4291211"/>
                </a:cubicBezTo>
                <a:cubicBezTo>
                  <a:pt x="925215" y="4286251"/>
                  <a:pt x="922734" y="4281290"/>
                  <a:pt x="922734" y="4276329"/>
                </a:cubicBezTo>
                <a:cubicBezTo>
                  <a:pt x="922734" y="4273848"/>
                  <a:pt x="922114" y="4272608"/>
                  <a:pt x="920874" y="4272608"/>
                </a:cubicBezTo>
                <a:close/>
                <a:moveTo>
                  <a:pt x="1194345" y="4261446"/>
                </a:moveTo>
                <a:cubicBezTo>
                  <a:pt x="1191865" y="4261446"/>
                  <a:pt x="1190625" y="4263926"/>
                  <a:pt x="1190625" y="4268887"/>
                </a:cubicBezTo>
                <a:cubicBezTo>
                  <a:pt x="1195586" y="4268887"/>
                  <a:pt x="1198066" y="4268887"/>
                  <a:pt x="1198066" y="4268887"/>
                </a:cubicBezTo>
                <a:cubicBezTo>
                  <a:pt x="1198066" y="4263926"/>
                  <a:pt x="1196826" y="4261446"/>
                  <a:pt x="1194345" y="4261446"/>
                </a:cubicBezTo>
                <a:close/>
                <a:moveTo>
                  <a:pt x="373465" y="4259120"/>
                </a:moveTo>
                <a:cubicBezTo>
                  <a:pt x="376256" y="4258190"/>
                  <a:pt x="383232" y="4261446"/>
                  <a:pt x="394394" y="4268887"/>
                </a:cubicBezTo>
                <a:lnTo>
                  <a:pt x="409277" y="4306094"/>
                </a:lnTo>
                <a:lnTo>
                  <a:pt x="401836" y="4298653"/>
                </a:lnTo>
                <a:lnTo>
                  <a:pt x="386953" y="4283770"/>
                </a:lnTo>
                <a:cubicBezTo>
                  <a:pt x="367109" y="4278809"/>
                  <a:pt x="362148" y="4271368"/>
                  <a:pt x="372070" y="4261446"/>
                </a:cubicBezTo>
                <a:cubicBezTo>
                  <a:pt x="372070" y="4260206"/>
                  <a:pt x="372535" y="4259430"/>
                  <a:pt x="373465" y="4259120"/>
                </a:cubicBezTo>
                <a:close/>
                <a:moveTo>
                  <a:pt x="5298281" y="4254004"/>
                </a:moveTo>
                <a:cubicBezTo>
                  <a:pt x="5298281" y="4254004"/>
                  <a:pt x="5297040" y="4256485"/>
                  <a:pt x="5294560" y="4261446"/>
                </a:cubicBezTo>
                <a:cubicBezTo>
                  <a:pt x="5292080" y="4266407"/>
                  <a:pt x="5293319" y="4268887"/>
                  <a:pt x="5298281" y="4268887"/>
                </a:cubicBezTo>
                <a:cubicBezTo>
                  <a:pt x="5303242" y="4268887"/>
                  <a:pt x="5305722" y="4266407"/>
                  <a:pt x="5305722" y="4261446"/>
                </a:cubicBezTo>
                <a:close/>
                <a:moveTo>
                  <a:pt x="5437807" y="4248423"/>
                </a:moveTo>
                <a:cubicBezTo>
                  <a:pt x="5436567" y="4254625"/>
                  <a:pt x="5434707" y="4261446"/>
                  <a:pt x="5432226" y="4268887"/>
                </a:cubicBezTo>
                <a:cubicBezTo>
                  <a:pt x="5432226" y="4268887"/>
                  <a:pt x="5432226" y="4266407"/>
                  <a:pt x="5432226" y="4261446"/>
                </a:cubicBezTo>
                <a:cubicBezTo>
                  <a:pt x="5432226" y="4256485"/>
                  <a:pt x="5432226" y="4254004"/>
                  <a:pt x="5432226" y="4254004"/>
                </a:cubicBezTo>
                <a:cubicBezTo>
                  <a:pt x="5432226" y="4254004"/>
                  <a:pt x="5432846" y="4253384"/>
                  <a:pt x="5434086" y="4252144"/>
                </a:cubicBezTo>
                <a:close/>
                <a:moveTo>
                  <a:pt x="5320605" y="4246563"/>
                </a:moveTo>
                <a:cubicBezTo>
                  <a:pt x="5315644" y="4251524"/>
                  <a:pt x="5315644" y="4254004"/>
                  <a:pt x="5320605" y="4254004"/>
                </a:cubicBezTo>
                <a:cubicBezTo>
                  <a:pt x="5325566" y="4254004"/>
                  <a:pt x="5330526" y="4251524"/>
                  <a:pt x="5335488" y="4246563"/>
                </a:cubicBezTo>
                <a:close/>
                <a:moveTo>
                  <a:pt x="922734" y="4246563"/>
                </a:moveTo>
                <a:lnTo>
                  <a:pt x="915293" y="4254004"/>
                </a:lnTo>
                <a:cubicBezTo>
                  <a:pt x="920254" y="4258966"/>
                  <a:pt x="922734" y="4260206"/>
                  <a:pt x="922734" y="4257725"/>
                </a:cubicBezTo>
                <a:cubicBezTo>
                  <a:pt x="922734" y="4255245"/>
                  <a:pt x="922734" y="4251524"/>
                  <a:pt x="922734" y="4246563"/>
                </a:cubicBezTo>
                <a:close/>
                <a:moveTo>
                  <a:pt x="5438427" y="4242843"/>
                </a:moveTo>
                <a:lnTo>
                  <a:pt x="5438737" y="4243772"/>
                </a:lnTo>
                <a:cubicBezTo>
                  <a:pt x="5439357" y="4245633"/>
                  <a:pt x="5439667" y="4246563"/>
                  <a:pt x="5439667" y="4246563"/>
                </a:cubicBezTo>
                <a:lnTo>
                  <a:pt x="5437807" y="4248423"/>
                </a:lnTo>
                <a:close/>
                <a:moveTo>
                  <a:pt x="848320" y="4239122"/>
                </a:moveTo>
                <a:lnTo>
                  <a:pt x="855762" y="4254004"/>
                </a:lnTo>
                <a:cubicBezTo>
                  <a:pt x="860722" y="4254004"/>
                  <a:pt x="865683" y="4251524"/>
                  <a:pt x="870644" y="4246563"/>
                </a:cubicBezTo>
                <a:cubicBezTo>
                  <a:pt x="870644" y="4241602"/>
                  <a:pt x="868164" y="4239122"/>
                  <a:pt x="863203" y="4239122"/>
                </a:cubicBezTo>
                <a:lnTo>
                  <a:pt x="855762" y="4239122"/>
                </a:lnTo>
                <a:close/>
                <a:moveTo>
                  <a:pt x="5476874" y="4231680"/>
                </a:moveTo>
                <a:cubicBezTo>
                  <a:pt x="5481836" y="4231680"/>
                  <a:pt x="5484316" y="4234161"/>
                  <a:pt x="5484316" y="4239122"/>
                </a:cubicBezTo>
                <a:cubicBezTo>
                  <a:pt x="5484316" y="4239122"/>
                  <a:pt x="5481836" y="4239122"/>
                  <a:pt x="5476874" y="4239122"/>
                </a:cubicBezTo>
                <a:lnTo>
                  <a:pt x="5469433" y="4239122"/>
                </a:lnTo>
                <a:cubicBezTo>
                  <a:pt x="5469433" y="4234161"/>
                  <a:pt x="5471913" y="4231680"/>
                  <a:pt x="5476874" y="4231680"/>
                </a:cubicBezTo>
                <a:close/>
                <a:moveTo>
                  <a:pt x="1079004" y="4231680"/>
                </a:moveTo>
                <a:lnTo>
                  <a:pt x="1079004" y="4239122"/>
                </a:lnTo>
                <a:lnTo>
                  <a:pt x="1086445" y="4231680"/>
                </a:lnTo>
                <a:cubicBezTo>
                  <a:pt x="1081484" y="4231680"/>
                  <a:pt x="1079004" y="4231680"/>
                  <a:pt x="1079004" y="4231680"/>
                </a:cubicBezTo>
                <a:close/>
                <a:moveTo>
                  <a:pt x="796230" y="4231680"/>
                </a:moveTo>
                <a:lnTo>
                  <a:pt x="803672" y="4231680"/>
                </a:lnTo>
                <a:cubicBezTo>
                  <a:pt x="803672" y="4236641"/>
                  <a:pt x="803672" y="4239122"/>
                  <a:pt x="803672" y="4239122"/>
                </a:cubicBezTo>
                <a:cubicBezTo>
                  <a:pt x="803672" y="4239122"/>
                  <a:pt x="802431" y="4239122"/>
                  <a:pt x="799951" y="4239122"/>
                </a:cubicBezTo>
                <a:cubicBezTo>
                  <a:pt x="797471" y="4239122"/>
                  <a:pt x="796230" y="4236641"/>
                  <a:pt x="796230" y="4231680"/>
                </a:cubicBezTo>
                <a:close/>
                <a:moveTo>
                  <a:pt x="5435016" y="4228890"/>
                </a:moveTo>
                <a:cubicBezTo>
                  <a:pt x="5435636" y="4228269"/>
                  <a:pt x="5437187" y="4229200"/>
                  <a:pt x="5439667" y="4231680"/>
                </a:cubicBezTo>
                <a:lnTo>
                  <a:pt x="5438427" y="4242843"/>
                </a:lnTo>
                <a:lnTo>
                  <a:pt x="5435947" y="4235401"/>
                </a:lnTo>
                <a:cubicBezTo>
                  <a:pt x="5434707" y="4231680"/>
                  <a:pt x="5434397" y="4229510"/>
                  <a:pt x="5435016" y="4228890"/>
                </a:cubicBezTo>
                <a:close/>
                <a:moveTo>
                  <a:pt x="744140" y="4201915"/>
                </a:moveTo>
                <a:cubicBezTo>
                  <a:pt x="749101" y="4201915"/>
                  <a:pt x="751582" y="4203155"/>
                  <a:pt x="751582" y="4205635"/>
                </a:cubicBezTo>
                <a:cubicBezTo>
                  <a:pt x="751582" y="4208116"/>
                  <a:pt x="749101" y="4209356"/>
                  <a:pt x="744140" y="4209356"/>
                </a:cubicBezTo>
                <a:cubicBezTo>
                  <a:pt x="744140" y="4209356"/>
                  <a:pt x="744140" y="4206875"/>
                  <a:pt x="744140" y="4201915"/>
                </a:cubicBezTo>
                <a:close/>
                <a:moveTo>
                  <a:pt x="900410" y="4194473"/>
                </a:moveTo>
                <a:lnTo>
                  <a:pt x="900410" y="4201915"/>
                </a:lnTo>
                <a:lnTo>
                  <a:pt x="907851" y="4201915"/>
                </a:lnTo>
                <a:cubicBezTo>
                  <a:pt x="907851" y="4196954"/>
                  <a:pt x="905371" y="4194473"/>
                  <a:pt x="900410" y="4194473"/>
                </a:cubicBezTo>
                <a:close/>
                <a:moveTo>
                  <a:pt x="639961" y="4194473"/>
                </a:moveTo>
                <a:lnTo>
                  <a:pt x="647402" y="4209356"/>
                </a:lnTo>
                <a:cubicBezTo>
                  <a:pt x="652363" y="4219278"/>
                  <a:pt x="649882" y="4219278"/>
                  <a:pt x="639961" y="4209356"/>
                </a:cubicBezTo>
                <a:close/>
                <a:moveTo>
                  <a:pt x="457646" y="4187032"/>
                </a:moveTo>
                <a:cubicBezTo>
                  <a:pt x="460127" y="4187032"/>
                  <a:pt x="461367" y="4189512"/>
                  <a:pt x="461367" y="4194473"/>
                </a:cubicBezTo>
                <a:cubicBezTo>
                  <a:pt x="461367" y="4194473"/>
                  <a:pt x="458886" y="4194473"/>
                  <a:pt x="453925" y="4194473"/>
                </a:cubicBezTo>
                <a:cubicBezTo>
                  <a:pt x="453925" y="4189512"/>
                  <a:pt x="455166" y="4187032"/>
                  <a:pt x="457646" y="4187032"/>
                </a:cubicBezTo>
                <a:close/>
                <a:moveTo>
                  <a:pt x="386953" y="4187032"/>
                </a:moveTo>
                <a:lnTo>
                  <a:pt x="394394" y="4187032"/>
                </a:lnTo>
                <a:cubicBezTo>
                  <a:pt x="394394" y="4191992"/>
                  <a:pt x="394394" y="4194473"/>
                  <a:pt x="394394" y="4194473"/>
                </a:cubicBezTo>
                <a:cubicBezTo>
                  <a:pt x="394394" y="4194473"/>
                  <a:pt x="391914" y="4191992"/>
                  <a:pt x="386953" y="4187032"/>
                </a:cubicBezTo>
                <a:close/>
                <a:moveTo>
                  <a:pt x="866924" y="4179590"/>
                </a:moveTo>
                <a:cubicBezTo>
                  <a:pt x="864443" y="4179590"/>
                  <a:pt x="863203" y="4184551"/>
                  <a:pt x="863203" y="4194473"/>
                </a:cubicBezTo>
                <a:lnTo>
                  <a:pt x="870644" y="4201915"/>
                </a:lnTo>
                <a:cubicBezTo>
                  <a:pt x="870644" y="4196954"/>
                  <a:pt x="870644" y="4191992"/>
                  <a:pt x="870644" y="4187032"/>
                </a:cubicBezTo>
                <a:cubicBezTo>
                  <a:pt x="870644" y="4182071"/>
                  <a:pt x="869404" y="4179590"/>
                  <a:pt x="866924" y="4179590"/>
                </a:cubicBezTo>
                <a:close/>
                <a:moveTo>
                  <a:pt x="695771" y="4179590"/>
                </a:moveTo>
                <a:cubicBezTo>
                  <a:pt x="698252" y="4179590"/>
                  <a:pt x="701972" y="4179590"/>
                  <a:pt x="706933" y="4179590"/>
                </a:cubicBezTo>
                <a:lnTo>
                  <a:pt x="699492" y="4187032"/>
                </a:lnTo>
                <a:cubicBezTo>
                  <a:pt x="694531" y="4187032"/>
                  <a:pt x="692051" y="4185792"/>
                  <a:pt x="692051" y="4183311"/>
                </a:cubicBezTo>
                <a:cubicBezTo>
                  <a:pt x="692051" y="4180830"/>
                  <a:pt x="693291" y="4179590"/>
                  <a:pt x="695771" y="4179590"/>
                </a:cubicBezTo>
                <a:close/>
                <a:moveTo>
                  <a:pt x="5387577" y="4172149"/>
                </a:moveTo>
                <a:cubicBezTo>
                  <a:pt x="5367733" y="4172149"/>
                  <a:pt x="5362773" y="4179590"/>
                  <a:pt x="5372695" y="4194473"/>
                </a:cubicBezTo>
                <a:lnTo>
                  <a:pt x="5432226" y="4194473"/>
                </a:lnTo>
                <a:lnTo>
                  <a:pt x="5439667" y="4187032"/>
                </a:lnTo>
                <a:cubicBezTo>
                  <a:pt x="5449589" y="4182071"/>
                  <a:pt x="5453310" y="4178350"/>
                  <a:pt x="5450829" y="4175870"/>
                </a:cubicBezTo>
                <a:cubicBezTo>
                  <a:pt x="5448349" y="4173389"/>
                  <a:pt x="5442147" y="4174630"/>
                  <a:pt x="5432226" y="4179590"/>
                </a:cubicBezTo>
                <a:cubicBezTo>
                  <a:pt x="5422304" y="4179590"/>
                  <a:pt x="5414863" y="4179590"/>
                  <a:pt x="5409902" y="4179590"/>
                </a:cubicBezTo>
                <a:cubicBezTo>
                  <a:pt x="5419823" y="4174630"/>
                  <a:pt x="5419823" y="4172149"/>
                  <a:pt x="5409902" y="4172149"/>
                </a:cubicBezTo>
                <a:cubicBezTo>
                  <a:pt x="5404940" y="4172149"/>
                  <a:pt x="5397499" y="4172149"/>
                  <a:pt x="5387577" y="4172149"/>
                </a:cubicBezTo>
                <a:close/>
                <a:moveTo>
                  <a:pt x="710654" y="4164707"/>
                </a:moveTo>
                <a:cubicBezTo>
                  <a:pt x="713135" y="4164707"/>
                  <a:pt x="714375" y="4167188"/>
                  <a:pt x="714375" y="4172149"/>
                </a:cubicBezTo>
                <a:cubicBezTo>
                  <a:pt x="709414" y="4172149"/>
                  <a:pt x="706933" y="4172149"/>
                  <a:pt x="706933" y="4172149"/>
                </a:cubicBezTo>
                <a:cubicBezTo>
                  <a:pt x="706933" y="4167188"/>
                  <a:pt x="708174" y="4164707"/>
                  <a:pt x="710654" y="4164707"/>
                </a:cubicBezTo>
                <a:close/>
                <a:moveTo>
                  <a:pt x="5770809" y="4157266"/>
                </a:moveTo>
                <a:cubicBezTo>
                  <a:pt x="5773289" y="4157266"/>
                  <a:pt x="5774531" y="4159747"/>
                  <a:pt x="5774531" y="4164707"/>
                </a:cubicBezTo>
                <a:cubicBezTo>
                  <a:pt x="5774531" y="4169668"/>
                  <a:pt x="5772051" y="4172149"/>
                  <a:pt x="5767089" y="4172149"/>
                </a:cubicBezTo>
                <a:cubicBezTo>
                  <a:pt x="5762127" y="4172149"/>
                  <a:pt x="5760888" y="4169668"/>
                  <a:pt x="5763369" y="4164707"/>
                </a:cubicBezTo>
                <a:cubicBezTo>
                  <a:pt x="5765849" y="4159747"/>
                  <a:pt x="5768329" y="4157266"/>
                  <a:pt x="5770809" y="4157266"/>
                </a:cubicBezTo>
                <a:close/>
                <a:moveTo>
                  <a:pt x="312539" y="4157266"/>
                </a:moveTo>
                <a:cubicBezTo>
                  <a:pt x="312539" y="4157266"/>
                  <a:pt x="312539" y="4159747"/>
                  <a:pt x="312539" y="4164707"/>
                </a:cubicBezTo>
                <a:cubicBezTo>
                  <a:pt x="312539" y="4169668"/>
                  <a:pt x="311298" y="4170909"/>
                  <a:pt x="308818" y="4168428"/>
                </a:cubicBezTo>
                <a:cubicBezTo>
                  <a:pt x="306338" y="4165948"/>
                  <a:pt x="305097" y="4163467"/>
                  <a:pt x="305097" y="4160987"/>
                </a:cubicBezTo>
                <a:cubicBezTo>
                  <a:pt x="305097" y="4158506"/>
                  <a:pt x="307578" y="4157266"/>
                  <a:pt x="312539" y="4157266"/>
                </a:cubicBezTo>
                <a:close/>
                <a:moveTo>
                  <a:pt x="260449" y="4112618"/>
                </a:moveTo>
                <a:cubicBezTo>
                  <a:pt x="265410" y="4117578"/>
                  <a:pt x="266650" y="4121299"/>
                  <a:pt x="264170" y="4123780"/>
                </a:cubicBezTo>
                <a:cubicBezTo>
                  <a:pt x="261689" y="4126260"/>
                  <a:pt x="259209" y="4126260"/>
                  <a:pt x="256728" y="4123780"/>
                </a:cubicBezTo>
                <a:cubicBezTo>
                  <a:pt x="254248" y="4121299"/>
                  <a:pt x="255488" y="4117578"/>
                  <a:pt x="260449" y="4112618"/>
                </a:cubicBezTo>
                <a:close/>
                <a:moveTo>
                  <a:pt x="684609" y="4105176"/>
                </a:moveTo>
                <a:cubicBezTo>
                  <a:pt x="699492" y="4110137"/>
                  <a:pt x="706933" y="4112618"/>
                  <a:pt x="706933" y="4112618"/>
                </a:cubicBezTo>
                <a:lnTo>
                  <a:pt x="677168" y="4112618"/>
                </a:lnTo>
                <a:close/>
                <a:moveTo>
                  <a:pt x="5499199" y="4101456"/>
                </a:moveTo>
                <a:cubicBezTo>
                  <a:pt x="5496718" y="4101456"/>
                  <a:pt x="5494238" y="4102696"/>
                  <a:pt x="5491757" y="4105176"/>
                </a:cubicBezTo>
                <a:cubicBezTo>
                  <a:pt x="5491757" y="4105176"/>
                  <a:pt x="5489277" y="4106416"/>
                  <a:pt x="5484316" y="4108897"/>
                </a:cubicBezTo>
                <a:cubicBezTo>
                  <a:pt x="5479354" y="4111378"/>
                  <a:pt x="5474394" y="4112618"/>
                  <a:pt x="5469433" y="4112618"/>
                </a:cubicBezTo>
                <a:cubicBezTo>
                  <a:pt x="5464472" y="4117578"/>
                  <a:pt x="5459511" y="4123780"/>
                  <a:pt x="5454550" y="4131221"/>
                </a:cubicBezTo>
                <a:cubicBezTo>
                  <a:pt x="5449589" y="4138663"/>
                  <a:pt x="5442147" y="4142383"/>
                  <a:pt x="5432226" y="4142383"/>
                </a:cubicBezTo>
                <a:lnTo>
                  <a:pt x="5424785" y="4157266"/>
                </a:lnTo>
                <a:cubicBezTo>
                  <a:pt x="5424785" y="4162227"/>
                  <a:pt x="5434706" y="4159747"/>
                  <a:pt x="5454550" y="4149825"/>
                </a:cubicBezTo>
                <a:cubicBezTo>
                  <a:pt x="5464472" y="4144864"/>
                  <a:pt x="5471913" y="4139903"/>
                  <a:pt x="5476874" y="4134942"/>
                </a:cubicBezTo>
                <a:cubicBezTo>
                  <a:pt x="5481836" y="4129981"/>
                  <a:pt x="5489277" y="4127500"/>
                  <a:pt x="5499199" y="4127500"/>
                </a:cubicBezTo>
                <a:cubicBezTo>
                  <a:pt x="5509120" y="4122540"/>
                  <a:pt x="5511601" y="4115098"/>
                  <a:pt x="5506640" y="4105176"/>
                </a:cubicBezTo>
                <a:cubicBezTo>
                  <a:pt x="5504159" y="4102696"/>
                  <a:pt x="5501679" y="4101456"/>
                  <a:pt x="5499199" y="4101456"/>
                </a:cubicBezTo>
                <a:close/>
                <a:moveTo>
                  <a:pt x="5461992" y="4090293"/>
                </a:moveTo>
                <a:cubicBezTo>
                  <a:pt x="5461992" y="4095254"/>
                  <a:pt x="5463232" y="4097735"/>
                  <a:pt x="5465712" y="4097735"/>
                </a:cubicBezTo>
                <a:cubicBezTo>
                  <a:pt x="5468192" y="4097735"/>
                  <a:pt x="5469433" y="4097735"/>
                  <a:pt x="5469433" y="4097735"/>
                </a:cubicBezTo>
                <a:close/>
                <a:moveTo>
                  <a:pt x="1186904" y="4082852"/>
                </a:moveTo>
                <a:cubicBezTo>
                  <a:pt x="1184424" y="4082852"/>
                  <a:pt x="1184424" y="4085333"/>
                  <a:pt x="1186904" y="4090293"/>
                </a:cubicBezTo>
                <a:cubicBezTo>
                  <a:pt x="1189385" y="4095254"/>
                  <a:pt x="1191865" y="4096495"/>
                  <a:pt x="1194345" y="4094014"/>
                </a:cubicBezTo>
                <a:cubicBezTo>
                  <a:pt x="1196826" y="4091533"/>
                  <a:pt x="1196826" y="4089053"/>
                  <a:pt x="1194345" y="4086573"/>
                </a:cubicBezTo>
                <a:cubicBezTo>
                  <a:pt x="1191865" y="4084092"/>
                  <a:pt x="1189385" y="4082852"/>
                  <a:pt x="1186904" y="4082852"/>
                </a:cubicBezTo>
                <a:close/>
                <a:moveTo>
                  <a:pt x="1123652" y="4082852"/>
                </a:moveTo>
                <a:lnTo>
                  <a:pt x="1123652" y="4090293"/>
                </a:lnTo>
                <a:cubicBezTo>
                  <a:pt x="1128613" y="4090293"/>
                  <a:pt x="1131094" y="4089053"/>
                  <a:pt x="1131094" y="4086573"/>
                </a:cubicBezTo>
                <a:cubicBezTo>
                  <a:pt x="1131094" y="4084092"/>
                  <a:pt x="1128613" y="4082852"/>
                  <a:pt x="1123652" y="4082852"/>
                </a:cubicBezTo>
                <a:close/>
                <a:moveTo>
                  <a:pt x="286494" y="4082852"/>
                </a:moveTo>
                <a:cubicBezTo>
                  <a:pt x="288974" y="4082852"/>
                  <a:pt x="290214" y="4085333"/>
                  <a:pt x="290214" y="4090293"/>
                </a:cubicBezTo>
                <a:cubicBezTo>
                  <a:pt x="285254" y="4090293"/>
                  <a:pt x="282773" y="4089053"/>
                  <a:pt x="282773" y="4086573"/>
                </a:cubicBezTo>
                <a:cubicBezTo>
                  <a:pt x="282773" y="4084092"/>
                  <a:pt x="284013" y="4082852"/>
                  <a:pt x="286494" y="4082852"/>
                </a:cubicBezTo>
                <a:close/>
                <a:moveTo>
                  <a:pt x="834600" y="4078434"/>
                </a:moveTo>
                <a:cubicBezTo>
                  <a:pt x="833205" y="4078278"/>
                  <a:pt x="831577" y="4078511"/>
                  <a:pt x="829717" y="4079131"/>
                </a:cubicBezTo>
                <a:cubicBezTo>
                  <a:pt x="822275" y="4081612"/>
                  <a:pt x="817314" y="4085333"/>
                  <a:pt x="814834" y="4090293"/>
                </a:cubicBezTo>
                <a:cubicBezTo>
                  <a:pt x="812353" y="4095254"/>
                  <a:pt x="816074" y="4100215"/>
                  <a:pt x="825996" y="4105176"/>
                </a:cubicBezTo>
                <a:cubicBezTo>
                  <a:pt x="835918" y="4115098"/>
                  <a:pt x="840878" y="4110137"/>
                  <a:pt x="840878" y="4090293"/>
                </a:cubicBezTo>
                <a:cubicBezTo>
                  <a:pt x="840878" y="4082852"/>
                  <a:pt x="838786" y="4078899"/>
                  <a:pt x="834600" y="4078434"/>
                </a:cubicBezTo>
                <a:close/>
                <a:moveTo>
                  <a:pt x="215800" y="4075411"/>
                </a:moveTo>
                <a:cubicBezTo>
                  <a:pt x="215800" y="4075411"/>
                  <a:pt x="218281" y="4075411"/>
                  <a:pt x="223242" y="4075411"/>
                </a:cubicBezTo>
                <a:lnTo>
                  <a:pt x="223242" y="4082852"/>
                </a:lnTo>
                <a:close/>
                <a:moveTo>
                  <a:pt x="812973" y="4069830"/>
                </a:moveTo>
                <a:cubicBezTo>
                  <a:pt x="811733" y="4069830"/>
                  <a:pt x="811113" y="4070450"/>
                  <a:pt x="811113" y="4071690"/>
                </a:cubicBezTo>
                <a:cubicBezTo>
                  <a:pt x="811113" y="4074171"/>
                  <a:pt x="813593" y="4075411"/>
                  <a:pt x="818555" y="4075411"/>
                </a:cubicBezTo>
                <a:cubicBezTo>
                  <a:pt x="823515" y="4075411"/>
                  <a:pt x="825996" y="4075411"/>
                  <a:pt x="825996" y="4075411"/>
                </a:cubicBezTo>
                <a:cubicBezTo>
                  <a:pt x="825996" y="4075411"/>
                  <a:pt x="823515" y="4074171"/>
                  <a:pt x="818555" y="4071690"/>
                </a:cubicBezTo>
                <a:cubicBezTo>
                  <a:pt x="816074" y="4070450"/>
                  <a:pt x="814214" y="4069830"/>
                  <a:pt x="812973" y="4069830"/>
                </a:cubicBezTo>
                <a:close/>
                <a:moveTo>
                  <a:pt x="1123652" y="4067969"/>
                </a:moveTo>
                <a:lnTo>
                  <a:pt x="1108769" y="4075411"/>
                </a:lnTo>
                <a:cubicBezTo>
                  <a:pt x="1108769" y="4080371"/>
                  <a:pt x="1111250" y="4080371"/>
                  <a:pt x="1116211" y="4075411"/>
                </a:cubicBezTo>
                <a:cubicBezTo>
                  <a:pt x="1121172" y="4075411"/>
                  <a:pt x="1123652" y="4072930"/>
                  <a:pt x="1123652" y="4067969"/>
                </a:cubicBezTo>
                <a:close/>
                <a:moveTo>
                  <a:pt x="5648027" y="4045645"/>
                </a:moveTo>
                <a:cubicBezTo>
                  <a:pt x="5652988" y="4045645"/>
                  <a:pt x="5655468" y="4051846"/>
                  <a:pt x="5655468" y="4064248"/>
                </a:cubicBezTo>
                <a:cubicBezTo>
                  <a:pt x="5655468" y="4076651"/>
                  <a:pt x="5652988" y="4085333"/>
                  <a:pt x="5648027" y="4090293"/>
                </a:cubicBezTo>
                <a:lnTo>
                  <a:pt x="5633143" y="4090293"/>
                </a:lnTo>
                <a:cubicBezTo>
                  <a:pt x="5638105" y="4085333"/>
                  <a:pt x="5640585" y="4076651"/>
                  <a:pt x="5640585" y="4064248"/>
                </a:cubicBezTo>
                <a:cubicBezTo>
                  <a:pt x="5640585" y="4051846"/>
                  <a:pt x="5643065" y="4045645"/>
                  <a:pt x="5648027" y="4045645"/>
                </a:cubicBezTo>
                <a:close/>
                <a:moveTo>
                  <a:pt x="1086445" y="4045645"/>
                </a:moveTo>
                <a:cubicBezTo>
                  <a:pt x="1081484" y="4050606"/>
                  <a:pt x="1079004" y="4053086"/>
                  <a:pt x="1079004" y="4053086"/>
                </a:cubicBezTo>
                <a:lnTo>
                  <a:pt x="1093887" y="4053086"/>
                </a:lnTo>
                <a:close/>
                <a:moveTo>
                  <a:pt x="833437" y="4038204"/>
                </a:moveTo>
                <a:cubicBezTo>
                  <a:pt x="828476" y="4038204"/>
                  <a:pt x="827236" y="4039444"/>
                  <a:pt x="829717" y="4041924"/>
                </a:cubicBezTo>
                <a:cubicBezTo>
                  <a:pt x="832197" y="4044405"/>
                  <a:pt x="833437" y="4045645"/>
                  <a:pt x="833437" y="4045645"/>
                </a:cubicBezTo>
                <a:cubicBezTo>
                  <a:pt x="833437" y="4045645"/>
                  <a:pt x="833437" y="4043164"/>
                  <a:pt x="833437" y="4038204"/>
                </a:cubicBezTo>
                <a:close/>
                <a:moveTo>
                  <a:pt x="677168" y="4038204"/>
                </a:moveTo>
                <a:cubicBezTo>
                  <a:pt x="682129" y="4038204"/>
                  <a:pt x="684609" y="4039444"/>
                  <a:pt x="684609" y="4041924"/>
                </a:cubicBezTo>
                <a:cubicBezTo>
                  <a:pt x="684609" y="4044405"/>
                  <a:pt x="684609" y="4045645"/>
                  <a:pt x="684609" y="4045645"/>
                </a:cubicBezTo>
                <a:cubicBezTo>
                  <a:pt x="679648" y="4040684"/>
                  <a:pt x="677168" y="4038204"/>
                  <a:pt x="677168" y="4038204"/>
                </a:cubicBezTo>
                <a:close/>
                <a:moveTo>
                  <a:pt x="744140" y="4030762"/>
                </a:moveTo>
                <a:cubicBezTo>
                  <a:pt x="739179" y="4035723"/>
                  <a:pt x="739179" y="4041924"/>
                  <a:pt x="744140" y="4049366"/>
                </a:cubicBezTo>
                <a:cubicBezTo>
                  <a:pt x="749101" y="4056807"/>
                  <a:pt x="752822" y="4060528"/>
                  <a:pt x="755302" y="4060528"/>
                </a:cubicBezTo>
                <a:cubicBezTo>
                  <a:pt x="757783" y="4060528"/>
                  <a:pt x="763984" y="4063008"/>
                  <a:pt x="773906" y="4067969"/>
                </a:cubicBezTo>
                <a:lnTo>
                  <a:pt x="781347" y="4067969"/>
                </a:lnTo>
                <a:cubicBezTo>
                  <a:pt x="776386" y="4058047"/>
                  <a:pt x="776386" y="4053086"/>
                  <a:pt x="781347" y="4053086"/>
                </a:cubicBezTo>
                <a:lnTo>
                  <a:pt x="773906" y="4053086"/>
                </a:lnTo>
                <a:cubicBezTo>
                  <a:pt x="768945" y="4053086"/>
                  <a:pt x="763984" y="4050606"/>
                  <a:pt x="759023" y="4045645"/>
                </a:cubicBezTo>
                <a:lnTo>
                  <a:pt x="751582" y="4038204"/>
                </a:lnTo>
                <a:cubicBezTo>
                  <a:pt x="751582" y="4033243"/>
                  <a:pt x="749101" y="4030762"/>
                  <a:pt x="744140" y="4030762"/>
                </a:cubicBezTo>
                <a:close/>
                <a:moveTo>
                  <a:pt x="5528964" y="4023321"/>
                </a:moveTo>
                <a:lnTo>
                  <a:pt x="5484316" y="4067969"/>
                </a:lnTo>
                <a:cubicBezTo>
                  <a:pt x="5484316" y="4072930"/>
                  <a:pt x="5488036" y="4072930"/>
                  <a:pt x="5495478" y="4067969"/>
                </a:cubicBezTo>
                <a:cubicBezTo>
                  <a:pt x="5502919" y="4063008"/>
                  <a:pt x="5507881" y="4056807"/>
                  <a:pt x="5510361" y="4049366"/>
                </a:cubicBezTo>
                <a:cubicBezTo>
                  <a:pt x="5512841" y="4041924"/>
                  <a:pt x="5516561" y="4035723"/>
                  <a:pt x="5521523" y="4030762"/>
                </a:cubicBezTo>
                <a:cubicBezTo>
                  <a:pt x="5526484" y="4030762"/>
                  <a:pt x="5530205" y="4029522"/>
                  <a:pt x="5532685" y="4027041"/>
                </a:cubicBezTo>
                <a:cubicBezTo>
                  <a:pt x="5535165" y="4024561"/>
                  <a:pt x="5533926" y="4023321"/>
                  <a:pt x="5528964" y="4023321"/>
                </a:cubicBezTo>
                <a:close/>
                <a:moveTo>
                  <a:pt x="379511" y="4008438"/>
                </a:moveTo>
                <a:cubicBezTo>
                  <a:pt x="384472" y="4013399"/>
                  <a:pt x="386953" y="4015879"/>
                  <a:pt x="386953" y="4015879"/>
                </a:cubicBezTo>
                <a:cubicBezTo>
                  <a:pt x="381992" y="4020840"/>
                  <a:pt x="377031" y="4020840"/>
                  <a:pt x="372070" y="4015879"/>
                </a:cubicBezTo>
                <a:close/>
                <a:moveTo>
                  <a:pt x="1145976" y="3993555"/>
                </a:moveTo>
                <a:lnTo>
                  <a:pt x="1153418" y="4000997"/>
                </a:lnTo>
                <a:lnTo>
                  <a:pt x="1160859" y="3993555"/>
                </a:lnTo>
                <a:cubicBezTo>
                  <a:pt x="1155898" y="3993555"/>
                  <a:pt x="1150937" y="3993555"/>
                  <a:pt x="1145976" y="3993555"/>
                </a:cubicBezTo>
                <a:close/>
                <a:moveTo>
                  <a:pt x="729257" y="3993555"/>
                </a:moveTo>
                <a:lnTo>
                  <a:pt x="736699" y="4000997"/>
                </a:lnTo>
                <a:cubicBezTo>
                  <a:pt x="741660" y="4000997"/>
                  <a:pt x="744140" y="4000997"/>
                  <a:pt x="744140" y="4000997"/>
                </a:cubicBezTo>
                <a:close/>
                <a:moveTo>
                  <a:pt x="208359" y="3993555"/>
                </a:moveTo>
                <a:cubicBezTo>
                  <a:pt x="208359" y="3993555"/>
                  <a:pt x="213320" y="3996036"/>
                  <a:pt x="223242" y="4000997"/>
                </a:cubicBezTo>
                <a:lnTo>
                  <a:pt x="230683" y="4008438"/>
                </a:lnTo>
                <a:cubicBezTo>
                  <a:pt x="225722" y="4008438"/>
                  <a:pt x="222002" y="4008438"/>
                  <a:pt x="219521" y="4008438"/>
                </a:cubicBezTo>
                <a:cubicBezTo>
                  <a:pt x="217041" y="4008438"/>
                  <a:pt x="215800" y="4010919"/>
                  <a:pt x="215800" y="4015879"/>
                </a:cubicBezTo>
                <a:cubicBezTo>
                  <a:pt x="210840" y="4020840"/>
                  <a:pt x="208359" y="4020840"/>
                  <a:pt x="208359" y="4015879"/>
                </a:cubicBezTo>
                <a:close/>
                <a:moveTo>
                  <a:pt x="288354" y="3989834"/>
                </a:moveTo>
                <a:cubicBezTo>
                  <a:pt x="289594" y="3989834"/>
                  <a:pt x="290214" y="3991075"/>
                  <a:pt x="290214" y="3993555"/>
                </a:cubicBezTo>
                <a:lnTo>
                  <a:pt x="290214" y="4000997"/>
                </a:lnTo>
                <a:cubicBezTo>
                  <a:pt x="285254" y="4000997"/>
                  <a:pt x="282773" y="3998516"/>
                  <a:pt x="282773" y="3993555"/>
                </a:cubicBezTo>
                <a:cubicBezTo>
                  <a:pt x="285254" y="3991075"/>
                  <a:pt x="287114" y="3989834"/>
                  <a:pt x="288354" y="3989834"/>
                </a:cubicBezTo>
                <a:close/>
                <a:moveTo>
                  <a:pt x="446484" y="3986114"/>
                </a:moveTo>
                <a:cubicBezTo>
                  <a:pt x="451445" y="3986114"/>
                  <a:pt x="453925" y="3986114"/>
                  <a:pt x="453925" y="3986114"/>
                </a:cubicBezTo>
                <a:lnTo>
                  <a:pt x="446484" y="3993555"/>
                </a:lnTo>
                <a:cubicBezTo>
                  <a:pt x="441523" y="3993555"/>
                  <a:pt x="439043" y="3992315"/>
                  <a:pt x="439043" y="3989834"/>
                </a:cubicBezTo>
                <a:cubicBezTo>
                  <a:pt x="439043" y="3987354"/>
                  <a:pt x="441523" y="3986114"/>
                  <a:pt x="446484" y="3986114"/>
                </a:cubicBezTo>
                <a:close/>
                <a:moveTo>
                  <a:pt x="1056679" y="3978672"/>
                </a:moveTo>
                <a:lnTo>
                  <a:pt x="1049238" y="3986114"/>
                </a:lnTo>
                <a:cubicBezTo>
                  <a:pt x="1054199" y="3991074"/>
                  <a:pt x="1061640" y="3993555"/>
                  <a:pt x="1071562" y="3993555"/>
                </a:cubicBezTo>
                <a:cubicBezTo>
                  <a:pt x="1071562" y="3988594"/>
                  <a:pt x="1066601" y="3983633"/>
                  <a:pt x="1056679" y="3978672"/>
                </a:cubicBezTo>
                <a:close/>
                <a:moveTo>
                  <a:pt x="729257" y="3966580"/>
                </a:moveTo>
                <a:cubicBezTo>
                  <a:pt x="726777" y="3965960"/>
                  <a:pt x="724297" y="3966270"/>
                  <a:pt x="721816" y="3967510"/>
                </a:cubicBezTo>
                <a:cubicBezTo>
                  <a:pt x="716855" y="3969991"/>
                  <a:pt x="714375" y="3973712"/>
                  <a:pt x="714375" y="3978672"/>
                </a:cubicBezTo>
                <a:lnTo>
                  <a:pt x="736699" y="3978672"/>
                </a:lnTo>
                <a:lnTo>
                  <a:pt x="736699" y="3971231"/>
                </a:lnTo>
                <a:cubicBezTo>
                  <a:pt x="734219" y="3968750"/>
                  <a:pt x="731738" y="3967200"/>
                  <a:pt x="729257" y="3966580"/>
                </a:cubicBezTo>
                <a:close/>
                <a:moveTo>
                  <a:pt x="1071562" y="3963790"/>
                </a:moveTo>
                <a:lnTo>
                  <a:pt x="1071562" y="3971231"/>
                </a:lnTo>
                <a:cubicBezTo>
                  <a:pt x="1076523" y="3971231"/>
                  <a:pt x="1079004" y="3971231"/>
                  <a:pt x="1079004" y="3971231"/>
                </a:cubicBezTo>
                <a:cubicBezTo>
                  <a:pt x="1079004" y="3966270"/>
                  <a:pt x="1077763" y="3963790"/>
                  <a:pt x="1075283" y="3963790"/>
                </a:cubicBezTo>
                <a:cubicBezTo>
                  <a:pt x="1072802" y="3963790"/>
                  <a:pt x="1071562" y="3963790"/>
                  <a:pt x="1071562" y="3963790"/>
                </a:cubicBezTo>
                <a:close/>
                <a:moveTo>
                  <a:pt x="773906" y="3963790"/>
                </a:moveTo>
                <a:lnTo>
                  <a:pt x="773906" y="3986114"/>
                </a:lnTo>
                <a:cubicBezTo>
                  <a:pt x="778867" y="3986114"/>
                  <a:pt x="780107" y="3983633"/>
                  <a:pt x="777627" y="3978672"/>
                </a:cubicBezTo>
                <a:cubicBezTo>
                  <a:pt x="775146" y="3973712"/>
                  <a:pt x="776386" y="3969991"/>
                  <a:pt x="781347" y="3967510"/>
                </a:cubicBezTo>
                <a:cubicBezTo>
                  <a:pt x="786308" y="3965030"/>
                  <a:pt x="787549" y="3963790"/>
                  <a:pt x="785068" y="3963790"/>
                </a:cubicBezTo>
                <a:cubicBezTo>
                  <a:pt x="782588" y="3963790"/>
                  <a:pt x="778867" y="3963790"/>
                  <a:pt x="773906" y="3963790"/>
                </a:cubicBezTo>
                <a:close/>
                <a:moveTo>
                  <a:pt x="312539" y="3948907"/>
                </a:moveTo>
                <a:cubicBezTo>
                  <a:pt x="317500" y="3948907"/>
                  <a:pt x="319980" y="3951387"/>
                  <a:pt x="319980" y="3956348"/>
                </a:cubicBezTo>
                <a:cubicBezTo>
                  <a:pt x="319980" y="3961309"/>
                  <a:pt x="319980" y="3963790"/>
                  <a:pt x="319980" y="3963790"/>
                </a:cubicBezTo>
                <a:lnTo>
                  <a:pt x="312539" y="3963790"/>
                </a:lnTo>
                <a:close/>
                <a:moveTo>
                  <a:pt x="742574" y="3917183"/>
                </a:moveTo>
                <a:lnTo>
                  <a:pt x="743210" y="3917281"/>
                </a:lnTo>
                <a:cubicBezTo>
                  <a:pt x="745071" y="3918521"/>
                  <a:pt x="746621" y="3921622"/>
                  <a:pt x="747861" y="3926582"/>
                </a:cubicBezTo>
                <a:cubicBezTo>
                  <a:pt x="750342" y="3936505"/>
                  <a:pt x="754062" y="3941465"/>
                  <a:pt x="759023" y="3941465"/>
                </a:cubicBezTo>
                <a:lnTo>
                  <a:pt x="759023" y="3926582"/>
                </a:lnTo>
                <a:cubicBezTo>
                  <a:pt x="754062" y="3921622"/>
                  <a:pt x="749101" y="3918521"/>
                  <a:pt x="744140" y="3917281"/>
                </a:cubicBezTo>
                <a:close/>
                <a:moveTo>
                  <a:pt x="736699" y="3916816"/>
                </a:moveTo>
                <a:cubicBezTo>
                  <a:pt x="734219" y="3917125"/>
                  <a:pt x="731738" y="3917901"/>
                  <a:pt x="729257" y="3919141"/>
                </a:cubicBezTo>
                <a:cubicBezTo>
                  <a:pt x="734219" y="3919141"/>
                  <a:pt x="736699" y="3919141"/>
                  <a:pt x="736699" y="3919141"/>
                </a:cubicBezTo>
                <a:lnTo>
                  <a:pt x="739888" y="3917015"/>
                </a:lnTo>
                <a:close/>
                <a:moveTo>
                  <a:pt x="792510" y="3904258"/>
                </a:moveTo>
                <a:cubicBezTo>
                  <a:pt x="785068" y="3904258"/>
                  <a:pt x="783828" y="3905498"/>
                  <a:pt x="788789" y="3907979"/>
                </a:cubicBezTo>
                <a:cubicBezTo>
                  <a:pt x="793750" y="3910460"/>
                  <a:pt x="797471" y="3911700"/>
                  <a:pt x="799951" y="3911700"/>
                </a:cubicBezTo>
                <a:cubicBezTo>
                  <a:pt x="802431" y="3911700"/>
                  <a:pt x="803672" y="3910460"/>
                  <a:pt x="803672" y="3907979"/>
                </a:cubicBezTo>
                <a:cubicBezTo>
                  <a:pt x="803672" y="3905498"/>
                  <a:pt x="799951" y="3904258"/>
                  <a:pt x="792510" y="3904258"/>
                </a:cubicBezTo>
                <a:close/>
                <a:moveTo>
                  <a:pt x="718095" y="3904258"/>
                </a:moveTo>
                <a:cubicBezTo>
                  <a:pt x="715615" y="3904258"/>
                  <a:pt x="714375" y="3906739"/>
                  <a:pt x="714375" y="3911700"/>
                </a:cubicBezTo>
                <a:cubicBezTo>
                  <a:pt x="714375" y="3916660"/>
                  <a:pt x="714375" y="3919141"/>
                  <a:pt x="714375" y="3919141"/>
                </a:cubicBezTo>
                <a:lnTo>
                  <a:pt x="721816" y="3911700"/>
                </a:lnTo>
                <a:cubicBezTo>
                  <a:pt x="721816" y="3906739"/>
                  <a:pt x="720576" y="3904258"/>
                  <a:pt x="718095" y="3904258"/>
                </a:cubicBezTo>
                <a:close/>
                <a:moveTo>
                  <a:pt x="267890" y="3904258"/>
                </a:moveTo>
                <a:lnTo>
                  <a:pt x="275332" y="3911700"/>
                </a:lnTo>
                <a:lnTo>
                  <a:pt x="267890" y="3911700"/>
                </a:lnTo>
                <a:cubicBezTo>
                  <a:pt x="267890" y="3906739"/>
                  <a:pt x="267890" y="3904258"/>
                  <a:pt x="267890" y="3904258"/>
                </a:cubicBezTo>
                <a:close/>
                <a:moveTo>
                  <a:pt x="491132" y="3896817"/>
                </a:moveTo>
                <a:lnTo>
                  <a:pt x="498574" y="3896817"/>
                </a:lnTo>
                <a:cubicBezTo>
                  <a:pt x="503535" y="3901778"/>
                  <a:pt x="503535" y="3904258"/>
                  <a:pt x="498574" y="3904258"/>
                </a:cubicBezTo>
                <a:close/>
                <a:moveTo>
                  <a:pt x="737629" y="3892166"/>
                </a:moveTo>
                <a:cubicBezTo>
                  <a:pt x="737009" y="3892786"/>
                  <a:pt x="736699" y="3894336"/>
                  <a:pt x="736699" y="3896817"/>
                </a:cubicBezTo>
                <a:cubicBezTo>
                  <a:pt x="736699" y="3901778"/>
                  <a:pt x="739179" y="3904258"/>
                  <a:pt x="744140" y="3904258"/>
                </a:cubicBezTo>
                <a:cubicBezTo>
                  <a:pt x="744140" y="3904258"/>
                  <a:pt x="744140" y="3901778"/>
                  <a:pt x="744140" y="3896817"/>
                </a:cubicBezTo>
                <a:cubicBezTo>
                  <a:pt x="744140" y="3896817"/>
                  <a:pt x="742900" y="3895577"/>
                  <a:pt x="740420" y="3893096"/>
                </a:cubicBezTo>
                <a:cubicBezTo>
                  <a:pt x="739179" y="3891856"/>
                  <a:pt x="738249" y="3891546"/>
                  <a:pt x="737629" y="3892166"/>
                </a:cubicBezTo>
                <a:close/>
                <a:moveTo>
                  <a:pt x="648332" y="3877283"/>
                </a:moveTo>
                <a:cubicBezTo>
                  <a:pt x="648953" y="3876663"/>
                  <a:pt x="649883" y="3876973"/>
                  <a:pt x="651123" y="3878213"/>
                </a:cubicBezTo>
                <a:cubicBezTo>
                  <a:pt x="653603" y="3880694"/>
                  <a:pt x="654844" y="3881934"/>
                  <a:pt x="654844" y="3881934"/>
                </a:cubicBezTo>
                <a:cubicBezTo>
                  <a:pt x="649882" y="3881934"/>
                  <a:pt x="647402" y="3881934"/>
                  <a:pt x="647402" y="3881934"/>
                </a:cubicBezTo>
                <a:cubicBezTo>
                  <a:pt x="647402" y="3879453"/>
                  <a:pt x="647712" y="3877903"/>
                  <a:pt x="648332" y="3877283"/>
                </a:cubicBezTo>
                <a:close/>
                <a:moveTo>
                  <a:pt x="602754" y="3859610"/>
                </a:moveTo>
                <a:cubicBezTo>
                  <a:pt x="607715" y="3859610"/>
                  <a:pt x="616396" y="3867051"/>
                  <a:pt x="628799" y="3881934"/>
                </a:cubicBezTo>
                <a:cubicBezTo>
                  <a:pt x="641201" y="3896817"/>
                  <a:pt x="647402" y="3906739"/>
                  <a:pt x="647402" y="3911700"/>
                </a:cubicBezTo>
                <a:lnTo>
                  <a:pt x="632519" y="3904258"/>
                </a:lnTo>
                <a:lnTo>
                  <a:pt x="610195" y="3874493"/>
                </a:lnTo>
                <a:cubicBezTo>
                  <a:pt x="600273" y="3864571"/>
                  <a:pt x="597793" y="3859610"/>
                  <a:pt x="602754" y="3859610"/>
                </a:cubicBezTo>
                <a:close/>
                <a:moveTo>
                  <a:pt x="334863" y="3859610"/>
                </a:moveTo>
                <a:cubicBezTo>
                  <a:pt x="339824" y="3859610"/>
                  <a:pt x="342304" y="3860850"/>
                  <a:pt x="342304" y="3863331"/>
                </a:cubicBezTo>
                <a:cubicBezTo>
                  <a:pt x="342304" y="3865811"/>
                  <a:pt x="339824" y="3867051"/>
                  <a:pt x="334863" y="3867051"/>
                </a:cubicBezTo>
                <a:cubicBezTo>
                  <a:pt x="334863" y="3862090"/>
                  <a:pt x="334863" y="3859610"/>
                  <a:pt x="334863" y="3859610"/>
                </a:cubicBezTo>
                <a:close/>
                <a:moveTo>
                  <a:pt x="253007" y="3859610"/>
                </a:moveTo>
                <a:cubicBezTo>
                  <a:pt x="253007" y="3859610"/>
                  <a:pt x="255488" y="3859610"/>
                  <a:pt x="260449" y="3859610"/>
                </a:cubicBezTo>
                <a:cubicBezTo>
                  <a:pt x="265410" y="3864571"/>
                  <a:pt x="267890" y="3867051"/>
                  <a:pt x="267890" y="3867051"/>
                </a:cubicBezTo>
                <a:cubicBezTo>
                  <a:pt x="262929" y="3867051"/>
                  <a:pt x="260449" y="3867051"/>
                  <a:pt x="260449" y="3867051"/>
                </a:cubicBezTo>
                <a:close/>
                <a:moveTo>
                  <a:pt x="290214" y="3852168"/>
                </a:moveTo>
                <a:cubicBezTo>
                  <a:pt x="290214" y="3852168"/>
                  <a:pt x="292695" y="3852168"/>
                  <a:pt x="297656" y="3852168"/>
                </a:cubicBezTo>
                <a:lnTo>
                  <a:pt x="305097" y="3859610"/>
                </a:lnTo>
                <a:cubicBezTo>
                  <a:pt x="305097" y="3859610"/>
                  <a:pt x="302617" y="3859610"/>
                  <a:pt x="297656" y="3859610"/>
                </a:cubicBezTo>
                <a:cubicBezTo>
                  <a:pt x="292695" y="3859610"/>
                  <a:pt x="290214" y="3857129"/>
                  <a:pt x="290214" y="3852168"/>
                </a:cubicBezTo>
                <a:close/>
                <a:moveTo>
                  <a:pt x="700422" y="3848448"/>
                </a:moveTo>
                <a:cubicBezTo>
                  <a:pt x="698562" y="3848448"/>
                  <a:pt x="697012" y="3849688"/>
                  <a:pt x="695771" y="3852168"/>
                </a:cubicBezTo>
                <a:cubicBezTo>
                  <a:pt x="693291" y="3857129"/>
                  <a:pt x="694531" y="3862090"/>
                  <a:pt x="699492" y="3867051"/>
                </a:cubicBezTo>
                <a:lnTo>
                  <a:pt x="706933" y="3867051"/>
                </a:lnTo>
                <a:cubicBezTo>
                  <a:pt x="706933" y="3867051"/>
                  <a:pt x="706933" y="3865811"/>
                  <a:pt x="706933" y="3863331"/>
                </a:cubicBezTo>
                <a:cubicBezTo>
                  <a:pt x="706933" y="3860850"/>
                  <a:pt x="706933" y="3857129"/>
                  <a:pt x="706933" y="3852168"/>
                </a:cubicBezTo>
                <a:cubicBezTo>
                  <a:pt x="704453" y="3849688"/>
                  <a:pt x="702282" y="3848448"/>
                  <a:pt x="700422" y="3848448"/>
                </a:cubicBezTo>
                <a:close/>
                <a:moveTo>
                  <a:pt x="714375" y="3844727"/>
                </a:moveTo>
                <a:lnTo>
                  <a:pt x="714375" y="3852168"/>
                </a:lnTo>
                <a:lnTo>
                  <a:pt x="729257" y="3859610"/>
                </a:lnTo>
                <a:cubicBezTo>
                  <a:pt x="729257" y="3849688"/>
                  <a:pt x="724297" y="3844727"/>
                  <a:pt x="714375" y="3844727"/>
                </a:cubicBezTo>
                <a:close/>
                <a:moveTo>
                  <a:pt x="130224" y="3814961"/>
                </a:moveTo>
                <a:cubicBezTo>
                  <a:pt x="132705" y="3814961"/>
                  <a:pt x="133945" y="3816201"/>
                  <a:pt x="133945" y="3818682"/>
                </a:cubicBezTo>
                <a:cubicBezTo>
                  <a:pt x="133945" y="3821163"/>
                  <a:pt x="131465" y="3822403"/>
                  <a:pt x="126504" y="3822403"/>
                </a:cubicBezTo>
                <a:cubicBezTo>
                  <a:pt x="126504" y="3817442"/>
                  <a:pt x="127744" y="3814961"/>
                  <a:pt x="130224" y="3814961"/>
                </a:cubicBezTo>
                <a:close/>
                <a:moveTo>
                  <a:pt x="334863" y="3807520"/>
                </a:moveTo>
                <a:lnTo>
                  <a:pt x="349746" y="3807520"/>
                </a:lnTo>
                <a:lnTo>
                  <a:pt x="364628" y="3822403"/>
                </a:lnTo>
                <a:cubicBezTo>
                  <a:pt x="364628" y="3822403"/>
                  <a:pt x="362148" y="3821163"/>
                  <a:pt x="357187" y="3818682"/>
                </a:cubicBezTo>
                <a:cubicBezTo>
                  <a:pt x="352226" y="3816201"/>
                  <a:pt x="349746" y="3814961"/>
                  <a:pt x="349746" y="3814961"/>
                </a:cubicBezTo>
                <a:close/>
                <a:moveTo>
                  <a:pt x="5700117" y="3800079"/>
                </a:moveTo>
                <a:cubicBezTo>
                  <a:pt x="5705077" y="3800079"/>
                  <a:pt x="5706317" y="3802559"/>
                  <a:pt x="5703837" y="3807520"/>
                </a:cubicBezTo>
                <a:cubicBezTo>
                  <a:pt x="5701357" y="3812481"/>
                  <a:pt x="5705077" y="3814961"/>
                  <a:pt x="5714999" y="3814961"/>
                </a:cubicBezTo>
                <a:cubicBezTo>
                  <a:pt x="5724921" y="3814961"/>
                  <a:pt x="5729882" y="3812481"/>
                  <a:pt x="5729882" y="3807520"/>
                </a:cubicBezTo>
                <a:cubicBezTo>
                  <a:pt x="5734843" y="3807520"/>
                  <a:pt x="5737323" y="3807520"/>
                  <a:pt x="5737323" y="3807520"/>
                </a:cubicBezTo>
                <a:lnTo>
                  <a:pt x="5729882" y="3822403"/>
                </a:lnTo>
                <a:cubicBezTo>
                  <a:pt x="5729882" y="3822403"/>
                  <a:pt x="5728641" y="3823643"/>
                  <a:pt x="5726161" y="3826123"/>
                </a:cubicBezTo>
                <a:cubicBezTo>
                  <a:pt x="5723681" y="3828604"/>
                  <a:pt x="5721200" y="3831084"/>
                  <a:pt x="5718720" y="3833565"/>
                </a:cubicBezTo>
                <a:cubicBezTo>
                  <a:pt x="5716239" y="3836046"/>
                  <a:pt x="5712519" y="3839766"/>
                  <a:pt x="5707557" y="3844727"/>
                </a:cubicBezTo>
                <a:cubicBezTo>
                  <a:pt x="5692675" y="3849688"/>
                  <a:pt x="5677792" y="3852168"/>
                  <a:pt x="5662909" y="3852168"/>
                </a:cubicBezTo>
                <a:lnTo>
                  <a:pt x="5662909" y="3837286"/>
                </a:lnTo>
                <a:cubicBezTo>
                  <a:pt x="5667871" y="3837286"/>
                  <a:pt x="5670351" y="3834805"/>
                  <a:pt x="5670351" y="3829844"/>
                </a:cubicBezTo>
                <a:cubicBezTo>
                  <a:pt x="5670351" y="3824883"/>
                  <a:pt x="5672831" y="3822403"/>
                  <a:pt x="5677792" y="3822403"/>
                </a:cubicBezTo>
                <a:cubicBezTo>
                  <a:pt x="5682753" y="3822403"/>
                  <a:pt x="5685233" y="3824883"/>
                  <a:pt x="5685233" y="3829844"/>
                </a:cubicBezTo>
                <a:cubicBezTo>
                  <a:pt x="5685233" y="3829844"/>
                  <a:pt x="5686474" y="3829844"/>
                  <a:pt x="5688954" y="3829844"/>
                </a:cubicBezTo>
                <a:cubicBezTo>
                  <a:pt x="5691435" y="3829844"/>
                  <a:pt x="5695155" y="3829844"/>
                  <a:pt x="5700117" y="3829844"/>
                </a:cubicBezTo>
                <a:lnTo>
                  <a:pt x="5692675" y="3822403"/>
                </a:lnTo>
                <a:lnTo>
                  <a:pt x="5685233" y="3807520"/>
                </a:lnTo>
                <a:cubicBezTo>
                  <a:pt x="5690195" y="3807520"/>
                  <a:pt x="5693915" y="3806280"/>
                  <a:pt x="5696395" y="3803799"/>
                </a:cubicBezTo>
                <a:cubicBezTo>
                  <a:pt x="5698875" y="3801319"/>
                  <a:pt x="5700117" y="3800079"/>
                  <a:pt x="5700117" y="3800079"/>
                </a:cubicBezTo>
                <a:close/>
                <a:moveTo>
                  <a:pt x="595312" y="3800079"/>
                </a:moveTo>
                <a:cubicBezTo>
                  <a:pt x="600273" y="3800079"/>
                  <a:pt x="602754" y="3801319"/>
                  <a:pt x="602754" y="3803799"/>
                </a:cubicBezTo>
                <a:cubicBezTo>
                  <a:pt x="602754" y="3806280"/>
                  <a:pt x="601513" y="3807520"/>
                  <a:pt x="599033" y="3807520"/>
                </a:cubicBezTo>
                <a:cubicBezTo>
                  <a:pt x="596553" y="3807520"/>
                  <a:pt x="595312" y="3805039"/>
                  <a:pt x="595312" y="3800079"/>
                </a:cubicBezTo>
                <a:close/>
                <a:moveTo>
                  <a:pt x="684609" y="3792637"/>
                </a:moveTo>
                <a:lnTo>
                  <a:pt x="684609" y="3807520"/>
                </a:lnTo>
                <a:lnTo>
                  <a:pt x="699492" y="3807520"/>
                </a:lnTo>
                <a:close/>
                <a:moveTo>
                  <a:pt x="617637" y="3792637"/>
                </a:moveTo>
                <a:cubicBezTo>
                  <a:pt x="627558" y="3792637"/>
                  <a:pt x="635000" y="3797598"/>
                  <a:pt x="639961" y="3807520"/>
                </a:cubicBezTo>
                <a:cubicBezTo>
                  <a:pt x="644922" y="3817442"/>
                  <a:pt x="644922" y="3823643"/>
                  <a:pt x="639961" y="3826123"/>
                </a:cubicBezTo>
                <a:cubicBezTo>
                  <a:pt x="635000" y="3828604"/>
                  <a:pt x="627558" y="3829844"/>
                  <a:pt x="617637" y="3829844"/>
                </a:cubicBezTo>
                <a:lnTo>
                  <a:pt x="617637" y="3822403"/>
                </a:lnTo>
                <a:cubicBezTo>
                  <a:pt x="617637" y="3822403"/>
                  <a:pt x="617637" y="3819922"/>
                  <a:pt x="617637" y="3814961"/>
                </a:cubicBezTo>
                <a:cubicBezTo>
                  <a:pt x="617637" y="3810001"/>
                  <a:pt x="617637" y="3805039"/>
                  <a:pt x="617637" y="3800079"/>
                </a:cubicBezTo>
                <a:close/>
                <a:moveTo>
                  <a:pt x="372070" y="3792637"/>
                </a:moveTo>
                <a:lnTo>
                  <a:pt x="379511" y="3800079"/>
                </a:lnTo>
                <a:cubicBezTo>
                  <a:pt x="379511" y="3805039"/>
                  <a:pt x="377031" y="3805039"/>
                  <a:pt x="372070" y="3800079"/>
                </a:cubicBezTo>
                <a:close/>
                <a:moveTo>
                  <a:pt x="5807551" y="3780777"/>
                </a:moveTo>
                <a:cubicBezTo>
                  <a:pt x="5809101" y="3780622"/>
                  <a:pt x="5810497" y="3780855"/>
                  <a:pt x="5811737" y="3781475"/>
                </a:cubicBezTo>
                <a:cubicBezTo>
                  <a:pt x="5816699" y="3783956"/>
                  <a:pt x="5821659" y="3785196"/>
                  <a:pt x="5826620" y="3785196"/>
                </a:cubicBezTo>
                <a:lnTo>
                  <a:pt x="5796855" y="3800079"/>
                </a:lnTo>
                <a:cubicBezTo>
                  <a:pt x="5777011" y="3810001"/>
                  <a:pt x="5764609" y="3814961"/>
                  <a:pt x="5759647" y="3814961"/>
                </a:cubicBezTo>
                <a:lnTo>
                  <a:pt x="5759647" y="3807520"/>
                </a:lnTo>
                <a:cubicBezTo>
                  <a:pt x="5764609" y="3807520"/>
                  <a:pt x="5769569" y="3806280"/>
                  <a:pt x="5774531" y="3803799"/>
                </a:cubicBezTo>
                <a:cubicBezTo>
                  <a:pt x="5779491" y="3801319"/>
                  <a:pt x="5784452" y="3797598"/>
                  <a:pt x="5789413" y="3792637"/>
                </a:cubicBezTo>
                <a:cubicBezTo>
                  <a:pt x="5796855" y="3785196"/>
                  <a:pt x="5802900" y="3781243"/>
                  <a:pt x="5807551" y="3780777"/>
                </a:cubicBezTo>
                <a:close/>
                <a:moveTo>
                  <a:pt x="5848945" y="3777754"/>
                </a:moveTo>
                <a:cubicBezTo>
                  <a:pt x="5853905" y="3777754"/>
                  <a:pt x="5853905" y="3780235"/>
                  <a:pt x="5848945" y="3785196"/>
                </a:cubicBezTo>
                <a:lnTo>
                  <a:pt x="5841503" y="3785196"/>
                </a:lnTo>
                <a:cubicBezTo>
                  <a:pt x="5841503" y="3780235"/>
                  <a:pt x="5843983" y="3777754"/>
                  <a:pt x="5848945" y="3777754"/>
                </a:cubicBezTo>
                <a:close/>
                <a:moveTo>
                  <a:pt x="290214" y="3777754"/>
                </a:moveTo>
                <a:lnTo>
                  <a:pt x="305097" y="3777754"/>
                </a:lnTo>
                <a:cubicBezTo>
                  <a:pt x="305097" y="3782715"/>
                  <a:pt x="307578" y="3782715"/>
                  <a:pt x="312539" y="3777754"/>
                </a:cubicBezTo>
                <a:lnTo>
                  <a:pt x="327421" y="3785196"/>
                </a:lnTo>
                <a:cubicBezTo>
                  <a:pt x="332383" y="3785196"/>
                  <a:pt x="339824" y="3787676"/>
                  <a:pt x="349746" y="3792637"/>
                </a:cubicBezTo>
                <a:lnTo>
                  <a:pt x="342304" y="3792637"/>
                </a:lnTo>
                <a:cubicBezTo>
                  <a:pt x="332383" y="3792637"/>
                  <a:pt x="327421" y="3792637"/>
                  <a:pt x="327421" y="3792637"/>
                </a:cubicBezTo>
                <a:cubicBezTo>
                  <a:pt x="327421" y="3802559"/>
                  <a:pt x="322461" y="3802559"/>
                  <a:pt x="312539" y="3792637"/>
                </a:cubicBezTo>
                <a:close/>
                <a:moveTo>
                  <a:pt x="141386" y="3777754"/>
                </a:moveTo>
                <a:cubicBezTo>
                  <a:pt x="146347" y="3782715"/>
                  <a:pt x="148828" y="3782715"/>
                  <a:pt x="148828" y="3777754"/>
                </a:cubicBezTo>
                <a:lnTo>
                  <a:pt x="156269" y="3785196"/>
                </a:lnTo>
                <a:cubicBezTo>
                  <a:pt x="166191" y="3805039"/>
                  <a:pt x="176113" y="3814961"/>
                  <a:pt x="186035" y="3814961"/>
                </a:cubicBezTo>
                <a:lnTo>
                  <a:pt x="223242" y="3837286"/>
                </a:lnTo>
                <a:lnTo>
                  <a:pt x="193476" y="3829844"/>
                </a:lnTo>
                <a:lnTo>
                  <a:pt x="193476" y="3837286"/>
                </a:lnTo>
                <a:lnTo>
                  <a:pt x="186035" y="3837286"/>
                </a:lnTo>
                <a:cubicBezTo>
                  <a:pt x="171152" y="3827364"/>
                  <a:pt x="164951" y="3819922"/>
                  <a:pt x="167431" y="3814961"/>
                </a:cubicBezTo>
                <a:cubicBezTo>
                  <a:pt x="169912" y="3810001"/>
                  <a:pt x="167431" y="3807520"/>
                  <a:pt x="159990" y="3807520"/>
                </a:cubicBezTo>
                <a:cubicBezTo>
                  <a:pt x="152549" y="3807520"/>
                  <a:pt x="148828" y="3805039"/>
                  <a:pt x="148828" y="3800079"/>
                </a:cubicBezTo>
                <a:cubicBezTo>
                  <a:pt x="148828" y="3795118"/>
                  <a:pt x="148828" y="3792637"/>
                  <a:pt x="148828" y="3792637"/>
                </a:cubicBezTo>
                <a:cubicBezTo>
                  <a:pt x="148828" y="3792637"/>
                  <a:pt x="146347" y="3792637"/>
                  <a:pt x="141386" y="3792637"/>
                </a:cubicBezTo>
                <a:cubicBezTo>
                  <a:pt x="136426" y="3787676"/>
                  <a:pt x="133945" y="3785196"/>
                  <a:pt x="133945" y="3785196"/>
                </a:cubicBezTo>
                <a:close/>
                <a:moveTo>
                  <a:pt x="344165" y="3774034"/>
                </a:moveTo>
                <a:cubicBezTo>
                  <a:pt x="345405" y="3774034"/>
                  <a:pt x="347265" y="3775274"/>
                  <a:pt x="349746" y="3777754"/>
                </a:cubicBezTo>
                <a:lnTo>
                  <a:pt x="342304" y="3777754"/>
                </a:lnTo>
                <a:cubicBezTo>
                  <a:pt x="342304" y="3775274"/>
                  <a:pt x="342924" y="3774034"/>
                  <a:pt x="344165" y="3774034"/>
                </a:cubicBezTo>
                <a:close/>
                <a:moveTo>
                  <a:pt x="208359" y="3773103"/>
                </a:moveTo>
                <a:cubicBezTo>
                  <a:pt x="205878" y="3772483"/>
                  <a:pt x="203398" y="3772794"/>
                  <a:pt x="200918" y="3774034"/>
                </a:cubicBezTo>
                <a:cubicBezTo>
                  <a:pt x="195957" y="3776514"/>
                  <a:pt x="195957" y="3777754"/>
                  <a:pt x="200918" y="3777754"/>
                </a:cubicBezTo>
                <a:lnTo>
                  <a:pt x="215800" y="3777754"/>
                </a:lnTo>
                <a:cubicBezTo>
                  <a:pt x="213320" y="3775274"/>
                  <a:pt x="210840" y="3773724"/>
                  <a:pt x="208359" y="3773103"/>
                </a:cubicBezTo>
                <a:close/>
                <a:moveTo>
                  <a:pt x="5774531" y="3770313"/>
                </a:moveTo>
                <a:cubicBezTo>
                  <a:pt x="5774531" y="3770313"/>
                  <a:pt x="5774531" y="3772794"/>
                  <a:pt x="5774531" y="3777754"/>
                </a:cubicBezTo>
                <a:cubicBezTo>
                  <a:pt x="5774531" y="3782715"/>
                  <a:pt x="5773289" y="3785196"/>
                  <a:pt x="5770809" y="3785196"/>
                </a:cubicBezTo>
                <a:cubicBezTo>
                  <a:pt x="5768329" y="3785196"/>
                  <a:pt x="5768329" y="3782715"/>
                  <a:pt x="5770809" y="3777754"/>
                </a:cubicBezTo>
                <a:cubicBezTo>
                  <a:pt x="5773289" y="3772794"/>
                  <a:pt x="5774531" y="3770313"/>
                  <a:pt x="5774531" y="3770313"/>
                </a:cubicBezTo>
                <a:close/>
                <a:moveTo>
                  <a:pt x="5744765" y="3770313"/>
                </a:moveTo>
                <a:cubicBezTo>
                  <a:pt x="5744765" y="3770313"/>
                  <a:pt x="5747245" y="3770313"/>
                  <a:pt x="5752206" y="3770313"/>
                </a:cubicBezTo>
                <a:cubicBezTo>
                  <a:pt x="5757167" y="3770313"/>
                  <a:pt x="5757167" y="3772794"/>
                  <a:pt x="5752206" y="3777754"/>
                </a:cubicBezTo>
                <a:lnTo>
                  <a:pt x="5744765" y="3777754"/>
                </a:lnTo>
                <a:cubicBezTo>
                  <a:pt x="5744765" y="3772794"/>
                  <a:pt x="5744765" y="3770313"/>
                  <a:pt x="5744765" y="3770313"/>
                </a:cubicBezTo>
                <a:close/>
                <a:moveTo>
                  <a:pt x="5729882" y="3770313"/>
                </a:moveTo>
                <a:lnTo>
                  <a:pt x="5722441" y="3777754"/>
                </a:lnTo>
                <a:cubicBezTo>
                  <a:pt x="5722441" y="3787676"/>
                  <a:pt x="5719961" y="3793877"/>
                  <a:pt x="5714999" y="3796358"/>
                </a:cubicBezTo>
                <a:cubicBezTo>
                  <a:pt x="5710038" y="3798839"/>
                  <a:pt x="5705077" y="3797598"/>
                  <a:pt x="5700117" y="3792637"/>
                </a:cubicBezTo>
                <a:cubicBezTo>
                  <a:pt x="5700117" y="3792637"/>
                  <a:pt x="5705077" y="3787676"/>
                  <a:pt x="5714999" y="3777754"/>
                </a:cubicBezTo>
                <a:close/>
                <a:moveTo>
                  <a:pt x="156269" y="3755430"/>
                </a:moveTo>
                <a:lnTo>
                  <a:pt x="163711" y="3755430"/>
                </a:lnTo>
                <a:lnTo>
                  <a:pt x="163711" y="3762872"/>
                </a:lnTo>
                <a:cubicBezTo>
                  <a:pt x="158750" y="3762872"/>
                  <a:pt x="156269" y="3760391"/>
                  <a:pt x="156269" y="3755430"/>
                </a:cubicBezTo>
                <a:close/>
                <a:moveTo>
                  <a:pt x="409277" y="3747989"/>
                </a:moveTo>
                <a:cubicBezTo>
                  <a:pt x="414238" y="3747989"/>
                  <a:pt x="419199" y="3747989"/>
                  <a:pt x="424160" y="3747989"/>
                </a:cubicBezTo>
                <a:cubicBezTo>
                  <a:pt x="424160" y="3747989"/>
                  <a:pt x="426640" y="3747989"/>
                  <a:pt x="431601" y="3747989"/>
                </a:cubicBezTo>
                <a:cubicBezTo>
                  <a:pt x="431601" y="3752949"/>
                  <a:pt x="426640" y="3755430"/>
                  <a:pt x="416718" y="3755430"/>
                </a:cubicBezTo>
                <a:close/>
                <a:moveTo>
                  <a:pt x="5808017" y="3740547"/>
                </a:moveTo>
                <a:cubicBezTo>
                  <a:pt x="5810497" y="3740547"/>
                  <a:pt x="5811737" y="3741787"/>
                  <a:pt x="5811737" y="3744268"/>
                </a:cubicBezTo>
                <a:cubicBezTo>
                  <a:pt x="5811737" y="3746749"/>
                  <a:pt x="5809257" y="3747989"/>
                  <a:pt x="5804296" y="3747989"/>
                </a:cubicBezTo>
                <a:cubicBezTo>
                  <a:pt x="5804296" y="3743028"/>
                  <a:pt x="5805537" y="3740547"/>
                  <a:pt x="5808017" y="3740547"/>
                </a:cubicBezTo>
                <a:close/>
                <a:moveTo>
                  <a:pt x="5737323" y="3725665"/>
                </a:moveTo>
                <a:lnTo>
                  <a:pt x="5737323" y="3733106"/>
                </a:lnTo>
                <a:cubicBezTo>
                  <a:pt x="5732362" y="3733106"/>
                  <a:pt x="5729882" y="3733106"/>
                  <a:pt x="5729882" y="3733106"/>
                </a:cubicBezTo>
                <a:close/>
                <a:moveTo>
                  <a:pt x="703213" y="3710782"/>
                </a:moveTo>
                <a:cubicBezTo>
                  <a:pt x="700732" y="3710782"/>
                  <a:pt x="699492" y="3713262"/>
                  <a:pt x="699492" y="3718223"/>
                </a:cubicBezTo>
                <a:cubicBezTo>
                  <a:pt x="699492" y="3723184"/>
                  <a:pt x="701972" y="3725665"/>
                  <a:pt x="706933" y="3725665"/>
                </a:cubicBezTo>
                <a:cubicBezTo>
                  <a:pt x="706933" y="3725665"/>
                  <a:pt x="706933" y="3723184"/>
                  <a:pt x="706933" y="3718223"/>
                </a:cubicBezTo>
                <a:cubicBezTo>
                  <a:pt x="706933" y="3713262"/>
                  <a:pt x="705693" y="3710782"/>
                  <a:pt x="703213" y="3710782"/>
                </a:cubicBezTo>
                <a:close/>
                <a:moveTo>
                  <a:pt x="613916" y="3703340"/>
                </a:moveTo>
                <a:cubicBezTo>
                  <a:pt x="616396" y="3703340"/>
                  <a:pt x="615156" y="3705821"/>
                  <a:pt x="610195" y="3710782"/>
                </a:cubicBezTo>
                <a:cubicBezTo>
                  <a:pt x="610195" y="3710782"/>
                  <a:pt x="607715" y="3710782"/>
                  <a:pt x="602754" y="3710782"/>
                </a:cubicBezTo>
                <a:cubicBezTo>
                  <a:pt x="607715" y="3705821"/>
                  <a:pt x="611436" y="3703340"/>
                  <a:pt x="613916" y="3703340"/>
                </a:cubicBezTo>
                <a:close/>
                <a:moveTo>
                  <a:pt x="591592" y="3695899"/>
                </a:moveTo>
                <a:cubicBezTo>
                  <a:pt x="594072" y="3695899"/>
                  <a:pt x="595312" y="3698380"/>
                  <a:pt x="595312" y="3703340"/>
                </a:cubicBezTo>
                <a:cubicBezTo>
                  <a:pt x="595312" y="3708301"/>
                  <a:pt x="595312" y="3710782"/>
                  <a:pt x="595312" y="3710782"/>
                </a:cubicBezTo>
                <a:cubicBezTo>
                  <a:pt x="595312" y="3710782"/>
                  <a:pt x="594072" y="3708301"/>
                  <a:pt x="591592" y="3703340"/>
                </a:cubicBezTo>
                <a:cubicBezTo>
                  <a:pt x="589111" y="3698380"/>
                  <a:pt x="589111" y="3695899"/>
                  <a:pt x="591592" y="3695899"/>
                </a:cubicBezTo>
                <a:close/>
                <a:moveTo>
                  <a:pt x="565546" y="3695899"/>
                </a:moveTo>
                <a:lnTo>
                  <a:pt x="572988" y="3695899"/>
                </a:lnTo>
                <a:lnTo>
                  <a:pt x="580429" y="3703340"/>
                </a:lnTo>
                <a:cubicBezTo>
                  <a:pt x="575468" y="3703340"/>
                  <a:pt x="570508" y="3700860"/>
                  <a:pt x="565546" y="3695899"/>
                </a:cubicBezTo>
                <a:close/>
                <a:moveTo>
                  <a:pt x="610195" y="3682876"/>
                </a:moveTo>
                <a:cubicBezTo>
                  <a:pt x="611435" y="3682876"/>
                  <a:pt x="612676" y="3683497"/>
                  <a:pt x="613916" y="3684737"/>
                </a:cubicBezTo>
                <a:cubicBezTo>
                  <a:pt x="616396" y="3687217"/>
                  <a:pt x="616396" y="3690938"/>
                  <a:pt x="613916" y="3695899"/>
                </a:cubicBezTo>
                <a:cubicBezTo>
                  <a:pt x="611436" y="3700860"/>
                  <a:pt x="608955" y="3700860"/>
                  <a:pt x="606474" y="3695899"/>
                </a:cubicBezTo>
                <a:cubicBezTo>
                  <a:pt x="603994" y="3690938"/>
                  <a:pt x="603994" y="3687217"/>
                  <a:pt x="606474" y="3684737"/>
                </a:cubicBezTo>
                <a:cubicBezTo>
                  <a:pt x="607715" y="3683497"/>
                  <a:pt x="608955" y="3682876"/>
                  <a:pt x="610195" y="3682876"/>
                </a:cubicBezTo>
                <a:close/>
                <a:moveTo>
                  <a:pt x="5722441" y="3681016"/>
                </a:moveTo>
                <a:cubicBezTo>
                  <a:pt x="5727402" y="3681016"/>
                  <a:pt x="5729882" y="3682256"/>
                  <a:pt x="5729882" y="3684737"/>
                </a:cubicBezTo>
                <a:cubicBezTo>
                  <a:pt x="5729882" y="3687217"/>
                  <a:pt x="5727402" y="3688457"/>
                  <a:pt x="5722441" y="3688457"/>
                </a:cubicBezTo>
                <a:cubicBezTo>
                  <a:pt x="5717479" y="3688457"/>
                  <a:pt x="5714999" y="3687217"/>
                  <a:pt x="5714999" y="3684737"/>
                </a:cubicBezTo>
                <a:cubicBezTo>
                  <a:pt x="5714999" y="3682256"/>
                  <a:pt x="5717479" y="3681016"/>
                  <a:pt x="5722441" y="3681016"/>
                </a:cubicBezTo>
                <a:close/>
                <a:moveTo>
                  <a:pt x="228823" y="3677295"/>
                </a:moveTo>
                <a:cubicBezTo>
                  <a:pt x="230063" y="3677296"/>
                  <a:pt x="230683" y="3678536"/>
                  <a:pt x="230683" y="3681016"/>
                </a:cubicBezTo>
                <a:cubicBezTo>
                  <a:pt x="230683" y="3685977"/>
                  <a:pt x="228203" y="3688457"/>
                  <a:pt x="223242" y="3688457"/>
                </a:cubicBezTo>
                <a:lnTo>
                  <a:pt x="223242" y="3681016"/>
                </a:lnTo>
                <a:cubicBezTo>
                  <a:pt x="225722" y="3678536"/>
                  <a:pt x="227583" y="3677296"/>
                  <a:pt x="228823" y="3677295"/>
                </a:cubicBezTo>
                <a:close/>
                <a:moveTo>
                  <a:pt x="134875" y="3676365"/>
                </a:moveTo>
                <a:cubicBezTo>
                  <a:pt x="133015" y="3675745"/>
                  <a:pt x="131465" y="3676055"/>
                  <a:pt x="130224" y="3677295"/>
                </a:cubicBezTo>
                <a:cubicBezTo>
                  <a:pt x="127744" y="3679776"/>
                  <a:pt x="127744" y="3682256"/>
                  <a:pt x="130224" y="3684737"/>
                </a:cubicBezTo>
                <a:cubicBezTo>
                  <a:pt x="132705" y="3687217"/>
                  <a:pt x="136426" y="3688457"/>
                  <a:pt x="141386" y="3688457"/>
                </a:cubicBezTo>
                <a:lnTo>
                  <a:pt x="141386" y="3681016"/>
                </a:lnTo>
                <a:cubicBezTo>
                  <a:pt x="138906" y="3678536"/>
                  <a:pt x="136736" y="3676986"/>
                  <a:pt x="134875" y="3676365"/>
                </a:cubicBezTo>
                <a:close/>
                <a:moveTo>
                  <a:pt x="5744765" y="3673575"/>
                </a:moveTo>
                <a:lnTo>
                  <a:pt x="5752206" y="3673575"/>
                </a:lnTo>
                <a:cubicBezTo>
                  <a:pt x="5752206" y="3678535"/>
                  <a:pt x="5749726" y="3681016"/>
                  <a:pt x="5744765" y="3681016"/>
                </a:cubicBezTo>
                <a:cubicBezTo>
                  <a:pt x="5739803" y="3681016"/>
                  <a:pt x="5739803" y="3678535"/>
                  <a:pt x="5744765" y="3673575"/>
                </a:cubicBezTo>
                <a:close/>
                <a:moveTo>
                  <a:pt x="602754" y="3666133"/>
                </a:moveTo>
                <a:cubicBezTo>
                  <a:pt x="607715" y="3666133"/>
                  <a:pt x="610195" y="3668614"/>
                  <a:pt x="610195" y="3673575"/>
                </a:cubicBezTo>
                <a:lnTo>
                  <a:pt x="602754" y="3673575"/>
                </a:lnTo>
                <a:cubicBezTo>
                  <a:pt x="597793" y="3668614"/>
                  <a:pt x="597793" y="3666133"/>
                  <a:pt x="602754" y="3666133"/>
                </a:cubicBezTo>
                <a:close/>
                <a:moveTo>
                  <a:pt x="5744765" y="3658692"/>
                </a:moveTo>
                <a:cubicBezTo>
                  <a:pt x="5749726" y="3658692"/>
                  <a:pt x="5752206" y="3658692"/>
                  <a:pt x="5752206" y="3658692"/>
                </a:cubicBezTo>
                <a:lnTo>
                  <a:pt x="5744765" y="3666133"/>
                </a:lnTo>
                <a:cubicBezTo>
                  <a:pt x="5739803" y="3666133"/>
                  <a:pt x="5737323" y="3664893"/>
                  <a:pt x="5737323" y="3662413"/>
                </a:cubicBezTo>
                <a:cubicBezTo>
                  <a:pt x="5737323" y="3659932"/>
                  <a:pt x="5739803" y="3658692"/>
                  <a:pt x="5744765" y="3658692"/>
                </a:cubicBezTo>
                <a:close/>
                <a:moveTo>
                  <a:pt x="208359" y="3658692"/>
                </a:moveTo>
                <a:cubicBezTo>
                  <a:pt x="213320" y="3658692"/>
                  <a:pt x="217041" y="3659932"/>
                  <a:pt x="219521" y="3662413"/>
                </a:cubicBezTo>
                <a:cubicBezTo>
                  <a:pt x="222002" y="3664893"/>
                  <a:pt x="220761" y="3666133"/>
                  <a:pt x="215800" y="3666133"/>
                </a:cubicBezTo>
                <a:cubicBezTo>
                  <a:pt x="210840" y="3666133"/>
                  <a:pt x="208359" y="3663653"/>
                  <a:pt x="208359" y="3658692"/>
                </a:cubicBezTo>
                <a:close/>
                <a:moveTo>
                  <a:pt x="89296" y="3643809"/>
                </a:moveTo>
                <a:cubicBezTo>
                  <a:pt x="94258" y="3648770"/>
                  <a:pt x="99219" y="3651250"/>
                  <a:pt x="104179" y="3651250"/>
                </a:cubicBezTo>
                <a:lnTo>
                  <a:pt x="103249" y="3651250"/>
                </a:lnTo>
                <a:cubicBezTo>
                  <a:pt x="101389" y="3651250"/>
                  <a:pt x="99218" y="3651250"/>
                  <a:pt x="96738" y="3651250"/>
                </a:cubicBezTo>
                <a:cubicBezTo>
                  <a:pt x="91777" y="3651250"/>
                  <a:pt x="89296" y="3651250"/>
                  <a:pt x="89296" y="3651250"/>
                </a:cubicBezTo>
                <a:cubicBezTo>
                  <a:pt x="89296" y="3651250"/>
                  <a:pt x="89296" y="3648770"/>
                  <a:pt x="89296" y="3643809"/>
                </a:cubicBezTo>
                <a:close/>
                <a:moveTo>
                  <a:pt x="661458" y="3634714"/>
                </a:moveTo>
                <a:lnTo>
                  <a:pt x="660425" y="3637298"/>
                </a:lnTo>
                <a:cubicBezTo>
                  <a:pt x="659184" y="3639158"/>
                  <a:pt x="657324" y="3641329"/>
                  <a:pt x="654844" y="3643809"/>
                </a:cubicBezTo>
                <a:lnTo>
                  <a:pt x="662285" y="3651250"/>
                </a:lnTo>
                <a:cubicBezTo>
                  <a:pt x="667246" y="3651250"/>
                  <a:pt x="667246" y="3646290"/>
                  <a:pt x="662285" y="3636368"/>
                </a:cubicBezTo>
                <a:close/>
                <a:moveTo>
                  <a:pt x="150688" y="3632648"/>
                </a:moveTo>
                <a:cubicBezTo>
                  <a:pt x="151928" y="3632647"/>
                  <a:pt x="153789" y="3633888"/>
                  <a:pt x="156269" y="3636368"/>
                </a:cubicBezTo>
                <a:cubicBezTo>
                  <a:pt x="156269" y="3636368"/>
                  <a:pt x="153789" y="3636368"/>
                  <a:pt x="148828" y="3636368"/>
                </a:cubicBezTo>
                <a:cubicBezTo>
                  <a:pt x="148828" y="3633888"/>
                  <a:pt x="149448" y="3632647"/>
                  <a:pt x="150688" y="3632648"/>
                </a:cubicBezTo>
                <a:close/>
                <a:moveTo>
                  <a:pt x="1012031" y="3628926"/>
                </a:moveTo>
                <a:lnTo>
                  <a:pt x="1012031" y="3643809"/>
                </a:lnTo>
                <a:cubicBezTo>
                  <a:pt x="1021953" y="3643809"/>
                  <a:pt x="1026914" y="3646290"/>
                  <a:pt x="1026914" y="3651250"/>
                </a:cubicBezTo>
                <a:lnTo>
                  <a:pt x="1026914" y="3636368"/>
                </a:lnTo>
                <a:close/>
                <a:moveTo>
                  <a:pt x="654844" y="3621485"/>
                </a:moveTo>
                <a:cubicBezTo>
                  <a:pt x="649882" y="3626446"/>
                  <a:pt x="649882" y="3628926"/>
                  <a:pt x="654844" y="3628926"/>
                </a:cubicBezTo>
                <a:lnTo>
                  <a:pt x="658903" y="3629603"/>
                </a:lnTo>
                <a:close/>
                <a:moveTo>
                  <a:pt x="290214" y="3614043"/>
                </a:moveTo>
                <a:lnTo>
                  <a:pt x="297656" y="3614043"/>
                </a:lnTo>
                <a:lnTo>
                  <a:pt x="297656" y="3628926"/>
                </a:lnTo>
                <a:close/>
                <a:moveTo>
                  <a:pt x="319980" y="3606602"/>
                </a:moveTo>
                <a:cubicBezTo>
                  <a:pt x="319980" y="3606602"/>
                  <a:pt x="322461" y="3606602"/>
                  <a:pt x="327421" y="3606602"/>
                </a:cubicBezTo>
                <a:cubicBezTo>
                  <a:pt x="332383" y="3611563"/>
                  <a:pt x="334863" y="3611563"/>
                  <a:pt x="334863" y="3606602"/>
                </a:cubicBezTo>
                <a:lnTo>
                  <a:pt x="342304" y="3614043"/>
                </a:lnTo>
                <a:cubicBezTo>
                  <a:pt x="342304" y="3619004"/>
                  <a:pt x="339824" y="3622725"/>
                  <a:pt x="334863" y="3625206"/>
                </a:cubicBezTo>
                <a:cubicBezTo>
                  <a:pt x="329902" y="3627686"/>
                  <a:pt x="324941" y="3626446"/>
                  <a:pt x="319980" y="3621485"/>
                </a:cubicBezTo>
                <a:cubicBezTo>
                  <a:pt x="319980" y="3621485"/>
                  <a:pt x="319980" y="3620245"/>
                  <a:pt x="319980" y="3617764"/>
                </a:cubicBezTo>
                <a:cubicBezTo>
                  <a:pt x="319980" y="3615283"/>
                  <a:pt x="319980" y="3611563"/>
                  <a:pt x="319980" y="3606602"/>
                </a:cubicBezTo>
                <a:close/>
                <a:moveTo>
                  <a:pt x="148828" y="3599161"/>
                </a:moveTo>
                <a:cubicBezTo>
                  <a:pt x="148828" y="3604121"/>
                  <a:pt x="150068" y="3606602"/>
                  <a:pt x="152549" y="3606602"/>
                </a:cubicBezTo>
                <a:cubicBezTo>
                  <a:pt x="155029" y="3606602"/>
                  <a:pt x="156269" y="3605362"/>
                  <a:pt x="156269" y="3602881"/>
                </a:cubicBezTo>
                <a:cubicBezTo>
                  <a:pt x="156269" y="3600401"/>
                  <a:pt x="153789" y="3599161"/>
                  <a:pt x="148828" y="3599161"/>
                </a:cubicBezTo>
                <a:close/>
                <a:moveTo>
                  <a:pt x="89296" y="3599161"/>
                </a:moveTo>
                <a:cubicBezTo>
                  <a:pt x="104179" y="3609083"/>
                  <a:pt x="109140" y="3619004"/>
                  <a:pt x="104179" y="3628926"/>
                </a:cubicBezTo>
                <a:cubicBezTo>
                  <a:pt x="104179" y="3628926"/>
                  <a:pt x="99219" y="3623965"/>
                  <a:pt x="89296" y="3614043"/>
                </a:cubicBezTo>
                <a:close/>
                <a:moveTo>
                  <a:pt x="5804296" y="3591719"/>
                </a:moveTo>
                <a:lnTo>
                  <a:pt x="5804296" y="3614043"/>
                </a:lnTo>
                <a:cubicBezTo>
                  <a:pt x="5794375" y="3619004"/>
                  <a:pt x="5786933" y="3619004"/>
                  <a:pt x="5781972" y="3614043"/>
                </a:cubicBezTo>
                <a:cubicBezTo>
                  <a:pt x="5777011" y="3604121"/>
                  <a:pt x="5779491" y="3599161"/>
                  <a:pt x="5789413" y="3599161"/>
                </a:cubicBezTo>
                <a:cubicBezTo>
                  <a:pt x="5794375" y="3599161"/>
                  <a:pt x="5796855" y="3597921"/>
                  <a:pt x="5796855" y="3595440"/>
                </a:cubicBezTo>
                <a:cubicBezTo>
                  <a:pt x="5796855" y="3592959"/>
                  <a:pt x="5799335" y="3591719"/>
                  <a:pt x="5804296" y="3591719"/>
                </a:cubicBezTo>
                <a:close/>
                <a:moveTo>
                  <a:pt x="275332" y="3576836"/>
                </a:moveTo>
                <a:cubicBezTo>
                  <a:pt x="280292" y="3576836"/>
                  <a:pt x="282773" y="3578076"/>
                  <a:pt x="282773" y="3580557"/>
                </a:cubicBezTo>
                <a:cubicBezTo>
                  <a:pt x="282773" y="3583038"/>
                  <a:pt x="285254" y="3586758"/>
                  <a:pt x="290214" y="3591719"/>
                </a:cubicBezTo>
                <a:cubicBezTo>
                  <a:pt x="285254" y="3591719"/>
                  <a:pt x="280292" y="3589239"/>
                  <a:pt x="275332" y="3584278"/>
                </a:cubicBezTo>
                <a:cubicBezTo>
                  <a:pt x="270371" y="3579317"/>
                  <a:pt x="270371" y="3576836"/>
                  <a:pt x="275332" y="3576836"/>
                </a:cubicBezTo>
                <a:close/>
                <a:moveTo>
                  <a:pt x="253007" y="3576836"/>
                </a:moveTo>
                <a:cubicBezTo>
                  <a:pt x="253007" y="3581797"/>
                  <a:pt x="251767" y="3584278"/>
                  <a:pt x="249287" y="3584278"/>
                </a:cubicBezTo>
                <a:cubicBezTo>
                  <a:pt x="246806" y="3584278"/>
                  <a:pt x="245566" y="3583038"/>
                  <a:pt x="245566" y="3580557"/>
                </a:cubicBezTo>
                <a:cubicBezTo>
                  <a:pt x="245566" y="3578076"/>
                  <a:pt x="248047" y="3576836"/>
                  <a:pt x="253007" y="3576836"/>
                </a:cubicBezTo>
                <a:close/>
                <a:moveTo>
                  <a:pt x="156269" y="3569395"/>
                </a:moveTo>
                <a:cubicBezTo>
                  <a:pt x="161230" y="3569395"/>
                  <a:pt x="163711" y="3574356"/>
                  <a:pt x="163711" y="3584278"/>
                </a:cubicBezTo>
                <a:cubicBezTo>
                  <a:pt x="163711" y="3594200"/>
                  <a:pt x="163711" y="3599161"/>
                  <a:pt x="163711" y="3599161"/>
                </a:cubicBezTo>
                <a:cubicBezTo>
                  <a:pt x="163711" y="3599161"/>
                  <a:pt x="166191" y="3599161"/>
                  <a:pt x="171152" y="3599161"/>
                </a:cubicBezTo>
                <a:cubicBezTo>
                  <a:pt x="181074" y="3589239"/>
                  <a:pt x="188515" y="3589239"/>
                  <a:pt x="193476" y="3599161"/>
                </a:cubicBezTo>
                <a:cubicBezTo>
                  <a:pt x="198437" y="3604121"/>
                  <a:pt x="198437" y="3606602"/>
                  <a:pt x="193476" y="3606602"/>
                </a:cubicBezTo>
                <a:lnTo>
                  <a:pt x="200918" y="3643809"/>
                </a:lnTo>
                <a:lnTo>
                  <a:pt x="200918" y="3651250"/>
                </a:lnTo>
                <a:cubicBezTo>
                  <a:pt x="195957" y="3651250"/>
                  <a:pt x="193476" y="3652490"/>
                  <a:pt x="193476" y="3654971"/>
                </a:cubicBezTo>
                <a:cubicBezTo>
                  <a:pt x="193476" y="3657452"/>
                  <a:pt x="190996" y="3658692"/>
                  <a:pt x="186035" y="3658692"/>
                </a:cubicBezTo>
                <a:lnTo>
                  <a:pt x="186035" y="3651250"/>
                </a:lnTo>
                <a:lnTo>
                  <a:pt x="171152" y="3643809"/>
                </a:lnTo>
                <a:cubicBezTo>
                  <a:pt x="171152" y="3643809"/>
                  <a:pt x="169912" y="3642569"/>
                  <a:pt x="167431" y="3640088"/>
                </a:cubicBezTo>
                <a:cubicBezTo>
                  <a:pt x="164951" y="3637608"/>
                  <a:pt x="163711" y="3633887"/>
                  <a:pt x="163711" y="3628926"/>
                </a:cubicBezTo>
                <a:cubicBezTo>
                  <a:pt x="158750" y="3614043"/>
                  <a:pt x="151308" y="3611563"/>
                  <a:pt x="141386" y="3621485"/>
                </a:cubicBezTo>
                <a:cubicBezTo>
                  <a:pt x="136426" y="3626446"/>
                  <a:pt x="135185" y="3630166"/>
                  <a:pt x="137666" y="3632647"/>
                </a:cubicBezTo>
                <a:cubicBezTo>
                  <a:pt x="140146" y="3635128"/>
                  <a:pt x="143867" y="3636368"/>
                  <a:pt x="148828" y="3636368"/>
                </a:cubicBezTo>
                <a:cubicBezTo>
                  <a:pt x="143867" y="3636368"/>
                  <a:pt x="141386" y="3638848"/>
                  <a:pt x="141386" y="3643809"/>
                </a:cubicBezTo>
                <a:cubicBezTo>
                  <a:pt x="141386" y="3648770"/>
                  <a:pt x="143867" y="3653731"/>
                  <a:pt x="148828" y="3658692"/>
                </a:cubicBezTo>
                <a:cubicBezTo>
                  <a:pt x="153789" y="3663653"/>
                  <a:pt x="157509" y="3663653"/>
                  <a:pt x="159990" y="3658692"/>
                </a:cubicBezTo>
                <a:cubicBezTo>
                  <a:pt x="162470" y="3653731"/>
                  <a:pt x="164951" y="3653731"/>
                  <a:pt x="167431" y="3658692"/>
                </a:cubicBezTo>
                <a:cubicBezTo>
                  <a:pt x="169912" y="3663653"/>
                  <a:pt x="168671" y="3666133"/>
                  <a:pt x="163711" y="3666133"/>
                </a:cubicBezTo>
                <a:cubicBezTo>
                  <a:pt x="158750" y="3666133"/>
                  <a:pt x="158750" y="3668614"/>
                  <a:pt x="163711" y="3673575"/>
                </a:cubicBezTo>
                <a:lnTo>
                  <a:pt x="171152" y="3673575"/>
                </a:lnTo>
                <a:cubicBezTo>
                  <a:pt x="176113" y="3673575"/>
                  <a:pt x="181074" y="3677295"/>
                  <a:pt x="186035" y="3684737"/>
                </a:cubicBezTo>
                <a:cubicBezTo>
                  <a:pt x="190996" y="3692178"/>
                  <a:pt x="193476" y="3695899"/>
                  <a:pt x="193476" y="3695899"/>
                </a:cubicBezTo>
                <a:lnTo>
                  <a:pt x="178593" y="3688457"/>
                </a:lnTo>
                <a:lnTo>
                  <a:pt x="163711" y="3681016"/>
                </a:lnTo>
                <a:cubicBezTo>
                  <a:pt x="163711" y="3681016"/>
                  <a:pt x="162470" y="3681016"/>
                  <a:pt x="159990" y="3681016"/>
                </a:cubicBezTo>
                <a:cubicBezTo>
                  <a:pt x="157509" y="3681016"/>
                  <a:pt x="156269" y="3683497"/>
                  <a:pt x="156269" y="3688457"/>
                </a:cubicBezTo>
                <a:lnTo>
                  <a:pt x="163711" y="3703340"/>
                </a:lnTo>
                <a:cubicBezTo>
                  <a:pt x="163711" y="3703340"/>
                  <a:pt x="168671" y="3708301"/>
                  <a:pt x="178593" y="3718223"/>
                </a:cubicBezTo>
                <a:cubicBezTo>
                  <a:pt x="183554" y="3718223"/>
                  <a:pt x="188515" y="3719463"/>
                  <a:pt x="193476" y="3721944"/>
                </a:cubicBezTo>
                <a:cubicBezTo>
                  <a:pt x="198437" y="3724424"/>
                  <a:pt x="200918" y="3728145"/>
                  <a:pt x="200918" y="3733106"/>
                </a:cubicBezTo>
                <a:cubicBezTo>
                  <a:pt x="200918" y="3738067"/>
                  <a:pt x="202158" y="3741787"/>
                  <a:pt x="204638" y="3744268"/>
                </a:cubicBezTo>
                <a:cubicBezTo>
                  <a:pt x="207119" y="3746749"/>
                  <a:pt x="209599" y="3747989"/>
                  <a:pt x="212080" y="3747989"/>
                </a:cubicBezTo>
                <a:cubicBezTo>
                  <a:pt x="214560" y="3747989"/>
                  <a:pt x="217041" y="3744268"/>
                  <a:pt x="219521" y="3736827"/>
                </a:cubicBezTo>
                <a:cubicBezTo>
                  <a:pt x="222002" y="3729385"/>
                  <a:pt x="220761" y="3723184"/>
                  <a:pt x="215800" y="3718223"/>
                </a:cubicBezTo>
                <a:cubicBezTo>
                  <a:pt x="210840" y="3713262"/>
                  <a:pt x="208359" y="3710782"/>
                  <a:pt x="208359" y="3710782"/>
                </a:cubicBezTo>
                <a:lnTo>
                  <a:pt x="208359" y="3703340"/>
                </a:lnTo>
                <a:cubicBezTo>
                  <a:pt x="218281" y="3708301"/>
                  <a:pt x="223242" y="3710782"/>
                  <a:pt x="223242" y="3710782"/>
                </a:cubicBezTo>
                <a:lnTo>
                  <a:pt x="223242" y="3755430"/>
                </a:lnTo>
                <a:cubicBezTo>
                  <a:pt x="218281" y="3755430"/>
                  <a:pt x="215800" y="3760391"/>
                  <a:pt x="215800" y="3770313"/>
                </a:cubicBezTo>
                <a:lnTo>
                  <a:pt x="230683" y="3770313"/>
                </a:lnTo>
                <a:cubicBezTo>
                  <a:pt x="230683" y="3765352"/>
                  <a:pt x="235644" y="3765352"/>
                  <a:pt x="245566" y="3770313"/>
                </a:cubicBezTo>
                <a:lnTo>
                  <a:pt x="282773" y="3807520"/>
                </a:lnTo>
                <a:cubicBezTo>
                  <a:pt x="277812" y="3807520"/>
                  <a:pt x="272851" y="3803799"/>
                  <a:pt x="267890" y="3796358"/>
                </a:cubicBezTo>
                <a:cubicBezTo>
                  <a:pt x="262929" y="3788916"/>
                  <a:pt x="257968" y="3785196"/>
                  <a:pt x="253007" y="3785196"/>
                </a:cubicBezTo>
                <a:lnTo>
                  <a:pt x="253007" y="3800079"/>
                </a:lnTo>
                <a:lnTo>
                  <a:pt x="253007" y="3814961"/>
                </a:lnTo>
                <a:lnTo>
                  <a:pt x="245566" y="3822403"/>
                </a:lnTo>
                <a:lnTo>
                  <a:pt x="260449" y="3822403"/>
                </a:lnTo>
                <a:cubicBezTo>
                  <a:pt x="280292" y="3817442"/>
                  <a:pt x="290214" y="3812481"/>
                  <a:pt x="290214" y="3807520"/>
                </a:cubicBezTo>
                <a:lnTo>
                  <a:pt x="305097" y="3807520"/>
                </a:lnTo>
                <a:lnTo>
                  <a:pt x="297656" y="3822403"/>
                </a:lnTo>
                <a:cubicBezTo>
                  <a:pt x="292695" y="3817442"/>
                  <a:pt x="287734" y="3818682"/>
                  <a:pt x="282773" y="3826123"/>
                </a:cubicBezTo>
                <a:cubicBezTo>
                  <a:pt x="277812" y="3833565"/>
                  <a:pt x="275332" y="3834805"/>
                  <a:pt x="275332" y="3829844"/>
                </a:cubicBezTo>
                <a:lnTo>
                  <a:pt x="253007" y="3829844"/>
                </a:lnTo>
                <a:cubicBezTo>
                  <a:pt x="243086" y="3834805"/>
                  <a:pt x="235644" y="3837286"/>
                  <a:pt x="230683" y="3837286"/>
                </a:cubicBezTo>
                <a:cubicBezTo>
                  <a:pt x="230683" y="3832325"/>
                  <a:pt x="229443" y="3827364"/>
                  <a:pt x="226963" y="3822403"/>
                </a:cubicBezTo>
                <a:cubicBezTo>
                  <a:pt x="224482" y="3817442"/>
                  <a:pt x="220761" y="3810001"/>
                  <a:pt x="215800" y="3800079"/>
                </a:cubicBezTo>
                <a:cubicBezTo>
                  <a:pt x="215800" y="3795118"/>
                  <a:pt x="214560" y="3792637"/>
                  <a:pt x="212080" y="3792637"/>
                </a:cubicBezTo>
                <a:cubicBezTo>
                  <a:pt x="209599" y="3792637"/>
                  <a:pt x="205878" y="3792637"/>
                  <a:pt x="200918" y="3792637"/>
                </a:cubicBezTo>
                <a:cubicBezTo>
                  <a:pt x="200918" y="3797598"/>
                  <a:pt x="195957" y="3798839"/>
                  <a:pt x="186035" y="3796358"/>
                </a:cubicBezTo>
                <a:cubicBezTo>
                  <a:pt x="176113" y="3793877"/>
                  <a:pt x="173633" y="3790157"/>
                  <a:pt x="178593" y="3785196"/>
                </a:cubicBezTo>
                <a:cubicBezTo>
                  <a:pt x="188515" y="3765352"/>
                  <a:pt x="178593" y="3750469"/>
                  <a:pt x="148828" y="3740547"/>
                </a:cubicBezTo>
                <a:lnTo>
                  <a:pt x="148828" y="3733106"/>
                </a:lnTo>
                <a:cubicBezTo>
                  <a:pt x="148828" y="3733106"/>
                  <a:pt x="148828" y="3729385"/>
                  <a:pt x="148828" y="3721944"/>
                </a:cubicBezTo>
                <a:cubicBezTo>
                  <a:pt x="148828" y="3714502"/>
                  <a:pt x="145107" y="3709542"/>
                  <a:pt x="137666" y="3707061"/>
                </a:cubicBezTo>
                <a:cubicBezTo>
                  <a:pt x="130224" y="3704580"/>
                  <a:pt x="125263" y="3698380"/>
                  <a:pt x="122783" y="3688457"/>
                </a:cubicBezTo>
                <a:cubicBezTo>
                  <a:pt x="120302" y="3678535"/>
                  <a:pt x="121543" y="3672335"/>
                  <a:pt x="126504" y="3669854"/>
                </a:cubicBezTo>
                <a:cubicBezTo>
                  <a:pt x="131465" y="3667373"/>
                  <a:pt x="132705" y="3659932"/>
                  <a:pt x="130224" y="3647530"/>
                </a:cubicBezTo>
                <a:cubicBezTo>
                  <a:pt x="127744" y="3635128"/>
                  <a:pt x="124023" y="3628926"/>
                  <a:pt x="119062" y="3628926"/>
                </a:cubicBezTo>
                <a:cubicBezTo>
                  <a:pt x="119062" y="3628926"/>
                  <a:pt x="120302" y="3627686"/>
                  <a:pt x="122783" y="3625206"/>
                </a:cubicBezTo>
                <a:cubicBezTo>
                  <a:pt x="125263" y="3622725"/>
                  <a:pt x="128984" y="3619004"/>
                  <a:pt x="133945" y="3614043"/>
                </a:cubicBezTo>
                <a:cubicBezTo>
                  <a:pt x="148828" y="3594200"/>
                  <a:pt x="155029" y="3583038"/>
                  <a:pt x="152549" y="3580557"/>
                </a:cubicBezTo>
                <a:cubicBezTo>
                  <a:pt x="150068" y="3578076"/>
                  <a:pt x="148828" y="3575596"/>
                  <a:pt x="148828" y="3573116"/>
                </a:cubicBezTo>
                <a:cubicBezTo>
                  <a:pt x="148828" y="3570635"/>
                  <a:pt x="151308" y="3569395"/>
                  <a:pt x="156269" y="3569395"/>
                </a:cubicBezTo>
                <a:close/>
                <a:moveTo>
                  <a:pt x="5841503" y="3561954"/>
                </a:moveTo>
                <a:cubicBezTo>
                  <a:pt x="5841503" y="3561954"/>
                  <a:pt x="5843983" y="3561954"/>
                  <a:pt x="5848945" y="3561954"/>
                </a:cubicBezTo>
                <a:cubicBezTo>
                  <a:pt x="5848945" y="3561954"/>
                  <a:pt x="5851425" y="3561954"/>
                  <a:pt x="5856386" y="3561954"/>
                </a:cubicBezTo>
                <a:cubicBezTo>
                  <a:pt x="5856386" y="3561954"/>
                  <a:pt x="5853905" y="3564434"/>
                  <a:pt x="5848945" y="3569395"/>
                </a:cubicBezTo>
                <a:close/>
                <a:moveTo>
                  <a:pt x="126504" y="3561954"/>
                </a:moveTo>
                <a:cubicBezTo>
                  <a:pt x="131465" y="3561954"/>
                  <a:pt x="133945" y="3564434"/>
                  <a:pt x="133945" y="3569395"/>
                </a:cubicBezTo>
                <a:cubicBezTo>
                  <a:pt x="133945" y="3574356"/>
                  <a:pt x="136426" y="3576836"/>
                  <a:pt x="141386" y="3576836"/>
                </a:cubicBezTo>
                <a:lnTo>
                  <a:pt x="126504" y="3576836"/>
                </a:lnTo>
                <a:lnTo>
                  <a:pt x="126504" y="3569395"/>
                </a:lnTo>
                <a:cubicBezTo>
                  <a:pt x="126504" y="3564434"/>
                  <a:pt x="126504" y="3561954"/>
                  <a:pt x="126504" y="3561954"/>
                </a:cubicBezTo>
                <a:close/>
                <a:moveTo>
                  <a:pt x="89296" y="3554512"/>
                </a:moveTo>
                <a:cubicBezTo>
                  <a:pt x="94258" y="3554512"/>
                  <a:pt x="96738" y="3554512"/>
                  <a:pt x="96738" y="3554512"/>
                </a:cubicBezTo>
                <a:cubicBezTo>
                  <a:pt x="96738" y="3559473"/>
                  <a:pt x="96738" y="3561954"/>
                  <a:pt x="96738" y="3561954"/>
                </a:cubicBezTo>
                <a:cubicBezTo>
                  <a:pt x="91777" y="3561954"/>
                  <a:pt x="89296" y="3559473"/>
                  <a:pt x="89296" y="3554512"/>
                </a:cubicBezTo>
                <a:close/>
                <a:moveTo>
                  <a:pt x="290214" y="3547071"/>
                </a:moveTo>
                <a:cubicBezTo>
                  <a:pt x="300136" y="3547071"/>
                  <a:pt x="305097" y="3549551"/>
                  <a:pt x="305097" y="3554512"/>
                </a:cubicBezTo>
                <a:lnTo>
                  <a:pt x="282773" y="3554512"/>
                </a:lnTo>
                <a:close/>
                <a:moveTo>
                  <a:pt x="128364" y="3541490"/>
                </a:moveTo>
                <a:cubicBezTo>
                  <a:pt x="129604" y="3541490"/>
                  <a:pt x="131465" y="3542110"/>
                  <a:pt x="133945" y="3543350"/>
                </a:cubicBezTo>
                <a:cubicBezTo>
                  <a:pt x="138906" y="3545831"/>
                  <a:pt x="138906" y="3549551"/>
                  <a:pt x="133945" y="3554512"/>
                </a:cubicBezTo>
                <a:cubicBezTo>
                  <a:pt x="128984" y="3549551"/>
                  <a:pt x="126504" y="3545831"/>
                  <a:pt x="126504" y="3543350"/>
                </a:cubicBezTo>
                <a:cubicBezTo>
                  <a:pt x="126504" y="3542110"/>
                  <a:pt x="127124" y="3541490"/>
                  <a:pt x="128364" y="3541490"/>
                </a:cubicBezTo>
                <a:close/>
                <a:moveTo>
                  <a:pt x="107900" y="3539629"/>
                </a:moveTo>
                <a:cubicBezTo>
                  <a:pt x="110380" y="3539629"/>
                  <a:pt x="112861" y="3540869"/>
                  <a:pt x="115342" y="3543350"/>
                </a:cubicBezTo>
                <a:cubicBezTo>
                  <a:pt x="117822" y="3545831"/>
                  <a:pt x="119062" y="3547071"/>
                  <a:pt x="119062" y="3547071"/>
                </a:cubicBezTo>
                <a:lnTo>
                  <a:pt x="104179" y="3547071"/>
                </a:lnTo>
                <a:cubicBezTo>
                  <a:pt x="104179" y="3542110"/>
                  <a:pt x="105420" y="3539629"/>
                  <a:pt x="107900" y="3539629"/>
                </a:cubicBezTo>
                <a:close/>
                <a:moveTo>
                  <a:pt x="5915917" y="3532188"/>
                </a:moveTo>
                <a:lnTo>
                  <a:pt x="5930800" y="3532188"/>
                </a:lnTo>
                <a:cubicBezTo>
                  <a:pt x="5925839" y="3537149"/>
                  <a:pt x="5918397" y="3539629"/>
                  <a:pt x="5908475" y="3539629"/>
                </a:cubicBezTo>
                <a:close/>
                <a:moveTo>
                  <a:pt x="5804296" y="3524747"/>
                </a:moveTo>
                <a:cubicBezTo>
                  <a:pt x="5809257" y="3524747"/>
                  <a:pt x="5811737" y="3527227"/>
                  <a:pt x="5811737" y="3532188"/>
                </a:cubicBezTo>
                <a:lnTo>
                  <a:pt x="5804296" y="3532188"/>
                </a:lnTo>
                <a:cubicBezTo>
                  <a:pt x="5799335" y="3532188"/>
                  <a:pt x="5796855" y="3532188"/>
                  <a:pt x="5796855" y="3532188"/>
                </a:cubicBezTo>
                <a:close/>
                <a:moveTo>
                  <a:pt x="148828" y="3524747"/>
                </a:moveTo>
                <a:lnTo>
                  <a:pt x="156269" y="3539629"/>
                </a:lnTo>
                <a:lnTo>
                  <a:pt x="148828" y="3539629"/>
                </a:lnTo>
                <a:cubicBezTo>
                  <a:pt x="148828" y="3534669"/>
                  <a:pt x="148828" y="3529707"/>
                  <a:pt x="148828" y="3524747"/>
                </a:cubicBezTo>
                <a:close/>
                <a:moveTo>
                  <a:pt x="29765" y="3524747"/>
                </a:moveTo>
                <a:lnTo>
                  <a:pt x="44648" y="3524747"/>
                </a:lnTo>
                <a:cubicBezTo>
                  <a:pt x="49609" y="3534669"/>
                  <a:pt x="54570" y="3543350"/>
                  <a:pt x="59531" y="3550791"/>
                </a:cubicBezTo>
                <a:cubicBezTo>
                  <a:pt x="64492" y="3558233"/>
                  <a:pt x="66972" y="3563194"/>
                  <a:pt x="66972" y="3565674"/>
                </a:cubicBezTo>
                <a:cubicBezTo>
                  <a:pt x="66972" y="3568155"/>
                  <a:pt x="63252" y="3564434"/>
                  <a:pt x="55810" y="3554512"/>
                </a:cubicBezTo>
                <a:cubicBezTo>
                  <a:pt x="48369" y="3544590"/>
                  <a:pt x="39687" y="3534669"/>
                  <a:pt x="29765" y="3524747"/>
                </a:cubicBezTo>
                <a:close/>
                <a:moveTo>
                  <a:pt x="277192" y="3515445"/>
                </a:moveTo>
                <a:cubicBezTo>
                  <a:pt x="278432" y="3515445"/>
                  <a:pt x="280293" y="3517305"/>
                  <a:pt x="282773" y="3521026"/>
                </a:cubicBezTo>
                <a:cubicBezTo>
                  <a:pt x="287734" y="3528467"/>
                  <a:pt x="290214" y="3532188"/>
                  <a:pt x="290214" y="3532188"/>
                </a:cubicBezTo>
                <a:lnTo>
                  <a:pt x="275332" y="3532188"/>
                </a:lnTo>
                <a:cubicBezTo>
                  <a:pt x="275332" y="3532188"/>
                  <a:pt x="275332" y="3528467"/>
                  <a:pt x="275332" y="3521026"/>
                </a:cubicBezTo>
                <a:cubicBezTo>
                  <a:pt x="275332" y="3517305"/>
                  <a:pt x="275952" y="3515445"/>
                  <a:pt x="277192" y="3515445"/>
                </a:cubicBezTo>
                <a:close/>
                <a:moveTo>
                  <a:pt x="143247" y="3513584"/>
                </a:moveTo>
                <a:cubicBezTo>
                  <a:pt x="144487" y="3513585"/>
                  <a:pt x="146347" y="3514825"/>
                  <a:pt x="148828" y="3517305"/>
                </a:cubicBezTo>
                <a:lnTo>
                  <a:pt x="141386" y="3532188"/>
                </a:lnTo>
                <a:lnTo>
                  <a:pt x="141386" y="3517305"/>
                </a:lnTo>
                <a:cubicBezTo>
                  <a:pt x="141386" y="3514825"/>
                  <a:pt x="142006" y="3513585"/>
                  <a:pt x="143247" y="3513584"/>
                </a:cubicBezTo>
                <a:close/>
                <a:moveTo>
                  <a:pt x="230683" y="3509864"/>
                </a:moveTo>
                <a:cubicBezTo>
                  <a:pt x="235644" y="3514824"/>
                  <a:pt x="238125" y="3519786"/>
                  <a:pt x="238125" y="3524747"/>
                </a:cubicBezTo>
                <a:cubicBezTo>
                  <a:pt x="233164" y="3524747"/>
                  <a:pt x="230683" y="3522266"/>
                  <a:pt x="230683" y="3517305"/>
                </a:cubicBezTo>
                <a:close/>
                <a:moveTo>
                  <a:pt x="253007" y="3502422"/>
                </a:moveTo>
                <a:cubicBezTo>
                  <a:pt x="257968" y="3502422"/>
                  <a:pt x="261689" y="3504903"/>
                  <a:pt x="264170" y="3509864"/>
                </a:cubicBezTo>
                <a:cubicBezTo>
                  <a:pt x="266650" y="3514824"/>
                  <a:pt x="265410" y="3517305"/>
                  <a:pt x="260449" y="3517305"/>
                </a:cubicBezTo>
                <a:cubicBezTo>
                  <a:pt x="255488" y="3517305"/>
                  <a:pt x="253007" y="3514824"/>
                  <a:pt x="253007" y="3509864"/>
                </a:cubicBezTo>
                <a:cubicBezTo>
                  <a:pt x="253007" y="3504903"/>
                  <a:pt x="253007" y="3502422"/>
                  <a:pt x="253007" y="3502422"/>
                </a:cubicBezTo>
                <a:close/>
                <a:moveTo>
                  <a:pt x="632519" y="3494981"/>
                </a:moveTo>
                <a:cubicBezTo>
                  <a:pt x="622598" y="3494981"/>
                  <a:pt x="620117" y="3502422"/>
                  <a:pt x="625078" y="3517305"/>
                </a:cubicBezTo>
                <a:cubicBezTo>
                  <a:pt x="630039" y="3517305"/>
                  <a:pt x="637480" y="3514824"/>
                  <a:pt x="647402" y="3509864"/>
                </a:cubicBezTo>
                <a:cubicBezTo>
                  <a:pt x="657324" y="3499942"/>
                  <a:pt x="654844" y="3497462"/>
                  <a:pt x="639961" y="3502422"/>
                </a:cubicBezTo>
                <a:close/>
                <a:moveTo>
                  <a:pt x="178593" y="3494981"/>
                </a:moveTo>
                <a:cubicBezTo>
                  <a:pt x="178593" y="3494981"/>
                  <a:pt x="178593" y="3497462"/>
                  <a:pt x="178593" y="3502422"/>
                </a:cubicBezTo>
                <a:cubicBezTo>
                  <a:pt x="178593" y="3507383"/>
                  <a:pt x="178593" y="3512344"/>
                  <a:pt x="178593" y="3517305"/>
                </a:cubicBezTo>
                <a:cubicBezTo>
                  <a:pt x="178593" y="3527227"/>
                  <a:pt x="178593" y="3532188"/>
                  <a:pt x="178593" y="3532188"/>
                </a:cubicBezTo>
                <a:cubicBezTo>
                  <a:pt x="178593" y="3532188"/>
                  <a:pt x="177353" y="3530948"/>
                  <a:pt x="174873" y="3528467"/>
                </a:cubicBezTo>
                <a:cubicBezTo>
                  <a:pt x="172392" y="3525987"/>
                  <a:pt x="171152" y="3522266"/>
                  <a:pt x="171152" y="3517305"/>
                </a:cubicBezTo>
                <a:cubicBezTo>
                  <a:pt x="171152" y="3512344"/>
                  <a:pt x="171152" y="3509864"/>
                  <a:pt x="171152" y="3509864"/>
                </a:cubicBezTo>
                <a:close/>
                <a:moveTo>
                  <a:pt x="5944753" y="3489400"/>
                </a:moveTo>
                <a:cubicBezTo>
                  <a:pt x="5946613" y="3489400"/>
                  <a:pt x="5948163" y="3490020"/>
                  <a:pt x="5949403" y="3491260"/>
                </a:cubicBezTo>
                <a:cubicBezTo>
                  <a:pt x="5951883" y="3493741"/>
                  <a:pt x="5953124" y="3497462"/>
                  <a:pt x="5953124" y="3502422"/>
                </a:cubicBezTo>
                <a:cubicBezTo>
                  <a:pt x="5948163" y="3507383"/>
                  <a:pt x="5943203" y="3507383"/>
                  <a:pt x="5938241" y="3502422"/>
                </a:cubicBezTo>
                <a:cubicBezTo>
                  <a:pt x="5933280" y="3497462"/>
                  <a:pt x="5933280" y="3493741"/>
                  <a:pt x="5938241" y="3491260"/>
                </a:cubicBezTo>
                <a:cubicBezTo>
                  <a:pt x="5940722" y="3490020"/>
                  <a:pt x="5942893" y="3489400"/>
                  <a:pt x="5944753" y="3489400"/>
                </a:cubicBezTo>
                <a:close/>
                <a:moveTo>
                  <a:pt x="625078" y="3480098"/>
                </a:moveTo>
                <a:lnTo>
                  <a:pt x="610195" y="3487540"/>
                </a:lnTo>
                <a:cubicBezTo>
                  <a:pt x="615156" y="3487540"/>
                  <a:pt x="617637" y="3487540"/>
                  <a:pt x="617637" y="3487540"/>
                </a:cubicBezTo>
                <a:cubicBezTo>
                  <a:pt x="617637" y="3487540"/>
                  <a:pt x="618877" y="3487540"/>
                  <a:pt x="621357" y="3487540"/>
                </a:cubicBezTo>
                <a:cubicBezTo>
                  <a:pt x="623838" y="3487540"/>
                  <a:pt x="625078" y="3485059"/>
                  <a:pt x="625078" y="3480098"/>
                </a:cubicBezTo>
                <a:close/>
                <a:moveTo>
                  <a:pt x="293935" y="3457774"/>
                </a:moveTo>
                <a:cubicBezTo>
                  <a:pt x="296416" y="3457774"/>
                  <a:pt x="297656" y="3460255"/>
                  <a:pt x="297656" y="3465215"/>
                </a:cubicBezTo>
                <a:cubicBezTo>
                  <a:pt x="297656" y="3470176"/>
                  <a:pt x="296416" y="3470176"/>
                  <a:pt x="293935" y="3465215"/>
                </a:cubicBezTo>
                <a:cubicBezTo>
                  <a:pt x="291455" y="3460255"/>
                  <a:pt x="291455" y="3457774"/>
                  <a:pt x="293935" y="3457774"/>
                </a:cubicBezTo>
                <a:close/>
                <a:moveTo>
                  <a:pt x="126504" y="3450332"/>
                </a:moveTo>
                <a:cubicBezTo>
                  <a:pt x="131465" y="3455293"/>
                  <a:pt x="133945" y="3460255"/>
                  <a:pt x="133945" y="3465215"/>
                </a:cubicBezTo>
                <a:cubicBezTo>
                  <a:pt x="133945" y="3470176"/>
                  <a:pt x="133945" y="3473897"/>
                  <a:pt x="133945" y="3476377"/>
                </a:cubicBezTo>
                <a:cubicBezTo>
                  <a:pt x="133945" y="3478858"/>
                  <a:pt x="136426" y="3480098"/>
                  <a:pt x="141386" y="3480098"/>
                </a:cubicBezTo>
                <a:lnTo>
                  <a:pt x="148828" y="3480098"/>
                </a:lnTo>
                <a:cubicBezTo>
                  <a:pt x="148828" y="3470176"/>
                  <a:pt x="153789" y="3465215"/>
                  <a:pt x="163711" y="3465215"/>
                </a:cubicBezTo>
                <a:cubicBezTo>
                  <a:pt x="173633" y="3460255"/>
                  <a:pt x="173633" y="3465215"/>
                  <a:pt x="163711" y="3480098"/>
                </a:cubicBezTo>
                <a:cubicBezTo>
                  <a:pt x="163711" y="3490020"/>
                  <a:pt x="158750" y="3494981"/>
                  <a:pt x="148828" y="3494981"/>
                </a:cubicBezTo>
                <a:cubicBezTo>
                  <a:pt x="138906" y="3494981"/>
                  <a:pt x="131465" y="3490020"/>
                  <a:pt x="126504" y="3480098"/>
                </a:cubicBezTo>
                <a:close/>
                <a:moveTo>
                  <a:pt x="14882" y="3450332"/>
                </a:moveTo>
                <a:cubicBezTo>
                  <a:pt x="19844" y="3450332"/>
                  <a:pt x="22324" y="3450332"/>
                  <a:pt x="22324" y="3450332"/>
                </a:cubicBezTo>
                <a:lnTo>
                  <a:pt x="14882" y="3457774"/>
                </a:lnTo>
                <a:cubicBezTo>
                  <a:pt x="14882" y="3457774"/>
                  <a:pt x="14882" y="3455293"/>
                  <a:pt x="14882" y="3450332"/>
                </a:cubicBezTo>
                <a:close/>
                <a:moveTo>
                  <a:pt x="535781" y="3442891"/>
                </a:moveTo>
                <a:lnTo>
                  <a:pt x="543222" y="3442891"/>
                </a:lnTo>
                <a:lnTo>
                  <a:pt x="550664" y="3450332"/>
                </a:lnTo>
                <a:lnTo>
                  <a:pt x="558105" y="3472657"/>
                </a:lnTo>
                <a:cubicBezTo>
                  <a:pt x="558105" y="3477617"/>
                  <a:pt x="556865" y="3480098"/>
                  <a:pt x="554384" y="3480098"/>
                </a:cubicBezTo>
                <a:cubicBezTo>
                  <a:pt x="551904" y="3480098"/>
                  <a:pt x="550664" y="3477617"/>
                  <a:pt x="550664" y="3472657"/>
                </a:cubicBezTo>
                <a:lnTo>
                  <a:pt x="550664" y="3465215"/>
                </a:lnTo>
                <a:cubicBezTo>
                  <a:pt x="550664" y="3460255"/>
                  <a:pt x="548183" y="3455293"/>
                  <a:pt x="543222" y="3450332"/>
                </a:cubicBezTo>
                <a:cubicBezTo>
                  <a:pt x="538261" y="3445372"/>
                  <a:pt x="535781" y="3442891"/>
                  <a:pt x="535781" y="3442891"/>
                </a:cubicBezTo>
                <a:close/>
                <a:moveTo>
                  <a:pt x="29765" y="3442891"/>
                </a:moveTo>
                <a:lnTo>
                  <a:pt x="37207" y="3442891"/>
                </a:lnTo>
                <a:lnTo>
                  <a:pt x="44648" y="3450332"/>
                </a:lnTo>
                <a:lnTo>
                  <a:pt x="52089" y="3472657"/>
                </a:lnTo>
                <a:lnTo>
                  <a:pt x="44648" y="3472657"/>
                </a:lnTo>
                <a:cubicBezTo>
                  <a:pt x="39687" y="3472657"/>
                  <a:pt x="38447" y="3470176"/>
                  <a:pt x="40928" y="3465215"/>
                </a:cubicBezTo>
                <a:cubicBezTo>
                  <a:pt x="43408" y="3460255"/>
                  <a:pt x="42167" y="3455293"/>
                  <a:pt x="37207" y="3450332"/>
                </a:cubicBezTo>
                <a:cubicBezTo>
                  <a:pt x="32246" y="3450332"/>
                  <a:pt x="29765" y="3447852"/>
                  <a:pt x="29765" y="3442891"/>
                </a:cubicBezTo>
                <a:close/>
                <a:moveTo>
                  <a:pt x="334863" y="3435450"/>
                </a:moveTo>
                <a:lnTo>
                  <a:pt x="342304" y="3435450"/>
                </a:lnTo>
                <a:lnTo>
                  <a:pt x="342304" y="3442891"/>
                </a:lnTo>
                <a:cubicBezTo>
                  <a:pt x="342304" y="3442891"/>
                  <a:pt x="341064" y="3441651"/>
                  <a:pt x="338584" y="3439170"/>
                </a:cubicBezTo>
                <a:cubicBezTo>
                  <a:pt x="336103" y="3436690"/>
                  <a:pt x="334863" y="3435450"/>
                  <a:pt x="334863" y="3435450"/>
                </a:cubicBezTo>
                <a:close/>
                <a:moveTo>
                  <a:pt x="6005214" y="3428008"/>
                </a:moveTo>
                <a:cubicBezTo>
                  <a:pt x="6005214" y="3432969"/>
                  <a:pt x="6003973" y="3436690"/>
                  <a:pt x="6001493" y="3439170"/>
                </a:cubicBezTo>
                <a:cubicBezTo>
                  <a:pt x="5999013" y="3441651"/>
                  <a:pt x="5995293" y="3445372"/>
                  <a:pt x="5990331" y="3450332"/>
                </a:cubicBezTo>
                <a:cubicBezTo>
                  <a:pt x="5985370" y="3455293"/>
                  <a:pt x="5982889" y="3460255"/>
                  <a:pt x="5982889" y="3465215"/>
                </a:cubicBezTo>
                <a:lnTo>
                  <a:pt x="5982889" y="3472657"/>
                </a:lnTo>
                <a:cubicBezTo>
                  <a:pt x="5977929" y="3472657"/>
                  <a:pt x="5975449" y="3472657"/>
                  <a:pt x="5975449" y="3472657"/>
                </a:cubicBezTo>
                <a:cubicBezTo>
                  <a:pt x="5975449" y="3477617"/>
                  <a:pt x="5974207" y="3480098"/>
                  <a:pt x="5971727" y="3480098"/>
                </a:cubicBezTo>
                <a:cubicBezTo>
                  <a:pt x="5969247" y="3480098"/>
                  <a:pt x="5968007" y="3480098"/>
                  <a:pt x="5968007" y="3480098"/>
                </a:cubicBezTo>
                <a:cubicBezTo>
                  <a:pt x="5958085" y="3480098"/>
                  <a:pt x="5953124" y="3480098"/>
                  <a:pt x="5953124" y="3480098"/>
                </a:cubicBezTo>
                <a:lnTo>
                  <a:pt x="5968007" y="3472657"/>
                </a:lnTo>
                <a:cubicBezTo>
                  <a:pt x="5972968" y="3467696"/>
                  <a:pt x="5977929" y="3462735"/>
                  <a:pt x="5982889" y="3457774"/>
                </a:cubicBezTo>
                <a:cubicBezTo>
                  <a:pt x="5982889" y="3457774"/>
                  <a:pt x="5984131" y="3455293"/>
                  <a:pt x="5986611" y="3450332"/>
                </a:cubicBezTo>
                <a:cubicBezTo>
                  <a:pt x="5989091" y="3445372"/>
                  <a:pt x="5990331" y="3440410"/>
                  <a:pt x="5990331" y="3435450"/>
                </a:cubicBezTo>
                <a:close/>
                <a:moveTo>
                  <a:pt x="200918" y="3420567"/>
                </a:moveTo>
                <a:cubicBezTo>
                  <a:pt x="205878" y="3420567"/>
                  <a:pt x="208359" y="3423048"/>
                  <a:pt x="208359" y="3428008"/>
                </a:cubicBezTo>
                <a:cubicBezTo>
                  <a:pt x="203398" y="3437930"/>
                  <a:pt x="198437" y="3437930"/>
                  <a:pt x="193476" y="3428008"/>
                </a:cubicBezTo>
                <a:cubicBezTo>
                  <a:pt x="193476" y="3423048"/>
                  <a:pt x="195957" y="3420567"/>
                  <a:pt x="200918" y="3420567"/>
                </a:cubicBezTo>
                <a:close/>
                <a:moveTo>
                  <a:pt x="684609" y="3413125"/>
                </a:moveTo>
                <a:lnTo>
                  <a:pt x="677168" y="3428008"/>
                </a:lnTo>
                <a:lnTo>
                  <a:pt x="684609" y="3428008"/>
                </a:lnTo>
                <a:cubicBezTo>
                  <a:pt x="684609" y="3418086"/>
                  <a:pt x="684609" y="3413125"/>
                  <a:pt x="684609" y="3413125"/>
                </a:cubicBezTo>
                <a:close/>
                <a:moveTo>
                  <a:pt x="5973123" y="3411730"/>
                </a:moveTo>
                <a:cubicBezTo>
                  <a:pt x="5974673" y="3411420"/>
                  <a:pt x="5975449" y="3411885"/>
                  <a:pt x="5975449" y="3413125"/>
                </a:cubicBezTo>
                <a:cubicBezTo>
                  <a:pt x="5975449" y="3418086"/>
                  <a:pt x="5970487" y="3424288"/>
                  <a:pt x="5960565" y="3431729"/>
                </a:cubicBezTo>
                <a:cubicBezTo>
                  <a:pt x="5950644" y="3439170"/>
                  <a:pt x="5945683" y="3445372"/>
                  <a:pt x="5945683" y="3450332"/>
                </a:cubicBezTo>
                <a:lnTo>
                  <a:pt x="5930800" y="3457774"/>
                </a:lnTo>
                <a:cubicBezTo>
                  <a:pt x="5920879" y="3457774"/>
                  <a:pt x="5918397" y="3455293"/>
                  <a:pt x="5923359" y="3450332"/>
                </a:cubicBezTo>
                <a:cubicBezTo>
                  <a:pt x="5933280" y="3440410"/>
                  <a:pt x="5938241" y="3435450"/>
                  <a:pt x="5938241" y="3435450"/>
                </a:cubicBezTo>
                <a:cubicBezTo>
                  <a:pt x="5956844" y="3420567"/>
                  <a:pt x="5968472" y="3412661"/>
                  <a:pt x="5973123" y="3411730"/>
                </a:cubicBezTo>
                <a:close/>
                <a:moveTo>
                  <a:pt x="253007" y="3405684"/>
                </a:moveTo>
                <a:cubicBezTo>
                  <a:pt x="253007" y="3410645"/>
                  <a:pt x="251767" y="3413125"/>
                  <a:pt x="249287" y="3413125"/>
                </a:cubicBezTo>
                <a:cubicBezTo>
                  <a:pt x="246806" y="3413125"/>
                  <a:pt x="245566" y="3411885"/>
                  <a:pt x="245566" y="3409405"/>
                </a:cubicBezTo>
                <a:cubicBezTo>
                  <a:pt x="245566" y="3406924"/>
                  <a:pt x="248047" y="3405684"/>
                  <a:pt x="253007" y="3405684"/>
                </a:cubicBezTo>
                <a:close/>
                <a:moveTo>
                  <a:pt x="6027538" y="3398243"/>
                </a:moveTo>
                <a:lnTo>
                  <a:pt x="6012655" y="3413125"/>
                </a:lnTo>
                <a:lnTo>
                  <a:pt x="6012655" y="3405684"/>
                </a:lnTo>
                <a:cubicBezTo>
                  <a:pt x="6017617" y="3400723"/>
                  <a:pt x="6022577" y="3398243"/>
                  <a:pt x="6027538" y="3398243"/>
                </a:cubicBezTo>
                <a:close/>
                <a:moveTo>
                  <a:pt x="602754" y="3398243"/>
                </a:moveTo>
                <a:cubicBezTo>
                  <a:pt x="602754" y="3403203"/>
                  <a:pt x="602754" y="3406924"/>
                  <a:pt x="602754" y="3409405"/>
                </a:cubicBezTo>
                <a:cubicBezTo>
                  <a:pt x="602754" y="3411885"/>
                  <a:pt x="602754" y="3415606"/>
                  <a:pt x="602754" y="3420567"/>
                </a:cubicBezTo>
                <a:cubicBezTo>
                  <a:pt x="607715" y="3425528"/>
                  <a:pt x="610195" y="3435450"/>
                  <a:pt x="610195" y="3450332"/>
                </a:cubicBezTo>
                <a:cubicBezTo>
                  <a:pt x="610195" y="3465215"/>
                  <a:pt x="612675" y="3472657"/>
                  <a:pt x="617637" y="3472657"/>
                </a:cubicBezTo>
                <a:cubicBezTo>
                  <a:pt x="622598" y="3472657"/>
                  <a:pt x="625078" y="3470176"/>
                  <a:pt x="625078" y="3465215"/>
                </a:cubicBezTo>
                <a:cubicBezTo>
                  <a:pt x="625078" y="3460255"/>
                  <a:pt x="625078" y="3457774"/>
                  <a:pt x="625078" y="3457774"/>
                </a:cubicBezTo>
                <a:cubicBezTo>
                  <a:pt x="620117" y="3457774"/>
                  <a:pt x="617637" y="3450332"/>
                  <a:pt x="617637" y="3435450"/>
                </a:cubicBezTo>
                <a:cubicBezTo>
                  <a:pt x="617637" y="3415606"/>
                  <a:pt x="612675" y="3403203"/>
                  <a:pt x="602754" y="3398243"/>
                </a:cubicBezTo>
                <a:close/>
                <a:moveTo>
                  <a:pt x="230683" y="3390801"/>
                </a:moveTo>
                <a:cubicBezTo>
                  <a:pt x="230683" y="3395762"/>
                  <a:pt x="229443" y="3398243"/>
                  <a:pt x="226963" y="3398243"/>
                </a:cubicBezTo>
                <a:cubicBezTo>
                  <a:pt x="224482" y="3398243"/>
                  <a:pt x="223242" y="3397003"/>
                  <a:pt x="223242" y="3394522"/>
                </a:cubicBezTo>
                <a:cubicBezTo>
                  <a:pt x="223242" y="3392041"/>
                  <a:pt x="225722" y="3390801"/>
                  <a:pt x="230683" y="3390801"/>
                </a:cubicBezTo>
                <a:close/>
                <a:moveTo>
                  <a:pt x="5982889" y="3383360"/>
                </a:moveTo>
                <a:lnTo>
                  <a:pt x="5990331" y="3383360"/>
                </a:lnTo>
                <a:lnTo>
                  <a:pt x="5997773" y="3383360"/>
                </a:lnTo>
                <a:lnTo>
                  <a:pt x="5990331" y="3390801"/>
                </a:lnTo>
                <a:cubicBezTo>
                  <a:pt x="5985370" y="3390801"/>
                  <a:pt x="5982889" y="3388321"/>
                  <a:pt x="5982889" y="3383360"/>
                </a:cubicBezTo>
                <a:close/>
                <a:moveTo>
                  <a:pt x="312539" y="3383360"/>
                </a:moveTo>
                <a:cubicBezTo>
                  <a:pt x="317500" y="3383360"/>
                  <a:pt x="318740" y="3385840"/>
                  <a:pt x="316260" y="3390801"/>
                </a:cubicBezTo>
                <a:cubicBezTo>
                  <a:pt x="313779" y="3395762"/>
                  <a:pt x="315019" y="3400723"/>
                  <a:pt x="319980" y="3405684"/>
                </a:cubicBezTo>
                <a:cubicBezTo>
                  <a:pt x="324941" y="3410645"/>
                  <a:pt x="327421" y="3415606"/>
                  <a:pt x="327421" y="3420567"/>
                </a:cubicBezTo>
                <a:lnTo>
                  <a:pt x="312539" y="3413125"/>
                </a:lnTo>
                <a:cubicBezTo>
                  <a:pt x="297656" y="3393282"/>
                  <a:pt x="297656" y="3383360"/>
                  <a:pt x="312539" y="3383360"/>
                </a:cubicBezTo>
                <a:close/>
                <a:moveTo>
                  <a:pt x="200918" y="3383360"/>
                </a:moveTo>
                <a:cubicBezTo>
                  <a:pt x="205878" y="3383360"/>
                  <a:pt x="208359" y="3383360"/>
                  <a:pt x="208359" y="3383360"/>
                </a:cubicBezTo>
                <a:cubicBezTo>
                  <a:pt x="208359" y="3388321"/>
                  <a:pt x="208359" y="3390801"/>
                  <a:pt x="208359" y="3390801"/>
                </a:cubicBezTo>
                <a:cubicBezTo>
                  <a:pt x="208359" y="3390801"/>
                  <a:pt x="205878" y="3390801"/>
                  <a:pt x="200918" y="3390801"/>
                </a:cubicBezTo>
                <a:cubicBezTo>
                  <a:pt x="200918" y="3390801"/>
                  <a:pt x="200918" y="3388321"/>
                  <a:pt x="200918" y="3383360"/>
                </a:cubicBezTo>
                <a:close/>
                <a:moveTo>
                  <a:pt x="520898" y="3375918"/>
                </a:moveTo>
                <a:lnTo>
                  <a:pt x="528339" y="3375918"/>
                </a:lnTo>
                <a:lnTo>
                  <a:pt x="528339" y="3383360"/>
                </a:lnTo>
                <a:close/>
                <a:moveTo>
                  <a:pt x="230683" y="3361036"/>
                </a:moveTo>
                <a:lnTo>
                  <a:pt x="238125" y="3368477"/>
                </a:lnTo>
                <a:lnTo>
                  <a:pt x="226963" y="3368477"/>
                </a:lnTo>
                <a:cubicBezTo>
                  <a:pt x="229443" y="3368477"/>
                  <a:pt x="230683" y="3365996"/>
                  <a:pt x="230683" y="3361036"/>
                </a:cubicBezTo>
                <a:close/>
                <a:moveTo>
                  <a:pt x="290214" y="3353594"/>
                </a:moveTo>
                <a:cubicBezTo>
                  <a:pt x="290214" y="3353594"/>
                  <a:pt x="290214" y="3356075"/>
                  <a:pt x="290214" y="3361036"/>
                </a:cubicBezTo>
                <a:cubicBezTo>
                  <a:pt x="290214" y="3365996"/>
                  <a:pt x="287734" y="3365996"/>
                  <a:pt x="282773" y="3361036"/>
                </a:cubicBezTo>
                <a:cubicBezTo>
                  <a:pt x="282773" y="3361036"/>
                  <a:pt x="282773" y="3359796"/>
                  <a:pt x="282773" y="3357315"/>
                </a:cubicBezTo>
                <a:cubicBezTo>
                  <a:pt x="282773" y="3354834"/>
                  <a:pt x="285254" y="3353594"/>
                  <a:pt x="290214" y="3353594"/>
                </a:cubicBezTo>
                <a:close/>
                <a:moveTo>
                  <a:pt x="520898" y="3346153"/>
                </a:moveTo>
                <a:cubicBezTo>
                  <a:pt x="520898" y="3346153"/>
                  <a:pt x="520898" y="3351114"/>
                  <a:pt x="520898" y="3361036"/>
                </a:cubicBezTo>
                <a:cubicBezTo>
                  <a:pt x="520898" y="3361036"/>
                  <a:pt x="519658" y="3362276"/>
                  <a:pt x="517177" y="3364756"/>
                </a:cubicBezTo>
                <a:cubicBezTo>
                  <a:pt x="514697" y="3367237"/>
                  <a:pt x="513457" y="3368477"/>
                  <a:pt x="513457" y="3368477"/>
                </a:cubicBezTo>
                <a:cubicBezTo>
                  <a:pt x="513457" y="3368477"/>
                  <a:pt x="513457" y="3365996"/>
                  <a:pt x="513457" y="3361036"/>
                </a:cubicBezTo>
                <a:cubicBezTo>
                  <a:pt x="513457" y="3356075"/>
                  <a:pt x="514697" y="3352354"/>
                  <a:pt x="517177" y="3349873"/>
                </a:cubicBezTo>
                <a:cubicBezTo>
                  <a:pt x="519658" y="3347393"/>
                  <a:pt x="520898" y="3346153"/>
                  <a:pt x="520898" y="3346153"/>
                </a:cubicBezTo>
                <a:close/>
                <a:moveTo>
                  <a:pt x="491132" y="3346153"/>
                </a:moveTo>
                <a:cubicBezTo>
                  <a:pt x="491132" y="3346153"/>
                  <a:pt x="493613" y="3346153"/>
                  <a:pt x="498574" y="3346153"/>
                </a:cubicBezTo>
                <a:cubicBezTo>
                  <a:pt x="503535" y="3346153"/>
                  <a:pt x="506015" y="3347393"/>
                  <a:pt x="506015" y="3349873"/>
                </a:cubicBezTo>
                <a:cubicBezTo>
                  <a:pt x="506015" y="3352354"/>
                  <a:pt x="503535" y="3353594"/>
                  <a:pt x="498574" y="3353594"/>
                </a:cubicBezTo>
                <a:close/>
                <a:moveTo>
                  <a:pt x="334863" y="3338711"/>
                </a:moveTo>
                <a:cubicBezTo>
                  <a:pt x="339824" y="3338711"/>
                  <a:pt x="342304" y="3341192"/>
                  <a:pt x="342304" y="3346153"/>
                </a:cubicBezTo>
                <a:cubicBezTo>
                  <a:pt x="337343" y="3346153"/>
                  <a:pt x="334863" y="3346153"/>
                  <a:pt x="334863" y="3346153"/>
                </a:cubicBezTo>
                <a:cubicBezTo>
                  <a:pt x="329902" y="3346153"/>
                  <a:pt x="327421" y="3344913"/>
                  <a:pt x="327421" y="3342432"/>
                </a:cubicBezTo>
                <a:cubicBezTo>
                  <a:pt x="327421" y="3339951"/>
                  <a:pt x="329902" y="3338711"/>
                  <a:pt x="334863" y="3338711"/>
                </a:cubicBezTo>
                <a:close/>
                <a:moveTo>
                  <a:pt x="5996377" y="3336386"/>
                </a:moveTo>
                <a:cubicBezTo>
                  <a:pt x="5997307" y="3336696"/>
                  <a:pt x="5997773" y="3337471"/>
                  <a:pt x="5997773" y="3338711"/>
                </a:cubicBezTo>
                <a:cubicBezTo>
                  <a:pt x="5997773" y="3343672"/>
                  <a:pt x="5994052" y="3346153"/>
                  <a:pt x="5986611" y="3346153"/>
                </a:cubicBezTo>
                <a:cubicBezTo>
                  <a:pt x="5979169" y="3346153"/>
                  <a:pt x="5977929" y="3348633"/>
                  <a:pt x="5982889" y="3353594"/>
                </a:cubicBezTo>
                <a:cubicBezTo>
                  <a:pt x="5982889" y="3358555"/>
                  <a:pt x="5980409" y="3361036"/>
                  <a:pt x="5975449" y="3361036"/>
                </a:cubicBezTo>
                <a:cubicBezTo>
                  <a:pt x="5970487" y="3361036"/>
                  <a:pt x="5968007" y="3359796"/>
                  <a:pt x="5968007" y="3357315"/>
                </a:cubicBezTo>
                <a:cubicBezTo>
                  <a:pt x="5968007" y="3354834"/>
                  <a:pt x="5970487" y="3351114"/>
                  <a:pt x="5975449" y="3346153"/>
                </a:cubicBezTo>
                <a:cubicBezTo>
                  <a:pt x="5986611" y="3338711"/>
                  <a:pt x="5993587" y="3335456"/>
                  <a:pt x="5996377" y="3336386"/>
                </a:cubicBezTo>
                <a:close/>
                <a:moveTo>
                  <a:pt x="587871" y="3331270"/>
                </a:moveTo>
                <a:cubicBezTo>
                  <a:pt x="587871" y="3331270"/>
                  <a:pt x="586630" y="3333751"/>
                  <a:pt x="584150" y="3338711"/>
                </a:cubicBezTo>
                <a:cubicBezTo>
                  <a:pt x="581670" y="3343672"/>
                  <a:pt x="580429" y="3348633"/>
                  <a:pt x="580429" y="3353594"/>
                </a:cubicBezTo>
                <a:lnTo>
                  <a:pt x="587871" y="3383360"/>
                </a:lnTo>
                <a:cubicBezTo>
                  <a:pt x="602754" y="3388321"/>
                  <a:pt x="610195" y="3388321"/>
                  <a:pt x="610195" y="3383360"/>
                </a:cubicBezTo>
                <a:lnTo>
                  <a:pt x="602754" y="3361036"/>
                </a:lnTo>
                <a:cubicBezTo>
                  <a:pt x="597793" y="3361036"/>
                  <a:pt x="595312" y="3363516"/>
                  <a:pt x="595312" y="3368477"/>
                </a:cubicBezTo>
                <a:cubicBezTo>
                  <a:pt x="595312" y="3373438"/>
                  <a:pt x="594072" y="3374678"/>
                  <a:pt x="591592" y="3372198"/>
                </a:cubicBezTo>
                <a:cubicBezTo>
                  <a:pt x="589111" y="3369717"/>
                  <a:pt x="589111" y="3367237"/>
                  <a:pt x="591592" y="3364756"/>
                </a:cubicBezTo>
                <a:cubicBezTo>
                  <a:pt x="594072" y="3362276"/>
                  <a:pt x="595312" y="3357315"/>
                  <a:pt x="595312" y="3349873"/>
                </a:cubicBezTo>
                <a:cubicBezTo>
                  <a:pt x="595312" y="3342432"/>
                  <a:pt x="592832" y="3336231"/>
                  <a:pt x="587871" y="3331270"/>
                </a:cubicBezTo>
                <a:close/>
                <a:moveTo>
                  <a:pt x="520898" y="3323829"/>
                </a:moveTo>
                <a:cubicBezTo>
                  <a:pt x="520898" y="3328789"/>
                  <a:pt x="519658" y="3331270"/>
                  <a:pt x="517177" y="3331270"/>
                </a:cubicBezTo>
                <a:cubicBezTo>
                  <a:pt x="514697" y="3331270"/>
                  <a:pt x="513457" y="3330030"/>
                  <a:pt x="513457" y="3327549"/>
                </a:cubicBezTo>
                <a:cubicBezTo>
                  <a:pt x="513457" y="3325069"/>
                  <a:pt x="515937" y="3323829"/>
                  <a:pt x="520898" y="3323829"/>
                </a:cubicBezTo>
                <a:close/>
                <a:moveTo>
                  <a:pt x="639961" y="3316387"/>
                </a:moveTo>
                <a:lnTo>
                  <a:pt x="639961" y="3338711"/>
                </a:lnTo>
                <a:lnTo>
                  <a:pt x="647402" y="3331270"/>
                </a:lnTo>
                <a:close/>
                <a:moveTo>
                  <a:pt x="104179" y="3316387"/>
                </a:moveTo>
                <a:cubicBezTo>
                  <a:pt x="109140" y="3316387"/>
                  <a:pt x="109140" y="3318868"/>
                  <a:pt x="104179" y="3323829"/>
                </a:cubicBezTo>
                <a:cubicBezTo>
                  <a:pt x="104179" y="3323829"/>
                  <a:pt x="102939" y="3322589"/>
                  <a:pt x="100459" y="3320108"/>
                </a:cubicBezTo>
                <a:cubicBezTo>
                  <a:pt x="97978" y="3317627"/>
                  <a:pt x="99219" y="3316387"/>
                  <a:pt x="104179" y="3316387"/>
                </a:cubicBezTo>
                <a:close/>
                <a:moveTo>
                  <a:pt x="66972" y="3294063"/>
                </a:moveTo>
                <a:lnTo>
                  <a:pt x="74414" y="3301504"/>
                </a:lnTo>
                <a:lnTo>
                  <a:pt x="74414" y="3353594"/>
                </a:lnTo>
                <a:cubicBezTo>
                  <a:pt x="74414" y="3373438"/>
                  <a:pt x="78135" y="3384600"/>
                  <a:pt x="85576" y="3387081"/>
                </a:cubicBezTo>
                <a:cubicBezTo>
                  <a:pt x="93017" y="3389561"/>
                  <a:pt x="96738" y="3395762"/>
                  <a:pt x="96738" y="3405684"/>
                </a:cubicBezTo>
                <a:cubicBezTo>
                  <a:pt x="96738" y="3405684"/>
                  <a:pt x="96738" y="3408165"/>
                  <a:pt x="96738" y="3413125"/>
                </a:cubicBezTo>
                <a:cubicBezTo>
                  <a:pt x="96738" y="3418086"/>
                  <a:pt x="96738" y="3420567"/>
                  <a:pt x="96738" y="3420567"/>
                </a:cubicBezTo>
                <a:cubicBezTo>
                  <a:pt x="96738" y="3425528"/>
                  <a:pt x="97978" y="3432969"/>
                  <a:pt x="100459" y="3442891"/>
                </a:cubicBezTo>
                <a:cubicBezTo>
                  <a:pt x="102939" y="3452813"/>
                  <a:pt x="101699" y="3460255"/>
                  <a:pt x="96738" y="3465215"/>
                </a:cubicBezTo>
                <a:lnTo>
                  <a:pt x="96738" y="3472657"/>
                </a:lnTo>
                <a:cubicBezTo>
                  <a:pt x="101699" y="3472657"/>
                  <a:pt x="104179" y="3473897"/>
                  <a:pt x="104179" y="3476377"/>
                </a:cubicBezTo>
                <a:cubicBezTo>
                  <a:pt x="104179" y="3478858"/>
                  <a:pt x="104179" y="3482579"/>
                  <a:pt x="104179" y="3487540"/>
                </a:cubicBezTo>
                <a:cubicBezTo>
                  <a:pt x="104179" y="3492500"/>
                  <a:pt x="104179" y="3494981"/>
                  <a:pt x="104179" y="3494981"/>
                </a:cubicBezTo>
                <a:cubicBezTo>
                  <a:pt x="109140" y="3494981"/>
                  <a:pt x="111621" y="3497462"/>
                  <a:pt x="111621" y="3502422"/>
                </a:cubicBezTo>
                <a:lnTo>
                  <a:pt x="126504" y="3524747"/>
                </a:lnTo>
                <a:lnTo>
                  <a:pt x="111621" y="3532188"/>
                </a:lnTo>
                <a:cubicBezTo>
                  <a:pt x="96738" y="3532188"/>
                  <a:pt x="89296" y="3530948"/>
                  <a:pt x="89296" y="3528467"/>
                </a:cubicBezTo>
                <a:cubicBezTo>
                  <a:pt x="89296" y="3525987"/>
                  <a:pt x="90537" y="3524747"/>
                  <a:pt x="93017" y="3524747"/>
                </a:cubicBezTo>
                <a:cubicBezTo>
                  <a:pt x="95498" y="3524747"/>
                  <a:pt x="96738" y="3519786"/>
                  <a:pt x="96738" y="3509864"/>
                </a:cubicBezTo>
                <a:cubicBezTo>
                  <a:pt x="96738" y="3499942"/>
                  <a:pt x="94258" y="3494981"/>
                  <a:pt x="89296" y="3494981"/>
                </a:cubicBezTo>
                <a:lnTo>
                  <a:pt x="81855" y="3480098"/>
                </a:lnTo>
                <a:cubicBezTo>
                  <a:pt x="86816" y="3460255"/>
                  <a:pt x="84336" y="3450332"/>
                  <a:pt x="74414" y="3450332"/>
                </a:cubicBezTo>
                <a:lnTo>
                  <a:pt x="74414" y="3435450"/>
                </a:lnTo>
                <a:cubicBezTo>
                  <a:pt x="79375" y="3435450"/>
                  <a:pt x="78135" y="3429248"/>
                  <a:pt x="70693" y="3416846"/>
                </a:cubicBezTo>
                <a:cubicBezTo>
                  <a:pt x="63252" y="3404444"/>
                  <a:pt x="59531" y="3385840"/>
                  <a:pt x="59531" y="3361036"/>
                </a:cubicBezTo>
                <a:cubicBezTo>
                  <a:pt x="59531" y="3336231"/>
                  <a:pt x="60771" y="3323829"/>
                  <a:pt x="63252" y="3323829"/>
                </a:cubicBezTo>
                <a:cubicBezTo>
                  <a:pt x="65732" y="3323829"/>
                  <a:pt x="66972" y="3321348"/>
                  <a:pt x="66972" y="3316387"/>
                </a:cubicBezTo>
                <a:cubicBezTo>
                  <a:pt x="66972" y="3311426"/>
                  <a:pt x="64492" y="3308946"/>
                  <a:pt x="59531" y="3308946"/>
                </a:cubicBezTo>
                <a:lnTo>
                  <a:pt x="52089" y="3308946"/>
                </a:lnTo>
                <a:lnTo>
                  <a:pt x="59531" y="3301504"/>
                </a:lnTo>
                <a:cubicBezTo>
                  <a:pt x="59531" y="3301504"/>
                  <a:pt x="62011" y="3299024"/>
                  <a:pt x="66972" y="3294063"/>
                </a:cubicBezTo>
                <a:close/>
                <a:moveTo>
                  <a:pt x="96738" y="3286622"/>
                </a:moveTo>
                <a:cubicBezTo>
                  <a:pt x="101699" y="3286622"/>
                  <a:pt x="104179" y="3289102"/>
                  <a:pt x="104179" y="3294063"/>
                </a:cubicBezTo>
                <a:cubicBezTo>
                  <a:pt x="104179" y="3299024"/>
                  <a:pt x="101699" y="3301504"/>
                  <a:pt x="96738" y="3301504"/>
                </a:cubicBezTo>
                <a:cubicBezTo>
                  <a:pt x="96738" y="3301504"/>
                  <a:pt x="94258" y="3299024"/>
                  <a:pt x="89296" y="3294063"/>
                </a:cubicBezTo>
                <a:cubicBezTo>
                  <a:pt x="89296" y="3289102"/>
                  <a:pt x="91777" y="3286622"/>
                  <a:pt x="96738" y="3286622"/>
                </a:cubicBezTo>
                <a:close/>
                <a:moveTo>
                  <a:pt x="528339" y="3279180"/>
                </a:moveTo>
                <a:cubicBezTo>
                  <a:pt x="533301" y="3279180"/>
                  <a:pt x="535781" y="3280420"/>
                  <a:pt x="535781" y="3282901"/>
                </a:cubicBezTo>
                <a:cubicBezTo>
                  <a:pt x="535781" y="3285381"/>
                  <a:pt x="534541" y="3286622"/>
                  <a:pt x="532060" y="3286622"/>
                </a:cubicBezTo>
                <a:cubicBezTo>
                  <a:pt x="529580" y="3286622"/>
                  <a:pt x="528339" y="3284141"/>
                  <a:pt x="528339" y="3279180"/>
                </a:cubicBezTo>
                <a:close/>
                <a:moveTo>
                  <a:pt x="639961" y="3271739"/>
                </a:moveTo>
                <a:lnTo>
                  <a:pt x="647402" y="3301504"/>
                </a:lnTo>
                <a:cubicBezTo>
                  <a:pt x="647402" y="3306465"/>
                  <a:pt x="648643" y="3308946"/>
                  <a:pt x="651123" y="3308946"/>
                </a:cubicBezTo>
                <a:cubicBezTo>
                  <a:pt x="653603" y="3308946"/>
                  <a:pt x="654844" y="3307706"/>
                  <a:pt x="654844" y="3305225"/>
                </a:cubicBezTo>
                <a:cubicBezTo>
                  <a:pt x="654844" y="3302744"/>
                  <a:pt x="654844" y="3299024"/>
                  <a:pt x="654844" y="3294063"/>
                </a:cubicBezTo>
                <a:cubicBezTo>
                  <a:pt x="649882" y="3294063"/>
                  <a:pt x="647402" y="3292823"/>
                  <a:pt x="647402" y="3290342"/>
                </a:cubicBezTo>
                <a:cubicBezTo>
                  <a:pt x="647402" y="3287862"/>
                  <a:pt x="647402" y="3285381"/>
                  <a:pt x="647402" y="3282901"/>
                </a:cubicBezTo>
                <a:cubicBezTo>
                  <a:pt x="647402" y="3280420"/>
                  <a:pt x="647402" y="3277940"/>
                  <a:pt x="647402" y="3275459"/>
                </a:cubicBezTo>
                <a:cubicBezTo>
                  <a:pt x="647402" y="3272979"/>
                  <a:pt x="644922" y="3271739"/>
                  <a:pt x="639961" y="3271739"/>
                </a:cubicBezTo>
                <a:close/>
                <a:moveTo>
                  <a:pt x="156269" y="3271739"/>
                </a:moveTo>
                <a:cubicBezTo>
                  <a:pt x="161230" y="3271739"/>
                  <a:pt x="163711" y="3271739"/>
                  <a:pt x="163711" y="3271739"/>
                </a:cubicBezTo>
                <a:cubicBezTo>
                  <a:pt x="163711" y="3276699"/>
                  <a:pt x="161230" y="3280420"/>
                  <a:pt x="156269" y="3282901"/>
                </a:cubicBezTo>
                <a:cubicBezTo>
                  <a:pt x="151308" y="3285381"/>
                  <a:pt x="148828" y="3284141"/>
                  <a:pt x="148828" y="3279180"/>
                </a:cubicBezTo>
                <a:cubicBezTo>
                  <a:pt x="148828" y="3274219"/>
                  <a:pt x="151308" y="3271739"/>
                  <a:pt x="156269" y="3271739"/>
                </a:cubicBezTo>
                <a:close/>
                <a:moveTo>
                  <a:pt x="119062" y="3271739"/>
                </a:moveTo>
                <a:cubicBezTo>
                  <a:pt x="124023" y="3276699"/>
                  <a:pt x="126504" y="3285381"/>
                  <a:pt x="126504" y="3297784"/>
                </a:cubicBezTo>
                <a:cubicBezTo>
                  <a:pt x="126504" y="3310186"/>
                  <a:pt x="126504" y="3318868"/>
                  <a:pt x="126504" y="3323829"/>
                </a:cubicBezTo>
                <a:cubicBezTo>
                  <a:pt x="126504" y="3333751"/>
                  <a:pt x="127744" y="3342432"/>
                  <a:pt x="130224" y="3349873"/>
                </a:cubicBezTo>
                <a:cubicBezTo>
                  <a:pt x="132705" y="3357315"/>
                  <a:pt x="136426" y="3361036"/>
                  <a:pt x="141386" y="3361036"/>
                </a:cubicBezTo>
                <a:cubicBezTo>
                  <a:pt x="146347" y="3361036"/>
                  <a:pt x="148828" y="3356075"/>
                  <a:pt x="148828" y="3346153"/>
                </a:cubicBezTo>
                <a:cubicBezTo>
                  <a:pt x="143867" y="3346153"/>
                  <a:pt x="142627" y="3343672"/>
                  <a:pt x="145107" y="3338711"/>
                </a:cubicBezTo>
                <a:cubicBezTo>
                  <a:pt x="147588" y="3333751"/>
                  <a:pt x="148828" y="3328789"/>
                  <a:pt x="148828" y="3323829"/>
                </a:cubicBezTo>
                <a:cubicBezTo>
                  <a:pt x="153789" y="3313907"/>
                  <a:pt x="156269" y="3306465"/>
                  <a:pt x="156269" y="3301504"/>
                </a:cubicBezTo>
                <a:cubicBezTo>
                  <a:pt x="161230" y="3306465"/>
                  <a:pt x="166191" y="3306465"/>
                  <a:pt x="171152" y="3301504"/>
                </a:cubicBezTo>
                <a:cubicBezTo>
                  <a:pt x="171152" y="3301504"/>
                  <a:pt x="172392" y="3302744"/>
                  <a:pt x="174873" y="3305225"/>
                </a:cubicBezTo>
                <a:cubicBezTo>
                  <a:pt x="177353" y="3307706"/>
                  <a:pt x="178593" y="3308946"/>
                  <a:pt x="178593" y="3308946"/>
                </a:cubicBezTo>
                <a:lnTo>
                  <a:pt x="163711" y="3316387"/>
                </a:lnTo>
                <a:cubicBezTo>
                  <a:pt x="163711" y="3321348"/>
                  <a:pt x="163711" y="3325069"/>
                  <a:pt x="163711" y="3327549"/>
                </a:cubicBezTo>
                <a:cubicBezTo>
                  <a:pt x="163711" y="3330030"/>
                  <a:pt x="163711" y="3333751"/>
                  <a:pt x="163711" y="3338711"/>
                </a:cubicBezTo>
                <a:lnTo>
                  <a:pt x="171152" y="3346153"/>
                </a:lnTo>
                <a:cubicBezTo>
                  <a:pt x="166191" y="3356075"/>
                  <a:pt x="163711" y="3363516"/>
                  <a:pt x="163711" y="3368477"/>
                </a:cubicBezTo>
                <a:lnTo>
                  <a:pt x="163711" y="3375918"/>
                </a:lnTo>
                <a:cubicBezTo>
                  <a:pt x="168671" y="3385840"/>
                  <a:pt x="171152" y="3393282"/>
                  <a:pt x="171152" y="3398243"/>
                </a:cubicBezTo>
                <a:cubicBezTo>
                  <a:pt x="176113" y="3393282"/>
                  <a:pt x="178593" y="3393282"/>
                  <a:pt x="178593" y="3398243"/>
                </a:cubicBezTo>
                <a:lnTo>
                  <a:pt x="178593" y="3405684"/>
                </a:lnTo>
                <a:cubicBezTo>
                  <a:pt x="173633" y="3400723"/>
                  <a:pt x="171152" y="3400723"/>
                  <a:pt x="171152" y="3405684"/>
                </a:cubicBezTo>
                <a:lnTo>
                  <a:pt x="163711" y="3420567"/>
                </a:lnTo>
                <a:cubicBezTo>
                  <a:pt x="158750" y="3435450"/>
                  <a:pt x="153789" y="3442891"/>
                  <a:pt x="148828" y="3442891"/>
                </a:cubicBezTo>
                <a:cubicBezTo>
                  <a:pt x="148828" y="3437930"/>
                  <a:pt x="146347" y="3435450"/>
                  <a:pt x="141386" y="3435450"/>
                </a:cubicBezTo>
                <a:lnTo>
                  <a:pt x="141386" y="3442891"/>
                </a:lnTo>
                <a:cubicBezTo>
                  <a:pt x="136426" y="3442891"/>
                  <a:pt x="133945" y="3441651"/>
                  <a:pt x="133945" y="3439170"/>
                </a:cubicBezTo>
                <a:cubicBezTo>
                  <a:pt x="133945" y="3436690"/>
                  <a:pt x="133945" y="3432969"/>
                  <a:pt x="133945" y="3428008"/>
                </a:cubicBezTo>
                <a:lnTo>
                  <a:pt x="133945" y="3420567"/>
                </a:lnTo>
                <a:lnTo>
                  <a:pt x="126504" y="3405684"/>
                </a:lnTo>
                <a:lnTo>
                  <a:pt x="119062" y="3398243"/>
                </a:lnTo>
                <a:cubicBezTo>
                  <a:pt x="128984" y="3398243"/>
                  <a:pt x="133945" y="3393282"/>
                  <a:pt x="133945" y="3383360"/>
                </a:cubicBezTo>
                <a:cubicBezTo>
                  <a:pt x="128984" y="3373438"/>
                  <a:pt x="121543" y="3368477"/>
                  <a:pt x="111621" y="3368477"/>
                </a:cubicBezTo>
                <a:lnTo>
                  <a:pt x="104179" y="3361036"/>
                </a:lnTo>
                <a:cubicBezTo>
                  <a:pt x="94258" y="3361036"/>
                  <a:pt x="89296" y="3358555"/>
                  <a:pt x="89296" y="3353594"/>
                </a:cubicBezTo>
                <a:cubicBezTo>
                  <a:pt x="89296" y="3338711"/>
                  <a:pt x="96738" y="3336231"/>
                  <a:pt x="111621" y="3346153"/>
                </a:cubicBezTo>
                <a:lnTo>
                  <a:pt x="119062" y="3331270"/>
                </a:lnTo>
                <a:cubicBezTo>
                  <a:pt x="119062" y="3326309"/>
                  <a:pt x="117822" y="3321348"/>
                  <a:pt x="115342" y="3316387"/>
                </a:cubicBezTo>
                <a:cubicBezTo>
                  <a:pt x="112861" y="3311426"/>
                  <a:pt x="111621" y="3306465"/>
                  <a:pt x="111621" y="3301504"/>
                </a:cubicBezTo>
                <a:cubicBezTo>
                  <a:pt x="111621" y="3291582"/>
                  <a:pt x="111621" y="3286622"/>
                  <a:pt x="111621" y="3286622"/>
                </a:cubicBezTo>
                <a:cubicBezTo>
                  <a:pt x="111621" y="3281661"/>
                  <a:pt x="112861" y="3277940"/>
                  <a:pt x="115342" y="3275459"/>
                </a:cubicBezTo>
                <a:cubicBezTo>
                  <a:pt x="117822" y="3272979"/>
                  <a:pt x="119062" y="3271739"/>
                  <a:pt x="119062" y="3271739"/>
                </a:cubicBezTo>
                <a:close/>
                <a:moveTo>
                  <a:pt x="89296" y="3256856"/>
                </a:moveTo>
                <a:cubicBezTo>
                  <a:pt x="94258" y="3256856"/>
                  <a:pt x="96738" y="3259337"/>
                  <a:pt x="96738" y="3264297"/>
                </a:cubicBezTo>
                <a:lnTo>
                  <a:pt x="104179" y="3279180"/>
                </a:lnTo>
                <a:lnTo>
                  <a:pt x="89296" y="3271739"/>
                </a:lnTo>
                <a:cubicBezTo>
                  <a:pt x="84336" y="3261817"/>
                  <a:pt x="84336" y="3256856"/>
                  <a:pt x="89296" y="3256856"/>
                </a:cubicBezTo>
                <a:close/>
                <a:moveTo>
                  <a:pt x="156269" y="3249415"/>
                </a:moveTo>
                <a:lnTo>
                  <a:pt x="163711" y="3256856"/>
                </a:lnTo>
                <a:cubicBezTo>
                  <a:pt x="163711" y="3261817"/>
                  <a:pt x="161230" y="3264297"/>
                  <a:pt x="156269" y="3264297"/>
                </a:cubicBezTo>
                <a:lnTo>
                  <a:pt x="148828" y="3256856"/>
                </a:lnTo>
                <a:cubicBezTo>
                  <a:pt x="148828" y="3256856"/>
                  <a:pt x="151308" y="3254375"/>
                  <a:pt x="156269" y="3249415"/>
                </a:cubicBezTo>
                <a:close/>
                <a:moveTo>
                  <a:pt x="524619" y="3241973"/>
                </a:moveTo>
                <a:cubicBezTo>
                  <a:pt x="527099" y="3241973"/>
                  <a:pt x="528339" y="3244454"/>
                  <a:pt x="528339" y="3249415"/>
                </a:cubicBezTo>
                <a:cubicBezTo>
                  <a:pt x="528339" y="3249415"/>
                  <a:pt x="527099" y="3248174"/>
                  <a:pt x="524619" y="3245694"/>
                </a:cubicBezTo>
                <a:cubicBezTo>
                  <a:pt x="522138" y="3243213"/>
                  <a:pt x="522138" y="3241973"/>
                  <a:pt x="524619" y="3241973"/>
                </a:cubicBezTo>
                <a:close/>
                <a:moveTo>
                  <a:pt x="442763" y="3234532"/>
                </a:moveTo>
                <a:cubicBezTo>
                  <a:pt x="445244" y="3234532"/>
                  <a:pt x="446484" y="3235772"/>
                  <a:pt x="446484" y="3238252"/>
                </a:cubicBezTo>
                <a:cubicBezTo>
                  <a:pt x="446484" y="3240733"/>
                  <a:pt x="444004" y="3241973"/>
                  <a:pt x="439043" y="3241973"/>
                </a:cubicBezTo>
                <a:cubicBezTo>
                  <a:pt x="439043" y="3237012"/>
                  <a:pt x="440283" y="3234532"/>
                  <a:pt x="442763" y="3234532"/>
                </a:cubicBezTo>
                <a:close/>
                <a:moveTo>
                  <a:pt x="513835" y="3234027"/>
                </a:moveTo>
                <a:lnTo>
                  <a:pt x="513457" y="3241973"/>
                </a:lnTo>
                <a:lnTo>
                  <a:pt x="513457" y="3234532"/>
                </a:lnTo>
                <a:close/>
                <a:moveTo>
                  <a:pt x="5826620" y="3227090"/>
                </a:moveTo>
                <a:lnTo>
                  <a:pt x="5819179" y="3241973"/>
                </a:lnTo>
                <a:cubicBezTo>
                  <a:pt x="5819179" y="3246934"/>
                  <a:pt x="5816699" y="3249415"/>
                  <a:pt x="5811737" y="3249415"/>
                </a:cubicBezTo>
                <a:cubicBezTo>
                  <a:pt x="5801816" y="3254375"/>
                  <a:pt x="5801816" y="3259337"/>
                  <a:pt x="5811737" y="3264297"/>
                </a:cubicBezTo>
                <a:cubicBezTo>
                  <a:pt x="5816699" y="3264297"/>
                  <a:pt x="5821659" y="3264297"/>
                  <a:pt x="5826620" y="3264297"/>
                </a:cubicBezTo>
                <a:lnTo>
                  <a:pt x="5834061" y="3249415"/>
                </a:lnTo>
                <a:cubicBezTo>
                  <a:pt x="5829101" y="3249415"/>
                  <a:pt x="5827861" y="3245694"/>
                  <a:pt x="5830341" y="3238252"/>
                </a:cubicBezTo>
                <a:cubicBezTo>
                  <a:pt x="5832821" y="3230811"/>
                  <a:pt x="5831581" y="3227090"/>
                  <a:pt x="5826620" y="3227090"/>
                </a:cubicBezTo>
                <a:close/>
                <a:moveTo>
                  <a:pt x="520898" y="3219649"/>
                </a:moveTo>
                <a:cubicBezTo>
                  <a:pt x="520898" y="3222130"/>
                  <a:pt x="520278" y="3224610"/>
                  <a:pt x="519038" y="3227090"/>
                </a:cubicBezTo>
                <a:lnTo>
                  <a:pt x="513835" y="3234027"/>
                </a:lnTo>
                <a:lnTo>
                  <a:pt x="513922" y="3232206"/>
                </a:lnTo>
                <a:cubicBezTo>
                  <a:pt x="514852" y="3223835"/>
                  <a:pt x="517177" y="3219649"/>
                  <a:pt x="520898" y="3219649"/>
                </a:cubicBezTo>
                <a:close/>
                <a:moveTo>
                  <a:pt x="316260" y="3219649"/>
                </a:moveTo>
                <a:cubicBezTo>
                  <a:pt x="318740" y="3219649"/>
                  <a:pt x="319980" y="3222130"/>
                  <a:pt x="319980" y="3227090"/>
                </a:cubicBezTo>
                <a:cubicBezTo>
                  <a:pt x="319980" y="3227090"/>
                  <a:pt x="318740" y="3225850"/>
                  <a:pt x="316260" y="3223370"/>
                </a:cubicBezTo>
                <a:cubicBezTo>
                  <a:pt x="313779" y="3220889"/>
                  <a:pt x="313779" y="3219649"/>
                  <a:pt x="316260" y="3219649"/>
                </a:cubicBezTo>
                <a:close/>
                <a:moveTo>
                  <a:pt x="167431" y="3219649"/>
                </a:moveTo>
                <a:cubicBezTo>
                  <a:pt x="174873" y="3219649"/>
                  <a:pt x="176113" y="3222130"/>
                  <a:pt x="171152" y="3227090"/>
                </a:cubicBezTo>
                <a:lnTo>
                  <a:pt x="156269" y="3227090"/>
                </a:lnTo>
                <a:cubicBezTo>
                  <a:pt x="156269" y="3222130"/>
                  <a:pt x="159990" y="3219649"/>
                  <a:pt x="167431" y="3219649"/>
                </a:cubicBezTo>
                <a:close/>
                <a:moveTo>
                  <a:pt x="0" y="3219649"/>
                </a:moveTo>
                <a:lnTo>
                  <a:pt x="14882" y="3219649"/>
                </a:lnTo>
                <a:cubicBezTo>
                  <a:pt x="14882" y="3224610"/>
                  <a:pt x="14882" y="3227090"/>
                  <a:pt x="14882" y="3227090"/>
                </a:cubicBezTo>
                <a:cubicBezTo>
                  <a:pt x="14882" y="3227090"/>
                  <a:pt x="12402" y="3229571"/>
                  <a:pt x="7441" y="3234532"/>
                </a:cubicBezTo>
                <a:cubicBezTo>
                  <a:pt x="7441" y="3234532"/>
                  <a:pt x="7441" y="3233292"/>
                  <a:pt x="7441" y="3230811"/>
                </a:cubicBezTo>
                <a:cubicBezTo>
                  <a:pt x="7441" y="3228330"/>
                  <a:pt x="4960" y="3224610"/>
                  <a:pt x="0" y="3219649"/>
                </a:cubicBezTo>
                <a:close/>
                <a:moveTo>
                  <a:pt x="74414" y="3212207"/>
                </a:moveTo>
                <a:lnTo>
                  <a:pt x="81855" y="3219649"/>
                </a:lnTo>
                <a:cubicBezTo>
                  <a:pt x="81855" y="3224610"/>
                  <a:pt x="79375" y="3224610"/>
                  <a:pt x="74414" y="3219649"/>
                </a:cubicBezTo>
                <a:close/>
                <a:moveTo>
                  <a:pt x="5834061" y="3204766"/>
                </a:moveTo>
                <a:cubicBezTo>
                  <a:pt x="5824140" y="3214688"/>
                  <a:pt x="5824140" y="3219649"/>
                  <a:pt x="5834061" y="3219649"/>
                </a:cubicBezTo>
                <a:cubicBezTo>
                  <a:pt x="5843983" y="3219649"/>
                  <a:pt x="5851425" y="3219649"/>
                  <a:pt x="5856386" y="3219649"/>
                </a:cubicBezTo>
                <a:lnTo>
                  <a:pt x="5863827" y="3212207"/>
                </a:lnTo>
                <a:lnTo>
                  <a:pt x="5856386" y="3204766"/>
                </a:lnTo>
                <a:cubicBezTo>
                  <a:pt x="5846465" y="3204766"/>
                  <a:pt x="5839023" y="3204766"/>
                  <a:pt x="5834061" y="3204766"/>
                </a:cubicBezTo>
                <a:close/>
                <a:moveTo>
                  <a:pt x="5968007" y="3189883"/>
                </a:moveTo>
                <a:cubicBezTo>
                  <a:pt x="5968007" y="3189883"/>
                  <a:pt x="5968007" y="3192364"/>
                  <a:pt x="5968007" y="3197325"/>
                </a:cubicBezTo>
                <a:cubicBezTo>
                  <a:pt x="5968007" y="3202285"/>
                  <a:pt x="5966767" y="3204766"/>
                  <a:pt x="5964286" y="3204766"/>
                </a:cubicBezTo>
                <a:cubicBezTo>
                  <a:pt x="5961806" y="3204766"/>
                  <a:pt x="5961806" y="3202285"/>
                  <a:pt x="5964286" y="3197325"/>
                </a:cubicBezTo>
                <a:cubicBezTo>
                  <a:pt x="5966767" y="3192364"/>
                  <a:pt x="5968007" y="3189883"/>
                  <a:pt x="5968007" y="3189883"/>
                </a:cubicBezTo>
                <a:close/>
                <a:moveTo>
                  <a:pt x="595312" y="3189883"/>
                </a:moveTo>
                <a:cubicBezTo>
                  <a:pt x="590351" y="3194844"/>
                  <a:pt x="587871" y="3199805"/>
                  <a:pt x="587871" y="3204766"/>
                </a:cubicBezTo>
                <a:cubicBezTo>
                  <a:pt x="592832" y="3209727"/>
                  <a:pt x="592832" y="3214688"/>
                  <a:pt x="587871" y="3219649"/>
                </a:cubicBezTo>
                <a:cubicBezTo>
                  <a:pt x="587871" y="3224610"/>
                  <a:pt x="589111" y="3229571"/>
                  <a:pt x="591592" y="3234532"/>
                </a:cubicBezTo>
                <a:cubicBezTo>
                  <a:pt x="594072" y="3239492"/>
                  <a:pt x="597793" y="3241973"/>
                  <a:pt x="602754" y="3241973"/>
                </a:cubicBezTo>
                <a:cubicBezTo>
                  <a:pt x="607715" y="3241973"/>
                  <a:pt x="607715" y="3239492"/>
                  <a:pt x="602754" y="3234532"/>
                </a:cubicBezTo>
                <a:lnTo>
                  <a:pt x="610195" y="3219649"/>
                </a:lnTo>
                <a:cubicBezTo>
                  <a:pt x="610195" y="3214688"/>
                  <a:pt x="607715" y="3212207"/>
                  <a:pt x="602754" y="3212207"/>
                </a:cubicBezTo>
                <a:lnTo>
                  <a:pt x="595312" y="3197325"/>
                </a:lnTo>
                <a:cubicBezTo>
                  <a:pt x="595312" y="3192364"/>
                  <a:pt x="595312" y="3189883"/>
                  <a:pt x="595312" y="3189883"/>
                </a:cubicBezTo>
                <a:close/>
                <a:moveTo>
                  <a:pt x="543222" y="3189883"/>
                </a:moveTo>
                <a:cubicBezTo>
                  <a:pt x="548183" y="3189883"/>
                  <a:pt x="550664" y="3189883"/>
                  <a:pt x="550664" y="3189883"/>
                </a:cubicBezTo>
                <a:cubicBezTo>
                  <a:pt x="550664" y="3189883"/>
                  <a:pt x="550664" y="3192364"/>
                  <a:pt x="550664" y="3197325"/>
                </a:cubicBezTo>
                <a:cubicBezTo>
                  <a:pt x="550664" y="3197325"/>
                  <a:pt x="549424" y="3197325"/>
                  <a:pt x="546943" y="3197325"/>
                </a:cubicBezTo>
                <a:cubicBezTo>
                  <a:pt x="544463" y="3197325"/>
                  <a:pt x="540742" y="3199805"/>
                  <a:pt x="535781" y="3204766"/>
                </a:cubicBezTo>
                <a:lnTo>
                  <a:pt x="535781" y="3197325"/>
                </a:lnTo>
                <a:cubicBezTo>
                  <a:pt x="535781" y="3192364"/>
                  <a:pt x="538261" y="3189883"/>
                  <a:pt x="543222" y="3189883"/>
                </a:cubicBezTo>
                <a:close/>
                <a:moveTo>
                  <a:pt x="483691" y="3189883"/>
                </a:moveTo>
                <a:cubicBezTo>
                  <a:pt x="488652" y="3189883"/>
                  <a:pt x="491132" y="3192364"/>
                  <a:pt x="491132" y="3197325"/>
                </a:cubicBezTo>
                <a:lnTo>
                  <a:pt x="483691" y="3197325"/>
                </a:lnTo>
                <a:close/>
                <a:moveTo>
                  <a:pt x="301377" y="3189883"/>
                </a:moveTo>
                <a:cubicBezTo>
                  <a:pt x="303857" y="3189883"/>
                  <a:pt x="305097" y="3192364"/>
                  <a:pt x="305097" y="3197325"/>
                </a:cubicBezTo>
                <a:cubicBezTo>
                  <a:pt x="305097" y="3202285"/>
                  <a:pt x="306338" y="3206006"/>
                  <a:pt x="308818" y="3208487"/>
                </a:cubicBezTo>
                <a:cubicBezTo>
                  <a:pt x="311298" y="3210967"/>
                  <a:pt x="311298" y="3212207"/>
                  <a:pt x="308818" y="3212207"/>
                </a:cubicBezTo>
                <a:cubicBezTo>
                  <a:pt x="306338" y="3212207"/>
                  <a:pt x="303857" y="3208487"/>
                  <a:pt x="301377" y="3201045"/>
                </a:cubicBezTo>
                <a:cubicBezTo>
                  <a:pt x="298896" y="3193604"/>
                  <a:pt x="298896" y="3189883"/>
                  <a:pt x="301377" y="3189883"/>
                </a:cubicBezTo>
                <a:close/>
                <a:moveTo>
                  <a:pt x="654844" y="3182442"/>
                </a:moveTo>
                <a:cubicBezTo>
                  <a:pt x="649882" y="3182442"/>
                  <a:pt x="648643" y="3183682"/>
                  <a:pt x="651123" y="3186163"/>
                </a:cubicBezTo>
                <a:cubicBezTo>
                  <a:pt x="653603" y="3188643"/>
                  <a:pt x="654844" y="3189883"/>
                  <a:pt x="654844" y="3189883"/>
                </a:cubicBezTo>
                <a:cubicBezTo>
                  <a:pt x="654844" y="3189883"/>
                  <a:pt x="654844" y="3187403"/>
                  <a:pt x="654844" y="3182442"/>
                </a:cubicBezTo>
                <a:close/>
                <a:moveTo>
                  <a:pt x="260449" y="3182442"/>
                </a:moveTo>
                <a:cubicBezTo>
                  <a:pt x="260449" y="3182442"/>
                  <a:pt x="262929" y="3182442"/>
                  <a:pt x="267890" y="3182442"/>
                </a:cubicBezTo>
                <a:cubicBezTo>
                  <a:pt x="272851" y="3182442"/>
                  <a:pt x="276572" y="3183682"/>
                  <a:pt x="279052" y="3186163"/>
                </a:cubicBezTo>
                <a:cubicBezTo>
                  <a:pt x="281533" y="3188643"/>
                  <a:pt x="282773" y="3189883"/>
                  <a:pt x="282773" y="3189883"/>
                </a:cubicBezTo>
                <a:lnTo>
                  <a:pt x="267890" y="3189883"/>
                </a:lnTo>
                <a:cubicBezTo>
                  <a:pt x="262929" y="3184923"/>
                  <a:pt x="260449" y="3182442"/>
                  <a:pt x="260449" y="3182442"/>
                </a:cubicBezTo>
                <a:close/>
                <a:moveTo>
                  <a:pt x="416718" y="3167559"/>
                </a:moveTo>
                <a:cubicBezTo>
                  <a:pt x="416718" y="3167559"/>
                  <a:pt x="419199" y="3172520"/>
                  <a:pt x="424160" y="3182442"/>
                </a:cubicBezTo>
                <a:lnTo>
                  <a:pt x="424160" y="3219649"/>
                </a:lnTo>
                <a:close/>
                <a:moveTo>
                  <a:pt x="5897313" y="3160118"/>
                </a:moveTo>
                <a:cubicBezTo>
                  <a:pt x="5899793" y="3160118"/>
                  <a:pt x="5902275" y="3162598"/>
                  <a:pt x="5904755" y="3167559"/>
                </a:cubicBezTo>
                <a:cubicBezTo>
                  <a:pt x="5907235" y="3172520"/>
                  <a:pt x="5903515" y="3175000"/>
                  <a:pt x="5893593" y="3175000"/>
                </a:cubicBezTo>
                <a:lnTo>
                  <a:pt x="5893593" y="3182442"/>
                </a:lnTo>
                <a:cubicBezTo>
                  <a:pt x="5878710" y="3182442"/>
                  <a:pt x="5868789" y="3182442"/>
                  <a:pt x="5863827" y="3182442"/>
                </a:cubicBezTo>
                <a:lnTo>
                  <a:pt x="5863827" y="3175000"/>
                </a:lnTo>
                <a:cubicBezTo>
                  <a:pt x="5873749" y="3175000"/>
                  <a:pt x="5881190" y="3172520"/>
                  <a:pt x="5886151" y="3167559"/>
                </a:cubicBezTo>
                <a:cubicBezTo>
                  <a:pt x="5891113" y="3162598"/>
                  <a:pt x="5894833" y="3160118"/>
                  <a:pt x="5897313" y="3160118"/>
                </a:cubicBezTo>
                <a:close/>
                <a:moveTo>
                  <a:pt x="468808" y="3152676"/>
                </a:moveTo>
                <a:cubicBezTo>
                  <a:pt x="468808" y="3152676"/>
                  <a:pt x="470049" y="3153916"/>
                  <a:pt x="472529" y="3156397"/>
                </a:cubicBezTo>
                <a:cubicBezTo>
                  <a:pt x="475010" y="3158878"/>
                  <a:pt x="476250" y="3162598"/>
                  <a:pt x="476250" y="3167559"/>
                </a:cubicBezTo>
                <a:cubicBezTo>
                  <a:pt x="481211" y="3172520"/>
                  <a:pt x="482451" y="3176240"/>
                  <a:pt x="479970" y="3178721"/>
                </a:cubicBezTo>
                <a:cubicBezTo>
                  <a:pt x="477490" y="3181202"/>
                  <a:pt x="473769" y="3182442"/>
                  <a:pt x="468808" y="3182442"/>
                </a:cubicBezTo>
                <a:close/>
                <a:moveTo>
                  <a:pt x="111621" y="3152676"/>
                </a:moveTo>
                <a:lnTo>
                  <a:pt x="111621" y="3160118"/>
                </a:lnTo>
                <a:cubicBezTo>
                  <a:pt x="111621" y="3204766"/>
                  <a:pt x="112861" y="3228330"/>
                  <a:pt x="115342" y="3230811"/>
                </a:cubicBezTo>
                <a:cubicBezTo>
                  <a:pt x="117822" y="3233292"/>
                  <a:pt x="116582" y="3237012"/>
                  <a:pt x="111621" y="3241973"/>
                </a:cubicBezTo>
                <a:lnTo>
                  <a:pt x="111621" y="3249415"/>
                </a:lnTo>
                <a:lnTo>
                  <a:pt x="111621" y="3264297"/>
                </a:lnTo>
                <a:cubicBezTo>
                  <a:pt x="106660" y="3254375"/>
                  <a:pt x="104179" y="3246934"/>
                  <a:pt x="104179" y="3241973"/>
                </a:cubicBezTo>
                <a:cubicBezTo>
                  <a:pt x="99219" y="3232051"/>
                  <a:pt x="96738" y="3225850"/>
                  <a:pt x="96738" y="3223370"/>
                </a:cubicBezTo>
                <a:cubicBezTo>
                  <a:pt x="96738" y="3220889"/>
                  <a:pt x="99219" y="3219649"/>
                  <a:pt x="104179" y="3219649"/>
                </a:cubicBezTo>
                <a:cubicBezTo>
                  <a:pt x="109140" y="3214688"/>
                  <a:pt x="109140" y="3209727"/>
                  <a:pt x="104179" y="3204766"/>
                </a:cubicBezTo>
                <a:cubicBezTo>
                  <a:pt x="104179" y="3204766"/>
                  <a:pt x="102939" y="3206006"/>
                  <a:pt x="100459" y="3208487"/>
                </a:cubicBezTo>
                <a:cubicBezTo>
                  <a:pt x="97978" y="3210967"/>
                  <a:pt x="96738" y="3212207"/>
                  <a:pt x="96738" y="3212207"/>
                </a:cubicBezTo>
                <a:cubicBezTo>
                  <a:pt x="96738" y="3212207"/>
                  <a:pt x="96738" y="3209727"/>
                  <a:pt x="96738" y="3204766"/>
                </a:cubicBezTo>
                <a:cubicBezTo>
                  <a:pt x="96738" y="3194844"/>
                  <a:pt x="99219" y="3189883"/>
                  <a:pt x="104179" y="3189883"/>
                </a:cubicBezTo>
                <a:lnTo>
                  <a:pt x="104179" y="3182442"/>
                </a:lnTo>
                <a:cubicBezTo>
                  <a:pt x="104179" y="3177481"/>
                  <a:pt x="101699" y="3177481"/>
                  <a:pt x="96738" y="3182442"/>
                </a:cubicBezTo>
                <a:lnTo>
                  <a:pt x="104179" y="3160118"/>
                </a:lnTo>
                <a:close/>
                <a:moveTo>
                  <a:pt x="6109393" y="3145235"/>
                </a:moveTo>
                <a:cubicBezTo>
                  <a:pt x="6114355" y="3145235"/>
                  <a:pt x="6119315" y="3145235"/>
                  <a:pt x="6124277" y="3145235"/>
                </a:cubicBezTo>
                <a:lnTo>
                  <a:pt x="6116835" y="3152676"/>
                </a:lnTo>
                <a:close/>
                <a:moveTo>
                  <a:pt x="5819179" y="3145235"/>
                </a:moveTo>
                <a:cubicBezTo>
                  <a:pt x="5814217" y="3145235"/>
                  <a:pt x="5811737" y="3147715"/>
                  <a:pt x="5811737" y="3152676"/>
                </a:cubicBezTo>
                <a:lnTo>
                  <a:pt x="5819179" y="3152676"/>
                </a:lnTo>
                <a:close/>
                <a:moveTo>
                  <a:pt x="625078" y="3145235"/>
                </a:moveTo>
                <a:cubicBezTo>
                  <a:pt x="620117" y="3145235"/>
                  <a:pt x="617637" y="3152676"/>
                  <a:pt x="617637" y="3167559"/>
                </a:cubicBezTo>
                <a:cubicBezTo>
                  <a:pt x="622598" y="3192364"/>
                  <a:pt x="625078" y="3208487"/>
                  <a:pt x="625078" y="3215928"/>
                </a:cubicBezTo>
                <a:cubicBezTo>
                  <a:pt x="625078" y="3223370"/>
                  <a:pt x="625078" y="3227090"/>
                  <a:pt x="625078" y="3227090"/>
                </a:cubicBezTo>
                <a:cubicBezTo>
                  <a:pt x="625078" y="3227090"/>
                  <a:pt x="625078" y="3229571"/>
                  <a:pt x="625078" y="3234532"/>
                </a:cubicBezTo>
                <a:lnTo>
                  <a:pt x="632519" y="3264297"/>
                </a:lnTo>
                <a:lnTo>
                  <a:pt x="647402" y="3249415"/>
                </a:lnTo>
                <a:lnTo>
                  <a:pt x="647402" y="3241973"/>
                </a:lnTo>
                <a:cubicBezTo>
                  <a:pt x="642441" y="3241973"/>
                  <a:pt x="639961" y="3235772"/>
                  <a:pt x="639961" y="3223370"/>
                </a:cubicBezTo>
                <a:cubicBezTo>
                  <a:pt x="639961" y="3210967"/>
                  <a:pt x="639961" y="3199805"/>
                  <a:pt x="639961" y="3189883"/>
                </a:cubicBezTo>
                <a:cubicBezTo>
                  <a:pt x="639961" y="3179961"/>
                  <a:pt x="641201" y="3173760"/>
                  <a:pt x="643681" y="3171280"/>
                </a:cubicBezTo>
                <a:cubicBezTo>
                  <a:pt x="646162" y="3168799"/>
                  <a:pt x="644922" y="3166319"/>
                  <a:pt x="639961" y="3163838"/>
                </a:cubicBezTo>
                <a:cubicBezTo>
                  <a:pt x="635000" y="3161358"/>
                  <a:pt x="632519" y="3157637"/>
                  <a:pt x="632519" y="3152676"/>
                </a:cubicBezTo>
                <a:cubicBezTo>
                  <a:pt x="632519" y="3152676"/>
                  <a:pt x="630039" y="3150196"/>
                  <a:pt x="625078" y="3145235"/>
                </a:cubicBezTo>
                <a:close/>
                <a:moveTo>
                  <a:pt x="401836" y="3145235"/>
                </a:moveTo>
                <a:lnTo>
                  <a:pt x="409277" y="3145235"/>
                </a:lnTo>
                <a:lnTo>
                  <a:pt x="409277" y="3160118"/>
                </a:lnTo>
                <a:cubicBezTo>
                  <a:pt x="404316" y="3160118"/>
                  <a:pt x="401836" y="3157637"/>
                  <a:pt x="401836" y="3152676"/>
                </a:cubicBezTo>
                <a:cubicBezTo>
                  <a:pt x="401836" y="3147715"/>
                  <a:pt x="401836" y="3145235"/>
                  <a:pt x="401836" y="3145235"/>
                </a:cubicBezTo>
                <a:close/>
                <a:moveTo>
                  <a:pt x="230683" y="3145235"/>
                </a:moveTo>
                <a:lnTo>
                  <a:pt x="238125" y="3145235"/>
                </a:lnTo>
                <a:cubicBezTo>
                  <a:pt x="243086" y="3145235"/>
                  <a:pt x="245566" y="3146475"/>
                  <a:pt x="245566" y="3148956"/>
                </a:cubicBezTo>
                <a:cubicBezTo>
                  <a:pt x="245566" y="3151436"/>
                  <a:pt x="243086" y="3152676"/>
                  <a:pt x="238125" y="3152676"/>
                </a:cubicBezTo>
                <a:cubicBezTo>
                  <a:pt x="233164" y="3152676"/>
                  <a:pt x="230683" y="3150196"/>
                  <a:pt x="230683" y="3145235"/>
                </a:cubicBezTo>
                <a:close/>
                <a:moveTo>
                  <a:pt x="96738" y="3137793"/>
                </a:moveTo>
                <a:lnTo>
                  <a:pt x="111621" y="3145235"/>
                </a:lnTo>
                <a:lnTo>
                  <a:pt x="96738" y="3145235"/>
                </a:lnTo>
                <a:cubicBezTo>
                  <a:pt x="96738" y="3140274"/>
                  <a:pt x="96738" y="3137793"/>
                  <a:pt x="96738" y="3137793"/>
                </a:cubicBezTo>
                <a:close/>
                <a:moveTo>
                  <a:pt x="7441" y="3137793"/>
                </a:moveTo>
                <a:cubicBezTo>
                  <a:pt x="7441" y="3157637"/>
                  <a:pt x="7441" y="3172520"/>
                  <a:pt x="7441" y="3182442"/>
                </a:cubicBezTo>
                <a:cubicBezTo>
                  <a:pt x="7441" y="3192364"/>
                  <a:pt x="6201" y="3197325"/>
                  <a:pt x="3720" y="3197325"/>
                </a:cubicBezTo>
                <a:cubicBezTo>
                  <a:pt x="1240" y="3197325"/>
                  <a:pt x="0" y="3187403"/>
                  <a:pt x="0" y="3167559"/>
                </a:cubicBezTo>
                <a:cubicBezTo>
                  <a:pt x="0" y="3147715"/>
                  <a:pt x="2480" y="3137793"/>
                  <a:pt x="7441" y="3137793"/>
                </a:cubicBezTo>
                <a:close/>
                <a:moveTo>
                  <a:pt x="5856386" y="3122911"/>
                </a:moveTo>
                <a:cubicBezTo>
                  <a:pt x="5856386" y="3127871"/>
                  <a:pt x="5853905" y="3130352"/>
                  <a:pt x="5848945" y="3130352"/>
                </a:cubicBezTo>
                <a:cubicBezTo>
                  <a:pt x="5848945" y="3135313"/>
                  <a:pt x="5851425" y="3137793"/>
                  <a:pt x="5856386" y="3137793"/>
                </a:cubicBezTo>
                <a:cubicBezTo>
                  <a:pt x="5856386" y="3132833"/>
                  <a:pt x="5856386" y="3130352"/>
                  <a:pt x="5856386" y="3130352"/>
                </a:cubicBezTo>
                <a:close/>
                <a:moveTo>
                  <a:pt x="5951264" y="3119190"/>
                </a:moveTo>
                <a:cubicBezTo>
                  <a:pt x="5952505" y="3119190"/>
                  <a:pt x="5953124" y="3120431"/>
                  <a:pt x="5953124" y="3122911"/>
                </a:cubicBezTo>
                <a:lnTo>
                  <a:pt x="5945683" y="3122911"/>
                </a:lnTo>
                <a:cubicBezTo>
                  <a:pt x="5948163" y="3120431"/>
                  <a:pt x="5950023" y="3119190"/>
                  <a:pt x="5951264" y="3119190"/>
                </a:cubicBezTo>
                <a:close/>
                <a:moveTo>
                  <a:pt x="279053" y="3117330"/>
                </a:moveTo>
                <a:cubicBezTo>
                  <a:pt x="281533" y="3118570"/>
                  <a:pt x="282773" y="3122911"/>
                  <a:pt x="282773" y="3130352"/>
                </a:cubicBezTo>
                <a:cubicBezTo>
                  <a:pt x="282773" y="3135313"/>
                  <a:pt x="285254" y="3137793"/>
                  <a:pt x="290214" y="3137793"/>
                </a:cubicBezTo>
                <a:cubicBezTo>
                  <a:pt x="290214" y="3142754"/>
                  <a:pt x="290214" y="3145235"/>
                  <a:pt x="290214" y="3145235"/>
                </a:cubicBezTo>
                <a:cubicBezTo>
                  <a:pt x="290214" y="3145235"/>
                  <a:pt x="290214" y="3147715"/>
                  <a:pt x="290214" y="3152676"/>
                </a:cubicBezTo>
                <a:cubicBezTo>
                  <a:pt x="285254" y="3152676"/>
                  <a:pt x="282773" y="3155157"/>
                  <a:pt x="282773" y="3160118"/>
                </a:cubicBezTo>
                <a:cubicBezTo>
                  <a:pt x="282773" y="3160118"/>
                  <a:pt x="281533" y="3161358"/>
                  <a:pt x="279052" y="3163838"/>
                </a:cubicBezTo>
                <a:cubicBezTo>
                  <a:pt x="276572" y="3166319"/>
                  <a:pt x="275332" y="3167559"/>
                  <a:pt x="275332" y="3167559"/>
                </a:cubicBezTo>
                <a:cubicBezTo>
                  <a:pt x="270371" y="3167559"/>
                  <a:pt x="267890" y="3165078"/>
                  <a:pt x="267890" y="3160118"/>
                </a:cubicBezTo>
                <a:cubicBezTo>
                  <a:pt x="267890" y="3155157"/>
                  <a:pt x="270371" y="3151436"/>
                  <a:pt x="275332" y="3148956"/>
                </a:cubicBezTo>
                <a:cubicBezTo>
                  <a:pt x="280292" y="3146475"/>
                  <a:pt x="280292" y="3142754"/>
                  <a:pt x="275332" y="3137793"/>
                </a:cubicBezTo>
                <a:cubicBezTo>
                  <a:pt x="270371" y="3132833"/>
                  <a:pt x="267890" y="3127871"/>
                  <a:pt x="267890" y="3122911"/>
                </a:cubicBezTo>
                <a:cubicBezTo>
                  <a:pt x="272851" y="3117950"/>
                  <a:pt x="276572" y="3116090"/>
                  <a:pt x="279053" y="3117330"/>
                </a:cubicBezTo>
                <a:close/>
                <a:moveTo>
                  <a:pt x="446484" y="3115469"/>
                </a:moveTo>
                <a:cubicBezTo>
                  <a:pt x="451445" y="3120430"/>
                  <a:pt x="453925" y="3124151"/>
                  <a:pt x="453925" y="3126631"/>
                </a:cubicBezTo>
                <a:cubicBezTo>
                  <a:pt x="453925" y="3129112"/>
                  <a:pt x="451445" y="3130352"/>
                  <a:pt x="446484" y="3130352"/>
                </a:cubicBezTo>
                <a:cubicBezTo>
                  <a:pt x="446484" y="3130352"/>
                  <a:pt x="446484" y="3132833"/>
                  <a:pt x="446484" y="3137793"/>
                </a:cubicBezTo>
                <a:cubicBezTo>
                  <a:pt x="441523" y="3122911"/>
                  <a:pt x="441523" y="3115469"/>
                  <a:pt x="446484" y="3115469"/>
                </a:cubicBezTo>
                <a:close/>
                <a:moveTo>
                  <a:pt x="119062" y="3108028"/>
                </a:moveTo>
                <a:cubicBezTo>
                  <a:pt x="114101" y="3112989"/>
                  <a:pt x="111621" y="3117950"/>
                  <a:pt x="111621" y="3122911"/>
                </a:cubicBezTo>
                <a:cubicBezTo>
                  <a:pt x="111621" y="3127871"/>
                  <a:pt x="110380" y="3130352"/>
                  <a:pt x="107900" y="3130352"/>
                </a:cubicBezTo>
                <a:cubicBezTo>
                  <a:pt x="105420" y="3130352"/>
                  <a:pt x="106660" y="3125391"/>
                  <a:pt x="111621" y="3115469"/>
                </a:cubicBezTo>
                <a:close/>
                <a:moveTo>
                  <a:pt x="261379" y="3103377"/>
                </a:moveTo>
                <a:cubicBezTo>
                  <a:pt x="261999" y="3102757"/>
                  <a:pt x="262929" y="3103067"/>
                  <a:pt x="264170" y="3104307"/>
                </a:cubicBezTo>
                <a:cubicBezTo>
                  <a:pt x="266650" y="3106788"/>
                  <a:pt x="267890" y="3108028"/>
                  <a:pt x="267890" y="3108028"/>
                </a:cubicBezTo>
                <a:lnTo>
                  <a:pt x="260449" y="3108028"/>
                </a:lnTo>
                <a:cubicBezTo>
                  <a:pt x="260449" y="3105548"/>
                  <a:pt x="260759" y="3103997"/>
                  <a:pt x="261379" y="3103377"/>
                </a:cubicBezTo>
                <a:close/>
                <a:moveTo>
                  <a:pt x="104179" y="3093145"/>
                </a:moveTo>
                <a:cubicBezTo>
                  <a:pt x="109140" y="3093145"/>
                  <a:pt x="111621" y="3095626"/>
                  <a:pt x="111621" y="3100586"/>
                </a:cubicBezTo>
                <a:cubicBezTo>
                  <a:pt x="111621" y="3105547"/>
                  <a:pt x="110380" y="3108028"/>
                  <a:pt x="107900" y="3108028"/>
                </a:cubicBezTo>
                <a:cubicBezTo>
                  <a:pt x="105420" y="3108028"/>
                  <a:pt x="102939" y="3105547"/>
                  <a:pt x="100459" y="3100586"/>
                </a:cubicBezTo>
                <a:cubicBezTo>
                  <a:pt x="97978" y="3095626"/>
                  <a:pt x="99219" y="3093145"/>
                  <a:pt x="104179" y="3093145"/>
                </a:cubicBezTo>
                <a:close/>
                <a:moveTo>
                  <a:pt x="66972" y="3093145"/>
                </a:moveTo>
                <a:cubicBezTo>
                  <a:pt x="71933" y="3093145"/>
                  <a:pt x="74414" y="3098106"/>
                  <a:pt x="74414" y="3108028"/>
                </a:cubicBezTo>
                <a:cubicBezTo>
                  <a:pt x="69453" y="3112989"/>
                  <a:pt x="66972" y="3116709"/>
                  <a:pt x="66972" y="3119190"/>
                </a:cubicBezTo>
                <a:cubicBezTo>
                  <a:pt x="66972" y="3121671"/>
                  <a:pt x="69453" y="3122911"/>
                  <a:pt x="74414" y="3122911"/>
                </a:cubicBezTo>
                <a:lnTo>
                  <a:pt x="74414" y="3145235"/>
                </a:lnTo>
                <a:cubicBezTo>
                  <a:pt x="69453" y="3145235"/>
                  <a:pt x="64492" y="3140274"/>
                  <a:pt x="59531" y="3130352"/>
                </a:cubicBezTo>
                <a:cubicBezTo>
                  <a:pt x="54570" y="3105547"/>
                  <a:pt x="57050" y="3093145"/>
                  <a:pt x="66972" y="3093145"/>
                </a:cubicBezTo>
                <a:close/>
                <a:moveTo>
                  <a:pt x="565546" y="3078262"/>
                </a:moveTo>
                <a:cubicBezTo>
                  <a:pt x="570508" y="3078262"/>
                  <a:pt x="572988" y="3080743"/>
                  <a:pt x="572988" y="3085704"/>
                </a:cubicBezTo>
                <a:cubicBezTo>
                  <a:pt x="572988" y="3090664"/>
                  <a:pt x="574228" y="3093145"/>
                  <a:pt x="576709" y="3093145"/>
                </a:cubicBezTo>
                <a:cubicBezTo>
                  <a:pt x="579189" y="3093145"/>
                  <a:pt x="580429" y="3095626"/>
                  <a:pt x="580429" y="3100586"/>
                </a:cubicBezTo>
                <a:cubicBezTo>
                  <a:pt x="580429" y="3105547"/>
                  <a:pt x="580429" y="3110508"/>
                  <a:pt x="580429" y="3115469"/>
                </a:cubicBezTo>
                <a:lnTo>
                  <a:pt x="580429" y="3130352"/>
                </a:lnTo>
                <a:cubicBezTo>
                  <a:pt x="585390" y="3140274"/>
                  <a:pt x="587871" y="3147715"/>
                  <a:pt x="587871" y="3152676"/>
                </a:cubicBezTo>
                <a:lnTo>
                  <a:pt x="580429" y="3160118"/>
                </a:lnTo>
                <a:cubicBezTo>
                  <a:pt x="580429" y="3155157"/>
                  <a:pt x="580429" y="3150196"/>
                  <a:pt x="580429" y="3145235"/>
                </a:cubicBezTo>
                <a:lnTo>
                  <a:pt x="572988" y="3145235"/>
                </a:lnTo>
                <a:cubicBezTo>
                  <a:pt x="568027" y="3150196"/>
                  <a:pt x="565546" y="3151436"/>
                  <a:pt x="565546" y="3148956"/>
                </a:cubicBezTo>
                <a:cubicBezTo>
                  <a:pt x="565546" y="3146475"/>
                  <a:pt x="565546" y="3140274"/>
                  <a:pt x="565546" y="3130352"/>
                </a:cubicBezTo>
                <a:cubicBezTo>
                  <a:pt x="565546" y="3120430"/>
                  <a:pt x="564306" y="3114229"/>
                  <a:pt x="561826" y="3111748"/>
                </a:cubicBezTo>
                <a:cubicBezTo>
                  <a:pt x="559345" y="3109268"/>
                  <a:pt x="558105" y="3108028"/>
                  <a:pt x="558105" y="3108028"/>
                </a:cubicBezTo>
                <a:lnTo>
                  <a:pt x="558105" y="3093145"/>
                </a:lnTo>
                <a:cubicBezTo>
                  <a:pt x="558105" y="3083223"/>
                  <a:pt x="560586" y="3078262"/>
                  <a:pt x="565546" y="3078262"/>
                </a:cubicBezTo>
                <a:close/>
                <a:moveTo>
                  <a:pt x="491132" y="3078262"/>
                </a:moveTo>
                <a:cubicBezTo>
                  <a:pt x="496094" y="3078262"/>
                  <a:pt x="497334" y="3080743"/>
                  <a:pt x="494853" y="3085704"/>
                </a:cubicBezTo>
                <a:cubicBezTo>
                  <a:pt x="492373" y="3090664"/>
                  <a:pt x="493613" y="3094385"/>
                  <a:pt x="498574" y="3096866"/>
                </a:cubicBezTo>
                <a:cubicBezTo>
                  <a:pt x="503535" y="3099346"/>
                  <a:pt x="510976" y="3100586"/>
                  <a:pt x="520898" y="3100586"/>
                </a:cubicBezTo>
                <a:lnTo>
                  <a:pt x="528339" y="3100586"/>
                </a:lnTo>
                <a:cubicBezTo>
                  <a:pt x="528339" y="3100586"/>
                  <a:pt x="528339" y="3108028"/>
                  <a:pt x="528339" y="3122911"/>
                </a:cubicBezTo>
                <a:cubicBezTo>
                  <a:pt x="528339" y="3122911"/>
                  <a:pt x="527099" y="3125391"/>
                  <a:pt x="524619" y="3130352"/>
                </a:cubicBezTo>
                <a:cubicBezTo>
                  <a:pt x="522138" y="3135313"/>
                  <a:pt x="520898" y="3137793"/>
                  <a:pt x="520898" y="3137793"/>
                </a:cubicBezTo>
                <a:cubicBezTo>
                  <a:pt x="515937" y="3142754"/>
                  <a:pt x="513457" y="3147715"/>
                  <a:pt x="513457" y="3152676"/>
                </a:cubicBezTo>
                <a:cubicBezTo>
                  <a:pt x="513457" y="3182442"/>
                  <a:pt x="510976" y="3197325"/>
                  <a:pt x="506015" y="3197325"/>
                </a:cubicBezTo>
                <a:cubicBezTo>
                  <a:pt x="506015" y="3187403"/>
                  <a:pt x="506015" y="3175000"/>
                  <a:pt x="506015" y="3160118"/>
                </a:cubicBezTo>
                <a:cubicBezTo>
                  <a:pt x="506015" y="3135313"/>
                  <a:pt x="501054" y="3115469"/>
                  <a:pt x="491132" y="3100586"/>
                </a:cubicBezTo>
                <a:cubicBezTo>
                  <a:pt x="481211" y="3085704"/>
                  <a:pt x="481211" y="3078262"/>
                  <a:pt x="491132" y="3078262"/>
                </a:cubicBezTo>
                <a:close/>
                <a:moveTo>
                  <a:pt x="625078" y="3072681"/>
                </a:moveTo>
                <a:cubicBezTo>
                  <a:pt x="622597" y="3071441"/>
                  <a:pt x="620117" y="3073301"/>
                  <a:pt x="617637" y="3078262"/>
                </a:cubicBezTo>
                <a:cubicBezTo>
                  <a:pt x="622598" y="3088184"/>
                  <a:pt x="627558" y="3095626"/>
                  <a:pt x="632519" y="3100586"/>
                </a:cubicBezTo>
                <a:cubicBezTo>
                  <a:pt x="632519" y="3090664"/>
                  <a:pt x="632519" y="3085704"/>
                  <a:pt x="632519" y="3085704"/>
                </a:cubicBezTo>
                <a:cubicBezTo>
                  <a:pt x="630039" y="3078262"/>
                  <a:pt x="627558" y="3073922"/>
                  <a:pt x="625078" y="3072681"/>
                </a:cubicBezTo>
                <a:close/>
                <a:moveTo>
                  <a:pt x="5997773" y="3070821"/>
                </a:moveTo>
                <a:cubicBezTo>
                  <a:pt x="5997773" y="3070821"/>
                  <a:pt x="5997773" y="3074541"/>
                  <a:pt x="5997773" y="3081983"/>
                </a:cubicBezTo>
                <a:cubicBezTo>
                  <a:pt x="5997773" y="3089424"/>
                  <a:pt x="5994052" y="3093145"/>
                  <a:pt x="5986611" y="3093145"/>
                </a:cubicBezTo>
                <a:cubicBezTo>
                  <a:pt x="5979169" y="3093145"/>
                  <a:pt x="5979169" y="3089424"/>
                  <a:pt x="5986611" y="3081983"/>
                </a:cubicBezTo>
                <a:cubicBezTo>
                  <a:pt x="5994052" y="3074541"/>
                  <a:pt x="5997773" y="3070821"/>
                  <a:pt x="5997773" y="3070821"/>
                </a:cubicBezTo>
                <a:close/>
                <a:moveTo>
                  <a:pt x="587871" y="3070821"/>
                </a:moveTo>
                <a:lnTo>
                  <a:pt x="595312" y="3070821"/>
                </a:lnTo>
                <a:lnTo>
                  <a:pt x="587871" y="3078262"/>
                </a:lnTo>
                <a:close/>
                <a:moveTo>
                  <a:pt x="282773" y="3070821"/>
                </a:moveTo>
                <a:lnTo>
                  <a:pt x="282773" y="3078262"/>
                </a:lnTo>
                <a:cubicBezTo>
                  <a:pt x="282773" y="3083223"/>
                  <a:pt x="282773" y="3085704"/>
                  <a:pt x="282773" y="3085704"/>
                </a:cubicBezTo>
                <a:cubicBezTo>
                  <a:pt x="282773" y="3085704"/>
                  <a:pt x="281533" y="3083223"/>
                  <a:pt x="279052" y="3078262"/>
                </a:cubicBezTo>
                <a:cubicBezTo>
                  <a:pt x="276572" y="3073301"/>
                  <a:pt x="277812" y="3070821"/>
                  <a:pt x="282773" y="3070821"/>
                </a:cubicBezTo>
                <a:close/>
                <a:moveTo>
                  <a:pt x="5960565" y="3063379"/>
                </a:moveTo>
                <a:lnTo>
                  <a:pt x="5975449" y="3063379"/>
                </a:lnTo>
                <a:cubicBezTo>
                  <a:pt x="5970487" y="3068340"/>
                  <a:pt x="5968007" y="3070821"/>
                  <a:pt x="5968007" y="3070821"/>
                </a:cubicBezTo>
                <a:cubicBezTo>
                  <a:pt x="5963045" y="3070821"/>
                  <a:pt x="5960565" y="3068340"/>
                  <a:pt x="5960565" y="3063379"/>
                </a:cubicBezTo>
                <a:close/>
                <a:moveTo>
                  <a:pt x="162781" y="3059659"/>
                </a:moveTo>
                <a:cubicBezTo>
                  <a:pt x="160920" y="3059659"/>
                  <a:pt x="158750" y="3060899"/>
                  <a:pt x="156269" y="3063379"/>
                </a:cubicBezTo>
                <a:cubicBezTo>
                  <a:pt x="156269" y="3073301"/>
                  <a:pt x="161230" y="3080743"/>
                  <a:pt x="171152" y="3085704"/>
                </a:cubicBezTo>
                <a:cubicBezTo>
                  <a:pt x="176113" y="3085704"/>
                  <a:pt x="179834" y="3083223"/>
                  <a:pt x="182314" y="3078262"/>
                </a:cubicBezTo>
                <a:cubicBezTo>
                  <a:pt x="184795" y="3073301"/>
                  <a:pt x="184795" y="3068340"/>
                  <a:pt x="182314" y="3063379"/>
                </a:cubicBezTo>
                <a:cubicBezTo>
                  <a:pt x="179834" y="3058419"/>
                  <a:pt x="177353" y="3058419"/>
                  <a:pt x="174873" y="3063379"/>
                </a:cubicBezTo>
                <a:cubicBezTo>
                  <a:pt x="172392" y="3068340"/>
                  <a:pt x="169912" y="3068340"/>
                  <a:pt x="167431" y="3063379"/>
                </a:cubicBezTo>
                <a:cubicBezTo>
                  <a:pt x="166191" y="3060899"/>
                  <a:pt x="164641" y="3059659"/>
                  <a:pt x="162781" y="3059659"/>
                </a:cubicBezTo>
                <a:close/>
                <a:moveTo>
                  <a:pt x="729257" y="3055938"/>
                </a:moveTo>
                <a:cubicBezTo>
                  <a:pt x="729257" y="3055938"/>
                  <a:pt x="729257" y="3058419"/>
                  <a:pt x="729257" y="3063379"/>
                </a:cubicBezTo>
                <a:lnTo>
                  <a:pt x="736699" y="3070821"/>
                </a:lnTo>
                <a:close/>
                <a:moveTo>
                  <a:pt x="6161483" y="3048497"/>
                </a:moveTo>
                <a:cubicBezTo>
                  <a:pt x="6166445" y="3048497"/>
                  <a:pt x="6168925" y="3050977"/>
                  <a:pt x="6168925" y="3055938"/>
                </a:cubicBezTo>
                <a:lnTo>
                  <a:pt x="6161483" y="3055938"/>
                </a:lnTo>
                <a:cubicBezTo>
                  <a:pt x="6156522" y="3055938"/>
                  <a:pt x="6154042" y="3055938"/>
                  <a:pt x="6154042" y="3055938"/>
                </a:cubicBezTo>
                <a:close/>
                <a:moveTo>
                  <a:pt x="6079628" y="3048497"/>
                </a:moveTo>
                <a:cubicBezTo>
                  <a:pt x="6084589" y="3048497"/>
                  <a:pt x="6087069" y="3049737"/>
                  <a:pt x="6087069" y="3052217"/>
                </a:cubicBezTo>
                <a:cubicBezTo>
                  <a:pt x="6087069" y="3054698"/>
                  <a:pt x="6084589" y="3055938"/>
                  <a:pt x="6079628" y="3055938"/>
                </a:cubicBezTo>
                <a:cubicBezTo>
                  <a:pt x="6074667" y="3050977"/>
                  <a:pt x="6074667" y="3048497"/>
                  <a:pt x="6079628" y="3048497"/>
                </a:cubicBezTo>
                <a:close/>
                <a:moveTo>
                  <a:pt x="6001493" y="3048497"/>
                </a:moveTo>
                <a:cubicBezTo>
                  <a:pt x="6003974" y="3048497"/>
                  <a:pt x="6007695" y="3050977"/>
                  <a:pt x="6012655" y="3055938"/>
                </a:cubicBezTo>
                <a:lnTo>
                  <a:pt x="6012655" y="3063379"/>
                </a:lnTo>
                <a:cubicBezTo>
                  <a:pt x="6002734" y="3063379"/>
                  <a:pt x="5997773" y="3060899"/>
                  <a:pt x="5997773" y="3055938"/>
                </a:cubicBezTo>
                <a:cubicBezTo>
                  <a:pt x="5997773" y="3050977"/>
                  <a:pt x="5999013" y="3048497"/>
                  <a:pt x="6001493" y="3048497"/>
                </a:cubicBezTo>
                <a:close/>
                <a:moveTo>
                  <a:pt x="5990331" y="3041055"/>
                </a:moveTo>
                <a:cubicBezTo>
                  <a:pt x="5990331" y="3041055"/>
                  <a:pt x="5992811" y="3041055"/>
                  <a:pt x="5997773" y="3041055"/>
                </a:cubicBezTo>
                <a:lnTo>
                  <a:pt x="6005214" y="3041055"/>
                </a:lnTo>
                <a:cubicBezTo>
                  <a:pt x="6005214" y="3046016"/>
                  <a:pt x="6002734" y="3048497"/>
                  <a:pt x="5997773" y="3048497"/>
                </a:cubicBezTo>
                <a:cubicBezTo>
                  <a:pt x="5992811" y="3048497"/>
                  <a:pt x="5990331" y="3046016"/>
                  <a:pt x="5990331" y="3041055"/>
                </a:cubicBezTo>
                <a:close/>
                <a:moveTo>
                  <a:pt x="468808" y="3041055"/>
                </a:moveTo>
                <a:lnTo>
                  <a:pt x="476250" y="3048497"/>
                </a:lnTo>
                <a:lnTo>
                  <a:pt x="483691" y="3063379"/>
                </a:lnTo>
                <a:lnTo>
                  <a:pt x="468808" y="3063379"/>
                </a:lnTo>
                <a:cubicBezTo>
                  <a:pt x="468808" y="3058419"/>
                  <a:pt x="468808" y="3050977"/>
                  <a:pt x="468808" y="3041055"/>
                </a:cubicBezTo>
                <a:close/>
                <a:moveTo>
                  <a:pt x="253007" y="3041055"/>
                </a:moveTo>
                <a:lnTo>
                  <a:pt x="260449" y="3048497"/>
                </a:lnTo>
                <a:lnTo>
                  <a:pt x="253007" y="3055938"/>
                </a:lnTo>
                <a:cubicBezTo>
                  <a:pt x="253007" y="3050977"/>
                  <a:pt x="253007" y="3047256"/>
                  <a:pt x="253007" y="3044776"/>
                </a:cubicBezTo>
                <a:cubicBezTo>
                  <a:pt x="253007" y="3042295"/>
                  <a:pt x="253007" y="3041055"/>
                  <a:pt x="253007" y="3041055"/>
                </a:cubicBezTo>
                <a:close/>
                <a:moveTo>
                  <a:pt x="5886151" y="3038265"/>
                </a:moveTo>
                <a:cubicBezTo>
                  <a:pt x="5883671" y="3037645"/>
                  <a:pt x="5881191" y="3038575"/>
                  <a:pt x="5878710" y="3041055"/>
                </a:cubicBezTo>
                <a:cubicBezTo>
                  <a:pt x="5873749" y="3046016"/>
                  <a:pt x="5866307" y="3046016"/>
                  <a:pt x="5856386" y="3041055"/>
                </a:cubicBezTo>
                <a:lnTo>
                  <a:pt x="5848945" y="3048497"/>
                </a:lnTo>
                <a:cubicBezTo>
                  <a:pt x="5848945" y="3058419"/>
                  <a:pt x="5847704" y="3067100"/>
                  <a:pt x="5845223" y="3074541"/>
                </a:cubicBezTo>
                <a:cubicBezTo>
                  <a:pt x="5842743" y="3081983"/>
                  <a:pt x="5843983" y="3085704"/>
                  <a:pt x="5848945" y="3085704"/>
                </a:cubicBezTo>
                <a:cubicBezTo>
                  <a:pt x="5858866" y="3090664"/>
                  <a:pt x="5866307" y="3090664"/>
                  <a:pt x="5871269" y="3085704"/>
                </a:cubicBezTo>
                <a:cubicBezTo>
                  <a:pt x="5866307" y="3080743"/>
                  <a:pt x="5866307" y="3078262"/>
                  <a:pt x="5871269" y="3078262"/>
                </a:cubicBezTo>
                <a:cubicBezTo>
                  <a:pt x="5876230" y="3078262"/>
                  <a:pt x="5878710" y="3075782"/>
                  <a:pt x="5878710" y="3070821"/>
                </a:cubicBezTo>
                <a:cubicBezTo>
                  <a:pt x="5878710" y="3065860"/>
                  <a:pt x="5878710" y="3062139"/>
                  <a:pt x="5878710" y="3059659"/>
                </a:cubicBezTo>
                <a:cubicBezTo>
                  <a:pt x="5878710" y="3057178"/>
                  <a:pt x="5881190" y="3055938"/>
                  <a:pt x="5886151" y="3055938"/>
                </a:cubicBezTo>
                <a:cubicBezTo>
                  <a:pt x="5896073" y="3055938"/>
                  <a:pt x="5898554" y="3052217"/>
                  <a:pt x="5893593" y="3044776"/>
                </a:cubicBezTo>
                <a:cubicBezTo>
                  <a:pt x="5891112" y="3041055"/>
                  <a:pt x="5888632" y="3038885"/>
                  <a:pt x="5886151" y="3038265"/>
                </a:cubicBezTo>
                <a:close/>
                <a:moveTo>
                  <a:pt x="5982889" y="3033614"/>
                </a:moveTo>
                <a:cubicBezTo>
                  <a:pt x="5982889" y="3033614"/>
                  <a:pt x="5982889" y="3036094"/>
                  <a:pt x="5982889" y="3041055"/>
                </a:cubicBezTo>
                <a:cubicBezTo>
                  <a:pt x="5982889" y="3046016"/>
                  <a:pt x="5980409" y="3048497"/>
                  <a:pt x="5975449" y="3048497"/>
                </a:cubicBezTo>
                <a:cubicBezTo>
                  <a:pt x="5970487" y="3048497"/>
                  <a:pt x="5970487" y="3046016"/>
                  <a:pt x="5975449" y="3041055"/>
                </a:cubicBezTo>
                <a:cubicBezTo>
                  <a:pt x="5975449" y="3036094"/>
                  <a:pt x="5977929" y="3033614"/>
                  <a:pt x="5982889" y="3033614"/>
                </a:cubicBezTo>
                <a:close/>
                <a:moveTo>
                  <a:pt x="379511" y="3033614"/>
                </a:moveTo>
                <a:cubicBezTo>
                  <a:pt x="384472" y="3033614"/>
                  <a:pt x="386953" y="3033614"/>
                  <a:pt x="386953" y="3033614"/>
                </a:cubicBezTo>
                <a:cubicBezTo>
                  <a:pt x="386953" y="3033614"/>
                  <a:pt x="386953" y="3036094"/>
                  <a:pt x="386953" y="3041055"/>
                </a:cubicBezTo>
                <a:cubicBezTo>
                  <a:pt x="386953" y="3046016"/>
                  <a:pt x="389433" y="3050977"/>
                  <a:pt x="394394" y="3055938"/>
                </a:cubicBezTo>
                <a:cubicBezTo>
                  <a:pt x="399355" y="3060899"/>
                  <a:pt x="399355" y="3065860"/>
                  <a:pt x="394394" y="3070821"/>
                </a:cubicBezTo>
                <a:cubicBezTo>
                  <a:pt x="389433" y="3075782"/>
                  <a:pt x="385712" y="3070821"/>
                  <a:pt x="383232" y="3055938"/>
                </a:cubicBezTo>
                <a:cubicBezTo>
                  <a:pt x="380752" y="3041055"/>
                  <a:pt x="379511" y="3033614"/>
                  <a:pt x="379511" y="3033614"/>
                </a:cubicBezTo>
                <a:close/>
                <a:moveTo>
                  <a:pt x="5804296" y="3026172"/>
                </a:moveTo>
                <a:cubicBezTo>
                  <a:pt x="5789413" y="3026172"/>
                  <a:pt x="5784452" y="3028653"/>
                  <a:pt x="5789413" y="3033614"/>
                </a:cubicBezTo>
                <a:lnTo>
                  <a:pt x="5804296" y="3041055"/>
                </a:lnTo>
                <a:cubicBezTo>
                  <a:pt x="5809257" y="3036094"/>
                  <a:pt x="5811737" y="3032374"/>
                  <a:pt x="5811737" y="3029893"/>
                </a:cubicBezTo>
                <a:cubicBezTo>
                  <a:pt x="5811737" y="3027412"/>
                  <a:pt x="5809257" y="3026172"/>
                  <a:pt x="5804296" y="3026172"/>
                </a:cubicBezTo>
                <a:close/>
                <a:moveTo>
                  <a:pt x="327421" y="3026172"/>
                </a:moveTo>
                <a:cubicBezTo>
                  <a:pt x="332383" y="3026172"/>
                  <a:pt x="334863" y="3027412"/>
                  <a:pt x="334863" y="3029893"/>
                </a:cubicBezTo>
                <a:cubicBezTo>
                  <a:pt x="334863" y="3032374"/>
                  <a:pt x="332383" y="3033614"/>
                  <a:pt x="327421" y="3033614"/>
                </a:cubicBezTo>
                <a:cubicBezTo>
                  <a:pt x="322461" y="3033614"/>
                  <a:pt x="322461" y="3031133"/>
                  <a:pt x="327421" y="3026172"/>
                </a:cubicBezTo>
                <a:close/>
                <a:moveTo>
                  <a:pt x="6108463" y="2999197"/>
                </a:moveTo>
                <a:cubicBezTo>
                  <a:pt x="6109084" y="2999818"/>
                  <a:pt x="6109393" y="3001368"/>
                  <a:pt x="6109393" y="3003848"/>
                </a:cubicBezTo>
                <a:lnTo>
                  <a:pt x="6101952" y="3011290"/>
                </a:lnTo>
                <a:cubicBezTo>
                  <a:pt x="6101952" y="3006329"/>
                  <a:pt x="6103193" y="3002608"/>
                  <a:pt x="6105673" y="3000127"/>
                </a:cubicBezTo>
                <a:cubicBezTo>
                  <a:pt x="6106913" y="2998887"/>
                  <a:pt x="6107843" y="2998577"/>
                  <a:pt x="6108463" y="2999197"/>
                </a:cubicBezTo>
                <a:close/>
                <a:moveTo>
                  <a:pt x="230683" y="2996407"/>
                </a:moveTo>
                <a:cubicBezTo>
                  <a:pt x="235644" y="2996407"/>
                  <a:pt x="238125" y="2996407"/>
                  <a:pt x="238125" y="2996407"/>
                </a:cubicBezTo>
                <a:cubicBezTo>
                  <a:pt x="238125" y="2996407"/>
                  <a:pt x="238125" y="2998887"/>
                  <a:pt x="238125" y="3003848"/>
                </a:cubicBezTo>
                <a:cubicBezTo>
                  <a:pt x="238125" y="3008809"/>
                  <a:pt x="238125" y="3011290"/>
                  <a:pt x="238125" y="3011290"/>
                </a:cubicBezTo>
                <a:cubicBezTo>
                  <a:pt x="238125" y="3011290"/>
                  <a:pt x="236885" y="3010049"/>
                  <a:pt x="234404" y="3007569"/>
                </a:cubicBezTo>
                <a:cubicBezTo>
                  <a:pt x="231923" y="3005088"/>
                  <a:pt x="230683" y="3003848"/>
                  <a:pt x="230683" y="3003848"/>
                </a:cubicBezTo>
                <a:cubicBezTo>
                  <a:pt x="230683" y="2998887"/>
                  <a:pt x="230683" y="2996407"/>
                  <a:pt x="230683" y="2996407"/>
                </a:cubicBezTo>
                <a:close/>
                <a:moveTo>
                  <a:pt x="66972" y="2996407"/>
                </a:moveTo>
                <a:cubicBezTo>
                  <a:pt x="66972" y="2996407"/>
                  <a:pt x="68213" y="2996407"/>
                  <a:pt x="70693" y="2996407"/>
                </a:cubicBezTo>
                <a:cubicBezTo>
                  <a:pt x="73173" y="2996407"/>
                  <a:pt x="74414" y="2998887"/>
                  <a:pt x="74414" y="3003848"/>
                </a:cubicBezTo>
                <a:cubicBezTo>
                  <a:pt x="74414" y="3008809"/>
                  <a:pt x="71933" y="3011290"/>
                  <a:pt x="66972" y="3011290"/>
                </a:cubicBezTo>
                <a:cubicBezTo>
                  <a:pt x="66972" y="3011290"/>
                  <a:pt x="66972" y="3008809"/>
                  <a:pt x="66972" y="3003848"/>
                </a:cubicBezTo>
                <a:cubicBezTo>
                  <a:pt x="66972" y="2998887"/>
                  <a:pt x="66972" y="2996407"/>
                  <a:pt x="66972" y="2996407"/>
                </a:cubicBezTo>
                <a:close/>
                <a:moveTo>
                  <a:pt x="6113115" y="2981524"/>
                </a:moveTo>
                <a:cubicBezTo>
                  <a:pt x="6115595" y="2981524"/>
                  <a:pt x="6115595" y="2982764"/>
                  <a:pt x="6113115" y="2985245"/>
                </a:cubicBezTo>
                <a:cubicBezTo>
                  <a:pt x="6110635" y="2987725"/>
                  <a:pt x="6109393" y="2988965"/>
                  <a:pt x="6109393" y="2988965"/>
                </a:cubicBezTo>
                <a:cubicBezTo>
                  <a:pt x="6109393" y="2984005"/>
                  <a:pt x="6110635" y="2981524"/>
                  <a:pt x="6113115" y="2981524"/>
                </a:cubicBezTo>
                <a:close/>
                <a:moveTo>
                  <a:pt x="572988" y="2981524"/>
                </a:moveTo>
                <a:lnTo>
                  <a:pt x="580429" y="2996407"/>
                </a:lnTo>
                <a:cubicBezTo>
                  <a:pt x="580429" y="3006329"/>
                  <a:pt x="577949" y="3013770"/>
                  <a:pt x="572988" y="3018731"/>
                </a:cubicBezTo>
                <a:lnTo>
                  <a:pt x="572988" y="3003848"/>
                </a:lnTo>
                <a:cubicBezTo>
                  <a:pt x="572988" y="2993926"/>
                  <a:pt x="572988" y="2986485"/>
                  <a:pt x="572988" y="2981524"/>
                </a:cubicBezTo>
                <a:close/>
                <a:moveTo>
                  <a:pt x="200918" y="2981524"/>
                </a:moveTo>
                <a:lnTo>
                  <a:pt x="208359" y="2981524"/>
                </a:lnTo>
                <a:lnTo>
                  <a:pt x="208359" y="3003848"/>
                </a:lnTo>
                <a:cubicBezTo>
                  <a:pt x="203398" y="2998887"/>
                  <a:pt x="202158" y="2995167"/>
                  <a:pt x="204638" y="2992686"/>
                </a:cubicBezTo>
                <a:cubicBezTo>
                  <a:pt x="207119" y="2990205"/>
                  <a:pt x="207119" y="2988965"/>
                  <a:pt x="204638" y="2988965"/>
                </a:cubicBezTo>
                <a:cubicBezTo>
                  <a:pt x="202158" y="2988965"/>
                  <a:pt x="200918" y="2986485"/>
                  <a:pt x="200918" y="2981524"/>
                </a:cubicBezTo>
                <a:close/>
                <a:moveTo>
                  <a:pt x="234404" y="2959200"/>
                </a:moveTo>
                <a:cubicBezTo>
                  <a:pt x="236885" y="2959200"/>
                  <a:pt x="238125" y="2964160"/>
                  <a:pt x="238125" y="2974082"/>
                </a:cubicBezTo>
                <a:lnTo>
                  <a:pt x="230683" y="2981524"/>
                </a:lnTo>
                <a:cubicBezTo>
                  <a:pt x="230683" y="2976563"/>
                  <a:pt x="230683" y="2971602"/>
                  <a:pt x="230683" y="2966641"/>
                </a:cubicBezTo>
                <a:cubicBezTo>
                  <a:pt x="230683" y="2961680"/>
                  <a:pt x="231923" y="2959200"/>
                  <a:pt x="234404" y="2959200"/>
                </a:cubicBezTo>
                <a:close/>
                <a:moveTo>
                  <a:pt x="147898" y="2956874"/>
                </a:moveTo>
                <a:cubicBezTo>
                  <a:pt x="146037" y="2957185"/>
                  <a:pt x="143867" y="2957960"/>
                  <a:pt x="141386" y="2959200"/>
                </a:cubicBezTo>
                <a:cubicBezTo>
                  <a:pt x="141386" y="2959200"/>
                  <a:pt x="141386" y="2961680"/>
                  <a:pt x="141386" y="2966641"/>
                </a:cubicBezTo>
                <a:lnTo>
                  <a:pt x="156269" y="2966641"/>
                </a:lnTo>
                <a:cubicBezTo>
                  <a:pt x="156269" y="2959200"/>
                  <a:pt x="153479" y="2955944"/>
                  <a:pt x="147898" y="2956874"/>
                </a:cubicBezTo>
                <a:close/>
                <a:moveTo>
                  <a:pt x="439043" y="2951758"/>
                </a:moveTo>
                <a:cubicBezTo>
                  <a:pt x="444004" y="2951758"/>
                  <a:pt x="446484" y="2954239"/>
                  <a:pt x="446484" y="2959200"/>
                </a:cubicBezTo>
                <a:lnTo>
                  <a:pt x="439043" y="2959200"/>
                </a:lnTo>
                <a:close/>
                <a:moveTo>
                  <a:pt x="401836" y="2951758"/>
                </a:moveTo>
                <a:cubicBezTo>
                  <a:pt x="411758" y="2951758"/>
                  <a:pt x="419199" y="2955479"/>
                  <a:pt x="424160" y="2962920"/>
                </a:cubicBezTo>
                <a:cubicBezTo>
                  <a:pt x="429121" y="2970362"/>
                  <a:pt x="435322" y="2974082"/>
                  <a:pt x="442763" y="2974082"/>
                </a:cubicBezTo>
                <a:cubicBezTo>
                  <a:pt x="450205" y="2974082"/>
                  <a:pt x="453925" y="2976563"/>
                  <a:pt x="453925" y="2981524"/>
                </a:cubicBezTo>
                <a:cubicBezTo>
                  <a:pt x="453925" y="2986485"/>
                  <a:pt x="448965" y="2986485"/>
                  <a:pt x="439043" y="2981524"/>
                </a:cubicBezTo>
                <a:lnTo>
                  <a:pt x="424160" y="2974082"/>
                </a:lnTo>
                <a:cubicBezTo>
                  <a:pt x="419199" y="2974082"/>
                  <a:pt x="416718" y="2982764"/>
                  <a:pt x="416718" y="3000127"/>
                </a:cubicBezTo>
                <a:cubicBezTo>
                  <a:pt x="416718" y="3017491"/>
                  <a:pt x="419199" y="3031133"/>
                  <a:pt x="424160" y="3041055"/>
                </a:cubicBezTo>
                <a:cubicBezTo>
                  <a:pt x="429121" y="3050977"/>
                  <a:pt x="432841" y="3060899"/>
                  <a:pt x="435322" y="3070821"/>
                </a:cubicBezTo>
                <a:cubicBezTo>
                  <a:pt x="437802" y="3080743"/>
                  <a:pt x="439043" y="3088184"/>
                  <a:pt x="439043" y="3093145"/>
                </a:cubicBezTo>
                <a:cubicBezTo>
                  <a:pt x="434082" y="3093145"/>
                  <a:pt x="431601" y="3093145"/>
                  <a:pt x="431601" y="3093145"/>
                </a:cubicBezTo>
                <a:lnTo>
                  <a:pt x="431601" y="3085704"/>
                </a:lnTo>
                <a:lnTo>
                  <a:pt x="424160" y="3070821"/>
                </a:lnTo>
                <a:cubicBezTo>
                  <a:pt x="419199" y="3065860"/>
                  <a:pt x="415478" y="3052217"/>
                  <a:pt x="412998" y="3029893"/>
                </a:cubicBezTo>
                <a:cubicBezTo>
                  <a:pt x="410517" y="3007569"/>
                  <a:pt x="406797" y="2991446"/>
                  <a:pt x="401836" y="2981524"/>
                </a:cubicBezTo>
                <a:cubicBezTo>
                  <a:pt x="386953" y="2961680"/>
                  <a:pt x="386953" y="2951758"/>
                  <a:pt x="401836" y="2951758"/>
                </a:cubicBezTo>
                <a:close/>
                <a:moveTo>
                  <a:pt x="677168" y="2936875"/>
                </a:moveTo>
                <a:lnTo>
                  <a:pt x="684609" y="2944317"/>
                </a:lnTo>
                <a:cubicBezTo>
                  <a:pt x="689570" y="2944317"/>
                  <a:pt x="692051" y="2943077"/>
                  <a:pt x="692051" y="2940596"/>
                </a:cubicBezTo>
                <a:cubicBezTo>
                  <a:pt x="692051" y="2938115"/>
                  <a:pt x="689570" y="2936875"/>
                  <a:pt x="684609" y="2936875"/>
                </a:cubicBezTo>
                <a:cubicBezTo>
                  <a:pt x="679648" y="2936875"/>
                  <a:pt x="677168" y="2936875"/>
                  <a:pt x="677168" y="2936875"/>
                </a:cubicBezTo>
                <a:close/>
                <a:moveTo>
                  <a:pt x="96738" y="2929434"/>
                </a:moveTo>
                <a:cubicBezTo>
                  <a:pt x="96738" y="2929434"/>
                  <a:pt x="99219" y="2929434"/>
                  <a:pt x="104179" y="2929434"/>
                </a:cubicBezTo>
                <a:lnTo>
                  <a:pt x="104179" y="2936875"/>
                </a:lnTo>
                <a:cubicBezTo>
                  <a:pt x="99219" y="2936875"/>
                  <a:pt x="96738" y="2934395"/>
                  <a:pt x="96738" y="2929434"/>
                </a:cubicBezTo>
                <a:close/>
                <a:moveTo>
                  <a:pt x="226963" y="2923853"/>
                </a:moveTo>
                <a:cubicBezTo>
                  <a:pt x="229443" y="2922613"/>
                  <a:pt x="230683" y="2924473"/>
                  <a:pt x="230683" y="2929434"/>
                </a:cubicBezTo>
                <a:cubicBezTo>
                  <a:pt x="225722" y="2939356"/>
                  <a:pt x="220761" y="2944317"/>
                  <a:pt x="215800" y="2944317"/>
                </a:cubicBezTo>
                <a:lnTo>
                  <a:pt x="200918" y="2951758"/>
                </a:lnTo>
                <a:lnTo>
                  <a:pt x="215800" y="2936875"/>
                </a:lnTo>
                <a:cubicBezTo>
                  <a:pt x="220761" y="2929434"/>
                  <a:pt x="224482" y="2925094"/>
                  <a:pt x="226963" y="2923853"/>
                </a:cubicBezTo>
                <a:close/>
                <a:moveTo>
                  <a:pt x="5930800" y="2921993"/>
                </a:moveTo>
                <a:lnTo>
                  <a:pt x="5938241" y="2936875"/>
                </a:lnTo>
                <a:cubicBezTo>
                  <a:pt x="5943203" y="2936875"/>
                  <a:pt x="5943203" y="2934395"/>
                  <a:pt x="5938241" y="2929434"/>
                </a:cubicBezTo>
                <a:close/>
                <a:moveTo>
                  <a:pt x="491132" y="2914551"/>
                </a:moveTo>
                <a:cubicBezTo>
                  <a:pt x="491132" y="2914551"/>
                  <a:pt x="493613" y="2914551"/>
                  <a:pt x="498574" y="2914551"/>
                </a:cubicBezTo>
                <a:cubicBezTo>
                  <a:pt x="498574" y="2914551"/>
                  <a:pt x="501054" y="2917032"/>
                  <a:pt x="506015" y="2921993"/>
                </a:cubicBezTo>
                <a:cubicBezTo>
                  <a:pt x="501054" y="2926953"/>
                  <a:pt x="498574" y="2929434"/>
                  <a:pt x="498574" y="2929434"/>
                </a:cubicBezTo>
                <a:cubicBezTo>
                  <a:pt x="493613" y="2929434"/>
                  <a:pt x="491132" y="2926953"/>
                  <a:pt x="491132" y="2921993"/>
                </a:cubicBezTo>
                <a:cubicBezTo>
                  <a:pt x="491132" y="2917032"/>
                  <a:pt x="491132" y="2914551"/>
                  <a:pt x="491132" y="2914551"/>
                </a:cubicBezTo>
                <a:close/>
                <a:moveTo>
                  <a:pt x="197197" y="2914551"/>
                </a:moveTo>
                <a:cubicBezTo>
                  <a:pt x="199678" y="2914551"/>
                  <a:pt x="200918" y="2918272"/>
                  <a:pt x="200918" y="2925713"/>
                </a:cubicBezTo>
                <a:cubicBezTo>
                  <a:pt x="200918" y="2933155"/>
                  <a:pt x="199678" y="2936875"/>
                  <a:pt x="197197" y="2936875"/>
                </a:cubicBezTo>
                <a:cubicBezTo>
                  <a:pt x="194716" y="2936875"/>
                  <a:pt x="193476" y="2933155"/>
                  <a:pt x="193476" y="2925713"/>
                </a:cubicBezTo>
                <a:cubicBezTo>
                  <a:pt x="193476" y="2918272"/>
                  <a:pt x="194716" y="2914551"/>
                  <a:pt x="197197" y="2914551"/>
                </a:cubicBezTo>
                <a:close/>
                <a:moveTo>
                  <a:pt x="358117" y="2909900"/>
                </a:moveTo>
                <a:cubicBezTo>
                  <a:pt x="358737" y="2909281"/>
                  <a:pt x="359668" y="2909590"/>
                  <a:pt x="360908" y="2910831"/>
                </a:cubicBezTo>
                <a:cubicBezTo>
                  <a:pt x="363388" y="2913311"/>
                  <a:pt x="364628" y="2914551"/>
                  <a:pt x="364628" y="2914551"/>
                </a:cubicBezTo>
                <a:cubicBezTo>
                  <a:pt x="364628" y="2914551"/>
                  <a:pt x="362148" y="2914551"/>
                  <a:pt x="357187" y="2914551"/>
                </a:cubicBezTo>
                <a:cubicBezTo>
                  <a:pt x="357187" y="2912071"/>
                  <a:pt x="357497" y="2910521"/>
                  <a:pt x="358117" y="2909900"/>
                </a:cubicBezTo>
                <a:close/>
                <a:moveTo>
                  <a:pt x="286494" y="2907110"/>
                </a:moveTo>
                <a:cubicBezTo>
                  <a:pt x="284013" y="2907110"/>
                  <a:pt x="282773" y="2908350"/>
                  <a:pt x="282773" y="2910831"/>
                </a:cubicBezTo>
                <a:cubicBezTo>
                  <a:pt x="282773" y="2913311"/>
                  <a:pt x="285254" y="2914551"/>
                  <a:pt x="290214" y="2914551"/>
                </a:cubicBezTo>
                <a:cubicBezTo>
                  <a:pt x="290214" y="2909590"/>
                  <a:pt x="288974" y="2907110"/>
                  <a:pt x="286494" y="2907110"/>
                </a:cubicBezTo>
                <a:close/>
                <a:moveTo>
                  <a:pt x="419974" y="2895250"/>
                </a:moveTo>
                <a:cubicBezTo>
                  <a:pt x="422764" y="2895715"/>
                  <a:pt x="424160" y="2899668"/>
                  <a:pt x="424160" y="2907110"/>
                </a:cubicBezTo>
                <a:cubicBezTo>
                  <a:pt x="424160" y="2912071"/>
                  <a:pt x="424160" y="2917032"/>
                  <a:pt x="424160" y="2921993"/>
                </a:cubicBezTo>
                <a:cubicBezTo>
                  <a:pt x="424160" y="2926953"/>
                  <a:pt x="424160" y="2931915"/>
                  <a:pt x="424160" y="2936875"/>
                </a:cubicBezTo>
                <a:cubicBezTo>
                  <a:pt x="429121" y="2941836"/>
                  <a:pt x="429121" y="2944317"/>
                  <a:pt x="424160" y="2944317"/>
                </a:cubicBezTo>
                <a:cubicBezTo>
                  <a:pt x="419199" y="2944317"/>
                  <a:pt x="416718" y="2944317"/>
                  <a:pt x="416718" y="2944317"/>
                </a:cubicBezTo>
                <a:cubicBezTo>
                  <a:pt x="416718" y="2944317"/>
                  <a:pt x="416718" y="2941836"/>
                  <a:pt x="416718" y="2936875"/>
                </a:cubicBezTo>
                <a:cubicBezTo>
                  <a:pt x="416718" y="2931915"/>
                  <a:pt x="416718" y="2926953"/>
                  <a:pt x="416718" y="2921993"/>
                </a:cubicBezTo>
                <a:lnTo>
                  <a:pt x="409277" y="2899668"/>
                </a:lnTo>
                <a:cubicBezTo>
                  <a:pt x="409277" y="2899668"/>
                  <a:pt x="411758" y="2898428"/>
                  <a:pt x="416718" y="2895948"/>
                </a:cubicBezTo>
                <a:cubicBezTo>
                  <a:pt x="417959" y="2895328"/>
                  <a:pt x="419044" y="2895095"/>
                  <a:pt x="419974" y="2895250"/>
                </a:cubicBezTo>
                <a:close/>
                <a:moveTo>
                  <a:pt x="632519" y="2892227"/>
                </a:moveTo>
                <a:lnTo>
                  <a:pt x="625078" y="2899668"/>
                </a:lnTo>
                <a:cubicBezTo>
                  <a:pt x="630039" y="2904629"/>
                  <a:pt x="632519" y="2904629"/>
                  <a:pt x="632519" y="2899668"/>
                </a:cubicBezTo>
                <a:cubicBezTo>
                  <a:pt x="637480" y="2899668"/>
                  <a:pt x="639961" y="2898428"/>
                  <a:pt x="639961" y="2895948"/>
                </a:cubicBezTo>
                <a:cubicBezTo>
                  <a:pt x="639961" y="2893467"/>
                  <a:pt x="637480" y="2892227"/>
                  <a:pt x="632519" y="2892227"/>
                </a:cubicBezTo>
                <a:close/>
                <a:moveTo>
                  <a:pt x="208359" y="2884786"/>
                </a:moveTo>
                <a:cubicBezTo>
                  <a:pt x="208359" y="2889746"/>
                  <a:pt x="208359" y="2894708"/>
                  <a:pt x="208359" y="2899668"/>
                </a:cubicBezTo>
                <a:cubicBezTo>
                  <a:pt x="203398" y="2899668"/>
                  <a:pt x="200918" y="2899668"/>
                  <a:pt x="200918" y="2899668"/>
                </a:cubicBezTo>
                <a:close/>
                <a:moveTo>
                  <a:pt x="81855" y="2884786"/>
                </a:moveTo>
                <a:cubicBezTo>
                  <a:pt x="81855" y="2884786"/>
                  <a:pt x="83095" y="2886026"/>
                  <a:pt x="85576" y="2888506"/>
                </a:cubicBezTo>
                <a:cubicBezTo>
                  <a:pt x="88057" y="2890987"/>
                  <a:pt x="91777" y="2892227"/>
                  <a:pt x="96738" y="2892227"/>
                </a:cubicBezTo>
                <a:lnTo>
                  <a:pt x="104179" y="2899668"/>
                </a:lnTo>
                <a:lnTo>
                  <a:pt x="96738" y="2899668"/>
                </a:lnTo>
                <a:cubicBezTo>
                  <a:pt x="86816" y="2899668"/>
                  <a:pt x="81855" y="2897188"/>
                  <a:pt x="81855" y="2892227"/>
                </a:cubicBezTo>
                <a:cubicBezTo>
                  <a:pt x="81855" y="2887266"/>
                  <a:pt x="81855" y="2884786"/>
                  <a:pt x="81855" y="2884786"/>
                </a:cubicBezTo>
                <a:close/>
                <a:moveTo>
                  <a:pt x="535781" y="2877344"/>
                </a:moveTo>
                <a:cubicBezTo>
                  <a:pt x="535781" y="2882305"/>
                  <a:pt x="534541" y="2884786"/>
                  <a:pt x="532060" y="2884786"/>
                </a:cubicBezTo>
                <a:cubicBezTo>
                  <a:pt x="529580" y="2884786"/>
                  <a:pt x="528339" y="2883546"/>
                  <a:pt x="528339" y="2881065"/>
                </a:cubicBezTo>
                <a:cubicBezTo>
                  <a:pt x="528339" y="2878584"/>
                  <a:pt x="530820" y="2877344"/>
                  <a:pt x="535781" y="2877344"/>
                </a:cubicBezTo>
                <a:close/>
                <a:moveTo>
                  <a:pt x="405556" y="2867577"/>
                </a:moveTo>
                <a:cubicBezTo>
                  <a:pt x="406797" y="2867888"/>
                  <a:pt x="408037" y="2868663"/>
                  <a:pt x="409277" y="2869903"/>
                </a:cubicBezTo>
                <a:cubicBezTo>
                  <a:pt x="414238" y="2874864"/>
                  <a:pt x="416718" y="2877344"/>
                  <a:pt x="416718" y="2877344"/>
                </a:cubicBezTo>
                <a:cubicBezTo>
                  <a:pt x="416718" y="2877344"/>
                  <a:pt x="414238" y="2877344"/>
                  <a:pt x="409277" y="2877344"/>
                </a:cubicBezTo>
                <a:cubicBezTo>
                  <a:pt x="404316" y="2882305"/>
                  <a:pt x="401836" y="2888506"/>
                  <a:pt x="401836" y="2895948"/>
                </a:cubicBezTo>
                <a:cubicBezTo>
                  <a:pt x="401836" y="2903389"/>
                  <a:pt x="401836" y="2907110"/>
                  <a:pt x="401836" y="2907110"/>
                </a:cubicBezTo>
                <a:cubicBezTo>
                  <a:pt x="401836" y="2926953"/>
                  <a:pt x="399355" y="2936875"/>
                  <a:pt x="394394" y="2936875"/>
                </a:cubicBezTo>
                <a:cubicBezTo>
                  <a:pt x="389433" y="2936875"/>
                  <a:pt x="386953" y="2929434"/>
                  <a:pt x="386953" y="2914551"/>
                </a:cubicBezTo>
                <a:cubicBezTo>
                  <a:pt x="386953" y="2909590"/>
                  <a:pt x="386953" y="2905870"/>
                  <a:pt x="386953" y="2903389"/>
                </a:cubicBezTo>
                <a:cubicBezTo>
                  <a:pt x="386953" y="2900908"/>
                  <a:pt x="385712" y="2898428"/>
                  <a:pt x="383232" y="2895948"/>
                </a:cubicBezTo>
                <a:cubicBezTo>
                  <a:pt x="380752" y="2893467"/>
                  <a:pt x="380752" y="2890987"/>
                  <a:pt x="383232" y="2888506"/>
                </a:cubicBezTo>
                <a:cubicBezTo>
                  <a:pt x="385712" y="2886026"/>
                  <a:pt x="389433" y="2882305"/>
                  <a:pt x="394394" y="2877344"/>
                </a:cubicBezTo>
                <a:cubicBezTo>
                  <a:pt x="398115" y="2869903"/>
                  <a:pt x="401836" y="2866647"/>
                  <a:pt x="405556" y="2867577"/>
                </a:cubicBezTo>
                <a:close/>
                <a:moveTo>
                  <a:pt x="312539" y="2855020"/>
                </a:moveTo>
                <a:lnTo>
                  <a:pt x="312539" y="2884786"/>
                </a:lnTo>
                <a:lnTo>
                  <a:pt x="305097" y="2877344"/>
                </a:lnTo>
                <a:cubicBezTo>
                  <a:pt x="310058" y="2862461"/>
                  <a:pt x="312539" y="2855020"/>
                  <a:pt x="312539" y="2855020"/>
                </a:cubicBezTo>
                <a:close/>
                <a:moveTo>
                  <a:pt x="6034979" y="2847579"/>
                </a:moveTo>
                <a:lnTo>
                  <a:pt x="6034979" y="2855020"/>
                </a:lnTo>
                <a:cubicBezTo>
                  <a:pt x="6034979" y="2859981"/>
                  <a:pt x="6032499" y="2862461"/>
                  <a:pt x="6027538" y="2862461"/>
                </a:cubicBezTo>
                <a:cubicBezTo>
                  <a:pt x="6027538" y="2857501"/>
                  <a:pt x="6027538" y="2855020"/>
                  <a:pt x="6027538" y="2855020"/>
                </a:cubicBezTo>
                <a:cubicBezTo>
                  <a:pt x="6027538" y="2855020"/>
                  <a:pt x="6028779" y="2853780"/>
                  <a:pt x="6031259" y="2851299"/>
                </a:cubicBezTo>
                <a:cubicBezTo>
                  <a:pt x="6033739" y="2848819"/>
                  <a:pt x="6034979" y="2847579"/>
                  <a:pt x="6034979" y="2847579"/>
                </a:cubicBezTo>
                <a:close/>
                <a:moveTo>
                  <a:pt x="148828" y="2832696"/>
                </a:moveTo>
                <a:lnTo>
                  <a:pt x="148828" y="2862461"/>
                </a:lnTo>
                <a:lnTo>
                  <a:pt x="156269" y="2884786"/>
                </a:lnTo>
                <a:cubicBezTo>
                  <a:pt x="161230" y="2889746"/>
                  <a:pt x="162470" y="2893467"/>
                  <a:pt x="159990" y="2895948"/>
                </a:cubicBezTo>
                <a:cubicBezTo>
                  <a:pt x="157509" y="2898428"/>
                  <a:pt x="153789" y="2907110"/>
                  <a:pt x="148828" y="2921993"/>
                </a:cubicBezTo>
                <a:cubicBezTo>
                  <a:pt x="143867" y="2936875"/>
                  <a:pt x="146347" y="2944317"/>
                  <a:pt x="156269" y="2944317"/>
                </a:cubicBezTo>
                <a:lnTo>
                  <a:pt x="163711" y="2944317"/>
                </a:lnTo>
                <a:cubicBezTo>
                  <a:pt x="163711" y="2944317"/>
                  <a:pt x="163711" y="2946798"/>
                  <a:pt x="163711" y="2951758"/>
                </a:cubicBezTo>
                <a:cubicBezTo>
                  <a:pt x="163711" y="2956719"/>
                  <a:pt x="163711" y="2961680"/>
                  <a:pt x="163711" y="2966641"/>
                </a:cubicBezTo>
                <a:cubicBezTo>
                  <a:pt x="168671" y="2976563"/>
                  <a:pt x="168671" y="2981524"/>
                  <a:pt x="163711" y="2981524"/>
                </a:cubicBezTo>
                <a:cubicBezTo>
                  <a:pt x="158750" y="2981524"/>
                  <a:pt x="156269" y="2982764"/>
                  <a:pt x="156269" y="2985245"/>
                </a:cubicBezTo>
                <a:cubicBezTo>
                  <a:pt x="156269" y="2987725"/>
                  <a:pt x="158750" y="2988965"/>
                  <a:pt x="163711" y="2988965"/>
                </a:cubicBezTo>
                <a:lnTo>
                  <a:pt x="178593" y="3003848"/>
                </a:lnTo>
                <a:cubicBezTo>
                  <a:pt x="178593" y="3023692"/>
                  <a:pt x="183554" y="3033614"/>
                  <a:pt x="193476" y="3033614"/>
                </a:cubicBezTo>
                <a:cubicBezTo>
                  <a:pt x="193476" y="3033614"/>
                  <a:pt x="195957" y="3036094"/>
                  <a:pt x="200918" y="3041055"/>
                </a:cubicBezTo>
                <a:cubicBezTo>
                  <a:pt x="200918" y="3041055"/>
                  <a:pt x="202158" y="3043536"/>
                  <a:pt x="204638" y="3048497"/>
                </a:cubicBezTo>
                <a:cubicBezTo>
                  <a:pt x="207119" y="3053457"/>
                  <a:pt x="208359" y="3058419"/>
                  <a:pt x="208359" y="3063379"/>
                </a:cubicBezTo>
                <a:cubicBezTo>
                  <a:pt x="218281" y="3078262"/>
                  <a:pt x="223242" y="3085704"/>
                  <a:pt x="223242" y="3085704"/>
                </a:cubicBezTo>
                <a:lnTo>
                  <a:pt x="208359" y="3085704"/>
                </a:lnTo>
                <a:cubicBezTo>
                  <a:pt x="203398" y="3080743"/>
                  <a:pt x="200918" y="3080743"/>
                  <a:pt x="200918" y="3085704"/>
                </a:cubicBezTo>
                <a:cubicBezTo>
                  <a:pt x="200918" y="3090664"/>
                  <a:pt x="203398" y="3093145"/>
                  <a:pt x="208359" y="3093145"/>
                </a:cubicBezTo>
                <a:cubicBezTo>
                  <a:pt x="208359" y="3108028"/>
                  <a:pt x="215800" y="3115469"/>
                  <a:pt x="230683" y="3115469"/>
                </a:cubicBezTo>
                <a:cubicBezTo>
                  <a:pt x="230683" y="3120430"/>
                  <a:pt x="226963" y="3122911"/>
                  <a:pt x="219521" y="3122911"/>
                </a:cubicBezTo>
                <a:cubicBezTo>
                  <a:pt x="212080" y="3122911"/>
                  <a:pt x="208359" y="3120430"/>
                  <a:pt x="208359" y="3115469"/>
                </a:cubicBezTo>
                <a:cubicBezTo>
                  <a:pt x="203398" y="3115469"/>
                  <a:pt x="199678" y="3114229"/>
                  <a:pt x="197197" y="3111748"/>
                </a:cubicBezTo>
                <a:cubicBezTo>
                  <a:pt x="194716" y="3109268"/>
                  <a:pt x="190996" y="3108028"/>
                  <a:pt x="186035" y="3108028"/>
                </a:cubicBezTo>
                <a:cubicBezTo>
                  <a:pt x="181074" y="3112989"/>
                  <a:pt x="177353" y="3115469"/>
                  <a:pt x="174873" y="3115469"/>
                </a:cubicBezTo>
                <a:cubicBezTo>
                  <a:pt x="172392" y="3115469"/>
                  <a:pt x="173633" y="3117950"/>
                  <a:pt x="178593" y="3122911"/>
                </a:cubicBezTo>
                <a:cubicBezTo>
                  <a:pt x="193476" y="3147715"/>
                  <a:pt x="203398" y="3152676"/>
                  <a:pt x="208359" y="3137793"/>
                </a:cubicBezTo>
                <a:lnTo>
                  <a:pt x="208359" y="3152676"/>
                </a:lnTo>
                <a:cubicBezTo>
                  <a:pt x="208359" y="3167559"/>
                  <a:pt x="205878" y="3175000"/>
                  <a:pt x="200918" y="3175000"/>
                </a:cubicBezTo>
                <a:cubicBezTo>
                  <a:pt x="190996" y="3179961"/>
                  <a:pt x="193476" y="3187403"/>
                  <a:pt x="208359" y="3197325"/>
                </a:cubicBezTo>
                <a:cubicBezTo>
                  <a:pt x="213320" y="3202285"/>
                  <a:pt x="213320" y="3207247"/>
                  <a:pt x="208359" y="3212207"/>
                </a:cubicBezTo>
                <a:cubicBezTo>
                  <a:pt x="208359" y="3212207"/>
                  <a:pt x="208359" y="3214688"/>
                  <a:pt x="208359" y="3219649"/>
                </a:cubicBezTo>
                <a:cubicBezTo>
                  <a:pt x="213320" y="3219649"/>
                  <a:pt x="215800" y="3222130"/>
                  <a:pt x="215800" y="3227090"/>
                </a:cubicBezTo>
                <a:cubicBezTo>
                  <a:pt x="215800" y="3232051"/>
                  <a:pt x="213320" y="3234532"/>
                  <a:pt x="208359" y="3234532"/>
                </a:cubicBezTo>
                <a:cubicBezTo>
                  <a:pt x="203398" y="3234532"/>
                  <a:pt x="200918" y="3232051"/>
                  <a:pt x="200918" y="3227090"/>
                </a:cubicBezTo>
                <a:cubicBezTo>
                  <a:pt x="200918" y="3222130"/>
                  <a:pt x="198437" y="3219649"/>
                  <a:pt x="193476" y="3219649"/>
                </a:cubicBezTo>
                <a:cubicBezTo>
                  <a:pt x="193476" y="3214688"/>
                  <a:pt x="192236" y="3210967"/>
                  <a:pt x="189756" y="3208487"/>
                </a:cubicBezTo>
                <a:cubicBezTo>
                  <a:pt x="187275" y="3206006"/>
                  <a:pt x="186035" y="3202285"/>
                  <a:pt x="186035" y="3197325"/>
                </a:cubicBezTo>
                <a:lnTo>
                  <a:pt x="178593" y="3197325"/>
                </a:lnTo>
                <a:cubicBezTo>
                  <a:pt x="173633" y="3202285"/>
                  <a:pt x="168671" y="3204766"/>
                  <a:pt x="163711" y="3204766"/>
                </a:cubicBezTo>
                <a:cubicBezTo>
                  <a:pt x="158750" y="3204766"/>
                  <a:pt x="157509" y="3202285"/>
                  <a:pt x="159990" y="3197325"/>
                </a:cubicBezTo>
                <a:cubicBezTo>
                  <a:pt x="162470" y="3192364"/>
                  <a:pt x="162470" y="3188643"/>
                  <a:pt x="159990" y="3186163"/>
                </a:cubicBezTo>
                <a:cubicBezTo>
                  <a:pt x="157509" y="3183682"/>
                  <a:pt x="157509" y="3179961"/>
                  <a:pt x="159990" y="3175000"/>
                </a:cubicBezTo>
                <a:cubicBezTo>
                  <a:pt x="162470" y="3170040"/>
                  <a:pt x="158750" y="3167559"/>
                  <a:pt x="148828" y="3167559"/>
                </a:cubicBezTo>
                <a:cubicBezTo>
                  <a:pt x="143867" y="3167559"/>
                  <a:pt x="141386" y="3165078"/>
                  <a:pt x="141386" y="3160118"/>
                </a:cubicBezTo>
                <a:cubicBezTo>
                  <a:pt x="141386" y="3160118"/>
                  <a:pt x="138906" y="3160118"/>
                  <a:pt x="133945" y="3160118"/>
                </a:cubicBezTo>
                <a:cubicBezTo>
                  <a:pt x="128984" y="3160118"/>
                  <a:pt x="126504" y="3157637"/>
                  <a:pt x="126504" y="3152676"/>
                </a:cubicBezTo>
                <a:lnTo>
                  <a:pt x="133945" y="3152676"/>
                </a:lnTo>
                <a:cubicBezTo>
                  <a:pt x="143867" y="3152676"/>
                  <a:pt x="148828" y="3150196"/>
                  <a:pt x="148828" y="3145235"/>
                </a:cubicBezTo>
                <a:cubicBezTo>
                  <a:pt x="148828" y="3145235"/>
                  <a:pt x="148828" y="3142754"/>
                  <a:pt x="148828" y="3137793"/>
                </a:cubicBezTo>
                <a:cubicBezTo>
                  <a:pt x="143867" y="3137793"/>
                  <a:pt x="141386" y="3136553"/>
                  <a:pt x="141386" y="3134073"/>
                </a:cubicBezTo>
                <a:cubicBezTo>
                  <a:pt x="141386" y="3131592"/>
                  <a:pt x="141386" y="3127871"/>
                  <a:pt x="141386" y="3122911"/>
                </a:cubicBezTo>
                <a:cubicBezTo>
                  <a:pt x="146347" y="3122911"/>
                  <a:pt x="146347" y="3120430"/>
                  <a:pt x="141386" y="3115469"/>
                </a:cubicBezTo>
                <a:cubicBezTo>
                  <a:pt x="136426" y="3110508"/>
                  <a:pt x="133945" y="3105547"/>
                  <a:pt x="133945" y="3100586"/>
                </a:cubicBezTo>
                <a:cubicBezTo>
                  <a:pt x="133945" y="3095626"/>
                  <a:pt x="133945" y="3090664"/>
                  <a:pt x="133945" y="3085704"/>
                </a:cubicBezTo>
                <a:lnTo>
                  <a:pt x="126504" y="3070821"/>
                </a:lnTo>
                <a:cubicBezTo>
                  <a:pt x="121543" y="3070821"/>
                  <a:pt x="119062" y="3070821"/>
                  <a:pt x="119062" y="3070821"/>
                </a:cubicBezTo>
                <a:lnTo>
                  <a:pt x="111621" y="3055938"/>
                </a:lnTo>
                <a:cubicBezTo>
                  <a:pt x="111621" y="3041055"/>
                  <a:pt x="110380" y="3033614"/>
                  <a:pt x="107900" y="3033614"/>
                </a:cubicBezTo>
                <a:cubicBezTo>
                  <a:pt x="105420" y="3033614"/>
                  <a:pt x="104179" y="3028653"/>
                  <a:pt x="104179" y="3018731"/>
                </a:cubicBezTo>
                <a:cubicBezTo>
                  <a:pt x="104179" y="3008809"/>
                  <a:pt x="102939" y="2997647"/>
                  <a:pt x="100459" y="2985245"/>
                </a:cubicBezTo>
                <a:cubicBezTo>
                  <a:pt x="97978" y="2972842"/>
                  <a:pt x="96738" y="2964160"/>
                  <a:pt x="96738" y="2959200"/>
                </a:cubicBezTo>
                <a:lnTo>
                  <a:pt x="89296" y="2951758"/>
                </a:lnTo>
                <a:cubicBezTo>
                  <a:pt x="84336" y="2946798"/>
                  <a:pt x="83095" y="2943077"/>
                  <a:pt x="85576" y="2940596"/>
                </a:cubicBezTo>
                <a:cubicBezTo>
                  <a:pt x="88057" y="2938115"/>
                  <a:pt x="93017" y="2939356"/>
                  <a:pt x="100459" y="2944317"/>
                </a:cubicBezTo>
                <a:cubicBezTo>
                  <a:pt x="107900" y="2949278"/>
                  <a:pt x="110380" y="2952998"/>
                  <a:pt x="107900" y="2955479"/>
                </a:cubicBezTo>
                <a:cubicBezTo>
                  <a:pt x="105420" y="2957960"/>
                  <a:pt x="106660" y="2961680"/>
                  <a:pt x="111621" y="2966641"/>
                </a:cubicBezTo>
                <a:cubicBezTo>
                  <a:pt x="116582" y="2961680"/>
                  <a:pt x="119062" y="2951758"/>
                  <a:pt x="119062" y="2936875"/>
                </a:cubicBezTo>
                <a:cubicBezTo>
                  <a:pt x="119062" y="2931915"/>
                  <a:pt x="124023" y="2926953"/>
                  <a:pt x="133945" y="2921993"/>
                </a:cubicBezTo>
                <a:cubicBezTo>
                  <a:pt x="133945" y="2921993"/>
                  <a:pt x="135185" y="2920753"/>
                  <a:pt x="137666" y="2918272"/>
                </a:cubicBezTo>
                <a:cubicBezTo>
                  <a:pt x="140146" y="2915791"/>
                  <a:pt x="141386" y="2914551"/>
                  <a:pt x="141386" y="2914551"/>
                </a:cubicBezTo>
                <a:cubicBezTo>
                  <a:pt x="141386" y="2914551"/>
                  <a:pt x="141386" y="2912071"/>
                  <a:pt x="141386" y="2907110"/>
                </a:cubicBezTo>
                <a:cubicBezTo>
                  <a:pt x="136426" y="2907110"/>
                  <a:pt x="133945" y="2907110"/>
                  <a:pt x="133945" y="2907110"/>
                </a:cubicBezTo>
                <a:cubicBezTo>
                  <a:pt x="128984" y="2902149"/>
                  <a:pt x="128984" y="2898428"/>
                  <a:pt x="133945" y="2895948"/>
                </a:cubicBezTo>
                <a:cubicBezTo>
                  <a:pt x="138906" y="2893467"/>
                  <a:pt x="143867" y="2892227"/>
                  <a:pt x="148828" y="2892227"/>
                </a:cubicBezTo>
                <a:lnTo>
                  <a:pt x="141386" y="2877344"/>
                </a:lnTo>
                <a:cubicBezTo>
                  <a:pt x="136426" y="2877344"/>
                  <a:pt x="136426" y="2872383"/>
                  <a:pt x="141386" y="2862461"/>
                </a:cubicBezTo>
                <a:cubicBezTo>
                  <a:pt x="146347" y="2852539"/>
                  <a:pt x="148828" y="2842618"/>
                  <a:pt x="148828" y="2832696"/>
                </a:cubicBezTo>
                <a:close/>
                <a:moveTo>
                  <a:pt x="446949" y="2830370"/>
                </a:moveTo>
                <a:cubicBezTo>
                  <a:pt x="447879" y="2829440"/>
                  <a:pt x="450205" y="2832696"/>
                  <a:pt x="453925" y="2840137"/>
                </a:cubicBezTo>
                <a:lnTo>
                  <a:pt x="439043" y="2847579"/>
                </a:lnTo>
                <a:lnTo>
                  <a:pt x="446484" y="2832696"/>
                </a:lnTo>
                <a:cubicBezTo>
                  <a:pt x="446484" y="2831456"/>
                  <a:pt x="446639" y="2830681"/>
                  <a:pt x="446949" y="2830370"/>
                </a:cubicBezTo>
                <a:close/>
                <a:moveTo>
                  <a:pt x="550664" y="2825254"/>
                </a:moveTo>
                <a:cubicBezTo>
                  <a:pt x="555625" y="2830215"/>
                  <a:pt x="556865" y="2835176"/>
                  <a:pt x="554384" y="2840137"/>
                </a:cubicBezTo>
                <a:cubicBezTo>
                  <a:pt x="551904" y="2845098"/>
                  <a:pt x="549424" y="2847579"/>
                  <a:pt x="546943" y="2847579"/>
                </a:cubicBezTo>
                <a:cubicBezTo>
                  <a:pt x="544463" y="2847579"/>
                  <a:pt x="543222" y="2845098"/>
                  <a:pt x="543222" y="2840137"/>
                </a:cubicBezTo>
                <a:close/>
                <a:moveTo>
                  <a:pt x="6027538" y="2817813"/>
                </a:moveTo>
                <a:cubicBezTo>
                  <a:pt x="6027538" y="2817813"/>
                  <a:pt x="6030019" y="2820294"/>
                  <a:pt x="6034979" y="2825254"/>
                </a:cubicBezTo>
                <a:lnTo>
                  <a:pt x="6027538" y="2825254"/>
                </a:lnTo>
                <a:close/>
                <a:moveTo>
                  <a:pt x="599033" y="2817813"/>
                </a:moveTo>
                <a:cubicBezTo>
                  <a:pt x="596553" y="2817813"/>
                  <a:pt x="595312" y="2821534"/>
                  <a:pt x="595312" y="2828975"/>
                </a:cubicBezTo>
                <a:cubicBezTo>
                  <a:pt x="595312" y="2836416"/>
                  <a:pt x="594072" y="2840137"/>
                  <a:pt x="591592" y="2840137"/>
                </a:cubicBezTo>
                <a:cubicBezTo>
                  <a:pt x="589111" y="2840137"/>
                  <a:pt x="587871" y="2840137"/>
                  <a:pt x="587871" y="2840137"/>
                </a:cubicBezTo>
                <a:cubicBezTo>
                  <a:pt x="587871" y="2845098"/>
                  <a:pt x="589111" y="2847579"/>
                  <a:pt x="591592" y="2847579"/>
                </a:cubicBezTo>
                <a:cubicBezTo>
                  <a:pt x="594072" y="2847579"/>
                  <a:pt x="595312" y="2847579"/>
                  <a:pt x="595312" y="2847579"/>
                </a:cubicBezTo>
                <a:cubicBezTo>
                  <a:pt x="600273" y="2847579"/>
                  <a:pt x="605234" y="2850059"/>
                  <a:pt x="610195" y="2855020"/>
                </a:cubicBezTo>
                <a:lnTo>
                  <a:pt x="617637" y="2855020"/>
                </a:lnTo>
                <a:cubicBezTo>
                  <a:pt x="617637" y="2850059"/>
                  <a:pt x="616396" y="2846339"/>
                  <a:pt x="613916" y="2843858"/>
                </a:cubicBezTo>
                <a:cubicBezTo>
                  <a:pt x="611436" y="2841377"/>
                  <a:pt x="610195" y="2838897"/>
                  <a:pt x="610195" y="2836416"/>
                </a:cubicBezTo>
                <a:cubicBezTo>
                  <a:pt x="610195" y="2833936"/>
                  <a:pt x="610195" y="2832696"/>
                  <a:pt x="610195" y="2832696"/>
                </a:cubicBezTo>
                <a:cubicBezTo>
                  <a:pt x="610195" y="2827735"/>
                  <a:pt x="608955" y="2824014"/>
                  <a:pt x="606474" y="2821534"/>
                </a:cubicBezTo>
                <a:cubicBezTo>
                  <a:pt x="603994" y="2819053"/>
                  <a:pt x="601513" y="2817813"/>
                  <a:pt x="599033" y="2817813"/>
                </a:cubicBezTo>
                <a:close/>
                <a:moveTo>
                  <a:pt x="6079628" y="2810372"/>
                </a:moveTo>
                <a:cubicBezTo>
                  <a:pt x="6079628" y="2810372"/>
                  <a:pt x="6079628" y="2812852"/>
                  <a:pt x="6079628" y="2817813"/>
                </a:cubicBezTo>
                <a:cubicBezTo>
                  <a:pt x="6079628" y="2822774"/>
                  <a:pt x="6077148" y="2825254"/>
                  <a:pt x="6072187" y="2825254"/>
                </a:cubicBezTo>
                <a:cubicBezTo>
                  <a:pt x="6067225" y="2825254"/>
                  <a:pt x="6064745" y="2824014"/>
                  <a:pt x="6064745" y="2821534"/>
                </a:cubicBezTo>
                <a:cubicBezTo>
                  <a:pt x="6064745" y="2819053"/>
                  <a:pt x="6067225" y="2817813"/>
                  <a:pt x="6072187" y="2817813"/>
                </a:cubicBezTo>
                <a:cubicBezTo>
                  <a:pt x="6077148" y="2812852"/>
                  <a:pt x="6079628" y="2810372"/>
                  <a:pt x="6079628" y="2810372"/>
                </a:cubicBezTo>
                <a:close/>
                <a:moveTo>
                  <a:pt x="394394" y="2802930"/>
                </a:moveTo>
                <a:cubicBezTo>
                  <a:pt x="404316" y="2802930"/>
                  <a:pt x="406797" y="2807891"/>
                  <a:pt x="401836" y="2817813"/>
                </a:cubicBezTo>
                <a:cubicBezTo>
                  <a:pt x="401836" y="2817813"/>
                  <a:pt x="399355" y="2820294"/>
                  <a:pt x="394394" y="2825254"/>
                </a:cubicBezTo>
                <a:close/>
                <a:moveTo>
                  <a:pt x="104179" y="2802930"/>
                </a:moveTo>
                <a:cubicBezTo>
                  <a:pt x="109140" y="2802930"/>
                  <a:pt x="111621" y="2805411"/>
                  <a:pt x="111621" y="2810372"/>
                </a:cubicBezTo>
                <a:lnTo>
                  <a:pt x="119062" y="2825254"/>
                </a:lnTo>
                <a:cubicBezTo>
                  <a:pt x="124023" y="2830215"/>
                  <a:pt x="124023" y="2835176"/>
                  <a:pt x="119062" y="2840137"/>
                </a:cubicBezTo>
                <a:cubicBezTo>
                  <a:pt x="119062" y="2840137"/>
                  <a:pt x="117822" y="2840137"/>
                  <a:pt x="115342" y="2840137"/>
                </a:cubicBezTo>
                <a:cubicBezTo>
                  <a:pt x="112861" y="2840137"/>
                  <a:pt x="111621" y="2837657"/>
                  <a:pt x="111621" y="2832696"/>
                </a:cubicBezTo>
                <a:cubicBezTo>
                  <a:pt x="106660" y="2822774"/>
                  <a:pt x="101699" y="2817813"/>
                  <a:pt x="96738" y="2817813"/>
                </a:cubicBezTo>
                <a:close/>
                <a:moveTo>
                  <a:pt x="5886151" y="2798279"/>
                </a:moveTo>
                <a:cubicBezTo>
                  <a:pt x="5888632" y="2797660"/>
                  <a:pt x="5891112" y="2797969"/>
                  <a:pt x="5893593" y="2799209"/>
                </a:cubicBezTo>
                <a:cubicBezTo>
                  <a:pt x="5898554" y="2801690"/>
                  <a:pt x="5901035" y="2804170"/>
                  <a:pt x="5901035" y="2806651"/>
                </a:cubicBezTo>
                <a:cubicBezTo>
                  <a:pt x="5901035" y="2809131"/>
                  <a:pt x="5897313" y="2810372"/>
                  <a:pt x="5889872" y="2810372"/>
                </a:cubicBezTo>
                <a:cubicBezTo>
                  <a:pt x="5882431" y="2810372"/>
                  <a:pt x="5878710" y="2807891"/>
                  <a:pt x="5878710" y="2802930"/>
                </a:cubicBezTo>
                <a:cubicBezTo>
                  <a:pt x="5881191" y="2800450"/>
                  <a:pt x="5883671" y="2798900"/>
                  <a:pt x="5886151" y="2798279"/>
                </a:cubicBezTo>
                <a:close/>
                <a:moveTo>
                  <a:pt x="416718" y="2795489"/>
                </a:moveTo>
                <a:lnTo>
                  <a:pt x="416718" y="2802930"/>
                </a:lnTo>
                <a:cubicBezTo>
                  <a:pt x="411758" y="2802930"/>
                  <a:pt x="409277" y="2801690"/>
                  <a:pt x="409277" y="2799209"/>
                </a:cubicBezTo>
                <a:cubicBezTo>
                  <a:pt x="409277" y="2796729"/>
                  <a:pt x="411758" y="2795489"/>
                  <a:pt x="416718" y="2795489"/>
                </a:cubicBezTo>
                <a:close/>
                <a:moveTo>
                  <a:pt x="550664" y="2780606"/>
                </a:moveTo>
                <a:cubicBezTo>
                  <a:pt x="555625" y="2780606"/>
                  <a:pt x="558105" y="2781846"/>
                  <a:pt x="558105" y="2784327"/>
                </a:cubicBezTo>
                <a:cubicBezTo>
                  <a:pt x="558105" y="2786807"/>
                  <a:pt x="558105" y="2793008"/>
                  <a:pt x="558105" y="2802930"/>
                </a:cubicBezTo>
                <a:lnTo>
                  <a:pt x="558105" y="2817813"/>
                </a:lnTo>
                <a:lnTo>
                  <a:pt x="550664" y="2810372"/>
                </a:lnTo>
                <a:cubicBezTo>
                  <a:pt x="545703" y="2795489"/>
                  <a:pt x="545703" y="2785567"/>
                  <a:pt x="550664" y="2780606"/>
                </a:cubicBezTo>
                <a:close/>
                <a:moveTo>
                  <a:pt x="364628" y="2776885"/>
                </a:moveTo>
                <a:lnTo>
                  <a:pt x="364628" y="2810372"/>
                </a:lnTo>
                <a:cubicBezTo>
                  <a:pt x="364628" y="2810372"/>
                  <a:pt x="363388" y="2809131"/>
                  <a:pt x="360908" y="2806651"/>
                </a:cubicBezTo>
                <a:cubicBezTo>
                  <a:pt x="358427" y="2804170"/>
                  <a:pt x="357187" y="2802930"/>
                  <a:pt x="357187" y="2802930"/>
                </a:cubicBezTo>
                <a:cubicBezTo>
                  <a:pt x="357187" y="2797969"/>
                  <a:pt x="358427" y="2794249"/>
                  <a:pt x="360908" y="2791768"/>
                </a:cubicBezTo>
                <a:cubicBezTo>
                  <a:pt x="363388" y="2789287"/>
                  <a:pt x="364628" y="2784327"/>
                  <a:pt x="364628" y="2776885"/>
                </a:cubicBezTo>
                <a:close/>
                <a:moveTo>
                  <a:pt x="494853" y="2773165"/>
                </a:moveTo>
                <a:cubicBezTo>
                  <a:pt x="497334" y="2773165"/>
                  <a:pt x="498574" y="2774405"/>
                  <a:pt x="498574" y="2776885"/>
                </a:cubicBezTo>
                <a:cubicBezTo>
                  <a:pt x="498574" y="2779366"/>
                  <a:pt x="496094" y="2780606"/>
                  <a:pt x="491132" y="2780606"/>
                </a:cubicBezTo>
                <a:cubicBezTo>
                  <a:pt x="491132" y="2775645"/>
                  <a:pt x="492373" y="2773165"/>
                  <a:pt x="494853" y="2773165"/>
                </a:cubicBezTo>
                <a:close/>
                <a:moveTo>
                  <a:pt x="528339" y="2765723"/>
                </a:moveTo>
                <a:lnTo>
                  <a:pt x="535781" y="2773165"/>
                </a:lnTo>
                <a:lnTo>
                  <a:pt x="535781" y="2780606"/>
                </a:lnTo>
                <a:cubicBezTo>
                  <a:pt x="535781" y="2780606"/>
                  <a:pt x="533301" y="2778125"/>
                  <a:pt x="528339" y="2773165"/>
                </a:cubicBezTo>
                <a:close/>
                <a:moveTo>
                  <a:pt x="148828" y="2758282"/>
                </a:moveTo>
                <a:lnTo>
                  <a:pt x="156269" y="2758282"/>
                </a:lnTo>
                <a:cubicBezTo>
                  <a:pt x="156269" y="2763242"/>
                  <a:pt x="153789" y="2768204"/>
                  <a:pt x="148828" y="2773165"/>
                </a:cubicBezTo>
                <a:close/>
                <a:moveTo>
                  <a:pt x="5886151" y="2750840"/>
                </a:moveTo>
                <a:lnTo>
                  <a:pt x="5901035" y="2750840"/>
                </a:lnTo>
                <a:cubicBezTo>
                  <a:pt x="5901035" y="2755801"/>
                  <a:pt x="5901035" y="2758282"/>
                  <a:pt x="5901035" y="2758282"/>
                </a:cubicBezTo>
                <a:cubicBezTo>
                  <a:pt x="5901035" y="2758282"/>
                  <a:pt x="5898554" y="2758282"/>
                  <a:pt x="5893593" y="2758282"/>
                </a:cubicBezTo>
                <a:cubicBezTo>
                  <a:pt x="5888631" y="2758282"/>
                  <a:pt x="5886151" y="2755801"/>
                  <a:pt x="5886151" y="2750840"/>
                </a:cubicBezTo>
                <a:close/>
                <a:moveTo>
                  <a:pt x="89296" y="2735957"/>
                </a:moveTo>
                <a:cubicBezTo>
                  <a:pt x="94258" y="2735957"/>
                  <a:pt x="97978" y="2738438"/>
                  <a:pt x="100459" y="2743399"/>
                </a:cubicBezTo>
                <a:cubicBezTo>
                  <a:pt x="102939" y="2748360"/>
                  <a:pt x="104179" y="2753321"/>
                  <a:pt x="104179" y="2758282"/>
                </a:cubicBezTo>
                <a:cubicBezTo>
                  <a:pt x="104179" y="2763242"/>
                  <a:pt x="104179" y="2766963"/>
                  <a:pt x="104179" y="2769444"/>
                </a:cubicBezTo>
                <a:cubicBezTo>
                  <a:pt x="104179" y="2771924"/>
                  <a:pt x="104179" y="2775645"/>
                  <a:pt x="104179" y="2780606"/>
                </a:cubicBezTo>
                <a:cubicBezTo>
                  <a:pt x="109140" y="2790528"/>
                  <a:pt x="109140" y="2795489"/>
                  <a:pt x="104179" y="2795489"/>
                </a:cubicBezTo>
                <a:cubicBezTo>
                  <a:pt x="104179" y="2790528"/>
                  <a:pt x="101699" y="2788047"/>
                  <a:pt x="96738" y="2788047"/>
                </a:cubicBezTo>
                <a:cubicBezTo>
                  <a:pt x="91777" y="2788047"/>
                  <a:pt x="90537" y="2785567"/>
                  <a:pt x="93017" y="2780606"/>
                </a:cubicBezTo>
                <a:cubicBezTo>
                  <a:pt x="95498" y="2775645"/>
                  <a:pt x="94258" y="2768204"/>
                  <a:pt x="89296" y="2758282"/>
                </a:cubicBezTo>
                <a:cubicBezTo>
                  <a:pt x="84336" y="2748360"/>
                  <a:pt x="81855" y="2742159"/>
                  <a:pt x="81855" y="2739678"/>
                </a:cubicBezTo>
                <a:cubicBezTo>
                  <a:pt x="81855" y="2737198"/>
                  <a:pt x="84336" y="2735957"/>
                  <a:pt x="89296" y="2735957"/>
                </a:cubicBezTo>
                <a:close/>
                <a:moveTo>
                  <a:pt x="6005214" y="2721075"/>
                </a:moveTo>
                <a:lnTo>
                  <a:pt x="6012655" y="2721075"/>
                </a:lnTo>
                <a:cubicBezTo>
                  <a:pt x="6012655" y="2721075"/>
                  <a:pt x="6012655" y="2722315"/>
                  <a:pt x="6012655" y="2724795"/>
                </a:cubicBezTo>
                <a:cubicBezTo>
                  <a:pt x="6012655" y="2727276"/>
                  <a:pt x="6010175" y="2728516"/>
                  <a:pt x="6005214" y="2728516"/>
                </a:cubicBezTo>
                <a:lnTo>
                  <a:pt x="5997773" y="2728516"/>
                </a:lnTo>
                <a:close/>
                <a:moveTo>
                  <a:pt x="744140" y="2713633"/>
                </a:moveTo>
                <a:lnTo>
                  <a:pt x="744140" y="2721075"/>
                </a:lnTo>
                <a:lnTo>
                  <a:pt x="744140" y="2728516"/>
                </a:lnTo>
                <a:cubicBezTo>
                  <a:pt x="749101" y="2723555"/>
                  <a:pt x="751582" y="2719835"/>
                  <a:pt x="751582" y="2717354"/>
                </a:cubicBezTo>
                <a:cubicBezTo>
                  <a:pt x="751582" y="2714873"/>
                  <a:pt x="749101" y="2713633"/>
                  <a:pt x="744140" y="2713633"/>
                </a:cubicBezTo>
                <a:close/>
                <a:moveTo>
                  <a:pt x="461367" y="2713633"/>
                </a:moveTo>
                <a:cubicBezTo>
                  <a:pt x="461367" y="2713633"/>
                  <a:pt x="462607" y="2714873"/>
                  <a:pt x="465088" y="2717354"/>
                </a:cubicBezTo>
                <a:cubicBezTo>
                  <a:pt x="467568" y="2719835"/>
                  <a:pt x="471289" y="2721075"/>
                  <a:pt x="476250" y="2721075"/>
                </a:cubicBezTo>
                <a:lnTo>
                  <a:pt x="483691" y="2728516"/>
                </a:lnTo>
                <a:cubicBezTo>
                  <a:pt x="478730" y="2728516"/>
                  <a:pt x="473769" y="2726035"/>
                  <a:pt x="468808" y="2721075"/>
                </a:cubicBezTo>
                <a:close/>
                <a:moveTo>
                  <a:pt x="602754" y="2706192"/>
                </a:moveTo>
                <a:lnTo>
                  <a:pt x="610195" y="2728516"/>
                </a:lnTo>
                <a:cubicBezTo>
                  <a:pt x="610195" y="2728516"/>
                  <a:pt x="612675" y="2738438"/>
                  <a:pt x="617637" y="2758282"/>
                </a:cubicBezTo>
                <a:lnTo>
                  <a:pt x="632519" y="2802930"/>
                </a:lnTo>
                <a:lnTo>
                  <a:pt x="632519" y="2795489"/>
                </a:lnTo>
                <a:cubicBezTo>
                  <a:pt x="632519" y="2790528"/>
                  <a:pt x="631279" y="2781846"/>
                  <a:pt x="628799" y="2769444"/>
                </a:cubicBezTo>
                <a:cubicBezTo>
                  <a:pt x="626318" y="2757042"/>
                  <a:pt x="625078" y="2745880"/>
                  <a:pt x="625078" y="2735957"/>
                </a:cubicBezTo>
                <a:cubicBezTo>
                  <a:pt x="625078" y="2726035"/>
                  <a:pt x="622598" y="2718594"/>
                  <a:pt x="617637" y="2713633"/>
                </a:cubicBezTo>
                <a:cubicBezTo>
                  <a:pt x="612675" y="2708673"/>
                  <a:pt x="607715" y="2706192"/>
                  <a:pt x="602754" y="2706192"/>
                </a:cubicBezTo>
                <a:close/>
                <a:moveTo>
                  <a:pt x="5826620" y="2691309"/>
                </a:moveTo>
                <a:cubicBezTo>
                  <a:pt x="5831581" y="2691309"/>
                  <a:pt x="5832821" y="2692549"/>
                  <a:pt x="5830341" y="2695030"/>
                </a:cubicBezTo>
                <a:cubicBezTo>
                  <a:pt x="5827861" y="2697510"/>
                  <a:pt x="5824140" y="2698750"/>
                  <a:pt x="5819179" y="2698750"/>
                </a:cubicBezTo>
                <a:lnTo>
                  <a:pt x="5811737" y="2698750"/>
                </a:lnTo>
                <a:close/>
                <a:moveTo>
                  <a:pt x="401836" y="2691309"/>
                </a:moveTo>
                <a:cubicBezTo>
                  <a:pt x="406797" y="2691309"/>
                  <a:pt x="404316" y="2693790"/>
                  <a:pt x="394394" y="2698750"/>
                </a:cubicBezTo>
                <a:lnTo>
                  <a:pt x="386953" y="2698750"/>
                </a:lnTo>
                <a:close/>
                <a:moveTo>
                  <a:pt x="654844" y="2683868"/>
                </a:moveTo>
                <a:cubicBezTo>
                  <a:pt x="649882" y="2683868"/>
                  <a:pt x="649882" y="2688828"/>
                  <a:pt x="654844" y="2698750"/>
                </a:cubicBezTo>
                <a:cubicBezTo>
                  <a:pt x="654844" y="2698750"/>
                  <a:pt x="654844" y="2701231"/>
                  <a:pt x="654844" y="2706192"/>
                </a:cubicBezTo>
                <a:cubicBezTo>
                  <a:pt x="649882" y="2711153"/>
                  <a:pt x="648643" y="2714873"/>
                  <a:pt x="651123" y="2717354"/>
                </a:cubicBezTo>
                <a:cubicBezTo>
                  <a:pt x="653603" y="2719835"/>
                  <a:pt x="657324" y="2721075"/>
                  <a:pt x="662285" y="2721075"/>
                </a:cubicBezTo>
                <a:lnTo>
                  <a:pt x="669726" y="2721075"/>
                </a:lnTo>
                <a:lnTo>
                  <a:pt x="669726" y="2713633"/>
                </a:lnTo>
                <a:cubicBezTo>
                  <a:pt x="669726" y="2713633"/>
                  <a:pt x="669726" y="2711153"/>
                  <a:pt x="669726" y="2706192"/>
                </a:cubicBezTo>
                <a:close/>
                <a:moveTo>
                  <a:pt x="572988" y="2683868"/>
                </a:moveTo>
                <a:lnTo>
                  <a:pt x="558105" y="2691309"/>
                </a:lnTo>
                <a:cubicBezTo>
                  <a:pt x="558105" y="2696270"/>
                  <a:pt x="560586" y="2698750"/>
                  <a:pt x="565546" y="2698750"/>
                </a:cubicBezTo>
                <a:cubicBezTo>
                  <a:pt x="570508" y="2698750"/>
                  <a:pt x="571748" y="2701231"/>
                  <a:pt x="569267" y="2706192"/>
                </a:cubicBezTo>
                <a:cubicBezTo>
                  <a:pt x="566787" y="2711153"/>
                  <a:pt x="565546" y="2718594"/>
                  <a:pt x="565546" y="2728516"/>
                </a:cubicBezTo>
                <a:cubicBezTo>
                  <a:pt x="565546" y="2738438"/>
                  <a:pt x="568027" y="2743399"/>
                  <a:pt x="572988" y="2743399"/>
                </a:cubicBezTo>
                <a:lnTo>
                  <a:pt x="587871" y="2735957"/>
                </a:lnTo>
                <a:cubicBezTo>
                  <a:pt x="592832" y="2730997"/>
                  <a:pt x="592832" y="2728516"/>
                  <a:pt x="587871" y="2728516"/>
                </a:cubicBezTo>
                <a:lnTo>
                  <a:pt x="580429" y="2706192"/>
                </a:lnTo>
                <a:cubicBezTo>
                  <a:pt x="580429" y="2691309"/>
                  <a:pt x="577949" y="2683868"/>
                  <a:pt x="572988" y="2683868"/>
                </a:cubicBezTo>
                <a:close/>
                <a:moveTo>
                  <a:pt x="74414" y="2683868"/>
                </a:moveTo>
                <a:lnTo>
                  <a:pt x="81855" y="2691309"/>
                </a:lnTo>
                <a:cubicBezTo>
                  <a:pt x="86816" y="2706192"/>
                  <a:pt x="89296" y="2713633"/>
                  <a:pt x="89296" y="2713633"/>
                </a:cubicBezTo>
                <a:lnTo>
                  <a:pt x="81855" y="2721075"/>
                </a:lnTo>
                <a:lnTo>
                  <a:pt x="74414" y="2713633"/>
                </a:lnTo>
                <a:cubicBezTo>
                  <a:pt x="79375" y="2708673"/>
                  <a:pt x="80615" y="2706192"/>
                  <a:pt x="78135" y="2706192"/>
                </a:cubicBezTo>
                <a:cubicBezTo>
                  <a:pt x="75654" y="2706192"/>
                  <a:pt x="74414" y="2698750"/>
                  <a:pt x="74414" y="2683868"/>
                </a:cubicBezTo>
                <a:close/>
                <a:moveTo>
                  <a:pt x="208359" y="2676426"/>
                </a:moveTo>
                <a:cubicBezTo>
                  <a:pt x="213320" y="2676426"/>
                  <a:pt x="215800" y="2683868"/>
                  <a:pt x="215800" y="2698750"/>
                </a:cubicBezTo>
                <a:cubicBezTo>
                  <a:pt x="215800" y="2713633"/>
                  <a:pt x="217041" y="2721075"/>
                  <a:pt x="219521" y="2721075"/>
                </a:cubicBezTo>
                <a:cubicBezTo>
                  <a:pt x="222002" y="2721075"/>
                  <a:pt x="223242" y="2723555"/>
                  <a:pt x="223242" y="2728516"/>
                </a:cubicBezTo>
                <a:cubicBezTo>
                  <a:pt x="218281" y="2748360"/>
                  <a:pt x="220761" y="2758282"/>
                  <a:pt x="230683" y="2758282"/>
                </a:cubicBezTo>
                <a:cubicBezTo>
                  <a:pt x="230683" y="2758282"/>
                  <a:pt x="233164" y="2753321"/>
                  <a:pt x="238125" y="2743399"/>
                </a:cubicBezTo>
                <a:cubicBezTo>
                  <a:pt x="243086" y="2733477"/>
                  <a:pt x="248047" y="2728516"/>
                  <a:pt x="253007" y="2728516"/>
                </a:cubicBezTo>
                <a:lnTo>
                  <a:pt x="253007" y="2721075"/>
                </a:lnTo>
                <a:cubicBezTo>
                  <a:pt x="253007" y="2716114"/>
                  <a:pt x="254248" y="2712393"/>
                  <a:pt x="256728" y="2709913"/>
                </a:cubicBezTo>
                <a:cubicBezTo>
                  <a:pt x="259209" y="2707432"/>
                  <a:pt x="262929" y="2708673"/>
                  <a:pt x="267890" y="2713633"/>
                </a:cubicBezTo>
                <a:cubicBezTo>
                  <a:pt x="272851" y="2718594"/>
                  <a:pt x="277812" y="2718594"/>
                  <a:pt x="282773" y="2713633"/>
                </a:cubicBezTo>
                <a:lnTo>
                  <a:pt x="282773" y="2721075"/>
                </a:lnTo>
                <a:cubicBezTo>
                  <a:pt x="282773" y="2726035"/>
                  <a:pt x="280292" y="2728516"/>
                  <a:pt x="275332" y="2728516"/>
                </a:cubicBezTo>
                <a:cubicBezTo>
                  <a:pt x="270371" y="2728516"/>
                  <a:pt x="269131" y="2729756"/>
                  <a:pt x="271611" y="2732237"/>
                </a:cubicBezTo>
                <a:cubicBezTo>
                  <a:pt x="274092" y="2734717"/>
                  <a:pt x="277812" y="2735957"/>
                  <a:pt x="282773" y="2735957"/>
                </a:cubicBezTo>
                <a:cubicBezTo>
                  <a:pt x="287734" y="2735957"/>
                  <a:pt x="290214" y="2737198"/>
                  <a:pt x="290214" y="2739678"/>
                </a:cubicBezTo>
                <a:cubicBezTo>
                  <a:pt x="290214" y="2742159"/>
                  <a:pt x="290214" y="2743399"/>
                  <a:pt x="290214" y="2743399"/>
                </a:cubicBezTo>
                <a:lnTo>
                  <a:pt x="267890" y="2750840"/>
                </a:lnTo>
                <a:lnTo>
                  <a:pt x="253007" y="2750840"/>
                </a:lnTo>
                <a:lnTo>
                  <a:pt x="260449" y="2758282"/>
                </a:lnTo>
                <a:cubicBezTo>
                  <a:pt x="270371" y="2763242"/>
                  <a:pt x="274092" y="2769444"/>
                  <a:pt x="271611" y="2776885"/>
                </a:cubicBezTo>
                <a:cubicBezTo>
                  <a:pt x="269131" y="2784327"/>
                  <a:pt x="270371" y="2788047"/>
                  <a:pt x="275332" y="2788047"/>
                </a:cubicBezTo>
                <a:lnTo>
                  <a:pt x="275332" y="2795489"/>
                </a:lnTo>
                <a:lnTo>
                  <a:pt x="260449" y="2788047"/>
                </a:lnTo>
                <a:lnTo>
                  <a:pt x="253007" y="2795489"/>
                </a:lnTo>
                <a:cubicBezTo>
                  <a:pt x="253007" y="2795489"/>
                  <a:pt x="253007" y="2797969"/>
                  <a:pt x="253007" y="2802930"/>
                </a:cubicBezTo>
                <a:cubicBezTo>
                  <a:pt x="257968" y="2802930"/>
                  <a:pt x="260449" y="2804170"/>
                  <a:pt x="260449" y="2806651"/>
                </a:cubicBezTo>
                <a:cubicBezTo>
                  <a:pt x="260449" y="2809131"/>
                  <a:pt x="257968" y="2810372"/>
                  <a:pt x="253007" y="2810372"/>
                </a:cubicBezTo>
                <a:lnTo>
                  <a:pt x="260449" y="2825254"/>
                </a:lnTo>
                <a:lnTo>
                  <a:pt x="290214" y="2832696"/>
                </a:lnTo>
                <a:cubicBezTo>
                  <a:pt x="290214" y="2837657"/>
                  <a:pt x="288974" y="2840137"/>
                  <a:pt x="286494" y="2840137"/>
                </a:cubicBezTo>
                <a:cubicBezTo>
                  <a:pt x="284013" y="2840137"/>
                  <a:pt x="282773" y="2842618"/>
                  <a:pt x="282773" y="2847579"/>
                </a:cubicBezTo>
                <a:cubicBezTo>
                  <a:pt x="287734" y="2852539"/>
                  <a:pt x="288974" y="2856260"/>
                  <a:pt x="286494" y="2858741"/>
                </a:cubicBezTo>
                <a:cubicBezTo>
                  <a:pt x="284013" y="2861221"/>
                  <a:pt x="282773" y="2862461"/>
                  <a:pt x="282773" y="2862461"/>
                </a:cubicBezTo>
                <a:cubicBezTo>
                  <a:pt x="282773" y="2877344"/>
                  <a:pt x="290214" y="2892227"/>
                  <a:pt x="305097" y="2907110"/>
                </a:cubicBezTo>
                <a:lnTo>
                  <a:pt x="312539" y="2907110"/>
                </a:lnTo>
                <a:lnTo>
                  <a:pt x="305097" y="2914551"/>
                </a:lnTo>
                <a:cubicBezTo>
                  <a:pt x="295176" y="2919512"/>
                  <a:pt x="290214" y="2924473"/>
                  <a:pt x="290214" y="2929434"/>
                </a:cubicBezTo>
                <a:cubicBezTo>
                  <a:pt x="290214" y="2934395"/>
                  <a:pt x="287734" y="2939356"/>
                  <a:pt x="282773" y="2944317"/>
                </a:cubicBezTo>
                <a:cubicBezTo>
                  <a:pt x="277812" y="2949278"/>
                  <a:pt x="277812" y="2954239"/>
                  <a:pt x="282773" y="2959200"/>
                </a:cubicBezTo>
                <a:cubicBezTo>
                  <a:pt x="282773" y="2964160"/>
                  <a:pt x="282773" y="2966641"/>
                  <a:pt x="282773" y="2966641"/>
                </a:cubicBezTo>
                <a:cubicBezTo>
                  <a:pt x="277812" y="2971602"/>
                  <a:pt x="279052" y="2974082"/>
                  <a:pt x="286494" y="2974082"/>
                </a:cubicBezTo>
                <a:cubicBezTo>
                  <a:pt x="293935" y="2974082"/>
                  <a:pt x="297656" y="2976563"/>
                  <a:pt x="297656" y="2981524"/>
                </a:cubicBezTo>
                <a:lnTo>
                  <a:pt x="319980" y="3011290"/>
                </a:lnTo>
                <a:cubicBezTo>
                  <a:pt x="324941" y="3016250"/>
                  <a:pt x="324941" y="3018731"/>
                  <a:pt x="319980" y="3018731"/>
                </a:cubicBezTo>
                <a:cubicBezTo>
                  <a:pt x="310058" y="3018731"/>
                  <a:pt x="305097" y="3016250"/>
                  <a:pt x="305097" y="3011290"/>
                </a:cubicBezTo>
                <a:cubicBezTo>
                  <a:pt x="300136" y="3006329"/>
                  <a:pt x="295176" y="3001367"/>
                  <a:pt x="290214" y="2996407"/>
                </a:cubicBezTo>
                <a:cubicBezTo>
                  <a:pt x="285254" y="2991446"/>
                  <a:pt x="280292" y="2988965"/>
                  <a:pt x="275332" y="2988965"/>
                </a:cubicBezTo>
                <a:cubicBezTo>
                  <a:pt x="275332" y="2993926"/>
                  <a:pt x="275332" y="2996407"/>
                  <a:pt x="275332" y="2996407"/>
                </a:cubicBezTo>
                <a:cubicBezTo>
                  <a:pt x="275332" y="2996407"/>
                  <a:pt x="272851" y="2996407"/>
                  <a:pt x="267890" y="2996407"/>
                </a:cubicBezTo>
                <a:cubicBezTo>
                  <a:pt x="267890" y="2996407"/>
                  <a:pt x="266650" y="2993926"/>
                  <a:pt x="264170" y="2988965"/>
                </a:cubicBezTo>
                <a:cubicBezTo>
                  <a:pt x="261689" y="2984005"/>
                  <a:pt x="262929" y="2979043"/>
                  <a:pt x="267890" y="2974082"/>
                </a:cubicBezTo>
                <a:cubicBezTo>
                  <a:pt x="272851" y="2969122"/>
                  <a:pt x="274092" y="2962920"/>
                  <a:pt x="271611" y="2955479"/>
                </a:cubicBezTo>
                <a:cubicBezTo>
                  <a:pt x="269131" y="2948038"/>
                  <a:pt x="265410" y="2941836"/>
                  <a:pt x="260449" y="2936875"/>
                </a:cubicBezTo>
                <a:lnTo>
                  <a:pt x="253007" y="2936875"/>
                </a:lnTo>
                <a:lnTo>
                  <a:pt x="260449" y="2921993"/>
                </a:lnTo>
                <a:cubicBezTo>
                  <a:pt x="260449" y="2907110"/>
                  <a:pt x="262929" y="2899668"/>
                  <a:pt x="267890" y="2899668"/>
                </a:cubicBezTo>
                <a:cubicBezTo>
                  <a:pt x="272851" y="2899668"/>
                  <a:pt x="274092" y="2897188"/>
                  <a:pt x="271611" y="2892227"/>
                </a:cubicBezTo>
                <a:cubicBezTo>
                  <a:pt x="269131" y="2887266"/>
                  <a:pt x="267890" y="2879825"/>
                  <a:pt x="267890" y="2869903"/>
                </a:cubicBezTo>
                <a:cubicBezTo>
                  <a:pt x="267890" y="2859981"/>
                  <a:pt x="265410" y="2852539"/>
                  <a:pt x="260449" y="2847579"/>
                </a:cubicBezTo>
                <a:cubicBezTo>
                  <a:pt x="255488" y="2842618"/>
                  <a:pt x="251767" y="2841377"/>
                  <a:pt x="249287" y="2843858"/>
                </a:cubicBezTo>
                <a:cubicBezTo>
                  <a:pt x="246806" y="2846339"/>
                  <a:pt x="245566" y="2850059"/>
                  <a:pt x="245566" y="2855020"/>
                </a:cubicBezTo>
                <a:cubicBezTo>
                  <a:pt x="245566" y="2859981"/>
                  <a:pt x="244326" y="2864942"/>
                  <a:pt x="241845" y="2869903"/>
                </a:cubicBezTo>
                <a:cubicBezTo>
                  <a:pt x="239365" y="2874864"/>
                  <a:pt x="233164" y="2877344"/>
                  <a:pt x="223242" y="2877344"/>
                </a:cubicBezTo>
                <a:cubicBezTo>
                  <a:pt x="223242" y="2877344"/>
                  <a:pt x="222002" y="2876104"/>
                  <a:pt x="219521" y="2873623"/>
                </a:cubicBezTo>
                <a:cubicBezTo>
                  <a:pt x="217041" y="2871143"/>
                  <a:pt x="215800" y="2869903"/>
                  <a:pt x="215800" y="2869903"/>
                </a:cubicBezTo>
                <a:cubicBezTo>
                  <a:pt x="220761" y="2864942"/>
                  <a:pt x="223242" y="2864942"/>
                  <a:pt x="223242" y="2869903"/>
                </a:cubicBezTo>
                <a:cubicBezTo>
                  <a:pt x="223242" y="2869903"/>
                  <a:pt x="224482" y="2869903"/>
                  <a:pt x="226963" y="2869903"/>
                </a:cubicBezTo>
                <a:cubicBezTo>
                  <a:pt x="229443" y="2869903"/>
                  <a:pt x="230683" y="2867422"/>
                  <a:pt x="230683" y="2862461"/>
                </a:cubicBezTo>
                <a:cubicBezTo>
                  <a:pt x="235644" y="2857501"/>
                  <a:pt x="236885" y="2852539"/>
                  <a:pt x="234404" y="2847579"/>
                </a:cubicBezTo>
                <a:cubicBezTo>
                  <a:pt x="231923" y="2842618"/>
                  <a:pt x="228203" y="2840137"/>
                  <a:pt x="223242" y="2840137"/>
                </a:cubicBezTo>
                <a:cubicBezTo>
                  <a:pt x="218281" y="2840137"/>
                  <a:pt x="215800" y="2832696"/>
                  <a:pt x="215800" y="2817813"/>
                </a:cubicBezTo>
                <a:lnTo>
                  <a:pt x="208359" y="2795489"/>
                </a:lnTo>
                <a:cubicBezTo>
                  <a:pt x="208359" y="2795489"/>
                  <a:pt x="208359" y="2793008"/>
                  <a:pt x="208359" y="2788047"/>
                </a:cubicBezTo>
                <a:cubicBezTo>
                  <a:pt x="208359" y="2783087"/>
                  <a:pt x="207119" y="2780606"/>
                  <a:pt x="204638" y="2780606"/>
                </a:cubicBezTo>
                <a:cubicBezTo>
                  <a:pt x="202158" y="2780606"/>
                  <a:pt x="198437" y="2780606"/>
                  <a:pt x="193476" y="2780606"/>
                </a:cubicBezTo>
                <a:lnTo>
                  <a:pt x="193476" y="2802930"/>
                </a:lnTo>
                <a:cubicBezTo>
                  <a:pt x="193476" y="2822774"/>
                  <a:pt x="192236" y="2832696"/>
                  <a:pt x="189756" y="2832696"/>
                </a:cubicBezTo>
                <a:cubicBezTo>
                  <a:pt x="187275" y="2832696"/>
                  <a:pt x="186035" y="2835176"/>
                  <a:pt x="186035" y="2840137"/>
                </a:cubicBezTo>
                <a:lnTo>
                  <a:pt x="171152" y="2840137"/>
                </a:lnTo>
                <a:lnTo>
                  <a:pt x="171152" y="2825254"/>
                </a:lnTo>
                <a:cubicBezTo>
                  <a:pt x="176113" y="2830215"/>
                  <a:pt x="178593" y="2826494"/>
                  <a:pt x="178593" y="2814092"/>
                </a:cubicBezTo>
                <a:cubicBezTo>
                  <a:pt x="178593" y="2801690"/>
                  <a:pt x="174873" y="2796729"/>
                  <a:pt x="167431" y="2799209"/>
                </a:cubicBezTo>
                <a:cubicBezTo>
                  <a:pt x="159990" y="2801690"/>
                  <a:pt x="156269" y="2800449"/>
                  <a:pt x="156269" y="2795489"/>
                </a:cubicBezTo>
                <a:cubicBezTo>
                  <a:pt x="151308" y="2795489"/>
                  <a:pt x="148828" y="2795489"/>
                  <a:pt x="148828" y="2795489"/>
                </a:cubicBezTo>
                <a:lnTo>
                  <a:pt x="148828" y="2773165"/>
                </a:lnTo>
                <a:lnTo>
                  <a:pt x="156269" y="2780606"/>
                </a:lnTo>
                <a:cubicBezTo>
                  <a:pt x="161230" y="2780606"/>
                  <a:pt x="166191" y="2778125"/>
                  <a:pt x="171152" y="2773165"/>
                </a:cubicBezTo>
                <a:cubicBezTo>
                  <a:pt x="176113" y="2768204"/>
                  <a:pt x="176113" y="2765723"/>
                  <a:pt x="171152" y="2765723"/>
                </a:cubicBezTo>
                <a:cubicBezTo>
                  <a:pt x="166191" y="2765723"/>
                  <a:pt x="163711" y="2764483"/>
                  <a:pt x="163711" y="2762002"/>
                </a:cubicBezTo>
                <a:cubicBezTo>
                  <a:pt x="163711" y="2759522"/>
                  <a:pt x="166191" y="2755801"/>
                  <a:pt x="171152" y="2750840"/>
                </a:cubicBezTo>
                <a:cubicBezTo>
                  <a:pt x="176113" y="2745880"/>
                  <a:pt x="177353" y="2742159"/>
                  <a:pt x="174873" y="2739678"/>
                </a:cubicBezTo>
                <a:cubicBezTo>
                  <a:pt x="172392" y="2737198"/>
                  <a:pt x="173633" y="2735957"/>
                  <a:pt x="178593" y="2735957"/>
                </a:cubicBezTo>
                <a:cubicBezTo>
                  <a:pt x="183554" y="2735957"/>
                  <a:pt x="184795" y="2733477"/>
                  <a:pt x="182314" y="2728516"/>
                </a:cubicBezTo>
                <a:cubicBezTo>
                  <a:pt x="179834" y="2723555"/>
                  <a:pt x="181074" y="2721075"/>
                  <a:pt x="186035" y="2721075"/>
                </a:cubicBezTo>
                <a:lnTo>
                  <a:pt x="193476" y="2721075"/>
                </a:lnTo>
                <a:cubicBezTo>
                  <a:pt x="193476" y="2726035"/>
                  <a:pt x="193476" y="2728516"/>
                  <a:pt x="193476" y="2728516"/>
                </a:cubicBezTo>
                <a:cubicBezTo>
                  <a:pt x="193476" y="2728516"/>
                  <a:pt x="195957" y="2728516"/>
                  <a:pt x="200918" y="2728516"/>
                </a:cubicBezTo>
                <a:cubicBezTo>
                  <a:pt x="205878" y="2728516"/>
                  <a:pt x="208359" y="2726035"/>
                  <a:pt x="208359" y="2721075"/>
                </a:cubicBezTo>
                <a:cubicBezTo>
                  <a:pt x="208359" y="2716114"/>
                  <a:pt x="208359" y="2706192"/>
                  <a:pt x="208359" y="2691309"/>
                </a:cubicBezTo>
                <a:cubicBezTo>
                  <a:pt x="208359" y="2686348"/>
                  <a:pt x="208359" y="2682628"/>
                  <a:pt x="208359" y="2680147"/>
                </a:cubicBezTo>
                <a:cubicBezTo>
                  <a:pt x="208359" y="2677666"/>
                  <a:pt x="208359" y="2676426"/>
                  <a:pt x="208359" y="2676426"/>
                </a:cubicBezTo>
                <a:close/>
                <a:moveTo>
                  <a:pt x="283703" y="2671775"/>
                </a:moveTo>
                <a:cubicBezTo>
                  <a:pt x="284323" y="2672396"/>
                  <a:pt x="285254" y="2673946"/>
                  <a:pt x="286494" y="2676426"/>
                </a:cubicBezTo>
                <a:cubicBezTo>
                  <a:pt x="288974" y="2681387"/>
                  <a:pt x="292695" y="2681387"/>
                  <a:pt x="297656" y="2676426"/>
                </a:cubicBezTo>
                <a:lnTo>
                  <a:pt x="297656" y="2683868"/>
                </a:lnTo>
                <a:lnTo>
                  <a:pt x="290214" y="2683868"/>
                </a:lnTo>
                <a:lnTo>
                  <a:pt x="282773" y="2683868"/>
                </a:lnTo>
                <a:cubicBezTo>
                  <a:pt x="282773" y="2678907"/>
                  <a:pt x="282773" y="2675186"/>
                  <a:pt x="282773" y="2672706"/>
                </a:cubicBezTo>
                <a:cubicBezTo>
                  <a:pt x="282773" y="2671465"/>
                  <a:pt x="283083" y="2671156"/>
                  <a:pt x="283703" y="2671775"/>
                </a:cubicBezTo>
                <a:close/>
                <a:moveTo>
                  <a:pt x="193476" y="2668985"/>
                </a:moveTo>
                <a:lnTo>
                  <a:pt x="193476" y="2706192"/>
                </a:lnTo>
                <a:lnTo>
                  <a:pt x="186035" y="2698750"/>
                </a:lnTo>
                <a:cubicBezTo>
                  <a:pt x="186035" y="2678907"/>
                  <a:pt x="188515" y="2668985"/>
                  <a:pt x="193476" y="2668985"/>
                </a:cubicBezTo>
                <a:close/>
                <a:moveTo>
                  <a:pt x="533920" y="2667125"/>
                </a:moveTo>
                <a:cubicBezTo>
                  <a:pt x="530200" y="2665884"/>
                  <a:pt x="525859" y="2668985"/>
                  <a:pt x="520898" y="2676426"/>
                </a:cubicBezTo>
                <a:cubicBezTo>
                  <a:pt x="515937" y="2686348"/>
                  <a:pt x="515937" y="2691309"/>
                  <a:pt x="520898" y="2691309"/>
                </a:cubicBezTo>
                <a:cubicBezTo>
                  <a:pt x="525859" y="2691309"/>
                  <a:pt x="528339" y="2693790"/>
                  <a:pt x="528339" y="2698750"/>
                </a:cubicBezTo>
                <a:cubicBezTo>
                  <a:pt x="533301" y="2703711"/>
                  <a:pt x="538261" y="2706192"/>
                  <a:pt x="543222" y="2706192"/>
                </a:cubicBezTo>
                <a:cubicBezTo>
                  <a:pt x="543222" y="2701231"/>
                  <a:pt x="543222" y="2693790"/>
                  <a:pt x="543222" y="2683868"/>
                </a:cubicBezTo>
                <a:cubicBezTo>
                  <a:pt x="540742" y="2673946"/>
                  <a:pt x="537641" y="2668365"/>
                  <a:pt x="533920" y="2667125"/>
                </a:cubicBezTo>
                <a:close/>
                <a:moveTo>
                  <a:pt x="6072187" y="2654102"/>
                </a:moveTo>
                <a:lnTo>
                  <a:pt x="6079628" y="2654102"/>
                </a:lnTo>
                <a:cubicBezTo>
                  <a:pt x="6079628" y="2664024"/>
                  <a:pt x="6079628" y="2671465"/>
                  <a:pt x="6079628" y="2676426"/>
                </a:cubicBezTo>
                <a:lnTo>
                  <a:pt x="6087069" y="2668985"/>
                </a:lnTo>
                <a:cubicBezTo>
                  <a:pt x="6092031" y="2664024"/>
                  <a:pt x="6094511" y="2661543"/>
                  <a:pt x="6094511" y="2661543"/>
                </a:cubicBezTo>
                <a:lnTo>
                  <a:pt x="6094511" y="2683868"/>
                </a:lnTo>
                <a:cubicBezTo>
                  <a:pt x="6089549" y="2683868"/>
                  <a:pt x="6088310" y="2686348"/>
                  <a:pt x="6090790" y="2691309"/>
                </a:cubicBezTo>
                <a:cubicBezTo>
                  <a:pt x="6093270" y="2696270"/>
                  <a:pt x="6092031" y="2699990"/>
                  <a:pt x="6087069" y="2702471"/>
                </a:cubicBezTo>
                <a:cubicBezTo>
                  <a:pt x="6082108" y="2704952"/>
                  <a:pt x="6080869" y="2708673"/>
                  <a:pt x="6083349" y="2713633"/>
                </a:cubicBezTo>
                <a:cubicBezTo>
                  <a:pt x="6085829" y="2718594"/>
                  <a:pt x="6084589" y="2726035"/>
                  <a:pt x="6079628" y="2735957"/>
                </a:cubicBezTo>
                <a:lnTo>
                  <a:pt x="6072187" y="2743399"/>
                </a:lnTo>
                <a:cubicBezTo>
                  <a:pt x="6072187" y="2738438"/>
                  <a:pt x="6067225" y="2735957"/>
                  <a:pt x="6057304" y="2735957"/>
                </a:cubicBezTo>
                <a:lnTo>
                  <a:pt x="6049863" y="2735957"/>
                </a:lnTo>
                <a:lnTo>
                  <a:pt x="6057304" y="2728516"/>
                </a:lnTo>
                <a:cubicBezTo>
                  <a:pt x="6062265" y="2723555"/>
                  <a:pt x="6064745" y="2718594"/>
                  <a:pt x="6064745" y="2713633"/>
                </a:cubicBezTo>
                <a:cubicBezTo>
                  <a:pt x="6064745" y="2708673"/>
                  <a:pt x="6067225" y="2706192"/>
                  <a:pt x="6072187" y="2706192"/>
                </a:cubicBezTo>
                <a:cubicBezTo>
                  <a:pt x="6077148" y="2696270"/>
                  <a:pt x="6077148" y="2688828"/>
                  <a:pt x="6072187" y="2683868"/>
                </a:cubicBezTo>
                <a:close/>
                <a:moveTo>
                  <a:pt x="5938241" y="2646661"/>
                </a:moveTo>
                <a:cubicBezTo>
                  <a:pt x="5943203" y="2646661"/>
                  <a:pt x="5945683" y="2649141"/>
                  <a:pt x="5945683" y="2654102"/>
                </a:cubicBezTo>
                <a:lnTo>
                  <a:pt x="5938241" y="2661543"/>
                </a:lnTo>
                <a:cubicBezTo>
                  <a:pt x="5938241" y="2661543"/>
                  <a:pt x="5937001" y="2660303"/>
                  <a:pt x="5934521" y="2657823"/>
                </a:cubicBezTo>
                <a:cubicBezTo>
                  <a:pt x="5932041" y="2655342"/>
                  <a:pt x="5930800" y="2654102"/>
                  <a:pt x="5930800" y="2654102"/>
                </a:cubicBezTo>
                <a:cubicBezTo>
                  <a:pt x="5930800" y="2649141"/>
                  <a:pt x="5933280" y="2646661"/>
                  <a:pt x="5938241" y="2646661"/>
                </a:cubicBezTo>
                <a:close/>
                <a:moveTo>
                  <a:pt x="632519" y="2646661"/>
                </a:moveTo>
                <a:cubicBezTo>
                  <a:pt x="627558" y="2646661"/>
                  <a:pt x="625078" y="2650381"/>
                  <a:pt x="625078" y="2657823"/>
                </a:cubicBezTo>
                <a:cubicBezTo>
                  <a:pt x="625078" y="2665264"/>
                  <a:pt x="627558" y="2671465"/>
                  <a:pt x="632519" y="2676426"/>
                </a:cubicBezTo>
                <a:cubicBezTo>
                  <a:pt x="637480" y="2681387"/>
                  <a:pt x="642441" y="2683868"/>
                  <a:pt x="647402" y="2683868"/>
                </a:cubicBezTo>
                <a:cubicBezTo>
                  <a:pt x="647402" y="2678907"/>
                  <a:pt x="646162" y="2675186"/>
                  <a:pt x="643681" y="2672706"/>
                </a:cubicBezTo>
                <a:cubicBezTo>
                  <a:pt x="641201" y="2670225"/>
                  <a:pt x="639961" y="2668985"/>
                  <a:pt x="639961" y="2668985"/>
                </a:cubicBezTo>
                <a:lnTo>
                  <a:pt x="632519" y="2661543"/>
                </a:lnTo>
                <a:close/>
                <a:moveTo>
                  <a:pt x="305097" y="2646661"/>
                </a:moveTo>
                <a:cubicBezTo>
                  <a:pt x="305097" y="2646661"/>
                  <a:pt x="307578" y="2646661"/>
                  <a:pt x="312539" y="2646661"/>
                </a:cubicBezTo>
                <a:cubicBezTo>
                  <a:pt x="317500" y="2646661"/>
                  <a:pt x="318740" y="2649141"/>
                  <a:pt x="316260" y="2654102"/>
                </a:cubicBezTo>
                <a:cubicBezTo>
                  <a:pt x="313779" y="2659063"/>
                  <a:pt x="311298" y="2661543"/>
                  <a:pt x="308818" y="2661543"/>
                </a:cubicBezTo>
                <a:cubicBezTo>
                  <a:pt x="306338" y="2661543"/>
                  <a:pt x="305097" y="2656583"/>
                  <a:pt x="305097" y="2646661"/>
                </a:cubicBezTo>
                <a:close/>
                <a:moveTo>
                  <a:pt x="6094511" y="2639219"/>
                </a:moveTo>
                <a:lnTo>
                  <a:pt x="6101952" y="2646661"/>
                </a:lnTo>
                <a:cubicBezTo>
                  <a:pt x="6101952" y="2646661"/>
                  <a:pt x="6099472" y="2646661"/>
                  <a:pt x="6094511" y="2646661"/>
                </a:cubicBezTo>
                <a:cubicBezTo>
                  <a:pt x="6094511" y="2641700"/>
                  <a:pt x="6094511" y="2639219"/>
                  <a:pt x="6094511" y="2639219"/>
                </a:cubicBezTo>
                <a:close/>
                <a:moveTo>
                  <a:pt x="684609" y="2639219"/>
                </a:moveTo>
                <a:lnTo>
                  <a:pt x="677168" y="2646661"/>
                </a:lnTo>
                <a:cubicBezTo>
                  <a:pt x="682129" y="2646661"/>
                  <a:pt x="687090" y="2646661"/>
                  <a:pt x="692051" y="2646661"/>
                </a:cubicBezTo>
                <a:close/>
                <a:moveTo>
                  <a:pt x="587871" y="2631778"/>
                </a:moveTo>
                <a:lnTo>
                  <a:pt x="587871" y="2646661"/>
                </a:lnTo>
                <a:lnTo>
                  <a:pt x="580429" y="2639219"/>
                </a:lnTo>
                <a:cubicBezTo>
                  <a:pt x="585390" y="2634258"/>
                  <a:pt x="587871" y="2631778"/>
                  <a:pt x="587871" y="2631778"/>
                </a:cubicBezTo>
                <a:close/>
                <a:moveTo>
                  <a:pt x="416718" y="2631778"/>
                </a:moveTo>
                <a:cubicBezTo>
                  <a:pt x="421679" y="2631778"/>
                  <a:pt x="424160" y="2634258"/>
                  <a:pt x="424160" y="2639219"/>
                </a:cubicBezTo>
                <a:cubicBezTo>
                  <a:pt x="429121" y="2639219"/>
                  <a:pt x="432841" y="2640459"/>
                  <a:pt x="435322" y="2642940"/>
                </a:cubicBezTo>
                <a:cubicBezTo>
                  <a:pt x="437802" y="2645421"/>
                  <a:pt x="439043" y="2646661"/>
                  <a:pt x="439043" y="2646661"/>
                </a:cubicBezTo>
                <a:cubicBezTo>
                  <a:pt x="444004" y="2646661"/>
                  <a:pt x="446484" y="2649141"/>
                  <a:pt x="446484" y="2654102"/>
                </a:cubicBezTo>
                <a:lnTo>
                  <a:pt x="446484" y="2661543"/>
                </a:lnTo>
                <a:lnTo>
                  <a:pt x="453925" y="2661543"/>
                </a:lnTo>
                <a:cubicBezTo>
                  <a:pt x="463847" y="2661543"/>
                  <a:pt x="471289" y="2664024"/>
                  <a:pt x="476250" y="2668985"/>
                </a:cubicBezTo>
                <a:cubicBezTo>
                  <a:pt x="476250" y="2673946"/>
                  <a:pt x="472529" y="2680147"/>
                  <a:pt x="465088" y="2687588"/>
                </a:cubicBezTo>
                <a:cubicBezTo>
                  <a:pt x="457646" y="2695030"/>
                  <a:pt x="451445" y="2696270"/>
                  <a:pt x="446484" y="2691309"/>
                </a:cubicBezTo>
                <a:cubicBezTo>
                  <a:pt x="441523" y="2686348"/>
                  <a:pt x="434082" y="2681387"/>
                  <a:pt x="424160" y="2676426"/>
                </a:cubicBezTo>
                <a:cubicBezTo>
                  <a:pt x="414238" y="2666504"/>
                  <a:pt x="404316" y="2666504"/>
                  <a:pt x="394394" y="2676426"/>
                </a:cubicBezTo>
                <a:lnTo>
                  <a:pt x="386953" y="2683868"/>
                </a:lnTo>
                <a:lnTo>
                  <a:pt x="386953" y="2668985"/>
                </a:lnTo>
                <a:lnTo>
                  <a:pt x="394394" y="2661543"/>
                </a:lnTo>
                <a:cubicBezTo>
                  <a:pt x="394394" y="2666504"/>
                  <a:pt x="396875" y="2664024"/>
                  <a:pt x="401836" y="2654102"/>
                </a:cubicBezTo>
                <a:cubicBezTo>
                  <a:pt x="406797" y="2649141"/>
                  <a:pt x="409277" y="2644180"/>
                  <a:pt x="409277" y="2639219"/>
                </a:cubicBezTo>
                <a:cubicBezTo>
                  <a:pt x="409277" y="2634258"/>
                  <a:pt x="411758" y="2631778"/>
                  <a:pt x="416718" y="2631778"/>
                </a:cubicBezTo>
                <a:close/>
                <a:moveTo>
                  <a:pt x="208359" y="2628057"/>
                </a:moveTo>
                <a:cubicBezTo>
                  <a:pt x="208359" y="2635498"/>
                  <a:pt x="210840" y="2636739"/>
                  <a:pt x="215800" y="2631778"/>
                </a:cubicBezTo>
                <a:lnTo>
                  <a:pt x="223242" y="2639219"/>
                </a:lnTo>
                <a:cubicBezTo>
                  <a:pt x="228203" y="2644180"/>
                  <a:pt x="229443" y="2647901"/>
                  <a:pt x="226963" y="2650381"/>
                </a:cubicBezTo>
                <a:cubicBezTo>
                  <a:pt x="224482" y="2652862"/>
                  <a:pt x="223242" y="2654102"/>
                  <a:pt x="223242" y="2654102"/>
                </a:cubicBezTo>
                <a:lnTo>
                  <a:pt x="215800" y="2654102"/>
                </a:lnTo>
                <a:cubicBezTo>
                  <a:pt x="215800" y="2649141"/>
                  <a:pt x="215800" y="2646661"/>
                  <a:pt x="215800" y="2646661"/>
                </a:cubicBezTo>
                <a:cubicBezTo>
                  <a:pt x="215800" y="2646661"/>
                  <a:pt x="213320" y="2644180"/>
                  <a:pt x="208359" y="2639219"/>
                </a:cubicBezTo>
                <a:close/>
                <a:moveTo>
                  <a:pt x="330079" y="2618490"/>
                </a:moveTo>
                <a:lnTo>
                  <a:pt x="327421" y="2631778"/>
                </a:lnTo>
                <a:cubicBezTo>
                  <a:pt x="327421" y="2631778"/>
                  <a:pt x="327421" y="2629297"/>
                  <a:pt x="327421" y="2624336"/>
                </a:cubicBezTo>
                <a:cubicBezTo>
                  <a:pt x="327421" y="2621856"/>
                  <a:pt x="328042" y="2619996"/>
                  <a:pt x="329282" y="2618756"/>
                </a:cubicBezTo>
                <a:close/>
                <a:moveTo>
                  <a:pt x="6079628" y="2609454"/>
                </a:moveTo>
                <a:lnTo>
                  <a:pt x="6087069" y="2609454"/>
                </a:lnTo>
                <a:cubicBezTo>
                  <a:pt x="6087069" y="2614414"/>
                  <a:pt x="6087069" y="2616895"/>
                  <a:pt x="6087069" y="2616895"/>
                </a:cubicBezTo>
                <a:close/>
                <a:moveTo>
                  <a:pt x="651123" y="2587129"/>
                </a:moveTo>
                <a:cubicBezTo>
                  <a:pt x="648643" y="2587129"/>
                  <a:pt x="644922" y="2589610"/>
                  <a:pt x="639961" y="2594571"/>
                </a:cubicBezTo>
                <a:cubicBezTo>
                  <a:pt x="639961" y="2599532"/>
                  <a:pt x="642441" y="2602012"/>
                  <a:pt x="647402" y="2602012"/>
                </a:cubicBezTo>
                <a:cubicBezTo>
                  <a:pt x="652363" y="2602012"/>
                  <a:pt x="654844" y="2599532"/>
                  <a:pt x="654844" y="2594571"/>
                </a:cubicBezTo>
                <a:cubicBezTo>
                  <a:pt x="654844" y="2589610"/>
                  <a:pt x="653603" y="2587129"/>
                  <a:pt x="651123" y="2587129"/>
                </a:cubicBezTo>
                <a:close/>
                <a:moveTo>
                  <a:pt x="386953" y="2579688"/>
                </a:moveTo>
                <a:lnTo>
                  <a:pt x="394394" y="2609454"/>
                </a:lnTo>
                <a:lnTo>
                  <a:pt x="386953" y="2609454"/>
                </a:lnTo>
                <a:lnTo>
                  <a:pt x="386953" y="2587129"/>
                </a:lnTo>
                <a:close/>
                <a:moveTo>
                  <a:pt x="6087069" y="2572247"/>
                </a:moveTo>
                <a:lnTo>
                  <a:pt x="6087069" y="2579688"/>
                </a:lnTo>
                <a:cubicBezTo>
                  <a:pt x="6082108" y="2584649"/>
                  <a:pt x="6079628" y="2584649"/>
                  <a:pt x="6079628" y="2579688"/>
                </a:cubicBezTo>
                <a:cubicBezTo>
                  <a:pt x="6079628" y="2574727"/>
                  <a:pt x="6082108" y="2572247"/>
                  <a:pt x="6087069" y="2572247"/>
                </a:cubicBezTo>
                <a:close/>
                <a:moveTo>
                  <a:pt x="5908475" y="2564805"/>
                </a:moveTo>
                <a:cubicBezTo>
                  <a:pt x="5913437" y="2564805"/>
                  <a:pt x="5915917" y="2566045"/>
                  <a:pt x="5915917" y="2568526"/>
                </a:cubicBezTo>
                <a:cubicBezTo>
                  <a:pt x="5915917" y="2571006"/>
                  <a:pt x="5915917" y="2572247"/>
                  <a:pt x="5915917" y="2572247"/>
                </a:cubicBezTo>
                <a:cubicBezTo>
                  <a:pt x="5915917" y="2572247"/>
                  <a:pt x="5913437" y="2572247"/>
                  <a:pt x="5908475" y="2572247"/>
                </a:cubicBezTo>
                <a:cubicBezTo>
                  <a:pt x="5908475" y="2572247"/>
                  <a:pt x="5908475" y="2569766"/>
                  <a:pt x="5908475" y="2564805"/>
                </a:cubicBezTo>
                <a:close/>
                <a:moveTo>
                  <a:pt x="5923359" y="2542481"/>
                </a:moveTo>
                <a:lnTo>
                  <a:pt x="5930800" y="2542481"/>
                </a:lnTo>
                <a:cubicBezTo>
                  <a:pt x="5935761" y="2542481"/>
                  <a:pt x="5938241" y="2543721"/>
                  <a:pt x="5938241" y="2546202"/>
                </a:cubicBezTo>
                <a:cubicBezTo>
                  <a:pt x="5938241" y="2548682"/>
                  <a:pt x="5938241" y="2549922"/>
                  <a:pt x="5938241" y="2549922"/>
                </a:cubicBezTo>
                <a:cubicBezTo>
                  <a:pt x="5938241" y="2554883"/>
                  <a:pt x="5940721" y="2557364"/>
                  <a:pt x="5945683" y="2557364"/>
                </a:cubicBezTo>
                <a:lnTo>
                  <a:pt x="5930800" y="2564805"/>
                </a:lnTo>
                <a:cubicBezTo>
                  <a:pt x="5925839" y="2564805"/>
                  <a:pt x="5923359" y="2562324"/>
                  <a:pt x="5923359" y="2557364"/>
                </a:cubicBezTo>
                <a:close/>
                <a:moveTo>
                  <a:pt x="5908475" y="2527598"/>
                </a:moveTo>
                <a:cubicBezTo>
                  <a:pt x="5913437" y="2527598"/>
                  <a:pt x="5915917" y="2528838"/>
                  <a:pt x="5915917" y="2531319"/>
                </a:cubicBezTo>
                <a:cubicBezTo>
                  <a:pt x="5915917" y="2533799"/>
                  <a:pt x="5915917" y="2535040"/>
                  <a:pt x="5915917" y="2535040"/>
                </a:cubicBezTo>
                <a:cubicBezTo>
                  <a:pt x="5915917" y="2540000"/>
                  <a:pt x="5913437" y="2540000"/>
                  <a:pt x="5908475" y="2535040"/>
                </a:cubicBezTo>
                <a:cubicBezTo>
                  <a:pt x="5908475" y="2535040"/>
                  <a:pt x="5908475" y="2532559"/>
                  <a:pt x="5908475" y="2527598"/>
                </a:cubicBezTo>
                <a:close/>
                <a:moveTo>
                  <a:pt x="5848945" y="2527598"/>
                </a:moveTo>
                <a:lnTo>
                  <a:pt x="5856386" y="2535040"/>
                </a:lnTo>
                <a:cubicBezTo>
                  <a:pt x="5856386" y="2540000"/>
                  <a:pt x="5853905" y="2542481"/>
                  <a:pt x="5848945" y="2542481"/>
                </a:cubicBezTo>
                <a:lnTo>
                  <a:pt x="5841503" y="2535040"/>
                </a:lnTo>
                <a:cubicBezTo>
                  <a:pt x="5841503" y="2530079"/>
                  <a:pt x="5843983" y="2527598"/>
                  <a:pt x="5848945" y="2527598"/>
                </a:cubicBezTo>
                <a:close/>
                <a:moveTo>
                  <a:pt x="431601" y="2520157"/>
                </a:moveTo>
                <a:cubicBezTo>
                  <a:pt x="431601" y="2520157"/>
                  <a:pt x="431601" y="2522637"/>
                  <a:pt x="431601" y="2527598"/>
                </a:cubicBezTo>
                <a:cubicBezTo>
                  <a:pt x="436562" y="2527598"/>
                  <a:pt x="439043" y="2526358"/>
                  <a:pt x="439043" y="2523877"/>
                </a:cubicBezTo>
                <a:cubicBezTo>
                  <a:pt x="439043" y="2521397"/>
                  <a:pt x="436562" y="2520157"/>
                  <a:pt x="431601" y="2520157"/>
                </a:cubicBezTo>
                <a:close/>
                <a:moveTo>
                  <a:pt x="5712673" y="2495973"/>
                </a:moveTo>
                <a:cubicBezTo>
                  <a:pt x="5715464" y="2495973"/>
                  <a:pt x="5718720" y="2496592"/>
                  <a:pt x="5722441" y="2497832"/>
                </a:cubicBezTo>
                <a:cubicBezTo>
                  <a:pt x="5717479" y="2502793"/>
                  <a:pt x="5714999" y="2507755"/>
                  <a:pt x="5714999" y="2512715"/>
                </a:cubicBezTo>
                <a:cubicBezTo>
                  <a:pt x="5705077" y="2512715"/>
                  <a:pt x="5700117" y="2512715"/>
                  <a:pt x="5700117" y="2512715"/>
                </a:cubicBezTo>
                <a:cubicBezTo>
                  <a:pt x="5700117" y="2501553"/>
                  <a:pt x="5704302" y="2495973"/>
                  <a:pt x="5712673" y="2495973"/>
                </a:cubicBezTo>
                <a:close/>
                <a:moveTo>
                  <a:pt x="6087069" y="2490391"/>
                </a:moveTo>
                <a:lnTo>
                  <a:pt x="6087069" y="2497832"/>
                </a:lnTo>
                <a:cubicBezTo>
                  <a:pt x="6087069" y="2502793"/>
                  <a:pt x="6084589" y="2505274"/>
                  <a:pt x="6079628" y="2505274"/>
                </a:cubicBezTo>
                <a:cubicBezTo>
                  <a:pt x="6074667" y="2505274"/>
                  <a:pt x="6072187" y="2505274"/>
                  <a:pt x="6072187" y="2505274"/>
                </a:cubicBezTo>
                <a:close/>
                <a:moveTo>
                  <a:pt x="5945683" y="2468067"/>
                </a:moveTo>
                <a:cubicBezTo>
                  <a:pt x="5945683" y="2468067"/>
                  <a:pt x="5946923" y="2469307"/>
                  <a:pt x="5949403" y="2471788"/>
                </a:cubicBezTo>
                <a:cubicBezTo>
                  <a:pt x="5951883" y="2474268"/>
                  <a:pt x="5953124" y="2475508"/>
                  <a:pt x="5953124" y="2475508"/>
                </a:cubicBezTo>
                <a:cubicBezTo>
                  <a:pt x="5953124" y="2475508"/>
                  <a:pt x="5951883" y="2475508"/>
                  <a:pt x="5949403" y="2475508"/>
                </a:cubicBezTo>
                <a:cubicBezTo>
                  <a:pt x="5946923" y="2475508"/>
                  <a:pt x="5945683" y="2473028"/>
                  <a:pt x="5945683" y="2468067"/>
                </a:cubicBezTo>
                <a:close/>
                <a:moveTo>
                  <a:pt x="5938241" y="2453184"/>
                </a:moveTo>
                <a:cubicBezTo>
                  <a:pt x="5938241" y="2453184"/>
                  <a:pt x="5940721" y="2453184"/>
                  <a:pt x="5945683" y="2453184"/>
                </a:cubicBezTo>
                <a:lnTo>
                  <a:pt x="5945683" y="2460625"/>
                </a:lnTo>
                <a:close/>
                <a:moveTo>
                  <a:pt x="461367" y="2453184"/>
                </a:moveTo>
                <a:cubicBezTo>
                  <a:pt x="461367" y="2458145"/>
                  <a:pt x="463847" y="2460625"/>
                  <a:pt x="468808" y="2460625"/>
                </a:cubicBezTo>
                <a:lnTo>
                  <a:pt x="476250" y="2453184"/>
                </a:lnTo>
                <a:close/>
                <a:moveTo>
                  <a:pt x="548803" y="2448533"/>
                </a:moveTo>
                <a:cubicBezTo>
                  <a:pt x="550044" y="2449153"/>
                  <a:pt x="550664" y="2450704"/>
                  <a:pt x="550664" y="2453184"/>
                </a:cubicBezTo>
                <a:cubicBezTo>
                  <a:pt x="550664" y="2453184"/>
                  <a:pt x="550664" y="2458145"/>
                  <a:pt x="550664" y="2468067"/>
                </a:cubicBezTo>
                <a:cubicBezTo>
                  <a:pt x="550664" y="2473028"/>
                  <a:pt x="549424" y="2475508"/>
                  <a:pt x="546943" y="2475508"/>
                </a:cubicBezTo>
                <a:cubicBezTo>
                  <a:pt x="544463" y="2475508"/>
                  <a:pt x="540742" y="2477989"/>
                  <a:pt x="535781" y="2482950"/>
                </a:cubicBezTo>
                <a:lnTo>
                  <a:pt x="520898" y="2482950"/>
                </a:lnTo>
                <a:lnTo>
                  <a:pt x="535781" y="2475508"/>
                </a:lnTo>
                <a:cubicBezTo>
                  <a:pt x="535781" y="2470548"/>
                  <a:pt x="537021" y="2466827"/>
                  <a:pt x="539502" y="2464346"/>
                </a:cubicBezTo>
                <a:cubicBezTo>
                  <a:pt x="541982" y="2461865"/>
                  <a:pt x="543222" y="2460625"/>
                  <a:pt x="543222" y="2460625"/>
                </a:cubicBezTo>
                <a:cubicBezTo>
                  <a:pt x="538261" y="2455665"/>
                  <a:pt x="538261" y="2451944"/>
                  <a:pt x="543222" y="2449463"/>
                </a:cubicBezTo>
                <a:cubicBezTo>
                  <a:pt x="545703" y="2448223"/>
                  <a:pt x="547563" y="2447913"/>
                  <a:pt x="548803" y="2448533"/>
                </a:cubicBezTo>
                <a:close/>
                <a:moveTo>
                  <a:pt x="907851" y="2445743"/>
                </a:moveTo>
                <a:cubicBezTo>
                  <a:pt x="902890" y="2445743"/>
                  <a:pt x="900410" y="2448223"/>
                  <a:pt x="900410" y="2453184"/>
                </a:cubicBezTo>
                <a:lnTo>
                  <a:pt x="907851" y="2453184"/>
                </a:lnTo>
                <a:cubicBezTo>
                  <a:pt x="907851" y="2453184"/>
                  <a:pt x="907851" y="2450703"/>
                  <a:pt x="907851" y="2445743"/>
                </a:cubicBezTo>
                <a:close/>
                <a:moveTo>
                  <a:pt x="5841503" y="2415977"/>
                </a:moveTo>
                <a:lnTo>
                  <a:pt x="5848945" y="2423418"/>
                </a:lnTo>
                <a:cubicBezTo>
                  <a:pt x="5858866" y="2428379"/>
                  <a:pt x="5871269" y="2428379"/>
                  <a:pt x="5886151" y="2423418"/>
                </a:cubicBezTo>
                <a:cubicBezTo>
                  <a:pt x="5891113" y="2418458"/>
                  <a:pt x="5893593" y="2417217"/>
                  <a:pt x="5893593" y="2419698"/>
                </a:cubicBezTo>
                <a:cubicBezTo>
                  <a:pt x="5893593" y="2422178"/>
                  <a:pt x="5891113" y="2425899"/>
                  <a:pt x="5886151" y="2430860"/>
                </a:cubicBezTo>
                <a:cubicBezTo>
                  <a:pt x="5881190" y="2435821"/>
                  <a:pt x="5881190" y="2438301"/>
                  <a:pt x="5886151" y="2438301"/>
                </a:cubicBezTo>
                <a:cubicBezTo>
                  <a:pt x="5901035" y="2443262"/>
                  <a:pt x="5903515" y="2450703"/>
                  <a:pt x="5893593" y="2460625"/>
                </a:cubicBezTo>
                <a:cubicBezTo>
                  <a:pt x="5888631" y="2470548"/>
                  <a:pt x="5888631" y="2480469"/>
                  <a:pt x="5893593" y="2490391"/>
                </a:cubicBezTo>
                <a:cubicBezTo>
                  <a:pt x="5898554" y="2490391"/>
                  <a:pt x="5901035" y="2487910"/>
                  <a:pt x="5901035" y="2482950"/>
                </a:cubicBezTo>
                <a:lnTo>
                  <a:pt x="5923359" y="2505274"/>
                </a:lnTo>
                <a:cubicBezTo>
                  <a:pt x="5923359" y="2510235"/>
                  <a:pt x="5924599" y="2513955"/>
                  <a:pt x="5927079" y="2516436"/>
                </a:cubicBezTo>
                <a:cubicBezTo>
                  <a:pt x="5929559" y="2518917"/>
                  <a:pt x="5930800" y="2520157"/>
                  <a:pt x="5930800" y="2520157"/>
                </a:cubicBezTo>
                <a:cubicBezTo>
                  <a:pt x="5935761" y="2525117"/>
                  <a:pt x="5934521" y="2527598"/>
                  <a:pt x="5927079" y="2527598"/>
                </a:cubicBezTo>
                <a:cubicBezTo>
                  <a:pt x="5919638" y="2527598"/>
                  <a:pt x="5915917" y="2525117"/>
                  <a:pt x="5915917" y="2520157"/>
                </a:cubicBezTo>
                <a:lnTo>
                  <a:pt x="5893593" y="2512715"/>
                </a:lnTo>
                <a:lnTo>
                  <a:pt x="5871269" y="2505274"/>
                </a:lnTo>
                <a:lnTo>
                  <a:pt x="5841503" y="2497832"/>
                </a:lnTo>
                <a:cubicBezTo>
                  <a:pt x="5846465" y="2502793"/>
                  <a:pt x="5846465" y="2505274"/>
                  <a:pt x="5841503" y="2505274"/>
                </a:cubicBezTo>
                <a:cubicBezTo>
                  <a:pt x="5836541" y="2505274"/>
                  <a:pt x="5834061" y="2502793"/>
                  <a:pt x="5834061" y="2497832"/>
                </a:cubicBezTo>
                <a:cubicBezTo>
                  <a:pt x="5834061" y="2492872"/>
                  <a:pt x="5831581" y="2490391"/>
                  <a:pt x="5826620" y="2490391"/>
                </a:cubicBezTo>
                <a:lnTo>
                  <a:pt x="5826620" y="2482950"/>
                </a:lnTo>
                <a:cubicBezTo>
                  <a:pt x="5836541" y="2482950"/>
                  <a:pt x="5846465" y="2480469"/>
                  <a:pt x="5856386" y="2475508"/>
                </a:cubicBezTo>
                <a:lnTo>
                  <a:pt x="5871269" y="2475508"/>
                </a:lnTo>
                <a:lnTo>
                  <a:pt x="5863827" y="2468067"/>
                </a:lnTo>
                <a:cubicBezTo>
                  <a:pt x="5853905" y="2458145"/>
                  <a:pt x="5843983" y="2453184"/>
                  <a:pt x="5834061" y="2453184"/>
                </a:cubicBezTo>
                <a:cubicBezTo>
                  <a:pt x="5824140" y="2453184"/>
                  <a:pt x="5820419" y="2450703"/>
                  <a:pt x="5822899" y="2445743"/>
                </a:cubicBezTo>
                <a:cubicBezTo>
                  <a:pt x="5825379" y="2440782"/>
                  <a:pt x="5824140" y="2435821"/>
                  <a:pt x="5819179" y="2430860"/>
                </a:cubicBezTo>
                <a:close/>
                <a:moveTo>
                  <a:pt x="5968007" y="2408536"/>
                </a:moveTo>
                <a:cubicBezTo>
                  <a:pt x="5968007" y="2413496"/>
                  <a:pt x="5966767" y="2415977"/>
                  <a:pt x="5964286" y="2415977"/>
                </a:cubicBezTo>
                <a:cubicBezTo>
                  <a:pt x="5961806" y="2415977"/>
                  <a:pt x="5961806" y="2414737"/>
                  <a:pt x="5964286" y="2412256"/>
                </a:cubicBezTo>
                <a:cubicBezTo>
                  <a:pt x="5966767" y="2409776"/>
                  <a:pt x="5968007" y="2408536"/>
                  <a:pt x="5968007" y="2408536"/>
                </a:cubicBezTo>
                <a:close/>
                <a:moveTo>
                  <a:pt x="343235" y="2403885"/>
                </a:moveTo>
                <a:cubicBezTo>
                  <a:pt x="343855" y="2403265"/>
                  <a:pt x="344785" y="2403575"/>
                  <a:pt x="346025" y="2404815"/>
                </a:cubicBezTo>
                <a:cubicBezTo>
                  <a:pt x="348505" y="2407296"/>
                  <a:pt x="349746" y="2408536"/>
                  <a:pt x="349746" y="2408536"/>
                </a:cubicBezTo>
                <a:cubicBezTo>
                  <a:pt x="344785" y="2418458"/>
                  <a:pt x="342304" y="2418458"/>
                  <a:pt x="342304" y="2408536"/>
                </a:cubicBezTo>
                <a:cubicBezTo>
                  <a:pt x="342304" y="2406056"/>
                  <a:pt x="342614" y="2404505"/>
                  <a:pt x="343235" y="2403885"/>
                </a:cubicBezTo>
                <a:close/>
                <a:moveTo>
                  <a:pt x="677168" y="2393653"/>
                </a:moveTo>
                <a:cubicBezTo>
                  <a:pt x="677168" y="2393653"/>
                  <a:pt x="682129" y="2393653"/>
                  <a:pt x="692051" y="2393653"/>
                </a:cubicBezTo>
                <a:cubicBezTo>
                  <a:pt x="692051" y="2393653"/>
                  <a:pt x="694531" y="2393653"/>
                  <a:pt x="699492" y="2393653"/>
                </a:cubicBezTo>
                <a:cubicBezTo>
                  <a:pt x="699492" y="2398614"/>
                  <a:pt x="697012" y="2401094"/>
                  <a:pt x="692051" y="2401094"/>
                </a:cubicBezTo>
                <a:cubicBezTo>
                  <a:pt x="687090" y="2401094"/>
                  <a:pt x="683369" y="2401094"/>
                  <a:pt x="680888" y="2401094"/>
                </a:cubicBezTo>
                <a:cubicBezTo>
                  <a:pt x="678408" y="2401094"/>
                  <a:pt x="677168" y="2398614"/>
                  <a:pt x="677168" y="2393653"/>
                </a:cubicBezTo>
                <a:close/>
                <a:moveTo>
                  <a:pt x="5878710" y="2389933"/>
                </a:moveTo>
                <a:cubicBezTo>
                  <a:pt x="5881191" y="2389933"/>
                  <a:pt x="5883671" y="2391173"/>
                  <a:pt x="5886151" y="2393653"/>
                </a:cubicBezTo>
                <a:lnTo>
                  <a:pt x="5893593" y="2401094"/>
                </a:lnTo>
                <a:cubicBezTo>
                  <a:pt x="5893593" y="2406055"/>
                  <a:pt x="5886151" y="2406055"/>
                  <a:pt x="5871269" y="2401094"/>
                </a:cubicBezTo>
                <a:lnTo>
                  <a:pt x="5871269" y="2393653"/>
                </a:lnTo>
                <a:cubicBezTo>
                  <a:pt x="5873749" y="2391173"/>
                  <a:pt x="5876230" y="2389933"/>
                  <a:pt x="5878710" y="2389933"/>
                </a:cubicBezTo>
                <a:close/>
                <a:moveTo>
                  <a:pt x="5811737" y="2349004"/>
                </a:moveTo>
                <a:cubicBezTo>
                  <a:pt x="5811737" y="2353965"/>
                  <a:pt x="5809257" y="2356446"/>
                  <a:pt x="5804296" y="2356446"/>
                </a:cubicBezTo>
                <a:cubicBezTo>
                  <a:pt x="5799335" y="2356446"/>
                  <a:pt x="5798095" y="2355206"/>
                  <a:pt x="5800575" y="2352725"/>
                </a:cubicBezTo>
                <a:cubicBezTo>
                  <a:pt x="5803055" y="2350244"/>
                  <a:pt x="5806776" y="2349004"/>
                  <a:pt x="5811737" y="2349004"/>
                </a:cubicBezTo>
                <a:close/>
                <a:moveTo>
                  <a:pt x="5893593" y="2341563"/>
                </a:moveTo>
                <a:cubicBezTo>
                  <a:pt x="5893593" y="2346524"/>
                  <a:pt x="5896073" y="2349004"/>
                  <a:pt x="5901035" y="2349004"/>
                </a:cubicBezTo>
                <a:lnTo>
                  <a:pt x="5901035" y="2356446"/>
                </a:lnTo>
                <a:cubicBezTo>
                  <a:pt x="5896073" y="2356446"/>
                  <a:pt x="5893593" y="2353965"/>
                  <a:pt x="5893593" y="2349004"/>
                </a:cubicBezTo>
                <a:close/>
                <a:moveTo>
                  <a:pt x="669726" y="2334122"/>
                </a:moveTo>
                <a:cubicBezTo>
                  <a:pt x="679648" y="2334122"/>
                  <a:pt x="677168" y="2339082"/>
                  <a:pt x="662285" y="2349004"/>
                </a:cubicBezTo>
                <a:lnTo>
                  <a:pt x="654844" y="2356446"/>
                </a:lnTo>
                <a:cubicBezTo>
                  <a:pt x="654844" y="2341563"/>
                  <a:pt x="659804" y="2334122"/>
                  <a:pt x="669726" y="2334122"/>
                </a:cubicBezTo>
                <a:close/>
                <a:moveTo>
                  <a:pt x="717630" y="2332262"/>
                </a:moveTo>
                <a:cubicBezTo>
                  <a:pt x="720421" y="2332262"/>
                  <a:pt x="721816" y="2337842"/>
                  <a:pt x="721816" y="2349004"/>
                </a:cubicBezTo>
                <a:cubicBezTo>
                  <a:pt x="721816" y="2363887"/>
                  <a:pt x="716855" y="2366368"/>
                  <a:pt x="706933" y="2356446"/>
                </a:cubicBezTo>
                <a:cubicBezTo>
                  <a:pt x="701972" y="2351485"/>
                  <a:pt x="701972" y="2349004"/>
                  <a:pt x="706933" y="2349004"/>
                </a:cubicBezTo>
                <a:cubicBezTo>
                  <a:pt x="706933" y="2349004"/>
                  <a:pt x="706933" y="2347764"/>
                  <a:pt x="706933" y="2345284"/>
                </a:cubicBezTo>
                <a:cubicBezTo>
                  <a:pt x="706933" y="2342803"/>
                  <a:pt x="704453" y="2341563"/>
                  <a:pt x="699492" y="2341563"/>
                </a:cubicBezTo>
                <a:lnTo>
                  <a:pt x="714375" y="2334122"/>
                </a:lnTo>
                <a:cubicBezTo>
                  <a:pt x="715615" y="2332881"/>
                  <a:pt x="716700" y="2332262"/>
                  <a:pt x="717630" y="2332262"/>
                </a:cubicBezTo>
                <a:close/>
                <a:moveTo>
                  <a:pt x="572988" y="2326680"/>
                </a:moveTo>
                <a:cubicBezTo>
                  <a:pt x="577949" y="2326680"/>
                  <a:pt x="580429" y="2329161"/>
                  <a:pt x="580429" y="2334122"/>
                </a:cubicBezTo>
                <a:lnTo>
                  <a:pt x="580429" y="2341563"/>
                </a:lnTo>
                <a:lnTo>
                  <a:pt x="565546" y="2341563"/>
                </a:lnTo>
                <a:close/>
                <a:moveTo>
                  <a:pt x="669726" y="2319239"/>
                </a:moveTo>
                <a:cubicBezTo>
                  <a:pt x="674687" y="2319239"/>
                  <a:pt x="677168" y="2319239"/>
                  <a:pt x="677168" y="2319239"/>
                </a:cubicBezTo>
                <a:cubicBezTo>
                  <a:pt x="677168" y="2329161"/>
                  <a:pt x="674687" y="2331641"/>
                  <a:pt x="669726" y="2326680"/>
                </a:cubicBezTo>
                <a:cubicBezTo>
                  <a:pt x="664765" y="2326680"/>
                  <a:pt x="662285" y="2325440"/>
                  <a:pt x="662285" y="2322959"/>
                </a:cubicBezTo>
                <a:cubicBezTo>
                  <a:pt x="662285" y="2320479"/>
                  <a:pt x="664765" y="2319239"/>
                  <a:pt x="669726" y="2319239"/>
                </a:cubicBezTo>
                <a:close/>
                <a:moveTo>
                  <a:pt x="520898" y="2304356"/>
                </a:moveTo>
                <a:cubicBezTo>
                  <a:pt x="525859" y="2304356"/>
                  <a:pt x="528339" y="2306837"/>
                  <a:pt x="528339" y="2311797"/>
                </a:cubicBezTo>
                <a:cubicBezTo>
                  <a:pt x="528339" y="2316759"/>
                  <a:pt x="525859" y="2319239"/>
                  <a:pt x="520898" y="2319239"/>
                </a:cubicBezTo>
                <a:lnTo>
                  <a:pt x="520898" y="2311797"/>
                </a:lnTo>
                <a:cubicBezTo>
                  <a:pt x="515937" y="2306837"/>
                  <a:pt x="515937" y="2304356"/>
                  <a:pt x="520898" y="2304356"/>
                </a:cubicBezTo>
                <a:close/>
                <a:moveTo>
                  <a:pt x="5804296" y="2296915"/>
                </a:moveTo>
                <a:cubicBezTo>
                  <a:pt x="5804296" y="2296915"/>
                  <a:pt x="5805537" y="2298155"/>
                  <a:pt x="5808017" y="2300635"/>
                </a:cubicBezTo>
                <a:cubicBezTo>
                  <a:pt x="5810497" y="2303116"/>
                  <a:pt x="5811737" y="2304356"/>
                  <a:pt x="5811737" y="2304356"/>
                </a:cubicBezTo>
                <a:cubicBezTo>
                  <a:pt x="5806776" y="2309317"/>
                  <a:pt x="5804296" y="2311797"/>
                  <a:pt x="5804296" y="2311797"/>
                </a:cubicBezTo>
                <a:cubicBezTo>
                  <a:pt x="5804296" y="2311797"/>
                  <a:pt x="5804296" y="2309317"/>
                  <a:pt x="5804296" y="2304356"/>
                </a:cubicBezTo>
                <a:cubicBezTo>
                  <a:pt x="5804296" y="2299395"/>
                  <a:pt x="5804296" y="2296915"/>
                  <a:pt x="5804296" y="2296915"/>
                </a:cubicBezTo>
                <a:close/>
                <a:moveTo>
                  <a:pt x="5573613" y="2296915"/>
                </a:moveTo>
                <a:cubicBezTo>
                  <a:pt x="5573613" y="2296915"/>
                  <a:pt x="5572372" y="2298155"/>
                  <a:pt x="5569892" y="2300635"/>
                </a:cubicBezTo>
                <a:cubicBezTo>
                  <a:pt x="5567412" y="2303116"/>
                  <a:pt x="5566171" y="2304356"/>
                  <a:pt x="5566171" y="2304356"/>
                </a:cubicBezTo>
                <a:lnTo>
                  <a:pt x="5566171" y="2311797"/>
                </a:lnTo>
                <a:cubicBezTo>
                  <a:pt x="5571133" y="2311797"/>
                  <a:pt x="5573613" y="2309317"/>
                  <a:pt x="5573613" y="2304356"/>
                </a:cubicBezTo>
                <a:close/>
                <a:moveTo>
                  <a:pt x="591592" y="2296915"/>
                </a:moveTo>
                <a:cubicBezTo>
                  <a:pt x="594072" y="2296915"/>
                  <a:pt x="594072" y="2299395"/>
                  <a:pt x="591592" y="2304356"/>
                </a:cubicBezTo>
                <a:cubicBezTo>
                  <a:pt x="589111" y="2309317"/>
                  <a:pt x="586630" y="2311797"/>
                  <a:pt x="584150" y="2311797"/>
                </a:cubicBezTo>
                <a:cubicBezTo>
                  <a:pt x="581670" y="2311797"/>
                  <a:pt x="581670" y="2309317"/>
                  <a:pt x="584150" y="2304356"/>
                </a:cubicBezTo>
                <a:cubicBezTo>
                  <a:pt x="586630" y="2299395"/>
                  <a:pt x="589111" y="2296915"/>
                  <a:pt x="591592" y="2296915"/>
                </a:cubicBezTo>
                <a:close/>
                <a:moveTo>
                  <a:pt x="6049863" y="2289473"/>
                </a:moveTo>
                <a:cubicBezTo>
                  <a:pt x="6049863" y="2289473"/>
                  <a:pt x="6048622" y="2290714"/>
                  <a:pt x="6046141" y="2293194"/>
                </a:cubicBezTo>
                <a:cubicBezTo>
                  <a:pt x="6043661" y="2295674"/>
                  <a:pt x="6042421" y="2296915"/>
                  <a:pt x="6042421" y="2296915"/>
                </a:cubicBezTo>
                <a:cubicBezTo>
                  <a:pt x="6042421" y="2296915"/>
                  <a:pt x="6042421" y="2295674"/>
                  <a:pt x="6042421" y="2293194"/>
                </a:cubicBezTo>
                <a:cubicBezTo>
                  <a:pt x="6042421" y="2290714"/>
                  <a:pt x="6044901" y="2289473"/>
                  <a:pt x="6049863" y="2289473"/>
                </a:cubicBezTo>
                <a:close/>
                <a:moveTo>
                  <a:pt x="5618261" y="2267149"/>
                </a:moveTo>
                <a:lnTo>
                  <a:pt x="5603378" y="2274590"/>
                </a:lnTo>
                <a:cubicBezTo>
                  <a:pt x="5608339" y="2279552"/>
                  <a:pt x="5614540" y="2280792"/>
                  <a:pt x="5621981" y="2278311"/>
                </a:cubicBezTo>
                <a:cubicBezTo>
                  <a:pt x="5629423" y="2275831"/>
                  <a:pt x="5633143" y="2274590"/>
                  <a:pt x="5633143" y="2274590"/>
                </a:cubicBezTo>
                <a:cubicBezTo>
                  <a:pt x="5633143" y="2269630"/>
                  <a:pt x="5630663" y="2267149"/>
                  <a:pt x="5625702" y="2267149"/>
                </a:cubicBezTo>
                <a:cubicBezTo>
                  <a:pt x="5620741" y="2267149"/>
                  <a:pt x="5618261" y="2267149"/>
                  <a:pt x="5618261" y="2267149"/>
                </a:cubicBezTo>
                <a:close/>
                <a:moveTo>
                  <a:pt x="5804296" y="2259707"/>
                </a:moveTo>
                <a:cubicBezTo>
                  <a:pt x="5809257" y="2259707"/>
                  <a:pt x="5811737" y="2262188"/>
                  <a:pt x="5811737" y="2267149"/>
                </a:cubicBezTo>
                <a:cubicBezTo>
                  <a:pt x="5811737" y="2272110"/>
                  <a:pt x="5809257" y="2274590"/>
                  <a:pt x="5804296" y="2274590"/>
                </a:cubicBezTo>
                <a:lnTo>
                  <a:pt x="5804296" y="2267149"/>
                </a:lnTo>
                <a:close/>
                <a:moveTo>
                  <a:pt x="647402" y="2259707"/>
                </a:moveTo>
                <a:lnTo>
                  <a:pt x="662285" y="2267149"/>
                </a:lnTo>
                <a:lnTo>
                  <a:pt x="647402" y="2267149"/>
                </a:lnTo>
                <a:cubicBezTo>
                  <a:pt x="647402" y="2262188"/>
                  <a:pt x="647402" y="2259707"/>
                  <a:pt x="647402" y="2259707"/>
                </a:cubicBezTo>
                <a:close/>
                <a:moveTo>
                  <a:pt x="617637" y="2259707"/>
                </a:moveTo>
                <a:lnTo>
                  <a:pt x="639961" y="2259707"/>
                </a:lnTo>
                <a:cubicBezTo>
                  <a:pt x="625078" y="2264669"/>
                  <a:pt x="617637" y="2264669"/>
                  <a:pt x="617637" y="2259707"/>
                </a:cubicBezTo>
                <a:close/>
                <a:moveTo>
                  <a:pt x="5819179" y="2252266"/>
                </a:moveTo>
                <a:lnTo>
                  <a:pt x="5826620" y="2252266"/>
                </a:lnTo>
                <a:cubicBezTo>
                  <a:pt x="5831581" y="2257227"/>
                  <a:pt x="5834061" y="2263428"/>
                  <a:pt x="5834061" y="2270870"/>
                </a:cubicBezTo>
                <a:cubicBezTo>
                  <a:pt x="5834061" y="2278311"/>
                  <a:pt x="5836541" y="2282032"/>
                  <a:pt x="5841503" y="2282032"/>
                </a:cubicBezTo>
                <a:cubicBezTo>
                  <a:pt x="5846465" y="2282032"/>
                  <a:pt x="5847704" y="2284512"/>
                  <a:pt x="5845223" y="2289473"/>
                </a:cubicBezTo>
                <a:cubicBezTo>
                  <a:pt x="5842743" y="2294434"/>
                  <a:pt x="5843983" y="2299395"/>
                  <a:pt x="5848945" y="2304356"/>
                </a:cubicBezTo>
                <a:lnTo>
                  <a:pt x="5848945" y="2311797"/>
                </a:lnTo>
                <a:lnTo>
                  <a:pt x="5856386" y="2319239"/>
                </a:lnTo>
                <a:lnTo>
                  <a:pt x="5871269" y="2334122"/>
                </a:lnTo>
                <a:lnTo>
                  <a:pt x="5856386" y="2341563"/>
                </a:lnTo>
                <a:lnTo>
                  <a:pt x="5848945" y="2356446"/>
                </a:lnTo>
                <a:lnTo>
                  <a:pt x="5848945" y="2363887"/>
                </a:lnTo>
                <a:cubicBezTo>
                  <a:pt x="5843983" y="2363887"/>
                  <a:pt x="5841503" y="2366368"/>
                  <a:pt x="5841503" y="2371329"/>
                </a:cubicBezTo>
                <a:cubicBezTo>
                  <a:pt x="5841503" y="2376289"/>
                  <a:pt x="5841503" y="2378770"/>
                  <a:pt x="5841503" y="2378770"/>
                </a:cubicBezTo>
                <a:lnTo>
                  <a:pt x="5841503" y="2386211"/>
                </a:lnTo>
                <a:lnTo>
                  <a:pt x="5848945" y="2393653"/>
                </a:lnTo>
                <a:cubicBezTo>
                  <a:pt x="5853905" y="2393653"/>
                  <a:pt x="5855145" y="2396133"/>
                  <a:pt x="5852665" y="2401094"/>
                </a:cubicBezTo>
                <a:cubicBezTo>
                  <a:pt x="5850185" y="2406055"/>
                  <a:pt x="5843983" y="2408536"/>
                  <a:pt x="5834061" y="2408536"/>
                </a:cubicBezTo>
                <a:cubicBezTo>
                  <a:pt x="5824140" y="2408536"/>
                  <a:pt x="5816699" y="2408536"/>
                  <a:pt x="5811737" y="2408536"/>
                </a:cubicBezTo>
                <a:lnTo>
                  <a:pt x="5796855" y="2393653"/>
                </a:lnTo>
                <a:cubicBezTo>
                  <a:pt x="5796855" y="2393653"/>
                  <a:pt x="5801816" y="2393653"/>
                  <a:pt x="5811737" y="2393653"/>
                </a:cubicBezTo>
                <a:lnTo>
                  <a:pt x="5826620" y="2401094"/>
                </a:lnTo>
                <a:lnTo>
                  <a:pt x="5826620" y="2378770"/>
                </a:lnTo>
                <a:cubicBezTo>
                  <a:pt x="5826620" y="2373809"/>
                  <a:pt x="5826620" y="2370089"/>
                  <a:pt x="5826620" y="2367608"/>
                </a:cubicBezTo>
                <a:cubicBezTo>
                  <a:pt x="5826620" y="2365127"/>
                  <a:pt x="5829101" y="2361407"/>
                  <a:pt x="5834061" y="2356446"/>
                </a:cubicBezTo>
                <a:cubicBezTo>
                  <a:pt x="5843983" y="2351485"/>
                  <a:pt x="5846465" y="2346524"/>
                  <a:pt x="5841503" y="2341563"/>
                </a:cubicBezTo>
                <a:lnTo>
                  <a:pt x="5819179" y="2334122"/>
                </a:lnTo>
                <a:lnTo>
                  <a:pt x="5826620" y="2326680"/>
                </a:lnTo>
                <a:lnTo>
                  <a:pt x="5841503" y="2319239"/>
                </a:lnTo>
                <a:lnTo>
                  <a:pt x="5841503" y="2304356"/>
                </a:lnTo>
                <a:cubicBezTo>
                  <a:pt x="5836541" y="2294434"/>
                  <a:pt x="5831581" y="2286993"/>
                  <a:pt x="5826620" y="2282032"/>
                </a:cubicBezTo>
                <a:cubicBezTo>
                  <a:pt x="5821659" y="2277071"/>
                  <a:pt x="5819179" y="2272110"/>
                  <a:pt x="5819179" y="2267149"/>
                </a:cubicBezTo>
                <a:cubicBezTo>
                  <a:pt x="5819179" y="2262188"/>
                  <a:pt x="5819179" y="2258467"/>
                  <a:pt x="5819179" y="2255987"/>
                </a:cubicBezTo>
                <a:cubicBezTo>
                  <a:pt x="5819179" y="2253507"/>
                  <a:pt x="5819179" y="2252266"/>
                  <a:pt x="5819179" y="2252266"/>
                </a:cubicBezTo>
                <a:close/>
                <a:moveTo>
                  <a:pt x="5499199" y="2252266"/>
                </a:moveTo>
                <a:lnTo>
                  <a:pt x="5499199" y="2259707"/>
                </a:lnTo>
                <a:cubicBezTo>
                  <a:pt x="5504160" y="2259707"/>
                  <a:pt x="5507881" y="2258467"/>
                  <a:pt x="5510361" y="2255987"/>
                </a:cubicBezTo>
                <a:cubicBezTo>
                  <a:pt x="5512841" y="2253507"/>
                  <a:pt x="5511601" y="2252266"/>
                  <a:pt x="5506640" y="2252266"/>
                </a:cubicBezTo>
                <a:cubicBezTo>
                  <a:pt x="5506640" y="2252266"/>
                  <a:pt x="5504160" y="2252266"/>
                  <a:pt x="5499199" y="2252266"/>
                </a:cubicBezTo>
                <a:close/>
                <a:moveTo>
                  <a:pt x="5714999" y="2237383"/>
                </a:moveTo>
                <a:cubicBezTo>
                  <a:pt x="5714999" y="2237383"/>
                  <a:pt x="5717479" y="2239864"/>
                  <a:pt x="5722441" y="2244825"/>
                </a:cubicBezTo>
                <a:lnTo>
                  <a:pt x="5714999" y="2244825"/>
                </a:lnTo>
                <a:close/>
                <a:moveTo>
                  <a:pt x="327421" y="2237383"/>
                </a:moveTo>
                <a:cubicBezTo>
                  <a:pt x="327421" y="2237383"/>
                  <a:pt x="327421" y="2239864"/>
                  <a:pt x="327421" y="2244825"/>
                </a:cubicBezTo>
                <a:cubicBezTo>
                  <a:pt x="327421" y="2244825"/>
                  <a:pt x="326181" y="2246065"/>
                  <a:pt x="323701" y="2248545"/>
                </a:cubicBezTo>
                <a:cubicBezTo>
                  <a:pt x="321220" y="2251026"/>
                  <a:pt x="319980" y="2252266"/>
                  <a:pt x="319980" y="2252266"/>
                </a:cubicBezTo>
                <a:cubicBezTo>
                  <a:pt x="319980" y="2252266"/>
                  <a:pt x="319980" y="2249786"/>
                  <a:pt x="319980" y="2244825"/>
                </a:cubicBezTo>
                <a:cubicBezTo>
                  <a:pt x="319980" y="2239864"/>
                  <a:pt x="322461" y="2237383"/>
                  <a:pt x="327421" y="2237383"/>
                </a:cubicBezTo>
                <a:close/>
                <a:moveTo>
                  <a:pt x="5861967" y="2233663"/>
                </a:moveTo>
                <a:cubicBezTo>
                  <a:pt x="5865687" y="2233663"/>
                  <a:pt x="5868788" y="2234903"/>
                  <a:pt x="5871269" y="2237383"/>
                </a:cubicBezTo>
                <a:cubicBezTo>
                  <a:pt x="5871269" y="2242345"/>
                  <a:pt x="5866307" y="2247305"/>
                  <a:pt x="5856386" y="2252266"/>
                </a:cubicBezTo>
                <a:cubicBezTo>
                  <a:pt x="5846465" y="2252266"/>
                  <a:pt x="5841503" y="2252266"/>
                  <a:pt x="5841503" y="2252266"/>
                </a:cubicBezTo>
                <a:cubicBezTo>
                  <a:pt x="5841503" y="2252266"/>
                  <a:pt x="5842743" y="2251026"/>
                  <a:pt x="5845223" y="2248545"/>
                </a:cubicBezTo>
                <a:cubicBezTo>
                  <a:pt x="5847704" y="2246065"/>
                  <a:pt x="5848945" y="2242345"/>
                  <a:pt x="5848945" y="2237383"/>
                </a:cubicBezTo>
                <a:cubicBezTo>
                  <a:pt x="5853905" y="2234903"/>
                  <a:pt x="5858245" y="2233663"/>
                  <a:pt x="5861967" y="2233663"/>
                </a:cubicBezTo>
                <a:close/>
                <a:moveTo>
                  <a:pt x="5841503" y="2207618"/>
                </a:moveTo>
                <a:lnTo>
                  <a:pt x="5848945" y="2215059"/>
                </a:lnTo>
                <a:lnTo>
                  <a:pt x="5834061" y="2215059"/>
                </a:lnTo>
                <a:close/>
                <a:moveTo>
                  <a:pt x="5789413" y="2207618"/>
                </a:moveTo>
                <a:cubicBezTo>
                  <a:pt x="5794375" y="2207618"/>
                  <a:pt x="5799335" y="2210098"/>
                  <a:pt x="5804296" y="2215059"/>
                </a:cubicBezTo>
                <a:lnTo>
                  <a:pt x="5789413" y="2215059"/>
                </a:lnTo>
                <a:cubicBezTo>
                  <a:pt x="5784452" y="2210098"/>
                  <a:pt x="5784452" y="2207618"/>
                  <a:pt x="5789413" y="2207618"/>
                </a:cubicBezTo>
                <a:close/>
                <a:moveTo>
                  <a:pt x="855762" y="2207618"/>
                </a:moveTo>
                <a:lnTo>
                  <a:pt x="855762" y="2215059"/>
                </a:lnTo>
                <a:lnTo>
                  <a:pt x="863203" y="2207618"/>
                </a:lnTo>
                <a:close/>
                <a:moveTo>
                  <a:pt x="5599657" y="2200176"/>
                </a:moveTo>
                <a:cubicBezTo>
                  <a:pt x="5597177" y="2200176"/>
                  <a:pt x="5595937" y="2202657"/>
                  <a:pt x="5595937" y="2207618"/>
                </a:cubicBezTo>
                <a:cubicBezTo>
                  <a:pt x="5600898" y="2237383"/>
                  <a:pt x="5605858" y="2252266"/>
                  <a:pt x="5610819" y="2252266"/>
                </a:cubicBezTo>
                <a:cubicBezTo>
                  <a:pt x="5615781" y="2242345"/>
                  <a:pt x="5618261" y="2234903"/>
                  <a:pt x="5618261" y="2229942"/>
                </a:cubicBezTo>
                <a:cubicBezTo>
                  <a:pt x="5618261" y="2215059"/>
                  <a:pt x="5615781" y="2207618"/>
                  <a:pt x="5610819" y="2207618"/>
                </a:cubicBezTo>
                <a:cubicBezTo>
                  <a:pt x="5605858" y="2202657"/>
                  <a:pt x="5602137" y="2200176"/>
                  <a:pt x="5599657" y="2200176"/>
                </a:cubicBezTo>
                <a:close/>
                <a:moveTo>
                  <a:pt x="446484" y="2200176"/>
                </a:moveTo>
                <a:cubicBezTo>
                  <a:pt x="446484" y="2210098"/>
                  <a:pt x="448965" y="2212579"/>
                  <a:pt x="453925" y="2207618"/>
                </a:cubicBezTo>
                <a:cubicBezTo>
                  <a:pt x="453925" y="2207618"/>
                  <a:pt x="453925" y="2205138"/>
                  <a:pt x="453925" y="2200176"/>
                </a:cubicBezTo>
                <a:close/>
                <a:moveTo>
                  <a:pt x="5670351" y="2192735"/>
                </a:moveTo>
                <a:cubicBezTo>
                  <a:pt x="5685233" y="2192735"/>
                  <a:pt x="5692675" y="2200176"/>
                  <a:pt x="5692675" y="2215059"/>
                </a:cubicBezTo>
                <a:cubicBezTo>
                  <a:pt x="5692675" y="2215059"/>
                  <a:pt x="5692675" y="2216300"/>
                  <a:pt x="5692675" y="2218780"/>
                </a:cubicBezTo>
                <a:cubicBezTo>
                  <a:pt x="5692675" y="2221260"/>
                  <a:pt x="5691435" y="2221260"/>
                  <a:pt x="5688954" y="2218780"/>
                </a:cubicBezTo>
                <a:cubicBezTo>
                  <a:pt x="5686474" y="2216300"/>
                  <a:pt x="5683993" y="2216300"/>
                  <a:pt x="5681513" y="2218780"/>
                </a:cubicBezTo>
                <a:cubicBezTo>
                  <a:pt x="5679033" y="2221260"/>
                  <a:pt x="5675312" y="2222500"/>
                  <a:pt x="5670351" y="2222500"/>
                </a:cubicBezTo>
                <a:cubicBezTo>
                  <a:pt x="5670351" y="2227462"/>
                  <a:pt x="5667871" y="2224981"/>
                  <a:pt x="5662909" y="2215059"/>
                </a:cubicBezTo>
                <a:cubicBezTo>
                  <a:pt x="5652988" y="2200176"/>
                  <a:pt x="5655468" y="2192735"/>
                  <a:pt x="5670351" y="2192735"/>
                </a:cubicBezTo>
                <a:close/>
                <a:moveTo>
                  <a:pt x="5510361" y="2192735"/>
                </a:moveTo>
                <a:cubicBezTo>
                  <a:pt x="5505400" y="2192735"/>
                  <a:pt x="5499199" y="2195215"/>
                  <a:pt x="5491757" y="2200176"/>
                </a:cubicBezTo>
                <a:cubicBezTo>
                  <a:pt x="5486796" y="2205138"/>
                  <a:pt x="5481836" y="2210098"/>
                  <a:pt x="5476874" y="2215059"/>
                </a:cubicBezTo>
                <a:lnTo>
                  <a:pt x="5484316" y="2229942"/>
                </a:lnTo>
                <a:lnTo>
                  <a:pt x="5499199" y="2229942"/>
                </a:lnTo>
                <a:cubicBezTo>
                  <a:pt x="5499199" y="2229942"/>
                  <a:pt x="5502919" y="2224981"/>
                  <a:pt x="5510361" y="2215059"/>
                </a:cubicBezTo>
                <a:cubicBezTo>
                  <a:pt x="5517802" y="2205138"/>
                  <a:pt x="5521523" y="2200176"/>
                  <a:pt x="5521523" y="2200176"/>
                </a:cubicBezTo>
                <a:cubicBezTo>
                  <a:pt x="5519042" y="2195215"/>
                  <a:pt x="5515321" y="2192735"/>
                  <a:pt x="5510361" y="2192735"/>
                </a:cubicBezTo>
                <a:close/>
                <a:moveTo>
                  <a:pt x="565547" y="2189014"/>
                </a:moveTo>
                <a:cubicBezTo>
                  <a:pt x="568027" y="2189014"/>
                  <a:pt x="570508" y="2190255"/>
                  <a:pt x="572988" y="2192735"/>
                </a:cubicBezTo>
                <a:lnTo>
                  <a:pt x="572988" y="2200176"/>
                </a:lnTo>
                <a:lnTo>
                  <a:pt x="580429" y="2222500"/>
                </a:lnTo>
                <a:cubicBezTo>
                  <a:pt x="585390" y="2227462"/>
                  <a:pt x="582910" y="2231182"/>
                  <a:pt x="572988" y="2233663"/>
                </a:cubicBezTo>
                <a:cubicBezTo>
                  <a:pt x="563066" y="2236143"/>
                  <a:pt x="560586" y="2242345"/>
                  <a:pt x="565546" y="2252266"/>
                </a:cubicBezTo>
                <a:cubicBezTo>
                  <a:pt x="570508" y="2262188"/>
                  <a:pt x="568027" y="2267149"/>
                  <a:pt x="558105" y="2267149"/>
                </a:cubicBezTo>
                <a:cubicBezTo>
                  <a:pt x="553144" y="2267149"/>
                  <a:pt x="548183" y="2268390"/>
                  <a:pt x="543222" y="2270870"/>
                </a:cubicBezTo>
                <a:cubicBezTo>
                  <a:pt x="538261" y="2273350"/>
                  <a:pt x="535781" y="2274590"/>
                  <a:pt x="535781" y="2274590"/>
                </a:cubicBezTo>
                <a:lnTo>
                  <a:pt x="520898" y="2274590"/>
                </a:lnTo>
                <a:cubicBezTo>
                  <a:pt x="520898" y="2269630"/>
                  <a:pt x="523379" y="2265909"/>
                  <a:pt x="528339" y="2263428"/>
                </a:cubicBezTo>
                <a:cubicBezTo>
                  <a:pt x="533301" y="2260948"/>
                  <a:pt x="535781" y="2258467"/>
                  <a:pt x="535781" y="2255987"/>
                </a:cubicBezTo>
                <a:cubicBezTo>
                  <a:pt x="535781" y="2253507"/>
                  <a:pt x="533301" y="2251026"/>
                  <a:pt x="528339" y="2248545"/>
                </a:cubicBezTo>
                <a:cubicBezTo>
                  <a:pt x="523379" y="2246065"/>
                  <a:pt x="520898" y="2243585"/>
                  <a:pt x="520898" y="2241104"/>
                </a:cubicBezTo>
                <a:cubicBezTo>
                  <a:pt x="520898" y="2238624"/>
                  <a:pt x="520898" y="2234903"/>
                  <a:pt x="520898" y="2229942"/>
                </a:cubicBezTo>
                <a:cubicBezTo>
                  <a:pt x="520898" y="2224981"/>
                  <a:pt x="522138" y="2222500"/>
                  <a:pt x="524619" y="2222500"/>
                </a:cubicBezTo>
                <a:cubicBezTo>
                  <a:pt x="527099" y="2222500"/>
                  <a:pt x="530820" y="2222500"/>
                  <a:pt x="535781" y="2222500"/>
                </a:cubicBezTo>
                <a:lnTo>
                  <a:pt x="543222" y="2207618"/>
                </a:lnTo>
                <a:cubicBezTo>
                  <a:pt x="543222" y="2207618"/>
                  <a:pt x="544463" y="2205138"/>
                  <a:pt x="546943" y="2200176"/>
                </a:cubicBezTo>
                <a:cubicBezTo>
                  <a:pt x="549424" y="2195215"/>
                  <a:pt x="553144" y="2192735"/>
                  <a:pt x="558105" y="2192735"/>
                </a:cubicBezTo>
                <a:cubicBezTo>
                  <a:pt x="560586" y="2190255"/>
                  <a:pt x="563066" y="2189014"/>
                  <a:pt x="565547" y="2189014"/>
                </a:cubicBezTo>
                <a:close/>
                <a:moveTo>
                  <a:pt x="5767089" y="2185293"/>
                </a:moveTo>
                <a:cubicBezTo>
                  <a:pt x="5777011" y="2185293"/>
                  <a:pt x="5779491" y="2190255"/>
                  <a:pt x="5774531" y="2200176"/>
                </a:cubicBezTo>
                <a:cubicBezTo>
                  <a:pt x="5774531" y="2200176"/>
                  <a:pt x="5772051" y="2200176"/>
                  <a:pt x="5767089" y="2200176"/>
                </a:cubicBezTo>
                <a:cubicBezTo>
                  <a:pt x="5762127" y="2195215"/>
                  <a:pt x="5760888" y="2191495"/>
                  <a:pt x="5763369" y="2189014"/>
                </a:cubicBezTo>
                <a:cubicBezTo>
                  <a:pt x="5765849" y="2186534"/>
                  <a:pt x="5767089" y="2185293"/>
                  <a:pt x="5767089" y="2185293"/>
                </a:cubicBezTo>
                <a:close/>
                <a:moveTo>
                  <a:pt x="5603378" y="2162969"/>
                </a:moveTo>
                <a:cubicBezTo>
                  <a:pt x="5598417" y="2162969"/>
                  <a:pt x="5595937" y="2165450"/>
                  <a:pt x="5595937" y="2170411"/>
                </a:cubicBezTo>
                <a:lnTo>
                  <a:pt x="5595937" y="2177852"/>
                </a:lnTo>
                <a:lnTo>
                  <a:pt x="5603378" y="2170411"/>
                </a:lnTo>
                <a:close/>
                <a:moveTo>
                  <a:pt x="355327" y="2160179"/>
                </a:moveTo>
                <a:cubicBezTo>
                  <a:pt x="357807" y="2159559"/>
                  <a:pt x="359668" y="2160489"/>
                  <a:pt x="360908" y="2162969"/>
                </a:cubicBezTo>
                <a:cubicBezTo>
                  <a:pt x="363388" y="2167931"/>
                  <a:pt x="362148" y="2171651"/>
                  <a:pt x="357187" y="2174131"/>
                </a:cubicBezTo>
                <a:cubicBezTo>
                  <a:pt x="352226" y="2176612"/>
                  <a:pt x="350986" y="2180333"/>
                  <a:pt x="353467" y="2185293"/>
                </a:cubicBezTo>
                <a:cubicBezTo>
                  <a:pt x="355947" y="2190255"/>
                  <a:pt x="354707" y="2195215"/>
                  <a:pt x="349746" y="2200176"/>
                </a:cubicBezTo>
                <a:cubicBezTo>
                  <a:pt x="344785" y="2205138"/>
                  <a:pt x="339824" y="2205138"/>
                  <a:pt x="334863" y="2200176"/>
                </a:cubicBezTo>
                <a:cubicBezTo>
                  <a:pt x="339824" y="2195215"/>
                  <a:pt x="341064" y="2190255"/>
                  <a:pt x="338584" y="2185293"/>
                </a:cubicBezTo>
                <a:cubicBezTo>
                  <a:pt x="336103" y="2180333"/>
                  <a:pt x="338584" y="2174131"/>
                  <a:pt x="346025" y="2166690"/>
                </a:cubicBezTo>
                <a:cubicBezTo>
                  <a:pt x="349746" y="2162969"/>
                  <a:pt x="352846" y="2160799"/>
                  <a:pt x="355327" y="2160179"/>
                </a:cubicBezTo>
                <a:close/>
                <a:moveTo>
                  <a:pt x="720886" y="2158318"/>
                </a:moveTo>
                <a:cubicBezTo>
                  <a:pt x="721506" y="2158939"/>
                  <a:pt x="721816" y="2160489"/>
                  <a:pt x="721816" y="2162969"/>
                </a:cubicBezTo>
                <a:cubicBezTo>
                  <a:pt x="716855" y="2162969"/>
                  <a:pt x="715615" y="2161729"/>
                  <a:pt x="718095" y="2159248"/>
                </a:cubicBezTo>
                <a:cubicBezTo>
                  <a:pt x="719335" y="2158008"/>
                  <a:pt x="720266" y="2157699"/>
                  <a:pt x="720886" y="2158318"/>
                </a:cubicBezTo>
                <a:close/>
                <a:moveTo>
                  <a:pt x="5744765" y="2155528"/>
                </a:moveTo>
                <a:lnTo>
                  <a:pt x="5759647" y="2162969"/>
                </a:lnTo>
                <a:cubicBezTo>
                  <a:pt x="5759647" y="2167931"/>
                  <a:pt x="5754686" y="2170411"/>
                  <a:pt x="5744765" y="2170411"/>
                </a:cubicBezTo>
                <a:close/>
                <a:moveTo>
                  <a:pt x="632519" y="2148086"/>
                </a:moveTo>
                <a:cubicBezTo>
                  <a:pt x="632519" y="2153048"/>
                  <a:pt x="632519" y="2155528"/>
                  <a:pt x="632519" y="2155528"/>
                </a:cubicBezTo>
                <a:lnTo>
                  <a:pt x="617637" y="2170411"/>
                </a:lnTo>
                <a:lnTo>
                  <a:pt x="610195" y="2170411"/>
                </a:lnTo>
                <a:cubicBezTo>
                  <a:pt x="620117" y="2155528"/>
                  <a:pt x="627558" y="2148086"/>
                  <a:pt x="632519" y="2148086"/>
                </a:cubicBezTo>
                <a:close/>
                <a:moveTo>
                  <a:pt x="600893" y="2144134"/>
                </a:moveTo>
                <a:cubicBezTo>
                  <a:pt x="602134" y="2143668"/>
                  <a:pt x="602754" y="2143746"/>
                  <a:pt x="602754" y="2144366"/>
                </a:cubicBezTo>
                <a:cubicBezTo>
                  <a:pt x="602754" y="2146846"/>
                  <a:pt x="600273" y="2153048"/>
                  <a:pt x="595312" y="2162969"/>
                </a:cubicBezTo>
                <a:cubicBezTo>
                  <a:pt x="590351" y="2172891"/>
                  <a:pt x="587871" y="2177852"/>
                  <a:pt x="587871" y="2177852"/>
                </a:cubicBezTo>
                <a:lnTo>
                  <a:pt x="572988" y="2170411"/>
                </a:lnTo>
                <a:cubicBezTo>
                  <a:pt x="568027" y="2165450"/>
                  <a:pt x="568027" y="2162969"/>
                  <a:pt x="572988" y="2162969"/>
                </a:cubicBezTo>
                <a:cubicBezTo>
                  <a:pt x="587871" y="2151807"/>
                  <a:pt x="597173" y="2145529"/>
                  <a:pt x="600893" y="2144134"/>
                </a:cubicBezTo>
                <a:close/>
                <a:moveTo>
                  <a:pt x="1005520" y="2135994"/>
                </a:moveTo>
                <a:cubicBezTo>
                  <a:pt x="1004900" y="2136614"/>
                  <a:pt x="1004589" y="2138165"/>
                  <a:pt x="1004589" y="2140645"/>
                </a:cubicBezTo>
                <a:cubicBezTo>
                  <a:pt x="1004589" y="2145606"/>
                  <a:pt x="1002109" y="2148086"/>
                  <a:pt x="997148" y="2148086"/>
                </a:cubicBezTo>
                <a:cubicBezTo>
                  <a:pt x="992187" y="2148086"/>
                  <a:pt x="989707" y="2149327"/>
                  <a:pt x="989707" y="2151807"/>
                </a:cubicBezTo>
                <a:cubicBezTo>
                  <a:pt x="989707" y="2154288"/>
                  <a:pt x="989707" y="2155528"/>
                  <a:pt x="989707" y="2155528"/>
                </a:cubicBezTo>
                <a:cubicBezTo>
                  <a:pt x="989707" y="2170411"/>
                  <a:pt x="994668" y="2170411"/>
                  <a:pt x="1004589" y="2155528"/>
                </a:cubicBezTo>
                <a:cubicBezTo>
                  <a:pt x="1009551" y="2145606"/>
                  <a:pt x="1010791" y="2139405"/>
                  <a:pt x="1008310" y="2136924"/>
                </a:cubicBezTo>
                <a:cubicBezTo>
                  <a:pt x="1007070" y="2135684"/>
                  <a:pt x="1006140" y="2135374"/>
                  <a:pt x="1005520" y="2135994"/>
                </a:cubicBezTo>
                <a:close/>
                <a:moveTo>
                  <a:pt x="5729882" y="2125762"/>
                </a:moveTo>
                <a:lnTo>
                  <a:pt x="5737323" y="2125762"/>
                </a:lnTo>
                <a:cubicBezTo>
                  <a:pt x="5737323" y="2130723"/>
                  <a:pt x="5734843" y="2133204"/>
                  <a:pt x="5729882" y="2133204"/>
                </a:cubicBezTo>
                <a:cubicBezTo>
                  <a:pt x="5729882" y="2133204"/>
                  <a:pt x="5729882" y="2130723"/>
                  <a:pt x="5729882" y="2125762"/>
                </a:cubicBezTo>
                <a:close/>
                <a:moveTo>
                  <a:pt x="900410" y="2125762"/>
                </a:moveTo>
                <a:lnTo>
                  <a:pt x="885527" y="2140645"/>
                </a:lnTo>
                <a:cubicBezTo>
                  <a:pt x="870644" y="2155528"/>
                  <a:pt x="868164" y="2165450"/>
                  <a:pt x="878086" y="2170411"/>
                </a:cubicBezTo>
                <a:cubicBezTo>
                  <a:pt x="878086" y="2170411"/>
                  <a:pt x="875605" y="2172891"/>
                  <a:pt x="870644" y="2177852"/>
                </a:cubicBezTo>
                <a:cubicBezTo>
                  <a:pt x="865683" y="2177852"/>
                  <a:pt x="864443" y="2180333"/>
                  <a:pt x="866924" y="2185293"/>
                </a:cubicBezTo>
                <a:cubicBezTo>
                  <a:pt x="869404" y="2190255"/>
                  <a:pt x="873125" y="2190255"/>
                  <a:pt x="878086" y="2185293"/>
                </a:cubicBezTo>
                <a:cubicBezTo>
                  <a:pt x="883047" y="2180333"/>
                  <a:pt x="888007" y="2180333"/>
                  <a:pt x="892968" y="2185293"/>
                </a:cubicBezTo>
                <a:lnTo>
                  <a:pt x="900410" y="2177852"/>
                </a:lnTo>
                <a:cubicBezTo>
                  <a:pt x="895449" y="2172891"/>
                  <a:pt x="897930" y="2167931"/>
                  <a:pt x="907851" y="2162969"/>
                </a:cubicBezTo>
                <a:cubicBezTo>
                  <a:pt x="907851" y="2158008"/>
                  <a:pt x="907851" y="2154288"/>
                  <a:pt x="907851" y="2151807"/>
                </a:cubicBezTo>
                <a:cubicBezTo>
                  <a:pt x="907851" y="2149327"/>
                  <a:pt x="907851" y="2145606"/>
                  <a:pt x="907851" y="2140645"/>
                </a:cubicBezTo>
                <a:close/>
                <a:moveTo>
                  <a:pt x="5640585" y="2118321"/>
                </a:moveTo>
                <a:lnTo>
                  <a:pt x="5640585" y="2125762"/>
                </a:lnTo>
                <a:cubicBezTo>
                  <a:pt x="5640585" y="2130723"/>
                  <a:pt x="5640585" y="2133204"/>
                  <a:pt x="5640585" y="2133204"/>
                </a:cubicBezTo>
                <a:cubicBezTo>
                  <a:pt x="5640585" y="2133204"/>
                  <a:pt x="5639345" y="2133204"/>
                  <a:pt x="5636865" y="2133204"/>
                </a:cubicBezTo>
                <a:cubicBezTo>
                  <a:pt x="5634385" y="2133204"/>
                  <a:pt x="5633143" y="2130723"/>
                  <a:pt x="5633143" y="2125762"/>
                </a:cubicBezTo>
                <a:close/>
                <a:moveTo>
                  <a:pt x="744140" y="2118321"/>
                </a:moveTo>
                <a:lnTo>
                  <a:pt x="766465" y="2125762"/>
                </a:lnTo>
                <a:cubicBezTo>
                  <a:pt x="766465" y="2130723"/>
                  <a:pt x="763984" y="2131964"/>
                  <a:pt x="759023" y="2129483"/>
                </a:cubicBezTo>
                <a:cubicBezTo>
                  <a:pt x="754062" y="2127003"/>
                  <a:pt x="749101" y="2128243"/>
                  <a:pt x="744140" y="2133204"/>
                </a:cubicBezTo>
                <a:cubicBezTo>
                  <a:pt x="734219" y="2143126"/>
                  <a:pt x="729257" y="2140645"/>
                  <a:pt x="729257" y="2125762"/>
                </a:cubicBezTo>
                <a:cubicBezTo>
                  <a:pt x="729257" y="2120801"/>
                  <a:pt x="734219" y="2118321"/>
                  <a:pt x="744140" y="2118321"/>
                </a:cubicBezTo>
                <a:close/>
                <a:moveTo>
                  <a:pt x="394394" y="2118321"/>
                </a:moveTo>
                <a:cubicBezTo>
                  <a:pt x="399355" y="2118321"/>
                  <a:pt x="404316" y="2119561"/>
                  <a:pt x="409277" y="2122041"/>
                </a:cubicBezTo>
                <a:cubicBezTo>
                  <a:pt x="414238" y="2124522"/>
                  <a:pt x="420439" y="2125762"/>
                  <a:pt x="427881" y="2125762"/>
                </a:cubicBezTo>
                <a:cubicBezTo>
                  <a:pt x="435322" y="2125762"/>
                  <a:pt x="435322" y="2131964"/>
                  <a:pt x="427881" y="2144366"/>
                </a:cubicBezTo>
                <a:cubicBezTo>
                  <a:pt x="420439" y="2156768"/>
                  <a:pt x="414238" y="2165450"/>
                  <a:pt x="409277" y="2170411"/>
                </a:cubicBezTo>
                <a:lnTo>
                  <a:pt x="401836" y="2177852"/>
                </a:lnTo>
                <a:cubicBezTo>
                  <a:pt x="401836" y="2177852"/>
                  <a:pt x="401836" y="2175372"/>
                  <a:pt x="401836" y="2170411"/>
                </a:cubicBezTo>
                <a:cubicBezTo>
                  <a:pt x="406797" y="2160489"/>
                  <a:pt x="409277" y="2151807"/>
                  <a:pt x="409277" y="2144366"/>
                </a:cubicBezTo>
                <a:cubicBezTo>
                  <a:pt x="409277" y="2136924"/>
                  <a:pt x="406797" y="2133204"/>
                  <a:pt x="401836" y="2133204"/>
                </a:cubicBezTo>
                <a:cubicBezTo>
                  <a:pt x="396875" y="2128243"/>
                  <a:pt x="394394" y="2125762"/>
                  <a:pt x="394394" y="2125762"/>
                </a:cubicBezTo>
                <a:cubicBezTo>
                  <a:pt x="394394" y="2125762"/>
                  <a:pt x="394394" y="2123282"/>
                  <a:pt x="394394" y="2118321"/>
                </a:cubicBezTo>
                <a:close/>
                <a:moveTo>
                  <a:pt x="863203" y="2103438"/>
                </a:moveTo>
                <a:cubicBezTo>
                  <a:pt x="858242" y="2103438"/>
                  <a:pt x="853281" y="2105919"/>
                  <a:pt x="848320" y="2110879"/>
                </a:cubicBezTo>
                <a:cubicBezTo>
                  <a:pt x="838398" y="2110879"/>
                  <a:pt x="830957" y="2110879"/>
                  <a:pt x="825996" y="2110879"/>
                </a:cubicBezTo>
                <a:close/>
                <a:moveTo>
                  <a:pt x="5818249" y="2098787"/>
                </a:moveTo>
                <a:cubicBezTo>
                  <a:pt x="5818869" y="2099407"/>
                  <a:pt x="5819179" y="2100958"/>
                  <a:pt x="5819179" y="2103438"/>
                </a:cubicBezTo>
                <a:cubicBezTo>
                  <a:pt x="5824140" y="2103438"/>
                  <a:pt x="5826620" y="2104679"/>
                  <a:pt x="5826620" y="2107159"/>
                </a:cubicBezTo>
                <a:cubicBezTo>
                  <a:pt x="5826620" y="2109639"/>
                  <a:pt x="5826620" y="2112120"/>
                  <a:pt x="5826620" y="2114600"/>
                </a:cubicBezTo>
                <a:cubicBezTo>
                  <a:pt x="5826620" y="2117081"/>
                  <a:pt x="5826620" y="2119561"/>
                  <a:pt x="5826620" y="2122041"/>
                </a:cubicBezTo>
                <a:cubicBezTo>
                  <a:pt x="5826620" y="2124522"/>
                  <a:pt x="5829101" y="2125762"/>
                  <a:pt x="5834061" y="2125762"/>
                </a:cubicBezTo>
                <a:lnTo>
                  <a:pt x="5826620" y="2148086"/>
                </a:lnTo>
                <a:lnTo>
                  <a:pt x="5811737" y="2140645"/>
                </a:lnTo>
                <a:cubicBezTo>
                  <a:pt x="5806776" y="2130723"/>
                  <a:pt x="5805537" y="2125762"/>
                  <a:pt x="5808017" y="2125762"/>
                </a:cubicBezTo>
                <a:cubicBezTo>
                  <a:pt x="5810497" y="2125762"/>
                  <a:pt x="5811737" y="2123282"/>
                  <a:pt x="5811737" y="2118321"/>
                </a:cubicBezTo>
                <a:cubicBezTo>
                  <a:pt x="5811737" y="2108399"/>
                  <a:pt x="5812978" y="2102198"/>
                  <a:pt x="5815458" y="2099717"/>
                </a:cubicBezTo>
                <a:cubicBezTo>
                  <a:pt x="5816698" y="2098477"/>
                  <a:pt x="5817629" y="2098167"/>
                  <a:pt x="5818249" y="2098787"/>
                </a:cubicBezTo>
                <a:close/>
                <a:moveTo>
                  <a:pt x="5440598" y="2091346"/>
                </a:moveTo>
                <a:cubicBezTo>
                  <a:pt x="5437497" y="2091966"/>
                  <a:pt x="5434707" y="2093516"/>
                  <a:pt x="5432226" y="2095997"/>
                </a:cubicBezTo>
                <a:lnTo>
                  <a:pt x="5424785" y="2103438"/>
                </a:lnTo>
                <a:cubicBezTo>
                  <a:pt x="5434706" y="2108399"/>
                  <a:pt x="5438427" y="2113360"/>
                  <a:pt x="5435947" y="2118321"/>
                </a:cubicBezTo>
                <a:cubicBezTo>
                  <a:pt x="5433467" y="2123282"/>
                  <a:pt x="5434706" y="2127003"/>
                  <a:pt x="5439667" y="2129483"/>
                </a:cubicBezTo>
                <a:cubicBezTo>
                  <a:pt x="5444629" y="2131964"/>
                  <a:pt x="5449589" y="2138165"/>
                  <a:pt x="5454550" y="2148086"/>
                </a:cubicBezTo>
                <a:lnTo>
                  <a:pt x="5461992" y="2155528"/>
                </a:lnTo>
                <a:cubicBezTo>
                  <a:pt x="5461992" y="2150567"/>
                  <a:pt x="5463232" y="2148086"/>
                  <a:pt x="5465712" y="2148086"/>
                </a:cubicBezTo>
                <a:cubicBezTo>
                  <a:pt x="5468192" y="2148086"/>
                  <a:pt x="5471913" y="2150567"/>
                  <a:pt x="5476874" y="2155528"/>
                </a:cubicBezTo>
                <a:cubicBezTo>
                  <a:pt x="5481836" y="2160489"/>
                  <a:pt x="5483075" y="2164210"/>
                  <a:pt x="5480595" y="2166690"/>
                </a:cubicBezTo>
                <a:cubicBezTo>
                  <a:pt x="5478115" y="2169171"/>
                  <a:pt x="5474394" y="2170411"/>
                  <a:pt x="5469433" y="2170411"/>
                </a:cubicBezTo>
                <a:cubicBezTo>
                  <a:pt x="5464472" y="2175372"/>
                  <a:pt x="5461992" y="2181573"/>
                  <a:pt x="5461992" y="2189014"/>
                </a:cubicBezTo>
                <a:cubicBezTo>
                  <a:pt x="5461992" y="2196456"/>
                  <a:pt x="5466953" y="2200176"/>
                  <a:pt x="5476874" y="2200176"/>
                </a:cubicBezTo>
                <a:cubicBezTo>
                  <a:pt x="5481836" y="2200176"/>
                  <a:pt x="5484316" y="2200176"/>
                  <a:pt x="5484316" y="2200176"/>
                </a:cubicBezTo>
                <a:cubicBezTo>
                  <a:pt x="5484316" y="2200176"/>
                  <a:pt x="5484316" y="2198936"/>
                  <a:pt x="5484316" y="2196456"/>
                </a:cubicBezTo>
                <a:cubicBezTo>
                  <a:pt x="5484316" y="2193975"/>
                  <a:pt x="5481836" y="2192735"/>
                  <a:pt x="5476874" y="2192735"/>
                </a:cubicBezTo>
                <a:cubicBezTo>
                  <a:pt x="5471913" y="2187774"/>
                  <a:pt x="5470674" y="2185293"/>
                  <a:pt x="5473154" y="2185293"/>
                </a:cubicBezTo>
                <a:cubicBezTo>
                  <a:pt x="5475634" y="2185293"/>
                  <a:pt x="5481836" y="2185293"/>
                  <a:pt x="5491757" y="2185293"/>
                </a:cubicBezTo>
                <a:cubicBezTo>
                  <a:pt x="5511601" y="2185293"/>
                  <a:pt x="5521523" y="2182813"/>
                  <a:pt x="5521523" y="2177852"/>
                </a:cubicBezTo>
                <a:cubicBezTo>
                  <a:pt x="5521523" y="2172891"/>
                  <a:pt x="5517802" y="2169171"/>
                  <a:pt x="5510361" y="2166690"/>
                </a:cubicBezTo>
                <a:cubicBezTo>
                  <a:pt x="5502919" y="2164210"/>
                  <a:pt x="5501679" y="2160489"/>
                  <a:pt x="5506640" y="2155528"/>
                </a:cubicBezTo>
                <a:cubicBezTo>
                  <a:pt x="5511601" y="2150567"/>
                  <a:pt x="5511601" y="2145606"/>
                  <a:pt x="5506640" y="2140645"/>
                </a:cubicBezTo>
                <a:cubicBezTo>
                  <a:pt x="5506640" y="2140645"/>
                  <a:pt x="5505399" y="2139405"/>
                  <a:pt x="5502919" y="2136924"/>
                </a:cubicBezTo>
                <a:cubicBezTo>
                  <a:pt x="5500439" y="2134444"/>
                  <a:pt x="5499199" y="2130723"/>
                  <a:pt x="5499199" y="2125762"/>
                </a:cubicBezTo>
                <a:cubicBezTo>
                  <a:pt x="5499199" y="2120801"/>
                  <a:pt x="5495478" y="2118321"/>
                  <a:pt x="5488036" y="2118321"/>
                </a:cubicBezTo>
                <a:cubicBezTo>
                  <a:pt x="5480595" y="2118321"/>
                  <a:pt x="5479354" y="2115841"/>
                  <a:pt x="5484316" y="2110879"/>
                </a:cubicBezTo>
                <a:cubicBezTo>
                  <a:pt x="5484316" y="2105919"/>
                  <a:pt x="5484316" y="2102198"/>
                  <a:pt x="5484316" y="2099717"/>
                </a:cubicBezTo>
                <a:cubicBezTo>
                  <a:pt x="5484316" y="2097237"/>
                  <a:pt x="5484316" y="2095997"/>
                  <a:pt x="5484316" y="2095997"/>
                </a:cubicBezTo>
                <a:cubicBezTo>
                  <a:pt x="5479354" y="2091036"/>
                  <a:pt x="5474394" y="2092276"/>
                  <a:pt x="5469433" y="2099717"/>
                </a:cubicBezTo>
                <a:cubicBezTo>
                  <a:pt x="5464472" y="2107159"/>
                  <a:pt x="5461992" y="2108399"/>
                  <a:pt x="5461992" y="2103438"/>
                </a:cubicBezTo>
                <a:cubicBezTo>
                  <a:pt x="5461992" y="2098477"/>
                  <a:pt x="5458271" y="2094756"/>
                  <a:pt x="5450829" y="2092276"/>
                </a:cubicBezTo>
                <a:cubicBezTo>
                  <a:pt x="5447109" y="2091036"/>
                  <a:pt x="5443698" y="2090726"/>
                  <a:pt x="5440598" y="2091346"/>
                </a:cubicBezTo>
                <a:close/>
                <a:moveTo>
                  <a:pt x="900410" y="2088555"/>
                </a:moveTo>
                <a:lnTo>
                  <a:pt x="900410" y="2103438"/>
                </a:lnTo>
                <a:lnTo>
                  <a:pt x="900410" y="2110879"/>
                </a:lnTo>
                <a:cubicBezTo>
                  <a:pt x="895449" y="2115841"/>
                  <a:pt x="892968" y="2118321"/>
                  <a:pt x="892968" y="2118321"/>
                </a:cubicBezTo>
                <a:cubicBezTo>
                  <a:pt x="892968" y="2118321"/>
                  <a:pt x="895449" y="2118321"/>
                  <a:pt x="900410" y="2118321"/>
                </a:cubicBezTo>
                <a:cubicBezTo>
                  <a:pt x="905371" y="2118321"/>
                  <a:pt x="907851" y="2115841"/>
                  <a:pt x="907851" y="2110879"/>
                </a:cubicBezTo>
                <a:cubicBezTo>
                  <a:pt x="907851" y="2110879"/>
                  <a:pt x="910332" y="2108399"/>
                  <a:pt x="915293" y="2103438"/>
                </a:cubicBezTo>
                <a:close/>
                <a:moveTo>
                  <a:pt x="5871269" y="2081114"/>
                </a:moveTo>
                <a:cubicBezTo>
                  <a:pt x="5876230" y="2081114"/>
                  <a:pt x="5878710" y="2082354"/>
                  <a:pt x="5878710" y="2084834"/>
                </a:cubicBezTo>
                <a:cubicBezTo>
                  <a:pt x="5878710" y="2087315"/>
                  <a:pt x="5878710" y="2088555"/>
                  <a:pt x="5878710" y="2088555"/>
                </a:cubicBezTo>
                <a:lnTo>
                  <a:pt x="5871269" y="2095997"/>
                </a:lnTo>
                <a:cubicBezTo>
                  <a:pt x="5871269" y="2095997"/>
                  <a:pt x="5871269" y="2093516"/>
                  <a:pt x="5871269" y="2088555"/>
                </a:cubicBezTo>
                <a:cubicBezTo>
                  <a:pt x="5871269" y="2083594"/>
                  <a:pt x="5871269" y="2081114"/>
                  <a:pt x="5871269" y="2081114"/>
                </a:cubicBezTo>
                <a:close/>
                <a:moveTo>
                  <a:pt x="5558730" y="2081114"/>
                </a:moveTo>
                <a:cubicBezTo>
                  <a:pt x="5553769" y="2081114"/>
                  <a:pt x="5551288" y="2082354"/>
                  <a:pt x="5551288" y="2084834"/>
                </a:cubicBezTo>
                <a:cubicBezTo>
                  <a:pt x="5551288" y="2087315"/>
                  <a:pt x="5551288" y="2088555"/>
                  <a:pt x="5551288" y="2088555"/>
                </a:cubicBezTo>
                <a:lnTo>
                  <a:pt x="5536406" y="2095997"/>
                </a:lnTo>
                <a:cubicBezTo>
                  <a:pt x="5531444" y="2095997"/>
                  <a:pt x="5528964" y="2098477"/>
                  <a:pt x="5528964" y="2103438"/>
                </a:cubicBezTo>
                <a:cubicBezTo>
                  <a:pt x="5528964" y="2108399"/>
                  <a:pt x="5530205" y="2110879"/>
                  <a:pt x="5532685" y="2110879"/>
                </a:cubicBezTo>
                <a:cubicBezTo>
                  <a:pt x="5535165" y="2110879"/>
                  <a:pt x="5536406" y="2118321"/>
                  <a:pt x="5536406" y="2133204"/>
                </a:cubicBezTo>
                <a:cubicBezTo>
                  <a:pt x="5536406" y="2143126"/>
                  <a:pt x="5537646" y="2149327"/>
                  <a:pt x="5540126" y="2151807"/>
                </a:cubicBezTo>
                <a:cubicBezTo>
                  <a:pt x="5542606" y="2154288"/>
                  <a:pt x="5546327" y="2153048"/>
                  <a:pt x="5551288" y="2148086"/>
                </a:cubicBezTo>
                <a:cubicBezTo>
                  <a:pt x="5561210" y="2148086"/>
                  <a:pt x="5566171" y="2143126"/>
                  <a:pt x="5566171" y="2133204"/>
                </a:cubicBezTo>
                <a:lnTo>
                  <a:pt x="5566171" y="2118321"/>
                </a:lnTo>
                <a:cubicBezTo>
                  <a:pt x="5571133" y="2113360"/>
                  <a:pt x="5571133" y="2109639"/>
                  <a:pt x="5566171" y="2107159"/>
                </a:cubicBezTo>
                <a:cubicBezTo>
                  <a:pt x="5561210" y="2104679"/>
                  <a:pt x="5558730" y="2100958"/>
                  <a:pt x="5558730" y="2095997"/>
                </a:cubicBezTo>
                <a:close/>
                <a:moveTo>
                  <a:pt x="5536406" y="2081114"/>
                </a:moveTo>
                <a:cubicBezTo>
                  <a:pt x="5531444" y="2081114"/>
                  <a:pt x="5528964" y="2082354"/>
                  <a:pt x="5528964" y="2084834"/>
                </a:cubicBezTo>
                <a:cubicBezTo>
                  <a:pt x="5528964" y="2087315"/>
                  <a:pt x="5531444" y="2088555"/>
                  <a:pt x="5536406" y="2088555"/>
                </a:cubicBezTo>
                <a:cubicBezTo>
                  <a:pt x="5541367" y="2088555"/>
                  <a:pt x="5543847" y="2088555"/>
                  <a:pt x="5543847" y="2088555"/>
                </a:cubicBezTo>
                <a:cubicBezTo>
                  <a:pt x="5543847" y="2088555"/>
                  <a:pt x="5543847" y="2086075"/>
                  <a:pt x="5543847" y="2081114"/>
                </a:cubicBezTo>
                <a:cubicBezTo>
                  <a:pt x="5538886" y="2081114"/>
                  <a:pt x="5536406" y="2081114"/>
                  <a:pt x="5536406" y="2081114"/>
                </a:cubicBezTo>
                <a:close/>
                <a:moveTo>
                  <a:pt x="639961" y="2081114"/>
                </a:moveTo>
                <a:cubicBezTo>
                  <a:pt x="644922" y="2081114"/>
                  <a:pt x="649882" y="2083594"/>
                  <a:pt x="654844" y="2088555"/>
                </a:cubicBezTo>
                <a:lnTo>
                  <a:pt x="647402" y="2088555"/>
                </a:lnTo>
                <a:close/>
                <a:moveTo>
                  <a:pt x="5975449" y="2066231"/>
                </a:moveTo>
                <a:lnTo>
                  <a:pt x="5982889" y="2073672"/>
                </a:lnTo>
                <a:cubicBezTo>
                  <a:pt x="5982889" y="2078634"/>
                  <a:pt x="5980409" y="2078634"/>
                  <a:pt x="5975449" y="2073672"/>
                </a:cubicBezTo>
                <a:close/>
                <a:moveTo>
                  <a:pt x="5811737" y="2066231"/>
                </a:moveTo>
                <a:cubicBezTo>
                  <a:pt x="5816699" y="2066231"/>
                  <a:pt x="5820419" y="2066231"/>
                  <a:pt x="5822899" y="2066231"/>
                </a:cubicBezTo>
                <a:cubicBezTo>
                  <a:pt x="5825379" y="2066231"/>
                  <a:pt x="5826620" y="2067472"/>
                  <a:pt x="5826620" y="2069952"/>
                </a:cubicBezTo>
                <a:cubicBezTo>
                  <a:pt x="5826620" y="2072432"/>
                  <a:pt x="5826620" y="2073672"/>
                  <a:pt x="5826620" y="2073672"/>
                </a:cubicBezTo>
                <a:cubicBezTo>
                  <a:pt x="5826620" y="2073672"/>
                  <a:pt x="5824140" y="2073672"/>
                  <a:pt x="5819179" y="2073672"/>
                </a:cubicBezTo>
                <a:lnTo>
                  <a:pt x="5811737" y="2081114"/>
                </a:lnTo>
                <a:cubicBezTo>
                  <a:pt x="5811737" y="2081114"/>
                  <a:pt x="5810497" y="2081114"/>
                  <a:pt x="5808017" y="2081114"/>
                </a:cubicBezTo>
                <a:cubicBezTo>
                  <a:pt x="5805537" y="2081114"/>
                  <a:pt x="5801816" y="2081114"/>
                  <a:pt x="5796855" y="2081114"/>
                </a:cubicBezTo>
                <a:close/>
                <a:moveTo>
                  <a:pt x="937617" y="2066231"/>
                </a:moveTo>
                <a:cubicBezTo>
                  <a:pt x="927695" y="2076153"/>
                  <a:pt x="930176" y="2081114"/>
                  <a:pt x="945058" y="2081114"/>
                </a:cubicBezTo>
                <a:cubicBezTo>
                  <a:pt x="950019" y="2081114"/>
                  <a:pt x="953740" y="2081114"/>
                  <a:pt x="956220" y="2081114"/>
                </a:cubicBezTo>
                <a:cubicBezTo>
                  <a:pt x="958701" y="2081114"/>
                  <a:pt x="959941" y="2078634"/>
                  <a:pt x="959941" y="2073672"/>
                </a:cubicBezTo>
                <a:close/>
                <a:moveTo>
                  <a:pt x="409277" y="2066231"/>
                </a:moveTo>
                <a:cubicBezTo>
                  <a:pt x="409277" y="2071192"/>
                  <a:pt x="411758" y="2071192"/>
                  <a:pt x="416718" y="2066231"/>
                </a:cubicBezTo>
                <a:lnTo>
                  <a:pt x="416718" y="2073672"/>
                </a:lnTo>
                <a:lnTo>
                  <a:pt x="394394" y="2088555"/>
                </a:lnTo>
                <a:cubicBezTo>
                  <a:pt x="384472" y="2093516"/>
                  <a:pt x="379511" y="2103438"/>
                  <a:pt x="379511" y="2118321"/>
                </a:cubicBezTo>
                <a:cubicBezTo>
                  <a:pt x="384472" y="2123282"/>
                  <a:pt x="385712" y="2127003"/>
                  <a:pt x="383232" y="2129483"/>
                </a:cubicBezTo>
                <a:cubicBezTo>
                  <a:pt x="380752" y="2131964"/>
                  <a:pt x="377031" y="2135684"/>
                  <a:pt x="372070" y="2140645"/>
                </a:cubicBezTo>
                <a:cubicBezTo>
                  <a:pt x="367109" y="2145606"/>
                  <a:pt x="362148" y="2148086"/>
                  <a:pt x="357187" y="2148086"/>
                </a:cubicBezTo>
                <a:lnTo>
                  <a:pt x="357187" y="2140645"/>
                </a:lnTo>
                <a:cubicBezTo>
                  <a:pt x="367109" y="2135684"/>
                  <a:pt x="369590" y="2130723"/>
                  <a:pt x="364628" y="2125762"/>
                </a:cubicBezTo>
                <a:lnTo>
                  <a:pt x="372070" y="2118321"/>
                </a:lnTo>
                <a:lnTo>
                  <a:pt x="379511" y="2103438"/>
                </a:lnTo>
                <a:cubicBezTo>
                  <a:pt x="379511" y="2103438"/>
                  <a:pt x="379511" y="2100958"/>
                  <a:pt x="379511" y="2095997"/>
                </a:cubicBezTo>
                <a:cubicBezTo>
                  <a:pt x="379511" y="2091036"/>
                  <a:pt x="379511" y="2088555"/>
                  <a:pt x="379511" y="2088555"/>
                </a:cubicBezTo>
                <a:cubicBezTo>
                  <a:pt x="384472" y="2088555"/>
                  <a:pt x="386953" y="2086075"/>
                  <a:pt x="386953" y="2081114"/>
                </a:cubicBezTo>
                <a:close/>
                <a:moveTo>
                  <a:pt x="5781972" y="2058790"/>
                </a:moveTo>
                <a:cubicBezTo>
                  <a:pt x="5786933" y="2058790"/>
                  <a:pt x="5789413" y="2058790"/>
                  <a:pt x="5789413" y="2058790"/>
                </a:cubicBezTo>
                <a:lnTo>
                  <a:pt x="5781972" y="2066231"/>
                </a:lnTo>
                <a:cubicBezTo>
                  <a:pt x="5781972" y="2061270"/>
                  <a:pt x="5781972" y="2058790"/>
                  <a:pt x="5781972" y="2058790"/>
                </a:cubicBezTo>
                <a:close/>
                <a:moveTo>
                  <a:pt x="887387" y="2055069"/>
                </a:moveTo>
                <a:cubicBezTo>
                  <a:pt x="888628" y="2055069"/>
                  <a:pt x="890488" y="2056309"/>
                  <a:pt x="892968" y="2058790"/>
                </a:cubicBezTo>
                <a:lnTo>
                  <a:pt x="885527" y="2058790"/>
                </a:lnTo>
                <a:cubicBezTo>
                  <a:pt x="885527" y="2056309"/>
                  <a:pt x="886147" y="2055069"/>
                  <a:pt x="887387" y="2055069"/>
                </a:cubicBezTo>
                <a:close/>
                <a:moveTo>
                  <a:pt x="5424785" y="2043907"/>
                </a:moveTo>
                <a:lnTo>
                  <a:pt x="5409902" y="2051348"/>
                </a:lnTo>
                <a:cubicBezTo>
                  <a:pt x="5409902" y="2056309"/>
                  <a:pt x="5409902" y="2060030"/>
                  <a:pt x="5409902" y="2062510"/>
                </a:cubicBezTo>
                <a:cubicBezTo>
                  <a:pt x="5409902" y="2064991"/>
                  <a:pt x="5413622" y="2066231"/>
                  <a:pt x="5421064" y="2066231"/>
                </a:cubicBezTo>
                <a:cubicBezTo>
                  <a:pt x="5428505" y="2066231"/>
                  <a:pt x="5432226" y="2063751"/>
                  <a:pt x="5432226" y="2058790"/>
                </a:cubicBezTo>
                <a:lnTo>
                  <a:pt x="5432226" y="2051348"/>
                </a:lnTo>
                <a:close/>
                <a:moveTo>
                  <a:pt x="959941" y="2043907"/>
                </a:moveTo>
                <a:cubicBezTo>
                  <a:pt x="959941" y="2043907"/>
                  <a:pt x="959941" y="2046387"/>
                  <a:pt x="959941" y="2051348"/>
                </a:cubicBezTo>
                <a:cubicBezTo>
                  <a:pt x="959941" y="2056309"/>
                  <a:pt x="959941" y="2058790"/>
                  <a:pt x="959941" y="2058790"/>
                </a:cubicBezTo>
                <a:cubicBezTo>
                  <a:pt x="959941" y="2058790"/>
                  <a:pt x="962421" y="2056309"/>
                  <a:pt x="967383" y="2051348"/>
                </a:cubicBezTo>
                <a:close/>
                <a:moveTo>
                  <a:pt x="431601" y="2043907"/>
                </a:moveTo>
                <a:cubicBezTo>
                  <a:pt x="436562" y="2043907"/>
                  <a:pt x="439043" y="2046387"/>
                  <a:pt x="439043" y="2051348"/>
                </a:cubicBezTo>
                <a:cubicBezTo>
                  <a:pt x="439043" y="2056309"/>
                  <a:pt x="439043" y="2058790"/>
                  <a:pt x="439043" y="2058790"/>
                </a:cubicBezTo>
                <a:cubicBezTo>
                  <a:pt x="434082" y="2058790"/>
                  <a:pt x="431601" y="2056309"/>
                  <a:pt x="431601" y="2051348"/>
                </a:cubicBezTo>
                <a:close/>
                <a:moveTo>
                  <a:pt x="5871269" y="2036465"/>
                </a:moveTo>
                <a:cubicBezTo>
                  <a:pt x="5876230" y="2036465"/>
                  <a:pt x="5878710" y="2038946"/>
                  <a:pt x="5878710" y="2043907"/>
                </a:cubicBezTo>
                <a:cubicBezTo>
                  <a:pt x="5878710" y="2043907"/>
                  <a:pt x="5876230" y="2043907"/>
                  <a:pt x="5871269" y="2043907"/>
                </a:cubicBezTo>
                <a:close/>
                <a:moveTo>
                  <a:pt x="409277" y="2036465"/>
                </a:moveTo>
                <a:cubicBezTo>
                  <a:pt x="414238" y="2036465"/>
                  <a:pt x="416718" y="2038946"/>
                  <a:pt x="416718" y="2043907"/>
                </a:cubicBezTo>
                <a:cubicBezTo>
                  <a:pt x="416718" y="2048868"/>
                  <a:pt x="414238" y="2048868"/>
                  <a:pt x="409277" y="2043907"/>
                </a:cubicBezTo>
                <a:close/>
                <a:moveTo>
                  <a:pt x="803672" y="2029024"/>
                </a:moveTo>
                <a:lnTo>
                  <a:pt x="811113" y="2029024"/>
                </a:lnTo>
                <a:cubicBezTo>
                  <a:pt x="811113" y="2033985"/>
                  <a:pt x="808633" y="2036465"/>
                  <a:pt x="803672" y="2036465"/>
                </a:cubicBezTo>
                <a:cubicBezTo>
                  <a:pt x="803672" y="2036465"/>
                  <a:pt x="803672" y="2033985"/>
                  <a:pt x="803672" y="2029024"/>
                </a:cubicBezTo>
                <a:close/>
                <a:moveTo>
                  <a:pt x="930176" y="2021582"/>
                </a:moveTo>
                <a:cubicBezTo>
                  <a:pt x="930176" y="2021582"/>
                  <a:pt x="932656" y="2024063"/>
                  <a:pt x="937617" y="2029024"/>
                </a:cubicBezTo>
                <a:lnTo>
                  <a:pt x="937617" y="2021582"/>
                </a:lnTo>
                <a:cubicBezTo>
                  <a:pt x="932656" y="2021582"/>
                  <a:pt x="930176" y="2021582"/>
                  <a:pt x="930176" y="2021582"/>
                </a:cubicBezTo>
                <a:close/>
                <a:moveTo>
                  <a:pt x="521828" y="2016001"/>
                </a:moveTo>
                <a:cubicBezTo>
                  <a:pt x="519968" y="2016002"/>
                  <a:pt x="518418" y="2016622"/>
                  <a:pt x="517177" y="2017862"/>
                </a:cubicBezTo>
                <a:cubicBezTo>
                  <a:pt x="514697" y="2020342"/>
                  <a:pt x="514697" y="2022823"/>
                  <a:pt x="517177" y="2025303"/>
                </a:cubicBezTo>
                <a:cubicBezTo>
                  <a:pt x="519658" y="2027784"/>
                  <a:pt x="523379" y="2029024"/>
                  <a:pt x="528339" y="2029024"/>
                </a:cubicBezTo>
                <a:cubicBezTo>
                  <a:pt x="533301" y="2029024"/>
                  <a:pt x="535781" y="2027784"/>
                  <a:pt x="535781" y="2025303"/>
                </a:cubicBezTo>
                <a:cubicBezTo>
                  <a:pt x="535781" y="2022823"/>
                  <a:pt x="533301" y="2020342"/>
                  <a:pt x="528339" y="2017862"/>
                </a:cubicBezTo>
                <a:cubicBezTo>
                  <a:pt x="525859" y="2016622"/>
                  <a:pt x="523689" y="2016002"/>
                  <a:pt x="521828" y="2016001"/>
                </a:cubicBezTo>
                <a:close/>
                <a:moveTo>
                  <a:pt x="5930800" y="2006700"/>
                </a:moveTo>
                <a:cubicBezTo>
                  <a:pt x="5930800" y="2006700"/>
                  <a:pt x="5933280" y="2006700"/>
                  <a:pt x="5938241" y="2006700"/>
                </a:cubicBezTo>
                <a:cubicBezTo>
                  <a:pt x="5938241" y="2006700"/>
                  <a:pt x="5939482" y="2006700"/>
                  <a:pt x="5941962" y="2006700"/>
                </a:cubicBezTo>
                <a:cubicBezTo>
                  <a:pt x="5944442" y="2006700"/>
                  <a:pt x="5945683" y="2007940"/>
                  <a:pt x="5945683" y="2010420"/>
                </a:cubicBezTo>
                <a:cubicBezTo>
                  <a:pt x="5945683" y="2012901"/>
                  <a:pt x="5945683" y="2014141"/>
                  <a:pt x="5945683" y="2014141"/>
                </a:cubicBezTo>
                <a:cubicBezTo>
                  <a:pt x="5945683" y="2014141"/>
                  <a:pt x="5943203" y="2014141"/>
                  <a:pt x="5938241" y="2014141"/>
                </a:cubicBezTo>
                <a:cubicBezTo>
                  <a:pt x="5933280" y="2014141"/>
                  <a:pt x="5930800" y="2011661"/>
                  <a:pt x="5930800" y="2006700"/>
                </a:cubicBezTo>
                <a:close/>
                <a:moveTo>
                  <a:pt x="5685233" y="1999258"/>
                </a:moveTo>
                <a:cubicBezTo>
                  <a:pt x="5690195" y="1999258"/>
                  <a:pt x="5693915" y="2000499"/>
                  <a:pt x="5696395" y="2002979"/>
                </a:cubicBezTo>
                <a:cubicBezTo>
                  <a:pt x="5698875" y="2005459"/>
                  <a:pt x="5700117" y="2009180"/>
                  <a:pt x="5700117" y="2014141"/>
                </a:cubicBezTo>
                <a:lnTo>
                  <a:pt x="5685233" y="2014141"/>
                </a:lnTo>
                <a:cubicBezTo>
                  <a:pt x="5680272" y="2004219"/>
                  <a:pt x="5680272" y="1999258"/>
                  <a:pt x="5685233" y="1999258"/>
                </a:cubicBezTo>
                <a:close/>
                <a:moveTo>
                  <a:pt x="699492" y="1999258"/>
                </a:moveTo>
                <a:lnTo>
                  <a:pt x="692051" y="2006700"/>
                </a:lnTo>
                <a:cubicBezTo>
                  <a:pt x="692051" y="2006700"/>
                  <a:pt x="694531" y="2006700"/>
                  <a:pt x="699492" y="2006700"/>
                </a:cubicBezTo>
                <a:cubicBezTo>
                  <a:pt x="704453" y="2006700"/>
                  <a:pt x="706933" y="2005459"/>
                  <a:pt x="706933" y="2002979"/>
                </a:cubicBezTo>
                <a:cubicBezTo>
                  <a:pt x="706933" y="2000499"/>
                  <a:pt x="704453" y="1999258"/>
                  <a:pt x="699492" y="1999258"/>
                </a:cubicBezTo>
                <a:close/>
                <a:moveTo>
                  <a:pt x="5923359" y="1984375"/>
                </a:moveTo>
                <a:lnTo>
                  <a:pt x="5930800" y="1984375"/>
                </a:lnTo>
                <a:cubicBezTo>
                  <a:pt x="5930800" y="1989336"/>
                  <a:pt x="5928320" y="1991817"/>
                  <a:pt x="5923359" y="1991817"/>
                </a:cubicBezTo>
                <a:cubicBezTo>
                  <a:pt x="5918397" y="1991817"/>
                  <a:pt x="5918397" y="1989336"/>
                  <a:pt x="5923359" y="1984375"/>
                </a:cubicBezTo>
                <a:close/>
                <a:moveTo>
                  <a:pt x="5666630" y="1969493"/>
                </a:moveTo>
                <a:cubicBezTo>
                  <a:pt x="5669110" y="1969493"/>
                  <a:pt x="5670351" y="1971973"/>
                  <a:pt x="5670351" y="1976934"/>
                </a:cubicBezTo>
                <a:cubicBezTo>
                  <a:pt x="5670351" y="1981895"/>
                  <a:pt x="5667871" y="1984375"/>
                  <a:pt x="5662909" y="1984375"/>
                </a:cubicBezTo>
                <a:lnTo>
                  <a:pt x="5662909" y="1976934"/>
                </a:lnTo>
                <a:cubicBezTo>
                  <a:pt x="5662909" y="1971973"/>
                  <a:pt x="5664150" y="1969493"/>
                  <a:pt x="5666630" y="1969493"/>
                </a:cubicBezTo>
                <a:close/>
                <a:moveTo>
                  <a:pt x="915293" y="1969493"/>
                </a:moveTo>
                <a:lnTo>
                  <a:pt x="900410" y="1976934"/>
                </a:lnTo>
                <a:cubicBezTo>
                  <a:pt x="895449" y="1986856"/>
                  <a:pt x="892968" y="1994297"/>
                  <a:pt x="892968" y="1999258"/>
                </a:cubicBezTo>
                <a:cubicBezTo>
                  <a:pt x="897930" y="1999258"/>
                  <a:pt x="905371" y="1996778"/>
                  <a:pt x="915293" y="1991817"/>
                </a:cubicBezTo>
                <a:cubicBezTo>
                  <a:pt x="920254" y="1986856"/>
                  <a:pt x="922734" y="1983135"/>
                  <a:pt x="922734" y="1980655"/>
                </a:cubicBezTo>
                <a:cubicBezTo>
                  <a:pt x="922734" y="1978174"/>
                  <a:pt x="920254" y="1974454"/>
                  <a:pt x="915293" y="1969493"/>
                </a:cubicBezTo>
                <a:close/>
                <a:moveTo>
                  <a:pt x="5904755" y="1958331"/>
                </a:moveTo>
                <a:cubicBezTo>
                  <a:pt x="5907235" y="1958331"/>
                  <a:pt x="5910957" y="1959571"/>
                  <a:pt x="5915917" y="1962051"/>
                </a:cubicBezTo>
                <a:lnTo>
                  <a:pt x="5908475" y="1969493"/>
                </a:lnTo>
                <a:cubicBezTo>
                  <a:pt x="5908475" y="1969493"/>
                  <a:pt x="5907235" y="1968252"/>
                  <a:pt x="5904755" y="1965772"/>
                </a:cubicBezTo>
                <a:cubicBezTo>
                  <a:pt x="5902275" y="1963292"/>
                  <a:pt x="5901035" y="1962051"/>
                  <a:pt x="5901035" y="1962051"/>
                </a:cubicBezTo>
                <a:cubicBezTo>
                  <a:pt x="5901035" y="1959571"/>
                  <a:pt x="5902275" y="1958331"/>
                  <a:pt x="5904755" y="1958331"/>
                </a:cubicBezTo>
                <a:close/>
                <a:moveTo>
                  <a:pt x="5677792" y="1954610"/>
                </a:moveTo>
                <a:lnTo>
                  <a:pt x="5685233" y="1962051"/>
                </a:lnTo>
                <a:cubicBezTo>
                  <a:pt x="5685233" y="1962051"/>
                  <a:pt x="5682753" y="1962051"/>
                  <a:pt x="5677792" y="1962051"/>
                </a:cubicBezTo>
                <a:cubicBezTo>
                  <a:pt x="5677792" y="1957090"/>
                  <a:pt x="5677792" y="1954610"/>
                  <a:pt x="5677792" y="1954610"/>
                </a:cubicBezTo>
                <a:close/>
                <a:moveTo>
                  <a:pt x="1026914" y="1947168"/>
                </a:moveTo>
                <a:cubicBezTo>
                  <a:pt x="1026914" y="1952129"/>
                  <a:pt x="1034355" y="1954610"/>
                  <a:pt x="1049238" y="1954610"/>
                </a:cubicBezTo>
                <a:lnTo>
                  <a:pt x="1041797" y="1947168"/>
                </a:lnTo>
                <a:cubicBezTo>
                  <a:pt x="1031875" y="1947168"/>
                  <a:pt x="1026914" y="1947168"/>
                  <a:pt x="1026914" y="1947168"/>
                </a:cubicBezTo>
                <a:close/>
                <a:moveTo>
                  <a:pt x="855762" y="1947168"/>
                </a:moveTo>
                <a:lnTo>
                  <a:pt x="863203" y="1947168"/>
                </a:lnTo>
                <a:cubicBezTo>
                  <a:pt x="863203" y="1952129"/>
                  <a:pt x="863203" y="1954610"/>
                  <a:pt x="863203" y="1954610"/>
                </a:cubicBezTo>
                <a:close/>
                <a:moveTo>
                  <a:pt x="1005403" y="1942750"/>
                </a:moveTo>
                <a:cubicBezTo>
                  <a:pt x="1001140" y="1941975"/>
                  <a:pt x="995908" y="1950889"/>
                  <a:pt x="989707" y="1969493"/>
                </a:cubicBezTo>
                <a:cubicBezTo>
                  <a:pt x="984746" y="1984375"/>
                  <a:pt x="978545" y="1993057"/>
                  <a:pt x="971103" y="1995538"/>
                </a:cubicBezTo>
                <a:cubicBezTo>
                  <a:pt x="963662" y="1998018"/>
                  <a:pt x="959941" y="1999258"/>
                  <a:pt x="959941" y="1999258"/>
                </a:cubicBezTo>
                <a:lnTo>
                  <a:pt x="974824" y="1999258"/>
                </a:lnTo>
                <a:lnTo>
                  <a:pt x="989707" y="1999258"/>
                </a:lnTo>
                <a:cubicBezTo>
                  <a:pt x="989707" y="1999258"/>
                  <a:pt x="994668" y="1994297"/>
                  <a:pt x="1004589" y="1984375"/>
                </a:cubicBezTo>
                <a:cubicBezTo>
                  <a:pt x="1014511" y="1974454"/>
                  <a:pt x="1021953" y="1969493"/>
                  <a:pt x="1026914" y="1969493"/>
                </a:cubicBezTo>
                <a:lnTo>
                  <a:pt x="1019473" y="1969493"/>
                </a:lnTo>
                <a:cubicBezTo>
                  <a:pt x="1014511" y="1964532"/>
                  <a:pt x="1012031" y="1959571"/>
                  <a:pt x="1012031" y="1954610"/>
                </a:cubicBezTo>
                <a:cubicBezTo>
                  <a:pt x="1010171" y="1947168"/>
                  <a:pt x="1007961" y="1943215"/>
                  <a:pt x="1005403" y="1942750"/>
                </a:cubicBezTo>
                <a:close/>
                <a:moveTo>
                  <a:pt x="5737323" y="1939727"/>
                </a:moveTo>
                <a:cubicBezTo>
                  <a:pt x="5742285" y="1939727"/>
                  <a:pt x="5744765" y="1939727"/>
                  <a:pt x="5744765" y="1939727"/>
                </a:cubicBezTo>
                <a:cubicBezTo>
                  <a:pt x="5744765" y="1939727"/>
                  <a:pt x="5744765" y="1940967"/>
                  <a:pt x="5744765" y="1943448"/>
                </a:cubicBezTo>
                <a:cubicBezTo>
                  <a:pt x="5744765" y="1945928"/>
                  <a:pt x="5742285" y="1947168"/>
                  <a:pt x="5737323" y="1947168"/>
                </a:cubicBezTo>
                <a:close/>
                <a:moveTo>
                  <a:pt x="558105" y="1939727"/>
                </a:moveTo>
                <a:cubicBezTo>
                  <a:pt x="563066" y="1939727"/>
                  <a:pt x="565546" y="1942207"/>
                  <a:pt x="565546" y="1947168"/>
                </a:cubicBezTo>
                <a:cubicBezTo>
                  <a:pt x="560586" y="1952129"/>
                  <a:pt x="558105" y="1949649"/>
                  <a:pt x="558105" y="1939727"/>
                </a:cubicBezTo>
                <a:close/>
                <a:moveTo>
                  <a:pt x="5536406" y="1932286"/>
                </a:moveTo>
                <a:cubicBezTo>
                  <a:pt x="5531444" y="1937247"/>
                  <a:pt x="5528964" y="1940967"/>
                  <a:pt x="5528964" y="1943448"/>
                </a:cubicBezTo>
                <a:cubicBezTo>
                  <a:pt x="5528964" y="1945928"/>
                  <a:pt x="5531444" y="1949649"/>
                  <a:pt x="5536406" y="1954610"/>
                </a:cubicBezTo>
                <a:cubicBezTo>
                  <a:pt x="5546327" y="1964532"/>
                  <a:pt x="5553769" y="1967012"/>
                  <a:pt x="5558730" y="1962051"/>
                </a:cubicBezTo>
                <a:cubicBezTo>
                  <a:pt x="5558730" y="1952129"/>
                  <a:pt x="5556250" y="1944688"/>
                  <a:pt x="5551288" y="1939727"/>
                </a:cubicBezTo>
                <a:cubicBezTo>
                  <a:pt x="5546327" y="1934766"/>
                  <a:pt x="5542606" y="1932286"/>
                  <a:pt x="5540126" y="1932286"/>
                </a:cubicBezTo>
                <a:cubicBezTo>
                  <a:pt x="5537646" y="1932286"/>
                  <a:pt x="5536406" y="1932286"/>
                  <a:pt x="5536406" y="1932286"/>
                </a:cubicBezTo>
                <a:close/>
                <a:moveTo>
                  <a:pt x="5636865" y="1917403"/>
                </a:moveTo>
                <a:cubicBezTo>
                  <a:pt x="5639345" y="1917403"/>
                  <a:pt x="5644306" y="1922364"/>
                  <a:pt x="5651747" y="1932286"/>
                </a:cubicBezTo>
                <a:cubicBezTo>
                  <a:pt x="5659189" y="1942207"/>
                  <a:pt x="5662909" y="1947168"/>
                  <a:pt x="5662909" y="1947168"/>
                </a:cubicBezTo>
                <a:lnTo>
                  <a:pt x="5648027" y="1947168"/>
                </a:lnTo>
                <a:cubicBezTo>
                  <a:pt x="5643065" y="1942207"/>
                  <a:pt x="5639345" y="1938487"/>
                  <a:pt x="5636865" y="1936006"/>
                </a:cubicBezTo>
                <a:cubicBezTo>
                  <a:pt x="5634385" y="1933526"/>
                  <a:pt x="5633143" y="1931045"/>
                  <a:pt x="5633143" y="1928565"/>
                </a:cubicBezTo>
                <a:cubicBezTo>
                  <a:pt x="5633143" y="1926085"/>
                  <a:pt x="5633143" y="1923604"/>
                  <a:pt x="5633143" y="1921123"/>
                </a:cubicBezTo>
                <a:cubicBezTo>
                  <a:pt x="5633143" y="1918643"/>
                  <a:pt x="5634385" y="1917403"/>
                  <a:pt x="5636865" y="1917403"/>
                </a:cubicBezTo>
                <a:close/>
                <a:moveTo>
                  <a:pt x="565546" y="1909961"/>
                </a:moveTo>
                <a:lnTo>
                  <a:pt x="558105" y="1924844"/>
                </a:lnTo>
                <a:cubicBezTo>
                  <a:pt x="553144" y="1929805"/>
                  <a:pt x="548183" y="1932286"/>
                  <a:pt x="543222" y="1932286"/>
                </a:cubicBezTo>
                <a:lnTo>
                  <a:pt x="543222" y="1924844"/>
                </a:lnTo>
                <a:lnTo>
                  <a:pt x="550664" y="1917403"/>
                </a:lnTo>
                <a:cubicBezTo>
                  <a:pt x="550664" y="1912442"/>
                  <a:pt x="555625" y="1909961"/>
                  <a:pt x="565546" y="1909961"/>
                </a:cubicBezTo>
                <a:close/>
                <a:moveTo>
                  <a:pt x="5681513" y="1872754"/>
                </a:moveTo>
                <a:cubicBezTo>
                  <a:pt x="5683993" y="1872754"/>
                  <a:pt x="5685233" y="1876475"/>
                  <a:pt x="5685233" y="1883916"/>
                </a:cubicBezTo>
                <a:cubicBezTo>
                  <a:pt x="5685233" y="1891358"/>
                  <a:pt x="5683993" y="1895079"/>
                  <a:pt x="5681513" y="1895079"/>
                </a:cubicBezTo>
                <a:cubicBezTo>
                  <a:pt x="5679033" y="1895079"/>
                  <a:pt x="5677792" y="1891358"/>
                  <a:pt x="5677792" y="1883916"/>
                </a:cubicBezTo>
                <a:cubicBezTo>
                  <a:pt x="5677792" y="1876475"/>
                  <a:pt x="5679033" y="1872754"/>
                  <a:pt x="5681513" y="1872754"/>
                </a:cubicBezTo>
                <a:close/>
                <a:moveTo>
                  <a:pt x="5648027" y="1872754"/>
                </a:moveTo>
                <a:cubicBezTo>
                  <a:pt x="5648027" y="1872754"/>
                  <a:pt x="5650507" y="1872754"/>
                  <a:pt x="5655468" y="1872754"/>
                </a:cubicBezTo>
                <a:cubicBezTo>
                  <a:pt x="5655468" y="1877715"/>
                  <a:pt x="5652988" y="1880196"/>
                  <a:pt x="5648027" y="1880196"/>
                </a:cubicBezTo>
                <a:cubicBezTo>
                  <a:pt x="5643065" y="1880196"/>
                  <a:pt x="5643065" y="1877715"/>
                  <a:pt x="5648027" y="1872754"/>
                </a:cubicBezTo>
                <a:close/>
                <a:moveTo>
                  <a:pt x="625078" y="1872754"/>
                </a:moveTo>
                <a:cubicBezTo>
                  <a:pt x="620117" y="1877715"/>
                  <a:pt x="615156" y="1885157"/>
                  <a:pt x="610195" y="1895079"/>
                </a:cubicBezTo>
                <a:cubicBezTo>
                  <a:pt x="615156" y="1905000"/>
                  <a:pt x="620117" y="1907481"/>
                  <a:pt x="625078" y="1902520"/>
                </a:cubicBezTo>
                <a:close/>
                <a:moveTo>
                  <a:pt x="5712209" y="1868569"/>
                </a:moveTo>
                <a:cubicBezTo>
                  <a:pt x="5717789" y="1867639"/>
                  <a:pt x="5726161" y="1876475"/>
                  <a:pt x="5737323" y="1895079"/>
                </a:cubicBezTo>
                <a:cubicBezTo>
                  <a:pt x="5747245" y="1909961"/>
                  <a:pt x="5749726" y="1917403"/>
                  <a:pt x="5744765" y="1917403"/>
                </a:cubicBezTo>
                <a:cubicBezTo>
                  <a:pt x="5739803" y="1917403"/>
                  <a:pt x="5737323" y="1914922"/>
                  <a:pt x="5737323" y="1909961"/>
                </a:cubicBezTo>
                <a:cubicBezTo>
                  <a:pt x="5737323" y="1905000"/>
                  <a:pt x="5734843" y="1901280"/>
                  <a:pt x="5729882" y="1898799"/>
                </a:cubicBezTo>
                <a:cubicBezTo>
                  <a:pt x="5724921" y="1896319"/>
                  <a:pt x="5722441" y="1892598"/>
                  <a:pt x="5722441" y="1887637"/>
                </a:cubicBezTo>
                <a:cubicBezTo>
                  <a:pt x="5722441" y="1887637"/>
                  <a:pt x="5721200" y="1886397"/>
                  <a:pt x="5718720" y="1883916"/>
                </a:cubicBezTo>
                <a:cubicBezTo>
                  <a:pt x="5716239" y="1881436"/>
                  <a:pt x="5714999" y="1880196"/>
                  <a:pt x="5714999" y="1880196"/>
                </a:cubicBezTo>
                <a:cubicBezTo>
                  <a:pt x="5705077" y="1880196"/>
                  <a:pt x="5702597" y="1877715"/>
                  <a:pt x="5707557" y="1872754"/>
                </a:cubicBezTo>
                <a:cubicBezTo>
                  <a:pt x="5708797" y="1870274"/>
                  <a:pt x="5710348" y="1868879"/>
                  <a:pt x="5712209" y="1868569"/>
                </a:cubicBezTo>
                <a:close/>
                <a:moveTo>
                  <a:pt x="926455" y="1865313"/>
                </a:moveTo>
                <a:cubicBezTo>
                  <a:pt x="923975" y="1865313"/>
                  <a:pt x="922734" y="1869034"/>
                  <a:pt x="922734" y="1876475"/>
                </a:cubicBezTo>
                <a:cubicBezTo>
                  <a:pt x="922734" y="1883916"/>
                  <a:pt x="923975" y="1887637"/>
                  <a:pt x="926455" y="1887637"/>
                </a:cubicBezTo>
                <a:cubicBezTo>
                  <a:pt x="928935" y="1887637"/>
                  <a:pt x="930176" y="1883916"/>
                  <a:pt x="930176" y="1876475"/>
                </a:cubicBezTo>
                <a:cubicBezTo>
                  <a:pt x="930176" y="1869034"/>
                  <a:pt x="928935" y="1865313"/>
                  <a:pt x="926455" y="1865313"/>
                </a:cubicBezTo>
                <a:close/>
                <a:moveTo>
                  <a:pt x="736699" y="1857872"/>
                </a:moveTo>
                <a:cubicBezTo>
                  <a:pt x="731738" y="1857872"/>
                  <a:pt x="729257" y="1860352"/>
                  <a:pt x="729257" y="1865313"/>
                </a:cubicBezTo>
                <a:cubicBezTo>
                  <a:pt x="729257" y="1870274"/>
                  <a:pt x="728017" y="1873995"/>
                  <a:pt x="725537" y="1876475"/>
                </a:cubicBezTo>
                <a:cubicBezTo>
                  <a:pt x="723057" y="1878955"/>
                  <a:pt x="719336" y="1880196"/>
                  <a:pt x="714375" y="1880196"/>
                </a:cubicBezTo>
                <a:cubicBezTo>
                  <a:pt x="694531" y="1890118"/>
                  <a:pt x="684609" y="1902520"/>
                  <a:pt x="684609" y="1917403"/>
                </a:cubicBezTo>
                <a:cubicBezTo>
                  <a:pt x="679648" y="1917403"/>
                  <a:pt x="674687" y="1917403"/>
                  <a:pt x="669726" y="1917403"/>
                </a:cubicBezTo>
                <a:lnTo>
                  <a:pt x="662285" y="1932286"/>
                </a:lnTo>
                <a:cubicBezTo>
                  <a:pt x="662285" y="1937247"/>
                  <a:pt x="658564" y="1943448"/>
                  <a:pt x="651123" y="1950889"/>
                </a:cubicBezTo>
                <a:cubicBezTo>
                  <a:pt x="643681" y="1958331"/>
                  <a:pt x="637480" y="1962051"/>
                  <a:pt x="632519" y="1962051"/>
                </a:cubicBezTo>
                <a:cubicBezTo>
                  <a:pt x="632519" y="1967012"/>
                  <a:pt x="625078" y="1973213"/>
                  <a:pt x="610195" y="1980655"/>
                </a:cubicBezTo>
                <a:cubicBezTo>
                  <a:pt x="595312" y="1988096"/>
                  <a:pt x="591592" y="1994297"/>
                  <a:pt x="599033" y="1999258"/>
                </a:cubicBezTo>
                <a:cubicBezTo>
                  <a:pt x="606474" y="2004219"/>
                  <a:pt x="607715" y="2006700"/>
                  <a:pt x="602754" y="2006700"/>
                </a:cubicBezTo>
                <a:cubicBezTo>
                  <a:pt x="602754" y="2006700"/>
                  <a:pt x="601513" y="2007940"/>
                  <a:pt x="599033" y="2010420"/>
                </a:cubicBezTo>
                <a:cubicBezTo>
                  <a:pt x="596553" y="2012901"/>
                  <a:pt x="595312" y="2016621"/>
                  <a:pt x="595312" y="2021582"/>
                </a:cubicBezTo>
                <a:cubicBezTo>
                  <a:pt x="595312" y="2026544"/>
                  <a:pt x="592832" y="2031505"/>
                  <a:pt x="587871" y="2036465"/>
                </a:cubicBezTo>
                <a:cubicBezTo>
                  <a:pt x="582910" y="2041427"/>
                  <a:pt x="577949" y="2043907"/>
                  <a:pt x="572988" y="2043907"/>
                </a:cubicBezTo>
                <a:cubicBezTo>
                  <a:pt x="568027" y="2048868"/>
                  <a:pt x="563066" y="2056309"/>
                  <a:pt x="558105" y="2066231"/>
                </a:cubicBezTo>
                <a:lnTo>
                  <a:pt x="550664" y="2081114"/>
                </a:lnTo>
                <a:cubicBezTo>
                  <a:pt x="550664" y="2081114"/>
                  <a:pt x="548183" y="2081114"/>
                  <a:pt x="543222" y="2081114"/>
                </a:cubicBezTo>
                <a:lnTo>
                  <a:pt x="528339" y="2088555"/>
                </a:lnTo>
                <a:cubicBezTo>
                  <a:pt x="508496" y="2093516"/>
                  <a:pt x="501054" y="2100958"/>
                  <a:pt x="506015" y="2110879"/>
                </a:cubicBezTo>
                <a:lnTo>
                  <a:pt x="498574" y="2110879"/>
                </a:lnTo>
                <a:cubicBezTo>
                  <a:pt x="493613" y="2110879"/>
                  <a:pt x="489892" y="2112120"/>
                  <a:pt x="487412" y="2114600"/>
                </a:cubicBezTo>
                <a:cubicBezTo>
                  <a:pt x="484931" y="2117081"/>
                  <a:pt x="486172" y="2120801"/>
                  <a:pt x="491132" y="2125762"/>
                </a:cubicBezTo>
                <a:cubicBezTo>
                  <a:pt x="496094" y="2130723"/>
                  <a:pt x="497334" y="2135684"/>
                  <a:pt x="494853" y="2140645"/>
                </a:cubicBezTo>
                <a:cubicBezTo>
                  <a:pt x="492373" y="2145606"/>
                  <a:pt x="488652" y="2148086"/>
                  <a:pt x="483691" y="2148086"/>
                </a:cubicBezTo>
                <a:cubicBezTo>
                  <a:pt x="483691" y="2148086"/>
                  <a:pt x="483691" y="2149327"/>
                  <a:pt x="483691" y="2151807"/>
                </a:cubicBezTo>
                <a:cubicBezTo>
                  <a:pt x="483691" y="2154288"/>
                  <a:pt x="483691" y="2158008"/>
                  <a:pt x="483691" y="2162969"/>
                </a:cubicBezTo>
                <a:cubicBezTo>
                  <a:pt x="483691" y="2182813"/>
                  <a:pt x="491132" y="2185293"/>
                  <a:pt x="506015" y="2170411"/>
                </a:cubicBezTo>
                <a:lnTo>
                  <a:pt x="513457" y="2155528"/>
                </a:lnTo>
                <a:cubicBezTo>
                  <a:pt x="518418" y="2155528"/>
                  <a:pt x="520898" y="2155528"/>
                  <a:pt x="520898" y="2155528"/>
                </a:cubicBezTo>
                <a:cubicBezTo>
                  <a:pt x="520898" y="2155528"/>
                  <a:pt x="522138" y="2154288"/>
                  <a:pt x="524619" y="2151807"/>
                </a:cubicBezTo>
                <a:cubicBezTo>
                  <a:pt x="527099" y="2149327"/>
                  <a:pt x="528339" y="2148086"/>
                  <a:pt x="528339" y="2148086"/>
                </a:cubicBezTo>
                <a:lnTo>
                  <a:pt x="550664" y="2118321"/>
                </a:lnTo>
                <a:cubicBezTo>
                  <a:pt x="555625" y="2108399"/>
                  <a:pt x="559345" y="2102198"/>
                  <a:pt x="561826" y="2099717"/>
                </a:cubicBezTo>
                <a:cubicBezTo>
                  <a:pt x="564306" y="2097237"/>
                  <a:pt x="563066" y="2095997"/>
                  <a:pt x="558105" y="2095997"/>
                </a:cubicBezTo>
                <a:lnTo>
                  <a:pt x="572988" y="2081114"/>
                </a:lnTo>
                <a:lnTo>
                  <a:pt x="602754" y="2051348"/>
                </a:lnTo>
                <a:cubicBezTo>
                  <a:pt x="607715" y="2046387"/>
                  <a:pt x="615156" y="2041427"/>
                  <a:pt x="625078" y="2036465"/>
                </a:cubicBezTo>
                <a:cubicBezTo>
                  <a:pt x="630039" y="2031505"/>
                  <a:pt x="633759" y="2027784"/>
                  <a:pt x="636240" y="2025303"/>
                </a:cubicBezTo>
                <a:cubicBezTo>
                  <a:pt x="638720" y="2022823"/>
                  <a:pt x="638720" y="2021582"/>
                  <a:pt x="636240" y="2021582"/>
                </a:cubicBezTo>
                <a:cubicBezTo>
                  <a:pt x="633759" y="2021582"/>
                  <a:pt x="633759" y="2020342"/>
                  <a:pt x="636240" y="2017862"/>
                </a:cubicBezTo>
                <a:cubicBezTo>
                  <a:pt x="638720" y="2015381"/>
                  <a:pt x="639961" y="2014141"/>
                  <a:pt x="639961" y="2014141"/>
                </a:cubicBezTo>
                <a:cubicBezTo>
                  <a:pt x="649882" y="2014141"/>
                  <a:pt x="654844" y="2011661"/>
                  <a:pt x="654844" y="2006700"/>
                </a:cubicBezTo>
                <a:cubicBezTo>
                  <a:pt x="654844" y="2001739"/>
                  <a:pt x="654844" y="1998018"/>
                  <a:pt x="654844" y="1995538"/>
                </a:cubicBezTo>
                <a:cubicBezTo>
                  <a:pt x="654844" y="1993057"/>
                  <a:pt x="657324" y="1989336"/>
                  <a:pt x="662285" y="1984375"/>
                </a:cubicBezTo>
                <a:cubicBezTo>
                  <a:pt x="667246" y="1979414"/>
                  <a:pt x="669726" y="1974454"/>
                  <a:pt x="669726" y="1969493"/>
                </a:cubicBezTo>
                <a:cubicBezTo>
                  <a:pt x="669726" y="1964532"/>
                  <a:pt x="672207" y="1962051"/>
                  <a:pt x="677168" y="1962051"/>
                </a:cubicBezTo>
                <a:cubicBezTo>
                  <a:pt x="682129" y="1957090"/>
                  <a:pt x="685849" y="1953369"/>
                  <a:pt x="688330" y="1950889"/>
                </a:cubicBezTo>
                <a:cubicBezTo>
                  <a:pt x="690810" y="1948409"/>
                  <a:pt x="692051" y="1947168"/>
                  <a:pt x="692051" y="1947168"/>
                </a:cubicBezTo>
                <a:lnTo>
                  <a:pt x="706933" y="1932286"/>
                </a:lnTo>
                <a:cubicBezTo>
                  <a:pt x="721816" y="1922364"/>
                  <a:pt x="724297" y="1914922"/>
                  <a:pt x="714375" y="1909961"/>
                </a:cubicBezTo>
                <a:lnTo>
                  <a:pt x="721816" y="1902520"/>
                </a:lnTo>
                <a:cubicBezTo>
                  <a:pt x="726777" y="1897559"/>
                  <a:pt x="730498" y="1893838"/>
                  <a:pt x="732978" y="1891358"/>
                </a:cubicBezTo>
                <a:cubicBezTo>
                  <a:pt x="735459" y="1888877"/>
                  <a:pt x="739179" y="1887637"/>
                  <a:pt x="744140" y="1887637"/>
                </a:cubicBezTo>
                <a:cubicBezTo>
                  <a:pt x="749101" y="1887637"/>
                  <a:pt x="750342" y="1882676"/>
                  <a:pt x="747861" y="1872754"/>
                </a:cubicBezTo>
                <a:cubicBezTo>
                  <a:pt x="745381" y="1862833"/>
                  <a:pt x="741660" y="1857872"/>
                  <a:pt x="736699" y="1857872"/>
                </a:cubicBezTo>
                <a:close/>
                <a:moveTo>
                  <a:pt x="1019473" y="1850430"/>
                </a:moveTo>
                <a:cubicBezTo>
                  <a:pt x="999629" y="1850430"/>
                  <a:pt x="989707" y="1852911"/>
                  <a:pt x="989707" y="1857872"/>
                </a:cubicBezTo>
                <a:cubicBezTo>
                  <a:pt x="989707" y="1867793"/>
                  <a:pt x="984746" y="1873995"/>
                  <a:pt x="974824" y="1876475"/>
                </a:cubicBezTo>
                <a:cubicBezTo>
                  <a:pt x="964902" y="1878955"/>
                  <a:pt x="959941" y="1882676"/>
                  <a:pt x="959941" y="1887637"/>
                </a:cubicBezTo>
                <a:cubicBezTo>
                  <a:pt x="959941" y="1892598"/>
                  <a:pt x="961181" y="1895079"/>
                  <a:pt x="963662" y="1895079"/>
                </a:cubicBezTo>
                <a:cubicBezTo>
                  <a:pt x="966142" y="1895079"/>
                  <a:pt x="969863" y="1895079"/>
                  <a:pt x="974824" y="1895079"/>
                </a:cubicBezTo>
                <a:cubicBezTo>
                  <a:pt x="984746" y="1890118"/>
                  <a:pt x="989707" y="1890118"/>
                  <a:pt x="989707" y="1895079"/>
                </a:cubicBezTo>
                <a:cubicBezTo>
                  <a:pt x="989707" y="1900040"/>
                  <a:pt x="987226" y="1902520"/>
                  <a:pt x="982265" y="1902520"/>
                </a:cubicBezTo>
                <a:cubicBezTo>
                  <a:pt x="987226" y="1907481"/>
                  <a:pt x="999629" y="1905000"/>
                  <a:pt x="1019473" y="1895079"/>
                </a:cubicBezTo>
                <a:cubicBezTo>
                  <a:pt x="1019473" y="1895079"/>
                  <a:pt x="1021953" y="1893838"/>
                  <a:pt x="1026914" y="1891358"/>
                </a:cubicBezTo>
                <a:cubicBezTo>
                  <a:pt x="1031875" y="1888877"/>
                  <a:pt x="1034355" y="1887637"/>
                  <a:pt x="1034355" y="1887637"/>
                </a:cubicBezTo>
                <a:lnTo>
                  <a:pt x="1041797" y="1887637"/>
                </a:lnTo>
                <a:cubicBezTo>
                  <a:pt x="1041797" y="1882676"/>
                  <a:pt x="1040556" y="1880196"/>
                  <a:pt x="1038076" y="1880196"/>
                </a:cubicBezTo>
                <a:cubicBezTo>
                  <a:pt x="1035596" y="1880196"/>
                  <a:pt x="1034355" y="1875235"/>
                  <a:pt x="1034355" y="1865313"/>
                </a:cubicBezTo>
                <a:cubicBezTo>
                  <a:pt x="1034355" y="1855391"/>
                  <a:pt x="1029394" y="1850430"/>
                  <a:pt x="1019473" y="1850430"/>
                </a:cubicBezTo>
                <a:close/>
                <a:moveTo>
                  <a:pt x="5693605" y="1845779"/>
                </a:moveTo>
                <a:cubicBezTo>
                  <a:pt x="5694225" y="1845159"/>
                  <a:pt x="5695155" y="1845469"/>
                  <a:pt x="5696395" y="1846709"/>
                </a:cubicBezTo>
                <a:cubicBezTo>
                  <a:pt x="5698875" y="1849190"/>
                  <a:pt x="5700117" y="1850430"/>
                  <a:pt x="5700117" y="1850430"/>
                </a:cubicBezTo>
                <a:cubicBezTo>
                  <a:pt x="5695155" y="1850430"/>
                  <a:pt x="5692675" y="1850430"/>
                  <a:pt x="5692675" y="1850430"/>
                </a:cubicBezTo>
                <a:cubicBezTo>
                  <a:pt x="5692675" y="1847950"/>
                  <a:pt x="5692985" y="1846400"/>
                  <a:pt x="5693605" y="1845779"/>
                </a:cubicBezTo>
                <a:close/>
                <a:moveTo>
                  <a:pt x="1071562" y="1842989"/>
                </a:moveTo>
                <a:cubicBezTo>
                  <a:pt x="1066601" y="1842989"/>
                  <a:pt x="1064121" y="1845469"/>
                  <a:pt x="1064121" y="1850430"/>
                </a:cubicBezTo>
                <a:lnTo>
                  <a:pt x="1071562" y="1850430"/>
                </a:lnTo>
                <a:cubicBezTo>
                  <a:pt x="1076523" y="1850430"/>
                  <a:pt x="1079004" y="1850430"/>
                  <a:pt x="1079004" y="1850430"/>
                </a:cubicBezTo>
                <a:close/>
                <a:moveTo>
                  <a:pt x="955290" y="1838338"/>
                </a:moveTo>
                <a:cubicBezTo>
                  <a:pt x="953430" y="1838958"/>
                  <a:pt x="952500" y="1840508"/>
                  <a:pt x="952500" y="1842989"/>
                </a:cubicBezTo>
                <a:lnTo>
                  <a:pt x="952500" y="1850430"/>
                </a:lnTo>
                <a:lnTo>
                  <a:pt x="967383" y="1850430"/>
                </a:lnTo>
                <a:cubicBezTo>
                  <a:pt x="972344" y="1845469"/>
                  <a:pt x="971103" y="1841748"/>
                  <a:pt x="963662" y="1839268"/>
                </a:cubicBezTo>
                <a:cubicBezTo>
                  <a:pt x="959941" y="1838028"/>
                  <a:pt x="957151" y="1837718"/>
                  <a:pt x="955290" y="1838338"/>
                </a:cubicBezTo>
                <a:close/>
                <a:moveTo>
                  <a:pt x="5752206" y="1835547"/>
                </a:moveTo>
                <a:lnTo>
                  <a:pt x="5759647" y="1850430"/>
                </a:lnTo>
                <a:cubicBezTo>
                  <a:pt x="5759647" y="1855391"/>
                  <a:pt x="5758407" y="1856631"/>
                  <a:pt x="5755927" y="1854151"/>
                </a:cubicBezTo>
                <a:cubicBezTo>
                  <a:pt x="5753447" y="1851670"/>
                  <a:pt x="5752206" y="1850430"/>
                  <a:pt x="5752206" y="1850430"/>
                </a:cubicBezTo>
                <a:cubicBezTo>
                  <a:pt x="5752206" y="1845469"/>
                  <a:pt x="5752206" y="1840508"/>
                  <a:pt x="5752206" y="1835547"/>
                </a:cubicBezTo>
                <a:close/>
                <a:moveTo>
                  <a:pt x="5402460" y="1835547"/>
                </a:moveTo>
                <a:cubicBezTo>
                  <a:pt x="5387577" y="1835547"/>
                  <a:pt x="5385097" y="1838028"/>
                  <a:pt x="5395019" y="1842989"/>
                </a:cubicBezTo>
                <a:cubicBezTo>
                  <a:pt x="5395019" y="1847950"/>
                  <a:pt x="5397499" y="1850430"/>
                  <a:pt x="5402460" y="1850430"/>
                </a:cubicBezTo>
                <a:cubicBezTo>
                  <a:pt x="5407422" y="1850430"/>
                  <a:pt x="5409902" y="1847950"/>
                  <a:pt x="5409902" y="1842989"/>
                </a:cubicBezTo>
                <a:cubicBezTo>
                  <a:pt x="5409902" y="1838028"/>
                  <a:pt x="5407422" y="1835547"/>
                  <a:pt x="5402460" y="1835547"/>
                </a:cubicBezTo>
                <a:close/>
                <a:moveTo>
                  <a:pt x="5789413" y="1828106"/>
                </a:moveTo>
                <a:cubicBezTo>
                  <a:pt x="5789413" y="1828106"/>
                  <a:pt x="5789413" y="1830586"/>
                  <a:pt x="5789413" y="1835547"/>
                </a:cubicBezTo>
                <a:lnTo>
                  <a:pt x="5781972" y="1842989"/>
                </a:lnTo>
                <a:cubicBezTo>
                  <a:pt x="5781972" y="1842989"/>
                  <a:pt x="5781972" y="1840508"/>
                  <a:pt x="5781972" y="1835547"/>
                </a:cubicBezTo>
                <a:cubicBezTo>
                  <a:pt x="5781972" y="1835547"/>
                  <a:pt x="5781972" y="1834307"/>
                  <a:pt x="5781972" y="1831827"/>
                </a:cubicBezTo>
                <a:cubicBezTo>
                  <a:pt x="5781972" y="1829346"/>
                  <a:pt x="5784452" y="1828106"/>
                  <a:pt x="5789413" y="1828106"/>
                </a:cubicBezTo>
                <a:close/>
                <a:moveTo>
                  <a:pt x="5476874" y="1828106"/>
                </a:moveTo>
                <a:lnTo>
                  <a:pt x="5476874" y="1842989"/>
                </a:lnTo>
                <a:cubicBezTo>
                  <a:pt x="5481836" y="1842989"/>
                  <a:pt x="5484316" y="1845469"/>
                  <a:pt x="5484316" y="1850430"/>
                </a:cubicBezTo>
                <a:cubicBezTo>
                  <a:pt x="5484316" y="1865313"/>
                  <a:pt x="5491757" y="1872754"/>
                  <a:pt x="5506640" y="1872754"/>
                </a:cubicBezTo>
                <a:lnTo>
                  <a:pt x="5514081" y="1872754"/>
                </a:lnTo>
                <a:cubicBezTo>
                  <a:pt x="5509120" y="1877715"/>
                  <a:pt x="5510361" y="1883916"/>
                  <a:pt x="5517802" y="1891358"/>
                </a:cubicBezTo>
                <a:cubicBezTo>
                  <a:pt x="5525244" y="1898799"/>
                  <a:pt x="5528964" y="1902520"/>
                  <a:pt x="5528964" y="1902520"/>
                </a:cubicBezTo>
                <a:cubicBezTo>
                  <a:pt x="5528964" y="1907481"/>
                  <a:pt x="5530205" y="1911202"/>
                  <a:pt x="5532685" y="1913682"/>
                </a:cubicBezTo>
                <a:cubicBezTo>
                  <a:pt x="5535165" y="1916162"/>
                  <a:pt x="5536406" y="1917403"/>
                  <a:pt x="5536406" y="1917403"/>
                </a:cubicBezTo>
                <a:cubicBezTo>
                  <a:pt x="5546327" y="1922364"/>
                  <a:pt x="5552529" y="1923604"/>
                  <a:pt x="5555009" y="1921123"/>
                </a:cubicBezTo>
                <a:cubicBezTo>
                  <a:pt x="5557489" y="1918643"/>
                  <a:pt x="5556250" y="1912442"/>
                  <a:pt x="5551288" y="1902520"/>
                </a:cubicBezTo>
                <a:cubicBezTo>
                  <a:pt x="5551288" y="1897559"/>
                  <a:pt x="5550048" y="1893838"/>
                  <a:pt x="5547568" y="1891358"/>
                </a:cubicBezTo>
                <a:cubicBezTo>
                  <a:pt x="5545088" y="1888877"/>
                  <a:pt x="5543847" y="1887637"/>
                  <a:pt x="5543847" y="1887637"/>
                </a:cubicBezTo>
                <a:lnTo>
                  <a:pt x="5528964" y="1880196"/>
                </a:lnTo>
                <a:cubicBezTo>
                  <a:pt x="5519043" y="1875235"/>
                  <a:pt x="5514081" y="1867793"/>
                  <a:pt x="5514081" y="1857872"/>
                </a:cubicBezTo>
                <a:cubicBezTo>
                  <a:pt x="5514081" y="1852911"/>
                  <a:pt x="5510361" y="1846709"/>
                  <a:pt x="5502919" y="1839268"/>
                </a:cubicBezTo>
                <a:cubicBezTo>
                  <a:pt x="5495478" y="1831827"/>
                  <a:pt x="5486796" y="1828106"/>
                  <a:pt x="5476874" y="1828106"/>
                </a:cubicBezTo>
                <a:close/>
                <a:moveTo>
                  <a:pt x="710189" y="1823455"/>
                </a:moveTo>
                <a:cubicBezTo>
                  <a:pt x="705538" y="1823455"/>
                  <a:pt x="699492" y="1826246"/>
                  <a:pt x="692051" y="1831827"/>
                </a:cubicBezTo>
                <a:cubicBezTo>
                  <a:pt x="682129" y="1839268"/>
                  <a:pt x="677168" y="1845469"/>
                  <a:pt x="677168" y="1850430"/>
                </a:cubicBezTo>
                <a:cubicBezTo>
                  <a:pt x="677168" y="1865313"/>
                  <a:pt x="684609" y="1870274"/>
                  <a:pt x="699492" y="1865313"/>
                </a:cubicBezTo>
                <a:lnTo>
                  <a:pt x="706933" y="1850430"/>
                </a:lnTo>
                <a:cubicBezTo>
                  <a:pt x="706933" y="1845469"/>
                  <a:pt x="709414" y="1841748"/>
                  <a:pt x="714375" y="1839268"/>
                </a:cubicBezTo>
                <a:cubicBezTo>
                  <a:pt x="719336" y="1836788"/>
                  <a:pt x="721816" y="1834307"/>
                  <a:pt x="721816" y="1831827"/>
                </a:cubicBezTo>
                <a:cubicBezTo>
                  <a:pt x="721816" y="1829346"/>
                  <a:pt x="719336" y="1826866"/>
                  <a:pt x="714375" y="1824385"/>
                </a:cubicBezTo>
                <a:cubicBezTo>
                  <a:pt x="713135" y="1823765"/>
                  <a:pt x="711739" y="1823455"/>
                  <a:pt x="710189" y="1823455"/>
                </a:cubicBezTo>
                <a:close/>
                <a:moveTo>
                  <a:pt x="5860107" y="1820665"/>
                </a:moveTo>
                <a:cubicBezTo>
                  <a:pt x="5862587" y="1820665"/>
                  <a:pt x="5863827" y="1824385"/>
                  <a:pt x="5863827" y="1831827"/>
                </a:cubicBezTo>
                <a:cubicBezTo>
                  <a:pt x="5863827" y="1839268"/>
                  <a:pt x="5860107" y="1842989"/>
                  <a:pt x="5852665" y="1842989"/>
                </a:cubicBezTo>
                <a:cubicBezTo>
                  <a:pt x="5845223" y="1842989"/>
                  <a:pt x="5843983" y="1840508"/>
                  <a:pt x="5848945" y="1835547"/>
                </a:cubicBezTo>
                <a:cubicBezTo>
                  <a:pt x="5848945" y="1835547"/>
                  <a:pt x="5851425" y="1833067"/>
                  <a:pt x="5856386" y="1828106"/>
                </a:cubicBezTo>
                <a:cubicBezTo>
                  <a:pt x="5856386" y="1823145"/>
                  <a:pt x="5857627" y="1820665"/>
                  <a:pt x="5860107" y="1820665"/>
                </a:cubicBezTo>
                <a:close/>
                <a:moveTo>
                  <a:pt x="5595937" y="1820665"/>
                </a:moveTo>
                <a:lnTo>
                  <a:pt x="5603378" y="1828106"/>
                </a:lnTo>
                <a:lnTo>
                  <a:pt x="5595937" y="1835547"/>
                </a:lnTo>
                <a:close/>
                <a:moveTo>
                  <a:pt x="1010171" y="1816014"/>
                </a:moveTo>
                <a:cubicBezTo>
                  <a:pt x="1006450" y="1815394"/>
                  <a:pt x="1002109" y="1815704"/>
                  <a:pt x="997148" y="1816944"/>
                </a:cubicBezTo>
                <a:cubicBezTo>
                  <a:pt x="987226" y="1819424"/>
                  <a:pt x="982265" y="1820665"/>
                  <a:pt x="982265" y="1820665"/>
                </a:cubicBezTo>
                <a:cubicBezTo>
                  <a:pt x="982265" y="1825626"/>
                  <a:pt x="983506" y="1828106"/>
                  <a:pt x="985986" y="1828106"/>
                </a:cubicBezTo>
                <a:cubicBezTo>
                  <a:pt x="988466" y="1828106"/>
                  <a:pt x="989707" y="1828106"/>
                  <a:pt x="989707" y="1828106"/>
                </a:cubicBezTo>
                <a:lnTo>
                  <a:pt x="1004589" y="1835547"/>
                </a:lnTo>
                <a:lnTo>
                  <a:pt x="1019473" y="1828106"/>
                </a:lnTo>
                <a:cubicBezTo>
                  <a:pt x="1024433" y="1828106"/>
                  <a:pt x="1024433" y="1825626"/>
                  <a:pt x="1019473" y="1820665"/>
                </a:cubicBezTo>
                <a:cubicBezTo>
                  <a:pt x="1016992" y="1818184"/>
                  <a:pt x="1013891" y="1816634"/>
                  <a:pt x="1010171" y="1816014"/>
                </a:cubicBezTo>
                <a:close/>
                <a:moveTo>
                  <a:pt x="5781972" y="1813223"/>
                </a:moveTo>
                <a:lnTo>
                  <a:pt x="5804296" y="1813223"/>
                </a:lnTo>
                <a:cubicBezTo>
                  <a:pt x="5809257" y="1813223"/>
                  <a:pt x="5814217" y="1814463"/>
                  <a:pt x="5819179" y="1816944"/>
                </a:cubicBezTo>
                <a:cubicBezTo>
                  <a:pt x="5824140" y="1819424"/>
                  <a:pt x="5826620" y="1820665"/>
                  <a:pt x="5826620" y="1820665"/>
                </a:cubicBezTo>
                <a:lnTo>
                  <a:pt x="5826620" y="1850430"/>
                </a:lnTo>
                <a:lnTo>
                  <a:pt x="5826620" y="1865313"/>
                </a:lnTo>
                <a:cubicBezTo>
                  <a:pt x="5831581" y="1865313"/>
                  <a:pt x="5834061" y="1867793"/>
                  <a:pt x="5834061" y="1872754"/>
                </a:cubicBezTo>
                <a:cubicBezTo>
                  <a:pt x="5834061" y="1872754"/>
                  <a:pt x="5835302" y="1873995"/>
                  <a:pt x="5837783" y="1876475"/>
                </a:cubicBezTo>
                <a:cubicBezTo>
                  <a:pt x="5840263" y="1878955"/>
                  <a:pt x="5843983" y="1880196"/>
                  <a:pt x="5848945" y="1880196"/>
                </a:cubicBezTo>
                <a:lnTo>
                  <a:pt x="5848945" y="1887637"/>
                </a:lnTo>
                <a:lnTo>
                  <a:pt x="5856386" y="1902520"/>
                </a:lnTo>
                <a:lnTo>
                  <a:pt x="5856386" y="1917403"/>
                </a:lnTo>
                <a:cubicBezTo>
                  <a:pt x="5846465" y="1912442"/>
                  <a:pt x="5841503" y="1907481"/>
                  <a:pt x="5841503" y="1902520"/>
                </a:cubicBezTo>
                <a:cubicBezTo>
                  <a:pt x="5841503" y="1892598"/>
                  <a:pt x="5837783" y="1885157"/>
                  <a:pt x="5830341" y="1880196"/>
                </a:cubicBezTo>
                <a:cubicBezTo>
                  <a:pt x="5822899" y="1875235"/>
                  <a:pt x="5814217" y="1872754"/>
                  <a:pt x="5804296" y="1872754"/>
                </a:cubicBezTo>
                <a:lnTo>
                  <a:pt x="5789413" y="1865313"/>
                </a:lnTo>
                <a:cubicBezTo>
                  <a:pt x="5794375" y="1865313"/>
                  <a:pt x="5796855" y="1864073"/>
                  <a:pt x="5796855" y="1861592"/>
                </a:cubicBezTo>
                <a:cubicBezTo>
                  <a:pt x="5796855" y="1859112"/>
                  <a:pt x="5796855" y="1855391"/>
                  <a:pt x="5796855" y="1850430"/>
                </a:cubicBezTo>
                <a:lnTo>
                  <a:pt x="5804296" y="1850430"/>
                </a:lnTo>
                <a:lnTo>
                  <a:pt x="5796855" y="1820665"/>
                </a:lnTo>
                <a:close/>
                <a:moveTo>
                  <a:pt x="736699" y="1813223"/>
                </a:moveTo>
                <a:cubicBezTo>
                  <a:pt x="731738" y="1813223"/>
                  <a:pt x="729257" y="1814463"/>
                  <a:pt x="729257" y="1816944"/>
                </a:cubicBezTo>
                <a:cubicBezTo>
                  <a:pt x="729257" y="1819424"/>
                  <a:pt x="731738" y="1820665"/>
                  <a:pt x="736699" y="1820665"/>
                </a:cubicBezTo>
                <a:cubicBezTo>
                  <a:pt x="741660" y="1820665"/>
                  <a:pt x="744140" y="1818184"/>
                  <a:pt x="744140" y="1813223"/>
                </a:cubicBezTo>
                <a:close/>
                <a:moveTo>
                  <a:pt x="1167370" y="1808572"/>
                </a:moveTo>
                <a:cubicBezTo>
                  <a:pt x="1165510" y="1809193"/>
                  <a:pt x="1163340" y="1810743"/>
                  <a:pt x="1160859" y="1813223"/>
                </a:cubicBezTo>
                <a:cubicBezTo>
                  <a:pt x="1150937" y="1813223"/>
                  <a:pt x="1143496" y="1823145"/>
                  <a:pt x="1138535" y="1842989"/>
                </a:cubicBezTo>
                <a:lnTo>
                  <a:pt x="1145976" y="1835547"/>
                </a:lnTo>
                <a:cubicBezTo>
                  <a:pt x="1150937" y="1835547"/>
                  <a:pt x="1153418" y="1834307"/>
                  <a:pt x="1153418" y="1831827"/>
                </a:cubicBezTo>
                <a:cubicBezTo>
                  <a:pt x="1153418" y="1829346"/>
                  <a:pt x="1155898" y="1828106"/>
                  <a:pt x="1160859" y="1828106"/>
                </a:cubicBezTo>
                <a:lnTo>
                  <a:pt x="1168300" y="1820665"/>
                </a:lnTo>
                <a:cubicBezTo>
                  <a:pt x="1173262" y="1815703"/>
                  <a:pt x="1174502" y="1811983"/>
                  <a:pt x="1172021" y="1809502"/>
                </a:cubicBezTo>
                <a:cubicBezTo>
                  <a:pt x="1170781" y="1808262"/>
                  <a:pt x="1169231" y="1807952"/>
                  <a:pt x="1167370" y="1808572"/>
                </a:cubicBezTo>
                <a:close/>
                <a:moveTo>
                  <a:pt x="5841503" y="1805782"/>
                </a:moveTo>
                <a:cubicBezTo>
                  <a:pt x="5846465" y="1810743"/>
                  <a:pt x="5846465" y="1813223"/>
                  <a:pt x="5841503" y="1813223"/>
                </a:cubicBezTo>
                <a:cubicBezTo>
                  <a:pt x="5836541" y="1813223"/>
                  <a:pt x="5834061" y="1811983"/>
                  <a:pt x="5834061" y="1809502"/>
                </a:cubicBezTo>
                <a:cubicBezTo>
                  <a:pt x="5834061" y="1807022"/>
                  <a:pt x="5836541" y="1805782"/>
                  <a:pt x="5841503" y="1805782"/>
                </a:cubicBezTo>
                <a:close/>
                <a:moveTo>
                  <a:pt x="602754" y="1790899"/>
                </a:moveTo>
                <a:cubicBezTo>
                  <a:pt x="602754" y="1790899"/>
                  <a:pt x="600273" y="1795860"/>
                  <a:pt x="595312" y="1805782"/>
                </a:cubicBezTo>
                <a:cubicBezTo>
                  <a:pt x="590351" y="1815703"/>
                  <a:pt x="586630" y="1820665"/>
                  <a:pt x="584150" y="1820665"/>
                </a:cubicBezTo>
                <a:cubicBezTo>
                  <a:pt x="581670" y="1820665"/>
                  <a:pt x="580429" y="1818184"/>
                  <a:pt x="580429" y="1813223"/>
                </a:cubicBezTo>
                <a:close/>
                <a:moveTo>
                  <a:pt x="611125" y="1786248"/>
                </a:moveTo>
                <a:cubicBezTo>
                  <a:pt x="611746" y="1785628"/>
                  <a:pt x="612676" y="1785938"/>
                  <a:pt x="613916" y="1787178"/>
                </a:cubicBezTo>
                <a:cubicBezTo>
                  <a:pt x="616396" y="1789659"/>
                  <a:pt x="617637" y="1790899"/>
                  <a:pt x="617637" y="1790899"/>
                </a:cubicBezTo>
                <a:lnTo>
                  <a:pt x="610195" y="1790899"/>
                </a:lnTo>
                <a:cubicBezTo>
                  <a:pt x="610195" y="1788419"/>
                  <a:pt x="610505" y="1786868"/>
                  <a:pt x="611125" y="1786248"/>
                </a:cubicBezTo>
                <a:close/>
                <a:moveTo>
                  <a:pt x="755302" y="1783457"/>
                </a:moveTo>
                <a:cubicBezTo>
                  <a:pt x="752822" y="1783457"/>
                  <a:pt x="751582" y="1784698"/>
                  <a:pt x="751582" y="1787178"/>
                </a:cubicBezTo>
                <a:cubicBezTo>
                  <a:pt x="751582" y="1789659"/>
                  <a:pt x="754062" y="1790899"/>
                  <a:pt x="759023" y="1790899"/>
                </a:cubicBezTo>
                <a:cubicBezTo>
                  <a:pt x="763984" y="1790899"/>
                  <a:pt x="766465" y="1790899"/>
                  <a:pt x="766465" y="1790899"/>
                </a:cubicBezTo>
                <a:cubicBezTo>
                  <a:pt x="766465" y="1785938"/>
                  <a:pt x="763984" y="1783457"/>
                  <a:pt x="759023" y="1783457"/>
                </a:cubicBezTo>
                <a:cubicBezTo>
                  <a:pt x="759023" y="1783457"/>
                  <a:pt x="757783" y="1783457"/>
                  <a:pt x="755302" y="1783457"/>
                </a:cubicBezTo>
                <a:close/>
                <a:moveTo>
                  <a:pt x="5692675" y="1776016"/>
                </a:moveTo>
                <a:cubicBezTo>
                  <a:pt x="5697636" y="1810743"/>
                  <a:pt x="5697636" y="1828106"/>
                  <a:pt x="5692675" y="1828106"/>
                </a:cubicBezTo>
                <a:cubicBezTo>
                  <a:pt x="5687713" y="1828106"/>
                  <a:pt x="5685233" y="1829346"/>
                  <a:pt x="5685233" y="1831827"/>
                </a:cubicBezTo>
                <a:cubicBezTo>
                  <a:pt x="5685233" y="1834307"/>
                  <a:pt x="5685233" y="1835547"/>
                  <a:pt x="5685233" y="1835547"/>
                </a:cubicBezTo>
                <a:lnTo>
                  <a:pt x="5677792" y="1835547"/>
                </a:lnTo>
                <a:cubicBezTo>
                  <a:pt x="5677792" y="1830586"/>
                  <a:pt x="5679033" y="1825626"/>
                  <a:pt x="5681513" y="1820665"/>
                </a:cubicBezTo>
                <a:cubicBezTo>
                  <a:pt x="5683993" y="1815703"/>
                  <a:pt x="5685233" y="1805782"/>
                  <a:pt x="5685233" y="1790899"/>
                </a:cubicBezTo>
                <a:close/>
                <a:moveTo>
                  <a:pt x="1082724" y="1776016"/>
                </a:moveTo>
                <a:cubicBezTo>
                  <a:pt x="1080244" y="1776016"/>
                  <a:pt x="1076523" y="1778496"/>
                  <a:pt x="1071562" y="1783457"/>
                </a:cubicBezTo>
                <a:cubicBezTo>
                  <a:pt x="1071562" y="1788419"/>
                  <a:pt x="1069082" y="1789659"/>
                  <a:pt x="1064121" y="1787178"/>
                </a:cubicBezTo>
                <a:cubicBezTo>
                  <a:pt x="1059160" y="1784698"/>
                  <a:pt x="1054199" y="1785938"/>
                  <a:pt x="1049238" y="1790899"/>
                </a:cubicBezTo>
                <a:cubicBezTo>
                  <a:pt x="1044277" y="1805782"/>
                  <a:pt x="1041797" y="1805782"/>
                  <a:pt x="1041797" y="1790899"/>
                </a:cubicBezTo>
                <a:cubicBezTo>
                  <a:pt x="1036836" y="1785938"/>
                  <a:pt x="1031875" y="1783457"/>
                  <a:pt x="1026914" y="1783457"/>
                </a:cubicBezTo>
                <a:lnTo>
                  <a:pt x="1026914" y="1798340"/>
                </a:lnTo>
                <a:cubicBezTo>
                  <a:pt x="1026914" y="1803301"/>
                  <a:pt x="1026914" y="1808262"/>
                  <a:pt x="1026914" y="1813223"/>
                </a:cubicBezTo>
                <a:cubicBezTo>
                  <a:pt x="1026914" y="1838028"/>
                  <a:pt x="1031875" y="1850430"/>
                  <a:pt x="1041797" y="1850430"/>
                </a:cubicBezTo>
                <a:cubicBezTo>
                  <a:pt x="1051718" y="1845469"/>
                  <a:pt x="1059160" y="1840508"/>
                  <a:pt x="1064121" y="1835547"/>
                </a:cubicBezTo>
                <a:cubicBezTo>
                  <a:pt x="1079004" y="1820665"/>
                  <a:pt x="1086445" y="1810743"/>
                  <a:pt x="1086445" y="1805782"/>
                </a:cubicBezTo>
                <a:lnTo>
                  <a:pt x="1093887" y="1798340"/>
                </a:lnTo>
                <a:cubicBezTo>
                  <a:pt x="1103808" y="1793379"/>
                  <a:pt x="1101328" y="1785938"/>
                  <a:pt x="1086445" y="1776016"/>
                </a:cubicBezTo>
                <a:cubicBezTo>
                  <a:pt x="1086445" y="1776016"/>
                  <a:pt x="1085205" y="1776016"/>
                  <a:pt x="1082724" y="1776016"/>
                </a:cubicBezTo>
                <a:close/>
                <a:moveTo>
                  <a:pt x="5603378" y="1768575"/>
                </a:moveTo>
                <a:lnTo>
                  <a:pt x="5603378" y="1776016"/>
                </a:lnTo>
                <a:cubicBezTo>
                  <a:pt x="5603378" y="1785938"/>
                  <a:pt x="5605858" y="1792139"/>
                  <a:pt x="5610819" y="1794620"/>
                </a:cubicBezTo>
                <a:cubicBezTo>
                  <a:pt x="5615781" y="1797100"/>
                  <a:pt x="5620741" y="1797100"/>
                  <a:pt x="5625702" y="1794620"/>
                </a:cubicBezTo>
                <a:cubicBezTo>
                  <a:pt x="5630663" y="1792139"/>
                  <a:pt x="5635623" y="1793379"/>
                  <a:pt x="5640585" y="1798340"/>
                </a:cubicBezTo>
                <a:cubicBezTo>
                  <a:pt x="5645547" y="1803301"/>
                  <a:pt x="5646786" y="1808262"/>
                  <a:pt x="5644306" y="1813223"/>
                </a:cubicBezTo>
                <a:cubicBezTo>
                  <a:pt x="5641825" y="1818184"/>
                  <a:pt x="5641825" y="1821905"/>
                  <a:pt x="5644306" y="1824385"/>
                </a:cubicBezTo>
                <a:cubicBezTo>
                  <a:pt x="5646786" y="1826866"/>
                  <a:pt x="5646786" y="1830586"/>
                  <a:pt x="5644306" y="1835547"/>
                </a:cubicBezTo>
                <a:cubicBezTo>
                  <a:pt x="5641825" y="1840508"/>
                  <a:pt x="5640585" y="1842989"/>
                  <a:pt x="5640585" y="1842989"/>
                </a:cubicBezTo>
                <a:lnTo>
                  <a:pt x="5633143" y="1828106"/>
                </a:lnTo>
                <a:cubicBezTo>
                  <a:pt x="5628183" y="1823145"/>
                  <a:pt x="5625702" y="1818184"/>
                  <a:pt x="5625702" y="1813223"/>
                </a:cubicBezTo>
                <a:cubicBezTo>
                  <a:pt x="5625702" y="1803301"/>
                  <a:pt x="5610819" y="1798340"/>
                  <a:pt x="5581054" y="1798340"/>
                </a:cubicBezTo>
                <a:cubicBezTo>
                  <a:pt x="5566171" y="1803301"/>
                  <a:pt x="5558730" y="1803301"/>
                  <a:pt x="5558730" y="1798340"/>
                </a:cubicBezTo>
                <a:cubicBezTo>
                  <a:pt x="5558730" y="1793379"/>
                  <a:pt x="5563691" y="1790899"/>
                  <a:pt x="5573613" y="1790899"/>
                </a:cubicBezTo>
                <a:lnTo>
                  <a:pt x="5581054" y="1790899"/>
                </a:lnTo>
                <a:close/>
                <a:moveTo>
                  <a:pt x="1179463" y="1761133"/>
                </a:moveTo>
                <a:cubicBezTo>
                  <a:pt x="1176982" y="1761133"/>
                  <a:pt x="1173262" y="1762374"/>
                  <a:pt x="1168300" y="1764854"/>
                </a:cubicBezTo>
                <a:cubicBezTo>
                  <a:pt x="1163340" y="1767334"/>
                  <a:pt x="1160859" y="1771055"/>
                  <a:pt x="1160859" y="1776016"/>
                </a:cubicBezTo>
                <a:cubicBezTo>
                  <a:pt x="1170781" y="1776016"/>
                  <a:pt x="1178222" y="1773536"/>
                  <a:pt x="1183183" y="1768575"/>
                </a:cubicBezTo>
                <a:cubicBezTo>
                  <a:pt x="1183183" y="1763614"/>
                  <a:pt x="1181943" y="1761133"/>
                  <a:pt x="1179463" y="1761133"/>
                </a:cubicBezTo>
                <a:close/>
                <a:moveTo>
                  <a:pt x="684609" y="1761133"/>
                </a:moveTo>
                <a:cubicBezTo>
                  <a:pt x="684609" y="1761133"/>
                  <a:pt x="685849" y="1761133"/>
                  <a:pt x="688330" y="1761133"/>
                </a:cubicBezTo>
                <a:cubicBezTo>
                  <a:pt x="690810" y="1761133"/>
                  <a:pt x="692051" y="1763614"/>
                  <a:pt x="692051" y="1768575"/>
                </a:cubicBezTo>
                <a:cubicBezTo>
                  <a:pt x="692051" y="1773536"/>
                  <a:pt x="690810" y="1776016"/>
                  <a:pt x="688330" y="1776016"/>
                </a:cubicBezTo>
                <a:cubicBezTo>
                  <a:pt x="685849" y="1776016"/>
                  <a:pt x="682129" y="1773536"/>
                  <a:pt x="677168" y="1768575"/>
                </a:cubicBezTo>
                <a:cubicBezTo>
                  <a:pt x="677168" y="1768575"/>
                  <a:pt x="679648" y="1766094"/>
                  <a:pt x="684609" y="1761133"/>
                </a:cubicBezTo>
                <a:close/>
                <a:moveTo>
                  <a:pt x="1212949" y="1753692"/>
                </a:moveTo>
                <a:cubicBezTo>
                  <a:pt x="1212949" y="1758653"/>
                  <a:pt x="1215429" y="1761133"/>
                  <a:pt x="1220390" y="1761133"/>
                </a:cubicBezTo>
                <a:cubicBezTo>
                  <a:pt x="1220390" y="1761133"/>
                  <a:pt x="1220390" y="1758653"/>
                  <a:pt x="1220390" y="1753692"/>
                </a:cubicBezTo>
                <a:close/>
                <a:moveTo>
                  <a:pt x="654844" y="1753692"/>
                </a:moveTo>
                <a:cubicBezTo>
                  <a:pt x="654844" y="1758653"/>
                  <a:pt x="654844" y="1766094"/>
                  <a:pt x="654844" y="1776016"/>
                </a:cubicBezTo>
                <a:cubicBezTo>
                  <a:pt x="654844" y="1785938"/>
                  <a:pt x="652363" y="1790899"/>
                  <a:pt x="647402" y="1790899"/>
                </a:cubicBezTo>
                <a:cubicBezTo>
                  <a:pt x="642441" y="1790899"/>
                  <a:pt x="639961" y="1790899"/>
                  <a:pt x="639961" y="1790899"/>
                </a:cubicBezTo>
                <a:cubicBezTo>
                  <a:pt x="639961" y="1790899"/>
                  <a:pt x="637480" y="1793379"/>
                  <a:pt x="632519" y="1798340"/>
                </a:cubicBezTo>
                <a:cubicBezTo>
                  <a:pt x="627558" y="1793379"/>
                  <a:pt x="626318" y="1787178"/>
                  <a:pt x="628799" y="1779737"/>
                </a:cubicBezTo>
                <a:cubicBezTo>
                  <a:pt x="631279" y="1772295"/>
                  <a:pt x="635000" y="1768575"/>
                  <a:pt x="639961" y="1768575"/>
                </a:cubicBezTo>
                <a:cubicBezTo>
                  <a:pt x="639961" y="1768575"/>
                  <a:pt x="641201" y="1767334"/>
                  <a:pt x="643681" y="1764854"/>
                </a:cubicBezTo>
                <a:cubicBezTo>
                  <a:pt x="646162" y="1762374"/>
                  <a:pt x="647402" y="1761133"/>
                  <a:pt x="647402" y="1761133"/>
                </a:cubicBezTo>
                <a:close/>
                <a:moveTo>
                  <a:pt x="1173416" y="1736484"/>
                </a:moveTo>
                <a:cubicBezTo>
                  <a:pt x="1165045" y="1735553"/>
                  <a:pt x="1160859" y="1738809"/>
                  <a:pt x="1160859" y="1746250"/>
                </a:cubicBezTo>
                <a:cubicBezTo>
                  <a:pt x="1160859" y="1751211"/>
                  <a:pt x="1165820" y="1753692"/>
                  <a:pt x="1175742" y="1753692"/>
                </a:cubicBezTo>
                <a:lnTo>
                  <a:pt x="1183183" y="1738809"/>
                </a:lnTo>
                <a:cubicBezTo>
                  <a:pt x="1179463" y="1737569"/>
                  <a:pt x="1176207" y="1736794"/>
                  <a:pt x="1173416" y="1736484"/>
                </a:cubicBezTo>
                <a:close/>
                <a:moveTo>
                  <a:pt x="671587" y="1720206"/>
                </a:moveTo>
                <a:cubicBezTo>
                  <a:pt x="675307" y="1720206"/>
                  <a:pt x="679648" y="1721446"/>
                  <a:pt x="684609" y="1723926"/>
                </a:cubicBezTo>
                <a:lnTo>
                  <a:pt x="692051" y="1738809"/>
                </a:lnTo>
                <a:cubicBezTo>
                  <a:pt x="692051" y="1743770"/>
                  <a:pt x="687090" y="1743770"/>
                  <a:pt x="677168" y="1738809"/>
                </a:cubicBezTo>
                <a:cubicBezTo>
                  <a:pt x="677168" y="1733848"/>
                  <a:pt x="672207" y="1731368"/>
                  <a:pt x="662285" y="1731368"/>
                </a:cubicBezTo>
                <a:lnTo>
                  <a:pt x="647402" y="1731368"/>
                </a:lnTo>
                <a:lnTo>
                  <a:pt x="662285" y="1723926"/>
                </a:lnTo>
                <a:cubicBezTo>
                  <a:pt x="664765" y="1721446"/>
                  <a:pt x="667866" y="1720206"/>
                  <a:pt x="671587" y="1720206"/>
                </a:cubicBezTo>
                <a:close/>
                <a:moveTo>
                  <a:pt x="5692675" y="1716485"/>
                </a:moveTo>
                <a:cubicBezTo>
                  <a:pt x="5692675" y="1716485"/>
                  <a:pt x="5696395" y="1716485"/>
                  <a:pt x="5703837" y="1716485"/>
                </a:cubicBezTo>
                <a:cubicBezTo>
                  <a:pt x="5711279" y="1716485"/>
                  <a:pt x="5716239" y="1718965"/>
                  <a:pt x="5718720" y="1723926"/>
                </a:cubicBezTo>
                <a:cubicBezTo>
                  <a:pt x="5721200" y="1728887"/>
                  <a:pt x="5724921" y="1730127"/>
                  <a:pt x="5729882" y="1727647"/>
                </a:cubicBezTo>
                <a:cubicBezTo>
                  <a:pt x="5734843" y="1725167"/>
                  <a:pt x="5737323" y="1726407"/>
                  <a:pt x="5737323" y="1731368"/>
                </a:cubicBezTo>
                <a:lnTo>
                  <a:pt x="5714999" y="1731368"/>
                </a:lnTo>
                <a:cubicBezTo>
                  <a:pt x="5714999" y="1726407"/>
                  <a:pt x="5710038" y="1723926"/>
                  <a:pt x="5700117" y="1723926"/>
                </a:cubicBezTo>
                <a:close/>
                <a:moveTo>
                  <a:pt x="5514081" y="1716485"/>
                </a:moveTo>
                <a:cubicBezTo>
                  <a:pt x="5519043" y="1716485"/>
                  <a:pt x="5521523" y="1718965"/>
                  <a:pt x="5521523" y="1723926"/>
                </a:cubicBezTo>
                <a:lnTo>
                  <a:pt x="5514081" y="1731368"/>
                </a:lnTo>
                <a:close/>
                <a:moveTo>
                  <a:pt x="498574" y="1716485"/>
                </a:moveTo>
                <a:lnTo>
                  <a:pt x="498574" y="1723926"/>
                </a:lnTo>
                <a:lnTo>
                  <a:pt x="491132" y="1723926"/>
                </a:lnTo>
                <a:cubicBezTo>
                  <a:pt x="491132" y="1723926"/>
                  <a:pt x="493613" y="1721446"/>
                  <a:pt x="498574" y="1716485"/>
                </a:cubicBezTo>
                <a:close/>
                <a:moveTo>
                  <a:pt x="5765693" y="1715555"/>
                </a:moveTo>
                <a:cubicBezTo>
                  <a:pt x="5770345" y="1717415"/>
                  <a:pt x="5770810" y="1727647"/>
                  <a:pt x="5767089" y="1746250"/>
                </a:cubicBezTo>
                <a:cubicBezTo>
                  <a:pt x="5767089" y="1756172"/>
                  <a:pt x="5768329" y="1764854"/>
                  <a:pt x="5770809" y="1772295"/>
                </a:cubicBezTo>
                <a:cubicBezTo>
                  <a:pt x="5773289" y="1779737"/>
                  <a:pt x="5779491" y="1783457"/>
                  <a:pt x="5789413" y="1783457"/>
                </a:cubicBezTo>
                <a:cubicBezTo>
                  <a:pt x="5804296" y="1783457"/>
                  <a:pt x="5811737" y="1790899"/>
                  <a:pt x="5811737" y="1805782"/>
                </a:cubicBezTo>
                <a:lnTo>
                  <a:pt x="5796855" y="1798340"/>
                </a:lnTo>
                <a:cubicBezTo>
                  <a:pt x="5791893" y="1783457"/>
                  <a:pt x="5786933" y="1783457"/>
                  <a:pt x="5781972" y="1798340"/>
                </a:cubicBezTo>
                <a:cubicBezTo>
                  <a:pt x="5781972" y="1798340"/>
                  <a:pt x="5779491" y="1799581"/>
                  <a:pt x="5774531" y="1802061"/>
                </a:cubicBezTo>
                <a:cubicBezTo>
                  <a:pt x="5769569" y="1804541"/>
                  <a:pt x="5767089" y="1808262"/>
                  <a:pt x="5767089" y="1813223"/>
                </a:cubicBezTo>
                <a:lnTo>
                  <a:pt x="5759647" y="1828106"/>
                </a:lnTo>
                <a:cubicBezTo>
                  <a:pt x="5759647" y="1828106"/>
                  <a:pt x="5759647" y="1821905"/>
                  <a:pt x="5759647" y="1809502"/>
                </a:cubicBezTo>
                <a:cubicBezTo>
                  <a:pt x="5759647" y="1797100"/>
                  <a:pt x="5754686" y="1788419"/>
                  <a:pt x="5744765" y="1783457"/>
                </a:cubicBezTo>
                <a:cubicBezTo>
                  <a:pt x="5739803" y="1783457"/>
                  <a:pt x="5736083" y="1783457"/>
                  <a:pt x="5733603" y="1783457"/>
                </a:cubicBezTo>
                <a:cubicBezTo>
                  <a:pt x="5731123" y="1783457"/>
                  <a:pt x="5729882" y="1780977"/>
                  <a:pt x="5729882" y="1776016"/>
                </a:cubicBezTo>
                <a:lnTo>
                  <a:pt x="5744765" y="1776016"/>
                </a:lnTo>
                <a:lnTo>
                  <a:pt x="5759647" y="1776016"/>
                </a:lnTo>
                <a:cubicBezTo>
                  <a:pt x="5759647" y="1771055"/>
                  <a:pt x="5757167" y="1768575"/>
                  <a:pt x="5752206" y="1768575"/>
                </a:cubicBezTo>
                <a:cubicBezTo>
                  <a:pt x="5747245" y="1768575"/>
                  <a:pt x="5744765" y="1767334"/>
                  <a:pt x="5744765" y="1764854"/>
                </a:cubicBezTo>
                <a:cubicBezTo>
                  <a:pt x="5744765" y="1762374"/>
                  <a:pt x="5744765" y="1761133"/>
                  <a:pt x="5744765" y="1761133"/>
                </a:cubicBezTo>
                <a:cubicBezTo>
                  <a:pt x="5749726" y="1756172"/>
                  <a:pt x="5749726" y="1753692"/>
                  <a:pt x="5744765" y="1753692"/>
                </a:cubicBezTo>
                <a:cubicBezTo>
                  <a:pt x="5739803" y="1753692"/>
                  <a:pt x="5737323" y="1751211"/>
                  <a:pt x="5737323" y="1746250"/>
                </a:cubicBezTo>
                <a:lnTo>
                  <a:pt x="5752206" y="1746250"/>
                </a:lnTo>
                <a:cubicBezTo>
                  <a:pt x="5757167" y="1746250"/>
                  <a:pt x="5760888" y="1745010"/>
                  <a:pt x="5763369" y="1742530"/>
                </a:cubicBezTo>
                <a:cubicBezTo>
                  <a:pt x="5765849" y="1740049"/>
                  <a:pt x="5764609" y="1736329"/>
                  <a:pt x="5759647" y="1731368"/>
                </a:cubicBezTo>
                <a:cubicBezTo>
                  <a:pt x="5754686" y="1726407"/>
                  <a:pt x="5754686" y="1721446"/>
                  <a:pt x="5759647" y="1716485"/>
                </a:cubicBezTo>
                <a:cubicBezTo>
                  <a:pt x="5762127" y="1715245"/>
                  <a:pt x="5764143" y="1714935"/>
                  <a:pt x="5765693" y="1715555"/>
                </a:cubicBezTo>
                <a:close/>
                <a:moveTo>
                  <a:pt x="5707557" y="1701602"/>
                </a:moveTo>
                <a:cubicBezTo>
                  <a:pt x="5717479" y="1706563"/>
                  <a:pt x="5717479" y="1709043"/>
                  <a:pt x="5707557" y="1709043"/>
                </a:cubicBezTo>
                <a:cubicBezTo>
                  <a:pt x="5702597" y="1709043"/>
                  <a:pt x="5700117" y="1709043"/>
                  <a:pt x="5700117" y="1709043"/>
                </a:cubicBezTo>
                <a:cubicBezTo>
                  <a:pt x="5705077" y="1704082"/>
                  <a:pt x="5707557" y="1701602"/>
                  <a:pt x="5707557" y="1701602"/>
                </a:cubicBezTo>
                <a:close/>
                <a:moveTo>
                  <a:pt x="863203" y="1694161"/>
                </a:moveTo>
                <a:lnTo>
                  <a:pt x="863203" y="1701602"/>
                </a:lnTo>
                <a:lnTo>
                  <a:pt x="863203" y="1709043"/>
                </a:lnTo>
                <a:cubicBezTo>
                  <a:pt x="863203" y="1709043"/>
                  <a:pt x="865683" y="1706563"/>
                  <a:pt x="870644" y="1701602"/>
                </a:cubicBezTo>
                <a:cubicBezTo>
                  <a:pt x="870644" y="1696641"/>
                  <a:pt x="868164" y="1694161"/>
                  <a:pt x="863203" y="1694161"/>
                </a:cubicBezTo>
                <a:close/>
                <a:moveTo>
                  <a:pt x="5640585" y="1686719"/>
                </a:moveTo>
                <a:cubicBezTo>
                  <a:pt x="5645547" y="1686719"/>
                  <a:pt x="5648027" y="1689200"/>
                  <a:pt x="5648027" y="1694161"/>
                </a:cubicBezTo>
                <a:lnTo>
                  <a:pt x="5640585" y="1701602"/>
                </a:lnTo>
                <a:cubicBezTo>
                  <a:pt x="5635623" y="1691680"/>
                  <a:pt x="5635623" y="1686719"/>
                  <a:pt x="5640585" y="1686719"/>
                </a:cubicBezTo>
                <a:close/>
                <a:moveTo>
                  <a:pt x="840878" y="1686719"/>
                </a:moveTo>
                <a:cubicBezTo>
                  <a:pt x="840878" y="1686719"/>
                  <a:pt x="838398" y="1691680"/>
                  <a:pt x="833437" y="1701602"/>
                </a:cubicBezTo>
                <a:lnTo>
                  <a:pt x="811113" y="1716485"/>
                </a:lnTo>
                <a:cubicBezTo>
                  <a:pt x="801191" y="1721446"/>
                  <a:pt x="796230" y="1726407"/>
                  <a:pt x="796230" y="1731368"/>
                </a:cubicBezTo>
                <a:lnTo>
                  <a:pt x="788789" y="1753692"/>
                </a:lnTo>
                <a:cubicBezTo>
                  <a:pt x="783828" y="1768575"/>
                  <a:pt x="782588" y="1777256"/>
                  <a:pt x="785068" y="1779737"/>
                </a:cubicBezTo>
                <a:cubicBezTo>
                  <a:pt x="787549" y="1782217"/>
                  <a:pt x="793750" y="1778496"/>
                  <a:pt x="803672" y="1768575"/>
                </a:cubicBezTo>
                <a:cubicBezTo>
                  <a:pt x="808633" y="1763614"/>
                  <a:pt x="812353" y="1759893"/>
                  <a:pt x="814834" y="1757413"/>
                </a:cubicBezTo>
                <a:cubicBezTo>
                  <a:pt x="817314" y="1754932"/>
                  <a:pt x="818555" y="1752452"/>
                  <a:pt x="818555" y="1749971"/>
                </a:cubicBezTo>
                <a:cubicBezTo>
                  <a:pt x="818555" y="1747491"/>
                  <a:pt x="819795" y="1743770"/>
                  <a:pt x="822275" y="1738809"/>
                </a:cubicBezTo>
                <a:cubicBezTo>
                  <a:pt x="824755" y="1733848"/>
                  <a:pt x="828476" y="1728887"/>
                  <a:pt x="833437" y="1723926"/>
                </a:cubicBezTo>
                <a:cubicBezTo>
                  <a:pt x="853281" y="1704082"/>
                  <a:pt x="855762" y="1691680"/>
                  <a:pt x="840878" y="1686719"/>
                </a:cubicBezTo>
                <a:close/>
                <a:moveTo>
                  <a:pt x="5722441" y="1679278"/>
                </a:moveTo>
                <a:lnTo>
                  <a:pt x="5729882" y="1679278"/>
                </a:lnTo>
                <a:cubicBezTo>
                  <a:pt x="5729882" y="1684239"/>
                  <a:pt x="5729882" y="1686719"/>
                  <a:pt x="5729882" y="1686719"/>
                </a:cubicBezTo>
                <a:cubicBezTo>
                  <a:pt x="5724921" y="1686719"/>
                  <a:pt x="5722441" y="1686719"/>
                  <a:pt x="5722441" y="1686719"/>
                </a:cubicBezTo>
                <a:cubicBezTo>
                  <a:pt x="5722441" y="1686719"/>
                  <a:pt x="5722441" y="1684239"/>
                  <a:pt x="5722441" y="1679278"/>
                </a:cubicBezTo>
                <a:close/>
                <a:moveTo>
                  <a:pt x="5804296" y="1671836"/>
                </a:moveTo>
                <a:cubicBezTo>
                  <a:pt x="5809257" y="1671836"/>
                  <a:pt x="5811737" y="1671836"/>
                  <a:pt x="5811737" y="1671836"/>
                </a:cubicBezTo>
                <a:cubicBezTo>
                  <a:pt x="5811737" y="1671836"/>
                  <a:pt x="5810497" y="1673077"/>
                  <a:pt x="5808017" y="1675557"/>
                </a:cubicBezTo>
                <a:cubicBezTo>
                  <a:pt x="5805537" y="1678037"/>
                  <a:pt x="5804296" y="1679278"/>
                  <a:pt x="5804296" y="1679278"/>
                </a:cubicBezTo>
                <a:close/>
                <a:moveTo>
                  <a:pt x="699492" y="1664395"/>
                </a:moveTo>
                <a:lnTo>
                  <a:pt x="736699" y="1664395"/>
                </a:lnTo>
                <a:cubicBezTo>
                  <a:pt x="736699" y="1669356"/>
                  <a:pt x="735459" y="1671836"/>
                  <a:pt x="732978" y="1671836"/>
                </a:cubicBezTo>
                <a:cubicBezTo>
                  <a:pt x="730498" y="1671836"/>
                  <a:pt x="729257" y="1673077"/>
                  <a:pt x="729257" y="1675557"/>
                </a:cubicBezTo>
                <a:cubicBezTo>
                  <a:pt x="729257" y="1678037"/>
                  <a:pt x="728017" y="1681758"/>
                  <a:pt x="725537" y="1686719"/>
                </a:cubicBezTo>
                <a:cubicBezTo>
                  <a:pt x="723057" y="1691680"/>
                  <a:pt x="721816" y="1694161"/>
                  <a:pt x="721816" y="1694161"/>
                </a:cubicBezTo>
                <a:cubicBezTo>
                  <a:pt x="716855" y="1689200"/>
                  <a:pt x="714375" y="1685479"/>
                  <a:pt x="714375" y="1682998"/>
                </a:cubicBezTo>
                <a:cubicBezTo>
                  <a:pt x="714375" y="1680518"/>
                  <a:pt x="714375" y="1679278"/>
                  <a:pt x="714375" y="1679278"/>
                </a:cubicBezTo>
                <a:cubicBezTo>
                  <a:pt x="714375" y="1674317"/>
                  <a:pt x="709414" y="1671836"/>
                  <a:pt x="699492" y="1671836"/>
                </a:cubicBezTo>
                <a:lnTo>
                  <a:pt x="692051" y="1671836"/>
                </a:lnTo>
                <a:close/>
                <a:moveTo>
                  <a:pt x="5633143" y="1649512"/>
                </a:moveTo>
                <a:cubicBezTo>
                  <a:pt x="5638105" y="1649512"/>
                  <a:pt x="5643065" y="1651993"/>
                  <a:pt x="5648027" y="1656954"/>
                </a:cubicBezTo>
                <a:lnTo>
                  <a:pt x="5633143" y="1656954"/>
                </a:lnTo>
                <a:cubicBezTo>
                  <a:pt x="5628183" y="1651993"/>
                  <a:pt x="5628183" y="1649512"/>
                  <a:pt x="5633143" y="1649512"/>
                </a:cubicBezTo>
                <a:close/>
                <a:moveTo>
                  <a:pt x="654844" y="1649512"/>
                </a:moveTo>
                <a:lnTo>
                  <a:pt x="662285" y="1649512"/>
                </a:lnTo>
                <a:cubicBezTo>
                  <a:pt x="662285" y="1654473"/>
                  <a:pt x="659804" y="1656954"/>
                  <a:pt x="654844" y="1656954"/>
                </a:cubicBezTo>
                <a:cubicBezTo>
                  <a:pt x="654844" y="1651993"/>
                  <a:pt x="654844" y="1649512"/>
                  <a:pt x="654844" y="1649512"/>
                </a:cubicBezTo>
                <a:close/>
                <a:moveTo>
                  <a:pt x="155339" y="1644861"/>
                </a:moveTo>
                <a:cubicBezTo>
                  <a:pt x="155959" y="1645482"/>
                  <a:pt x="156269" y="1647032"/>
                  <a:pt x="156269" y="1649512"/>
                </a:cubicBezTo>
                <a:cubicBezTo>
                  <a:pt x="156269" y="1654473"/>
                  <a:pt x="153789" y="1656954"/>
                  <a:pt x="148828" y="1656954"/>
                </a:cubicBezTo>
                <a:cubicBezTo>
                  <a:pt x="148828" y="1651993"/>
                  <a:pt x="150068" y="1648272"/>
                  <a:pt x="152549" y="1645791"/>
                </a:cubicBezTo>
                <a:cubicBezTo>
                  <a:pt x="153789" y="1644551"/>
                  <a:pt x="154719" y="1644241"/>
                  <a:pt x="155339" y="1644861"/>
                </a:cubicBezTo>
                <a:close/>
                <a:moveTo>
                  <a:pt x="5618261" y="1634629"/>
                </a:moveTo>
                <a:cubicBezTo>
                  <a:pt x="5618261" y="1639590"/>
                  <a:pt x="5618261" y="1642071"/>
                  <a:pt x="5618261" y="1642071"/>
                </a:cubicBezTo>
                <a:cubicBezTo>
                  <a:pt x="5613299" y="1642071"/>
                  <a:pt x="5610819" y="1642071"/>
                  <a:pt x="5610819" y="1642071"/>
                </a:cubicBezTo>
                <a:cubicBezTo>
                  <a:pt x="5610819" y="1642071"/>
                  <a:pt x="5612060" y="1640830"/>
                  <a:pt x="5614540" y="1638350"/>
                </a:cubicBezTo>
                <a:cubicBezTo>
                  <a:pt x="5617020" y="1635870"/>
                  <a:pt x="5618261" y="1634629"/>
                  <a:pt x="5618261" y="1634629"/>
                </a:cubicBezTo>
                <a:close/>
                <a:moveTo>
                  <a:pt x="5573613" y="1634629"/>
                </a:moveTo>
                <a:cubicBezTo>
                  <a:pt x="5573613" y="1639590"/>
                  <a:pt x="5572372" y="1643311"/>
                  <a:pt x="5569892" y="1645791"/>
                </a:cubicBezTo>
                <a:cubicBezTo>
                  <a:pt x="5567412" y="1648272"/>
                  <a:pt x="5566171" y="1649512"/>
                  <a:pt x="5566171" y="1649512"/>
                </a:cubicBezTo>
                <a:cubicBezTo>
                  <a:pt x="5556250" y="1654473"/>
                  <a:pt x="5556250" y="1659434"/>
                  <a:pt x="5566171" y="1664395"/>
                </a:cubicBezTo>
                <a:cubicBezTo>
                  <a:pt x="5566171" y="1659434"/>
                  <a:pt x="5568651" y="1656954"/>
                  <a:pt x="5573613" y="1656954"/>
                </a:cubicBezTo>
                <a:cubicBezTo>
                  <a:pt x="5578574" y="1656954"/>
                  <a:pt x="5582295" y="1658194"/>
                  <a:pt x="5584775" y="1660674"/>
                </a:cubicBezTo>
                <a:cubicBezTo>
                  <a:pt x="5587255" y="1663155"/>
                  <a:pt x="5588495" y="1666875"/>
                  <a:pt x="5588495" y="1671836"/>
                </a:cubicBezTo>
                <a:cubicBezTo>
                  <a:pt x="5593457" y="1681758"/>
                  <a:pt x="5598417" y="1686719"/>
                  <a:pt x="5603378" y="1686719"/>
                </a:cubicBezTo>
                <a:lnTo>
                  <a:pt x="5610819" y="1694161"/>
                </a:lnTo>
                <a:lnTo>
                  <a:pt x="5603378" y="1716485"/>
                </a:lnTo>
                <a:cubicBezTo>
                  <a:pt x="5608339" y="1716485"/>
                  <a:pt x="5610819" y="1720206"/>
                  <a:pt x="5610819" y="1727647"/>
                </a:cubicBezTo>
                <a:cubicBezTo>
                  <a:pt x="5610819" y="1735088"/>
                  <a:pt x="5613299" y="1741289"/>
                  <a:pt x="5618261" y="1746250"/>
                </a:cubicBezTo>
                <a:lnTo>
                  <a:pt x="5625702" y="1776016"/>
                </a:lnTo>
                <a:cubicBezTo>
                  <a:pt x="5620741" y="1776016"/>
                  <a:pt x="5620741" y="1778496"/>
                  <a:pt x="5625702" y="1783457"/>
                </a:cubicBezTo>
                <a:cubicBezTo>
                  <a:pt x="5625702" y="1788419"/>
                  <a:pt x="5623222" y="1790899"/>
                  <a:pt x="5618261" y="1790899"/>
                </a:cubicBezTo>
                <a:lnTo>
                  <a:pt x="5618261" y="1776016"/>
                </a:lnTo>
                <a:cubicBezTo>
                  <a:pt x="5618261" y="1766094"/>
                  <a:pt x="5612060" y="1754932"/>
                  <a:pt x="5599657" y="1742530"/>
                </a:cubicBezTo>
                <a:cubicBezTo>
                  <a:pt x="5587255" y="1730127"/>
                  <a:pt x="5581054" y="1721446"/>
                  <a:pt x="5581054" y="1716485"/>
                </a:cubicBezTo>
                <a:cubicBezTo>
                  <a:pt x="5581054" y="1716485"/>
                  <a:pt x="5578574" y="1714004"/>
                  <a:pt x="5573613" y="1709043"/>
                </a:cubicBezTo>
                <a:lnTo>
                  <a:pt x="5566171" y="1709043"/>
                </a:lnTo>
                <a:cubicBezTo>
                  <a:pt x="5571133" y="1709043"/>
                  <a:pt x="5573613" y="1715244"/>
                  <a:pt x="5573613" y="1727647"/>
                </a:cubicBezTo>
                <a:cubicBezTo>
                  <a:pt x="5573613" y="1740049"/>
                  <a:pt x="5576093" y="1749971"/>
                  <a:pt x="5581054" y="1757413"/>
                </a:cubicBezTo>
                <a:cubicBezTo>
                  <a:pt x="5586015" y="1764854"/>
                  <a:pt x="5586015" y="1768575"/>
                  <a:pt x="5581054" y="1768575"/>
                </a:cubicBezTo>
                <a:cubicBezTo>
                  <a:pt x="5571133" y="1768575"/>
                  <a:pt x="5566171" y="1751211"/>
                  <a:pt x="5566171" y="1716485"/>
                </a:cubicBezTo>
                <a:cubicBezTo>
                  <a:pt x="5561210" y="1696641"/>
                  <a:pt x="5556250" y="1684239"/>
                  <a:pt x="5551288" y="1679278"/>
                </a:cubicBezTo>
                <a:cubicBezTo>
                  <a:pt x="5546327" y="1674317"/>
                  <a:pt x="5546327" y="1669356"/>
                  <a:pt x="5551288" y="1664395"/>
                </a:cubicBezTo>
                <a:lnTo>
                  <a:pt x="5543847" y="1649512"/>
                </a:lnTo>
                <a:cubicBezTo>
                  <a:pt x="5538886" y="1649512"/>
                  <a:pt x="5536406" y="1647032"/>
                  <a:pt x="5536406" y="1642071"/>
                </a:cubicBezTo>
                <a:cubicBezTo>
                  <a:pt x="5536406" y="1637110"/>
                  <a:pt x="5537646" y="1635870"/>
                  <a:pt x="5540126" y="1638350"/>
                </a:cubicBezTo>
                <a:cubicBezTo>
                  <a:pt x="5542606" y="1640830"/>
                  <a:pt x="5543847" y="1642071"/>
                  <a:pt x="5543847" y="1642071"/>
                </a:cubicBezTo>
                <a:cubicBezTo>
                  <a:pt x="5543847" y="1647032"/>
                  <a:pt x="5546327" y="1647032"/>
                  <a:pt x="5551288" y="1642071"/>
                </a:cubicBezTo>
                <a:close/>
                <a:moveTo>
                  <a:pt x="5528964" y="1604864"/>
                </a:moveTo>
                <a:lnTo>
                  <a:pt x="5521523" y="1619747"/>
                </a:lnTo>
                <a:lnTo>
                  <a:pt x="5521523" y="1627188"/>
                </a:lnTo>
                <a:lnTo>
                  <a:pt x="5506640" y="1619747"/>
                </a:lnTo>
                <a:cubicBezTo>
                  <a:pt x="5506640" y="1614786"/>
                  <a:pt x="5509120" y="1611065"/>
                  <a:pt x="5514081" y="1608584"/>
                </a:cubicBezTo>
                <a:cubicBezTo>
                  <a:pt x="5519043" y="1606104"/>
                  <a:pt x="5524003" y="1604864"/>
                  <a:pt x="5528964" y="1604864"/>
                </a:cubicBezTo>
                <a:close/>
                <a:moveTo>
                  <a:pt x="759023" y="1604864"/>
                </a:moveTo>
                <a:cubicBezTo>
                  <a:pt x="763984" y="1609825"/>
                  <a:pt x="763984" y="1613545"/>
                  <a:pt x="759023" y="1616026"/>
                </a:cubicBezTo>
                <a:cubicBezTo>
                  <a:pt x="754062" y="1618506"/>
                  <a:pt x="751582" y="1622227"/>
                  <a:pt x="751582" y="1627188"/>
                </a:cubicBezTo>
                <a:cubicBezTo>
                  <a:pt x="751582" y="1632149"/>
                  <a:pt x="751582" y="1634629"/>
                  <a:pt x="751582" y="1634629"/>
                </a:cubicBezTo>
                <a:lnTo>
                  <a:pt x="744140" y="1627188"/>
                </a:lnTo>
                <a:close/>
                <a:moveTo>
                  <a:pt x="773906" y="1597422"/>
                </a:moveTo>
                <a:cubicBezTo>
                  <a:pt x="773906" y="1597422"/>
                  <a:pt x="773906" y="1598663"/>
                  <a:pt x="773906" y="1601143"/>
                </a:cubicBezTo>
                <a:cubicBezTo>
                  <a:pt x="773906" y="1603623"/>
                  <a:pt x="773906" y="1604864"/>
                  <a:pt x="773906" y="1604864"/>
                </a:cubicBezTo>
                <a:cubicBezTo>
                  <a:pt x="773906" y="1604864"/>
                  <a:pt x="772666" y="1604864"/>
                  <a:pt x="770185" y="1604864"/>
                </a:cubicBezTo>
                <a:cubicBezTo>
                  <a:pt x="767705" y="1604864"/>
                  <a:pt x="768945" y="1602383"/>
                  <a:pt x="773906" y="1597422"/>
                </a:cubicBezTo>
                <a:close/>
                <a:moveTo>
                  <a:pt x="5573613" y="1589981"/>
                </a:moveTo>
                <a:lnTo>
                  <a:pt x="5581054" y="1597422"/>
                </a:lnTo>
                <a:cubicBezTo>
                  <a:pt x="5586015" y="1597422"/>
                  <a:pt x="5586015" y="1599903"/>
                  <a:pt x="5581054" y="1604864"/>
                </a:cubicBezTo>
                <a:cubicBezTo>
                  <a:pt x="5576093" y="1599903"/>
                  <a:pt x="5573613" y="1594942"/>
                  <a:pt x="5573613" y="1589981"/>
                </a:cubicBezTo>
                <a:close/>
                <a:moveTo>
                  <a:pt x="5752206" y="1582540"/>
                </a:moveTo>
                <a:cubicBezTo>
                  <a:pt x="5752206" y="1587501"/>
                  <a:pt x="5752206" y="1589981"/>
                  <a:pt x="5752206" y="1589981"/>
                </a:cubicBezTo>
                <a:lnTo>
                  <a:pt x="5759647" y="1612305"/>
                </a:lnTo>
                <a:cubicBezTo>
                  <a:pt x="5759647" y="1622227"/>
                  <a:pt x="5759647" y="1632149"/>
                  <a:pt x="5759647" y="1642071"/>
                </a:cubicBezTo>
                <a:lnTo>
                  <a:pt x="5759647" y="1649512"/>
                </a:lnTo>
                <a:cubicBezTo>
                  <a:pt x="5754686" y="1644551"/>
                  <a:pt x="5752206" y="1644551"/>
                  <a:pt x="5752206" y="1649512"/>
                </a:cubicBezTo>
                <a:cubicBezTo>
                  <a:pt x="5752206" y="1654473"/>
                  <a:pt x="5754686" y="1656954"/>
                  <a:pt x="5759647" y="1656954"/>
                </a:cubicBezTo>
                <a:cubicBezTo>
                  <a:pt x="5759647" y="1656954"/>
                  <a:pt x="5759647" y="1659434"/>
                  <a:pt x="5759647" y="1664395"/>
                </a:cubicBezTo>
                <a:lnTo>
                  <a:pt x="5759647" y="1671836"/>
                </a:lnTo>
                <a:cubicBezTo>
                  <a:pt x="5764609" y="1676797"/>
                  <a:pt x="5765849" y="1684239"/>
                  <a:pt x="5763369" y="1694161"/>
                </a:cubicBezTo>
                <a:cubicBezTo>
                  <a:pt x="5760888" y="1704082"/>
                  <a:pt x="5757167" y="1709043"/>
                  <a:pt x="5752206" y="1709043"/>
                </a:cubicBezTo>
                <a:lnTo>
                  <a:pt x="5744765" y="1701602"/>
                </a:lnTo>
                <a:lnTo>
                  <a:pt x="5744765" y="1671836"/>
                </a:lnTo>
                <a:cubicBezTo>
                  <a:pt x="5749726" y="1661915"/>
                  <a:pt x="5750965" y="1656954"/>
                  <a:pt x="5748485" y="1656954"/>
                </a:cubicBezTo>
                <a:cubicBezTo>
                  <a:pt x="5746005" y="1656954"/>
                  <a:pt x="5746005" y="1653233"/>
                  <a:pt x="5748485" y="1645791"/>
                </a:cubicBezTo>
                <a:cubicBezTo>
                  <a:pt x="5750965" y="1638350"/>
                  <a:pt x="5749726" y="1632149"/>
                  <a:pt x="5744765" y="1627188"/>
                </a:cubicBezTo>
                <a:cubicBezTo>
                  <a:pt x="5744765" y="1622227"/>
                  <a:pt x="5744765" y="1619747"/>
                  <a:pt x="5744765" y="1619747"/>
                </a:cubicBezTo>
                <a:cubicBezTo>
                  <a:pt x="5749726" y="1609825"/>
                  <a:pt x="5749726" y="1604864"/>
                  <a:pt x="5744765" y="1604864"/>
                </a:cubicBezTo>
                <a:cubicBezTo>
                  <a:pt x="5739803" y="1604864"/>
                  <a:pt x="5738564" y="1601143"/>
                  <a:pt x="5741044" y="1593702"/>
                </a:cubicBezTo>
                <a:cubicBezTo>
                  <a:pt x="5743524" y="1586260"/>
                  <a:pt x="5747245" y="1582540"/>
                  <a:pt x="5752206" y="1582540"/>
                </a:cubicBezTo>
                <a:close/>
                <a:moveTo>
                  <a:pt x="5536406" y="1582540"/>
                </a:moveTo>
                <a:lnTo>
                  <a:pt x="5543847" y="1582540"/>
                </a:lnTo>
                <a:cubicBezTo>
                  <a:pt x="5548808" y="1582540"/>
                  <a:pt x="5551288" y="1582540"/>
                  <a:pt x="5551288" y="1582540"/>
                </a:cubicBezTo>
                <a:lnTo>
                  <a:pt x="5543847" y="1589981"/>
                </a:lnTo>
                <a:cubicBezTo>
                  <a:pt x="5543847" y="1589981"/>
                  <a:pt x="5541367" y="1587501"/>
                  <a:pt x="5536406" y="1582540"/>
                </a:cubicBezTo>
                <a:close/>
                <a:moveTo>
                  <a:pt x="5510826" y="1577889"/>
                </a:moveTo>
                <a:cubicBezTo>
                  <a:pt x="5511756" y="1577889"/>
                  <a:pt x="5512841" y="1578199"/>
                  <a:pt x="5514081" y="1578819"/>
                </a:cubicBezTo>
                <a:cubicBezTo>
                  <a:pt x="5519043" y="1581299"/>
                  <a:pt x="5521523" y="1582540"/>
                  <a:pt x="5521523" y="1582540"/>
                </a:cubicBezTo>
                <a:lnTo>
                  <a:pt x="5521523" y="1597422"/>
                </a:lnTo>
                <a:lnTo>
                  <a:pt x="5514081" y="1597422"/>
                </a:lnTo>
                <a:cubicBezTo>
                  <a:pt x="5509120" y="1597422"/>
                  <a:pt x="5506640" y="1593702"/>
                  <a:pt x="5506640" y="1586260"/>
                </a:cubicBezTo>
                <a:cubicBezTo>
                  <a:pt x="5506640" y="1580679"/>
                  <a:pt x="5508035" y="1577889"/>
                  <a:pt x="5510826" y="1577889"/>
                </a:cubicBezTo>
                <a:close/>
                <a:moveTo>
                  <a:pt x="5733603" y="1552774"/>
                </a:moveTo>
                <a:cubicBezTo>
                  <a:pt x="5736083" y="1552774"/>
                  <a:pt x="5739803" y="1555254"/>
                  <a:pt x="5744765" y="1560215"/>
                </a:cubicBezTo>
                <a:cubicBezTo>
                  <a:pt x="5744765" y="1565176"/>
                  <a:pt x="5742285" y="1567657"/>
                  <a:pt x="5737323" y="1567657"/>
                </a:cubicBezTo>
                <a:cubicBezTo>
                  <a:pt x="5732362" y="1562696"/>
                  <a:pt x="5729882" y="1558975"/>
                  <a:pt x="5729882" y="1556495"/>
                </a:cubicBezTo>
                <a:cubicBezTo>
                  <a:pt x="5729882" y="1554014"/>
                  <a:pt x="5731123" y="1552774"/>
                  <a:pt x="5733603" y="1552774"/>
                </a:cubicBezTo>
                <a:close/>
                <a:moveTo>
                  <a:pt x="922734" y="1545332"/>
                </a:moveTo>
                <a:cubicBezTo>
                  <a:pt x="922734" y="1545332"/>
                  <a:pt x="922734" y="1547813"/>
                  <a:pt x="922734" y="1552774"/>
                </a:cubicBezTo>
                <a:lnTo>
                  <a:pt x="930176" y="1552774"/>
                </a:lnTo>
                <a:cubicBezTo>
                  <a:pt x="935137" y="1547813"/>
                  <a:pt x="935137" y="1545332"/>
                  <a:pt x="930176" y="1545332"/>
                </a:cubicBezTo>
                <a:cubicBezTo>
                  <a:pt x="925215" y="1545332"/>
                  <a:pt x="922734" y="1545332"/>
                  <a:pt x="922734" y="1545332"/>
                </a:cubicBezTo>
                <a:close/>
                <a:moveTo>
                  <a:pt x="572988" y="1537891"/>
                </a:moveTo>
                <a:cubicBezTo>
                  <a:pt x="577949" y="1537891"/>
                  <a:pt x="579189" y="1540371"/>
                  <a:pt x="576709" y="1545332"/>
                </a:cubicBezTo>
                <a:cubicBezTo>
                  <a:pt x="574228" y="1550294"/>
                  <a:pt x="572988" y="1555254"/>
                  <a:pt x="572988" y="1560215"/>
                </a:cubicBezTo>
                <a:cubicBezTo>
                  <a:pt x="572988" y="1565176"/>
                  <a:pt x="570508" y="1567657"/>
                  <a:pt x="565546" y="1567657"/>
                </a:cubicBezTo>
                <a:cubicBezTo>
                  <a:pt x="565546" y="1562696"/>
                  <a:pt x="565546" y="1555254"/>
                  <a:pt x="565546" y="1545332"/>
                </a:cubicBezTo>
                <a:cubicBezTo>
                  <a:pt x="570508" y="1540371"/>
                  <a:pt x="572988" y="1537891"/>
                  <a:pt x="572988" y="1537891"/>
                </a:cubicBezTo>
                <a:close/>
                <a:moveTo>
                  <a:pt x="5439667" y="1530450"/>
                </a:moveTo>
                <a:cubicBezTo>
                  <a:pt x="5439667" y="1530450"/>
                  <a:pt x="5440908" y="1530450"/>
                  <a:pt x="5443388" y="1530450"/>
                </a:cubicBezTo>
                <a:cubicBezTo>
                  <a:pt x="5445868" y="1530450"/>
                  <a:pt x="5447109" y="1532930"/>
                  <a:pt x="5447109" y="1537891"/>
                </a:cubicBezTo>
                <a:lnTo>
                  <a:pt x="5439667" y="1537891"/>
                </a:lnTo>
                <a:cubicBezTo>
                  <a:pt x="5439667" y="1532930"/>
                  <a:pt x="5439667" y="1530450"/>
                  <a:pt x="5439667" y="1530450"/>
                </a:cubicBezTo>
                <a:close/>
                <a:moveTo>
                  <a:pt x="5469433" y="1523008"/>
                </a:moveTo>
                <a:cubicBezTo>
                  <a:pt x="5469433" y="1523008"/>
                  <a:pt x="5471913" y="1524249"/>
                  <a:pt x="5476874" y="1526729"/>
                </a:cubicBezTo>
                <a:cubicBezTo>
                  <a:pt x="5481836" y="1529209"/>
                  <a:pt x="5484316" y="1530450"/>
                  <a:pt x="5484316" y="1530450"/>
                </a:cubicBezTo>
                <a:cubicBezTo>
                  <a:pt x="5479354" y="1530450"/>
                  <a:pt x="5476874" y="1530450"/>
                  <a:pt x="5476874" y="1530450"/>
                </a:cubicBezTo>
                <a:close/>
                <a:moveTo>
                  <a:pt x="781347" y="1515567"/>
                </a:moveTo>
                <a:cubicBezTo>
                  <a:pt x="786308" y="1515567"/>
                  <a:pt x="788789" y="1516807"/>
                  <a:pt x="788789" y="1519288"/>
                </a:cubicBezTo>
                <a:cubicBezTo>
                  <a:pt x="788789" y="1521768"/>
                  <a:pt x="786308" y="1523008"/>
                  <a:pt x="781347" y="1523008"/>
                </a:cubicBezTo>
                <a:cubicBezTo>
                  <a:pt x="776386" y="1523008"/>
                  <a:pt x="773906" y="1521768"/>
                  <a:pt x="773906" y="1519288"/>
                </a:cubicBezTo>
                <a:cubicBezTo>
                  <a:pt x="773906" y="1516807"/>
                  <a:pt x="776386" y="1515567"/>
                  <a:pt x="781347" y="1515567"/>
                </a:cubicBezTo>
                <a:close/>
                <a:moveTo>
                  <a:pt x="5319210" y="1513241"/>
                </a:moveTo>
                <a:cubicBezTo>
                  <a:pt x="5321380" y="1513552"/>
                  <a:pt x="5324326" y="1514327"/>
                  <a:pt x="5328046" y="1515567"/>
                </a:cubicBezTo>
                <a:lnTo>
                  <a:pt x="5335488" y="1523008"/>
                </a:lnTo>
                <a:cubicBezTo>
                  <a:pt x="5335488" y="1532930"/>
                  <a:pt x="5337968" y="1539131"/>
                  <a:pt x="5342929" y="1541612"/>
                </a:cubicBezTo>
                <a:cubicBezTo>
                  <a:pt x="5347890" y="1544092"/>
                  <a:pt x="5355332" y="1545332"/>
                  <a:pt x="5365253" y="1545332"/>
                </a:cubicBezTo>
                <a:lnTo>
                  <a:pt x="5380136" y="1545332"/>
                </a:lnTo>
                <a:lnTo>
                  <a:pt x="5365253" y="1552774"/>
                </a:lnTo>
                <a:cubicBezTo>
                  <a:pt x="5360292" y="1557735"/>
                  <a:pt x="5357812" y="1562696"/>
                  <a:pt x="5357812" y="1567657"/>
                </a:cubicBezTo>
                <a:lnTo>
                  <a:pt x="5365253" y="1575098"/>
                </a:lnTo>
                <a:cubicBezTo>
                  <a:pt x="5355332" y="1570137"/>
                  <a:pt x="5347890" y="1567657"/>
                  <a:pt x="5342929" y="1567657"/>
                </a:cubicBezTo>
                <a:lnTo>
                  <a:pt x="5328046" y="1545332"/>
                </a:lnTo>
                <a:lnTo>
                  <a:pt x="5320605" y="1537891"/>
                </a:lnTo>
                <a:lnTo>
                  <a:pt x="5320605" y="1523008"/>
                </a:lnTo>
                <a:cubicBezTo>
                  <a:pt x="5313163" y="1515567"/>
                  <a:pt x="5312698" y="1512311"/>
                  <a:pt x="5319210" y="1513241"/>
                </a:cubicBezTo>
                <a:close/>
                <a:moveTo>
                  <a:pt x="844599" y="1508126"/>
                </a:moveTo>
                <a:cubicBezTo>
                  <a:pt x="849560" y="1508126"/>
                  <a:pt x="853281" y="1510606"/>
                  <a:pt x="855762" y="1515567"/>
                </a:cubicBezTo>
                <a:cubicBezTo>
                  <a:pt x="855762" y="1520528"/>
                  <a:pt x="854521" y="1523008"/>
                  <a:pt x="852041" y="1523008"/>
                </a:cubicBezTo>
                <a:cubicBezTo>
                  <a:pt x="849560" y="1523008"/>
                  <a:pt x="843359" y="1527969"/>
                  <a:pt x="833437" y="1537891"/>
                </a:cubicBezTo>
                <a:cubicBezTo>
                  <a:pt x="793750" y="1572618"/>
                  <a:pt x="771426" y="1587501"/>
                  <a:pt x="766465" y="1582540"/>
                </a:cubicBezTo>
                <a:cubicBezTo>
                  <a:pt x="766465" y="1582540"/>
                  <a:pt x="773906" y="1575098"/>
                  <a:pt x="788789" y="1560215"/>
                </a:cubicBezTo>
                <a:cubicBezTo>
                  <a:pt x="803672" y="1545332"/>
                  <a:pt x="812353" y="1537891"/>
                  <a:pt x="814834" y="1537891"/>
                </a:cubicBezTo>
                <a:cubicBezTo>
                  <a:pt x="817314" y="1537891"/>
                  <a:pt x="818555" y="1535411"/>
                  <a:pt x="818555" y="1530450"/>
                </a:cubicBezTo>
                <a:lnTo>
                  <a:pt x="825996" y="1515567"/>
                </a:lnTo>
                <a:cubicBezTo>
                  <a:pt x="833437" y="1510606"/>
                  <a:pt x="839638" y="1508126"/>
                  <a:pt x="844599" y="1508126"/>
                </a:cubicBezTo>
                <a:close/>
                <a:moveTo>
                  <a:pt x="5432226" y="1508125"/>
                </a:moveTo>
                <a:lnTo>
                  <a:pt x="5447109" y="1508125"/>
                </a:lnTo>
                <a:cubicBezTo>
                  <a:pt x="5452070" y="1513086"/>
                  <a:pt x="5452070" y="1515567"/>
                  <a:pt x="5447109" y="1515567"/>
                </a:cubicBezTo>
                <a:cubicBezTo>
                  <a:pt x="5447109" y="1520528"/>
                  <a:pt x="5445868" y="1521768"/>
                  <a:pt x="5443388" y="1519288"/>
                </a:cubicBezTo>
                <a:cubicBezTo>
                  <a:pt x="5440908" y="1516807"/>
                  <a:pt x="5437187" y="1513086"/>
                  <a:pt x="5432226" y="1508125"/>
                </a:cubicBezTo>
                <a:close/>
                <a:moveTo>
                  <a:pt x="5655468" y="1493243"/>
                </a:moveTo>
                <a:lnTo>
                  <a:pt x="5677792" y="1515567"/>
                </a:lnTo>
                <a:cubicBezTo>
                  <a:pt x="5672831" y="1515567"/>
                  <a:pt x="5667871" y="1513086"/>
                  <a:pt x="5662909" y="1508125"/>
                </a:cubicBezTo>
                <a:close/>
                <a:moveTo>
                  <a:pt x="870644" y="1493243"/>
                </a:moveTo>
                <a:cubicBezTo>
                  <a:pt x="880566" y="1498204"/>
                  <a:pt x="883047" y="1503164"/>
                  <a:pt x="878086" y="1508125"/>
                </a:cubicBezTo>
                <a:lnTo>
                  <a:pt x="870644" y="1508125"/>
                </a:lnTo>
                <a:lnTo>
                  <a:pt x="870644" y="1500684"/>
                </a:lnTo>
                <a:close/>
                <a:moveTo>
                  <a:pt x="5409902" y="1478360"/>
                </a:moveTo>
                <a:lnTo>
                  <a:pt x="5417343" y="1485801"/>
                </a:lnTo>
                <a:lnTo>
                  <a:pt x="5409902" y="1485801"/>
                </a:lnTo>
                <a:cubicBezTo>
                  <a:pt x="5409902" y="1485801"/>
                  <a:pt x="5409902" y="1483321"/>
                  <a:pt x="5409902" y="1478360"/>
                </a:cubicBezTo>
                <a:close/>
                <a:moveTo>
                  <a:pt x="5298281" y="1478360"/>
                </a:moveTo>
                <a:cubicBezTo>
                  <a:pt x="5300761" y="1478360"/>
                  <a:pt x="5303241" y="1480840"/>
                  <a:pt x="5305722" y="1485801"/>
                </a:cubicBezTo>
                <a:cubicBezTo>
                  <a:pt x="5305722" y="1490762"/>
                  <a:pt x="5305722" y="1493243"/>
                  <a:pt x="5305722" y="1493243"/>
                </a:cubicBezTo>
                <a:cubicBezTo>
                  <a:pt x="5305722" y="1493243"/>
                  <a:pt x="5303242" y="1493243"/>
                  <a:pt x="5298281" y="1493243"/>
                </a:cubicBezTo>
                <a:cubicBezTo>
                  <a:pt x="5293319" y="1488282"/>
                  <a:pt x="5290839" y="1485801"/>
                  <a:pt x="5290839" y="1485801"/>
                </a:cubicBezTo>
                <a:cubicBezTo>
                  <a:pt x="5293320" y="1480840"/>
                  <a:pt x="5295801" y="1478360"/>
                  <a:pt x="5298281" y="1478360"/>
                </a:cubicBezTo>
                <a:close/>
                <a:moveTo>
                  <a:pt x="803672" y="1478360"/>
                </a:moveTo>
                <a:lnTo>
                  <a:pt x="803672" y="1485801"/>
                </a:lnTo>
                <a:cubicBezTo>
                  <a:pt x="798711" y="1495723"/>
                  <a:pt x="793750" y="1500684"/>
                  <a:pt x="788789" y="1500684"/>
                </a:cubicBezTo>
                <a:lnTo>
                  <a:pt x="788789" y="1485801"/>
                </a:lnTo>
                <a:cubicBezTo>
                  <a:pt x="793750" y="1480840"/>
                  <a:pt x="798711" y="1478360"/>
                  <a:pt x="803672" y="1478360"/>
                </a:cubicBezTo>
                <a:close/>
                <a:moveTo>
                  <a:pt x="5381066" y="1473709"/>
                </a:moveTo>
                <a:cubicBezTo>
                  <a:pt x="5381687" y="1473089"/>
                  <a:pt x="5382617" y="1473399"/>
                  <a:pt x="5383857" y="1474639"/>
                </a:cubicBezTo>
                <a:cubicBezTo>
                  <a:pt x="5386337" y="1477119"/>
                  <a:pt x="5387577" y="1478360"/>
                  <a:pt x="5387577" y="1478360"/>
                </a:cubicBezTo>
                <a:cubicBezTo>
                  <a:pt x="5387577" y="1478360"/>
                  <a:pt x="5386337" y="1478360"/>
                  <a:pt x="5383857" y="1478360"/>
                </a:cubicBezTo>
                <a:cubicBezTo>
                  <a:pt x="5381377" y="1478360"/>
                  <a:pt x="5380136" y="1478360"/>
                  <a:pt x="5380136" y="1478360"/>
                </a:cubicBezTo>
                <a:cubicBezTo>
                  <a:pt x="5380136" y="1475879"/>
                  <a:pt x="5380446" y="1474329"/>
                  <a:pt x="5381066" y="1473709"/>
                </a:cubicBezTo>
                <a:close/>
                <a:moveTo>
                  <a:pt x="5722441" y="1470918"/>
                </a:moveTo>
                <a:lnTo>
                  <a:pt x="5737323" y="1493243"/>
                </a:lnTo>
                <a:cubicBezTo>
                  <a:pt x="5732362" y="1493243"/>
                  <a:pt x="5727402" y="1488282"/>
                  <a:pt x="5722441" y="1478360"/>
                </a:cubicBezTo>
                <a:close/>
                <a:moveTo>
                  <a:pt x="825996" y="1470918"/>
                </a:moveTo>
                <a:cubicBezTo>
                  <a:pt x="825996" y="1470918"/>
                  <a:pt x="828476" y="1473399"/>
                  <a:pt x="833437" y="1478360"/>
                </a:cubicBezTo>
                <a:cubicBezTo>
                  <a:pt x="838398" y="1478360"/>
                  <a:pt x="845840" y="1478360"/>
                  <a:pt x="855762" y="1478360"/>
                </a:cubicBezTo>
                <a:lnTo>
                  <a:pt x="870644" y="1478360"/>
                </a:lnTo>
                <a:lnTo>
                  <a:pt x="855762" y="1485801"/>
                </a:lnTo>
                <a:cubicBezTo>
                  <a:pt x="840878" y="1485801"/>
                  <a:pt x="830957" y="1483321"/>
                  <a:pt x="825996" y="1478360"/>
                </a:cubicBezTo>
                <a:cubicBezTo>
                  <a:pt x="825996" y="1473399"/>
                  <a:pt x="825996" y="1470918"/>
                  <a:pt x="825996" y="1470918"/>
                </a:cubicBezTo>
                <a:close/>
                <a:moveTo>
                  <a:pt x="5305722" y="1463477"/>
                </a:moveTo>
                <a:lnTo>
                  <a:pt x="5320605" y="1470918"/>
                </a:lnTo>
                <a:cubicBezTo>
                  <a:pt x="5320605" y="1475879"/>
                  <a:pt x="5321845" y="1479600"/>
                  <a:pt x="5324326" y="1482081"/>
                </a:cubicBezTo>
                <a:cubicBezTo>
                  <a:pt x="5326806" y="1484561"/>
                  <a:pt x="5328046" y="1488282"/>
                  <a:pt x="5328046" y="1493243"/>
                </a:cubicBezTo>
                <a:lnTo>
                  <a:pt x="5313163" y="1478360"/>
                </a:lnTo>
                <a:close/>
                <a:moveTo>
                  <a:pt x="900410" y="1463477"/>
                </a:moveTo>
                <a:cubicBezTo>
                  <a:pt x="900410" y="1463477"/>
                  <a:pt x="897930" y="1465957"/>
                  <a:pt x="892968" y="1470918"/>
                </a:cubicBezTo>
                <a:cubicBezTo>
                  <a:pt x="888007" y="1485801"/>
                  <a:pt x="883047" y="1488282"/>
                  <a:pt x="878086" y="1478360"/>
                </a:cubicBezTo>
                <a:close/>
                <a:moveTo>
                  <a:pt x="625078" y="1463477"/>
                </a:moveTo>
                <a:lnTo>
                  <a:pt x="602754" y="1493243"/>
                </a:lnTo>
                <a:cubicBezTo>
                  <a:pt x="602754" y="1493243"/>
                  <a:pt x="601513" y="1494483"/>
                  <a:pt x="599033" y="1496963"/>
                </a:cubicBezTo>
                <a:cubicBezTo>
                  <a:pt x="596553" y="1499444"/>
                  <a:pt x="596553" y="1503164"/>
                  <a:pt x="599033" y="1508125"/>
                </a:cubicBezTo>
                <a:cubicBezTo>
                  <a:pt x="601513" y="1513086"/>
                  <a:pt x="601513" y="1516807"/>
                  <a:pt x="599033" y="1519288"/>
                </a:cubicBezTo>
                <a:cubicBezTo>
                  <a:pt x="596553" y="1521768"/>
                  <a:pt x="592832" y="1523008"/>
                  <a:pt x="587871" y="1523008"/>
                </a:cubicBezTo>
                <a:lnTo>
                  <a:pt x="580429" y="1523008"/>
                </a:lnTo>
                <a:lnTo>
                  <a:pt x="587871" y="1515567"/>
                </a:lnTo>
                <a:lnTo>
                  <a:pt x="587871" y="1508125"/>
                </a:lnTo>
                <a:cubicBezTo>
                  <a:pt x="587871" y="1503164"/>
                  <a:pt x="591592" y="1498204"/>
                  <a:pt x="599033" y="1493243"/>
                </a:cubicBezTo>
                <a:cubicBezTo>
                  <a:pt x="606474" y="1488282"/>
                  <a:pt x="610195" y="1483321"/>
                  <a:pt x="610195" y="1478360"/>
                </a:cubicBezTo>
                <a:cubicBezTo>
                  <a:pt x="610195" y="1468438"/>
                  <a:pt x="615156" y="1463477"/>
                  <a:pt x="625078" y="1463477"/>
                </a:cubicBezTo>
                <a:close/>
                <a:moveTo>
                  <a:pt x="700422" y="1458826"/>
                </a:moveTo>
                <a:cubicBezTo>
                  <a:pt x="701042" y="1458206"/>
                  <a:pt x="701972" y="1458516"/>
                  <a:pt x="703213" y="1459756"/>
                </a:cubicBezTo>
                <a:cubicBezTo>
                  <a:pt x="705693" y="1462237"/>
                  <a:pt x="706933" y="1463477"/>
                  <a:pt x="706933" y="1463477"/>
                </a:cubicBezTo>
                <a:lnTo>
                  <a:pt x="699492" y="1463477"/>
                </a:lnTo>
                <a:cubicBezTo>
                  <a:pt x="699492" y="1460997"/>
                  <a:pt x="699802" y="1459446"/>
                  <a:pt x="700422" y="1458826"/>
                </a:cubicBezTo>
                <a:close/>
                <a:moveTo>
                  <a:pt x="5275956" y="1456036"/>
                </a:moveTo>
                <a:cubicBezTo>
                  <a:pt x="5280918" y="1456036"/>
                  <a:pt x="5284638" y="1456036"/>
                  <a:pt x="5287119" y="1456036"/>
                </a:cubicBezTo>
                <a:cubicBezTo>
                  <a:pt x="5289599" y="1456036"/>
                  <a:pt x="5290839" y="1456036"/>
                  <a:pt x="5290839" y="1456036"/>
                </a:cubicBezTo>
                <a:cubicBezTo>
                  <a:pt x="5290839" y="1465957"/>
                  <a:pt x="5285878" y="1470918"/>
                  <a:pt x="5275956" y="1470918"/>
                </a:cubicBezTo>
                <a:lnTo>
                  <a:pt x="5268515" y="1470918"/>
                </a:lnTo>
                <a:cubicBezTo>
                  <a:pt x="5273476" y="1465957"/>
                  <a:pt x="5273476" y="1462237"/>
                  <a:pt x="5268515" y="1459756"/>
                </a:cubicBezTo>
                <a:cubicBezTo>
                  <a:pt x="5263554" y="1457276"/>
                  <a:pt x="5266035" y="1456036"/>
                  <a:pt x="5275956" y="1456036"/>
                </a:cubicBezTo>
                <a:close/>
                <a:moveTo>
                  <a:pt x="5365253" y="1448594"/>
                </a:moveTo>
                <a:cubicBezTo>
                  <a:pt x="5365253" y="1448594"/>
                  <a:pt x="5365253" y="1451075"/>
                  <a:pt x="5365253" y="1456036"/>
                </a:cubicBezTo>
                <a:cubicBezTo>
                  <a:pt x="5360292" y="1456036"/>
                  <a:pt x="5357812" y="1456036"/>
                  <a:pt x="5357812" y="1456036"/>
                </a:cubicBezTo>
                <a:cubicBezTo>
                  <a:pt x="5357812" y="1451075"/>
                  <a:pt x="5360292" y="1448594"/>
                  <a:pt x="5365253" y="1448594"/>
                </a:cubicBezTo>
                <a:close/>
                <a:moveTo>
                  <a:pt x="639961" y="1448594"/>
                </a:moveTo>
                <a:cubicBezTo>
                  <a:pt x="644922" y="1448594"/>
                  <a:pt x="646162" y="1449835"/>
                  <a:pt x="643681" y="1452315"/>
                </a:cubicBezTo>
                <a:cubicBezTo>
                  <a:pt x="641201" y="1454795"/>
                  <a:pt x="639961" y="1456036"/>
                  <a:pt x="639961" y="1456036"/>
                </a:cubicBezTo>
                <a:close/>
                <a:moveTo>
                  <a:pt x="5490828" y="1443943"/>
                </a:moveTo>
                <a:cubicBezTo>
                  <a:pt x="5492687" y="1443323"/>
                  <a:pt x="5494238" y="1443633"/>
                  <a:pt x="5495478" y="1444873"/>
                </a:cubicBezTo>
                <a:cubicBezTo>
                  <a:pt x="5497958" y="1447354"/>
                  <a:pt x="5496718" y="1451075"/>
                  <a:pt x="5491757" y="1456036"/>
                </a:cubicBezTo>
                <a:lnTo>
                  <a:pt x="5476874" y="1456036"/>
                </a:lnTo>
                <a:cubicBezTo>
                  <a:pt x="5476874" y="1456036"/>
                  <a:pt x="5479354" y="1453555"/>
                  <a:pt x="5484316" y="1448594"/>
                </a:cubicBezTo>
                <a:cubicBezTo>
                  <a:pt x="5486796" y="1446114"/>
                  <a:pt x="5488967" y="1444564"/>
                  <a:pt x="5490828" y="1443943"/>
                </a:cubicBezTo>
                <a:close/>
                <a:moveTo>
                  <a:pt x="5517802" y="1441153"/>
                </a:moveTo>
                <a:cubicBezTo>
                  <a:pt x="5520282" y="1441153"/>
                  <a:pt x="5524003" y="1441153"/>
                  <a:pt x="5528964" y="1441153"/>
                </a:cubicBezTo>
                <a:cubicBezTo>
                  <a:pt x="5528964" y="1446114"/>
                  <a:pt x="5525244" y="1448594"/>
                  <a:pt x="5517802" y="1448594"/>
                </a:cubicBezTo>
                <a:cubicBezTo>
                  <a:pt x="5510361" y="1448594"/>
                  <a:pt x="5506640" y="1448594"/>
                  <a:pt x="5506640" y="1448594"/>
                </a:cubicBezTo>
                <a:cubicBezTo>
                  <a:pt x="5506640" y="1448594"/>
                  <a:pt x="5507881" y="1447354"/>
                  <a:pt x="5510361" y="1444873"/>
                </a:cubicBezTo>
                <a:cubicBezTo>
                  <a:pt x="5512841" y="1442393"/>
                  <a:pt x="5515322" y="1441153"/>
                  <a:pt x="5517802" y="1441153"/>
                </a:cubicBezTo>
                <a:close/>
                <a:moveTo>
                  <a:pt x="766465" y="1441153"/>
                </a:moveTo>
                <a:cubicBezTo>
                  <a:pt x="776386" y="1441153"/>
                  <a:pt x="776386" y="1446114"/>
                  <a:pt x="766465" y="1456036"/>
                </a:cubicBezTo>
                <a:cubicBezTo>
                  <a:pt x="761504" y="1460997"/>
                  <a:pt x="759023" y="1458516"/>
                  <a:pt x="759023" y="1448594"/>
                </a:cubicBezTo>
                <a:cubicBezTo>
                  <a:pt x="759023" y="1448594"/>
                  <a:pt x="759023" y="1447354"/>
                  <a:pt x="759023" y="1444873"/>
                </a:cubicBezTo>
                <a:cubicBezTo>
                  <a:pt x="759023" y="1442393"/>
                  <a:pt x="761504" y="1441153"/>
                  <a:pt x="766465" y="1441153"/>
                </a:cubicBezTo>
                <a:close/>
                <a:moveTo>
                  <a:pt x="652983" y="1429991"/>
                </a:moveTo>
                <a:cubicBezTo>
                  <a:pt x="654223" y="1429991"/>
                  <a:pt x="654844" y="1431231"/>
                  <a:pt x="654844" y="1433711"/>
                </a:cubicBezTo>
                <a:lnTo>
                  <a:pt x="647402" y="1433711"/>
                </a:lnTo>
                <a:cubicBezTo>
                  <a:pt x="649883" y="1431231"/>
                  <a:pt x="651743" y="1429991"/>
                  <a:pt x="652983" y="1429991"/>
                </a:cubicBezTo>
                <a:close/>
                <a:moveTo>
                  <a:pt x="5322000" y="1423945"/>
                </a:moveTo>
                <a:cubicBezTo>
                  <a:pt x="5323551" y="1424255"/>
                  <a:pt x="5325566" y="1425030"/>
                  <a:pt x="5328046" y="1426270"/>
                </a:cubicBezTo>
                <a:cubicBezTo>
                  <a:pt x="5333008" y="1436192"/>
                  <a:pt x="5335488" y="1441153"/>
                  <a:pt x="5335488" y="1441153"/>
                </a:cubicBezTo>
                <a:cubicBezTo>
                  <a:pt x="5330526" y="1441153"/>
                  <a:pt x="5325566" y="1438672"/>
                  <a:pt x="5320605" y="1433711"/>
                </a:cubicBezTo>
                <a:cubicBezTo>
                  <a:pt x="5316884" y="1426270"/>
                  <a:pt x="5317349" y="1423014"/>
                  <a:pt x="5322000" y="1423945"/>
                </a:cubicBezTo>
                <a:close/>
                <a:moveTo>
                  <a:pt x="5288979" y="1422549"/>
                </a:moveTo>
                <a:cubicBezTo>
                  <a:pt x="5292700" y="1422549"/>
                  <a:pt x="5295800" y="1423790"/>
                  <a:pt x="5298281" y="1426270"/>
                </a:cubicBezTo>
                <a:cubicBezTo>
                  <a:pt x="5303242" y="1436192"/>
                  <a:pt x="5303242" y="1443633"/>
                  <a:pt x="5298281" y="1448594"/>
                </a:cubicBezTo>
                <a:lnTo>
                  <a:pt x="5290839" y="1441153"/>
                </a:lnTo>
                <a:cubicBezTo>
                  <a:pt x="5290839" y="1441153"/>
                  <a:pt x="5288359" y="1438672"/>
                  <a:pt x="5283398" y="1433711"/>
                </a:cubicBezTo>
                <a:cubicBezTo>
                  <a:pt x="5268515" y="1428750"/>
                  <a:pt x="5266035" y="1426270"/>
                  <a:pt x="5275956" y="1426270"/>
                </a:cubicBezTo>
                <a:cubicBezTo>
                  <a:pt x="5280917" y="1423790"/>
                  <a:pt x="5285258" y="1422549"/>
                  <a:pt x="5288979" y="1422549"/>
                </a:cubicBezTo>
                <a:close/>
                <a:moveTo>
                  <a:pt x="799951" y="1418829"/>
                </a:moveTo>
                <a:cubicBezTo>
                  <a:pt x="802431" y="1418829"/>
                  <a:pt x="803672" y="1421309"/>
                  <a:pt x="803672" y="1426270"/>
                </a:cubicBezTo>
                <a:cubicBezTo>
                  <a:pt x="808633" y="1431231"/>
                  <a:pt x="809873" y="1433711"/>
                  <a:pt x="807392" y="1433711"/>
                </a:cubicBezTo>
                <a:cubicBezTo>
                  <a:pt x="804912" y="1433711"/>
                  <a:pt x="802431" y="1432471"/>
                  <a:pt x="799951" y="1429991"/>
                </a:cubicBezTo>
                <a:cubicBezTo>
                  <a:pt x="797471" y="1427510"/>
                  <a:pt x="796230" y="1425030"/>
                  <a:pt x="796230" y="1422549"/>
                </a:cubicBezTo>
                <a:cubicBezTo>
                  <a:pt x="796230" y="1420069"/>
                  <a:pt x="797471" y="1418829"/>
                  <a:pt x="799951" y="1418829"/>
                </a:cubicBezTo>
                <a:close/>
                <a:moveTo>
                  <a:pt x="1185044" y="1409062"/>
                </a:moveTo>
                <a:cubicBezTo>
                  <a:pt x="1182563" y="1409372"/>
                  <a:pt x="1179463" y="1410147"/>
                  <a:pt x="1175742" y="1411387"/>
                </a:cubicBezTo>
                <a:cubicBezTo>
                  <a:pt x="1165820" y="1416348"/>
                  <a:pt x="1159619" y="1418829"/>
                  <a:pt x="1157138" y="1418829"/>
                </a:cubicBezTo>
                <a:cubicBezTo>
                  <a:pt x="1154658" y="1418829"/>
                  <a:pt x="1150937" y="1421309"/>
                  <a:pt x="1145976" y="1426270"/>
                </a:cubicBezTo>
                <a:cubicBezTo>
                  <a:pt x="1145976" y="1431231"/>
                  <a:pt x="1144736" y="1433711"/>
                  <a:pt x="1142256" y="1433711"/>
                </a:cubicBezTo>
                <a:cubicBezTo>
                  <a:pt x="1139775" y="1433711"/>
                  <a:pt x="1136055" y="1433711"/>
                  <a:pt x="1131094" y="1433711"/>
                </a:cubicBezTo>
                <a:lnTo>
                  <a:pt x="1101328" y="1456036"/>
                </a:lnTo>
                <a:cubicBezTo>
                  <a:pt x="1101328" y="1465957"/>
                  <a:pt x="1108769" y="1465957"/>
                  <a:pt x="1123652" y="1456036"/>
                </a:cubicBezTo>
                <a:cubicBezTo>
                  <a:pt x="1128613" y="1451075"/>
                  <a:pt x="1133574" y="1446114"/>
                  <a:pt x="1138535" y="1441153"/>
                </a:cubicBezTo>
                <a:lnTo>
                  <a:pt x="1153418" y="1433711"/>
                </a:lnTo>
                <a:cubicBezTo>
                  <a:pt x="1153418" y="1428750"/>
                  <a:pt x="1155898" y="1426270"/>
                  <a:pt x="1160859" y="1426270"/>
                </a:cubicBezTo>
                <a:cubicBezTo>
                  <a:pt x="1175742" y="1431231"/>
                  <a:pt x="1184424" y="1432471"/>
                  <a:pt x="1186904" y="1429991"/>
                </a:cubicBezTo>
                <a:cubicBezTo>
                  <a:pt x="1189385" y="1427510"/>
                  <a:pt x="1190625" y="1423790"/>
                  <a:pt x="1190625" y="1418829"/>
                </a:cubicBezTo>
                <a:cubicBezTo>
                  <a:pt x="1194345" y="1411387"/>
                  <a:pt x="1192485" y="1408132"/>
                  <a:pt x="1185044" y="1409062"/>
                </a:cubicBezTo>
                <a:close/>
                <a:moveTo>
                  <a:pt x="5491757" y="1407666"/>
                </a:moveTo>
                <a:cubicBezTo>
                  <a:pt x="5494237" y="1407666"/>
                  <a:pt x="5496718" y="1408907"/>
                  <a:pt x="5499199" y="1411387"/>
                </a:cubicBezTo>
                <a:cubicBezTo>
                  <a:pt x="5504160" y="1416348"/>
                  <a:pt x="5502919" y="1418829"/>
                  <a:pt x="5495478" y="1418829"/>
                </a:cubicBezTo>
                <a:cubicBezTo>
                  <a:pt x="5488036" y="1418829"/>
                  <a:pt x="5486796" y="1421309"/>
                  <a:pt x="5491757" y="1426270"/>
                </a:cubicBezTo>
                <a:lnTo>
                  <a:pt x="5484316" y="1433711"/>
                </a:lnTo>
                <a:cubicBezTo>
                  <a:pt x="5484316" y="1428750"/>
                  <a:pt x="5484316" y="1425030"/>
                  <a:pt x="5484316" y="1422549"/>
                </a:cubicBezTo>
                <a:cubicBezTo>
                  <a:pt x="5484316" y="1420069"/>
                  <a:pt x="5484316" y="1416348"/>
                  <a:pt x="5484316" y="1411387"/>
                </a:cubicBezTo>
                <a:cubicBezTo>
                  <a:pt x="5486796" y="1408907"/>
                  <a:pt x="5489277" y="1407666"/>
                  <a:pt x="5491757" y="1407666"/>
                </a:cubicBezTo>
                <a:close/>
                <a:moveTo>
                  <a:pt x="5208984" y="1403946"/>
                </a:moveTo>
                <a:cubicBezTo>
                  <a:pt x="5213945" y="1403946"/>
                  <a:pt x="5216425" y="1406426"/>
                  <a:pt x="5216425" y="1411387"/>
                </a:cubicBezTo>
                <a:cubicBezTo>
                  <a:pt x="5216425" y="1416348"/>
                  <a:pt x="5217666" y="1418829"/>
                  <a:pt x="5220146" y="1418829"/>
                </a:cubicBezTo>
                <a:cubicBezTo>
                  <a:pt x="5222626" y="1418829"/>
                  <a:pt x="5223867" y="1418829"/>
                  <a:pt x="5223867" y="1418829"/>
                </a:cubicBezTo>
                <a:cubicBezTo>
                  <a:pt x="5228828" y="1418829"/>
                  <a:pt x="5235029" y="1421309"/>
                  <a:pt x="5242470" y="1426270"/>
                </a:cubicBezTo>
                <a:cubicBezTo>
                  <a:pt x="5249911" y="1431231"/>
                  <a:pt x="5253632" y="1433711"/>
                  <a:pt x="5253632" y="1433711"/>
                </a:cubicBezTo>
                <a:lnTo>
                  <a:pt x="5238749" y="1433711"/>
                </a:lnTo>
                <a:cubicBezTo>
                  <a:pt x="5228828" y="1428750"/>
                  <a:pt x="5223867" y="1428750"/>
                  <a:pt x="5223867" y="1433711"/>
                </a:cubicBezTo>
                <a:cubicBezTo>
                  <a:pt x="5218905" y="1433711"/>
                  <a:pt x="5213945" y="1431231"/>
                  <a:pt x="5208984" y="1426270"/>
                </a:cubicBezTo>
                <a:cubicBezTo>
                  <a:pt x="5199062" y="1411387"/>
                  <a:pt x="5199062" y="1403946"/>
                  <a:pt x="5208984" y="1403946"/>
                </a:cubicBezTo>
                <a:close/>
                <a:moveTo>
                  <a:pt x="907851" y="1396504"/>
                </a:moveTo>
                <a:cubicBezTo>
                  <a:pt x="912812" y="1396504"/>
                  <a:pt x="915293" y="1398985"/>
                  <a:pt x="915293" y="1403946"/>
                </a:cubicBezTo>
                <a:lnTo>
                  <a:pt x="907851" y="1403946"/>
                </a:lnTo>
                <a:cubicBezTo>
                  <a:pt x="907851" y="1398985"/>
                  <a:pt x="907851" y="1396504"/>
                  <a:pt x="907851" y="1396504"/>
                </a:cubicBezTo>
                <a:close/>
                <a:moveTo>
                  <a:pt x="878086" y="1396504"/>
                </a:moveTo>
                <a:cubicBezTo>
                  <a:pt x="883047" y="1401465"/>
                  <a:pt x="885527" y="1403946"/>
                  <a:pt x="885527" y="1403946"/>
                </a:cubicBezTo>
                <a:cubicBezTo>
                  <a:pt x="890488" y="1403946"/>
                  <a:pt x="892968" y="1403946"/>
                  <a:pt x="892968" y="1403946"/>
                </a:cubicBezTo>
                <a:cubicBezTo>
                  <a:pt x="888007" y="1408907"/>
                  <a:pt x="885527" y="1411387"/>
                  <a:pt x="885527" y="1411387"/>
                </a:cubicBezTo>
                <a:cubicBezTo>
                  <a:pt x="880566" y="1411387"/>
                  <a:pt x="878086" y="1411387"/>
                  <a:pt x="878086" y="1411387"/>
                </a:cubicBezTo>
                <a:cubicBezTo>
                  <a:pt x="878086" y="1411387"/>
                  <a:pt x="876845" y="1412627"/>
                  <a:pt x="874365" y="1415108"/>
                </a:cubicBezTo>
                <a:cubicBezTo>
                  <a:pt x="871885" y="1417588"/>
                  <a:pt x="869404" y="1420069"/>
                  <a:pt x="866924" y="1422549"/>
                </a:cubicBezTo>
                <a:cubicBezTo>
                  <a:pt x="864443" y="1425030"/>
                  <a:pt x="860722" y="1426270"/>
                  <a:pt x="855762" y="1426270"/>
                </a:cubicBezTo>
                <a:lnTo>
                  <a:pt x="863203" y="1411387"/>
                </a:lnTo>
                <a:cubicBezTo>
                  <a:pt x="863203" y="1406426"/>
                  <a:pt x="865683" y="1402705"/>
                  <a:pt x="870644" y="1400225"/>
                </a:cubicBezTo>
                <a:cubicBezTo>
                  <a:pt x="875605" y="1397745"/>
                  <a:pt x="878086" y="1396504"/>
                  <a:pt x="878086" y="1396504"/>
                </a:cubicBezTo>
                <a:close/>
                <a:moveTo>
                  <a:pt x="847390" y="1393714"/>
                </a:moveTo>
                <a:cubicBezTo>
                  <a:pt x="848010" y="1393094"/>
                  <a:pt x="848320" y="1394024"/>
                  <a:pt x="848320" y="1396504"/>
                </a:cubicBezTo>
                <a:lnTo>
                  <a:pt x="848320" y="1411387"/>
                </a:lnTo>
                <a:cubicBezTo>
                  <a:pt x="848320" y="1411387"/>
                  <a:pt x="847080" y="1412627"/>
                  <a:pt x="844599" y="1415108"/>
                </a:cubicBezTo>
                <a:cubicBezTo>
                  <a:pt x="842119" y="1417588"/>
                  <a:pt x="843359" y="1421309"/>
                  <a:pt x="848320" y="1426270"/>
                </a:cubicBezTo>
                <a:cubicBezTo>
                  <a:pt x="848320" y="1426270"/>
                  <a:pt x="847080" y="1429991"/>
                  <a:pt x="844599" y="1437432"/>
                </a:cubicBezTo>
                <a:cubicBezTo>
                  <a:pt x="842119" y="1444873"/>
                  <a:pt x="838398" y="1451075"/>
                  <a:pt x="833437" y="1456036"/>
                </a:cubicBezTo>
                <a:lnTo>
                  <a:pt x="833437" y="1448594"/>
                </a:lnTo>
                <a:cubicBezTo>
                  <a:pt x="833437" y="1448594"/>
                  <a:pt x="833437" y="1447354"/>
                  <a:pt x="833437" y="1444873"/>
                </a:cubicBezTo>
                <a:cubicBezTo>
                  <a:pt x="833437" y="1442393"/>
                  <a:pt x="833437" y="1438672"/>
                  <a:pt x="833437" y="1433711"/>
                </a:cubicBezTo>
                <a:cubicBezTo>
                  <a:pt x="828476" y="1428750"/>
                  <a:pt x="825996" y="1425030"/>
                  <a:pt x="825996" y="1422549"/>
                </a:cubicBezTo>
                <a:cubicBezTo>
                  <a:pt x="825996" y="1420069"/>
                  <a:pt x="828476" y="1418829"/>
                  <a:pt x="833437" y="1418829"/>
                </a:cubicBezTo>
                <a:cubicBezTo>
                  <a:pt x="838398" y="1413868"/>
                  <a:pt x="842119" y="1407666"/>
                  <a:pt x="844599" y="1400225"/>
                </a:cubicBezTo>
                <a:cubicBezTo>
                  <a:pt x="845840" y="1396504"/>
                  <a:pt x="846770" y="1394334"/>
                  <a:pt x="847390" y="1393714"/>
                </a:cubicBezTo>
                <a:close/>
                <a:moveTo>
                  <a:pt x="945058" y="1390924"/>
                </a:moveTo>
                <a:cubicBezTo>
                  <a:pt x="946299" y="1390924"/>
                  <a:pt x="947539" y="1391544"/>
                  <a:pt x="948779" y="1392784"/>
                </a:cubicBezTo>
                <a:cubicBezTo>
                  <a:pt x="951260" y="1395264"/>
                  <a:pt x="950019" y="1398985"/>
                  <a:pt x="945058" y="1403946"/>
                </a:cubicBezTo>
                <a:lnTo>
                  <a:pt x="937617" y="1403946"/>
                </a:lnTo>
                <a:cubicBezTo>
                  <a:pt x="937617" y="1398985"/>
                  <a:pt x="938857" y="1395264"/>
                  <a:pt x="941338" y="1392784"/>
                </a:cubicBezTo>
                <a:cubicBezTo>
                  <a:pt x="942578" y="1391544"/>
                  <a:pt x="943818" y="1390924"/>
                  <a:pt x="945058" y="1390924"/>
                </a:cubicBezTo>
                <a:close/>
                <a:moveTo>
                  <a:pt x="5261074" y="1381622"/>
                </a:moveTo>
                <a:cubicBezTo>
                  <a:pt x="5275956" y="1381622"/>
                  <a:pt x="5283398" y="1391543"/>
                  <a:pt x="5283398" y="1411387"/>
                </a:cubicBezTo>
                <a:lnTo>
                  <a:pt x="5268515" y="1403946"/>
                </a:lnTo>
                <a:close/>
                <a:moveTo>
                  <a:pt x="751582" y="1381622"/>
                </a:moveTo>
                <a:lnTo>
                  <a:pt x="759023" y="1389063"/>
                </a:lnTo>
                <a:lnTo>
                  <a:pt x="751582" y="1396504"/>
                </a:lnTo>
                <a:cubicBezTo>
                  <a:pt x="751582" y="1386583"/>
                  <a:pt x="751582" y="1381622"/>
                  <a:pt x="751582" y="1381622"/>
                </a:cubicBezTo>
                <a:close/>
                <a:moveTo>
                  <a:pt x="5178289" y="1369529"/>
                </a:moveTo>
                <a:cubicBezTo>
                  <a:pt x="5180148" y="1368909"/>
                  <a:pt x="5181699" y="1369219"/>
                  <a:pt x="5182939" y="1370459"/>
                </a:cubicBezTo>
                <a:cubicBezTo>
                  <a:pt x="5185419" y="1372940"/>
                  <a:pt x="5185419" y="1377901"/>
                  <a:pt x="5182939" y="1385342"/>
                </a:cubicBezTo>
                <a:cubicBezTo>
                  <a:pt x="5180459" y="1392784"/>
                  <a:pt x="5177977" y="1396504"/>
                  <a:pt x="5175497" y="1396504"/>
                </a:cubicBezTo>
                <a:cubicBezTo>
                  <a:pt x="5173017" y="1396504"/>
                  <a:pt x="5171777" y="1400225"/>
                  <a:pt x="5171777" y="1407666"/>
                </a:cubicBezTo>
                <a:cubicBezTo>
                  <a:pt x="5171777" y="1415108"/>
                  <a:pt x="5171777" y="1418829"/>
                  <a:pt x="5171777" y="1418829"/>
                </a:cubicBezTo>
                <a:cubicBezTo>
                  <a:pt x="5171777" y="1418829"/>
                  <a:pt x="5169297" y="1416348"/>
                  <a:pt x="5164335" y="1411387"/>
                </a:cubicBezTo>
                <a:cubicBezTo>
                  <a:pt x="5164335" y="1406426"/>
                  <a:pt x="5164335" y="1401465"/>
                  <a:pt x="5164335" y="1396504"/>
                </a:cubicBezTo>
                <a:cubicBezTo>
                  <a:pt x="5164335" y="1391543"/>
                  <a:pt x="5164335" y="1389063"/>
                  <a:pt x="5164335" y="1389063"/>
                </a:cubicBezTo>
                <a:cubicBezTo>
                  <a:pt x="5164335" y="1389063"/>
                  <a:pt x="5159374" y="1386583"/>
                  <a:pt x="5149452" y="1381622"/>
                </a:cubicBezTo>
                <a:lnTo>
                  <a:pt x="5134570" y="1381622"/>
                </a:lnTo>
                <a:cubicBezTo>
                  <a:pt x="5134570" y="1376661"/>
                  <a:pt x="5135810" y="1374180"/>
                  <a:pt x="5138290" y="1374180"/>
                </a:cubicBezTo>
                <a:cubicBezTo>
                  <a:pt x="5140770" y="1374180"/>
                  <a:pt x="5144491" y="1374180"/>
                  <a:pt x="5149452" y="1374180"/>
                </a:cubicBezTo>
                <a:cubicBezTo>
                  <a:pt x="5159374" y="1379141"/>
                  <a:pt x="5166815" y="1379141"/>
                  <a:pt x="5171777" y="1374180"/>
                </a:cubicBezTo>
                <a:cubicBezTo>
                  <a:pt x="5174257" y="1371700"/>
                  <a:pt x="5176428" y="1370150"/>
                  <a:pt x="5178289" y="1369529"/>
                </a:cubicBezTo>
                <a:close/>
                <a:moveTo>
                  <a:pt x="5268515" y="1366739"/>
                </a:moveTo>
                <a:cubicBezTo>
                  <a:pt x="5268515" y="1366739"/>
                  <a:pt x="5270995" y="1367979"/>
                  <a:pt x="5275956" y="1370459"/>
                </a:cubicBezTo>
                <a:cubicBezTo>
                  <a:pt x="5280918" y="1372940"/>
                  <a:pt x="5283398" y="1374180"/>
                  <a:pt x="5283398" y="1374180"/>
                </a:cubicBezTo>
                <a:cubicBezTo>
                  <a:pt x="5283398" y="1374180"/>
                  <a:pt x="5280918" y="1374180"/>
                  <a:pt x="5275956" y="1374180"/>
                </a:cubicBezTo>
                <a:cubicBezTo>
                  <a:pt x="5270995" y="1374180"/>
                  <a:pt x="5268515" y="1374180"/>
                  <a:pt x="5268515" y="1374180"/>
                </a:cubicBezTo>
                <a:cubicBezTo>
                  <a:pt x="5268515" y="1374180"/>
                  <a:pt x="5268515" y="1371700"/>
                  <a:pt x="5268515" y="1366739"/>
                </a:cubicBezTo>
                <a:close/>
                <a:moveTo>
                  <a:pt x="1257598" y="1366739"/>
                </a:moveTo>
                <a:cubicBezTo>
                  <a:pt x="1252636" y="1371700"/>
                  <a:pt x="1247676" y="1374180"/>
                  <a:pt x="1242715" y="1374180"/>
                </a:cubicBezTo>
                <a:cubicBezTo>
                  <a:pt x="1237754" y="1374180"/>
                  <a:pt x="1231552" y="1377901"/>
                  <a:pt x="1224111" y="1385342"/>
                </a:cubicBezTo>
                <a:cubicBezTo>
                  <a:pt x="1216670" y="1392784"/>
                  <a:pt x="1212949" y="1396504"/>
                  <a:pt x="1212949" y="1396504"/>
                </a:cubicBezTo>
                <a:cubicBezTo>
                  <a:pt x="1203027" y="1401465"/>
                  <a:pt x="1200547" y="1403946"/>
                  <a:pt x="1205508" y="1403946"/>
                </a:cubicBezTo>
                <a:cubicBezTo>
                  <a:pt x="1210469" y="1408907"/>
                  <a:pt x="1217910" y="1411387"/>
                  <a:pt x="1227832" y="1411387"/>
                </a:cubicBezTo>
                <a:cubicBezTo>
                  <a:pt x="1242715" y="1406426"/>
                  <a:pt x="1252636" y="1398985"/>
                  <a:pt x="1257598" y="1389063"/>
                </a:cubicBezTo>
                <a:cubicBezTo>
                  <a:pt x="1267519" y="1374180"/>
                  <a:pt x="1270000" y="1366739"/>
                  <a:pt x="1265039" y="1366739"/>
                </a:cubicBezTo>
                <a:close/>
                <a:moveTo>
                  <a:pt x="5491757" y="1359297"/>
                </a:moveTo>
                <a:cubicBezTo>
                  <a:pt x="5496718" y="1359297"/>
                  <a:pt x="5501679" y="1365498"/>
                  <a:pt x="5506640" y="1377901"/>
                </a:cubicBezTo>
                <a:cubicBezTo>
                  <a:pt x="5511601" y="1390303"/>
                  <a:pt x="5512841" y="1397745"/>
                  <a:pt x="5510361" y="1400225"/>
                </a:cubicBezTo>
                <a:cubicBezTo>
                  <a:pt x="5507881" y="1402705"/>
                  <a:pt x="5504160" y="1403946"/>
                  <a:pt x="5499199" y="1403946"/>
                </a:cubicBezTo>
                <a:close/>
                <a:moveTo>
                  <a:pt x="818555" y="1359297"/>
                </a:moveTo>
                <a:cubicBezTo>
                  <a:pt x="823515" y="1359297"/>
                  <a:pt x="825996" y="1359297"/>
                  <a:pt x="825996" y="1359297"/>
                </a:cubicBezTo>
                <a:lnTo>
                  <a:pt x="818555" y="1366739"/>
                </a:lnTo>
                <a:cubicBezTo>
                  <a:pt x="818555" y="1366739"/>
                  <a:pt x="818555" y="1364258"/>
                  <a:pt x="818555" y="1359297"/>
                </a:cubicBezTo>
                <a:close/>
                <a:moveTo>
                  <a:pt x="5354091" y="1351856"/>
                </a:moveTo>
                <a:cubicBezTo>
                  <a:pt x="5356571" y="1351856"/>
                  <a:pt x="5360292" y="1351856"/>
                  <a:pt x="5365253" y="1351856"/>
                </a:cubicBezTo>
                <a:cubicBezTo>
                  <a:pt x="5370215" y="1351856"/>
                  <a:pt x="5372695" y="1354336"/>
                  <a:pt x="5372695" y="1359297"/>
                </a:cubicBezTo>
                <a:cubicBezTo>
                  <a:pt x="5382616" y="1369219"/>
                  <a:pt x="5392539" y="1376661"/>
                  <a:pt x="5402460" y="1381622"/>
                </a:cubicBezTo>
                <a:cubicBezTo>
                  <a:pt x="5412382" y="1381622"/>
                  <a:pt x="5422304" y="1385342"/>
                  <a:pt x="5432226" y="1392784"/>
                </a:cubicBezTo>
                <a:cubicBezTo>
                  <a:pt x="5442147" y="1400225"/>
                  <a:pt x="5444629" y="1406426"/>
                  <a:pt x="5439667" y="1411387"/>
                </a:cubicBezTo>
                <a:cubicBezTo>
                  <a:pt x="5439667" y="1411387"/>
                  <a:pt x="5442147" y="1413868"/>
                  <a:pt x="5447109" y="1418829"/>
                </a:cubicBezTo>
                <a:cubicBezTo>
                  <a:pt x="5457030" y="1418829"/>
                  <a:pt x="5461992" y="1422549"/>
                  <a:pt x="5461992" y="1429991"/>
                </a:cubicBezTo>
                <a:cubicBezTo>
                  <a:pt x="5461992" y="1437432"/>
                  <a:pt x="5464472" y="1441153"/>
                  <a:pt x="5469433" y="1441153"/>
                </a:cubicBezTo>
                <a:lnTo>
                  <a:pt x="5469433" y="1448594"/>
                </a:lnTo>
                <a:cubicBezTo>
                  <a:pt x="5464472" y="1448594"/>
                  <a:pt x="5461992" y="1448594"/>
                  <a:pt x="5461992" y="1448594"/>
                </a:cubicBezTo>
                <a:cubicBezTo>
                  <a:pt x="5461992" y="1448594"/>
                  <a:pt x="5463232" y="1449835"/>
                  <a:pt x="5465712" y="1452315"/>
                </a:cubicBezTo>
                <a:cubicBezTo>
                  <a:pt x="5468192" y="1454795"/>
                  <a:pt x="5469433" y="1458516"/>
                  <a:pt x="5469433" y="1463477"/>
                </a:cubicBezTo>
                <a:cubicBezTo>
                  <a:pt x="5469433" y="1468438"/>
                  <a:pt x="5466953" y="1470918"/>
                  <a:pt x="5461992" y="1470918"/>
                </a:cubicBezTo>
                <a:cubicBezTo>
                  <a:pt x="5461992" y="1470918"/>
                  <a:pt x="5459511" y="1465957"/>
                  <a:pt x="5454550" y="1456036"/>
                </a:cubicBezTo>
                <a:cubicBezTo>
                  <a:pt x="5449589" y="1451075"/>
                  <a:pt x="5445868" y="1446114"/>
                  <a:pt x="5443388" y="1441153"/>
                </a:cubicBezTo>
                <a:cubicBezTo>
                  <a:pt x="5440908" y="1436192"/>
                  <a:pt x="5439667" y="1431231"/>
                  <a:pt x="5439667" y="1426270"/>
                </a:cubicBezTo>
                <a:cubicBezTo>
                  <a:pt x="5429746" y="1411387"/>
                  <a:pt x="5422304" y="1401465"/>
                  <a:pt x="5417343" y="1396504"/>
                </a:cubicBezTo>
                <a:cubicBezTo>
                  <a:pt x="5417343" y="1401465"/>
                  <a:pt x="5419823" y="1406426"/>
                  <a:pt x="5424785" y="1411387"/>
                </a:cubicBezTo>
                <a:cubicBezTo>
                  <a:pt x="5424785" y="1416348"/>
                  <a:pt x="5424785" y="1421309"/>
                  <a:pt x="5424785" y="1426270"/>
                </a:cubicBezTo>
                <a:cubicBezTo>
                  <a:pt x="5424785" y="1421309"/>
                  <a:pt x="5419823" y="1413868"/>
                  <a:pt x="5409902" y="1403946"/>
                </a:cubicBezTo>
                <a:cubicBezTo>
                  <a:pt x="5399980" y="1394024"/>
                  <a:pt x="5395019" y="1389063"/>
                  <a:pt x="5395019" y="1389063"/>
                </a:cubicBezTo>
                <a:cubicBezTo>
                  <a:pt x="5395019" y="1389063"/>
                  <a:pt x="5393778" y="1387823"/>
                  <a:pt x="5391298" y="1385342"/>
                </a:cubicBezTo>
                <a:cubicBezTo>
                  <a:pt x="5388818" y="1382862"/>
                  <a:pt x="5386337" y="1381622"/>
                  <a:pt x="5383857" y="1381622"/>
                </a:cubicBezTo>
                <a:cubicBezTo>
                  <a:pt x="5381377" y="1381622"/>
                  <a:pt x="5378895" y="1380381"/>
                  <a:pt x="5376415" y="1377901"/>
                </a:cubicBezTo>
                <a:cubicBezTo>
                  <a:pt x="5373935" y="1375420"/>
                  <a:pt x="5370215" y="1374180"/>
                  <a:pt x="5365253" y="1374180"/>
                </a:cubicBezTo>
                <a:lnTo>
                  <a:pt x="5357812" y="1366739"/>
                </a:lnTo>
                <a:lnTo>
                  <a:pt x="5357812" y="1381622"/>
                </a:lnTo>
                <a:lnTo>
                  <a:pt x="5350370" y="1374180"/>
                </a:lnTo>
                <a:lnTo>
                  <a:pt x="5342929" y="1359297"/>
                </a:lnTo>
                <a:lnTo>
                  <a:pt x="5350370" y="1359297"/>
                </a:lnTo>
                <a:cubicBezTo>
                  <a:pt x="5350370" y="1354336"/>
                  <a:pt x="5351611" y="1351856"/>
                  <a:pt x="5354091" y="1351856"/>
                </a:cubicBezTo>
                <a:close/>
                <a:moveTo>
                  <a:pt x="796230" y="1351856"/>
                </a:moveTo>
                <a:lnTo>
                  <a:pt x="803672" y="1351856"/>
                </a:lnTo>
                <a:cubicBezTo>
                  <a:pt x="803672" y="1356817"/>
                  <a:pt x="801191" y="1359297"/>
                  <a:pt x="796230" y="1359297"/>
                </a:cubicBezTo>
                <a:lnTo>
                  <a:pt x="796230" y="1381622"/>
                </a:lnTo>
                <a:lnTo>
                  <a:pt x="796230" y="1389063"/>
                </a:lnTo>
                <a:lnTo>
                  <a:pt x="788789" y="1389063"/>
                </a:lnTo>
                <a:cubicBezTo>
                  <a:pt x="788789" y="1379141"/>
                  <a:pt x="785068" y="1374180"/>
                  <a:pt x="777627" y="1374180"/>
                </a:cubicBezTo>
                <a:cubicBezTo>
                  <a:pt x="770185" y="1374180"/>
                  <a:pt x="768945" y="1371700"/>
                  <a:pt x="773906" y="1366739"/>
                </a:cubicBezTo>
                <a:close/>
                <a:moveTo>
                  <a:pt x="1235273" y="1344415"/>
                </a:moveTo>
                <a:cubicBezTo>
                  <a:pt x="1235273" y="1349376"/>
                  <a:pt x="1235273" y="1351856"/>
                  <a:pt x="1235273" y="1351856"/>
                </a:cubicBezTo>
                <a:cubicBezTo>
                  <a:pt x="1235273" y="1351856"/>
                  <a:pt x="1237754" y="1351856"/>
                  <a:pt x="1242715" y="1351856"/>
                </a:cubicBezTo>
                <a:cubicBezTo>
                  <a:pt x="1247676" y="1351856"/>
                  <a:pt x="1250156" y="1350616"/>
                  <a:pt x="1250156" y="1348135"/>
                </a:cubicBezTo>
                <a:cubicBezTo>
                  <a:pt x="1250156" y="1345655"/>
                  <a:pt x="1247676" y="1344415"/>
                  <a:pt x="1242715" y="1344415"/>
                </a:cubicBezTo>
                <a:close/>
                <a:moveTo>
                  <a:pt x="855762" y="1336973"/>
                </a:moveTo>
                <a:cubicBezTo>
                  <a:pt x="860722" y="1336973"/>
                  <a:pt x="860722" y="1339453"/>
                  <a:pt x="855762" y="1344415"/>
                </a:cubicBezTo>
                <a:lnTo>
                  <a:pt x="848320" y="1351856"/>
                </a:lnTo>
                <a:close/>
                <a:moveTo>
                  <a:pt x="839018" y="1333252"/>
                </a:moveTo>
                <a:cubicBezTo>
                  <a:pt x="840259" y="1333252"/>
                  <a:pt x="840878" y="1334493"/>
                  <a:pt x="840878" y="1336973"/>
                </a:cubicBezTo>
                <a:cubicBezTo>
                  <a:pt x="840878" y="1346895"/>
                  <a:pt x="838398" y="1349376"/>
                  <a:pt x="833437" y="1344415"/>
                </a:cubicBezTo>
                <a:lnTo>
                  <a:pt x="833437" y="1336973"/>
                </a:lnTo>
                <a:cubicBezTo>
                  <a:pt x="835918" y="1334493"/>
                  <a:pt x="837778" y="1333252"/>
                  <a:pt x="839018" y="1333252"/>
                </a:cubicBezTo>
                <a:close/>
                <a:moveTo>
                  <a:pt x="5261074" y="1329532"/>
                </a:moveTo>
                <a:cubicBezTo>
                  <a:pt x="5261074" y="1329532"/>
                  <a:pt x="5262314" y="1332012"/>
                  <a:pt x="5264794" y="1336973"/>
                </a:cubicBezTo>
                <a:cubicBezTo>
                  <a:pt x="5267274" y="1341934"/>
                  <a:pt x="5268515" y="1344415"/>
                  <a:pt x="5268515" y="1344415"/>
                </a:cubicBezTo>
                <a:cubicBezTo>
                  <a:pt x="5263554" y="1344415"/>
                  <a:pt x="5261074" y="1341934"/>
                  <a:pt x="5261074" y="1336973"/>
                </a:cubicBezTo>
                <a:close/>
                <a:moveTo>
                  <a:pt x="5171777" y="1322090"/>
                </a:moveTo>
                <a:cubicBezTo>
                  <a:pt x="5176738" y="1322090"/>
                  <a:pt x="5179218" y="1322090"/>
                  <a:pt x="5179218" y="1322090"/>
                </a:cubicBezTo>
                <a:cubicBezTo>
                  <a:pt x="5184179" y="1327051"/>
                  <a:pt x="5182939" y="1329532"/>
                  <a:pt x="5175497" y="1329532"/>
                </a:cubicBezTo>
                <a:cubicBezTo>
                  <a:pt x="5168056" y="1329532"/>
                  <a:pt x="5164335" y="1329532"/>
                  <a:pt x="5164335" y="1329532"/>
                </a:cubicBezTo>
                <a:cubicBezTo>
                  <a:pt x="5164335" y="1324571"/>
                  <a:pt x="5166815" y="1322090"/>
                  <a:pt x="5171777" y="1322090"/>
                </a:cubicBezTo>
                <a:close/>
                <a:moveTo>
                  <a:pt x="1131094" y="1322090"/>
                </a:moveTo>
                <a:lnTo>
                  <a:pt x="1131094" y="1336973"/>
                </a:lnTo>
                <a:cubicBezTo>
                  <a:pt x="1126132" y="1336973"/>
                  <a:pt x="1123652" y="1336973"/>
                  <a:pt x="1123652" y="1336973"/>
                </a:cubicBezTo>
                <a:cubicBezTo>
                  <a:pt x="1123652" y="1336973"/>
                  <a:pt x="1123652" y="1334493"/>
                  <a:pt x="1123652" y="1329532"/>
                </a:cubicBezTo>
                <a:close/>
                <a:moveTo>
                  <a:pt x="974824" y="1322090"/>
                </a:moveTo>
                <a:cubicBezTo>
                  <a:pt x="979785" y="1322090"/>
                  <a:pt x="982265" y="1323330"/>
                  <a:pt x="982265" y="1325811"/>
                </a:cubicBezTo>
                <a:cubicBezTo>
                  <a:pt x="982265" y="1328291"/>
                  <a:pt x="982265" y="1332012"/>
                  <a:pt x="982265" y="1336973"/>
                </a:cubicBezTo>
                <a:cubicBezTo>
                  <a:pt x="977304" y="1341934"/>
                  <a:pt x="972344" y="1341934"/>
                  <a:pt x="967383" y="1336973"/>
                </a:cubicBezTo>
                <a:cubicBezTo>
                  <a:pt x="962421" y="1332012"/>
                  <a:pt x="961181" y="1328291"/>
                  <a:pt x="963662" y="1325811"/>
                </a:cubicBezTo>
                <a:cubicBezTo>
                  <a:pt x="966142" y="1323330"/>
                  <a:pt x="969863" y="1322090"/>
                  <a:pt x="974824" y="1322090"/>
                </a:cubicBezTo>
                <a:close/>
                <a:moveTo>
                  <a:pt x="5223867" y="1318369"/>
                </a:moveTo>
                <a:cubicBezTo>
                  <a:pt x="5228827" y="1318369"/>
                  <a:pt x="5236269" y="1322090"/>
                  <a:pt x="5246191" y="1329532"/>
                </a:cubicBezTo>
                <a:cubicBezTo>
                  <a:pt x="5241229" y="1329532"/>
                  <a:pt x="5237509" y="1333252"/>
                  <a:pt x="5235029" y="1340694"/>
                </a:cubicBezTo>
                <a:cubicBezTo>
                  <a:pt x="5232549" y="1348135"/>
                  <a:pt x="5230067" y="1350616"/>
                  <a:pt x="5227587" y="1348135"/>
                </a:cubicBezTo>
                <a:cubicBezTo>
                  <a:pt x="5225107" y="1345655"/>
                  <a:pt x="5226347" y="1341934"/>
                  <a:pt x="5231308" y="1336973"/>
                </a:cubicBezTo>
                <a:cubicBezTo>
                  <a:pt x="5231308" y="1332012"/>
                  <a:pt x="5231308" y="1329532"/>
                  <a:pt x="5231308" y="1329532"/>
                </a:cubicBezTo>
                <a:cubicBezTo>
                  <a:pt x="5231308" y="1329532"/>
                  <a:pt x="5228828" y="1329532"/>
                  <a:pt x="5223867" y="1329532"/>
                </a:cubicBezTo>
                <a:cubicBezTo>
                  <a:pt x="5218905" y="1334493"/>
                  <a:pt x="5216425" y="1334493"/>
                  <a:pt x="5216425" y="1329532"/>
                </a:cubicBezTo>
                <a:cubicBezTo>
                  <a:pt x="5216425" y="1322090"/>
                  <a:pt x="5218905" y="1318369"/>
                  <a:pt x="5223867" y="1318369"/>
                </a:cubicBezTo>
                <a:close/>
                <a:moveTo>
                  <a:pt x="5514081" y="1314649"/>
                </a:moveTo>
                <a:lnTo>
                  <a:pt x="5521523" y="1314649"/>
                </a:lnTo>
                <a:cubicBezTo>
                  <a:pt x="5521523" y="1319610"/>
                  <a:pt x="5524003" y="1322090"/>
                  <a:pt x="5528964" y="1322090"/>
                </a:cubicBezTo>
                <a:cubicBezTo>
                  <a:pt x="5533926" y="1322090"/>
                  <a:pt x="5536406" y="1325811"/>
                  <a:pt x="5536406" y="1333252"/>
                </a:cubicBezTo>
                <a:cubicBezTo>
                  <a:pt x="5536406" y="1340694"/>
                  <a:pt x="5538886" y="1346895"/>
                  <a:pt x="5543847" y="1351856"/>
                </a:cubicBezTo>
                <a:cubicBezTo>
                  <a:pt x="5543847" y="1356817"/>
                  <a:pt x="5543847" y="1359297"/>
                  <a:pt x="5543847" y="1359297"/>
                </a:cubicBezTo>
                <a:cubicBezTo>
                  <a:pt x="5538886" y="1349376"/>
                  <a:pt x="5533926" y="1341934"/>
                  <a:pt x="5528964" y="1336973"/>
                </a:cubicBezTo>
                <a:cubicBezTo>
                  <a:pt x="5519043" y="1322090"/>
                  <a:pt x="5514081" y="1314649"/>
                  <a:pt x="5514081" y="1314649"/>
                </a:cubicBezTo>
                <a:close/>
                <a:moveTo>
                  <a:pt x="1168300" y="1314649"/>
                </a:moveTo>
                <a:cubicBezTo>
                  <a:pt x="1168300" y="1314649"/>
                  <a:pt x="1170781" y="1314649"/>
                  <a:pt x="1175742" y="1314649"/>
                </a:cubicBezTo>
                <a:lnTo>
                  <a:pt x="1183183" y="1314649"/>
                </a:lnTo>
                <a:cubicBezTo>
                  <a:pt x="1178222" y="1319610"/>
                  <a:pt x="1178222" y="1323330"/>
                  <a:pt x="1183183" y="1325811"/>
                </a:cubicBezTo>
                <a:cubicBezTo>
                  <a:pt x="1188144" y="1328291"/>
                  <a:pt x="1185664" y="1332012"/>
                  <a:pt x="1175742" y="1336973"/>
                </a:cubicBezTo>
                <a:lnTo>
                  <a:pt x="1160859" y="1344415"/>
                </a:lnTo>
                <a:lnTo>
                  <a:pt x="1160859" y="1329532"/>
                </a:lnTo>
                <a:cubicBezTo>
                  <a:pt x="1165820" y="1319610"/>
                  <a:pt x="1168300" y="1314649"/>
                  <a:pt x="1168300" y="1314649"/>
                </a:cubicBezTo>
                <a:close/>
                <a:moveTo>
                  <a:pt x="930176" y="1307207"/>
                </a:moveTo>
                <a:lnTo>
                  <a:pt x="930176" y="1322090"/>
                </a:lnTo>
                <a:cubicBezTo>
                  <a:pt x="925215" y="1327051"/>
                  <a:pt x="921494" y="1333252"/>
                  <a:pt x="919013" y="1340694"/>
                </a:cubicBezTo>
                <a:cubicBezTo>
                  <a:pt x="916533" y="1348135"/>
                  <a:pt x="912812" y="1351856"/>
                  <a:pt x="907851" y="1351856"/>
                </a:cubicBezTo>
                <a:cubicBezTo>
                  <a:pt x="902890" y="1351856"/>
                  <a:pt x="897930" y="1356817"/>
                  <a:pt x="892968" y="1366739"/>
                </a:cubicBezTo>
                <a:cubicBezTo>
                  <a:pt x="888007" y="1371700"/>
                  <a:pt x="884287" y="1375420"/>
                  <a:pt x="881806" y="1377901"/>
                </a:cubicBezTo>
                <a:cubicBezTo>
                  <a:pt x="879326" y="1380381"/>
                  <a:pt x="873125" y="1381622"/>
                  <a:pt x="863203" y="1381622"/>
                </a:cubicBezTo>
                <a:cubicBezTo>
                  <a:pt x="853281" y="1376661"/>
                  <a:pt x="845840" y="1379141"/>
                  <a:pt x="840878" y="1389063"/>
                </a:cubicBezTo>
                <a:cubicBezTo>
                  <a:pt x="835918" y="1398985"/>
                  <a:pt x="828476" y="1398985"/>
                  <a:pt x="818555" y="1389063"/>
                </a:cubicBezTo>
                <a:lnTo>
                  <a:pt x="811113" y="1381622"/>
                </a:lnTo>
                <a:cubicBezTo>
                  <a:pt x="821035" y="1386583"/>
                  <a:pt x="828476" y="1387823"/>
                  <a:pt x="833437" y="1385342"/>
                </a:cubicBezTo>
                <a:cubicBezTo>
                  <a:pt x="838398" y="1382862"/>
                  <a:pt x="840878" y="1379141"/>
                  <a:pt x="840878" y="1374180"/>
                </a:cubicBezTo>
                <a:cubicBezTo>
                  <a:pt x="840878" y="1369219"/>
                  <a:pt x="843359" y="1366739"/>
                  <a:pt x="848320" y="1366739"/>
                </a:cubicBezTo>
                <a:cubicBezTo>
                  <a:pt x="853281" y="1366739"/>
                  <a:pt x="863203" y="1361778"/>
                  <a:pt x="878086" y="1351856"/>
                </a:cubicBezTo>
                <a:cubicBezTo>
                  <a:pt x="883047" y="1341934"/>
                  <a:pt x="892968" y="1332012"/>
                  <a:pt x="907851" y="1322090"/>
                </a:cubicBezTo>
                <a:cubicBezTo>
                  <a:pt x="922734" y="1312168"/>
                  <a:pt x="930176" y="1307207"/>
                  <a:pt x="930176" y="1307207"/>
                </a:cubicBezTo>
                <a:close/>
                <a:moveTo>
                  <a:pt x="5083410" y="1302556"/>
                </a:moveTo>
                <a:cubicBezTo>
                  <a:pt x="5086511" y="1301936"/>
                  <a:pt x="5089921" y="1302247"/>
                  <a:pt x="5093642" y="1303487"/>
                </a:cubicBezTo>
                <a:cubicBezTo>
                  <a:pt x="5101083" y="1305967"/>
                  <a:pt x="5109765" y="1309688"/>
                  <a:pt x="5119687" y="1314649"/>
                </a:cubicBezTo>
                <a:cubicBezTo>
                  <a:pt x="5124648" y="1319610"/>
                  <a:pt x="5129608" y="1324571"/>
                  <a:pt x="5134570" y="1329532"/>
                </a:cubicBezTo>
                <a:cubicBezTo>
                  <a:pt x="5139531" y="1334493"/>
                  <a:pt x="5144491" y="1336973"/>
                  <a:pt x="5149452" y="1336973"/>
                </a:cubicBezTo>
                <a:cubicBezTo>
                  <a:pt x="5164335" y="1341934"/>
                  <a:pt x="5171777" y="1349376"/>
                  <a:pt x="5171777" y="1359297"/>
                </a:cubicBezTo>
                <a:cubicBezTo>
                  <a:pt x="5171777" y="1364258"/>
                  <a:pt x="5168056" y="1365498"/>
                  <a:pt x="5160615" y="1363018"/>
                </a:cubicBezTo>
                <a:cubicBezTo>
                  <a:pt x="5153173" y="1360538"/>
                  <a:pt x="5149452" y="1356817"/>
                  <a:pt x="5149452" y="1351856"/>
                </a:cubicBezTo>
                <a:cubicBezTo>
                  <a:pt x="5149452" y="1346895"/>
                  <a:pt x="5149452" y="1344415"/>
                  <a:pt x="5149452" y="1344415"/>
                </a:cubicBezTo>
                <a:cubicBezTo>
                  <a:pt x="5144491" y="1344415"/>
                  <a:pt x="5142011" y="1345655"/>
                  <a:pt x="5142011" y="1348135"/>
                </a:cubicBezTo>
                <a:cubicBezTo>
                  <a:pt x="5142011" y="1350616"/>
                  <a:pt x="5142011" y="1351856"/>
                  <a:pt x="5142011" y="1351856"/>
                </a:cubicBezTo>
                <a:lnTo>
                  <a:pt x="5134570" y="1359297"/>
                </a:lnTo>
                <a:lnTo>
                  <a:pt x="5127128" y="1366739"/>
                </a:lnTo>
                <a:cubicBezTo>
                  <a:pt x="5122167" y="1366739"/>
                  <a:pt x="5118446" y="1366739"/>
                  <a:pt x="5115966" y="1366739"/>
                </a:cubicBezTo>
                <a:cubicBezTo>
                  <a:pt x="5113486" y="1366739"/>
                  <a:pt x="5114726" y="1364258"/>
                  <a:pt x="5119687" y="1359297"/>
                </a:cubicBezTo>
                <a:cubicBezTo>
                  <a:pt x="5124648" y="1354336"/>
                  <a:pt x="5124648" y="1346895"/>
                  <a:pt x="5119687" y="1336973"/>
                </a:cubicBezTo>
                <a:cubicBezTo>
                  <a:pt x="5109765" y="1327051"/>
                  <a:pt x="5102324" y="1327051"/>
                  <a:pt x="5097363" y="1336973"/>
                </a:cubicBezTo>
                <a:cubicBezTo>
                  <a:pt x="5092401" y="1341934"/>
                  <a:pt x="5087441" y="1341934"/>
                  <a:pt x="5082480" y="1336973"/>
                </a:cubicBezTo>
                <a:cubicBezTo>
                  <a:pt x="5077519" y="1332012"/>
                  <a:pt x="5082480" y="1327051"/>
                  <a:pt x="5097363" y="1322090"/>
                </a:cubicBezTo>
                <a:lnTo>
                  <a:pt x="5104804" y="1322090"/>
                </a:lnTo>
                <a:lnTo>
                  <a:pt x="5089921" y="1314649"/>
                </a:lnTo>
                <a:cubicBezTo>
                  <a:pt x="5084960" y="1314649"/>
                  <a:pt x="5081239" y="1313408"/>
                  <a:pt x="5078759" y="1310928"/>
                </a:cubicBezTo>
                <a:cubicBezTo>
                  <a:pt x="5076279" y="1308448"/>
                  <a:pt x="5075038" y="1307207"/>
                  <a:pt x="5075038" y="1307207"/>
                </a:cubicBezTo>
                <a:cubicBezTo>
                  <a:pt x="5077519" y="1304727"/>
                  <a:pt x="5080310" y="1303177"/>
                  <a:pt x="5083410" y="1302556"/>
                </a:cubicBezTo>
                <a:close/>
                <a:moveTo>
                  <a:pt x="5499199" y="1292325"/>
                </a:moveTo>
                <a:cubicBezTo>
                  <a:pt x="5499199" y="1292325"/>
                  <a:pt x="5500439" y="1292325"/>
                  <a:pt x="5502919" y="1292325"/>
                </a:cubicBezTo>
                <a:cubicBezTo>
                  <a:pt x="5505399" y="1292325"/>
                  <a:pt x="5506640" y="1294805"/>
                  <a:pt x="5506640" y="1299766"/>
                </a:cubicBezTo>
                <a:cubicBezTo>
                  <a:pt x="5506640" y="1299766"/>
                  <a:pt x="5505399" y="1299766"/>
                  <a:pt x="5502919" y="1299766"/>
                </a:cubicBezTo>
                <a:cubicBezTo>
                  <a:pt x="5500439" y="1299766"/>
                  <a:pt x="5499199" y="1299766"/>
                  <a:pt x="5499199" y="1299766"/>
                </a:cubicBezTo>
                <a:cubicBezTo>
                  <a:pt x="5499199" y="1294805"/>
                  <a:pt x="5499199" y="1292325"/>
                  <a:pt x="5499199" y="1292325"/>
                </a:cubicBezTo>
                <a:close/>
                <a:moveTo>
                  <a:pt x="4948535" y="1292325"/>
                </a:moveTo>
                <a:lnTo>
                  <a:pt x="4933652" y="1307207"/>
                </a:lnTo>
                <a:cubicBezTo>
                  <a:pt x="4928690" y="1307207"/>
                  <a:pt x="4924970" y="1307207"/>
                  <a:pt x="4922490" y="1307207"/>
                </a:cubicBezTo>
                <a:cubicBezTo>
                  <a:pt x="4920010" y="1307207"/>
                  <a:pt x="4918769" y="1307207"/>
                  <a:pt x="4918769" y="1307207"/>
                </a:cubicBezTo>
                <a:cubicBezTo>
                  <a:pt x="4908847" y="1322090"/>
                  <a:pt x="4911327" y="1329532"/>
                  <a:pt x="4926210" y="1329532"/>
                </a:cubicBezTo>
                <a:lnTo>
                  <a:pt x="4941093" y="1336973"/>
                </a:lnTo>
                <a:cubicBezTo>
                  <a:pt x="4951015" y="1336973"/>
                  <a:pt x="4958456" y="1334493"/>
                  <a:pt x="4963417" y="1329532"/>
                </a:cubicBezTo>
                <a:cubicBezTo>
                  <a:pt x="4958456" y="1324571"/>
                  <a:pt x="4958456" y="1322090"/>
                  <a:pt x="4963417" y="1322090"/>
                </a:cubicBezTo>
                <a:lnTo>
                  <a:pt x="4955976" y="1314649"/>
                </a:lnTo>
                <a:lnTo>
                  <a:pt x="4948535" y="1299766"/>
                </a:lnTo>
                <a:cubicBezTo>
                  <a:pt x="4953496" y="1299766"/>
                  <a:pt x="4955976" y="1298526"/>
                  <a:pt x="4955976" y="1296045"/>
                </a:cubicBezTo>
                <a:cubicBezTo>
                  <a:pt x="4955976" y="1293565"/>
                  <a:pt x="4953496" y="1292325"/>
                  <a:pt x="4948535" y="1292325"/>
                </a:cubicBezTo>
                <a:close/>
                <a:moveTo>
                  <a:pt x="5573613" y="1284883"/>
                </a:moveTo>
                <a:cubicBezTo>
                  <a:pt x="5573613" y="1284883"/>
                  <a:pt x="5576093" y="1284883"/>
                  <a:pt x="5581054" y="1284883"/>
                </a:cubicBezTo>
                <a:lnTo>
                  <a:pt x="5595937" y="1299766"/>
                </a:lnTo>
                <a:cubicBezTo>
                  <a:pt x="5595937" y="1319610"/>
                  <a:pt x="5590975" y="1319610"/>
                  <a:pt x="5581054" y="1299766"/>
                </a:cubicBezTo>
                <a:cubicBezTo>
                  <a:pt x="5576093" y="1289844"/>
                  <a:pt x="5573613" y="1284883"/>
                  <a:pt x="5573613" y="1284883"/>
                </a:cubicBezTo>
                <a:close/>
                <a:moveTo>
                  <a:pt x="1026914" y="1284883"/>
                </a:moveTo>
                <a:cubicBezTo>
                  <a:pt x="1026914" y="1284883"/>
                  <a:pt x="1026914" y="1287364"/>
                  <a:pt x="1026914" y="1292325"/>
                </a:cubicBezTo>
                <a:lnTo>
                  <a:pt x="1019473" y="1299766"/>
                </a:lnTo>
                <a:close/>
                <a:moveTo>
                  <a:pt x="5097363" y="1270000"/>
                </a:moveTo>
                <a:lnTo>
                  <a:pt x="5112245" y="1270000"/>
                </a:lnTo>
                <a:cubicBezTo>
                  <a:pt x="5112245" y="1270000"/>
                  <a:pt x="5114726" y="1272481"/>
                  <a:pt x="5119687" y="1277442"/>
                </a:cubicBezTo>
                <a:cubicBezTo>
                  <a:pt x="5124648" y="1282403"/>
                  <a:pt x="5129608" y="1287364"/>
                  <a:pt x="5134570" y="1292325"/>
                </a:cubicBezTo>
                <a:cubicBezTo>
                  <a:pt x="5144491" y="1302246"/>
                  <a:pt x="5159374" y="1307207"/>
                  <a:pt x="5179218" y="1307207"/>
                </a:cubicBezTo>
                <a:cubicBezTo>
                  <a:pt x="5184179" y="1302246"/>
                  <a:pt x="5186660" y="1302246"/>
                  <a:pt x="5186660" y="1307207"/>
                </a:cubicBezTo>
                <a:lnTo>
                  <a:pt x="5179218" y="1314649"/>
                </a:lnTo>
                <a:cubicBezTo>
                  <a:pt x="5174257" y="1314649"/>
                  <a:pt x="5171777" y="1314649"/>
                  <a:pt x="5171777" y="1314649"/>
                </a:cubicBezTo>
                <a:cubicBezTo>
                  <a:pt x="5166815" y="1319610"/>
                  <a:pt x="5149452" y="1317129"/>
                  <a:pt x="5119687" y="1307207"/>
                </a:cubicBezTo>
                <a:cubicBezTo>
                  <a:pt x="5109765" y="1302246"/>
                  <a:pt x="5102324" y="1297286"/>
                  <a:pt x="5097363" y="1292325"/>
                </a:cubicBezTo>
                <a:cubicBezTo>
                  <a:pt x="5092401" y="1287364"/>
                  <a:pt x="5089921" y="1282403"/>
                  <a:pt x="5089921" y="1277442"/>
                </a:cubicBezTo>
                <a:close/>
                <a:moveTo>
                  <a:pt x="4881562" y="1270000"/>
                </a:moveTo>
                <a:cubicBezTo>
                  <a:pt x="4881562" y="1270000"/>
                  <a:pt x="4884042" y="1272481"/>
                  <a:pt x="4889003" y="1277442"/>
                </a:cubicBezTo>
                <a:cubicBezTo>
                  <a:pt x="4898925" y="1277442"/>
                  <a:pt x="4903886" y="1277442"/>
                  <a:pt x="4903886" y="1277442"/>
                </a:cubicBezTo>
                <a:cubicBezTo>
                  <a:pt x="4903886" y="1277442"/>
                  <a:pt x="4903886" y="1274961"/>
                  <a:pt x="4903886" y="1270000"/>
                </a:cubicBezTo>
                <a:cubicBezTo>
                  <a:pt x="4893965" y="1270000"/>
                  <a:pt x="4886523" y="1270000"/>
                  <a:pt x="4881562" y="1270000"/>
                </a:cubicBezTo>
                <a:close/>
                <a:moveTo>
                  <a:pt x="1168300" y="1270000"/>
                </a:moveTo>
                <a:cubicBezTo>
                  <a:pt x="1168300" y="1270000"/>
                  <a:pt x="1170781" y="1272481"/>
                  <a:pt x="1175742" y="1277442"/>
                </a:cubicBezTo>
                <a:cubicBezTo>
                  <a:pt x="1175742" y="1282403"/>
                  <a:pt x="1170781" y="1282403"/>
                  <a:pt x="1160859" y="1277442"/>
                </a:cubicBezTo>
                <a:close/>
                <a:moveTo>
                  <a:pt x="798091" y="1264419"/>
                </a:moveTo>
                <a:cubicBezTo>
                  <a:pt x="801811" y="1263179"/>
                  <a:pt x="803672" y="1265040"/>
                  <a:pt x="803672" y="1270000"/>
                </a:cubicBezTo>
                <a:cubicBezTo>
                  <a:pt x="803672" y="1270000"/>
                  <a:pt x="801191" y="1271241"/>
                  <a:pt x="796230" y="1273721"/>
                </a:cubicBezTo>
                <a:cubicBezTo>
                  <a:pt x="791269" y="1276201"/>
                  <a:pt x="786308" y="1281162"/>
                  <a:pt x="781347" y="1288604"/>
                </a:cubicBezTo>
                <a:cubicBezTo>
                  <a:pt x="776386" y="1296045"/>
                  <a:pt x="773906" y="1299766"/>
                  <a:pt x="773906" y="1299766"/>
                </a:cubicBezTo>
                <a:lnTo>
                  <a:pt x="766465" y="1307207"/>
                </a:lnTo>
                <a:cubicBezTo>
                  <a:pt x="766465" y="1336973"/>
                  <a:pt x="761504" y="1351856"/>
                  <a:pt x="751582" y="1351856"/>
                </a:cubicBezTo>
                <a:cubicBezTo>
                  <a:pt x="746621" y="1346895"/>
                  <a:pt x="744140" y="1344415"/>
                  <a:pt x="744140" y="1344415"/>
                </a:cubicBezTo>
                <a:lnTo>
                  <a:pt x="751582" y="1314649"/>
                </a:lnTo>
                <a:cubicBezTo>
                  <a:pt x="761504" y="1294805"/>
                  <a:pt x="767705" y="1284883"/>
                  <a:pt x="770185" y="1284883"/>
                </a:cubicBezTo>
                <a:cubicBezTo>
                  <a:pt x="772666" y="1284883"/>
                  <a:pt x="776386" y="1282403"/>
                  <a:pt x="781347" y="1277442"/>
                </a:cubicBezTo>
                <a:cubicBezTo>
                  <a:pt x="788789" y="1270000"/>
                  <a:pt x="794370" y="1265660"/>
                  <a:pt x="798091" y="1264419"/>
                </a:cubicBezTo>
                <a:close/>
                <a:moveTo>
                  <a:pt x="5558730" y="1262559"/>
                </a:moveTo>
                <a:cubicBezTo>
                  <a:pt x="5558730" y="1262559"/>
                  <a:pt x="5558730" y="1265039"/>
                  <a:pt x="5558730" y="1270000"/>
                </a:cubicBezTo>
                <a:lnTo>
                  <a:pt x="5551288" y="1270000"/>
                </a:lnTo>
                <a:close/>
                <a:moveTo>
                  <a:pt x="5201542" y="1262559"/>
                </a:moveTo>
                <a:cubicBezTo>
                  <a:pt x="5201542" y="1262559"/>
                  <a:pt x="5204022" y="1262559"/>
                  <a:pt x="5208984" y="1262559"/>
                </a:cubicBezTo>
                <a:cubicBezTo>
                  <a:pt x="5213945" y="1262559"/>
                  <a:pt x="5217666" y="1263799"/>
                  <a:pt x="5220146" y="1266280"/>
                </a:cubicBezTo>
                <a:cubicBezTo>
                  <a:pt x="5222626" y="1268760"/>
                  <a:pt x="5221386" y="1270000"/>
                  <a:pt x="5216425" y="1270000"/>
                </a:cubicBezTo>
                <a:close/>
                <a:moveTo>
                  <a:pt x="1354336" y="1258838"/>
                </a:moveTo>
                <a:cubicBezTo>
                  <a:pt x="1351855" y="1258838"/>
                  <a:pt x="1349375" y="1260078"/>
                  <a:pt x="1346894" y="1262559"/>
                </a:cubicBezTo>
                <a:cubicBezTo>
                  <a:pt x="1341934" y="1267520"/>
                  <a:pt x="1336972" y="1272481"/>
                  <a:pt x="1332011" y="1277442"/>
                </a:cubicBezTo>
                <a:lnTo>
                  <a:pt x="1324570" y="1277442"/>
                </a:lnTo>
                <a:cubicBezTo>
                  <a:pt x="1324570" y="1272481"/>
                  <a:pt x="1322090" y="1267520"/>
                  <a:pt x="1317129" y="1262559"/>
                </a:cubicBezTo>
                <a:lnTo>
                  <a:pt x="1309687" y="1270000"/>
                </a:lnTo>
                <a:cubicBezTo>
                  <a:pt x="1304726" y="1279922"/>
                  <a:pt x="1302246" y="1284883"/>
                  <a:pt x="1302246" y="1284883"/>
                </a:cubicBezTo>
                <a:cubicBezTo>
                  <a:pt x="1282402" y="1284883"/>
                  <a:pt x="1272480" y="1294805"/>
                  <a:pt x="1272480" y="1314649"/>
                </a:cubicBezTo>
                <a:cubicBezTo>
                  <a:pt x="1272480" y="1324571"/>
                  <a:pt x="1282402" y="1322090"/>
                  <a:pt x="1302246" y="1307207"/>
                </a:cubicBezTo>
                <a:cubicBezTo>
                  <a:pt x="1322090" y="1297286"/>
                  <a:pt x="1332011" y="1297286"/>
                  <a:pt x="1332011" y="1307207"/>
                </a:cubicBezTo>
                <a:cubicBezTo>
                  <a:pt x="1336972" y="1307207"/>
                  <a:pt x="1339453" y="1307207"/>
                  <a:pt x="1339453" y="1307207"/>
                </a:cubicBezTo>
                <a:cubicBezTo>
                  <a:pt x="1339453" y="1307207"/>
                  <a:pt x="1340693" y="1307207"/>
                  <a:pt x="1343174" y="1307207"/>
                </a:cubicBezTo>
                <a:cubicBezTo>
                  <a:pt x="1345654" y="1307207"/>
                  <a:pt x="1346894" y="1304727"/>
                  <a:pt x="1346894" y="1299766"/>
                </a:cubicBezTo>
                <a:cubicBezTo>
                  <a:pt x="1346894" y="1294805"/>
                  <a:pt x="1350615" y="1288604"/>
                  <a:pt x="1358056" y="1281162"/>
                </a:cubicBezTo>
                <a:cubicBezTo>
                  <a:pt x="1365498" y="1273721"/>
                  <a:pt x="1366738" y="1267520"/>
                  <a:pt x="1361777" y="1262559"/>
                </a:cubicBezTo>
                <a:cubicBezTo>
                  <a:pt x="1359297" y="1260078"/>
                  <a:pt x="1356816" y="1258838"/>
                  <a:pt x="1354336" y="1258838"/>
                </a:cubicBezTo>
                <a:close/>
                <a:moveTo>
                  <a:pt x="811113" y="1255118"/>
                </a:moveTo>
                <a:cubicBezTo>
                  <a:pt x="816074" y="1255118"/>
                  <a:pt x="818555" y="1255118"/>
                  <a:pt x="818555" y="1255118"/>
                </a:cubicBezTo>
                <a:lnTo>
                  <a:pt x="818555" y="1262559"/>
                </a:lnTo>
                <a:close/>
                <a:moveTo>
                  <a:pt x="736699" y="1255118"/>
                </a:moveTo>
                <a:cubicBezTo>
                  <a:pt x="741660" y="1260079"/>
                  <a:pt x="744140" y="1265039"/>
                  <a:pt x="744140" y="1270000"/>
                </a:cubicBezTo>
                <a:lnTo>
                  <a:pt x="729257" y="1270000"/>
                </a:lnTo>
                <a:close/>
                <a:moveTo>
                  <a:pt x="1378520" y="1251397"/>
                </a:moveTo>
                <a:cubicBezTo>
                  <a:pt x="1377280" y="1251397"/>
                  <a:pt x="1376660" y="1252637"/>
                  <a:pt x="1376660" y="1255118"/>
                </a:cubicBezTo>
                <a:cubicBezTo>
                  <a:pt x="1371699" y="1255118"/>
                  <a:pt x="1370459" y="1257598"/>
                  <a:pt x="1372939" y="1262559"/>
                </a:cubicBezTo>
                <a:cubicBezTo>
                  <a:pt x="1375420" y="1267520"/>
                  <a:pt x="1379140" y="1270000"/>
                  <a:pt x="1384101" y="1270000"/>
                </a:cubicBezTo>
                <a:cubicBezTo>
                  <a:pt x="1389062" y="1270000"/>
                  <a:pt x="1391543" y="1268760"/>
                  <a:pt x="1391543" y="1266280"/>
                </a:cubicBezTo>
                <a:cubicBezTo>
                  <a:pt x="1391543" y="1263799"/>
                  <a:pt x="1391543" y="1262559"/>
                  <a:pt x="1391543" y="1262559"/>
                </a:cubicBezTo>
                <a:cubicBezTo>
                  <a:pt x="1391543" y="1262559"/>
                  <a:pt x="1389062" y="1260079"/>
                  <a:pt x="1384101" y="1255118"/>
                </a:cubicBezTo>
                <a:cubicBezTo>
                  <a:pt x="1381621" y="1252637"/>
                  <a:pt x="1379760" y="1251397"/>
                  <a:pt x="1378520" y="1251397"/>
                </a:cubicBezTo>
                <a:close/>
                <a:moveTo>
                  <a:pt x="1177602" y="1251397"/>
                </a:moveTo>
                <a:cubicBezTo>
                  <a:pt x="1178842" y="1251397"/>
                  <a:pt x="1180703" y="1252637"/>
                  <a:pt x="1183183" y="1255118"/>
                </a:cubicBezTo>
                <a:lnTo>
                  <a:pt x="1183183" y="1262559"/>
                </a:lnTo>
                <a:cubicBezTo>
                  <a:pt x="1178222" y="1262559"/>
                  <a:pt x="1175742" y="1260079"/>
                  <a:pt x="1175742" y="1255118"/>
                </a:cubicBezTo>
                <a:cubicBezTo>
                  <a:pt x="1175742" y="1252637"/>
                  <a:pt x="1176362" y="1251397"/>
                  <a:pt x="1177602" y="1251397"/>
                </a:cubicBezTo>
                <a:close/>
                <a:moveTo>
                  <a:pt x="5313163" y="1247676"/>
                </a:moveTo>
                <a:lnTo>
                  <a:pt x="5328046" y="1255118"/>
                </a:lnTo>
                <a:cubicBezTo>
                  <a:pt x="5333008" y="1260079"/>
                  <a:pt x="5334247" y="1263799"/>
                  <a:pt x="5331767" y="1266280"/>
                </a:cubicBezTo>
                <a:cubicBezTo>
                  <a:pt x="5329287" y="1268760"/>
                  <a:pt x="5325566" y="1267520"/>
                  <a:pt x="5320605" y="1262559"/>
                </a:cubicBezTo>
                <a:cubicBezTo>
                  <a:pt x="5315644" y="1257598"/>
                  <a:pt x="5313163" y="1252637"/>
                  <a:pt x="5313163" y="1247676"/>
                </a:cubicBezTo>
                <a:close/>
                <a:moveTo>
                  <a:pt x="5235029" y="1247676"/>
                </a:moveTo>
                <a:cubicBezTo>
                  <a:pt x="5237509" y="1247676"/>
                  <a:pt x="5238749" y="1250156"/>
                  <a:pt x="5238749" y="1255118"/>
                </a:cubicBezTo>
                <a:cubicBezTo>
                  <a:pt x="5243711" y="1260079"/>
                  <a:pt x="5243711" y="1262559"/>
                  <a:pt x="5238749" y="1262559"/>
                </a:cubicBezTo>
                <a:cubicBezTo>
                  <a:pt x="5233788" y="1262559"/>
                  <a:pt x="5231308" y="1260079"/>
                  <a:pt x="5231308" y="1255118"/>
                </a:cubicBezTo>
                <a:cubicBezTo>
                  <a:pt x="5231308" y="1250156"/>
                  <a:pt x="5232549" y="1247676"/>
                  <a:pt x="5235029" y="1247676"/>
                </a:cubicBezTo>
                <a:close/>
                <a:moveTo>
                  <a:pt x="739648" y="1244727"/>
                </a:moveTo>
                <a:lnTo>
                  <a:pt x="737629" y="1246746"/>
                </a:lnTo>
                <a:cubicBezTo>
                  <a:pt x="737009" y="1247366"/>
                  <a:pt x="736699" y="1247676"/>
                  <a:pt x="736699" y="1247676"/>
                </a:cubicBezTo>
                <a:close/>
                <a:moveTo>
                  <a:pt x="1205508" y="1240235"/>
                </a:moveTo>
                <a:cubicBezTo>
                  <a:pt x="1210469" y="1240235"/>
                  <a:pt x="1212949" y="1240235"/>
                  <a:pt x="1212949" y="1240235"/>
                </a:cubicBezTo>
                <a:cubicBezTo>
                  <a:pt x="1212949" y="1240235"/>
                  <a:pt x="1212949" y="1242715"/>
                  <a:pt x="1212949" y="1247676"/>
                </a:cubicBezTo>
                <a:close/>
                <a:moveTo>
                  <a:pt x="744140" y="1240235"/>
                </a:moveTo>
                <a:cubicBezTo>
                  <a:pt x="744140" y="1240235"/>
                  <a:pt x="742900" y="1241475"/>
                  <a:pt x="740420" y="1243955"/>
                </a:cubicBezTo>
                <a:lnTo>
                  <a:pt x="739648" y="1244727"/>
                </a:lnTo>
                <a:close/>
                <a:moveTo>
                  <a:pt x="5567142" y="1238617"/>
                </a:moveTo>
                <a:lnTo>
                  <a:pt x="5571752" y="1248606"/>
                </a:lnTo>
                <a:cubicBezTo>
                  <a:pt x="5572993" y="1252947"/>
                  <a:pt x="5573613" y="1257598"/>
                  <a:pt x="5573613" y="1262559"/>
                </a:cubicBezTo>
                <a:cubicBezTo>
                  <a:pt x="5573613" y="1267520"/>
                  <a:pt x="5573613" y="1272481"/>
                  <a:pt x="5573613" y="1277442"/>
                </a:cubicBezTo>
                <a:close/>
                <a:moveTo>
                  <a:pt x="5120616" y="1235584"/>
                </a:moveTo>
                <a:cubicBezTo>
                  <a:pt x="5122477" y="1236204"/>
                  <a:pt x="5124648" y="1237754"/>
                  <a:pt x="5127128" y="1240235"/>
                </a:cubicBezTo>
                <a:lnTo>
                  <a:pt x="5127128" y="1247676"/>
                </a:lnTo>
                <a:lnTo>
                  <a:pt x="5119687" y="1247676"/>
                </a:lnTo>
                <a:cubicBezTo>
                  <a:pt x="5114726" y="1242715"/>
                  <a:pt x="5113486" y="1238994"/>
                  <a:pt x="5115966" y="1236514"/>
                </a:cubicBezTo>
                <a:cubicBezTo>
                  <a:pt x="5117206" y="1235274"/>
                  <a:pt x="5118757" y="1234964"/>
                  <a:pt x="5120616" y="1235584"/>
                </a:cubicBezTo>
                <a:close/>
                <a:moveTo>
                  <a:pt x="5454550" y="1232793"/>
                </a:moveTo>
                <a:cubicBezTo>
                  <a:pt x="5459511" y="1232793"/>
                  <a:pt x="5464472" y="1232793"/>
                  <a:pt x="5469433" y="1232793"/>
                </a:cubicBezTo>
                <a:lnTo>
                  <a:pt x="5476874" y="1232793"/>
                </a:lnTo>
                <a:cubicBezTo>
                  <a:pt x="5471913" y="1237755"/>
                  <a:pt x="5466953" y="1240235"/>
                  <a:pt x="5461992" y="1240235"/>
                </a:cubicBezTo>
                <a:close/>
                <a:moveTo>
                  <a:pt x="5558730" y="1225352"/>
                </a:moveTo>
                <a:cubicBezTo>
                  <a:pt x="5558730" y="1225352"/>
                  <a:pt x="5561210" y="1227832"/>
                  <a:pt x="5566171" y="1232793"/>
                </a:cubicBezTo>
                <a:lnTo>
                  <a:pt x="5567142" y="1238617"/>
                </a:lnTo>
                <a:lnTo>
                  <a:pt x="5566171" y="1236514"/>
                </a:lnTo>
                <a:cubicBezTo>
                  <a:pt x="5561210" y="1229073"/>
                  <a:pt x="5558730" y="1225352"/>
                  <a:pt x="5558730" y="1225352"/>
                </a:cubicBezTo>
                <a:close/>
                <a:moveTo>
                  <a:pt x="915293" y="1225352"/>
                </a:moveTo>
                <a:lnTo>
                  <a:pt x="915293" y="1232793"/>
                </a:lnTo>
                <a:lnTo>
                  <a:pt x="907851" y="1232793"/>
                </a:lnTo>
                <a:cubicBezTo>
                  <a:pt x="907851" y="1232793"/>
                  <a:pt x="910332" y="1230313"/>
                  <a:pt x="915293" y="1225352"/>
                </a:cubicBezTo>
                <a:close/>
                <a:moveTo>
                  <a:pt x="870644" y="1225352"/>
                </a:moveTo>
                <a:cubicBezTo>
                  <a:pt x="865683" y="1225352"/>
                  <a:pt x="863203" y="1227832"/>
                  <a:pt x="863203" y="1232793"/>
                </a:cubicBezTo>
                <a:cubicBezTo>
                  <a:pt x="868164" y="1232793"/>
                  <a:pt x="870644" y="1232793"/>
                  <a:pt x="870644" y="1232793"/>
                </a:cubicBezTo>
                <a:cubicBezTo>
                  <a:pt x="870644" y="1232793"/>
                  <a:pt x="870644" y="1230313"/>
                  <a:pt x="870644" y="1225352"/>
                </a:cubicBezTo>
                <a:close/>
                <a:moveTo>
                  <a:pt x="827856" y="1221631"/>
                </a:moveTo>
                <a:cubicBezTo>
                  <a:pt x="829096" y="1221631"/>
                  <a:pt x="830957" y="1222871"/>
                  <a:pt x="833437" y="1225352"/>
                </a:cubicBezTo>
                <a:lnTo>
                  <a:pt x="833437" y="1232793"/>
                </a:lnTo>
                <a:cubicBezTo>
                  <a:pt x="828476" y="1232793"/>
                  <a:pt x="825996" y="1230313"/>
                  <a:pt x="825996" y="1225352"/>
                </a:cubicBezTo>
                <a:cubicBezTo>
                  <a:pt x="825996" y="1222871"/>
                  <a:pt x="826616" y="1221631"/>
                  <a:pt x="827856" y="1221631"/>
                </a:cubicBezTo>
                <a:close/>
                <a:moveTo>
                  <a:pt x="5775461" y="1220701"/>
                </a:moveTo>
                <a:cubicBezTo>
                  <a:pt x="5776081" y="1220081"/>
                  <a:pt x="5777011" y="1220391"/>
                  <a:pt x="5778251" y="1221631"/>
                </a:cubicBezTo>
                <a:cubicBezTo>
                  <a:pt x="5780731" y="1224111"/>
                  <a:pt x="5781972" y="1225352"/>
                  <a:pt x="5781972" y="1225352"/>
                </a:cubicBezTo>
                <a:cubicBezTo>
                  <a:pt x="5781972" y="1225352"/>
                  <a:pt x="5779491" y="1225352"/>
                  <a:pt x="5774531" y="1225352"/>
                </a:cubicBezTo>
                <a:cubicBezTo>
                  <a:pt x="5774531" y="1222871"/>
                  <a:pt x="5774841" y="1221321"/>
                  <a:pt x="5775461" y="1220701"/>
                </a:cubicBezTo>
                <a:close/>
                <a:moveTo>
                  <a:pt x="1103188" y="1220701"/>
                </a:moveTo>
                <a:cubicBezTo>
                  <a:pt x="1101948" y="1221321"/>
                  <a:pt x="1101328" y="1222871"/>
                  <a:pt x="1101328" y="1225352"/>
                </a:cubicBezTo>
                <a:cubicBezTo>
                  <a:pt x="1101328" y="1225352"/>
                  <a:pt x="1103808" y="1227832"/>
                  <a:pt x="1108769" y="1232793"/>
                </a:cubicBezTo>
                <a:lnTo>
                  <a:pt x="1116211" y="1225352"/>
                </a:lnTo>
                <a:cubicBezTo>
                  <a:pt x="1116211" y="1225352"/>
                  <a:pt x="1113730" y="1224111"/>
                  <a:pt x="1108769" y="1221631"/>
                </a:cubicBezTo>
                <a:cubicBezTo>
                  <a:pt x="1106289" y="1220391"/>
                  <a:pt x="1104428" y="1220081"/>
                  <a:pt x="1103188" y="1220701"/>
                </a:cubicBezTo>
                <a:close/>
                <a:moveTo>
                  <a:pt x="5514081" y="1217910"/>
                </a:moveTo>
                <a:lnTo>
                  <a:pt x="5521523" y="1225352"/>
                </a:lnTo>
                <a:cubicBezTo>
                  <a:pt x="5521523" y="1225352"/>
                  <a:pt x="5519043" y="1225352"/>
                  <a:pt x="5514081" y="1225352"/>
                </a:cubicBezTo>
                <a:cubicBezTo>
                  <a:pt x="5509120" y="1225352"/>
                  <a:pt x="5506640" y="1224111"/>
                  <a:pt x="5506640" y="1221631"/>
                </a:cubicBezTo>
                <a:cubicBezTo>
                  <a:pt x="5506640" y="1219151"/>
                  <a:pt x="5509120" y="1217910"/>
                  <a:pt x="5514081" y="1217910"/>
                </a:cubicBezTo>
                <a:close/>
                <a:moveTo>
                  <a:pt x="5011786" y="1217910"/>
                </a:moveTo>
                <a:cubicBezTo>
                  <a:pt x="5014267" y="1217910"/>
                  <a:pt x="5015507" y="1217910"/>
                  <a:pt x="5015507" y="1217910"/>
                </a:cubicBezTo>
                <a:lnTo>
                  <a:pt x="5022949" y="1225352"/>
                </a:lnTo>
                <a:cubicBezTo>
                  <a:pt x="5017987" y="1225352"/>
                  <a:pt x="5015507" y="1225352"/>
                  <a:pt x="5015507" y="1225352"/>
                </a:cubicBezTo>
                <a:cubicBezTo>
                  <a:pt x="5010546" y="1225352"/>
                  <a:pt x="5008066" y="1224111"/>
                  <a:pt x="5008066" y="1221631"/>
                </a:cubicBezTo>
                <a:cubicBezTo>
                  <a:pt x="5008066" y="1219151"/>
                  <a:pt x="5009306" y="1217910"/>
                  <a:pt x="5011786" y="1217910"/>
                </a:cubicBezTo>
                <a:close/>
                <a:moveTo>
                  <a:pt x="881341" y="1213260"/>
                </a:moveTo>
                <a:cubicBezTo>
                  <a:pt x="884132" y="1213260"/>
                  <a:pt x="885527" y="1216050"/>
                  <a:pt x="885527" y="1221631"/>
                </a:cubicBezTo>
                <a:cubicBezTo>
                  <a:pt x="885527" y="1229073"/>
                  <a:pt x="885527" y="1235273"/>
                  <a:pt x="885527" y="1240235"/>
                </a:cubicBezTo>
                <a:cubicBezTo>
                  <a:pt x="885527" y="1245196"/>
                  <a:pt x="881806" y="1247676"/>
                  <a:pt x="874365" y="1247676"/>
                </a:cubicBezTo>
                <a:cubicBezTo>
                  <a:pt x="866924" y="1247676"/>
                  <a:pt x="863203" y="1250156"/>
                  <a:pt x="863203" y="1255118"/>
                </a:cubicBezTo>
                <a:lnTo>
                  <a:pt x="848320" y="1247676"/>
                </a:lnTo>
                <a:cubicBezTo>
                  <a:pt x="848320" y="1227832"/>
                  <a:pt x="855762" y="1217910"/>
                  <a:pt x="870644" y="1217910"/>
                </a:cubicBezTo>
                <a:cubicBezTo>
                  <a:pt x="870644" y="1217910"/>
                  <a:pt x="873125" y="1216670"/>
                  <a:pt x="878086" y="1214190"/>
                </a:cubicBezTo>
                <a:cubicBezTo>
                  <a:pt x="879326" y="1213570"/>
                  <a:pt x="880411" y="1213260"/>
                  <a:pt x="881341" y="1213260"/>
                </a:cubicBezTo>
                <a:close/>
                <a:moveTo>
                  <a:pt x="1231552" y="1212329"/>
                </a:moveTo>
                <a:cubicBezTo>
                  <a:pt x="1234033" y="1211089"/>
                  <a:pt x="1237754" y="1212950"/>
                  <a:pt x="1242715" y="1217910"/>
                </a:cubicBezTo>
                <a:cubicBezTo>
                  <a:pt x="1242715" y="1217910"/>
                  <a:pt x="1240234" y="1220391"/>
                  <a:pt x="1235273" y="1225352"/>
                </a:cubicBezTo>
                <a:lnTo>
                  <a:pt x="1227832" y="1225352"/>
                </a:lnTo>
                <a:cubicBezTo>
                  <a:pt x="1227832" y="1217910"/>
                  <a:pt x="1229072" y="1213570"/>
                  <a:pt x="1231552" y="1212329"/>
                </a:cubicBezTo>
                <a:close/>
                <a:moveTo>
                  <a:pt x="1272480" y="1210469"/>
                </a:moveTo>
                <a:cubicBezTo>
                  <a:pt x="1272480" y="1210469"/>
                  <a:pt x="1272480" y="1212949"/>
                  <a:pt x="1272480" y="1217910"/>
                </a:cubicBezTo>
                <a:cubicBezTo>
                  <a:pt x="1267519" y="1217910"/>
                  <a:pt x="1262558" y="1219151"/>
                  <a:pt x="1257598" y="1221631"/>
                </a:cubicBezTo>
                <a:cubicBezTo>
                  <a:pt x="1252636" y="1224111"/>
                  <a:pt x="1250156" y="1227832"/>
                  <a:pt x="1250156" y="1232793"/>
                </a:cubicBezTo>
                <a:cubicBezTo>
                  <a:pt x="1250156" y="1237755"/>
                  <a:pt x="1250156" y="1242715"/>
                  <a:pt x="1250156" y="1247676"/>
                </a:cubicBezTo>
                <a:lnTo>
                  <a:pt x="1265039" y="1247676"/>
                </a:lnTo>
                <a:cubicBezTo>
                  <a:pt x="1279921" y="1232793"/>
                  <a:pt x="1284882" y="1220391"/>
                  <a:pt x="1279921" y="1210469"/>
                </a:cubicBezTo>
                <a:cubicBezTo>
                  <a:pt x="1274961" y="1210469"/>
                  <a:pt x="1272480" y="1210469"/>
                  <a:pt x="1272480" y="1210469"/>
                </a:cubicBezTo>
                <a:close/>
                <a:moveTo>
                  <a:pt x="1041797" y="1210469"/>
                </a:moveTo>
                <a:lnTo>
                  <a:pt x="1049238" y="1232793"/>
                </a:lnTo>
                <a:cubicBezTo>
                  <a:pt x="1049238" y="1232793"/>
                  <a:pt x="1047998" y="1231553"/>
                  <a:pt x="1045517" y="1229073"/>
                </a:cubicBezTo>
                <a:cubicBezTo>
                  <a:pt x="1043037" y="1226593"/>
                  <a:pt x="1041797" y="1222872"/>
                  <a:pt x="1041797" y="1217910"/>
                </a:cubicBezTo>
                <a:close/>
                <a:moveTo>
                  <a:pt x="840878" y="1210469"/>
                </a:moveTo>
                <a:lnTo>
                  <a:pt x="848320" y="1217910"/>
                </a:lnTo>
                <a:cubicBezTo>
                  <a:pt x="848320" y="1222872"/>
                  <a:pt x="845840" y="1225352"/>
                  <a:pt x="840878" y="1225352"/>
                </a:cubicBezTo>
                <a:lnTo>
                  <a:pt x="840878" y="1217910"/>
                </a:lnTo>
                <a:cubicBezTo>
                  <a:pt x="840878" y="1212949"/>
                  <a:pt x="840878" y="1210469"/>
                  <a:pt x="840878" y="1210469"/>
                </a:cubicBezTo>
                <a:close/>
                <a:moveTo>
                  <a:pt x="5455480" y="1204889"/>
                </a:moveTo>
                <a:cubicBezTo>
                  <a:pt x="5457341" y="1204889"/>
                  <a:pt x="5459511" y="1205508"/>
                  <a:pt x="5461992" y="1206748"/>
                </a:cubicBezTo>
                <a:cubicBezTo>
                  <a:pt x="5466953" y="1209228"/>
                  <a:pt x="5468192" y="1211710"/>
                  <a:pt x="5465712" y="1214190"/>
                </a:cubicBezTo>
                <a:cubicBezTo>
                  <a:pt x="5463232" y="1216670"/>
                  <a:pt x="5460751" y="1217910"/>
                  <a:pt x="5458271" y="1217910"/>
                </a:cubicBezTo>
                <a:cubicBezTo>
                  <a:pt x="5455791" y="1217910"/>
                  <a:pt x="5453310" y="1216670"/>
                  <a:pt x="5450829" y="1214190"/>
                </a:cubicBezTo>
                <a:cubicBezTo>
                  <a:pt x="5448349" y="1211710"/>
                  <a:pt x="5448349" y="1209228"/>
                  <a:pt x="5450829" y="1206748"/>
                </a:cubicBezTo>
                <a:cubicBezTo>
                  <a:pt x="5452069" y="1205508"/>
                  <a:pt x="5453619" y="1204889"/>
                  <a:pt x="5455480" y="1204889"/>
                </a:cubicBezTo>
                <a:close/>
                <a:moveTo>
                  <a:pt x="5521523" y="1203028"/>
                </a:moveTo>
                <a:cubicBezTo>
                  <a:pt x="5526484" y="1203028"/>
                  <a:pt x="5528964" y="1204268"/>
                  <a:pt x="5528964" y="1206748"/>
                </a:cubicBezTo>
                <a:cubicBezTo>
                  <a:pt x="5528964" y="1209228"/>
                  <a:pt x="5526484" y="1210469"/>
                  <a:pt x="5521523" y="1210469"/>
                </a:cubicBezTo>
                <a:cubicBezTo>
                  <a:pt x="5516561" y="1210469"/>
                  <a:pt x="5512841" y="1210469"/>
                  <a:pt x="5510361" y="1210469"/>
                </a:cubicBezTo>
                <a:cubicBezTo>
                  <a:pt x="5507881" y="1210469"/>
                  <a:pt x="5506640" y="1210469"/>
                  <a:pt x="5506640" y="1210469"/>
                </a:cubicBezTo>
                <a:cubicBezTo>
                  <a:pt x="5506640" y="1210469"/>
                  <a:pt x="5507881" y="1209228"/>
                  <a:pt x="5510361" y="1206748"/>
                </a:cubicBezTo>
                <a:cubicBezTo>
                  <a:pt x="5512841" y="1204268"/>
                  <a:pt x="5516561" y="1203028"/>
                  <a:pt x="5521523" y="1203028"/>
                </a:cubicBezTo>
                <a:close/>
                <a:moveTo>
                  <a:pt x="4978300" y="1203028"/>
                </a:moveTo>
                <a:lnTo>
                  <a:pt x="4985742" y="1203028"/>
                </a:lnTo>
                <a:lnTo>
                  <a:pt x="4985742" y="1210469"/>
                </a:lnTo>
                <a:close/>
                <a:moveTo>
                  <a:pt x="922734" y="1203028"/>
                </a:moveTo>
                <a:cubicBezTo>
                  <a:pt x="922734" y="1203028"/>
                  <a:pt x="922734" y="1204268"/>
                  <a:pt x="922734" y="1206748"/>
                </a:cubicBezTo>
                <a:cubicBezTo>
                  <a:pt x="922734" y="1209228"/>
                  <a:pt x="922734" y="1212949"/>
                  <a:pt x="922734" y="1217910"/>
                </a:cubicBezTo>
                <a:lnTo>
                  <a:pt x="915293" y="1210469"/>
                </a:lnTo>
                <a:cubicBezTo>
                  <a:pt x="915293" y="1210469"/>
                  <a:pt x="915293" y="1209228"/>
                  <a:pt x="915293" y="1206748"/>
                </a:cubicBezTo>
                <a:cubicBezTo>
                  <a:pt x="915293" y="1204268"/>
                  <a:pt x="917773" y="1203028"/>
                  <a:pt x="922734" y="1203028"/>
                </a:cubicBezTo>
                <a:close/>
                <a:moveTo>
                  <a:pt x="4799706" y="1195586"/>
                </a:moveTo>
                <a:cubicBezTo>
                  <a:pt x="4799706" y="1195586"/>
                  <a:pt x="4799706" y="1198066"/>
                  <a:pt x="4799706" y="1203028"/>
                </a:cubicBezTo>
                <a:lnTo>
                  <a:pt x="4807148" y="1203028"/>
                </a:lnTo>
                <a:cubicBezTo>
                  <a:pt x="4807148" y="1198066"/>
                  <a:pt x="4804668" y="1195586"/>
                  <a:pt x="4799706" y="1195586"/>
                </a:cubicBezTo>
                <a:close/>
                <a:moveTo>
                  <a:pt x="1218530" y="1191866"/>
                </a:moveTo>
                <a:cubicBezTo>
                  <a:pt x="1222251" y="1191866"/>
                  <a:pt x="1225351" y="1193106"/>
                  <a:pt x="1227832" y="1195586"/>
                </a:cubicBezTo>
                <a:cubicBezTo>
                  <a:pt x="1227832" y="1205508"/>
                  <a:pt x="1222871" y="1210469"/>
                  <a:pt x="1212949" y="1210469"/>
                </a:cubicBezTo>
                <a:cubicBezTo>
                  <a:pt x="1207988" y="1210469"/>
                  <a:pt x="1201787" y="1214190"/>
                  <a:pt x="1194345" y="1221631"/>
                </a:cubicBezTo>
                <a:cubicBezTo>
                  <a:pt x="1186904" y="1229073"/>
                  <a:pt x="1183183" y="1234034"/>
                  <a:pt x="1183183" y="1236514"/>
                </a:cubicBezTo>
                <a:cubicBezTo>
                  <a:pt x="1183183" y="1238994"/>
                  <a:pt x="1180703" y="1241475"/>
                  <a:pt x="1175742" y="1243955"/>
                </a:cubicBezTo>
                <a:cubicBezTo>
                  <a:pt x="1170781" y="1246435"/>
                  <a:pt x="1168300" y="1245196"/>
                  <a:pt x="1168300" y="1240235"/>
                </a:cubicBezTo>
                <a:lnTo>
                  <a:pt x="1168300" y="1232793"/>
                </a:lnTo>
                <a:cubicBezTo>
                  <a:pt x="1183183" y="1232793"/>
                  <a:pt x="1190625" y="1225352"/>
                  <a:pt x="1190625" y="1210469"/>
                </a:cubicBezTo>
                <a:cubicBezTo>
                  <a:pt x="1190625" y="1205508"/>
                  <a:pt x="1195586" y="1200548"/>
                  <a:pt x="1205508" y="1195586"/>
                </a:cubicBezTo>
                <a:cubicBezTo>
                  <a:pt x="1210469" y="1193106"/>
                  <a:pt x="1214809" y="1191866"/>
                  <a:pt x="1218530" y="1191866"/>
                </a:cubicBezTo>
                <a:close/>
                <a:moveTo>
                  <a:pt x="5402460" y="1188145"/>
                </a:moveTo>
                <a:cubicBezTo>
                  <a:pt x="5407422" y="1188145"/>
                  <a:pt x="5409902" y="1190625"/>
                  <a:pt x="5409902" y="1195586"/>
                </a:cubicBezTo>
                <a:lnTo>
                  <a:pt x="5409902" y="1203028"/>
                </a:lnTo>
                <a:cubicBezTo>
                  <a:pt x="5409902" y="1203028"/>
                  <a:pt x="5409902" y="1205508"/>
                  <a:pt x="5409902" y="1210469"/>
                </a:cubicBezTo>
                <a:cubicBezTo>
                  <a:pt x="5409902" y="1215430"/>
                  <a:pt x="5413622" y="1219151"/>
                  <a:pt x="5421064" y="1221631"/>
                </a:cubicBezTo>
                <a:cubicBezTo>
                  <a:pt x="5428505" y="1224111"/>
                  <a:pt x="5429746" y="1225352"/>
                  <a:pt x="5424785" y="1225352"/>
                </a:cubicBezTo>
                <a:lnTo>
                  <a:pt x="5424785" y="1240235"/>
                </a:lnTo>
                <a:cubicBezTo>
                  <a:pt x="5429746" y="1240235"/>
                  <a:pt x="5432226" y="1246435"/>
                  <a:pt x="5432226" y="1258838"/>
                </a:cubicBezTo>
                <a:cubicBezTo>
                  <a:pt x="5432226" y="1271241"/>
                  <a:pt x="5430985" y="1277442"/>
                  <a:pt x="5428505" y="1277442"/>
                </a:cubicBezTo>
                <a:cubicBezTo>
                  <a:pt x="5426025" y="1277442"/>
                  <a:pt x="5422304" y="1274961"/>
                  <a:pt x="5417343" y="1270000"/>
                </a:cubicBezTo>
                <a:cubicBezTo>
                  <a:pt x="5412382" y="1265039"/>
                  <a:pt x="5409902" y="1257598"/>
                  <a:pt x="5409902" y="1247676"/>
                </a:cubicBezTo>
                <a:cubicBezTo>
                  <a:pt x="5409902" y="1247676"/>
                  <a:pt x="5408661" y="1245196"/>
                  <a:pt x="5406181" y="1240235"/>
                </a:cubicBezTo>
                <a:cubicBezTo>
                  <a:pt x="5403701" y="1235273"/>
                  <a:pt x="5402460" y="1230313"/>
                  <a:pt x="5402460" y="1225352"/>
                </a:cubicBezTo>
                <a:close/>
                <a:moveTo>
                  <a:pt x="1480840" y="1188145"/>
                </a:moveTo>
                <a:cubicBezTo>
                  <a:pt x="1480840" y="1188145"/>
                  <a:pt x="1480840" y="1190625"/>
                  <a:pt x="1480840" y="1195586"/>
                </a:cubicBezTo>
                <a:cubicBezTo>
                  <a:pt x="1485800" y="1195586"/>
                  <a:pt x="1488281" y="1193106"/>
                  <a:pt x="1488281" y="1188145"/>
                </a:cubicBezTo>
                <a:close/>
                <a:moveTo>
                  <a:pt x="1108769" y="1188145"/>
                </a:moveTo>
                <a:lnTo>
                  <a:pt x="1101328" y="1195586"/>
                </a:lnTo>
                <a:lnTo>
                  <a:pt x="1108769" y="1203028"/>
                </a:lnTo>
                <a:cubicBezTo>
                  <a:pt x="1108769" y="1198066"/>
                  <a:pt x="1110010" y="1195586"/>
                  <a:pt x="1112490" y="1195586"/>
                </a:cubicBezTo>
                <a:cubicBezTo>
                  <a:pt x="1114970" y="1195586"/>
                  <a:pt x="1113730" y="1193106"/>
                  <a:pt x="1108769" y="1188145"/>
                </a:cubicBezTo>
                <a:close/>
                <a:moveTo>
                  <a:pt x="788789" y="1188145"/>
                </a:moveTo>
                <a:cubicBezTo>
                  <a:pt x="798711" y="1188145"/>
                  <a:pt x="798711" y="1195586"/>
                  <a:pt x="788789" y="1210469"/>
                </a:cubicBezTo>
                <a:cubicBezTo>
                  <a:pt x="783828" y="1215430"/>
                  <a:pt x="778867" y="1217910"/>
                  <a:pt x="773906" y="1217910"/>
                </a:cubicBezTo>
                <a:cubicBezTo>
                  <a:pt x="778867" y="1198066"/>
                  <a:pt x="783828" y="1188145"/>
                  <a:pt x="788789" y="1188145"/>
                </a:cubicBezTo>
                <a:close/>
                <a:moveTo>
                  <a:pt x="5506640" y="1180703"/>
                </a:moveTo>
                <a:lnTo>
                  <a:pt x="5521523" y="1180703"/>
                </a:lnTo>
                <a:cubicBezTo>
                  <a:pt x="5521523" y="1185665"/>
                  <a:pt x="5521523" y="1188145"/>
                  <a:pt x="5521523" y="1188145"/>
                </a:cubicBezTo>
                <a:cubicBezTo>
                  <a:pt x="5521523" y="1188145"/>
                  <a:pt x="5520282" y="1188145"/>
                  <a:pt x="5517802" y="1188145"/>
                </a:cubicBezTo>
                <a:cubicBezTo>
                  <a:pt x="5515322" y="1188145"/>
                  <a:pt x="5511601" y="1185665"/>
                  <a:pt x="5506640" y="1180703"/>
                </a:cubicBezTo>
                <a:close/>
                <a:moveTo>
                  <a:pt x="1391543" y="1180703"/>
                </a:moveTo>
                <a:cubicBezTo>
                  <a:pt x="1401465" y="1180703"/>
                  <a:pt x="1406425" y="1181944"/>
                  <a:pt x="1406425" y="1184424"/>
                </a:cubicBezTo>
                <a:cubicBezTo>
                  <a:pt x="1406425" y="1186904"/>
                  <a:pt x="1403945" y="1188145"/>
                  <a:pt x="1398984" y="1188145"/>
                </a:cubicBezTo>
                <a:lnTo>
                  <a:pt x="1384101" y="1188145"/>
                </a:lnTo>
                <a:close/>
                <a:moveTo>
                  <a:pt x="1160859" y="1180703"/>
                </a:moveTo>
                <a:cubicBezTo>
                  <a:pt x="1155898" y="1180703"/>
                  <a:pt x="1148457" y="1183184"/>
                  <a:pt x="1138535" y="1188145"/>
                </a:cubicBezTo>
                <a:lnTo>
                  <a:pt x="1145976" y="1195586"/>
                </a:lnTo>
                <a:cubicBezTo>
                  <a:pt x="1150937" y="1195586"/>
                  <a:pt x="1154658" y="1194346"/>
                  <a:pt x="1157138" y="1191866"/>
                </a:cubicBezTo>
                <a:cubicBezTo>
                  <a:pt x="1159619" y="1189385"/>
                  <a:pt x="1160859" y="1185665"/>
                  <a:pt x="1160859" y="1180703"/>
                </a:cubicBezTo>
                <a:close/>
                <a:moveTo>
                  <a:pt x="4970859" y="1173262"/>
                </a:moveTo>
                <a:cubicBezTo>
                  <a:pt x="4970859" y="1173262"/>
                  <a:pt x="4973339" y="1173262"/>
                  <a:pt x="4978300" y="1173262"/>
                </a:cubicBezTo>
                <a:cubicBezTo>
                  <a:pt x="4978300" y="1173262"/>
                  <a:pt x="4980780" y="1173262"/>
                  <a:pt x="4985742" y="1173262"/>
                </a:cubicBezTo>
                <a:lnTo>
                  <a:pt x="4985742" y="1180703"/>
                </a:lnTo>
                <a:close/>
                <a:moveTo>
                  <a:pt x="1004589" y="1173262"/>
                </a:moveTo>
                <a:lnTo>
                  <a:pt x="1019473" y="1173262"/>
                </a:lnTo>
                <a:lnTo>
                  <a:pt x="989707" y="1188145"/>
                </a:lnTo>
                <a:cubicBezTo>
                  <a:pt x="989707" y="1188145"/>
                  <a:pt x="994668" y="1183184"/>
                  <a:pt x="1004589" y="1173262"/>
                </a:cubicBezTo>
                <a:close/>
                <a:moveTo>
                  <a:pt x="4934582" y="1168611"/>
                </a:moveTo>
                <a:cubicBezTo>
                  <a:pt x="4936442" y="1169231"/>
                  <a:pt x="4938612" y="1170781"/>
                  <a:pt x="4941093" y="1173262"/>
                </a:cubicBezTo>
                <a:lnTo>
                  <a:pt x="4941093" y="1180703"/>
                </a:lnTo>
                <a:cubicBezTo>
                  <a:pt x="4931172" y="1175742"/>
                  <a:pt x="4926210" y="1175742"/>
                  <a:pt x="4926210" y="1180703"/>
                </a:cubicBezTo>
                <a:cubicBezTo>
                  <a:pt x="4926210" y="1185665"/>
                  <a:pt x="4929931" y="1188145"/>
                  <a:pt x="4937372" y="1188145"/>
                </a:cubicBezTo>
                <a:cubicBezTo>
                  <a:pt x="4944814" y="1188145"/>
                  <a:pt x="4948535" y="1190625"/>
                  <a:pt x="4948535" y="1195586"/>
                </a:cubicBezTo>
                <a:cubicBezTo>
                  <a:pt x="4938613" y="1195586"/>
                  <a:pt x="4931172" y="1193106"/>
                  <a:pt x="4926210" y="1188145"/>
                </a:cubicBezTo>
                <a:cubicBezTo>
                  <a:pt x="4901406" y="1178223"/>
                  <a:pt x="4896445" y="1173262"/>
                  <a:pt x="4911327" y="1173262"/>
                </a:cubicBezTo>
                <a:cubicBezTo>
                  <a:pt x="4921249" y="1173262"/>
                  <a:pt x="4927451" y="1172021"/>
                  <a:pt x="4929931" y="1169541"/>
                </a:cubicBezTo>
                <a:cubicBezTo>
                  <a:pt x="4931171" y="1168301"/>
                  <a:pt x="4932722" y="1167991"/>
                  <a:pt x="4934582" y="1168611"/>
                </a:cubicBezTo>
                <a:close/>
                <a:moveTo>
                  <a:pt x="5387577" y="1165821"/>
                </a:moveTo>
                <a:cubicBezTo>
                  <a:pt x="5387577" y="1170782"/>
                  <a:pt x="5387577" y="1173262"/>
                  <a:pt x="5387577" y="1173262"/>
                </a:cubicBezTo>
                <a:cubicBezTo>
                  <a:pt x="5382616" y="1173262"/>
                  <a:pt x="5381377" y="1172021"/>
                  <a:pt x="5383857" y="1169541"/>
                </a:cubicBezTo>
                <a:cubicBezTo>
                  <a:pt x="5386337" y="1167061"/>
                  <a:pt x="5387577" y="1165821"/>
                  <a:pt x="5387577" y="1165821"/>
                </a:cubicBezTo>
                <a:close/>
                <a:moveTo>
                  <a:pt x="1220390" y="1165821"/>
                </a:moveTo>
                <a:cubicBezTo>
                  <a:pt x="1225351" y="1165821"/>
                  <a:pt x="1227832" y="1165821"/>
                  <a:pt x="1227832" y="1165821"/>
                </a:cubicBezTo>
                <a:cubicBezTo>
                  <a:pt x="1227832" y="1165821"/>
                  <a:pt x="1225351" y="1167061"/>
                  <a:pt x="1220390" y="1169541"/>
                </a:cubicBezTo>
                <a:cubicBezTo>
                  <a:pt x="1215429" y="1172021"/>
                  <a:pt x="1212949" y="1172021"/>
                  <a:pt x="1212949" y="1169541"/>
                </a:cubicBezTo>
                <a:cubicBezTo>
                  <a:pt x="1212949" y="1167061"/>
                  <a:pt x="1215429" y="1165821"/>
                  <a:pt x="1220390" y="1165821"/>
                </a:cubicBezTo>
                <a:close/>
                <a:moveTo>
                  <a:pt x="1034355" y="1165821"/>
                </a:moveTo>
                <a:cubicBezTo>
                  <a:pt x="1044277" y="1165821"/>
                  <a:pt x="1044277" y="1173262"/>
                  <a:pt x="1034355" y="1188145"/>
                </a:cubicBezTo>
                <a:lnTo>
                  <a:pt x="1026914" y="1195586"/>
                </a:lnTo>
                <a:cubicBezTo>
                  <a:pt x="1026914" y="1190625"/>
                  <a:pt x="1026914" y="1186904"/>
                  <a:pt x="1026914" y="1184424"/>
                </a:cubicBezTo>
                <a:cubicBezTo>
                  <a:pt x="1026914" y="1181944"/>
                  <a:pt x="1026914" y="1178223"/>
                  <a:pt x="1026914" y="1173262"/>
                </a:cubicBezTo>
                <a:cubicBezTo>
                  <a:pt x="1026914" y="1168301"/>
                  <a:pt x="1029394" y="1165821"/>
                  <a:pt x="1034355" y="1165821"/>
                </a:cubicBezTo>
                <a:close/>
                <a:moveTo>
                  <a:pt x="744140" y="1165821"/>
                </a:moveTo>
                <a:lnTo>
                  <a:pt x="751582" y="1165821"/>
                </a:lnTo>
                <a:cubicBezTo>
                  <a:pt x="751582" y="1170782"/>
                  <a:pt x="749101" y="1178223"/>
                  <a:pt x="744140" y="1188145"/>
                </a:cubicBezTo>
                <a:lnTo>
                  <a:pt x="736699" y="1188145"/>
                </a:lnTo>
                <a:cubicBezTo>
                  <a:pt x="736699" y="1183184"/>
                  <a:pt x="739179" y="1175742"/>
                  <a:pt x="744140" y="1165821"/>
                </a:cubicBezTo>
                <a:close/>
                <a:moveTo>
                  <a:pt x="5208984" y="1150938"/>
                </a:moveTo>
                <a:cubicBezTo>
                  <a:pt x="5218905" y="1155899"/>
                  <a:pt x="5233788" y="1168301"/>
                  <a:pt x="5253632" y="1188145"/>
                </a:cubicBezTo>
                <a:cubicBezTo>
                  <a:pt x="5253632" y="1193106"/>
                  <a:pt x="5256112" y="1195586"/>
                  <a:pt x="5261074" y="1195586"/>
                </a:cubicBezTo>
                <a:cubicBezTo>
                  <a:pt x="5266035" y="1195586"/>
                  <a:pt x="5268515" y="1195586"/>
                  <a:pt x="5268515" y="1195586"/>
                </a:cubicBezTo>
                <a:lnTo>
                  <a:pt x="5283398" y="1203028"/>
                </a:lnTo>
                <a:cubicBezTo>
                  <a:pt x="5278436" y="1207989"/>
                  <a:pt x="5275956" y="1211710"/>
                  <a:pt x="5275956" y="1214190"/>
                </a:cubicBezTo>
                <a:cubicBezTo>
                  <a:pt x="5275956" y="1216670"/>
                  <a:pt x="5278436" y="1217910"/>
                  <a:pt x="5283398" y="1217910"/>
                </a:cubicBezTo>
                <a:lnTo>
                  <a:pt x="5298281" y="1240235"/>
                </a:lnTo>
                <a:cubicBezTo>
                  <a:pt x="5298281" y="1240235"/>
                  <a:pt x="5295801" y="1242715"/>
                  <a:pt x="5290839" y="1247676"/>
                </a:cubicBezTo>
                <a:lnTo>
                  <a:pt x="5275956" y="1232793"/>
                </a:lnTo>
                <a:cubicBezTo>
                  <a:pt x="5270995" y="1222872"/>
                  <a:pt x="5264794" y="1216670"/>
                  <a:pt x="5257353" y="1214190"/>
                </a:cubicBezTo>
                <a:cubicBezTo>
                  <a:pt x="5249911" y="1211710"/>
                  <a:pt x="5248671" y="1207989"/>
                  <a:pt x="5253632" y="1203028"/>
                </a:cubicBezTo>
                <a:lnTo>
                  <a:pt x="5238749" y="1180703"/>
                </a:lnTo>
                <a:close/>
                <a:moveTo>
                  <a:pt x="4851796" y="1150938"/>
                </a:moveTo>
                <a:lnTo>
                  <a:pt x="4866679" y="1150938"/>
                </a:lnTo>
                <a:lnTo>
                  <a:pt x="4866679" y="1158379"/>
                </a:lnTo>
                <a:close/>
                <a:moveTo>
                  <a:pt x="4807148" y="1150938"/>
                </a:moveTo>
                <a:lnTo>
                  <a:pt x="4829472" y="1165821"/>
                </a:lnTo>
                <a:cubicBezTo>
                  <a:pt x="4829472" y="1165821"/>
                  <a:pt x="4826992" y="1165821"/>
                  <a:pt x="4822031" y="1165821"/>
                </a:cubicBezTo>
                <a:cubicBezTo>
                  <a:pt x="4817069" y="1165821"/>
                  <a:pt x="4814589" y="1165821"/>
                  <a:pt x="4814589" y="1165821"/>
                </a:cubicBezTo>
                <a:close/>
                <a:moveTo>
                  <a:pt x="922734" y="1150938"/>
                </a:moveTo>
                <a:lnTo>
                  <a:pt x="930176" y="1150938"/>
                </a:lnTo>
                <a:lnTo>
                  <a:pt x="930176" y="1158379"/>
                </a:lnTo>
                <a:cubicBezTo>
                  <a:pt x="930176" y="1158379"/>
                  <a:pt x="927695" y="1155899"/>
                  <a:pt x="922734" y="1150938"/>
                </a:cubicBezTo>
                <a:close/>
                <a:moveTo>
                  <a:pt x="848320" y="1150938"/>
                </a:moveTo>
                <a:cubicBezTo>
                  <a:pt x="848320" y="1150938"/>
                  <a:pt x="850800" y="1150938"/>
                  <a:pt x="855762" y="1150938"/>
                </a:cubicBezTo>
                <a:cubicBezTo>
                  <a:pt x="855762" y="1155899"/>
                  <a:pt x="848320" y="1163341"/>
                  <a:pt x="833437" y="1173262"/>
                </a:cubicBezTo>
                <a:cubicBezTo>
                  <a:pt x="823515" y="1178223"/>
                  <a:pt x="816074" y="1181944"/>
                  <a:pt x="811113" y="1184424"/>
                </a:cubicBezTo>
                <a:cubicBezTo>
                  <a:pt x="806152" y="1186904"/>
                  <a:pt x="803672" y="1185665"/>
                  <a:pt x="803672" y="1180703"/>
                </a:cubicBezTo>
                <a:lnTo>
                  <a:pt x="825996" y="1165821"/>
                </a:lnTo>
                <a:cubicBezTo>
                  <a:pt x="830957" y="1165821"/>
                  <a:pt x="834678" y="1164580"/>
                  <a:pt x="837158" y="1162100"/>
                </a:cubicBezTo>
                <a:cubicBezTo>
                  <a:pt x="839638" y="1159620"/>
                  <a:pt x="843359" y="1155899"/>
                  <a:pt x="848320" y="1150938"/>
                </a:cubicBezTo>
                <a:close/>
                <a:moveTo>
                  <a:pt x="781347" y="1150938"/>
                </a:moveTo>
                <a:lnTo>
                  <a:pt x="781347" y="1165821"/>
                </a:lnTo>
                <a:lnTo>
                  <a:pt x="773906" y="1165821"/>
                </a:lnTo>
                <a:cubicBezTo>
                  <a:pt x="773906" y="1165821"/>
                  <a:pt x="775146" y="1163341"/>
                  <a:pt x="777627" y="1158379"/>
                </a:cubicBezTo>
                <a:cubicBezTo>
                  <a:pt x="780107" y="1153418"/>
                  <a:pt x="781347" y="1150938"/>
                  <a:pt x="781347" y="1150938"/>
                </a:cubicBezTo>
                <a:close/>
                <a:moveTo>
                  <a:pt x="1365836" y="1145661"/>
                </a:moveTo>
                <a:lnTo>
                  <a:pt x="1363638" y="1150938"/>
                </a:lnTo>
                <a:cubicBezTo>
                  <a:pt x="1362397" y="1155899"/>
                  <a:pt x="1361777" y="1163340"/>
                  <a:pt x="1361777" y="1173262"/>
                </a:cubicBezTo>
                <a:cubicBezTo>
                  <a:pt x="1361777" y="1178223"/>
                  <a:pt x="1360537" y="1181944"/>
                  <a:pt x="1358056" y="1184424"/>
                </a:cubicBezTo>
                <a:cubicBezTo>
                  <a:pt x="1355576" y="1186904"/>
                  <a:pt x="1351855" y="1190625"/>
                  <a:pt x="1346894" y="1195586"/>
                </a:cubicBezTo>
                <a:lnTo>
                  <a:pt x="1339453" y="1203028"/>
                </a:lnTo>
                <a:lnTo>
                  <a:pt x="1332011" y="1188145"/>
                </a:lnTo>
                <a:cubicBezTo>
                  <a:pt x="1327050" y="1183184"/>
                  <a:pt x="1320849" y="1183184"/>
                  <a:pt x="1313408" y="1188145"/>
                </a:cubicBezTo>
                <a:cubicBezTo>
                  <a:pt x="1305967" y="1193106"/>
                  <a:pt x="1302246" y="1198066"/>
                  <a:pt x="1302246" y="1203028"/>
                </a:cubicBezTo>
                <a:lnTo>
                  <a:pt x="1309687" y="1203028"/>
                </a:lnTo>
                <a:cubicBezTo>
                  <a:pt x="1314648" y="1198066"/>
                  <a:pt x="1319609" y="1196827"/>
                  <a:pt x="1324570" y="1199307"/>
                </a:cubicBezTo>
                <a:cubicBezTo>
                  <a:pt x="1329531" y="1201787"/>
                  <a:pt x="1332011" y="1205508"/>
                  <a:pt x="1332011" y="1210469"/>
                </a:cubicBezTo>
                <a:cubicBezTo>
                  <a:pt x="1332011" y="1225352"/>
                  <a:pt x="1336972" y="1225352"/>
                  <a:pt x="1346894" y="1210469"/>
                </a:cubicBezTo>
                <a:lnTo>
                  <a:pt x="1354336" y="1203028"/>
                </a:lnTo>
                <a:lnTo>
                  <a:pt x="1354336" y="1210469"/>
                </a:lnTo>
                <a:cubicBezTo>
                  <a:pt x="1354336" y="1215430"/>
                  <a:pt x="1355576" y="1219151"/>
                  <a:pt x="1358056" y="1221631"/>
                </a:cubicBezTo>
                <a:cubicBezTo>
                  <a:pt x="1360537" y="1224111"/>
                  <a:pt x="1361777" y="1225352"/>
                  <a:pt x="1361777" y="1225352"/>
                </a:cubicBezTo>
                <a:cubicBezTo>
                  <a:pt x="1361777" y="1225352"/>
                  <a:pt x="1359297" y="1225352"/>
                  <a:pt x="1354336" y="1225352"/>
                </a:cubicBezTo>
                <a:cubicBezTo>
                  <a:pt x="1349375" y="1225352"/>
                  <a:pt x="1346894" y="1227832"/>
                  <a:pt x="1346894" y="1232793"/>
                </a:cubicBezTo>
                <a:cubicBezTo>
                  <a:pt x="1336972" y="1232793"/>
                  <a:pt x="1332011" y="1231553"/>
                  <a:pt x="1332011" y="1229073"/>
                </a:cubicBezTo>
                <a:cubicBezTo>
                  <a:pt x="1332011" y="1226593"/>
                  <a:pt x="1328291" y="1225352"/>
                  <a:pt x="1320849" y="1225352"/>
                </a:cubicBezTo>
                <a:cubicBezTo>
                  <a:pt x="1313408" y="1225352"/>
                  <a:pt x="1309687" y="1226593"/>
                  <a:pt x="1309687" y="1229073"/>
                </a:cubicBezTo>
                <a:cubicBezTo>
                  <a:pt x="1309687" y="1231553"/>
                  <a:pt x="1303486" y="1237755"/>
                  <a:pt x="1291084" y="1247676"/>
                </a:cubicBezTo>
                <a:cubicBezTo>
                  <a:pt x="1278682" y="1257598"/>
                  <a:pt x="1270000" y="1262559"/>
                  <a:pt x="1265039" y="1262559"/>
                </a:cubicBezTo>
                <a:cubicBezTo>
                  <a:pt x="1260078" y="1262559"/>
                  <a:pt x="1255117" y="1266280"/>
                  <a:pt x="1250156" y="1273721"/>
                </a:cubicBezTo>
                <a:cubicBezTo>
                  <a:pt x="1245195" y="1281162"/>
                  <a:pt x="1240234" y="1284883"/>
                  <a:pt x="1235273" y="1284883"/>
                </a:cubicBezTo>
                <a:lnTo>
                  <a:pt x="1242715" y="1232793"/>
                </a:lnTo>
                <a:cubicBezTo>
                  <a:pt x="1247676" y="1227832"/>
                  <a:pt x="1250156" y="1224111"/>
                  <a:pt x="1250156" y="1221631"/>
                </a:cubicBezTo>
                <a:cubicBezTo>
                  <a:pt x="1250156" y="1219151"/>
                  <a:pt x="1247676" y="1212949"/>
                  <a:pt x="1242715" y="1203028"/>
                </a:cubicBezTo>
                <a:cubicBezTo>
                  <a:pt x="1237754" y="1188145"/>
                  <a:pt x="1240234" y="1175742"/>
                  <a:pt x="1250156" y="1165821"/>
                </a:cubicBezTo>
                <a:lnTo>
                  <a:pt x="1257598" y="1165821"/>
                </a:lnTo>
                <a:lnTo>
                  <a:pt x="1257598" y="1180703"/>
                </a:lnTo>
                <a:lnTo>
                  <a:pt x="1257598" y="1188145"/>
                </a:lnTo>
                <a:lnTo>
                  <a:pt x="1257598" y="1195586"/>
                </a:lnTo>
                <a:lnTo>
                  <a:pt x="1257598" y="1210469"/>
                </a:lnTo>
                <a:cubicBezTo>
                  <a:pt x="1267519" y="1210469"/>
                  <a:pt x="1277441" y="1203028"/>
                  <a:pt x="1287363" y="1188145"/>
                </a:cubicBezTo>
                <a:lnTo>
                  <a:pt x="1302246" y="1180703"/>
                </a:lnTo>
                <a:cubicBezTo>
                  <a:pt x="1302246" y="1180703"/>
                  <a:pt x="1303486" y="1179463"/>
                  <a:pt x="1305967" y="1176983"/>
                </a:cubicBezTo>
                <a:cubicBezTo>
                  <a:pt x="1308447" y="1174503"/>
                  <a:pt x="1309687" y="1173262"/>
                  <a:pt x="1309687" y="1173262"/>
                </a:cubicBezTo>
                <a:lnTo>
                  <a:pt x="1317129" y="1165821"/>
                </a:lnTo>
                <a:lnTo>
                  <a:pt x="1339453" y="1150938"/>
                </a:lnTo>
                <a:close/>
                <a:moveTo>
                  <a:pt x="5097363" y="1143496"/>
                </a:moveTo>
                <a:cubicBezTo>
                  <a:pt x="5097363" y="1143496"/>
                  <a:pt x="5099843" y="1143496"/>
                  <a:pt x="5104804" y="1143496"/>
                </a:cubicBezTo>
                <a:lnTo>
                  <a:pt x="5112245" y="1158379"/>
                </a:lnTo>
                <a:cubicBezTo>
                  <a:pt x="5107284" y="1158379"/>
                  <a:pt x="5102324" y="1155899"/>
                  <a:pt x="5097363" y="1150938"/>
                </a:cubicBezTo>
                <a:cubicBezTo>
                  <a:pt x="5097363" y="1145976"/>
                  <a:pt x="5097363" y="1143496"/>
                  <a:pt x="5097363" y="1143496"/>
                </a:cubicBezTo>
                <a:close/>
                <a:moveTo>
                  <a:pt x="4654599" y="1143496"/>
                </a:moveTo>
                <a:cubicBezTo>
                  <a:pt x="4652119" y="1143496"/>
                  <a:pt x="4650878" y="1145976"/>
                  <a:pt x="4650878" y="1150938"/>
                </a:cubicBezTo>
                <a:lnTo>
                  <a:pt x="4658320" y="1150938"/>
                </a:lnTo>
                <a:cubicBezTo>
                  <a:pt x="4663281" y="1150938"/>
                  <a:pt x="4665761" y="1150938"/>
                  <a:pt x="4665761" y="1150938"/>
                </a:cubicBezTo>
                <a:cubicBezTo>
                  <a:pt x="4665761" y="1145976"/>
                  <a:pt x="4663281" y="1143496"/>
                  <a:pt x="4658320" y="1143496"/>
                </a:cubicBezTo>
                <a:cubicBezTo>
                  <a:pt x="4658320" y="1143496"/>
                  <a:pt x="4657079" y="1143496"/>
                  <a:pt x="4654599" y="1143496"/>
                </a:cubicBezTo>
                <a:close/>
                <a:moveTo>
                  <a:pt x="1369219" y="1143496"/>
                </a:moveTo>
                <a:lnTo>
                  <a:pt x="1373559" y="1144117"/>
                </a:lnTo>
                <a:lnTo>
                  <a:pt x="1365836" y="1145661"/>
                </a:lnTo>
                <a:lnTo>
                  <a:pt x="1365963" y="1145357"/>
                </a:lnTo>
                <a:cubicBezTo>
                  <a:pt x="1366893" y="1144117"/>
                  <a:pt x="1367978" y="1143496"/>
                  <a:pt x="1369219" y="1143496"/>
                </a:cubicBezTo>
                <a:close/>
                <a:moveTo>
                  <a:pt x="1265039" y="1143496"/>
                </a:moveTo>
                <a:lnTo>
                  <a:pt x="1272480" y="1143496"/>
                </a:lnTo>
                <a:cubicBezTo>
                  <a:pt x="1262558" y="1153418"/>
                  <a:pt x="1257598" y="1155899"/>
                  <a:pt x="1257598" y="1150938"/>
                </a:cubicBezTo>
                <a:cubicBezTo>
                  <a:pt x="1252636" y="1150938"/>
                  <a:pt x="1255117" y="1148458"/>
                  <a:pt x="1265039" y="1143496"/>
                </a:cubicBezTo>
                <a:close/>
                <a:moveTo>
                  <a:pt x="751582" y="1143496"/>
                </a:moveTo>
                <a:cubicBezTo>
                  <a:pt x="751582" y="1143496"/>
                  <a:pt x="752822" y="1143496"/>
                  <a:pt x="755302" y="1143496"/>
                </a:cubicBezTo>
                <a:cubicBezTo>
                  <a:pt x="757783" y="1143496"/>
                  <a:pt x="759023" y="1145976"/>
                  <a:pt x="759023" y="1150938"/>
                </a:cubicBezTo>
                <a:cubicBezTo>
                  <a:pt x="759023" y="1150938"/>
                  <a:pt x="756543" y="1150938"/>
                  <a:pt x="751582" y="1150938"/>
                </a:cubicBezTo>
                <a:cubicBezTo>
                  <a:pt x="751582" y="1150938"/>
                  <a:pt x="750342" y="1149697"/>
                  <a:pt x="747861" y="1147217"/>
                </a:cubicBezTo>
                <a:cubicBezTo>
                  <a:pt x="745381" y="1144737"/>
                  <a:pt x="746621" y="1143496"/>
                  <a:pt x="751582" y="1143496"/>
                </a:cubicBezTo>
                <a:close/>
                <a:moveTo>
                  <a:pt x="4836665" y="1142752"/>
                </a:moveTo>
                <a:lnTo>
                  <a:pt x="4838541" y="1143264"/>
                </a:lnTo>
                <a:cubicBezTo>
                  <a:pt x="4838696" y="1143419"/>
                  <a:pt x="4838153" y="1143496"/>
                  <a:pt x="4836913" y="1143496"/>
                </a:cubicBezTo>
                <a:close/>
                <a:moveTo>
                  <a:pt x="5035506" y="1141171"/>
                </a:moveTo>
                <a:cubicBezTo>
                  <a:pt x="5038296" y="1141481"/>
                  <a:pt x="5041552" y="1142256"/>
                  <a:pt x="5045273" y="1143496"/>
                </a:cubicBezTo>
                <a:cubicBezTo>
                  <a:pt x="5055194" y="1148458"/>
                  <a:pt x="5060156" y="1158379"/>
                  <a:pt x="5060156" y="1173262"/>
                </a:cubicBezTo>
                <a:cubicBezTo>
                  <a:pt x="5055194" y="1183184"/>
                  <a:pt x="5052714" y="1190625"/>
                  <a:pt x="5052714" y="1195586"/>
                </a:cubicBezTo>
                <a:cubicBezTo>
                  <a:pt x="5052714" y="1200548"/>
                  <a:pt x="5052714" y="1203028"/>
                  <a:pt x="5052714" y="1203028"/>
                </a:cubicBezTo>
                <a:cubicBezTo>
                  <a:pt x="5047753" y="1207989"/>
                  <a:pt x="5044032" y="1210469"/>
                  <a:pt x="5041552" y="1210469"/>
                </a:cubicBezTo>
                <a:cubicBezTo>
                  <a:pt x="5039072" y="1210469"/>
                  <a:pt x="5037831" y="1207989"/>
                  <a:pt x="5037831" y="1203028"/>
                </a:cubicBezTo>
                <a:cubicBezTo>
                  <a:pt x="5037831" y="1183184"/>
                  <a:pt x="5025429" y="1173262"/>
                  <a:pt x="5000624" y="1173262"/>
                </a:cubicBezTo>
                <a:cubicBezTo>
                  <a:pt x="4995663" y="1173262"/>
                  <a:pt x="4993183" y="1170782"/>
                  <a:pt x="4993183" y="1165821"/>
                </a:cubicBezTo>
                <a:cubicBezTo>
                  <a:pt x="4993183" y="1160859"/>
                  <a:pt x="4995663" y="1157139"/>
                  <a:pt x="5000624" y="1154659"/>
                </a:cubicBezTo>
                <a:cubicBezTo>
                  <a:pt x="5005586" y="1152178"/>
                  <a:pt x="5008066" y="1153418"/>
                  <a:pt x="5008066" y="1158379"/>
                </a:cubicBezTo>
                <a:cubicBezTo>
                  <a:pt x="5013027" y="1158379"/>
                  <a:pt x="5017987" y="1155899"/>
                  <a:pt x="5022949" y="1150938"/>
                </a:cubicBezTo>
                <a:cubicBezTo>
                  <a:pt x="5022949" y="1143497"/>
                  <a:pt x="5027134" y="1140241"/>
                  <a:pt x="5035506" y="1141171"/>
                </a:cubicBezTo>
                <a:close/>
                <a:moveTo>
                  <a:pt x="5722441" y="1136055"/>
                </a:moveTo>
                <a:lnTo>
                  <a:pt x="5729882" y="1150938"/>
                </a:lnTo>
                <a:lnTo>
                  <a:pt x="5729882" y="1158379"/>
                </a:lnTo>
                <a:close/>
                <a:moveTo>
                  <a:pt x="5246191" y="1136055"/>
                </a:moveTo>
                <a:cubicBezTo>
                  <a:pt x="5246191" y="1136055"/>
                  <a:pt x="5248671" y="1138535"/>
                  <a:pt x="5253632" y="1143496"/>
                </a:cubicBezTo>
                <a:lnTo>
                  <a:pt x="5253632" y="1150938"/>
                </a:lnTo>
                <a:cubicBezTo>
                  <a:pt x="5248671" y="1150938"/>
                  <a:pt x="5244950" y="1148458"/>
                  <a:pt x="5242470" y="1143496"/>
                </a:cubicBezTo>
                <a:cubicBezTo>
                  <a:pt x="5239990" y="1138535"/>
                  <a:pt x="5241229" y="1136055"/>
                  <a:pt x="5246191" y="1136055"/>
                </a:cubicBezTo>
                <a:close/>
                <a:moveTo>
                  <a:pt x="1317129" y="1136055"/>
                </a:moveTo>
                <a:cubicBezTo>
                  <a:pt x="1322090" y="1145976"/>
                  <a:pt x="1317129" y="1153418"/>
                  <a:pt x="1302246" y="1158379"/>
                </a:cubicBezTo>
                <a:cubicBezTo>
                  <a:pt x="1292324" y="1163341"/>
                  <a:pt x="1287363" y="1168301"/>
                  <a:pt x="1287363" y="1173262"/>
                </a:cubicBezTo>
                <a:cubicBezTo>
                  <a:pt x="1282402" y="1178223"/>
                  <a:pt x="1274961" y="1180703"/>
                  <a:pt x="1265039" y="1180703"/>
                </a:cubicBezTo>
                <a:cubicBezTo>
                  <a:pt x="1265039" y="1180703"/>
                  <a:pt x="1268760" y="1175742"/>
                  <a:pt x="1276201" y="1165821"/>
                </a:cubicBezTo>
                <a:cubicBezTo>
                  <a:pt x="1283642" y="1155899"/>
                  <a:pt x="1288603" y="1150938"/>
                  <a:pt x="1291084" y="1150938"/>
                </a:cubicBezTo>
                <a:cubicBezTo>
                  <a:pt x="1293564" y="1150938"/>
                  <a:pt x="1297285" y="1148458"/>
                  <a:pt x="1302246" y="1143496"/>
                </a:cubicBezTo>
                <a:cubicBezTo>
                  <a:pt x="1307207" y="1138535"/>
                  <a:pt x="1312168" y="1136055"/>
                  <a:pt x="1317129" y="1136055"/>
                </a:cubicBezTo>
                <a:close/>
                <a:moveTo>
                  <a:pt x="803672" y="1136055"/>
                </a:moveTo>
                <a:cubicBezTo>
                  <a:pt x="803672" y="1136055"/>
                  <a:pt x="804912" y="1136055"/>
                  <a:pt x="807392" y="1136055"/>
                </a:cubicBezTo>
                <a:cubicBezTo>
                  <a:pt x="809873" y="1136055"/>
                  <a:pt x="809873" y="1137296"/>
                  <a:pt x="807392" y="1139776"/>
                </a:cubicBezTo>
                <a:cubicBezTo>
                  <a:pt x="804912" y="1142256"/>
                  <a:pt x="803672" y="1143496"/>
                  <a:pt x="803672" y="1143496"/>
                </a:cubicBezTo>
                <a:cubicBezTo>
                  <a:pt x="803672" y="1143496"/>
                  <a:pt x="803672" y="1141016"/>
                  <a:pt x="803672" y="1136055"/>
                </a:cubicBezTo>
                <a:close/>
                <a:moveTo>
                  <a:pt x="4874120" y="1128614"/>
                </a:moveTo>
                <a:cubicBezTo>
                  <a:pt x="4879082" y="1128614"/>
                  <a:pt x="4884042" y="1131094"/>
                  <a:pt x="4889003" y="1136055"/>
                </a:cubicBezTo>
                <a:cubicBezTo>
                  <a:pt x="4893965" y="1141016"/>
                  <a:pt x="4896445" y="1143496"/>
                  <a:pt x="4896445" y="1143496"/>
                </a:cubicBezTo>
                <a:lnTo>
                  <a:pt x="4881562" y="1143496"/>
                </a:lnTo>
                <a:cubicBezTo>
                  <a:pt x="4876601" y="1138535"/>
                  <a:pt x="4874120" y="1133575"/>
                  <a:pt x="4874120" y="1128614"/>
                </a:cubicBezTo>
                <a:close/>
                <a:moveTo>
                  <a:pt x="4755058" y="1128614"/>
                </a:moveTo>
                <a:cubicBezTo>
                  <a:pt x="4755058" y="1128614"/>
                  <a:pt x="4756299" y="1129854"/>
                  <a:pt x="4758779" y="1132334"/>
                </a:cubicBezTo>
                <a:cubicBezTo>
                  <a:pt x="4761259" y="1134814"/>
                  <a:pt x="4764979" y="1136055"/>
                  <a:pt x="4769941" y="1136055"/>
                </a:cubicBezTo>
                <a:lnTo>
                  <a:pt x="4762499" y="1128614"/>
                </a:lnTo>
                <a:close/>
                <a:moveTo>
                  <a:pt x="1101328" y="1128614"/>
                </a:moveTo>
                <a:cubicBezTo>
                  <a:pt x="1101328" y="1128614"/>
                  <a:pt x="1098847" y="1131094"/>
                  <a:pt x="1093887" y="1136055"/>
                </a:cubicBezTo>
                <a:lnTo>
                  <a:pt x="1086445" y="1136055"/>
                </a:lnTo>
                <a:close/>
                <a:moveTo>
                  <a:pt x="4963417" y="1106289"/>
                </a:moveTo>
                <a:cubicBezTo>
                  <a:pt x="4968379" y="1106289"/>
                  <a:pt x="4970859" y="1108769"/>
                  <a:pt x="4970859" y="1113731"/>
                </a:cubicBezTo>
                <a:lnTo>
                  <a:pt x="4970859" y="1121172"/>
                </a:lnTo>
                <a:cubicBezTo>
                  <a:pt x="4970859" y="1121172"/>
                  <a:pt x="4968379" y="1118692"/>
                  <a:pt x="4963417" y="1113731"/>
                </a:cubicBezTo>
                <a:close/>
                <a:moveTo>
                  <a:pt x="5268515" y="1104894"/>
                </a:moveTo>
                <a:cubicBezTo>
                  <a:pt x="5275956" y="1105824"/>
                  <a:pt x="5283398" y="1113731"/>
                  <a:pt x="5290839" y="1128614"/>
                </a:cubicBezTo>
                <a:cubicBezTo>
                  <a:pt x="5295801" y="1133575"/>
                  <a:pt x="5300761" y="1141016"/>
                  <a:pt x="5305722" y="1150938"/>
                </a:cubicBezTo>
                <a:cubicBezTo>
                  <a:pt x="5310683" y="1150938"/>
                  <a:pt x="5314404" y="1153418"/>
                  <a:pt x="5316884" y="1158379"/>
                </a:cubicBezTo>
                <a:cubicBezTo>
                  <a:pt x="5319364" y="1163341"/>
                  <a:pt x="5320605" y="1165821"/>
                  <a:pt x="5320605" y="1165821"/>
                </a:cubicBezTo>
                <a:cubicBezTo>
                  <a:pt x="5320605" y="1170782"/>
                  <a:pt x="5324326" y="1176983"/>
                  <a:pt x="5331767" y="1184424"/>
                </a:cubicBezTo>
                <a:cubicBezTo>
                  <a:pt x="5339208" y="1191866"/>
                  <a:pt x="5346650" y="1200548"/>
                  <a:pt x="5354091" y="1210469"/>
                </a:cubicBezTo>
                <a:cubicBezTo>
                  <a:pt x="5361533" y="1220391"/>
                  <a:pt x="5365253" y="1227832"/>
                  <a:pt x="5365253" y="1232793"/>
                </a:cubicBezTo>
                <a:cubicBezTo>
                  <a:pt x="5365253" y="1237755"/>
                  <a:pt x="5367733" y="1240235"/>
                  <a:pt x="5372695" y="1240235"/>
                </a:cubicBezTo>
                <a:cubicBezTo>
                  <a:pt x="5377656" y="1240235"/>
                  <a:pt x="5382616" y="1245196"/>
                  <a:pt x="5387577" y="1255118"/>
                </a:cubicBezTo>
                <a:cubicBezTo>
                  <a:pt x="5392539" y="1274961"/>
                  <a:pt x="5407422" y="1292325"/>
                  <a:pt x="5432226" y="1307207"/>
                </a:cubicBezTo>
                <a:lnTo>
                  <a:pt x="5432226" y="1314649"/>
                </a:lnTo>
                <a:lnTo>
                  <a:pt x="5424785" y="1322090"/>
                </a:lnTo>
                <a:lnTo>
                  <a:pt x="5417343" y="1322090"/>
                </a:lnTo>
                <a:cubicBezTo>
                  <a:pt x="5417343" y="1322090"/>
                  <a:pt x="5417343" y="1320850"/>
                  <a:pt x="5417343" y="1318369"/>
                </a:cubicBezTo>
                <a:cubicBezTo>
                  <a:pt x="5417343" y="1315889"/>
                  <a:pt x="5416102" y="1314649"/>
                  <a:pt x="5413622" y="1314649"/>
                </a:cubicBezTo>
                <a:cubicBezTo>
                  <a:pt x="5411142" y="1314649"/>
                  <a:pt x="5409902" y="1313408"/>
                  <a:pt x="5409902" y="1310928"/>
                </a:cubicBezTo>
                <a:cubicBezTo>
                  <a:pt x="5409902" y="1308448"/>
                  <a:pt x="5409902" y="1304727"/>
                  <a:pt x="5409902" y="1299766"/>
                </a:cubicBezTo>
                <a:cubicBezTo>
                  <a:pt x="5409902" y="1294805"/>
                  <a:pt x="5406181" y="1291084"/>
                  <a:pt x="5398740" y="1288604"/>
                </a:cubicBezTo>
                <a:cubicBezTo>
                  <a:pt x="5391298" y="1286123"/>
                  <a:pt x="5387577" y="1284883"/>
                  <a:pt x="5387577" y="1284883"/>
                </a:cubicBezTo>
                <a:lnTo>
                  <a:pt x="5380136" y="1284883"/>
                </a:lnTo>
                <a:lnTo>
                  <a:pt x="5372695" y="1270000"/>
                </a:lnTo>
                <a:cubicBezTo>
                  <a:pt x="5367733" y="1265039"/>
                  <a:pt x="5365253" y="1260079"/>
                  <a:pt x="5365253" y="1255118"/>
                </a:cubicBezTo>
                <a:cubicBezTo>
                  <a:pt x="5365253" y="1250156"/>
                  <a:pt x="5364013" y="1246435"/>
                  <a:pt x="5361533" y="1243955"/>
                </a:cubicBezTo>
                <a:cubicBezTo>
                  <a:pt x="5359052" y="1241475"/>
                  <a:pt x="5357812" y="1240235"/>
                  <a:pt x="5357812" y="1240235"/>
                </a:cubicBezTo>
                <a:cubicBezTo>
                  <a:pt x="5352851" y="1240235"/>
                  <a:pt x="5350370" y="1237755"/>
                  <a:pt x="5350370" y="1232793"/>
                </a:cubicBezTo>
                <a:cubicBezTo>
                  <a:pt x="5350370" y="1227832"/>
                  <a:pt x="5349130" y="1224111"/>
                  <a:pt x="5346650" y="1221631"/>
                </a:cubicBezTo>
                <a:cubicBezTo>
                  <a:pt x="5344170" y="1219151"/>
                  <a:pt x="5342929" y="1215430"/>
                  <a:pt x="5342929" y="1210469"/>
                </a:cubicBezTo>
                <a:lnTo>
                  <a:pt x="5335488" y="1203028"/>
                </a:lnTo>
                <a:lnTo>
                  <a:pt x="5320605" y="1180703"/>
                </a:lnTo>
                <a:lnTo>
                  <a:pt x="5305722" y="1158379"/>
                </a:lnTo>
                <a:lnTo>
                  <a:pt x="5298281" y="1150938"/>
                </a:lnTo>
                <a:cubicBezTo>
                  <a:pt x="5298281" y="1150938"/>
                  <a:pt x="5292080" y="1144737"/>
                  <a:pt x="5279677" y="1132334"/>
                </a:cubicBezTo>
                <a:cubicBezTo>
                  <a:pt x="5267274" y="1119932"/>
                  <a:pt x="5261074" y="1111251"/>
                  <a:pt x="5261074" y="1106289"/>
                </a:cubicBezTo>
                <a:cubicBezTo>
                  <a:pt x="5263554" y="1105049"/>
                  <a:pt x="5266034" y="1104584"/>
                  <a:pt x="5268515" y="1104894"/>
                </a:cubicBezTo>
                <a:close/>
                <a:moveTo>
                  <a:pt x="4680644" y="1098848"/>
                </a:moveTo>
                <a:cubicBezTo>
                  <a:pt x="4690565" y="1103809"/>
                  <a:pt x="4695527" y="1107530"/>
                  <a:pt x="4695527" y="1110010"/>
                </a:cubicBezTo>
                <a:cubicBezTo>
                  <a:pt x="4695527" y="1112490"/>
                  <a:pt x="4698007" y="1116211"/>
                  <a:pt x="4702968" y="1121172"/>
                </a:cubicBezTo>
                <a:cubicBezTo>
                  <a:pt x="4717851" y="1131094"/>
                  <a:pt x="4725292" y="1131094"/>
                  <a:pt x="4725292" y="1121172"/>
                </a:cubicBezTo>
                <a:cubicBezTo>
                  <a:pt x="4725292" y="1121172"/>
                  <a:pt x="4720331" y="1117451"/>
                  <a:pt x="4710410" y="1110010"/>
                </a:cubicBezTo>
                <a:cubicBezTo>
                  <a:pt x="4700488" y="1102569"/>
                  <a:pt x="4690565" y="1098848"/>
                  <a:pt x="4680644" y="1098848"/>
                </a:cubicBezTo>
                <a:close/>
                <a:moveTo>
                  <a:pt x="937617" y="1098848"/>
                </a:moveTo>
                <a:lnTo>
                  <a:pt x="937617" y="1121172"/>
                </a:lnTo>
                <a:lnTo>
                  <a:pt x="930176" y="1136055"/>
                </a:lnTo>
                <a:lnTo>
                  <a:pt x="930176" y="1121172"/>
                </a:lnTo>
                <a:close/>
                <a:moveTo>
                  <a:pt x="632519" y="1098848"/>
                </a:moveTo>
                <a:cubicBezTo>
                  <a:pt x="632519" y="1098848"/>
                  <a:pt x="632519" y="1101328"/>
                  <a:pt x="632519" y="1106289"/>
                </a:cubicBezTo>
                <a:lnTo>
                  <a:pt x="625078" y="1106289"/>
                </a:lnTo>
                <a:cubicBezTo>
                  <a:pt x="625078" y="1101328"/>
                  <a:pt x="627558" y="1098848"/>
                  <a:pt x="632519" y="1098848"/>
                </a:cubicBezTo>
                <a:close/>
                <a:moveTo>
                  <a:pt x="998776" y="1094430"/>
                </a:moveTo>
                <a:cubicBezTo>
                  <a:pt x="999551" y="1094275"/>
                  <a:pt x="1000249" y="1094508"/>
                  <a:pt x="1000869" y="1095127"/>
                </a:cubicBezTo>
                <a:cubicBezTo>
                  <a:pt x="1003349" y="1097607"/>
                  <a:pt x="999629" y="1103809"/>
                  <a:pt x="989707" y="1113731"/>
                </a:cubicBezTo>
                <a:cubicBezTo>
                  <a:pt x="979785" y="1123652"/>
                  <a:pt x="973584" y="1131094"/>
                  <a:pt x="971103" y="1136055"/>
                </a:cubicBezTo>
                <a:cubicBezTo>
                  <a:pt x="968623" y="1141016"/>
                  <a:pt x="966142" y="1139776"/>
                  <a:pt x="963662" y="1132334"/>
                </a:cubicBezTo>
                <a:cubicBezTo>
                  <a:pt x="961181" y="1124893"/>
                  <a:pt x="962421" y="1121172"/>
                  <a:pt x="967383" y="1121172"/>
                </a:cubicBezTo>
                <a:lnTo>
                  <a:pt x="989707" y="1106289"/>
                </a:lnTo>
                <a:cubicBezTo>
                  <a:pt x="993427" y="1098849"/>
                  <a:pt x="996451" y="1094895"/>
                  <a:pt x="998776" y="1094430"/>
                </a:cubicBezTo>
                <a:close/>
                <a:moveTo>
                  <a:pt x="1451074" y="1091407"/>
                </a:moveTo>
                <a:lnTo>
                  <a:pt x="1458515" y="1098848"/>
                </a:lnTo>
                <a:cubicBezTo>
                  <a:pt x="1453554" y="1118692"/>
                  <a:pt x="1433711" y="1136055"/>
                  <a:pt x="1398984" y="1150938"/>
                </a:cubicBezTo>
                <a:cubicBezTo>
                  <a:pt x="1389062" y="1155899"/>
                  <a:pt x="1384101" y="1160859"/>
                  <a:pt x="1384101" y="1165821"/>
                </a:cubicBezTo>
                <a:cubicBezTo>
                  <a:pt x="1384101" y="1165821"/>
                  <a:pt x="1384101" y="1167061"/>
                  <a:pt x="1384101" y="1169541"/>
                </a:cubicBezTo>
                <a:cubicBezTo>
                  <a:pt x="1384101" y="1172021"/>
                  <a:pt x="1381621" y="1173262"/>
                  <a:pt x="1376660" y="1173262"/>
                </a:cubicBezTo>
                <a:cubicBezTo>
                  <a:pt x="1376660" y="1168301"/>
                  <a:pt x="1376660" y="1163341"/>
                  <a:pt x="1376660" y="1158379"/>
                </a:cubicBezTo>
                <a:cubicBezTo>
                  <a:pt x="1381621" y="1153418"/>
                  <a:pt x="1382861" y="1149697"/>
                  <a:pt x="1380381" y="1147217"/>
                </a:cubicBezTo>
                <a:cubicBezTo>
                  <a:pt x="1379140" y="1145977"/>
                  <a:pt x="1377590" y="1145047"/>
                  <a:pt x="1375730" y="1144427"/>
                </a:cubicBezTo>
                <a:lnTo>
                  <a:pt x="1373559" y="1144117"/>
                </a:lnTo>
                <a:lnTo>
                  <a:pt x="1376660" y="1143496"/>
                </a:lnTo>
                <a:lnTo>
                  <a:pt x="1391543" y="1128614"/>
                </a:lnTo>
                <a:cubicBezTo>
                  <a:pt x="1391543" y="1123652"/>
                  <a:pt x="1394023" y="1121172"/>
                  <a:pt x="1398984" y="1121172"/>
                </a:cubicBezTo>
                <a:cubicBezTo>
                  <a:pt x="1403945" y="1126134"/>
                  <a:pt x="1406425" y="1128614"/>
                  <a:pt x="1406425" y="1128614"/>
                </a:cubicBezTo>
                <a:cubicBezTo>
                  <a:pt x="1411386" y="1133575"/>
                  <a:pt x="1418828" y="1128614"/>
                  <a:pt x="1428750" y="1113731"/>
                </a:cubicBezTo>
                <a:close/>
                <a:moveTo>
                  <a:pt x="5223867" y="1076524"/>
                </a:moveTo>
                <a:lnTo>
                  <a:pt x="5246191" y="1076524"/>
                </a:lnTo>
                <a:lnTo>
                  <a:pt x="5231308" y="1091407"/>
                </a:lnTo>
                <a:cubicBezTo>
                  <a:pt x="5226347" y="1081485"/>
                  <a:pt x="5223867" y="1076524"/>
                  <a:pt x="5223867" y="1076524"/>
                </a:cubicBezTo>
                <a:close/>
                <a:moveTo>
                  <a:pt x="5313163" y="1069082"/>
                </a:moveTo>
                <a:cubicBezTo>
                  <a:pt x="5313163" y="1074044"/>
                  <a:pt x="5313163" y="1076524"/>
                  <a:pt x="5313163" y="1076524"/>
                </a:cubicBezTo>
                <a:cubicBezTo>
                  <a:pt x="5313163" y="1076524"/>
                  <a:pt x="5310683" y="1076524"/>
                  <a:pt x="5305722" y="1076524"/>
                </a:cubicBezTo>
                <a:cubicBezTo>
                  <a:pt x="5305722" y="1076524"/>
                  <a:pt x="5305722" y="1075283"/>
                  <a:pt x="5305722" y="1072803"/>
                </a:cubicBezTo>
                <a:cubicBezTo>
                  <a:pt x="5305722" y="1070323"/>
                  <a:pt x="5308202" y="1069082"/>
                  <a:pt x="5313163" y="1069082"/>
                </a:cubicBezTo>
                <a:close/>
                <a:moveTo>
                  <a:pt x="4658320" y="1069082"/>
                </a:moveTo>
                <a:cubicBezTo>
                  <a:pt x="4653358" y="1069082"/>
                  <a:pt x="4653358" y="1074044"/>
                  <a:pt x="4658320" y="1083965"/>
                </a:cubicBezTo>
                <a:cubicBezTo>
                  <a:pt x="4658320" y="1088926"/>
                  <a:pt x="4660800" y="1091407"/>
                  <a:pt x="4665761" y="1091407"/>
                </a:cubicBezTo>
                <a:cubicBezTo>
                  <a:pt x="4670722" y="1091407"/>
                  <a:pt x="4673202" y="1088926"/>
                  <a:pt x="4673202" y="1083965"/>
                </a:cubicBezTo>
                <a:cubicBezTo>
                  <a:pt x="4678164" y="1074044"/>
                  <a:pt x="4673202" y="1069082"/>
                  <a:pt x="4658320" y="1069082"/>
                </a:cubicBezTo>
                <a:close/>
                <a:moveTo>
                  <a:pt x="5342929" y="1061641"/>
                </a:moveTo>
                <a:cubicBezTo>
                  <a:pt x="5342929" y="1061641"/>
                  <a:pt x="5342929" y="1064121"/>
                  <a:pt x="5342929" y="1069082"/>
                </a:cubicBezTo>
                <a:cubicBezTo>
                  <a:pt x="5347890" y="1074044"/>
                  <a:pt x="5352851" y="1079004"/>
                  <a:pt x="5357812" y="1083965"/>
                </a:cubicBezTo>
                <a:lnTo>
                  <a:pt x="5357812" y="1091407"/>
                </a:lnTo>
                <a:cubicBezTo>
                  <a:pt x="5352851" y="1101328"/>
                  <a:pt x="5355332" y="1111251"/>
                  <a:pt x="5365253" y="1121172"/>
                </a:cubicBezTo>
                <a:cubicBezTo>
                  <a:pt x="5375175" y="1136055"/>
                  <a:pt x="5380136" y="1143496"/>
                  <a:pt x="5380136" y="1143496"/>
                </a:cubicBezTo>
                <a:cubicBezTo>
                  <a:pt x="5380136" y="1153418"/>
                  <a:pt x="5375175" y="1153418"/>
                  <a:pt x="5365253" y="1143496"/>
                </a:cubicBezTo>
                <a:lnTo>
                  <a:pt x="5342929" y="1113731"/>
                </a:lnTo>
                <a:cubicBezTo>
                  <a:pt x="5337968" y="1103809"/>
                  <a:pt x="5335488" y="1098848"/>
                  <a:pt x="5335488" y="1098848"/>
                </a:cubicBezTo>
                <a:cubicBezTo>
                  <a:pt x="5335488" y="1098848"/>
                  <a:pt x="5337968" y="1096368"/>
                  <a:pt x="5342929" y="1091407"/>
                </a:cubicBezTo>
                <a:lnTo>
                  <a:pt x="5342929" y="1083965"/>
                </a:lnTo>
                <a:cubicBezTo>
                  <a:pt x="5337968" y="1083965"/>
                  <a:pt x="5335488" y="1082725"/>
                  <a:pt x="5335488" y="1080244"/>
                </a:cubicBezTo>
                <a:cubicBezTo>
                  <a:pt x="5335488" y="1077764"/>
                  <a:pt x="5335488" y="1074044"/>
                  <a:pt x="5335488" y="1069082"/>
                </a:cubicBezTo>
                <a:cubicBezTo>
                  <a:pt x="5340449" y="1064121"/>
                  <a:pt x="5342929" y="1061641"/>
                  <a:pt x="5342929" y="1061641"/>
                </a:cubicBezTo>
                <a:close/>
                <a:moveTo>
                  <a:pt x="5268515" y="1061641"/>
                </a:moveTo>
                <a:lnTo>
                  <a:pt x="5283398" y="1061641"/>
                </a:lnTo>
                <a:lnTo>
                  <a:pt x="5283398" y="1069082"/>
                </a:lnTo>
                <a:close/>
                <a:moveTo>
                  <a:pt x="1235273" y="1061641"/>
                </a:moveTo>
                <a:lnTo>
                  <a:pt x="1227832" y="1076524"/>
                </a:lnTo>
                <a:cubicBezTo>
                  <a:pt x="1227832" y="1071562"/>
                  <a:pt x="1227832" y="1069082"/>
                  <a:pt x="1227832" y="1069082"/>
                </a:cubicBezTo>
                <a:cubicBezTo>
                  <a:pt x="1227832" y="1069082"/>
                  <a:pt x="1229072" y="1067842"/>
                  <a:pt x="1231552" y="1065362"/>
                </a:cubicBezTo>
                <a:cubicBezTo>
                  <a:pt x="1234033" y="1062882"/>
                  <a:pt x="1235273" y="1061641"/>
                  <a:pt x="1235273" y="1061641"/>
                </a:cubicBezTo>
                <a:close/>
                <a:moveTo>
                  <a:pt x="1174347" y="1059316"/>
                </a:moveTo>
                <a:cubicBezTo>
                  <a:pt x="1175277" y="1059625"/>
                  <a:pt x="1175742" y="1060401"/>
                  <a:pt x="1175742" y="1061641"/>
                </a:cubicBezTo>
                <a:lnTo>
                  <a:pt x="1175742" y="1069082"/>
                </a:lnTo>
                <a:cubicBezTo>
                  <a:pt x="1175742" y="1069082"/>
                  <a:pt x="1169541" y="1072803"/>
                  <a:pt x="1157138" y="1080244"/>
                </a:cubicBezTo>
                <a:cubicBezTo>
                  <a:pt x="1144736" y="1087686"/>
                  <a:pt x="1138535" y="1093887"/>
                  <a:pt x="1138535" y="1098848"/>
                </a:cubicBezTo>
                <a:cubicBezTo>
                  <a:pt x="1138535" y="1103809"/>
                  <a:pt x="1136055" y="1107530"/>
                  <a:pt x="1131094" y="1110010"/>
                </a:cubicBezTo>
                <a:cubicBezTo>
                  <a:pt x="1126132" y="1112490"/>
                  <a:pt x="1126132" y="1116211"/>
                  <a:pt x="1131094" y="1121172"/>
                </a:cubicBezTo>
                <a:cubicBezTo>
                  <a:pt x="1131094" y="1121172"/>
                  <a:pt x="1133574" y="1121172"/>
                  <a:pt x="1138535" y="1121172"/>
                </a:cubicBezTo>
                <a:cubicBezTo>
                  <a:pt x="1148457" y="1101328"/>
                  <a:pt x="1160859" y="1096368"/>
                  <a:pt x="1175742" y="1106289"/>
                </a:cubicBezTo>
                <a:cubicBezTo>
                  <a:pt x="1175742" y="1106289"/>
                  <a:pt x="1174502" y="1106289"/>
                  <a:pt x="1172021" y="1106289"/>
                </a:cubicBezTo>
                <a:cubicBezTo>
                  <a:pt x="1169541" y="1106289"/>
                  <a:pt x="1164580" y="1108769"/>
                  <a:pt x="1157138" y="1113731"/>
                </a:cubicBezTo>
                <a:cubicBezTo>
                  <a:pt x="1149697" y="1118692"/>
                  <a:pt x="1145976" y="1123652"/>
                  <a:pt x="1145976" y="1128614"/>
                </a:cubicBezTo>
                <a:lnTo>
                  <a:pt x="1138535" y="1128614"/>
                </a:lnTo>
                <a:lnTo>
                  <a:pt x="1123652" y="1158379"/>
                </a:lnTo>
                <a:lnTo>
                  <a:pt x="1123652" y="1165821"/>
                </a:lnTo>
                <a:lnTo>
                  <a:pt x="1108769" y="1173262"/>
                </a:lnTo>
                <a:cubicBezTo>
                  <a:pt x="1113730" y="1178223"/>
                  <a:pt x="1116211" y="1180703"/>
                  <a:pt x="1116211" y="1180703"/>
                </a:cubicBezTo>
                <a:cubicBezTo>
                  <a:pt x="1116211" y="1180703"/>
                  <a:pt x="1121172" y="1178223"/>
                  <a:pt x="1131094" y="1173262"/>
                </a:cubicBezTo>
                <a:cubicBezTo>
                  <a:pt x="1136055" y="1168301"/>
                  <a:pt x="1138535" y="1163341"/>
                  <a:pt x="1138535" y="1158379"/>
                </a:cubicBezTo>
                <a:cubicBezTo>
                  <a:pt x="1138535" y="1158379"/>
                  <a:pt x="1139775" y="1157139"/>
                  <a:pt x="1142256" y="1154659"/>
                </a:cubicBezTo>
                <a:cubicBezTo>
                  <a:pt x="1144736" y="1152178"/>
                  <a:pt x="1148457" y="1150938"/>
                  <a:pt x="1153418" y="1150938"/>
                </a:cubicBezTo>
                <a:cubicBezTo>
                  <a:pt x="1158379" y="1150938"/>
                  <a:pt x="1160859" y="1150938"/>
                  <a:pt x="1160859" y="1150938"/>
                </a:cubicBezTo>
                <a:lnTo>
                  <a:pt x="1183183" y="1143496"/>
                </a:lnTo>
                <a:lnTo>
                  <a:pt x="1198066" y="1136055"/>
                </a:lnTo>
                <a:cubicBezTo>
                  <a:pt x="1198066" y="1141016"/>
                  <a:pt x="1194345" y="1150938"/>
                  <a:pt x="1186904" y="1165821"/>
                </a:cubicBezTo>
                <a:cubicBezTo>
                  <a:pt x="1179463" y="1180703"/>
                  <a:pt x="1170781" y="1193106"/>
                  <a:pt x="1160859" y="1203028"/>
                </a:cubicBezTo>
                <a:cubicBezTo>
                  <a:pt x="1141015" y="1217910"/>
                  <a:pt x="1128613" y="1226593"/>
                  <a:pt x="1123652" y="1229073"/>
                </a:cubicBezTo>
                <a:cubicBezTo>
                  <a:pt x="1118691" y="1231553"/>
                  <a:pt x="1113730" y="1235273"/>
                  <a:pt x="1108769" y="1240235"/>
                </a:cubicBezTo>
                <a:lnTo>
                  <a:pt x="1116211" y="1255118"/>
                </a:lnTo>
                <a:lnTo>
                  <a:pt x="1116211" y="1262559"/>
                </a:lnTo>
                <a:lnTo>
                  <a:pt x="1101328" y="1255118"/>
                </a:lnTo>
                <a:cubicBezTo>
                  <a:pt x="1096367" y="1260079"/>
                  <a:pt x="1093887" y="1272481"/>
                  <a:pt x="1093887" y="1292325"/>
                </a:cubicBezTo>
                <a:cubicBezTo>
                  <a:pt x="1088925" y="1307207"/>
                  <a:pt x="1086445" y="1314649"/>
                  <a:pt x="1086445" y="1314649"/>
                </a:cubicBezTo>
                <a:cubicBezTo>
                  <a:pt x="1076523" y="1309688"/>
                  <a:pt x="1071562" y="1307207"/>
                  <a:pt x="1071562" y="1307207"/>
                </a:cubicBezTo>
                <a:cubicBezTo>
                  <a:pt x="1071562" y="1307207"/>
                  <a:pt x="1072802" y="1304727"/>
                  <a:pt x="1075283" y="1299766"/>
                </a:cubicBezTo>
                <a:cubicBezTo>
                  <a:pt x="1077763" y="1294805"/>
                  <a:pt x="1079004" y="1292325"/>
                  <a:pt x="1079004" y="1292325"/>
                </a:cubicBezTo>
                <a:cubicBezTo>
                  <a:pt x="1083965" y="1272481"/>
                  <a:pt x="1083965" y="1262559"/>
                  <a:pt x="1079004" y="1262559"/>
                </a:cubicBezTo>
                <a:cubicBezTo>
                  <a:pt x="1079004" y="1262559"/>
                  <a:pt x="1076523" y="1262559"/>
                  <a:pt x="1071562" y="1262559"/>
                </a:cubicBezTo>
                <a:cubicBezTo>
                  <a:pt x="1066601" y="1262559"/>
                  <a:pt x="1061640" y="1262559"/>
                  <a:pt x="1056679" y="1262559"/>
                </a:cubicBezTo>
                <a:lnTo>
                  <a:pt x="1049238" y="1262559"/>
                </a:lnTo>
                <a:cubicBezTo>
                  <a:pt x="1049238" y="1257598"/>
                  <a:pt x="1051718" y="1255118"/>
                  <a:pt x="1056679" y="1255118"/>
                </a:cubicBezTo>
                <a:cubicBezTo>
                  <a:pt x="1061640" y="1255118"/>
                  <a:pt x="1064121" y="1255118"/>
                  <a:pt x="1064121" y="1255118"/>
                </a:cubicBezTo>
                <a:cubicBezTo>
                  <a:pt x="1064121" y="1250156"/>
                  <a:pt x="1069082" y="1235273"/>
                  <a:pt x="1079004" y="1210469"/>
                </a:cubicBezTo>
                <a:cubicBezTo>
                  <a:pt x="1088925" y="1195586"/>
                  <a:pt x="1093887" y="1185665"/>
                  <a:pt x="1093887" y="1180703"/>
                </a:cubicBezTo>
                <a:cubicBezTo>
                  <a:pt x="1093887" y="1175742"/>
                  <a:pt x="1093887" y="1170782"/>
                  <a:pt x="1093887" y="1165821"/>
                </a:cubicBezTo>
                <a:cubicBezTo>
                  <a:pt x="1088925" y="1155899"/>
                  <a:pt x="1083965" y="1150938"/>
                  <a:pt x="1079004" y="1150938"/>
                </a:cubicBezTo>
                <a:cubicBezTo>
                  <a:pt x="1074043" y="1150938"/>
                  <a:pt x="1071562" y="1149697"/>
                  <a:pt x="1071562" y="1147217"/>
                </a:cubicBezTo>
                <a:cubicBezTo>
                  <a:pt x="1071562" y="1144737"/>
                  <a:pt x="1077763" y="1143496"/>
                  <a:pt x="1090166" y="1143496"/>
                </a:cubicBezTo>
                <a:cubicBezTo>
                  <a:pt x="1102568" y="1143496"/>
                  <a:pt x="1110010" y="1141016"/>
                  <a:pt x="1112490" y="1136055"/>
                </a:cubicBezTo>
                <a:cubicBezTo>
                  <a:pt x="1114970" y="1131094"/>
                  <a:pt x="1116211" y="1126134"/>
                  <a:pt x="1116211" y="1121172"/>
                </a:cubicBezTo>
                <a:cubicBezTo>
                  <a:pt x="1116211" y="1121172"/>
                  <a:pt x="1117451" y="1119932"/>
                  <a:pt x="1119931" y="1117451"/>
                </a:cubicBezTo>
                <a:cubicBezTo>
                  <a:pt x="1122412" y="1114971"/>
                  <a:pt x="1123652" y="1111251"/>
                  <a:pt x="1123652" y="1106289"/>
                </a:cubicBezTo>
                <a:cubicBezTo>
                  <a:pt x="1133574" y="1096368"/>
                  <a:pt x="1137295" y="1090166"/>
                  <a:pt x="1134814" y="1087686"/>
                </a:cubicBezTo>
                <a:cubicBezTo>
                  <a:pt x="1132334" y="1085206"/>
                  <a:pt x="1138535" y="1079004"/>
                  <a:pt x="1153418" y="1069082"/>
                </a:cubicBezTo>
                <a:cubicBezTo>
                  <a:pt x="1164580" y="1061642"/>
                  <a:pt x="1171556" y="1058385"/>
                  <a:pt x="1174347" y="1059316"/>
                </a:cubicBezTo>
                <a:close/>
                <a:moveTo>
                  <a:pt x="5030390" y="1054200"/>
                </a:moveTo>
                <a:lnTo>
                  <a:pt x="5052714" y="1061641"/>
                </a:lnTo>
                <a:cubicBezTo>
                  <a:pt x="5052714" y="1066602"/>
                  <a:pt x="5050234" y="1067842"/>
                  <a:pt x="5045273" y="1065362"/>
                </a:cubicBezTo>
                <a:cubicBezTo>
                  <a:pt x="5040311" y="1062882"/>
                  <a:pt x="5034111" y="1062882"/>
                  <a:pt x="5026669" y="1065362"/>
                </a:cubicBezTo>
                <a:cubicBezTo>
                  <a:pt x="5019228" y="1067842"/>
                  <a:pt x="5014267" y="1067842"/>
                  <a:pt x="5011786" y="1065362"/>
                </a:cubicBezTo>
                <a:cubicBezTo>
                  <a:pt x="5009306" y="1062882"/>
                  <a:pt x="5010546" y="1061641"/>
                  <a:pt x="5015507" y="1061641"/>
                </a:cubicBezTo>
                <a:cubicBezTo>
                  <a:pt x="5020468" y="1061641"/>
                  <a:pt x="5024189" y="1061641"/>
                  <a:pt x="5026669" y="1061641"/>
                </a:cubicBezTo>
                <a:cubicBezTo>
                  <a:pt x="5029149" y="1061641"/>
                  <a:pt x="5030390" y="1059161"/>
                  <a:pt x="5030390" y="1054200"/>
                </a:cubicBezTo>
                <a:close/>
                <a:moveTo>
                  <a:pt x="1317129" y="1054200"/>
                </a:moveTo>
                <a:lnTo>
                  <a:pt x="1324570" y="1054200"/>
                </a:lnTo>
                <a:lnTo>
                  <a:pt x="1324570" y="1061641"/>
                </a:lnTo>
                <a:close/>
                <a:moveTo>
                  <a:pt x="1309687" y="1046758"/>
                </a:moveTo>
                <a:lnTo>
                  <a:pt x="1302246" y="1054200"/>
                </a:lnTo>
                <a:cubicBezTo>
                  <a:pt x="1297285" y="1054200"/>
                  <a:pt x="1292324" y="1054200"/>
                  <a:pt x="1287363" y="1054200"/>
                </a:cubicBezTo>
                <a:close/>
                <a:moveTo>
                  <a:pt x="4792265" y="1039317"/>
                </a:moveTo>
                <a:cubicBezTo>
                  <a:pt x="4797226" y="1039317"/>
                  <a:pt x="4799706" y="1041797"/>
                  <a:pt x="4799706" y="1046758"/>
                </a:cubicBezTo>
                <a:lnTo>
                  <a:pt x="4777382" y="1054200"/>
                </a:lnTo>
                <a:cubicBezTo>
                  <a:pt x="4772421" y="1049238"/>
                  <a:pt x="4772421" y="1045518"/>
                  <a:pt x="4777382" y="1043037"/>
                </a:cubicBezTo>
                <a:cubicBezTo>
                  <a:pt x="4782343" y="1040557"/>
                  <a:pt x="4787304" y="1039317"/>
                  <a:pt x="4792265" y="1039317"/>
                </a:cubicBezTo>
                <a:close/>
                <a:moveTo>
                  <a:pt x="5035971" y="1034666"/>
                </a:moveTo>
                <a:cubicBezTo>
                  <a:pt x="5037212" y="1035286"/>
                  <a:pt x="5037831" y="1036836"/>
                  <a:pt x="5037831" y="1039317"/>
                </a:cubicBezTo>
                <a:cubicBezTo>
                  <a:pt x="5032870" y="1044278"/>
                  <a:pt x="5027910" y="1044278"/>
                  <a:pt x="5022949" y="1039317"/>
                </a:cubicBezTo>
                <a:cubicBezTo>
                  <a:pt x="5022949" y="1039317"/>
                  <a:pt x="5025429" y="1038076"/>
                  <a:pt x="5030390" y="1035596"/>
                </a:cubicBezTo>
                <a:cubicBezTo>
                  <a:pt x="5032871" y="1034356"/>
                  <a:pt x="5034731" y="1034046"/>
                  <a:pt x="5035971" y="1034666"/>
                </a:cubicBezTo>
                <a:close/>
                <a:moveTo>
                  <a:pt x="4894584" y="1034666"/>
                </a:moveTo>
                <a:cubicBezTo>
                  <a:pt x="4895824" y="1035286"/>
                  <a:pt x="4896445" y="1036836"/>
                  <a:pt x="4896445" y="1039317"/>
                </a:cubicBezTo>
                <a:cubicBezTo>
                  <a:pt x="4896445" y="1039317"/>
                  <a:pt x="4893965" y="1039317"/>
                  <a:pt x="4889003" y="1039317"/>
                </a:cubicBezTo>
                <a:lnTo>
                  <a:pt x="4881562" y="1039317"/>
                </a:lnTo>
                <a:cubicBezTo>
                  <a:pt x="4881562" y="1039317"/>
                  <a:pt x="4884042" y="1038076"/>
                  <a:pt x="4889003" y="1035596"/>
                </a:cubicBezTo>
                <a:cubicBezTo>
                  <a:pt x="4891484" y="1034356"/>
                  <a:pt x="4893344" y="1034046"/>
                  <a:pt x="4894584" y="1034666"/>
                </a:cubicBezTo>
                <a:close/>
                <a:moveTo>
                  <a:pt x="5305722" y="1031875"/>
                </a:moveTo>
                <a:lnTo>
                  <a:pt x="5320605" y="1046758"/>
                </a:lnTo>
                <a:lnTo>
                  <a:pt x="5313163" y="1046758"/>
                </a:lnTo>
                <a:close/>
                <a:moveTo>
                  <a:pt x="5171777" y="1031875"/>
                </a:moveTo>
                <a:lnTo>
                  <a:pt x="5186660" y="1039317"/>
                </a:lnTo>
                <a:cubicBezTo>
                  <a:pt x="5201542" y="1054200"/>
                  <a:pt x="5206504" y="1059161"/>
                  <a:pt x="5201542" y="1054200"/>
                </a:cubicBezTo>
                <a:cubicBezTo>
                  <a:pt x="5201542" y="1054200"/>
                  <a:pt x="5200302" y="1054200"/>
                  <a:pt x="5197822" y="1054200"/>
                </a:cubicBezTo>
                <a:cubicBezTo>
                  <a:pt x="5195342" y="1054200"/>
                  <a:pt x="5191621" y="1054200"/>
                  <a:pt x="5186660" y="1054200"/>
                </a:cubicBezTo>
                <a:cubicBezTo>
                  <a:pt x="5176738" y="1054200"/>
                  <a:pt x="5171777" y="1049238"/>
                  <a:pt x="5171777" y="1039317"/>
                </a:cubicBezTo>
                <a:close/>
                <a:moveTo>
                  <a:pt x="5328046" y="1024434"/>
                </a:moveTo>
                <a:cubicBezTo>
                  <a:pt x="5328046" y="1024434"/>
                  <a:pt x="5330526" y="1026914"/>
                  <a:pt x="5335488" y="1031875"/>
                </a:cubicBezTo>
                <a:lnTo>
                  <a:pt x="5342929" y="1039317"/>
                </a:lnTo>
                <a:cubicBezTo>
                  <a:pt x="5337968" y="1039317"/>
                  <a:pt x="5333008" y="1036837"/>
                  <a:pt x="5328046" y="1031875"/>
                </a:cubicBezTo>
                <a:close/>
                <a:moveTo>
                  <a:pt x="4807148" y="1016993"/>
                </a:moveTo>
                <a:cubicBezTo>
                  <a:pt x="4831952" y="1016993"/>
                  <a:pt x="4844355" y="1024434"/>
                  <a:pt x="4844355" y="1039317"/>
                </a:cubicBezTo>
                <a:cubicBezTo>
                  <a:pt x="4834433" y="1039317"/>
                  <a:pt x="4826992" y="1036837"/>
                  <a:pt x="4822031" y="1031875"/>
                </a:cubicBezTo>
                <a:close/>
                <a:moveTo>
                  <a:pt x="1458515" y="1016993"/>
                </a:moveTo>
                <a:lnTo>
                  <a:pt x="1473398" y="1016993"/>
                </a:lnTo>
                <a:cubicBezTo>
                  <a:pt x="1473398" y="1021954"/>
                  <a:pt x="1473398" y="1026914"/>
                  <a:pt x="1473398" y="1031875"/>
                </a:cubicBezTo>
                <a:cubicBezTo>
                  <a:pt x="1473398" y="1031875"/>
                  <a:pt x="1472158" y="1033116"/>
                  <a:pt x="1469677" y="1035596"/>
                </a:cubicBezTo>
                <a:cubicBezTo>
                  <a:pt x="1467197" y="1038076"/>
                  <a:pt x="1465957" y="1041797"/>
                  <a:pt x="1465957" y="1046758"/>
                </a:cubicBezTo>
                <a:cubicBezTo>
                  <a:pt x="1465957" y="1051719"/>
                  <a:pt x="1458515" y="1051719"/>
                  <a:pt x="1443632" y="1046758"/>
                </a:cubicBezTo>
                <a:cubicBezTo>
                  <a:pt x="1458515" y="1041797"/>
                  <a:pt x="1463476" y="1031875"/>
                  <a:pt x="1458515" y="1016993"/>
                </a:cubicBezTo>
                <a:close/>
                <a:moveTo>
                  <a:pt x="5145732" y="1009551"/>
                </a:moveTo>
                <a:cubicBezTo>
                  <a:pt x="5148212" y="1009551"/>
                  <a:pt x="5151933" y="1009551"/>
                  <a:pt x="5156894" y="1009551"/>
                </a:cubicBezTo>
                <a:lnTo>
                  <a:pt x="5156894" y="1016993"/>
                </a:lnTo>
                <a:cubicBezTo>
                  <a:pt x="5146972" y="1016993"/>
                  <a:pt x="5142011" y="1016993"/>
                  <a:pt x="5142011" y="1016993"/>
                </a:cubicBezTo>
                <a:cubicBezTo>
                  <a:pt x="5142011" y="1012031"/>
                  <a:pt x="5143252" y="1009551"/>
                  <a:pt x="5145732" y="1009551"/>
                </a:cubicBezTo>
                <a:close/>
                <a:moveTo>
                  <a:pt x="5283398" y="1002110"/>
                </a:moveTo>
                <a:lnTo>
                  <a:pt x="5290839" y="1009551"/>
                </a:lnTo>
                <a:cubicBezTo>
                  <a:pt x="5290839" y="1019473"/>
                  <a:pt x="5288359" y="1019473"/>
                  <a:pt x="5283398" y="1009551"/>
                </a:cubicBezTo>
                <a:close/>
                <a:moveTo>
                  <a:pt x="1309687" y="994668"/>
                </a:moveTo>
                <a:cubicBezTo>
                  <a:pt x="1309687" y="994668"/>
                  <a:pt x="1309687" y="995909"/>
                  <a:pt x="1309687" y="998389"/>
                </a:cubicBezTo>
                <a:cubicBezTo>
                  <a:pt x="1309687" y="1000869"/>
                  <a:pt x="1309687" y="1002110"/>
                  <a:pt x="1309687" y="1002110"/>
                </a:cubicBezTo>
                <a:cubicBezTo>
                  <a:pt x="1304726" y="1002110"/>
                  <a:pt x="1302246" y="1002110"/>
                  <a:pt x="1302246" y="1002110"/>
                </a:cubicBezTo>
                <a:cubicBezTo>
                  <a:pt x="1302246" y="1002110"/>
                  <a:pt x="1302246" y="1000869"/>
                  <a:pt x="1302246" y="998389"/>
                </a:cubicBezTo>
                <a:cubicBezTo>
                  <a:pt x="1302246" y="995909"/>
                  <a:pt x="1304726" y="994668"/>
                  <a:pt x="1309687" y="994668"/>
                </a:cubicBezTo>
                <a:close/>
                <a:moveTo>
                  <a:pt x="4611811" y="990017"/>
                </a:moveTo>
                <a:cubicBezTo>
                  <a:pt x="4611191" y="990017"/>
                  <a:pt x="4610571" y="990328"/>
                  <a:pt x="4609951" y="990948"/>
                </a:cubicBezTo>
                <a:cubicBezTo>
                  <a:pt x="4607470" y="993428"/>
                  <a:pt x="4607470" y="997148"/>
                  <a:pt x="4609951" y="1002110"/>
                </a:cubicBezTo>
                <a:cubicBezTo>
                  <a:pt x="4612431" y="1007071"/>
                  <a:pt x="4616151" y="1010792"/>
                  <a:pt x="4621113" y="1013272"/>
                </a:cubicBezTo>
                <a:cubicBezTo>
                  <a:pt x="4626074" y="1015752"/>
                  <a:pt x="4628554" y="1016993"/>
                  <a:pt x="4628554" y="1016993"/>
                </a:cubicBezTo>
                <a:cubicBezTo>
                  <a:pt x="4628554" y="1016993"/>
                  <a:pt x="4626074" y="1019473"/>
                  <a:pt x="4621113" y="1024434"/>
                </a:cubicBezTo>
                <a:cubicBezTo>
                  <a:pt x="4616151" y="1024434"/>
                  <a:pt x="4611191" y="1019473"/>
                  <a:pt x="4606230" y="1009551"/>
                </a:cubicBezTo>
                <a:cubicBezTo>
                  <a:pt x="4601269" y="1009551"/>
                  <a:pt x="4596308" y="1008310"/>
                  <a:pt x="4591347" y="1005830"/>
                </a:cubicBezTo>
                <a:cubicBezTo>
                  <a:pt x="4586386" y="1003350"/>
                  <a:pt x="4583906" y="1002110"/>
                  <a:pt x="4583906" y="1002110"/>
                </a:cubicBezTo>
                <a:lnTo>
                  <a:pt x="4583906" y="1009551"/>
                </a:lnTo>
                <a:cubicBezTo>
                  <a:pt x="4593827" y="1014512"/>
                  <a:pt x="4598788" y="1019473"/>
                  <a:pt x="4598788" y="1024434"/>
                </a:cubicBezTo>
                <a:cubicBezTo>
                  <a:pt x="4593827" y="1029395"/>
                  <a:pt x="4596308" y="1034355"/>
                  <a:pt x="4606230" y="1039317"/>
                </a:cubicBezTo>
                <a:cubicBezTo>
                  <a:pt x="4616151" y="1039317"/>
                  <a:pt x="4624833" y="1038076"/>
                  <a:pt x="4632275" y="1035596"/>
                </a:cubicBezTo>
                <a:cubicBezTo>
                  <a:pt x="4639716" y="1033116"/>
                  <a:pt x="4642196" y="1028155"/>
                  <a:pt x="4639716" y="1020713"/>
                </a:cubicBezTo>
                <a:cubicBezTo>
                  <a:pt x="4637236" y="1013272"/>
                  <a:pt x="4633515" y="1009551"/>
                  <a:pt x="4628554" y="1009551"/>
                </a:cubicBezTo>
                <a:cubicBezTo>
                  <a:pt x="4623593" y="1009551"/>
                  <a:pt x="4619872" y="1005830"/>
                  <a:pt x="4617392" y="998389"/>
                </a:cubicBezTo>
                <a:cubicBezTo>
                  <a:pt x="4615532" y="992808"/>
                  <a:pt x="4613671" y="990017"/>
                  <a:pt x="4611811" y="990017"/>
                </a:cubicBezTo>
                <a:close/>
                <a:moveTo>
                  <a:pt x="5134570" y="987227"/>
                </a:moveTo>
                <a:cubicBezTo>
                  <a:pt x="5139531" y="992188"/>
                  <a:pt x="5142011" y="994668"/>
                  <a:pt x="5142011" y="994668"/>
                </a:cubicBezTo>
                <a:cubicBezTo>
                  <a:pt x="5132090" y="999630"/>
                  <a:pt x="5119687" y="999630"/>
                  <a:pt x="5104804" y="994668"/>
                </a:cubicBezTo>
                <a:close/>
                <a:moveTo>
                  <a:pt x="5084960" y="975651"/>
                </a:moveTo>
                <a:lnTo>
                  <a:pt x="5084340" y="976065"/>
                </a:lnTo>
                <a:cubicBezTo>
                  <a:pt x="5083100" y="978545"/>
                  <a:pt x="5084960" y="982266"/>
                  <a:pt x="5089921" y="987227"/>
                </a:cubicBezTo>
                <a:lnTo>
                  <a:pt x="5075038" y="987227"/>
                </a:lnTo>
                <a:cubicBezTo>
                  <a:pt x="5065117" y="982266"/>
                  <a:pt x="5060156" y="979785"/>
                  <a:pt x="5060156" y="979785"/>
                </a:cubicBezTo>
                <a:close/>
                <a:moveTo>
                  <a:pt x="5097363" y="972344"/>
                </a:moveTo>
                <a:lnTo>
                  <a:pt x="5104804" y="972344"/>
                </a:lnTo>
                <a:lnTo>
                  <a:pt x="5084960" y="975651"/>
                </a:lnTo>
                <a:lnTo>
                  <a:pt x="5088526" y="973274"/>
                </a:lnTo>
                <a:cubicBezTo>
                  <a:pt x="5090696" y="972655"/>
                  <a:pt x="5093642" y="972344"/>
                  <a:pt x="5097363" y="972344"/>
                </a:cubicBezTo>
                <a:close/>
                <a:moveTo>
                  <a:pt x="4539257" y="972344"/>
                </a:moveTo>
                <a:lnTo>
                  <a:pt x="4524374" y="979785"/>
                </a:lnTo>
                <a:cubicBezTo>
                  <a:pt x="4524374" y="979785"/>
                  <a:pt x="4529336" y="979785"/>
                  <a:pt x="4539257" y="979785"/>
                </a:cubicBezTo>
                <a:cubicBezTo>
                  <a:pt x="4549179" y="979785"/>
                  <a:pt x="4554140" y="979785"/>
                  <a:pt x="4554140" y="979785"/>
                </a:cubicBezTo>
                <a:close/>
                <a:moveTo>
                  <a:pt x="1198066" y="972344"/>
                </a:moveTo>
                <a:cubicBezTo>
                  <a:pt x="1198066" y="977305"/>
                  <a:pt x="1200547" y="979785"/>
                  <a:pt x="1205508" y="979785"/>
                </a:cubicBezTo>
                <a:cubicBezTo>
                  <a:pt x="1195586" y="989707"/>
                  <a:pt x="1190625" y="989707"/>
                  <a:pt x="1190625" y="979785"/>
                </a:cubicBezTo>
                <a:close/>
                <a:moveTo>
                  <a:pt x="4926210" y="964903"/>
                </a:moveTo>
                <a:cubicBezTo>
                  <a:pt x="4926210" y="964903"/>
                  <a:pt x="4926210" y="967383"/>
                  <a:pt x="4926210" y="972344"/>
                </a:cubicBezTo>
                <a:cubicBezTo>
                  <a:pt x="4921249" y="972344"/>
                  <a:pt x="4918769" y="972344"/>
                  <a:pt x="4918769" y="972344"/>
                </a:cubicBezTo>
                <a:close/>
                <a:moveTo>
                  <a:pt x="4859238" y="957461"/>
                </a:moveTo>
                <a:lnTo>
                  <a:pt x="4866679" y="957461"/>
                </a:lnTo>
                <a:cubicBezTo>
                  <a:pt x="4866679" y="957461"/>
                  <a:pt x="4869159" y="957461"/>
                  <a:pt x="4874120" y="957461"/>
                </a:cubicBezTo>
                <a:cubicBezTo>
                  <a:pt x="4874120" y="962423"/>
                  <a:pt x="4874120" y="964903"/>
                  <a:pt x="4874120" y="964903"/>
                </a:cubicBezTo>
                <a:cubicBezTo>
                  <a:pt x="4874120" y="964903"/>
                  <a:pt x="4872880" y="964903"/>
                  <a:pt x="4870400" y="964903"/>
                </a:cubicBezTo>
                <a:cubicBezTo>
                  <a:pt x="4867920" y="964903"/>
                  <a:pt x="4865438" y="964903"/>
                  <a:pt x="4862958" y="964903"/>
                </a:cubicBezTo>
                <a:cubicBezTo>
                  <a:pt x="4860478" y="964903"/>
                  <a:pt x="4859238" y="962423"/>
                  <a:pt x="4859238" y="957461"/>
                </a:cubicBezTo>
                <a:close/>
                <a:moveTo>
                  <a:pt x="1305967" y="942578"/>
                </a:moveTo>
                <a:cubicBezTo>
                  <a:pt x="1318369" y="942578"/>
                  <a:pt x="1329531" y="942578"/>
                  <a:pt x="1339453" y="942578"/>
                </a:cubicBezTo>
                <a:cubicBezTo>
                  <a:pt x="1349375" y="942578"/>
                  <a:pt x="1354336" y="942578"/>
                  <a:pt x="1354336" y="942578"/>
                </a:cubicBezTo>
                <a:lnTo>
                  <a:pt x="1346894" y="950020"/>
                </a:lnTo>
                <a:cubicBezTo>
                  <a:pt x="1317129" y="950020"/>
                  <a:pt x="1289844" y="962423"/>
                  <a:pt x="1265039" y="987227"/>
                </a:cubicBezTo>
                <a:cubicBezTo>
                  <a:pt x="1260078" y="992188"/>
                  <a:pt x="1256357" y="995909"/>
                  <a:pt x="1253877" y="998389"/>
                </a:cubicBezTo>
                <a:cubicBezTo>
                  <a:pt x="1251396" y="1000869"/>
                  <a:pt x="1247676" y="1002110"/>
                  <a:pt x="1242715" y="1002110"/>
                </a:cubicBezTo>
                <a:cubicBezTo>
                  <a:pt x="1237754" y="1002110"/>
                  <a:pt x="1235273" y="1004590"/>
                  <a:pt x="1235273" y="1009551"/>
                </a:cubicBezTo>
                <a:cubicBezTo>
                  <a:pt x="1235273" y="1009551"/>
                  <a:pt x="1237754" y="1009551"/>
                  <a:pt x="1242715" y="1009551"/>
                </a:cubicBezTo>
                <a:cubicBezTo>
                  <a:pt x="1247676" y="1004590"/>
                  <a:pt x="1250156" y="1004590"/>
                  <a:pt x="1250156" y="1009551"/>
                </a:cubicBezTo>
                <a:cubicBezTo>
                  <a:pt x="1250156" y="1009551"/>
                  <a:pt x="1247676" y="1012031"/>
                  <a:pt x="1242715" y="1016993"/>
                </a:cubicBezTo>
                <a:cubicBezTo>
                  <a:pt x="1237754" y="1021954"/>
                  <a:pt x="1231552" y="1026914"/>
                  <a:pt x="1224111" y="1031875"/>
                </a:cubicBezTo>
                <a:cubicBezTo>
                  <a:pt x="1216670" y="1036837"/>
                  <a:pt x="1210469" y="1041797"/>
                  <a:pt x="1205508" y="1046758"/>
                </a:cubicBezTo>
                <a:cubicBezTo>
                  <a:pt x="1200547" y="1051719"/>
                  <a:pt x="1198066" y="1054200"/>
                  <a:pt x="1198066" y="1054200"/>
                </a:cubicBezTo>
                <a:lnTo>
                  <a:pt x="1183183" y="1054200"/>
                </a:lnTo>
                <a:cubicBezTo>
                  <a:pt x="1183183" y="1049238"/>
                  <a:pt x="1183183" y="1046758"/>
                  <a:pt x="1183183" y="1046758"/>
                </a:cubicBezTo>
                <a:cubicBezTo>
                  <a:pt x="1183183" y="1046758"/>
                  <a:pt x="1185664" y="1044278"/>
                  <a:pt x="1190625" y="1039317"/>
                </a:cubicBezTo>
                <a:cubicBezTo>
                  <a:pt x="1195586" y="1039317"/>
                  <a:pt x="1198066" y="1036837"/>
                  <a:pt x="1198066" y="1031875"/>
                </a:cubicBezTo>
                <a:cubicBezTo>
                  <a:pt x="1198066" y="1026914"/>
                  <a:pt x="1200547" y="1021954"/>
                  <a:pt x="1205508" y="1016993"/>
                </a:cubicBezTo>
                <a:cubicBezTo>
                  <a:pt x="1210469" y="1012031"/>
                  <a:pt x="1215429" y="1009551"/>
                  <a:pt x="1220390" y="1009551"/>
                </a:cubicBezTo>
                <a:cubicBezTo>
                  <a:pt x="1225351" y="1009551"/>
                  <a:pt x="1227832" y="1003350"/>
                  <a:pt x="1227832" y="990948"/>
                </a:cubicBezTo>
                <a:cubicBezTo>
                  <a:pt x="1227832" y="978545"/>
                  <a:pt x="1232793" y="968623"/>
                  <a:pt x="1242715" y="961182"/>
                </a:cubicBezTo>
                <a:cubicBezTo>
                  <a:pt x="1252636" y="953741"/>
                  <a:pt x="1261318" y="950020"/>
                  <a:pt x="1268760" y="950020"/>
                </a:cubicBezTo>
                <a:cubicBezTo>
                  <a:pt x="1276201" y="950020"/>
                  <a:pt x="1282402" y="950020"/>
                  <a:pt x="1287363" y="950020"/>
                </a:cubicBezTo>
                <a:cubicBezTo>
                  <a:pt x="1287363" y="945059"/>
                  <a:pt x="1293564" y="942578"/>
                  <a:pt x="1305967" y="942578"/>
                </a:cubicBezTo>
                <a:close/>
                <a:moveTo>
                  <a:pt x="1123652" y="942578"/>
                </a:moveTo>
                <a:lnTo>
                  <a:pt x="1123652" y="957461"/>
                </a:lnTo>
                <a:lnTo>
                  <a:pt x="1116211" y="950020"/>
                </a:lnTo>
                <a:cubicBezTo>
                  <a:pt x="1106289" y="954981"/>
                  <a:pt x="1105049" y="954981"/>
                  <a:pt x="1112490" y="950020"/>
                </a:cubicBezTo>
                <a:cubicBezTo>
                  <a:pt x="1119931" y="945059"/>
                  <a:pt x="1123652" y="942578"/>
                  <a:pt x="1123652" y="942578"/>
                </a:cubicBezTo>
                <a:close/>
                <a:moveTo>
                  <a:pt x="5119687" y="927696"/>
                </a:moveTo>
                <a:cubicBezTo>
                  <a:pt x="5119687" y="927696"/>
                  <a:pt x="5122167" y="927696"/>
                  <a:pt x="5127128" y="927696"/>
                </a:cubicBezTo>
                <a:cubicBezTo>
                  <a:pt x="5132090" y="927696"/>
                  <a:pt x="5134570" y="927696"/>
                  <a:pt x="5134570" y="927696"/>
                </a:cubicBezTo>
                <a:lnTo>
                  <a:pt x="5134570" y="935137"/>
                </a:lnTo>
                <a:cubicBezTo>
                  <a:pt x="5129608" y="935137"/>
                  <a:pt x="5125888" y="933896"/>
                  <a:pt x="5123408" y="931416"/>
                </a:cubicBezTo>
                <a:cubicBezTo>
                  <a:pt x="5120927" y="928936"/>
                  <a:pt x="5119687" y="927696"/>
                  <a:pt x="5119687" y="927696"/>
                </a:cubicBezTo>
                <a:close/>
                <a:moveTo>
                  <a:pt x="5030390" y="927696"/>
                </a:moveTo>
                <a:lnTo>
                  <a:pt x="5037831" y="927696"/>
                </a:lnTo>
                <a:lnTo>
                  <a:pt x="5037831" y="931416"/>
                </a:lnTo>
                <a:cubicBezTo>
                  <a:pt x="5037831" y="928936"/>
                  <a:pt x="5035351" y="927696"/>
                  <a:pt x="5030390" y="927696"/>
                </a:cubicBezTo>
                <a:close/>
                <a:moveTo>
                  <a:pt x="1138535" y="927696"/>
                </a:moveTo>
                <a:lnTo>
                  <a:pt x="1145976" y="927696"/>
                </a:lnTo>
                <a:lnTo>
                  <a:pt x="1138535" y="935137"/>
                </a:lnTo>
                <a:close/>
                <a:moveTo>
                  <a:pt x="5208984" y="920254"/>
                </a:moveTo>
                <a:cubicBezTo>
                  <a:pt x="5213945" y="920254"/>
                  <a:pt x="5216425" y="925216"/>
                  <a:pt x="5216425" y="935137"/>
                </a:cubicBezTo>
                <a:lnTo>
                  <a:pt x="5216425" y="942578"/>
                </a:lnTo>
                <a:cubicBezTo>
                  <a:pt x="5216425" y="942578"/>
                  <a:pt x="5213945" y="941338"/>
                  <a:pt x="5208984" y="938858"/>
                </a:cubicBezTo>
                <a:cubicBezTo>
                  <a:pt x="5204022" y="936378"/>
                  <a:pt x="5201542" y="932657"/>
                  <a:pt x="5201542" y="927696"/>
                </a:cubicBezTo>
                <a:cubicBezTo>
                  <a:pt x="5201542" y="922734"/>
                  <a:pt x="5204022" y="920254"/>
                  <a:pt x="5208984" y="920254"/>
                </a:cubicBezTo>
                <a:close/>
                <a:moveTo>
                  <a:pt x="1689199" y="912813"/>
                </a:moveTo>
                <a:cubicBezTo>
                  <a:pt x="1684238" y="912813"/>
                  <a:pt x="1684238" y="917774"/>
                  <a:pt x="1689199" y="927696"/>
                </a:cubicBezTo>
                <a:cubicBezTo>
                  <a:pt x="1694160" y="927696"/>
                  <a:pt x="1701601" y="925216"/>
                  <a:pt x="1711523" y="920254"/>
                </a:cubicBezTo>
                <a:cubicBezTo>
                  <a:pt x="1701601" y="915293"/>
                  <a:pt x="1694160" y="912813"/>
                  <a:pt x="1689199" y="912813"/>
                </a:cubicBezTo>
                <a:close/>
                <a:moveTo>
                  <a:pt x="1510605" y="905371"/>
                </a:moveTo>
                <a:lnTo>
                  <a:pt x="1510605" y="912813"/>
                </a:lnTo>
                <a:cubicBezTo>
                  <a:pt x="1505644" y="912813"/>
                  <a:pt x="1503164" y="912813"/>
                  <a:pt x="1503164" y="912813"/>
                </a:cubicBezTo>
                <a:close/>
                <a:moveTo>
                  <a:pt x="982265" y="905371"/>
                </a:moveTo>
                <a:cubicBezTo>
                  <a:pt x="982265" y="905371"/>
                  <a:pt x="979785" y="907851"/>
                  <a:pt x="974824" y="912813"/>
                </a:cubicBezTo>
                <a:lnTo>
                  <a:pt x="967383" y="920254"/>
                </a:lnTo>
                <a:close/>
                <a:moveTo>
                  <a:pt x="476250" y="905371"/>
                </a:moveTo>
                <a:cubicBezTo>
                  <a:pt x="476250" y="905371"/>
                  <a:pt x="473769" y="907851"/>
                  <a:pt x="468808" y="912813"/>
                </a:cubicBezTo>
                <a:lnTo>
                  <a:pt x="461367" y="920254"/>
                </a:lnTo>
                <a:close/>
                <a:moveTo>
                  <a:pt x="5047133" y="899790"/>
                </a:moveTo>
                <a:cubicBezTo>
                  <a:pt x="5053335" y="901031"/>
                  <a:pt x="5062636" y="905371"/>
                  <a:pt x="5075038" y="912813"/>
                </a:cubicBezTo>
                <a:lnTo>
                  <a:pt x="5067597" y="927696"/>
                </a:lnTo>
                <a:cubicBezTo>
                  <a:pt x="5057676" y="922734"/>
                  <a:pt x="5050234" y="917774"/>
                  <a:pt x="5045273" y="912813"/>
                </a:cubicBezTo>
                <a:cubicBezTo>
                  <a:pt x="5040311" y="907851"/>
                  <a:pt x="5037831" y="905371"/>
                  <a:pt x="5037831" y="905371"/>
                </a:cubicBezTo>
                <a:cubicBezTo>
                  <a:pt x="5037831" y="900411"/>
                  <a:pt x="5040932" y="898550"/>
                  <a:pt x="5047133" y="899790"/>
                </a:cubicBezTo>
                <a:close/>
                <a:moveTo>
                  <a:pt x="5089921" y="897930"/>
                </a:moveTo>
                <a:lnTo>
                  <a:pt x="5097363" y="905371"/>
                </a:lnTo>
                <a:lnTo>
                  <a:pt x="5104804" y="912813"/>
                </a:lnTo>
                <a:close/>
                <a:moveTo>
                  <a:pt x="4702968" y="897930"/>
                </a:moveTo>
                <a:cubicBezTo>
                  <a:pt x="4707929" y="897930"/>
                  <a:pt x="4712890" y="902891"/>
                  <a:pt x="4717851" y="912813"/>
                </a:cubicBezTo>
                <a:cubicBezTo>
                  <a:pt x="4722812" y="922734"/>
                  <a:pt x="4722812" y="927696"/>
                  <a:pt x="4717851" y="927696"/>
                </a:cubicBezTo>
                <a:cubicBezTo>
                  <a:pt x="4712890" y="942578"/>
                  <a:pt x="4707929" y="942578"/>
                  <a:pt x="4702968" y="927696"/>
                </a:cubicBezTo>
                <a:close/>
                <a:moveTo>
                  <a:pt x="1160859" y="897930"/>
                </a:moveTo>
                <a:lnTo>
                  <a:pt x="1160859" y="905371"/>
                </a:lnTo>
                <a:lnTo>
                  <a:pt x="1153418" y="912813"/>
                </a:lnTo>
                <a:cubicBezTo>
                  <a:pt x="1153418" y="907851"/>
                  <a:pt x="1155898" y="902891"/>
                  <a:pt x="1160859" y="897930"/>
                </a:cubicBezTo>
                <a:close/>
                <a:moveTo>
                  <a:pt x="4490888" y="890489"/>
                </a:moveTo>
                <a:cubicBezTo>
                  <a:pt x="4483447" y="890489"/>
                  <a:pt x="4479726" y="891729"/>
                  <a:pt x="4479726" y="894209"/>
                </a:cubicBezTo>
                <a:cubicBezTo>
                  <a:pt x="4479726" y="896689"/>
                  <a:pt x="4483447" y="897930"/>
                  <a:pt x="4490888" y="897930"/>
                </a:cubicBezTo>
                <a:cubicBezTo>
                  <a:pt x="4498329" y="897930"/>
                  <a:pt x="4502050" y="896689"/>
                  <a:pt x="4502050" y="894209"/>
                </a:cubicBezTo>
                <a:cubicBezTo>
                  <a:pt x="4502050" y="891729"/>
                  <a:pt x="4498329" y="890489"/>
                  <a:pt x="4490888" y="890489"/>
                </a:cubicBezTo>
                <a:close/>
                <a:moveTo>
                  <a:pt x="1332011" y="890489"/>
                </a:moveTo>
                <a:lnTo>
                  <a:pt x="1339453" y="890489"/>
                </a:lnTo>
                <a:cubicBezTo>
                  <a:pt x="1329531" y="900410"/>
                  <a:pt x="1322090" y="902891"/>
                  <a:pt x="1317129" y="897930"/>
                </a:cubicBezTo>
                <a:close/>
                <a:moveTo>
                  <a:pt x="1003659" y="885838"/>
                </a:moveTo>
                <a:cubicBezTo>
                  <a:pt x="1004280" y="886458"/>
                  <a:pt x="1004589" y="888008"/>
                  <a:pt x="1004589" y="890489"/>
                </a:cubicBezTo>
                <a:cubicBezTo>
                  <a:pt x="1004589" y="895450"/>
                  <a:pt x="1003349" y="897930"/>
                  <a:pt x="1000869" y="897930"/>
                </a:cubicBezTo>
                <a:cubicBezTo>
                  <a:pt x="998389" y="897930"/>
                  <a:pt x="997148" y="896689"/>
                  <a:pt x="997148" y="894209"/>
                </a:cubicBezTo>
                <a:cubicBezTo>
                  <a:pt x="997148" y="891729"/>
                  <a:pt x="998389" y="889248"/>
                  <a:pt x="1000869" y="886768"/>
                </a:cubicBezTo>
                <a:cubicBezTo>
                  <a:pt x="1002109" y="885528"/>
                  <a:pt x="1003039" y="885218"/>
                  <a:pt x="1003659" y="885838"/>
                </a:cubicBezTo>
                <a:close/>
                <a:moveTo>
                  <a:pt x="498574" y="883047"/>
                </a:moveTo>
                <a:lnTo>
                  <a:pt x="498574" y="890489"/>
                </a:lnTo>
                <a:cubicBezTo>
                  <a:pt x="498574" y="895450"/>
                  <a:pt x="497334" y="897930"/>
                  <a:pt x="494853" y="897930"/>
                </a:cubicBezTo>
                <a:cubicBezTo>
                  <a:pt x="492373" y="897930"/>
                  <a:pt x="491132" y="896689"/>
                  <a:pt x="491132" y="894209"/>
                </a:cubicBezTo>
                <a:cubicBezTo>
                  <a:pt x="491132" y="891729"/>
                  <a:pt x="493613" y="888009"/>
                  <a:pt x="498574" y="883047"/>
                </a:cubicBezTo>
                <a:close/>
                <a:moveTo>
                  <a:pt x="1544091" y="875606"/>
                </a:moveTo>
                <a:cubicBezTo>
                  <a:pt x="1546572" y="875606"/>
                  <a:pt x="1547812" y="878086"/>
                  <a:pt x="1547812" y="883047"/>
                </a:cubicBezTo>
                <a:cubicBezTo>
                  <a:pt x="1547812" y="892969"/>
                  <a:pt x="1540371" y="897930"/>
                  <a:pt x="1525488" y="897930"/>
                </a:cubicBezTo>
                <a:lnTo>
                  <a:pt x="1532929" y="883047"/>
                </a:lnTo>
                <a:cubicBezTo>
                  <a:pt x="1537890" y="878086"/>
                  <a:pt x="1541611" y="875606"/>
                  <a:pt x="1544091" y="875606"/>
                </a:cubicBezTo>
                <a:close/>
                <a:moveTo>
                  <a:pt x="1406425" y="875606"/>
                </a:moveTo>
                <a:lnTo>
                  <a:pt x="1398984" y="905371"/>
                </a:lnTo>
                <a:lnTo>
                  <a:pt x="1391543" y="897930"/>
                </a:lnTo>
                <a:cubicBezTo>
                  <a:pt x="1386582" y="897930"/>
                  <a:pt x="1380381" y="897930"/>
                  <a:pt x="1372939" y="897930"/>
                </a:cubicBezTo>
                <a:cubicBezTo>
                  <a:pt x="1365498" y="897930"/>
                  <a:pt x="1364258" y="900410"/>
                  <a:pt x="1369219" y="905371"/>
                </a:cubicBezTo>
                <a:cubicBezTo>
                  <a:pt x="1374179" y="910333"/>
                  <a:pt x="1374179" y="912813"/>
                  <a:pt x="1369219" y="912813"/>
                </a:cubicBezTo>
                <a:lnTo>
                  <a:pt x="1354336" y="920254"/>
                </a:lnTo>
                <a:lnTo>
                  <a:pt x="1339453" y="927696"/>
                </a:lnTo>
                <a:lnTo>
                  <a:pt x="1346894" y="912813"/>
                </a:lnTo>
                <a:cubicBezTo>
                  <a:pt x="1351855" y="912813"/>
                  <a:pt x="1355576" y="911572"/>
                  <a:pt x="1358056" y="909092"/>
                </a:cubicBezTo>
                <a:cubicBezTo>
                  <a:pt x="1360537" y="906612"/>
                  <a:pt x="1361777" y="904131"/>
                  <a:pt x="1361777" y="901651"/>
                </a:cubicBezTo>
                <a:cubicBezTo>
                  <a:pt x="1361777" y="899171"/>
                  <a:pt x="1364258" y="896689"/>
                  <a:pt x="1369219" y="894209"/>
                </a:cubicBezTo>
                <a:cubicBezTo>
                  <a:pt x="1374179" y="891729"/>
                  <a:pt x="1379140" y="890489"/>
                  <a:pt x="1384101" y="890489"/>
                </a:cubicBezTo>
                <a:cubicBezTo>
                  <a:pt x="1394023" y="885527"/>
                  <a:pt x="1401465" y="880567"/>
                  <a:pt x="1406425" y="875606"/>
                </a:cubicBezTo>
                <a:close/>
                <a:moveTo>
                  <a:pt x="4556000" y="871885"/>
                </a:moveTo>
                <a:cubicBezTo>
                  <a:pt x="4554760" y="871885"/>
                  <a:pt x="4554140" y="873125"/>
                  <a:pt x="4554140" y="875606"/>
                </a:cubicBezTo>
                <a:lnTo>
                  <a:pt x="4561581" y="875606"/>
                </a:lnTo>
                <a:cubicBezTo>
                  <a:pt x="4559101" y="873125"/>
                  <a:pt x="4557240" y="871885"/>
                  <a:pt x="4556000" y="871885"/>
                </a:cubicBezTo>
                <a:close/>
                <a:moveTo>
                  <a:pt x="5082480" y="868164"/>
                </a:moveTo>
                <a:lnTo>
                  <a:pt x="5097363" y="875606"/>
                </a:lnTo>
                <a:cubicBezTo>
                  <a:pt x="5107284" y="875606"/>
                  <a:pt x="5114726" y="876846"/>
                  <a:pt x="5119687" y="879326"/>
                </a:cubicBezTo>
                <a:cubicBezTo>
                  <a:pt x="5124648" y="881807"/>
                  <a:pt x="5129608" y="885527"/>
                  <a:pt x="5134570" y="890489"/>
                </a:cubicBezTo>
                <a:cubicBezTo>
                  <a:pt x="5139531" y="890489"/>
                  <a:pt x="5144491" y="888009"/>
                  <a:pt x="5149452" y="883047"/>
                </a:cubicBezTo>
                <a:cubicBezTo>
                  <a:pt x="5144491" y="878086"/>
                  <a:pt x="5144491" y="875606"/>
                  <a:pt x="5149452" y="875606"/>
                </a:cubicBezTo>
                <a:lnTo>
                  <a:pt x="5179218" y="890489"/>
                </a:lnTo>
                <a:cubicBezTo>
                  <a:pt x="5174257" y="890489"/>
                  <a:pt x="5174257" y="892969"/>
                  <a:pt x="5179218" y="897930"/>
                </a:cubicBezTo>
                <a:cubicBezTo>
                  <a:pt x="5189140" y="897930"/>
                  <a:pt x="5192860" y="901651"/>
                  <a:pt x="5190380" y="909092"/>
                </a:cubicBezTo>
                <a:cubicBezTo>
                  <a:pt x="5187900" y="916534"/>
                  <a:pt x="5181698" y="917774"/>
                  <a:pt x="5171777" y="912813"/>
                </a:cubicBezTo>
                <a:cubicBezTo>
                  <a:pt x="5166815" y="912813"/>
                  <a:pt x="5161855" y="912813"/>
                  <a:pt x="5156894" y="912813"/>
                </a:cubicBezTo>
                <a:cubicBezTo>
                  <a:pt x="5142011" y="907851"/>
                  <a:pt x="5132090" y="902891"/>
                  <a:pt x="5127128" y="897930"/>
                </a:cubicBezTo>
                <a:lnTo>
                  <a:pt x="5112245" y="897930"/>
                </a:lnTo>
                <a:cubicBezTo>
                  <a:pt x="5107284" y="897930"/>
                  <a:pt x="5099843" y="892969"/>
                  <a:pt x="5089921" y="883047"/>
                </a:cubicBezTo>
                <a:close/>
                <a:moveTo>
                  <a:pt x="519968" y="863514"/>
                </a:moveTo>
                <a:cubicBezTo>
                  <a:pt x="520588" y="864134"/>
                  <a:pt x="520898" y="865684"/>
                  <a:pt x="520898" y="868164"/>
                </a:cubicBezTo>
                <a:lnTo>
                  <a:pt x="513457" y="868164"/>
                </a:lnTo>
                <a:cubicBezTo>
                  <a:pt x="513457" y="868164"/>
                  <a:pt x="514697" y="866924"/>
                  <a:pt x="517177" y="864444"/>
                </a:cubicBezTo>
                <a:cubicBezTo>
                  <a:pt x="518418" y="863204"/>
                  <a:pt x="519348" y="862894"/>
                  <a:pt x="519968" y="863514"/>
                </a:cubicBezTo>
                <a:close/>
                <a:moveTo>
                  <a:pt x="1029704" y="863281"/>
                </a:moveTo>
                <a:cubicBezTo>
                  <a:pt x="1031565" y="862816"/>
                  <a:pt x="1030635" y="864444"/>
                  <a:pt x="1026914" y="868164"/>
                </a:cubicBezTo>
                <a:lnTo>
                  <a:pt x="1019473" y="868164"/>
                </a:lnTo>
                <a:cubicBezTo>
                  <a:pt x="1019473" y="868164"/>
                  <a:pt x="1021953" y="866924"/>
                  <a:pt x="1026914" y="864444"/>
                </a:cubicBezTo>
                <a:cubicBezTo>
                  <a:pt x="1028154" y="863824"/>
                  <a:pt x="1029084" y="863436"/>
                  <a:pt x="1029704" y="863281"/>
                </a:cubicBezTo>
                <a:close/>
                <a:moveTo>
                  <a:pt x="5149452" y="860723"/>
                </a:moveTo>
                <a:cubicBezTo>
                  <a:pt x="5149452" y="860723"/>
                  <a:pt x="5149452" y="861964"/>
                  <a:pt x="5149452" y="864444"/>
                </a:cubicBezTo>
                <a:cubicBezTo>
                  <a:pt x="5149452" y="866924"/>
                  <a:pt x="5148212" y="868164"/>
                  <a:pt x="5145732" y="868164"/>
                </a:cubicBezTo>
                <a:cubicBezTo>
                  <a:pt x="5143252" y="868164"/>
                  <a:pt x="5142011" y="868164"/>
                  <a:pt x="5142011" y="868164"/>
                </a:cubicBezTo>
                <a:cubicBezTo>
                  <a:pt x="5142011" y="868164"/>
                  <a:pt x="5142011" y="866924"/>
                  <a:pt x="5142011" y="864444"/>
                </a:cubicBezTo>
                <a:cubicBezTo>
                  <a:pt x="5142011" y="861964"/>
                  <a:pt x="5144491" y="860723"/>
                  <a:pt x="5149452" y="860723"/>
                </a:cubicBezTo>
                <a:close/>
                <a:moveTo>
                  <a:pt x="1488281" y="860723"/>
                </a:moveTo>
                <a:cubicBezTo>
                  <a:pt x="1493242" y="860723"/>
                  <a:pt x="1495722" y="861964"/>
                  <a:pt x="1495722" y="864444"/>
                </a:cubicBezTo>
                <a:cubicBezTo>
                  <a:pt x="1495722" y="866924"/>
                  <a:pt x="1493242" y="868164"/>
                  <a:pt x="1488281" y="868164"/>
                </a:cubicBezTo>
                <a:lnTo>
                  <a:pt x="1480840" y="868164"/>
                </a:lnTo>
                <a:cubicBezTo>
                  <a:pt x="1480840" y="863203"/>
                  <a:pt x="1483320" y="860723"/>
                  <a:pt x="1488281" y="860723"/>
                </a:cubicBezTo>
                <a:close/>
                <a:moveTo>
                  <a:pt x="4963417" y="853282"/>
                </a:moveTo>
                <a:lnTo>
                  <a:pt x="5015507" y="853282"/>
                </a:lnTo>
                <a:cubicBezTo>
                  <a:pt x="5025429" y="858243"/>
                  <a:pt x="5030390" y="863203"/>
                  <a:pt x="5030390" y="868164"/>
                </a:cubicBezTo>
                <a:cubicBezTo>
                  <a:pt x="5025429" y="868164"/>
                  <a:pt x="5022949" y="870644"/>
                  <a:pt x="5022949" y="875606"/>
                </a:cubicBezTo>
                <a:lnTo>
                  <a:pt x="5000624" y="883047"/>
                </a:lnTo>
                <a:cubicBezTo>
                  <a:pt x="5000624" y="878086"/>
                  <a:pt x="5003104" y="875606"/>
                  <a:pt x="5008066" y="875606"/>
                </a:cubicBezTo>
                <a:lnTo>
                  <a:pt x="4963417" y="868164"/>
                </a:lnTo>
                <a:close/>
                <a:moveTo>
                  <a:pt x="4598788" y="853282"/>
                </a:moveTo>
                <a:cubicBezTo>
                  <a:pt x="4603750" y="858243"/>
                  <a:pt x="4611191" y="860723"/>
                  <a:pt x="4621113" y="860723"/>
                </a:cubicBezTo>
                <a:lnTo>
                  <a:pt x="4628554" y="860723"/>
                </a:lnTo>
                <a:lnTo>
                  <a:pt x="4606230" y="853282"/>
                </a:lnTo>
                <a:close/>
                <a:moveTo>
                  <a:pt x="4368105" y="853282"/>
                </a:moveTo>
                <a:lnTo>
                  <a:pt x="4375546" y="860723"/>
                </a:lnTo>
                <a:cubicBezTo>
                  <a:pt x="4380508" y="860723"/>
                  <a:pt x="4382988" y="858243"/>
                  <a:pt x="4382988" y="853282"/>
                </a:cubicBezTo>
                <a:cubicBezTo>
                  <a:pt x="4378026" y="853282"/>
                  <a:pt x="4375546" y="853282"/>
                  <a:pt x="4375546" y="853282"/>
                </a:cubicBezTo>
                <a:close/>
                <a:moveTo>
                  <a:pt x="1227832" y="853282"/>
                </a:moveTo>
                <a:cubicBezTo>
                  <a:pt x="1227832" y="863203"/>
                  <a:pt x="1217910" y="868164"/>
                  <a:pt x="1198066" y="868164"/>
                </a:cubicBezTo>
                <a:lnTo>
                  <a:pt x="1212949" y="860723"/>
                </a:lnTo>
                <a:close/>
                <a:moveTo>
                  <a:pt x="4572278" y="850956"/>
                </a:moveTo>
                <a:cubicBezTo>
                  <a:pt x="4571348" y="851266"/>
                  <a:pt x="4570263" y="852042"/>
                  <a:pt x="4569023" y="853282"/>
                </a:cubicBezTo>
                <a:cubicBezTo>
                  <a:pt x="4569023" y="858243"/>
                  <a:pt x="4569023" y="863203"/>
                  <a:pt x="4569023" y="868164"/>
                </a:cubicBezTo>
                <a:lnTo>
                  <a:pt x="4576464" y="860723"/>
                </a:lnTo>
                <a:cubicBezTo>
                  <a:pt x="4576464" y="853282"/>
                  <a:pt x="4575069" y="850026"/>
                  <a:pt x="4572278" y="850956"/>
                </a:cubicBezTo>
                <a:close/>
                <a:moveTo>
                  <a:pt x="1785937" y="845840"/>
                </a:moveTo>
                <a:cubicBezTo>
                  <a:pt x="1785937" y="845840"/>
                  <a:pt x="1785937" y="848320"/>
                  <a:pt x="1785937" y="853282"/>
                </a:cubicBezTo>
                <a:cubicBezTo>
                  <a:pt x="1785937" y="853282"/>
                  <a:pt x="1787177" y="852041"/>
                  <a:pt x="1789658" y="849561"/>
                </a:cubicBezTo>
                <a:cubicBezTo>
                  <a:pt x="1792138" y="847081"/>
                  <a:pt x="1793378" y="845840"/>
                  <a:pt x="1793378" y="845840"/>
                </a:cubicBezTo>
                <a:cubicBezTo>
                  <a:pt x="1788418" y="845840"/>
                  <a:pt x="1785937" y="845840"/>
                  <a:pt x="1785937" y="845840"/>
                </a:cubicBezTo>
                <a:close/>
                <a:moveTo>
                  <a:pt x="1398984" y="845840"/>
                </a:moveTo>
                <a:lnTo>
                  <a:pt x="1406425" y="853282"/>
                </a:lnTo>
                <a:lnTo>
                  <a:pt x="1391543" y="853282"/>
                </a:lnTo>
                <a:cubicBezTo>
                  <a:pt x="1396503" y="853282"/>
                  <a:pt x="1398984" y="850801"/>
                  <a:pt x="1398984" y="845840"/>
                </a:cubicBezTo>
                <a:close/>
                <a:moveTo>
                  <a:pt x="1367358" y="840259"/>
                </a:moveTo>
                <a:cubicBezTo>
                  <a:pt x="1368599" y="839019"/>
                  <a:pt x="1371699" y="840879"/>
                  <a:pt x="1376660" y="845840"/>
                </a:cubicBezTo>
                <a:cubicBezTo>
                  <a:pt x="1381621" y="855762"/>
                  <a:pt x="1381621" y="860723"/>
                  <a:pt x="1376660" y="860723"/>
                </a:cubicBezTo>
                <a:lnTo>
                  <a:pt x="1369219" y="853282"/>
                </a:lnTo>
                <a:cubicBezTo>
                  <a:pt x="1366738" y="845840"/>
                  <a:pt x="1366118" y="841500"/>
                  <a:pt x="1367358" y="840259"/>
                </a:cubicBezTo>
                <a:close/>
                <a:moveTo>
                  <a:pt x="4769941" y="838399"/>
                </a:moveTo>
                <a:cubicBezTo>
                  <a:pt x="4774902" y="838399"/>
                  <a:pt x="4778623" y="839639"/>
                  <a:pt x="4781103" y="842119"/>
                </a:cubicBezTo>
                <a:cubicBezTo>
                  <a:pt x="4783583" y="844600"/>
                  <a:pt x="4784824" y="848320"/>
                  <a:pt x="4784824" y="853282"/>
                </a:cubicBezTo>
                <a:cubicBezTo>
                  <a:pt x="4784824" y="858243"/>
                  <a:pt x="4784824" y="863203"/>
                  <a:pt x="4784824" y="868164"/>
                </a:cubicBezTo>
                <a:cubicBezTo>
                  <a:pt x="4794745" y="878086"/>
                  <a:pt x="4797226" y="885527"/>
                  <a:pt x="4792265" y="890489"/>
                </a:cubicBezTo>
                <a:lnTo>
                  <a:pt x="4777382" y="883047"/>
                </a:lnTo>
                <a:cubicBezTo>
                  <a:pt x="4762499" y="873126"/>
                  <a:pt x="4760019" y="863203"/>
                  <a:pt x="4769941" y="853282"/>
                </a:cubicBezTo>
                <a:close/>
                <a:moveTo>
                  <a:pt x="1562695" y="838399"/>
                </a:moveTo>
                <a:cubicBezTo>
                  <a:pt x="1562695" y="843360"/>
                  <a:pt x="1562695" y="845840"/>
                  <a:pt x="1562695" y="845840"/>
                </a:cubicBezTo>
                <a:lnTo>
                  <a:pt x="1562695" y="853282"/>
                </a:lnTo>
                <a:cubicBezTo>
                  <a:pt x="1562695" y="853282"/>
                  <a:pt x="1561455" y="850801"/>
                  <a:pt x="1558974" y="845840"/>
                </a:cubicBezTo>
                <a:cubicBezTo>
                  <a:pt x="1556494" y="840879"/>
                  <a:pt x="1557734" y="838399"/>
                  <a:pt x="1562695" y="838399"/>
                </a:cubicBezTo>
                <a:close/>
                <a:moveTo>
                  <a:pt x="1279921" y="838399"/>
                </a:moveTo>
                <a:cubicBezTo>
                  <a:pt x="1279921" y="843360"/>
                  <a:pt x="1279921" y="845840"/>
                  <a:pt x="1279921" y="845840"/>
                </a:cubicBezTo>
                <a:cubicBezTo>
                  <a:pt x="1274961" y="850801"/>
                  <a:pt x="1272480" y="853282"/>
                  <a:pt x="1272480" y="853282"/>
                </a:cubicBezTo>
                <a:cubicBezTo>
                  <a:pt x="1272480" y="853282"/>
                  <a:pt x="1272480" y="850801"/>
                  <a:pt x="1272480" y="845840"/>
                </a:cubicBezTo>
                <a:cubicBezTo>
                  <a:pt x="1272480" y="845840"/>
                  <a:pt x="1272480" y="844600"/>
                  <a:pt x="1272480" y="842119"/>
                </a:cubicBezTo>
                <a:cubicBezTo>
                  <a:pt x="1272480" y="839639"/>
                  <a:pt x="1274961" y="838399"/>
                  <a:pt x="1279921" y="838399"/>
                </a:cubicBezTo>
                <a:close/>
                <a:moveTo>
                  <a:pt x="1049238" y="838399"/>
                </a:moveTo>
                <a:lnTo>
                  <a:pt x="1049238" y="845840"/>
                </a:lnTo>
                <a:lnTo>
                  <a:pt x="1041797" y="845840"/>
                </a:lnTo>
                <a:cubicBezTo>
                  <a:pt x="1046758" y="840879"/>
                  <a:pt x="1049238" y="838399"/>
                  <a:pt x="1049238" y="838399"/>
                </a:cubicBezTo>
                <a:close/>
                <a:moveTo>
                  <a:pt x="543222" y="838399"/>
                </a:moveTo>
                <a:lnTo>
                  <a:pt x="543222" y="845840"/>
                </a:lnTo>
                <a:lnTo>
                  <a:pt x="535781" y="845840"/>
                </a:lnTo>
                <a:cubicBezTo>
                  <a:pt x="540742" y="840879"/>
                  <a:pt x="543222" y="838399"/>
                  <a:pt x="543222" y="838399"/>
                </a:cubicBezTo>
                <a:close/>
                <a:moveTo>
                  <a:pt x="4955976" y="830957"/>
                </a:moveTo>
                <a:cubicBezTo>
                  <a:pt x="4955976" y="830957"/>
                  <a:pt x="4957217" y="832198"/>
                  <a:pt x="4959697" y="834678"/>
                </a:cubicBezTo>
                <a:cubicBezTo>
                  <a:pt x="4962177" y="837158"/>
                  <a:pt x="4960937" y="838399"/>
                  <a:pt x="4955976" y="838399"/>
                </a:cubicBezTo>
                <a:cubicBezTo>
                  <a:pt x="4951015" y="838399"/>
                  <a:pt x="4948535" y="838399"/>
                  <a:pt x="4948535" y="838399"/>
                </a:cubicBezTo>
                <a:close/>
                <a:moveTo>
                  <a:pt x="4301132" y="830957"/>
                </a:moveTo>
                <a:cubicBezTo>
                  <a:pt x="4306093" y="835919"/>
                  <a:pt x="4311054" y="838399"/>
                  <a:pt x="4316015" y="838399"/>
                </a:cubicBezTo>
                <a:lnTo>
                  <a:pt x="4316015" y="830957"/>
                </a:lnTo>
                <a:close/>
                <a:moveTo>
                  <a:pt x="1778496" y="826306"/>
                </a:moveTo>
                <a:cubicBezTo>
                  <a:pt x="1776015" y="825687"/>
                  <a:pt x="1773535" y="825997"/>
                  <a:pt x="1771054" y="827237"/>
                </a:cubicBezTo>
                <a:cubicBezTo>
                  <a:pt x="1766093" y="829717"/>
                  <a:pt x="1763613" y="833437"/>
                  <a:pt x="1763613" y="838399"/>
                </a:cubicBezTo>
                <a:cubicBezTo>
                  <a:pt x="1758652" y="848320"/>
                  <a:pt x="1753691" y="848320"/>
                  <a:pt x="1748730" y="838399"/>
                </a:cubicBezTo>
                <a:cubicBezTo>
                  <a:pt x="1743769" y="838399"/>
                  <a:pt x="1738808" y="838399"/>
                  <a:pt x="1733847" y="838399"/>
                </a:cubicBezTo>
                <a:cubicBezTo>
                  <a:pt x="1728886" y="838399"/>
                  <a:pt x="1726406" y="840879"/>
                  <a:pt x="1726406" y="845840"/>
                </a:cubicBezTo>
                <a:cubicBezTo>
                  <a:pt x="1726406" y="850801"/>
                  <a:pt x="1721445" y="853282"/>
                  <a:pt x="1711523" y="853282"/>
                </a:cubicBezTo>
                <a:cubicBezTo>
                  <a:pt x="1711523" y="853282"/>
                  <a:pt x="1709042" y="854522"/>
                  <a:pt x="1704082" y="857002"/>
                </a:cubicBezTo>
                <a:cubicBezTo>
                  <a:pt x="1699121" y="859482"/>
                  <a:pt x="1696640" y="860723"/>
                  <a:pt x="1696640" y="860723"/>
                </a:cubicBezTo>
                <a:cubicBezTo>
                  <a:pt x="1691679" y="860723"/>
                  <a:pt x="1689199" y="865684"/>
                  <a:pt x="1689199" y="875606"/>
                </a:cubicBezTo>
                <a:cubicBezTo>
                  <a:pt x="1689199" y="885527"/>
                  <a:pt x="1691679" y="890489"/>
                  <a:pt x="1696640" y="890489"/>
                </a:cubicBezTo>
                <a:cubicBezTo>
                  <a:pt x="1706562" y="895450"/>
                  <a:pt x="1718964" y="890489"/>
                  <a:pt x="1733847" y="875606"/>
                </a:cubicBezTo>
                <a:cubicBezTo>
                  <a:pt x="1748730" y="860723"/>
                  <a:pt x="1758652" y="850801"/>
                  <a:pt x="1763613" y="845840"/>
                </a:cubicBezTo>
                <a:lnTo>
                  <a:pt x="1785937" y="830957"/>
                </a:lnTo>
                <a:cubicBezTo>
                  <a:pt x="1783457" y="828477"/>
                  <a:pt x="1780976" y="826927"/>
                  <a:pt x="1778496" y="826306"/>
                </a:cubicBezTo>
                <a:close/>
                <a:moveTo>
                  <a:pt x="5067597" y="823516"/>
                </a:moveTo>
                <a:lnTo>
                  <a:pt x="5089921" y="838399"/>
                </a:lnTo>
                <a:cubicBezTo>
                  <a:pt x="5099843" y="848320"/>
                  <a:pt x="5104804" y="854522"/>
                  <a:pt x="5104804" y="857002"/>
                </a:cubicBezTo>
                <a:cubicBezTo>
                  <a:pt x="5104804" y="859482"/>
                  <a:pt x="5097363" y="858243"/>
                  <a:pt x="5082480" y="853282"/>
                </a:cubicBezTo>
                <a:cubicBezTo>
                  <a:pt x="5072558" y="853282"/>
                  <a:pt x="5067597" y="848320"/>
                  <a:pt x="5067597" y="838399"/>
                </a:cubicBezTo>
                <a:close/>
                <a:moveTo>
                  <a:pt x="4472285" y="823516"/>
                </a:moveTo>
                <a:lnTo>
                  <a:pt x="4472285" y="838399"/>
                </a:lnTo>
                <a:cubicBezTo>
                  <a:pt x="4462363" y="838399"/>
                  <a:pt x="4457402" y="835919"/>
                  <a:pt x="4457402" y="830957"/>
                </a:cubicBezTo>
                <a:close/>
                <a:moveTo>
                  <a:pt x="1510605" y="816075"/>
                </a:moveTo>
                <a:cubicBezTo>
                  <a:pt x="1515566" y="816075"/>
                  <a:pt x="1516806" y="817315"/>
                  <a:pt x="1514326" y="819795"/>
                </a:cubicBezTo>
                <a:cubicBezTo>
                  <a:pt x="1511845" y="822275"/>
                  <a:pt x="1510605" y="823516"/>
                  <a:pt x="1510605" y="823516"/>
                </a:cubicBezTo>
                <a:cubicBezTo>
                  <a:pt x="1510605" y="823516"/>
                  <a:pt x="1508125" y="823516"/>
                  <a:pt x="1503164" y="823516"/>
                </a:cubicBezTo>
                <a:close/>
                <a:moveTo>
                  <a:pt x="1092491" y="813749"/>
                </a:moveTo>
                <a:cubicBezTo>
                  <a:pt x="1093421" y="814059"/>
                  <a:pt x="1093887" y="814834"/>
                  <a:pt x="1093887" y="816075"/>
                </a:cubicBezTo>
                <a:cubicBezTo>
                  <a:pt x="1093887" y="825996"/>
                  <a:pt x="1083965" y="830957"/>
                  <a:pt x="1064121" y="830957"/>
                </a:cubicBezTo>
                <a:lnTo>
                  <a:pt x="1071562" y="823516"/>
                </a:lnTo>
                <a:cubicBezTo>
                  <a:pt x="1082724" y="816075"/>
                  <a:pt x="1089701" y="812819"/>
                  <a:pt x="1092491" y="813749"/>
                </a:cubicBezTo>
                <a:close/>
                <a:moveTo>
                  <a:pt x="579499" y="813749"/>
                </a:moveTo>
                <a:cubicBezTo>
                  <a:pt x="580119" y="814059"/>
                  <a:pt x="580429" y="814834"/>
                  <a:pt x="580429" y="816075"/>
                </a:cubicBezTo>
                <a:cubicBezTo>
                  <a:pt x="580429" y="816075"/>
                  <a:pt x="577949" y="818555"/>
                  <a:pt x="572988" y="823516"/>
                </a:cubicBezTo>
                <a:cubicBezTo>
                  <a:pt x="568027" y="828477"/>
                  <a:pt x="563066" y="830957"/>
                  <a:pt x="558105" y="830957"/>
                </a:cubicBezTo>
                <a:lnTo>
                  <a:pt x="565546" y="823516"/>
                </a:lnTo>
                <a:cubicBezTo>
                  <a:pt x="572988" y="816075"/>
                  <a:pt x="577639" y="812819"/>
                  <a:pt x="579499" y="813749"/>
                </a:cubicBezTo>
                <a:close/>
                <a:moveTo>
                  <a:pt x="4918769" y="811424"/>
                </a:moveTo>
                <a:cubicBezTo>
                  <a:pt x="4920009" y="810804"/>
                  <a:pt x="4921250" y="811114"/>
                  <a:pt x="4922490" y="812354"/>
                </a:cubicBezTo>
                <a:cubicBezTo>
                  <a:pt x="4924970" y="814834"/>
                  <a:pt x="4928690" y="816075"/>
                  <a:pt x="4933652" y="816075"/>
                </a:cubicBezTo>
                <a:lnTo>
                  <a:pt x="4918769" y="823516"/>
                </a:lnTo>
                <a:cubicBezTo>
                  <a:pt x="4913808" y="823516"/>
                  <a:pt x="4912568" y="821036"/>
                  <a:pt x="4915048" y="816075"/>
                </a:cubicBezTo>
                <a:cubicBezTo>
                  <a:pt x="4916288" y="813594"/>
                  <a:pt x="4917528" y="812044"/>
                  <a:pt x="4918769" y="811424"/>
                </a:cubicBezTo>
                <a:close/>
                <a:moveTo>
                  <a:pt x="5037831" y="808633"/>
                </a:moveTo>
                <a:cubicBezTo>
                  <a:pt x="5037831" y="808633"/>
                  <a:pt x="5037831" y="811113"/>
                  <a:pt x="5037831" y="816075"/>
                </a:cubicBezTo>
                <a:lnTo>
                  <a:pt x="5045273" y="816075"/>
                </a:lnTo>
                <a:cubicBezTo>
                  <a:pt x="5045273" y="811113"/>
                  <a:pt x="5042793" y="808633"/>
                  <a:pt x="5037831" y="808633"/>
                </a:cubicBezTo>
                <a:close/>
                <a:moveTo>
                  <a:pt x="4896445" y="808633"/>
                </a:moveTo>
                <a:lnTo>
                  <a:pt x="4903886" y="816075"/>
                </a:lnTo>
                <a:cubicBezTo>
                  <a:pt x="4903886" y="816075"/>
                  <a:pt x="4901406" y="816075"/>
                  <a:pt x="4896445" y="816075"/>
                </a:cubicBezTo>
                <a:cubicBezTo>
                  <a:pt x="4891483" y="811113"/>
                  <a:pt x="4891483" y="808633"/>
                  <a:pt x="4896445" y="808633"/>
                </a:cubicBezTo>
                <a:close/>
                <a:moveTo>
                  <a:pt x="4725292" y="808633"/>
                </a:moveTo>
                <a:cubicBezTo>
                  <a:pt x="4735214" y="808633"/>
                  <a:pt x="4745136" y="811113"/>
                  <a:pt x="4755058" y="816075"/>
                </a:cubicBezTo>
                <a:lnTo>
                  <a:pt x="4747617" y="816075"/>
                </a:lnTo>
                <a:cubicBezTo>
                  <a:pt x="4732734" y="816075"/>
                  <a:pt x="4722812" y="816075"/>
                  <a:pt x="4717851" y="816075"/>
                </a:cubicBezTo>
                <a:close/>
                <a:moveTo>
                  <a:pt x="4321596" y="804912"/>
                </a:moveTo>
                <a:cubicBezTo>
                  <a:pt x="4320356" y="804912"/>
                  <a:pt x="4318496" y="806152"/>
                  <a:pt x="4316015" y="808633"/>
                </a:cubicBezTo>
                <a:lnTo>
                  <a:pt x="4323456" y="808633"/>
                </a:lnTo>
                <a:cubicBezTo>
                  <a:pt x="4323456" y="806152"/>
                  <a:pt x="4322837" y="804912"/>
                  <a:pt x="4321596" y="804912"/>
                </a:cubicBezTo>
                <a:close/>
                <a:moveTo>
                  <a:pt x="4948535" y="801192"/>
                </a:moveTo>
                <a:cubicBezTo>
                  <a:pt x="4978300" y="801192"/>
                  <a:pt x="4993183" y="808633"/>
                  <a:pt x="4993183" y="823516"/>
                </a:cubicBezTo>
                <a:cubicBezTo>
                  <a:pt x="4993183" y="823516"/>
                  <a:pt x="4988222" y="823516"/>
                  <a:pt x="4978300" y="823516"/>
                </a:cubicBezTo>
                <a:lnTo>
                  <a:pt x="4970859" y="823516"/>
                </a:lnTo>
                <a:lnTo>
                  <a:pt x="4963417" y="816075"/>
                </a:lnTo>
                <a:cubicBezTo>
                  <a:pt x="4958456" y="816075"/>
                  <a:pt x="4953496" y="813594"/>
                  <a:pt x="4948535" y="808633"/>
                </a:cubicBezTo>
                <a:cubicBezTo>
                  <a:pt x="4943573" y="808633"/>
                  <a:pt x="4941093" y="807393"/>
                  <a:pt x="4941093" y="804912"/>
                </a:cubicBezTo>
                <a:cubicBezTo>
                  <a:pt x="4941093" y="802432"/>
                  <a:pt x="4943573" y="801192"/>
                  <a:pt x="4948535" y="801192"/>
                </a:cubicBezTo>
                <a:close/>
                <a:moveTo>
                  <a:pt x="4561581" y="801192"/>
                </a:moveTo>
                <a:cubicBezTo>
                  <a:pt x="4566543" y="801192"/>
                  <a:pt x="4569023" y="801192"/>
                  <a:pt x="4569023" y="801192"/>
                </a:cubicBezTo>
                <a:lnTo>
                  <a:pt x="4576464" y="801192"/>
                </a:lnTo>
                <a:cubicBezTo>
                  <a:pt x="4576464" y="806153"/>
                  <a:pt x="4576464" y="808633"/>
                  <a:pt x="4576464" y="808633"/>
                </a:cubicBezTo>
                <a:cubicBezTo>
                  <a:pt x="4571503" y="808633"/>
                  <a:pt x="4566543" y="806153"/>
                  <a:pt x="4561581" y="801192"/>
                </a:cubicBezTo>
                <a:close/>
                <a:moveTo>
                  <a:pt x="1808261" y="801192"/>
                </a:moveTo>
                <a:cubicBezTo>
                  <a:pt x="1793378" y="801192"/>
                  <a:pt x="1790898" y="806153"/>
                  <a:pt x="1800820" y="816075"/>
                </a:cubicBezTo>
                <a:cubicBezTo>
                  <a:pt x="1805781" y="816075"/>
                  <a:pt x="1810742" y="813594"/>
                  <a:pt x="1815703" y="808633"/>
                </a:cubicBezTo>
                <a:close/>
                <a:moveTo>
                  <a:pt x="4821535" y="794246"/>
                </a:moveTo>
                <a:lnTo>
                  <a:pt x="4814589" y="801192"/>
                </a:lnTo>
                <a:cubicBezTo>
                  <a:pt x="4804668" y="811113"/>
                  <a:pt x="4799706" y="816075"/>
                  <a:pt x="4799706" y="816075"/>
                </a:cubicBezTo>
                <a:lnTo>
                  <a:pt x="4807148" y="801192"/>
                </a:lnTo>
                <a:close/>
                <a:moveTo>
                  <a:pt x="4822031" y="793750"/>
                </a:moveTo>
                <a:lnTo>
                  <a:pt x="4822031" y="794007"/>
                </a:lnTo>
                <a:lnTo>
                  <a:pt x="4821535" y="794246"/>
                </a:lnTo>
                <a:close/>
                <a:moveTo>
                  <a:pt x="4457402" y="793750"/>
                </a:moveTo>
                <a:cubicBezTo>
                  <a:pt x="4462363" y="793750"/>
                  <a:pt x="4469804" y="796230"/>
                  <a:pt x="4479726" y="801192"/>
                </a:cubicBezTo>
                <a:lnTo>
                  <a:pt x="4479726" y="816075"/>
                </a:lnTo>
                <a:cubicBezTo>
                  <a:pt x="4464843" y="816075"/>
                  <a:pt x="4457402" y="813594"/>
                  <a:pt x="4457402" y="808633"/>
                </a:cubicBezTo>
                <a:close/>
                <a:moveTo>
                  <a:pt x="4827379" y="791425"/>
                </a:moveTo>
                <a:cubicBezTo>
                  <a:pt x="4829395" y="791735"/>
                  <a:pt x="4831332" y="792510"/>
                  <a:pt x="4833193" y="793750"/>
                </a:cubicBezTo>
                <a:cubicBezTo>
                  <a:pt x="4840634" y="798712"/>
                  <a:pt x="4844355" y="802432"/>
                  <a:pt x="4844355" y="804912"/>
                </a:cubicBezTo>
                <a:cubicBezTo>
                  <a:pt x="4844355" y="807393"/>
                  <a:pt x="4839394" y="811113"/>
                  <a:pt x="4829472" y="816075"/>
                </a:cubicBezTo>
                <a:cubicBezTo>
                  <a:pt x="4814589" y="830957"/>
                  <a:pt x="4817069" y="838399"/>
                  <a:pt x="4836913" y="838399"/>
                </a:cubicBezTo>
                <a:cubicBezTo>
                  <a:pt x="4851796" y="838399"/>
                  <a:pt x="4859238" y="825996"/>
                  <a:pt x="4859238" y="801192"/>
                </a:cubicBezTo>
                <a:cubicBezTo>
                  <a:pt x="4874120" y="801192"/>
                  <a:pt x="4881562" y="806153"/>
                  <a:pt x="4881562" y="816075"/>
                </a:cubicBezTo>
                <a:cubicBezTo>
                  <a:pt x="4881562" y="816075"/>
                  <a:pt x="4881562" y="817315"/>
                  <a:pt x="4881562" y="819795"/>
                </a:cubicBezTo>
                <a:cubicBezTo>
                  <a:pt x="4881562" y="822275"/>
                  <a:pt x="4882802" y="823516"/>
                  <a:pt x="4885283" y="823516"/>
                </a:cubicBezTo>
                <a:cubicBezTo>
                  <a:pt x="4887763" y="823516"/>
                  <a:pt x="4891483" y="824757"/>
                  <a:pt x="4896445" y="827237"/>
                </a:cubicBezTo>
                <a:cubicBezTo>
                  <a:pt x="4901406" y="829717"/>
                  <a:pt x="4906366" y="830957"/>
                  <a:pt x="4911327" y="830957"/>
                </a:cubicBezTo>
                <a:cubicBezTo>
                  <a:pt x="4921249" y="840879"/>
                  <a:pt x="4928690" y="845840"/>
                  <a:pt x="4933652" y="845840"/>
                </a:cubicBezTo>
                <a:cubicBezTo>
                  <a:pt x="4943573" y="855762"/>
                  <a:pt x="4943573" y="858243"/>
                  <a:pt x="4933652" y="853282"/>
                </a:cubicBezTo>
                <a:cubicBezTo>
                  <a:pt x="4928690" y="853282"/>
                  <a:pt x="4921249" y="853282"/>
                  <a:pt x="4911327" y="853282"/>
                </a:cubicBezTo>
                <a:cubicBezTo>
                  <a:pt x="4896445" y="848320"/>
                  <a:pt x="4889003" y="845840"/>
                  <a:pt x="4889003" y="845840"/>
                </a:cubicBezTo>
                <a:lnTo>
                  <a:pt x="4889003" y="853282"/>
                </a:lnTo>
                <a:cubicBezTo>
                  <a:pt x="4889003" y="853282"/>
                  <a:pt x="4891483" y="853282"/>
                  <a:pt x="4896445" y="853282"/>
                </a:cubicBezTo>
                <a:cubicBezTo>
                  <a:pt x="4901406" y="853282"/>
                  <a:pt x="4907607" y="857002"/>
                  <a:pt x="4915048" y="864444"/>
                </a:cubicBezTo>
                <a:cubicBezTo>
                  <a:pt x="4922490" y="871885"/>
                  <a:pt x="4931172" y="875606"/>
                  <a:pt x="4941093" y="875606"/>
                </a:cubicBezTo>
                <a:cubicBezTo>
                  <a:pt x="4946054" y="875606"/>
                  <a:pt x="4948535" y="876846"/>
                  <a:pt x="4948535" y="879326"/>
                </a:cubicBezTo>
                <a:cubicBezTo>
                  <a:pt x="4948535" y="881807"/>
                  <a:pt x="4948535" y="883047"/>
                  <a:pt x="4948535" y="883047"/>
                </a:cubicBezTo>
                <a:cubicBezTo>
                  <a:pt x="4943573" y="897930"/>
                  <a:pt x="4933652" y="897930"/>
                  <a:pt x="4918769" y="883047"/>
                </a:cubicBezTo>
                <a:cubicBezTo>
                  <a:pt x="4913808" y="878086"/>
                  <a:pt x="4908847" y="875606"/>
                  <a:pt x="4903886" y="875606"/>
                </a:cubicBezTo>
                <a:cubicBezTo>
                  <a:pt x="4898925" y="870644"/>
                  <a:pt x="4895204" y="868164"/>
                  <a:pt x="4892724" y="868164"/>
                </a:cubicBezTo>
                <a:cubicBezTo>
                  <a:pt x="4890244" y="868164"/>
                  <a:pt x="4886523" y="870644"/>
                  <a:pt x="4881562" y="875606"/>
                </a:cubicBezTo>
                <a:cubicBezTo>
                  <a:pt x="4881562" y="880567"/>
                  <a:pt x="4882802" y="885527"/>
                  <a:pt x="4885283" y="890489"/>
                </a:cubicBezTo>
                <a:cubicBezTo>
                  <a:pt x="4887763" y="895450"/>
                  <a:pt x="4892724" y="897930"/>
                  <a:pt x="4900165" y="897930"/>
                </a:cubicBezTo>
                <a:cubicBezTo>
                  <a:pt x="4907607" y="897930"/>
                  <a:pt x="4918769" y="900410"/>
                  <a:pt x="4933652" y="905371"/>
                </a:cubicBezTo>
                <a:lnTo>
                  <a:pt x="4963417" y="912813"/>
                </a:lnTo>
                <a:lnTo>
                  <a:pt x="4970859" y="905371"/>
                </a:lnTo>
                <a:cubicBezTo>
                  <a:pt x="4975820" y="900410"/>
                  <a:pt x="4980780" y="897930"/>
                  <a:pt x="4985742" y="897930"/>
                </a:cubicBezTo>
                <a:lnTo>
                  <a:pt x="4978300" y="912813"/>
                </a:lnTo>
                <a:cubicBezTo>
                  <a:pt x="4968379" y="922734"/>
                  <a:pt x="4958456" y="925216"/>
                  <a:pt x="4948535" y="920254"/>
                </a:cubicBezTo>
                <a:lnTo>
                  <a:pt x="4926210" y="912813"/>
                </a:lnTo>
                <a:cubicBezTo>
                  <a:pt x="4921249" y="912813"/>
                  <a:pt x="4913808" y="910333"/>
                  <a:pt x="4903886" y="905371"/>
                </a:cubicBezTo>
                <a:cubicBezTo>
                  <a:pt x="4898925" y="905371"/>
                  <a:pt x="4895204" y="905371"/>
                  <a:pt x="4892724" y="905371"/>
                </a:cubicBezTo>
                <a:cubicBezTo>
                  <a:pt x="4890244" y="905371"/>
                  <a:pt x="4890244" y="907851"/>
                  <a:pt x="4892724" y="912813"/>
                </a:cubicBezTo>
                <a:cubicBezTo>
                  <a:pt x="4895204" y="917774"/>
                  <a:pt x="4895204" y="920254"/>
                  <a:pt x="4892724" y="920254"/>
                </a:cubicBezTo>
                <a:cubicBezTo>
                  <a:pt x="4890244" y="920254"/>
                  <a:pt x="4884042" y="920254"/>
                  <a:pt x="4874120" y="920254"/>
                </a:cubicBezTo>
                <a:lnTo>
                  <a:pt x="4859238" y="920254"/>
                </a:lnTo>
                <a:lnTo>
                  <a:pt x="4874120" y="927696"/>
                </a:lnTo>
                <a:cubicBezTo>
                  <a:pt x="4879082" y="927696"/>
                  <a:pt x="4884042" y="930176"/>
                  <a:pt x="4889003" y="935137"/>
                </a:cubicBezTo>
                <a:lnTo>
                  <a:pt x="4881562" y="935137"/>
                </a:lnTo>
                <a:cubicBezTo>
                  <a:pt x="4876601" y="940098"/>
                  <a:pt x="4869159" y="941338"/>
                  <a:pt x="4859238" y="938858"/>
                </a:cubicBezTo>
                <a:cubicBezTo>
                  <a:pt x="4849316" y="936378"/>
                  <a:pt x="4844355" y="932657"/>
                  <a:pt x="4844355" y="927696"/>
                </a:cubicBezTo>
                <a:cubicBezTo>
                  <a:pt x="4844355" y="917774"/>
                  <a:pt x="4834433" y="915293"/>
                  <a:pt x="4814589" y="920254"/>
                </a:cubicBezTo>
                <a:cubicBezTo>
                  <a:pt x="4809628" y="920254"/>
                  <a:pt x="4805907" y="921495"/>
                  <a:pt x="4803427" y="923975"/>
                </a:cubicBezTo>
                <a:cubicBezTo>
                  <a:pt x="4800947" y="926455"/>
                  <a:pt x="4802186" y="930176"/>
                  <a:pt x="4807148" y="935137"/>
                </a:cubicBezTo>
                <a:cubicBezTo>
                  <a:pt x="4812109" y="940098"/>
                  <a:pt x="4814589" y="942578"/>
                  <a:pt x="4814589" y="942578"/>
                </a:cubicBezTo>
                <a:lnTo>
                  <a:pt x="4799706" y="942578"/>
                </a:lnTo>
                <a:cubicBezTo>
                  <a:pt x="4799706" y="937617"/>
                  <a:pt x="4795986" y="935137"/>
                  <a:pt x="4788544" y="935137"/>
                </a:cubicBezTo>
                <a:cubicBezTo>
                  <a:pt x="4781103" y="935137"/>
                  <a:pt x="4779862" y="933896"/>
                  <a:pt x="4784824" y="931416"/>
                </a:cubicBezTo>
                <a:cubicBezTo>
                  <a:pt x="4789785" y="928936"/>
                  <a:pt x="4792265" y="922734"/>
                  <a:pt x="4792265" y="912813"/>
                </a:cubicBezTo>
                <a:cubicBezTo>
                  <a:pt x="4792265" y="907851"/>
                  <a:pt x="4793506" y="905371"/>
                  <a:pt x="4795986" y="905371"/>
                </a:cubicBezTo>
                <a:cubicBezTo>
                  <a:pt x="4798466" y="905371"/>
                  <a:pt x="4804668" y="905371"/>
                  <a:pt x="4814589" y="905371"/>
                </a:cubicBezTo>
                <a:lnTo>
                  <a:pt x="4844355" y="912813"/>
                </a:lnTo>
                <a:cubicBezTo>
                  <a:pt x="4849316" y="912813"/>
                  <a:pt x="4851796" y="911572"/>
                  <a:pt x="4851796" y="909092"/>
                </a:cubicBezTo>
                <a:cubicBezTo>
                  <a:pt x="4851796" y="906612"/>
                  <a:pt x="4855517" y="905371"/>
                  <a:pt x="4862958" y="905371"/>
                </a:cubicBezTo>
                <a:cubicBezTo>
                  <a:pt x="4870400" y="905371"/>
                  <a:pt x="4874120" y="902891"/>
                  <a:pt x="4874120" y="897930"/>
                </a:cubicBezTo>
                <a:lnTo>
                  <a:pt x="4859238" y="883047"/>
                </a:lnTo>
                <a:cubicBezTo>
                  <a:pt x="4859238" y="888009"/>
                  <a:pt x="4855517" y="889248"/>
                  <a:pt x="4848076" y="886768"/>
                </a:cubicBezTo>
                <a:cubicBezTo>
                  <a:pt x="4840634" y="884288"/>
                  <a:pt x="4834433" y="883047"/>
                  <a:pt x="4829472" y="883047"/>
                </a:cubicBezTo>
                <a:cubicBezTo>
                  <a:pt x="4824511" y="883047"/>
                  <a:pt x="4822031" y="881807"/>
                  <a:pt x="4822031" y="879326"/>
                </a:cubicBezTo>
                <a:cubicBezTo>
                  <a:pt x="4822031" y="876846"/>
                  <a:pt x="4822031" y="873126"/>
                  <a:pt x="4822031" y="868164"/>
                </a:cubicBezTo>
                <a:cubicBezTo>
                  <a:pt x="4822031" y="863203"/>
                  <a:pt x="4818310" y="859482"/>
                  <a:pt x="4810869" y="857002"/>
                </a:cubicBezTo>
                <a:cubicBezTo>
                  <a:pt x="4803427" y="854522"/>
                  <a:pt x="4799706" y="850801"/>
                  <a:pt x="4799706" y="845840"/>
                </a:cubicBezTo>
                <a:cubicBezTo>
                  <a:pt x="4799706" y="840879"/>
                  <a:pt x="4799706" y="837158"/>
                  <a:pt x="4799706" y="834678"/>
                </a:cubicBezTo>
                <a:cubicBezTo>
                  <a:pt x="4799706" y="832198"/>
                  <a:pt x="4802186" y="830957"/>
                  <a:pt x="4807148" y="830957"/>
                </a:cubicBezTo>
                <a:cubicBezTo>
                  <a:pt x="4812109" y="835919"/>
                  <a:pt x="4814589" y="837158"/>
                  <a:pt x="4814589" y="834678"/>
                </a:cubicBezTo>
                <a:cubicBezTo>
                  <a:pt x="4814589" y="832198"/>
                  <a:pt x="4817069" y="823516"/>
                  <a:pt x="4822031" y="808633"/>
                </a:cubicBezTo>
                <a:lnTo>
                  <a:pt x="4822031" y="794007"/>
                </a:lnTo>
                <a:close/>
                <a:moveTo>
                  <a:pt x="4607160" y="789099"/>
                </a:moveTo>
                <a:cubicBezTo>
                  <a:pt x="4609020" y="788480"/>
                  <a:pt x="4611191" y="788790"/>
                  <a:pt x="4613671" y="790030"/>
                </a:cubicBezTo>
                <a:cubicBezTo>
                  <a:pt x="4618633" y="792510"/>
                  <a:pt x="4621113" y="797471"/>
                  <a:pt x="4621113" y="804912"/>
                </a:cubicBezTo>
                <a:cubicBezTo>
                  <a:pt x="4621113" y="812354"/>
                  <a:pt x="4618633" y="816075"/>
                  <a:pt x="4613671" y="816075"/>
                </a:cubicBezTo>
                <a:cubicBezTo>
                  <a:pt x="4608710" y="816075"/>
                  <a:pt x="4604989" y="813594"/>
                  <a:pt x="4602509" y="808633"/>
                </a:cubicBezTo>
                <a:cubicBezTo>
                  <a:pt x="4600029" y="803672"/>
                  <a:pt x="4600029" y="798712"/>
                  <a:pt x="4602509" y="793750"/>
                </a:cubicBezTo>
                <a:cubicBezTo>
                  <a:pt x="4603749" y="791270"/>
                  <a:pt x="4605299" y="789720"/>
                  <a:pt x="4607160" y="789099"/>
                </a:cubicBezTo>
                <a:close/>
                <a:moveTo>
                  <a:pt x="4144863" y="789099"/>
                </a:moveTo>
                <a:cubicBezTo>
                  <a:pt x="4143623" y="788480"/>
                  <a:pt x="4142383" y="788790"/>
                  <a:pt x="4141142" y="790030"/>
                </a:cubicBezTo>
                <a:cubicBezTo>
                  <a:pt x="4138662" y="792510"/>
                  <a:pt x="4138662" y="794991"/>
                  <a:pt x="4141142" y="797471"/>
                </a:cubicBezTo>
                <a:cubicBezTo>
                  <a:pt x="4143623" y="799951"/>
                  <a:pt x="4146103" y="801192"/>
                  <a:pt x="4148583" y="801192"/>
                </a:cubicBezTo>
                <a:cubicBezTo>
                  <a:pt x="4151064" y="801192"/>
                  <a:pt x="4151064" y="798712"/>
                  <a:pt x="4148583" y="793750"/>
                </a:cubicBezTo>
                <a:cubicBezTo>
                  <a:pt x="4147343" y="791270"/>
                  <a:pt x="4146103" y="789720"/>
                  <a:pt x="4144863" y="789099"/>
                </a:cubicBezTo>
                <a:close/>
                <a:moveTo>
                  <a:pt x="4702968" y="786309"/>
                </a:moveTo>
                <a:lnTo>
                  <a:pt x="4710410" y="793750"/>
                </a:lnTo>
                <a:cubicBezTo>
                  <a:pt x="4710410" y="793750"/>
                  <a:pt x="4710410" y="794991"/>
                  <a:pt x="4710410" y="797471"/>
                </a:cubicBezTo>
                <a:cubicBezTo>
                  <a:pt x="4710410" y="799951"/>
                  <a:pt x="4707929" y="801192"/>
                  <a:pt x="4702968" y="801192"/>
                </a:cubicBezTo>
                <a:cubicBezTo>
                  <a:pt x="4702968" y="801192"/>
                  <a:pt x="4702968" y="798712"/>
                  <a:pt x="4702968" y="793750"/>
                </a:cubicBezTo>
                <a:close/>
                <a:moveTo>
                  <a:pt x="4182070" y="786309"/>
                </a:moveTo>
                <a:cubicBezTo>
                  <a:pt x="4177109" y="786309"/>
                  <a:pt x="4172148" y="791270"/>
                  <a:pt x="4167187" y="801192"/>
                </a:cubicBezTo>
                <a:cubicBezTo>
                  <a:pt x="4167187" y="811113"/>
                  <a:pt x="4174628" y="813594"/>
                  <a:pt x="4189511" y="808633"/>
                </a:cubicBezTo>
                <a:lnTo>
                  <a:pt x="4174628" y="793750"/>
                </a:lnTo>
                <a:cubicBezTo>
                  <a:pt x="4179590" y="793750"/>
                  <a:pt x="4182070" y="791270"/>
                  <a:pt x="4182070" y="786309"/>
                </a:cubicBezTo>
                <a:close/>
                <a:moveTo>
                  <a:pt x="4061147" y="782588"/>
                </a:moveTo>
                <a:cubicBezTo>
                  <a:pt x="4059907" y="782588"/>
                  <a:pt x="4058046" y="783828"/>
                  <a:pt x="4055566" y="786309"/>
                </a:cubicBezTo>
                <a:cubicBezTo>
                  <a:pt x="4050605" y="786309"/>
                  <a:pt x="4048125" y="786309"/>
                  <a:pt x="4048125" y="786309"/>
                </a:cubicBezTo>
                <a:cubicBezTo>
                  <a:pt x="4048125" y="786309"/>
                  <a:pt x="4048125" y="788789"/>
                  <a:pt x="4048125" y="793750"/>
                </a:cubicBezTo>
                <a:lnTo>
                  <a:pt x="4055566" y="793750"/>
                </a:lnTo>
                <a:cubicBezTo>
                  <a:pt x="4060527" y="793750"/>
                  <a:pt x="4063007" y="791270"/>
                  <a:pt x="4063007" y="786309"/>
                </a:cubicBezTo>
                <a:cubicBezTo>
                  <a:pt x="4063007" y="783828"/>
                  <a:pt x="4062387" y="782588"/>
                  <a:pt x="4061147" y="782588"/>
                </a:cubicBezTo>
                <a:close/>
                <a:moveTo>
                  <a:pt x="4941093" y="778868"/>
                </a:moveTo>
                <a:lnTo>
                  <a:pt x="4941093" y="786309"/>
                </a:lnTo>
                <a:cubicBezTo>
                  <a:pt x="4941093" y="786309"/>
                  <a:pt x="4939852" y="785068"/>
                  <a:pt x="4937372" y="782588"/>
                </a:cubicBezTo>
                <a:cubicBezTo>
                  <a:pt x="4934892" y="780108"/>
                  <a:pt x="4936132" y="778868"/>
                  <a:pt x="4941093" y="778868"/>
                </a:cubicBezTo>
                <a:close/>
                <a:moveTo>
                  <a:pt x="4755058" y="778868"/>
                </a:moveTo>
                <a:lnTo>
                  <a:pt x="4762499" y="786309"/>
                </a:lnTo>
                <a:lnTo>
                  <a:pt x="4755058" y="786309"/>
                </a:lnTo>
                <a:cubicBezTo>
                  <a:pt x="4750097" y="786309"/>
                  <a:pt x="4747617" y="786309"/>
                  <a:pt x="4747617" y="786309"/>
                </a:cubicBezTo>
                <a:cubicBezTo>
                  <a:pt x="4747617" y="786309"/>
                  <a:pt x="4747617" y="785068"/>
                  <a:pt x="4747617" y="782588"/>
                </a:cubicBezTo>
                <a:cubicBezTo>
                  <a:pt x="4747617" y="780108"/>
                  <a:pt x="4750097" y="778868"/>
                  <a:pt x="4755058" y="778868"/>
                </a:cubicBezTo>
                <a:close/>
                <a:moveTo>
                  <a:pt x="4122539" y="778868"/>
                </a:moveTo>
                <a:cubicBezTo>
                  <a:pt x="4122539" y="783829"/>
                  <a:pt x="4122539" y="787550"/>
                  <a:pt x="4122539" y="790030"/>
                </a:cubicBezTo>
                <a:cubicBezTo>
                  <a:pt x="4122539" y="792510"/>
                  <a:pt x="4122539" y="793750"/>
                  <a:pt x="4122539" y="793750"/>
                </a:cubicBezTo>
                <a:cubicBezTo>
                  <a:pt x="4122539" y="793750"/>
                  <a:pt x="4125019" y="793750"/>
                  <a:pt x="4129980" y="793750"/>
                </a:cubicBezTo>
                <a:cubicBezTo>
                  <a:pt x="4129980" y="793750"/>
                  <a:pt x="4129980" y="791270"/>
                  <a:pt x="4129980" y="786309"/>
                </a:cubicBezTo>
                <a:close/>
                <a:moveTo>
                  <a:pt x="4516933" y="771426"/>
                </a:moveTo>
                <a:cubicBezTo>
                  <a:pt x="4521894" y="771426"/>
                  <a:pt x="4524374" y="771426"/>
                  <a:pt x="4524374" y="771426"/>
                </a:cubicBezTo>
                <a:lnTo>
                  <a:pt x="4524374" y="778868"/>
                </a:lnTo>
                <a:close/>
                <a:moveTo>
                  <a:pt x="4085332" y="771426"/>
                </a:moveTo>
                <a:cubicBezTo>
                  <a:pt x="4090293" y="776387"/>
                  <a:pt x="4092773" y="781348"/>
                  <a:pt x="4092773" y="786309"/>
                </a:cubicBezTo>
                <a:lnTo>
                  <a:pt x="4100214" y="786309"/>
                </a:lnTo>
                <a:cubicBezTo>
                  <a:pt x="4100214" y="781348"/>
                  <a:pt x="4097734" y="776387"/>
                  <a:pt x="4092773" y="771426"/>
                </a:cubicBezTo>
                <a:close/>
                <a:moveTo>
                  <a:pt x="1718964" y="771426"/>
                </a:moveTo>
                <a:lnTo>
                  <a:pt x="1704082" y="778868"/>
                </a:lnTo>
                <a:cubicBezTo>
                  <a:pt x="1694160" y="778868"/>
                  <a:pt x="1681757" y="781348"/>
                  <a:pt x="1666875" y="786309"/>
                </a:cubicBezTo>
                <a:cubicBezTo>
                  <a:pt x="1666875" y="791270"/>
                  <a:pt x="1666875" y="796230"/>
                  <a:pt x="1666875" y="801192"/>
                </a:cubicBezTo>
                <a:lnTo>
                  <a:pt x="1674316" y="801192"/>
                </a:lnTo>
                <a:lnTo>
                  <a:pt x="1666875" y="808633"/>
                </a:lnTo>
                <a:cubicBezTo>
                  <a:pt x="1661914" y="813594"/>
                  <a:pt x="1661914" y="817315"/>
                  <a:pt x="1666875" y="819795"/>
                </a:cubicBezTo>
                <a:cubicBezTo>
                  <a:pt x="1671836" y="822275"/>
                  <a:pt x="1681757" y="823516"/>
                  <a:pt x="1696640" y="823516"/>
                </a:cubicBezTo>
                <a:lnTo>
                  <a:pt x="1711523" y="823516"/>
                </a:lnTo>
                <a:lnTo>
                  <a:pt x="1711523" y="801192"/>
                </a:lnTo>
                <a:close/>
                <a:moveTo>
                  <a:pt x="4727153" y="767705"/>
                </a:moveTo>
                <a:cubicBezTo>
                  <a:pt x="4728393" y="767705"/>
                  <a:pt x="4730253" y="768945"/>
                  <a:pt x="4732734" y="771426"/>
                </a:cubicBezTo>
                <a:lnTo>
                  <a:pt x="4725292" y="771426"/>
                </a:lnTo>
                <a:cubicBezTo>
                  <a:pt x="4725292" y="768945"/>
                  <a:pt x="4725912" y="767705"/>
                  <a:pt x="4727153" y="767705"/>
                </a:cubicBezTo>
                <a:close/>
                <a:moveTo>
                  <a:pt x="4755058" y="763985"/>
                </a:moveTo>
                <a:cubicBezTo>
                  <a:pt x="4755058" y="763985"/>
                  <a:pt x="4757538" y="763985"/>
                  <a:pt x="4762499" y="763985"/>
                </a:cubicBezTo>
                <a:cubicBezTo>
                  <a:pt x="4767461" y="763985"/>
                  <a:pt x="4769941" y="763985"/>
                  <a:pt x="4769941" y="763985"/>
                </a:cubicBezTo>
                <a:lnTo>
                  <a:pt x="4762499" y="771426"/>
                </a:lnTo>
                <a:cubicBezTo>
                  <a:pt x="4757538" y="771426"/>
                  <a:pt x="4755058" y="771426"/>
                  <a:pt x="4755058" y="771426"/>
                </a:cubicBezTo>
                <a:cubicBezTo>
                  <a:pt x="4755058" y="771426"/>
                  <a:pt x="4755058" y="768946"/>
                  <a:pt x="4755058" y="763985"/>
                </a:cubicBezTo>
                <a:close/>
                <a:moveTo>
                  <a:pt x="4211835" y="763985"/>
                </a:moveTo>
                <a:cubicBezTo>
                  <a:pt x="4206875" y="763985"/>
                  <a:pt x="4204394" y="766465"/>
                  <a:pt x="4204394" y="771426"/>
                </a:cubicBezTo>
                <a:cubicBezTo>
                  <a:pt x="4204394" y="776387"/>
                  <a:pt x="4206875" y="778868"/>
                  <a:pt x="4211835" y="778868"/>
                </a:cubicBezTo>
                <a:lnTo>
                  <a:pt x="4219277" y="771426"/>
                </a:lnTo>
                <a:cubicBezTo>
                  <a:pt x="4219277" y="771426"/>
                  <a:pt x="4218037" y="770185"/>
                  <a:pt x="4215556" y="767705"/>
                </a:cubicBezTo>
                <a:cubicBezTo>
                  <a:pt x="4213076" y="765225"/>
                  <a:pt x="4211835" y="763985"/>
                  <a:pt x="4211835" y="763985"/>
                </a:cubicBezTo>
                <a:close/>
                <a:moveTo>
                  <a:pt x="3973711" y="763985"/>
                </a:moveTo>
                <a:lnTo>
                  <a:pt x="3973711" y="771426"/>
                </a:lnTo>
                <a:lnTo>
                  <a:pt x="4003476" y="778868"/>
                </a:lnTo>
                <a:cubicBezTo>
                  <a:pt x="4003476" y="773906"/>
                  <a:pt x="3998515" y="771426"/>
                  <a:pt x="3988593" y="771426"/>
                </a:cubicBezTo>
                <a:cubicBezTo>
                  <a:pt x="3988593" y="766465"/>
                  <a:pt x="3986113" y="763985"/>
                  <a:pt x="3981152" y="763985"/>
                </a:cubicBezTo>
                <a:cubicBezTo>
                  <a:pt x="3976191" y="763985"/>
                  <a:pt x="3973711" y="763985"/>
                  <a:pt x="3973711" y="763985"/>
                </a:cubicBezTo>
                <a:close/>
                <a:moveTo>
                  <a:pt x="3996035" y="756543"/>
                </a:moveTo>
                <a:cubicBezTo>
                  <a:pt x="3996035" y="756543"/>
                  <a:pt x="3998515" y="759023"/>
                  <a:pt x="4003476" y="763985"/>
                </a:cubicBezTo>
                <a:lnTo>
                  <a:pt x="4003476" y="756543"/>
                </a:lnTo>
                <a:cubicBezTo>
                  <a:pt x="3998515" y="756543"/>
                  <a:pt x="3996035" y="756543"/>
                  <a:pt x="3996035" y="756543"/>
                </a:cubicBezTo>
                <a:close/>
                <a:moveTo>
                  <a:pt x="4918769" y="749102"/>
                </a:moveTo>
                <a:lnTo>
                  <a:pt x="4948535" y="756543"/>
                </a:lnTo>
                <a:cubicBezTo>
                  <a:pt x="4958456" y="761505"/>
                  <a:pt x="4967138" y="762744"/>
                  <a:pt x="4974579" y="760264"/>
                </a:cubicBezTo>
                <a:cubicBezTo>
                  <a:pt x="4982021" y="757784"/>
                  <a:pt x="4990703" y="759023"/>
                  <a:pt x="5000624" y="763985"/>
                </a:cubicBezTo>
                <a:cubicBezTo>
                  <a:pt x="5010546" y="768946"/>
                  <a:pt x="5017987" y="772667"/>
                  <a:pt x="5022949" y="775147"/>
                </a:cubicBezTo>
                <a:cubicBezTo>
                  <a:pt x="5027910" y="777627"/>
                  <a:pt x="5032870" y="776387"/>
                  <a:pt x="5037831" y="771426"/>
                </a:cubicBezTo>
                <a:lnTo>
                  <a:pt x="5045273" y="763985"/>
                </a:lnTo>
                <a:cubicBezTo>
                  <a:pt x="5050234" y="783829"/>
                  <a:pt x="5050234" y="793750"/>
                  <a:pt x="5045273" y="793750"/>
                </a:cubicBezTo>
                <a:lnTo>
                  <a:pt x="5037831" y="793750"/>
                </a:lnTo>
                <a:lnTo>
                  <a:pt x="5045273" y="801192"/>
                </a:lnTo>
                <a:cubicBezTo>
                  <a:pt x="5060156" y="806153"/>
                  <a:pt x="5060156" y="813594"/>
                  <a:pt x="5045273" y="823516"/>
                </a:cubicBezTo>
                <a:lnTo>
                  <a:pt x="5030390" y="830957"/>
                </a:lnTo>
                <a:lnTo>
                  <a:pt x="5030390" y="838399"/>
                </a:lnTo>
                <a:cubicBezTo>
                  <a:pt x="5030390" y="843360"/>
                  <a:pt x="5029149" y="847081"/>
                  <a:pt x="5026669" y="849561"/>
                </a:cubicBezTo>
                <a:cubicBezTo>
                  <a:pt x="5024189" y="852041"/>
                  <a:pt x="5020468" y="850801"/>
                  <a:pt x="5015507" y="845840"/>
                </a:cubicBezTo>
                <a:cubicBezTo>
                  <a:pt x="5010546" y="840879"/>
                  <a:pt x="5008066" y="835919"/>
                  <a:pt x="5008066" y="830957"/>
                </a:cubicBezTo>
                <a:cubicBezTo>
                  <a:pt x="5017987" y="821036"/>
                  <a:pt x="5013027" y="808633"/>
                  <a:pt x="4993183" y="793750"/>
                </a:cubicBezTo>
                <a:cubicBezTo>
                  <a:pt x="4988222" y="788789"/>
                  <a:pt x="4985742" y="786309"/>
                  <a:pt x="4985742" y="786309"/>
                </a:cubicBezTo>
                <a:cubicBezTo>
                  <a:pt x="4985742" y="781348"/>
                  <a:pt x="4984501" y="780108"/>
                  <a:pt x="4982021" y="782588"/>
                </a:cubicBezTo>
                <a:cubicBezTo>
                  <a:pt x="4979541" y="785068"/>
                  <a:pt x="4973339" y="783829"/>
                  <a:pt x="4963417" y="778868"/>
                </a:cubicBezTo>
                <a:cubicBezTo>
                  <a:pt x="4953496" y="773906"/>
                  <a:pt x="4948535" y="770185"/>
                  <a:pt x="4948535" y="767705"/>
                </a:cubicBezTo>
                <a:cubicBezTo>
                  <a:pt x="4948535" y="765225"/>
                  <a:pt x="4941093" y="761505"/>
                  <a:pt x="4926210" y="756543"/>
                </a:cubicBezTo>
                <a:close/>
                <a:moveTo>
                  <a:pt x="4178349" y="745381"/>
                </a:moveTo>
                <a:cubicBezTo>
                  <a:pt x="4175869" y="745381"/>
                  <a:pt x="4172148" y="746621"/>
                  <a:pt x="4167187" y="749102"/>
                </a:cubicBezTo>
                <a:cubicBezTo>
                  <a:pt x="4162226" y="749102"/>
                  <a:pt x="4159745" y="749102"/>
                  <a:pt x="4159745" y="749102"/>
                </a:cubicBezTo>
                <a:cubicBezTo>
                  <a:pt x="4159745" y="749102"/>
                  <a:pt x="4162226" y="751582"/>
                  <a:pt x="4167187" y="756543"/>
                </a:cubicBezTo>
                <a:cubicBezTo>
                  <a:pt x="4172148" y="751582"/>
                  <a:pt x="4177109" y="749102"/>
                  <a:pt x="4182070" y="749102"/>
                </a:cubicBezTo>
                <a:cubicBezTo>
                  <a:pt x="4182070" y="746621"/>
                  <a:pt x="4180830" y="745381"/>
                  <a:pt x="4178349" y="745381"/>
                </a:cubicBezTo>
                <a:close/>
                <a:moveTo>
                  <a:pt x="5186660" y="741660"/>
                </a:moveTo>
                <a:cubicBezTo>
                  <a:pt x="5186660" y="741660"/>
                  <a:pt x="5187900" y="742901"/>
                  <a:pt x="5190380" y="745381"/>
                </a:cubicBezTo>
                <a:cubicBezTo>
                  <a:pt x="5192860" y="747861"/>
                  <a:pt x="5191621" y="749102"/>
                  <a:pt x="5186660" y="749102"/>
                </a:cubicBezTo>
                <a:cubicBezTo>
                  <a:pt x="5186660" y="744141"/>
                  <a:pt x="5186660" y="741660"/>
                  <a:pt x="5186660" y="741660"/>
                </a:cubicBezTo>
                <a:close/>
                <a:moveTo>
                  <a:pt x="4211835" y="741660"/>
                </a:moveTo>
                <a:cubicBezTo>
                  <a:pt x="4211835" y="741660"/>
                  <a:pt x="4211835" y="742901"/>
                  <a:pt x="4211835" y="745381"/>
                </a:cubicBezTo>
                <a:cubicBezTo>
                  <a:pt x="4211835" y="747861"/>
                  <a:pt x="4214316" y="749102"/>
                  <a:pt x="4219277" y="749102"/>
                </a:cubicBezTo>
                <a:lnTo>
                  <a:pt x="4226718" y="749102"/>
                </a:lnTo>
                <a:cubicBezTo>
                  <a:pt x="4221757" y="744141"/>
                  <a:pt x="4216797" y="741660"/>
                  <a:pt x="4211835" y="741660"/>
                </a:cubicBezTo>
                <a:close/>
                <a:moveTo>
                  <a:pt x="5030390" y="734219"/>
                </a:moveTo>
                <a:cubicBezTo>
                  <a:pt x="5035351" y="734219"/>
                  <a:pt x="5039072" y="734219"/>
                  <a:pt x="5041552" y="734219"/>
                </a:cubicBezTo>
                <a:cubicBezTo>
                  <a:pt x="5044032" y="734219"/>
                  <a:pt x="5045273" y="734219"/>
                  <a:pt x="5045273" y="734219"/>
                </a:cubicBezTo>
                <a:lnTo>
                  <a:pt x="5037831" y="741660"/>
                </a:lnTo>
                <a:close/>
                <a:moveTo>
                  <a:pt x="5015507" y="734219"/>
                </a:moveTo>
                <a:cubicBezTo>
                  <a:pt x="5015507" y="734219"/>
                  <a:pt x="5015507" y="735460"/>
                  <a:pt x="5015507" y="737940"/>
                </a:cubicBezTo>
                <a:cubicBezTo>
                  <a:pt x="5015507" y="740420"/>
                  <a:pt x="5017987" y="744141"/>
                  <a:pt x="5022949" y="749102"/>
                </a:cubicBezTo>
                <a:cubicBezTo>
                  <a:pt x="5022949" y="754063"/>
                  <a:pt x="5015507" y="754063"/>
                  <a:pt x="5000624" y="749102"/>
                </a:cubicBezTo>
                <a:lnTo>
                  <a:pt x="4993183" y="741660"/>
                </a:lnTo>
                <a:lnTo>
                  <a:pt x="5008066" y="741660"/>
                </a:lnTo>
                <a:close/>
                <a:moveTo>
                  <a:pt x="4740175" y="730498"/>
                </a:moveTo>
                <a:cubicBezTo>
                  <a:pt x="4742655" y="730498"/>
                  <a:pt x="4745136" y="731738"/>
                  <a:pt x="4747617" y="734219"/>
                </a:cubicBezTo>
                <a:cubicBezTo>
                  <a:pt x="4747617" y="734219"/>
                  <a:pt x="4747617" y="736699"/>
                  <a:pt x="4747617" y="741660"/>
                </a:cubicBezTo>
                <a:cubicBezTo>
                  <a:pt x="4737695" y="741660"/>
                  <a:pt x="4735214" y="744141"/>
                  <a:pt x="4740175" y="749102"/>
                </a:cubicBezTo>
                <a:lnTo>
                  <a:pt x="4732734" y="756543"/>
                </a:lnTo>
                <a:cubicBezTo>
                  <a:pt x="4722812" y="756543"/>
                  <a:pt x="4712890" y="756543"/>
                  <a:pt x="4702968" y="756543"/>
                </a:cubicBezTo>
                <a:lnTo>
                  <a:pt x="4702968" y="749102"/>
                </a:lnTo>
                <a:cubicBezTo>
                  <a:pt x="4707929" y="749102"/>
                  <a:pt x="4711650" y="747861"/>
                  <a:pt x="4714130" y="745381"/>
                </a:cubicBezTo>
                <a:cubicBezTo>
                  <a:pt x="4716610" y="742901"/>
                  <a:pt x="4719092" y="741660"/>
                  <a:pt x="4721572" y="741660"/>
                </a:cubicBezTo>
                <a:cubicBezTo>
                  <a:pt x="4724052" y="741660"/>
                  <a:pt x="4726533" y="741660"/>
                  <a:pt x="4729013" y="741660"/>
                </a:cubicBezTo>
                <a:cubicBezTo>
                  <a:pt x="4731493" y="741660"/>
                  <a:pt x="4732734" y="739180"/>
                  <a:pt x="4732734" y="734219"/>
                </a:cubicBezTo>
                <a:cubicBezTo>
                  <a:pt x="4735214" y="731738"/>
                  <a:pt x="4737694" y="730498"/>
                  <a:pt x="4740175" y="730498"/>
                </a:cubicBezTo>
                <a:close/>
                <a:moveTo>
                  <a:pt x="4323456" y="729568"/>
                </a:moveTo>
                <a:cubicBezTo>
                  <a:pt x="4320976" y="730189"/>
                  <a:pt x="4318496" y="731738"/>
                  <a:pt x="4316015" y="734219"/>
                </a:cubicBezTo>
                <a:cubicBezTo>
                  <a:pt x="4306093" y="744141"/>
                  <a:pt x="4306093" y="751582"/>
                  <a:pt x="4316015" y="756543"/>
                </a:cubicBezTo>
                <a:cubicBezTo>
                  <a:pt x="4325936" y="766465"/>
                  <a:pt x="4330898" y="763985"/>
                  <a:pt x="4330898" y="749102"/>
                </a:cubicBezTo>
                <a:cubicBezTo>
                  <a:pt x="4335859" y="739180"/>
                  <a:pt x="4335859" y="732978"/>
                  <a:pt x="4330898" y="730498"/>
                </a:cubicBezTo>
                <a:cubicBezTo>
                  <a:pt x="4328417" y="729258"/>
                  <a:pt x="4325937" y="728948"/>
                  <a:pt x="4323456" y="729568"/>
                </a:cubicBezTo>
                <a:close/>
                <a:moveTo>
                  <a:pt x="4903886" y="719336"/>
                </a:moveTo>
                <a:lnTo>
                  <a:pt x="4918769" y="726778"/>
                </a:lnTo>
                <a:cubicBezTo>
                  <a:pt x="4918769" y="736699"/>
                  <a:pt x="4908847" y="741660"/>
                  <a:pt x="4889003" y="741660"/>
                </a:cubicBezTo>
                <a:cubicBezTo>
                  <a:pt x="4884042" y="736699"/>
                  <a:pt x="4879082" y="734219"/>
                  <a:pt x="4874120" y="734219"/>
                </a:cubicBezTo>
                <a:cubicBezTo>
                  <a:pt x="4864199" y="734219"/>
                  <a:pt x="4859238" y="732978"/>
                  <a:pt x="4859238" y="730498"/>
                </a:cubicBezTo>
                <a:cubicBezTo>
                  <a:pt x="4859238" y="728018"/>
                  <a:pt x="4864199" y="726778"/>
                  <a:pt x="4874120" y="726778"/>
                </a:cubicBezTo>
                <a:close/>
                <a:moveTo>
                  <a:pt x="4978300" y="711895"/>
                </a:moveTo>
                <a:lnTo>
                  <a:pt x="4985742" y="711895"/>
                </a:lnTo>
                <a:cubicBezTo>
                  <a:pt x="4985742" y="716856"/>
                  <a:pt x="4984501" y="720577"/>
                  <a:pt x="4982021" y="723057"/>
                </a:cubicBezTo>
                <a:cubicBezTo>
                  <a:pt x="4979541" y="725537"/>
                  <a:pt x="4978300" y="726778"/>
                  <a:pt x="4978300" y="726778"/>
                </a:cubicBezTo>
                <a:lnTo>
                  <a:pt x="4978300" y="741660"/>
                </a:lnTo>
                <a:lnTo>
                  <a:pt x="4963417" y="726778"/>
                </a:lnTo>
                <a:lnTo>
                  <a:pt x="4955976" y="719336"/>
                </a:lnTo>
                <a:cubicBezTo>
                  <a:pt x="4960937" y="719336"/>
                  <a:pt x="4965897" y="718096"/>
                  <a:pt x="4970859" y="715616"/>
                </a:cubicBezTo>
                <a:cubicBezTo>
                  <a:pt x="4975820" y="713135"/>
                  <a:pt x="4978300" y="711895"/>
                  <a:pt x="4978300" y="711895"/>
                </a:cubicBezTo>
                <a:close/>
                <a:moveTo>
                  <a:pt x="4263925" y="711895"/>
                </a:moveTo>
                <a:cubicBezTo>
                  <a:pt x="4263925" y="711895"/>
                  <a:pt x="4263925" y="714375"/>
                  <a:pt x="4263925" y="719336"/>
                </a:cubicBezTo>
                <a:cubicBezTo>
                  <a:pt x="4263925" y="719336"/>
                  <a:pt x="4266405" y="719336"/>
                  <a:pt x="4271367" y="719336"/>
                </a:cubicBezTo>
                <a:cubicBezTo>
                  <a:pt x="4276328" y="719336"/>
                  <a:pt x="4278808" y="719336"/>
                  <a:pt x="4278808" y="719336"/>
                </a:cubicBezTo>
                <a:cubicBezTo>
                  <a:pt x="4278808" y="714375"/>
                  <a:pt x="4278808" y="711895"/>
                  <a:pt x="4278808" y="711895"/>
                </a:cubicBezTo>
                <a:cubicBezTo>
                  <a:pt x="4278808" y="711895"/>
                  <a:pt x="4276328" y="711895"/>
                  <a:pt x="4271367" y="711895"/>
                </a:cubicBezTo>
                <a:cubicBezTo>
                  <a:pt x="4266405" y="711895"/>
                  <a:pt x="4263925" y="711895"/>
                  <a:pt x="4263925" y="711895"/>
                </a:cubicBezTo>
                <a:close/>
                <a:moveTo>
                  <a:pt x="5022019" y="706314"/>
                </a:moveTo>
                <a:cubicBezTo>
                  <a:pt x="5023879" y="706314"/>
                  <a:pt x="5025429" y="706934"/>
                  <a:pt x="5026669" y="708174"/>
                </a:cubicBezTo>
                <a:cubicBezTo>
                  <a:pt x="5029149" y="710654"/>
                  <a:pt x="5030390" y="714375"/>
                  <a:pt x="5030390" y="719336"/>
                </a:cubicBezTo>
                <a:cubicBezTo>
                  <a:pt x="5030390" y="724298"/>
                  <a:pt x="5027910" y="726778"/>
                  <a:pt x="5022949" y="726778"/>
                </a:cubicBezTo>
                <a:cubicBezTo>
                  <a:pt x="5017987" y="726778"/>
                  <a:pt x="5014267" y="724298"/>
                  <a:pt x="5011786" y="719336"/>
                </a:cubicBezTo>
                <a:cubicBezTo>
                  <a:pt x="5009306" y="714375"/>
                  <a:pt x="5010546" y="710654"/>
                  <a:pt x="5015507" y="708174"/>
                </a:cubicBezTo>
                <a:cubicBezTo>
                  <a:pt x="5017988" y="706934"/>
                  <a:pt x="5020159" y="706314"/>
                  <a:pt x="5022019" y="706314"/>
                </a:cubicBezTo>
                <a:close/>
                <a:moveTo>
                  <a:pt x="1287363" y="693291"/>
                </a:moveTo>
                <a:cubicBezTo>
                  <a:pt x="1289843" y="693291"/>
                  <a:pt x="1292324" y="694531"/>
                  <a:pt x="1294805" y="697012"/>
                </a:cubicBezTo>
                <a:lnTo>
                  <a:pt x="1287363" y="697012"/>
                </a:lnTo>
                <a:lnTo>
                  <a:pt x="1279921" y="697012"/>
                </a:lnTo>
                <a:cubicBezTo>
                  <a:pt x="1282402" y="694531"/>
                  <a:pt x="1284883" y="693291"/>
                  <a:pt x="1287363" y="693291"/>
                </a:cubicBezTo>
                <a:close/>
                <a:moveTo>
                  <a:pt x="4405312" y="689571"/>
                </a:moveTo>
                <a:cubicBezTo>
                  <a:pt x="4415233" y="689571"/>
                  <a:pt x="4421435" y="690811"/>
                  <a:pt x="4423915" y="693291"/>
                </a:cubicBezTo>
                <a:cubicBezTo>
                  <a:pt x="4426395" y="695771"/>
                  <a:pt x="4425156" y="699492"/>
                  <a:pt x="4420195" y="704453"/>
                </a:cubicBezTo>
                <a:cubicBezTo>
                  <a:pt x="4415233" y="704453"/>
                  <a:pt x="4413994" y="705694"/>
                  <a:pt x="4416474" y="708174"/>
                </a:cubicBezTo>
                <a:cubicBezTo>
                  <a:pt x="4418954" y="710654"/>
                  <a:pt x="4420195" y="714375"/>
                  <a:pt x="4420195" y="719336"/>
                </a:cubicBezTo>
                <a:cubicBezTo>
                  <a:pt x="4435077" y="724298"/>
                  <a:pt x="4449960" y="721816"/>
                  <a:pt x="4464843" y="711895"/>
                </a:cubicBezTo>
                <a:cubicBezTo>
                  <a:pt x="4469804" y="706934"/>
                  <a:pt x="4473525" y="704453"/>
                  <a:pt x="4476005" y="704453"/>
                </a:cubicBezTo>
                <a:cubicBezTo>
                  <a:pt x="4478485" y="704453"/>
                  <a:pt x="4479726" y="704453"/>
                  <a:pt x="4479726" y="704453"/>
                </a:cubicBezTo>
                <a:lnTo>
                  <a:pt x="4479726" y="697012"/>
                </a:lnTo>
                <a:lnTo>
                  <a:pt x="4487167" y="689571"/>
                </a:lnTo>
                <a:cubicBezTo>
                  <a:pt x="4492129" y="694532"/>
                  <a:pt x="4499570" y="697012"/>
                  <a:pt x="4509492" y="697012"/>
                </a:cubicBezTo>
                <a:lnTo>
                  <a:pt x="4531816" y="711895"/>
                </a:lnTo>
                <a:lnTo>
                  <a:pt x="4502050" y="719336"/>
                </a:lnTo>
                <a:cubicBezTo>
                  <a:pt x="4497089" y="714375"/>
                  <a:pt x="4493368" y="711895"/>
                  <a:pt x="4490888" y="711895"/>
                </a:cubicBezTo>
                <a:cubicBezTo>
                  <a:pt x="4488408" y="711895"/>
                  <a:pt x="4485927" y="716856"/>
                  <a:pt x="4483447" y="726778"/>
                </a:cubicBezTo>
                <a:cubicBezTo>
                  <a:pt x="4480967" y="736699"/>
                  <a:pt x="4479726" y="744141"/>
                  <a:pt x="4479726" y="749102"/>
                </a:cubicBezTo>
                <a:cubicBezTo>
                  <a:pt x="4484687" y="754063"/>
                  <a:pt x="4484687" y="759023"/>
                  <a:pt x="4479726" y="763985"/>
                </a:cubicBezTo>
                <a:lnTo>
                  <a:pt x="4479726" y="771426"/>
                </a:lnTo>
                <a:cubicBezTo>
                  <a:pt x="4464843" y="781348"/>
                  <a:pt x="4452440" y="781348"/>
                  <a:pt x="4442519" y="771426"/>
                </a:cubicBezTo>
                <a:lnTo>
                  <a:pt x="4449960" y="763985"/>
                </a:lnTo>
                <a:cubicBezTo>
                  <a:pt x="4454922" y="768946"/>
                  <a:pt x="4458642" y="770185"/>
                  <a:pt x="4461122" y="767705"/>
                </a:cubicBezTo>
                <a:cubicBezTo>
                  <a:pt x="4463602" y="765225"/>
                  <a:pt x="4462363" y="759023"/>
                  <a:pt x="4457402" y="749102"/>
                </a:cubicBezTo>
                <a:cubicBezTo>
                  <a:pt x="4457402" y="749102"/>
                  <a:pt x="4456161" y="747861"/>
                  <a:pt x="4453681" y="745381"/>
                </a:cubicBezTo>
                <a:cubicBezTo>
                  <a:pt x="4451201" y="742901"/>
                  <a:pt x="4449960" y="741660"/>
                  <a:pt x="4449960" y="741660"/>
                </a:cubicBezTo>
                <a:lnTo>
                  <a:pt x="4435077" y="734219"/>
                </a:lnTo>
                <a:cubicBezTo>
                  <a:pt x="4430116" y="734219"/>
                  <a:pt x="4425156" y="731739"/>
                  <a:pt x="4420195" y="726778"/>
                </a:cubicBezTo>
                <a:cubicBezTo>
                  <a:pt x="4415233" y="726778"/>
                  <a:pt x="4407792" y="721816"/>
                  <a:pt x="4397870" y="711895"/>
                </a:cubicBezTo>
                <a:cubicBezTo>
                  <a:pt x="4387949" y="701973"/>
                  <a:pt x="4384228" y="695771"/>
                  <a:pt x="4386708" y="693291"/>
                </a:cubicBezTo>
                <a:cubicBezTo>
                  <a:pt x="4389188" y="690811"/>
                  <a:pt x="4395390" y="689571"/>
                  <a:pt x="4405312" y="689571"/>
                </a:cubicBezTo>
                <a:close/>
                <a:moveTo>
                  <a:pt x="4018359" y="689571"/>
                </a:moveTo>
                <a:cubicBezTo>
                  <a:pt x="4008437" y="689571"/>
                  <a:pt x="4005957" y="694532"/>
                  <a:pt x="4010918" y="704453"/>
                </a:cubicBezTo>
                <a:cubicBezTo>
                  <a:pt x="4015879" y="714375"/>
                  <a:pt x="4027041" y="719336"/>
                  <a:pt x="4044404" y="719336"/>
                </a:cubicBezTo>
                <a:cubicBezTo>
                  <a:pt x="4061767" y="719336"/>
                  <a:pt x="4070449" y="716856"/>
                  <a:pt x="4070449" y="711895"/>
                </a:cubicBezTo>
                <a:lnTo>
                  <a:pt x="4055566" y="704453"/>
                </a:lnTo>
                <a:lnTo>
                  <a:pt x="4025800" y="697012"/>
                </a:lnTo>
                <a:cubicBezTo>
                  <a:pt x="4025800" y="692051"/>
                  <a:pt x="4023320" y="689571"/>
                  <a:pt x="4018359" y="689571"/>
                </a:cubicBezTo>
                <a:close/>
                <a:moveTo>
                  <a:pt x="3936504" y="689571"/>
                </a:moveTo>
                <a:lnTo>
                  <a:pt x="3958828" y="704453"/>
                </a:lnTo>
                <a:cubicBezTo>
                  <a:pt x="3968750" y="704453"/>
                  <a:pt x="3973711" y="704453"/>
                  <a:pt x="3973711" y="704453"/>
                </a:cubicBezTo>
                <a:cubicBezTo>
                  <a:pt x="3973711" y="699492"/>
                  <a:pt x="3967510" y="695771"/>
                  <a:pt x="3955107" y="693291"/>
                </a:cubicBezTo>
                <a:cubicBezTo>
                  <a:pt x="3942705" y="690811"/>
                  <a:pt x="3936504" y="689571"/>
                  <a:pt x="3936504" y="689571"/>
                </a:cubicBezTo>
                <a:close/>
                <a:moveTo>
                  <a:pt x="3965781" y="685423"/>
                </a:moveTo>
                <a:lnTo>
                  <a:pt x="3966269" y="685850"/>
                </a:lnTo>
                <a:cubicBezTo>
                  <a:pt x="3966269" y="688330"/>
                  <a:pt x="3969990" y="689571"/>
                  <a:pt x="3977431" y="689571"/>
                </a:cubicBezTo>
                <a:cubicBezTo>
                  <a:pt x="3984873" y="689571"/>
                  <a:pt x="3988593" y="689571"/>
                  <a:pt x="3988593" y="689571"/>
                </a:cubicBezTo>
                <a:close/>
                <a:moveTo>
                  <a:pt x="4713200" y="684920"/>
                </a:moveTo>
                <a:cubicBezTo>
                  <a:pt x="4715060" y="684300"/>
                  <a:pt x="4717851" y="684610"/>
                  <a:pt x="4721572" y="685850"/>
                </a:cubicBezTo>
                <a:cubicBezTo>
                  <a:pt x="4729013" y="688330"/>
                  <a:pt x="4735214" y="689571"/>
                  <a:pt x="4740175" y="689571"/>
                </a:cubicBezTo>
                <a:cubicBezTo>
                  <a:pt x="4745136" y="689571"/>
                  <a:pt x="4751337" y="690811"/>
                  <a:pt x="4758779" y="693291"/>
                </a:cubicBezTo>
                <a:cubicBezTo>
                  <a:pt x="4766220" y="695771"/>
                  <a:pt x="4769941" y="697012"/>
                  <a:pt x="4769941" y="697012"/>
                </a:cubicBezTo>
                <a:cubicBezTo>
                  <a:pt x="4769941" y="701973"/>
                  <a:pt x="4767461" y="704453"/>
                  <a:pt x="4762499" y="704453"/>
                </a:cubicBezTo>
                <a:lnTo>
                  <a:pt x="4777382" y="719336"/>
                </a:lnTo>
                <a:cubicBezTo>
                  <a:pt x="4787304" y="719336"/>
                  <a:pt x="4793506" y="716856"/>
                  <a:pt x="4795986" y="711895"/>
                </a:cubicBezTo>
                <a:cubicBezTo>
                  <a:pt x="4798466" y="706934"/>
                  <a:pt x="4799706" y="701973"/>
                  <a:pt x="4799706" y="697012"/>
                </a:cubicBezTo>
                <a:cubicBezTo>
                  <a:pt x="4789785" y="687091"/>
                  <a:pt x="4792265" y="684609"/>
                  <a:pt x="4807148" y="689571"/>
                </a:cubicBezTo>
                <a:lnTo>
                  <a:pt x="4822031" y="697012"/>
                </a:lnTo>
                <a:cubicBezTo>
                  <a:pt x="4831952" y="701973"/>
                  <a:pt x="4831952" y="704453"/>
                  <a:pt x="4822031" y="704453"/>
                </a:cubicBezTo>
                <a:cubicBezTo>
                  <a:pt x="4812109" y="704453"/>
                  <a:pt x="4805907" y="708174"/>
                  <a:pt x="4803427" y="715616"/>
                </a:cubicBezTo>
                <a:cubicBezTo>
                  <a:pt x="4800947" y="723057"/>
                  <a:pt x="4794745" y="726778"/>
                  <a:pt x="4784824" y="726778"/>
                </a:cubicBezTo>
                <a:lnTo>
                  <a:pt x="4762499" y="719336"/>
                </a:lnTo>
                <a:cubicBezTo>
                  <a:pt x="4752578" y="714375"/>
                  <a:pt x="4747617" y="711895"/>
                  <a:pt x="4747617" y="711895"/>
                </a:cubicBezTo>
                <a:lnTo>
                  <a:pt x="4732734" y="697012"/>
                </a:lnTo>
                <a:cubicBezTo>
                  <a:pt x="4732734" y="701973"/>
                  <a:pt x="4735214" y="706934"/>
                  <a:pt x="4740175" y="711895"/>
                </a:cubicBezTo>
                <a:cubicBezTo>
                  <a:pt x="4745136" y="711895"/>
                  <a:pt x="4747617" y="713135"/>
                  <a:pt x="4747617" y="715616"/>
                </a:cubicBezTo>
                <a:cubicBezTo>
                  <a:pt x="4747617" y="718096"/>
                  <a:pt x="4745136" y="719336"/>
                  <a:pt x="4740175" y="719336"/>
                </a:cubicBezTo>
                <a:cubicBezTo>
                  <a:pt x="4725292" y="714375"/>
                  <a:pt x="4715371" y="704453"/>
                  <a:pt x="4710410" y="689571"/>
                </a:cubicBezTo>
                <a:cubicBezTo>
                  <a:pt x="4710410" y="687090"/>
                  <a:pt x="4711340" y="685540"/>
                  <a:pt x="4713200" y="684920"/>
                </a:cubicBezTo>
                <a:close/>
                <a:moveTo>
                  <a:pt x="4293691" y="674688"/>
                </a:moveTo>
                <a:lnTo>
                  <a:pt x="4293691" y="682129"/>
                </a:lnTo>
                <a:cubicBezTo>
                  <a:pt x="4283769" y="692051"/>
                  <a:pt x="4276328" y="692051"/>
                  <a:pt x="4271367" y="682129"/>
                </a:cubicBezTo>
                <a:cubicBezTo>
                  <a:pt x="4276328" y="677168"/>
                  <a:pt x="4283769" y="674688"/>
                  <a:pt x="4293691" y="674688"/>
                </a:cubicBezTo>
                <a:close/>
                <a:moveTo>
                  <a:pt x="3906738" y="674688"/>
                </a:moveTo>
                <a:cubicBezTo>
                  <a:pt x="3906738" y="679649"/>
                  <a:pt x="3909218" y="682129"/>
                  <a:pt x="3914179" y="682129"/>
                </a:cubicBezTo>
                <a:cubicBezTo>
                  <a:pt x="3919140" y="682129"/>
                  <a:pt x="3926582" y="682129"/>
                  <a:pt x="3936504" y="682129"/>
                </a:cubicBezTo>
                <a:lnTo>
                  <a:pt x="3948882" y="682350"/>
                </a:lnTo>
                <a:close/>
                <a:moveTo>
                  <a:pt x="1339453" y="674688"/>
                </a:moveTo>
                <a:lnTo>
                  <a:pt x="1346894" y="682129"/>
                </a:lnTo>
                <a:cubicBezTo>
                  <a:pt x="1346894" y="682129"/>
                  <a:pt x="1344414" y="683370"/>
                  <a:pt x="1339453" y="685850"/>
                </a:cubicBezTo>
                <a:cubicBezTo>
                  <a:pt x="1334492" y="688330"/>
                  <a:pt x="1329531" y="689571"/>
                  <a:pt x="1324570" y="689571"/>
                </a:cubicBezTo>
                <a:lnTo>
                  <a:pt x="1317129" y="682129"/>
                </a:lnTo>
                <a:close/>
                <a:moveTo>
                  <a:pt x="4496469" y="670967"/>
                </a:moveTo>
                <a:cubicBezTo>
                  <a:pt x="4497709" y="670967"/>
                  <a:pt x="4499569" y="672207"/>
                  <a:pt x="4502050" y="674688"/>
                </a:cubicBezTo>
                <a:cubicBezTo>
                  <a:pt x="4507011" y="674688"/>
                  <a:pt x="4509492" y="674688"/>
                  <a:pt x="4509492" y="674688"/>
                </a:cubicBezTo>
                <a:cubicBezTo>
                  <a:pt x="4509492" y="679649"/>
                  <a:pt x="4507011" y="682129"/>
                  <a:pt x="4502050" y="682129"/>
                </a:cubicBezTo>
                <a:cubicBezTo>
                  <a:pt x="4502050" y="682129"/>
                  <a:pt x="4500810" y="680889"/>
                  <a:pt x="4498329" y="678409"/>
                </a:cubicBezTo>
                <a:cubicBezTo>
                  <a:pt x="4495849" y="675928"/>
                  <a:pt x="4494609" y="674688"/>
                  <a:pt x="4494609" y="674688"/>
                </a:cubicBezTo>
                <a:cubicBezTo>
                  <a:pt x="4494609" y="672207"/>
                  <a:pt x="4495229" y="670967"/>
                  <a:pt x="4496469" y="670967"/>
                </a:cubicBezTo>
                <a:close/>
                <a:moveTo>
                  <a:pt x="4732734" y="667246"/>
                </a:moveTo>
                <a:cubicBezTo>
                  <a:pt x="4737695" y="667246"/>
                  <a:pt x="4741416" y="667246"/>
                  <a:pt x="4743896" y="667246"/>
                </a:cubicBezTo>
                <a:cubicBezTo>
                  <a:pt x="4746376" y="667246"/>
                  <a:pt x="4747617" y="667246"/>
                  <a:pt x="4747617" y="667246"/>
                </a:cubicBezTo>
                <a:cubicBezTo>
                  <a:pt x="4737695" y="672208"/>
                  <a:pt x="4730254" y="674688"/>
                  <a:pt x="4725292" y="674688"/>
                </a:cubicBezTo>
                <a:close/>
                <a:moveTo>
                  <a:pt x="4375546" y="667246"/>
                </a:moveTo>
                <a:lnTo>
                  <a:pt x="4397870" y="667246"/>
                </a:lnTo>
                <a:cubicBezTo>
                  <a:pt x="4397870" y="667246"/>
                  <a:pt x="4395390" y="669726"/>
                  <a:pt x="4390429" y="674688"/>
                </a:cubicBezTo>
                <a:close/>
                <a:moveTo>
                  <a:pt x="4688085" y="659805"/>
                </a:moveTo>
                <a:cubicBezTo>
                  <a:pt x="4693047" y="659805"/>
                  <a:pt x="4695527" y="661046"/>
                  <a:pt x="4695527" y="663526"/>
                </a:cubicBezTo>
                <a:cubicBezTo>
                  <a:pt x="4695527" y="666006"/>
                  <a:pt x="4695527" y="667246"/>
                  <a:pt x="4695527" y="667246"/>
                </a:cubicBezTo>
                <a:cubicBezTo>
                  <a:pt x="4695527" y="672208"/>
                  <a:pt x="4694286" y="674688"/>
                  <a:pt x="4691806" y="674688"/>
                </a:cubicBezTo>
                <a:cubicBezTo>
                  <a:pt x="4689326" y="674688"/>
                  <a:pt x="4688085" y="672208"/>
                  <a:pt x="4688085" y="667246"/>
                </a:cubicBezTo>
                <a:close/>
                <a:moveTo>
                  <a:pt x="4479726" y="659805"/>
                </a:moveTo>
                <a:lnTo>
                  <a:pt x="4487167" y="667246"/>
                </a:lnTo>
                <a:cubicBezTo>
                  <a:pt x="4482206" y="667246"/>
                  <a:pt x="4478485" y="667246"/>
                  <a:pt x="4476005" y="667246"/>
                </a:cubicBezTo>
                <a:cubicBezTo>
                  <a:pt x="4473525" y="667246"/>
                  <a:pt x="4469804" y="667246"/>
                  <a:pt x="4464843" y="667246"/>
                </a:cubicBezTo>
                <a:close/>
                <a:moveTo>
                  <a:pt x="2172890" y="659805"/>
                </a:moveTo>
                <a:lnTo>
                  <a:pt x="2172890" y="667246"/>
                </a:lnTo>
                <a:cubicBezTo>
                  <a:pt x="2177851" y="667246"/>
                  <a:pt x="2180332" y="664766"/>
                  <a:pt x="2180332" y="659805"/>
                </a:cubicBezTo>
                <a:close/>
                <a:moveTo>
                  <a:pt x="1756171" y="659805"/>
                </a:moveTo>
                <a:cubicBezTo>
                  <a:pt x="1761132" y="664766"/>
                  <a:pt x="1767334" y="667246"/>
                  <a:pt x="1774775" y="667246"/>
                </a:cubicBezTo>
                <a:cubicBezTo>
                  <a:pt x="1782216" y="667246"/>
                  <a:pt x="1793378" y="667246"/>
                  <a:pt x="1808261" y="667246"/>
                </a:cubicBezTo>
                <a:lnTo>
                  <a:pt x="1815703" y="674688"/>
                </a:lnTo>
                <a:cubicBezTo>
                  <a:pt x="1815703" y="679649"/>
                  <a:pt x="1814463" y="680889"/>
                  <a:pt x="1811982" y="678409"/>
                </a:cubicBezTo>
                <a:cubicBezTo>
                  <a:pt x="1809501" y="675928"/>
                  <a:pt x="1798339" y="677168"/>
                  <a:pt x="1778496" y="682129"/>
                </a:cubicBezTo>
                <a:lnTo>
                  <a:pt x="1748730" y="682129"/>
                </a:lnTo>
                <a:cubicBezTo>
                  <a:pt x="1748730" y="677168"/>
                  <a:pt x="1746250" y="674688"/>
                  <a:pt x="1741289" y="674688"/>
                </a:cubicBezTo>
                <a:close/>
                <a:moveTo>
                  <a:pt x="1384101" y="659805"/>
                </a:moveTo>
                <a:lnTo>
                  <a:pt x="1376660" y="667246"/>
                </a:lnTo>
                <a:cubicBezTo>
                  <a:pt x="1371699" y="672208"/>
                  <a:pt x="1366738" y="674688"/>
                  <a:pt x="1361777" y="674688"/>
                </a:cubicBezTo>
                <a:lnTo>
                  <a:pt x="1369219" y="667246"/>
                </a:lnTo>
                <a:cubicBezTo>
                  <a:pt x="1374179" y="662285"/>
                  <a:pt x="1379140" y="659805"/>
                  <a:pt x="1384101" y="659805"/>
                </a:cubicBezTo>
                <a:close/>
                <a:moveTo>
                  <a:pt x="4613671" y="652364"/>
                </a:moveTo>
                <a:cubicBezTo>
                  <a:pt x="4613671" y="652364"/>
                  <a:pt x="4614912" y="654844"/>
                  <a:pt x="4617392" y="659805"/>
                </a:cubicBezTo>
                <a:cubicBezTo>
                  <a:pt x="4619872" y="664766"/>
                  <a:pt x="4622353" y="667246"/>
                  <a:pt x="4624833" y="667246"/>
                </a:cubicBezTo>
                <a:cubicBezTo>
                  <a:pt x="4627313" y="667246"/>
                  <a:pt x="4628554" y="666006"/>
                  <a:pt x="4628554" y="663526"/>
                </a:cubicBezTo>
                <a:cubicBezTo>
                  <a:pt x="4628554" y="661046"/>
                  <a:pt x="4626074" y="658564"/>
                  <a:pt x="4621113" y="656084"/>
                </a:cubicBezTo>
                <a:cubicBezTo>
                  <a:pt x="4616151" y="653604"/>
                  <a:pt x="4613671" y="652364"/>
                  <a:pt x="4613671" y="652364"/>
                </a:cubicBezTo>
                <a:close/>
                <a:moveTo>
                  <a:pt x="4449960" y="652364"/>
                </a:moveTo>
                <a:cubicBezTo>
                  <a:pt x="4449960" y="652364"/>
                  <a:pt x="4449960" y="654844"/>
                  <a:pt x="4449960" y="659805"/>
                </a:cubicBezTo>
                <a:lnTo>
                  <a:pt x="4442519" y="659805"/>
                </a:lnTo>
                <a:close/>
                <a:moveTo>
                  <a:pt x="4152304" y="652364"/>
                </a:moveTo>
                <a:lnTo>
                  <a:pt x="4144863" y="659805"/>
                </a:lnTo>
                <a:cubicBezTo>
                  <a:pt x="4149824" y="659805"/>
                  <a:pt x="4152304" y="659805"/>
                  <a:pt x="4152304" y="659805"/>
                </a:cubicBezTo>
                <a:cubicBezTo>
                  <a:pt x="4152304" y="654844"/>
                  <a:pt x="4152304" y="652364"/>
                  <a:pt x="4152304" y="652364"/>
                </a:cubicBezTo>
                <a:close/>
                <a:moveTo>
                  <a:pt x="4278808" y="647713"/>
                </a:moveTo>
                <a:cubicBezTo>
                  <a:pt x="4281289" y="648333"/>
                  <a:pt x="4283769" y="649883"/>
                  <a:pt x="4286249" y="652364"/>
                </a:cubicBezTo>
                <a:lnTo>
                  <a:pt x="4293691" y="659805"/>
                </a:lnTo>
                <a:lnTo>
                  <a:pt x="4278808" y="659805"/>
                </a:lnTo>
                <a:cubicBezTo>
                  <a:pt x="4268886" y="659805"/>
                  <a:pt x="4263925" y="659805"/>
                  <a:pt x="4263925" y="659805"/>
                </a:cubicBezTo>
                <a:cubicBezTo>
                  <a:pt x="4263925" y="654844"/>
                  <a:pt x="4266405" y="651123"/>
                  <a:pt x="4271367" y="648643"/>
                </a:cubicBezTo>
                <a:cubicBezTo>
                  <a:pt x="4273847" y="647403"/>
                  <a:pt x="4276328" y="647093"/>
                  <a:pt x="4278808" y="647713"/>
                </a:cubicBezTo>
                <a:close/>
                <a:moveTo>
                  <a:pt x="4115097" y="644922"/>
                </a:moveTo>
                <a:lnTo>
                  <a:pt x="4115097" y="652364"/>
                </a:lnTo>
                <a:cubicBezTo>
                  <a:pt x="4125019" y="652364"/>
                  <a:pt x="4129980" y="649884"/>
                  <a:pt x="4129980" y="644922"/>
                </a:cubicBezTo>
                <a:close/>
                <a:moveTo>
                  <a:pt x="2805410" y="644922"/>
                </a:moveTo>
                <a:lnTo>
                  <a:pt x="2775644" y="652364"/>
                </a:lnTo>
                <a:cubicBezTo>
                  <a:pt x="2770683" y="657325"/>
                  <a:pt x="2765722" y="657325"/>
                  <a:pt x="2760761" y="652364"/>
                </a:cubicBezTo>
                <a:cubicBezTo>
                  <a:pt x="2755801" y="652364"/>
                  <a:pt x="2753320" y="653604"/>
                  <a:pt x="2753320" y="656084"/>
                </a:cubicBezTo>
                <a:cubicBezTo>
                  <a:pt x="2753320" y="658564"/>
                  <a:pt x="2754560" y="661046"/>
                  <a:pt x="2757041" y="663526"/>
                </a:cubicBezTo>
                <a:cubicBezTo>
                  <a:pt x="2759521" y="666006"/>
                  <a:pt x="2763242" y="667246"/>
                  <a:pt x="2768203" y="667246"/>
                </a:cubicBezTo>
                <a:cubicBezTo>
                  <a:pt x="2773163" y="662285"/>
                  <a:pt x="2778125" y="662285"/>
                  <a:pt x="2783085" y="667246"/>
                </a:cubicBezTo>
                <a:lnTo>
                  <a:pt x="2797968" y="659805"/>
                </a:lnTo>
                <a:cubicBezTo>
                  <a:pt x="2797968" y="654844"/>
                  <a:pt x="2799208" y="652364"/>
                  <a:pt x="2801689" y="652364"/>
                </a:cubicBezTo>
                <a:cubicBezTo>
                  <a:pt x="2804170" y="652364"/>
                  <a:pt x="2805410" y="649884"/>
                  <a:pt x="2805410" y="644922"/>
                </a:cubicBezTo>
                <a:close/>
                <a:moveTo>
                  <a:pt x="2243584" y="641201"/>
                </a:moveTo>
                <a:cubicBezTo>
                  <a:pt x="2241103" y="641201"/>
                  <a:pt x="2237382" y="642442"/>
                  <a:pt x="2232421" y="644922"/>
                </a:cubicBezTo>
                <a:cubicBezTo>
                  <a:pt x="2227461" y="644922"/>
                  <a:pt x="2227461" y="647402"/>
                  <a:pt x="2232421" y="652364"/>
                </a:cubicBezTo>
                <a:lnTo>
                  <a:pt x="2247304" y="644922"/>
                </a:lnTo>
                <a:cubicBezTo>
                  <a:pt x="2247304" y="642442"/>
                  <a:pt x="2246064" y="641201"/>
                  <a:pt x="2243584" y="641201"/>
                </a:cubicBezTo>
                <a:close/>
                <a:moveTo>
                  <a:pt x="3952317" y="639342"/>
                </a:moveTo>
                <a:cubicBezTo>
                  <a:pt x="3950456" y="639342"/>
                  <a:pt x="3948906" y="639961"/>
                  <a:pt x="3947666" y="641201"/>
                </a:cubicBezTo>
                <a:cubicBezTo>
                  <a:pt x="3945185" y="643682"/>
                  <a:pt x="3945185" y="647402"/>
                  <a:pt x="3947666" y="652364"/>
                </a:cubicBezTo>
                <a:cubicBezTo>
                  <a:pt x="3950146" y="657325"/>
                  <a:pt x="3953867" y="659805"/>
                  <a:pt x="3958828" y="659805"/>
                </a:cubicBezTo>
                <a:cubicBezTo>
                  <a:pt x="3963789" y="659805"/>
                  <a:pt x="3966269" y="657325"/>
                  <a:pt x="3966269" y="652364"/>
                </a:cubicBezTo>
                <a:cubicBezTo>
                  <a:pt x="3966269" y="647402"/>
                  <a:pt x="3963789" y="643682"/>
                  <a:pt x="3958828" y="641201"/>
                </a:cubicBezTo>
                <a:cubicBezTo>
                  <a:pt x="3956347" y="639961"/>
                  <a:pt x="3954177" y="639342"/>
                  <a:pt x="3952317" y="639342"/>
                </a:cubicBezTo>
                <a:close/>
                <a:moveTo>
                  <a:pt x="2053828" y="637481"/>
                </a:moveTo>
                <a:lnTo>
                  <a:pt x="2046386" y="644922"/>
                </a:lnTo>
                <a:cubicBezTo>
                  <a:pt x="2051347" y="644922"/>
                  <a:pt x="2055068" y="644922"/>
                  <a:pt x="2057548" y="644922"/>
                </a:cubicBezTo>
                <a:cubicBezTo>
                  <a:pt x="2060029" y="644922"/>
                  <a:pt x="2061269" y="644922"/>
                  <a:pt x="2061269" y="644922"/>
                </a:cubicBezTo>
                <a:cubicBezTo>
                  <a:pt x="2061269" y="639961"/>
                  <a:pt x="2058788" y="637481"/>
                  <a:pt x="2053828" y="637481"/>
                </a:cubicBezTo>
                <a:close/>
                <a:moveTo>
                  <a:pt x="5566171" y="630039"/>
                </a:moveTo>
                <a:cubicBezTo>
                  <a:pt x="5566171" y="630039"/>
                  <a:pt x="5571133" y="632519"/>
                  <a:pt x="5581054" y="637481"/>
                </a:cubicBezTo>
                <a:cubicBezTo>
                  <a:pt x="5590975" y="642442"/>
                  <a:pt x="5595937" y="644922"/>
                  <a:pt x="5595937" y="644922"/>
                </a:cubicBezTo>
                <a:lnTo>
                  <a:pt x="5581054" y="644922"/>
                </a:lnTo>
                <a:close/>
                <a:moveTo>
                  <a:pt x="4963417" y="630039"/>
                </a:moveTo>
                <a:lnTo>
                  <a:pt x="4955976" y="637481"/>
                </a:lnTo>
                <a:lnTo>
                  <a:pt x="4948535" y="637481"/>
                </a:lnTo>
                <a:cubicBezTo>
                  <a:pt x="4948535" y="637481"/>
                  <a:pt x="4951015" y="636240"/>
                  <a:pt x="4955976" y="633760"/>
                </a:cubicBezTo>
                <a:cubicBezTo>
                  <a:pt x="4960937" y="631280"/>
                  <a:pt x="4963417" y="630039"/>
                  <a:pt x="4963417" y="630039"/>
                </a:cubicBezTo>
                <a:close/>
                <a:moveTo>
                  <a:pt x="4412753" y="630039"/>
                </a:moveTo>
                <a:lnTo>
                  <a:pt x="4420195" y="630039"/>
                </a:lnTo>
                <a:cubicBezTo>
                  <a:pt x="4415233" y="635001"/>
                  <a:pt x="4413994" y="638721"/>
                  <a:pt x="4416474" y="641201"/>
                </a:cubicBezTo>
                <a:cubicBezTo>
                  <a:pt x="4418954" y="643682"/>
                  <a:pt x="4420195" y="644922"/>
                  <a:pt x="4420195" y="644922"/>
                </a:cubicBezTo>
                <a:cubicBezTo>
                  <a:pt x="4425156" y="649884"/>
                  <a:pt x="4428877" y="653604"/>
                  <a:pt x="4431357" y="656084"/>
                </a:cubicBezTo>
                <a:cubicBezTo>
                  <a:pt x="4433837" y="658564"/>
                  <a:pt x="4435077" y="662285"/>
                  <a:pt x="4435077" y="667246"/>
                </a:cubicBezTo>
                <a:cubicBezTo>
                  <a:pt x="4435077" y="667246"/>
                  <a:pt x="4438798" y="668487"/>
                  <a:pt x="4446240" y="670967"/>
                </a:cubicBezTo>
                <a:cubicBezTo>
                  <a:pt x="4453681" y="673447"/>
                  <a:pt x="4459882" y="679649"/>
                  <a:pt x="4464843" y="689571"/>
                </a:cubicBezTo>
                <a:cubicBezTo>
                  <a:pt x="4464843" y="689571"/>
                  <a:pt x="4464843" y="690811"/>
                  <a:pt x="4464843" y="693291"/>
                </a:cubicBezTo>
                <a:cubicBezTo>
                  <a:pt x="4464843" y="695771"/>
                  <a:pt x="4462363" y="697012"/>
                  <a:pt x="4457402" y="697012"/>
                </a:cubicBezTo>
                <a:cubicBezTo>
                  <a:pt x="4452440" y="697012"/>
                  <a:pt x="4447480" y="697012"/>
                  <a:pt x="4442519" y="697012"/>
                </a:cubicBezTo>
                <a:cubicBezTo>
                  <a:pt x="4442519" y="692051"/>
                  <a:pt x="4444999" y="689571"/>
                  <a:pt x="4449960" y="689571"/>
                </a:cubicBezTo>
                <a:cubicBezTo>
                  <a:pt x="4454922" y="689571"/>
                  <a:pt x="4454922" y="688330"/>
                  <a:pt x="4449960" y="685850"/>
                </a:cubicBezTo>
                <a:cubicBezTo>
                  <a:pt x="4444999" y="683370"/>
                  <a:pt x="4437558" y="679649"/>
                  <a:pt x="4427636" y="674688"/>
                </a:cubicBezTo>
                <a:cubicBezTo>
                  <a:pt x="4422675" y="674688"/>
                  <a:pt x="4418954" y="673447"/>
                  <a:pt x="4416474" y="670967"/>
                </a:cubicBezTo>
                <a:cubicBezTo>
                  <a:pt x="4413994" y="668487"/>
                  <a:pt x="4411513" y="666006"/>
                  <a:pt x="4409033" y="663526"/>
                </a:cubicBezTo>
                <a:cubicBezTo>
                  <a:pt x="4406552" y="661046"/>
                  <a:pt x="4405312" y="658564"/>
                  <a:pt x="4405312" y="656084"/>
                </a:cubicBezTo>
                <a:cubicBezTo>
                  <a:pt x="4405312" y="653604"/>
                  <a:pt x="4405312" y="649884"/>
                  <a:pt x="4405312" y="644922"/>
                </a:cubicBezTo>
                <a:cubicBezTo>
                  <a:pt x="4405312" y="639961"/>
                  <a:pt x="4407792" y="635001"/>
                  <a:pt x="4412753" y="630039"/>
                </a:cubicBezTo>
                <a:close/>
                <a:moveTo>
                  <a:pt x="4070449" y="630039"/>
                </a:moveTo>
                <a:lnTo>
                  <a:pt x="4085332" y="630039"/>
                </a:lnTo>
                <a:cubicBezTo>
                  <a:pt x="4085332" y="635001"/>
                  <a:pt x="4082851" y="637481"/>
                  <a:pt x="4077890" y="637481"/>
                </a:cubicBezTo>
                <a:cubicBezTo>
                  <a:pt x="4072929" y="637481"/>
                  <a:pt x="4070449" y="635001"/>
                  <a:pt x="4070449" y="630039"/>
                </a:cubicBezTo>
                <a:close/>
                <a:moveTo>
                  <a:pt x="4003476" y="630039"/>
                </a:moveTo>
                <a:cubicBezTo>
                  <a:pt x="4003476" y="630039"/>
                  <a:pt x="4003476" y="632519"/>
                  <a:pt x="4003476" y="637481"/>
                </a:cubicBezTo>
                <a:lnTo>
                  <a:pt x="3988593" y="637481"/>
                </a:lnTo>
                <a:cubicBezTo>
                  <a:pt x="3978672" y="637481"/>
                  <a:pt x="3973711" y="639961"/>
                  <a:pt x="3973711" y="644922"/>
                </a:cubicBezTo>
                <a:cubicBezTo>
                  <a:pt x="3978672" y="644922"/>
                  <a:pt x="3981152" y="644922"/>
                  <a:pt x="3981152" y="644922"/>
                </a:cubicBezTo>
                <a:cubicBezTo>
                  <a:pt x="3986113" y="649884"/>
                  <a:pt x="3992314" y="649884"/>
                  <a:pt x="3999756" y="644922"/>
                </a:cubicBezTo>
                <a:cubicBezTo>
                  <a:pt x="4007197" y="639961"/>
                  <a:pt x="4010918" y="636240"/>
                  <a:pt x="4010918" y="633760"/>
                </a:cubicBezTo>
                <a:cubicBezTo>
                  <a:pt x="4010918" y="631280"/>
                  <a:pt x="4008437" y="630039"/>
                  <a:pt x="4003476" y="630039"/>
                </a:cubicBezTo>
                <a:close/>
                <a:moveTo>
                  <a:pt x="4263925" y="622598"/>
                </a:moveTo>
                <a:cubicBezTo>
                  <a:pt x="4268886" y="622598"/>
                  <a:pt x="4271367" y="625078"/>
                  <a:pt x="4271367" y="630039"/>
                </a:cubicBezTo>
                <a:cubicBezTo>
                  <a:pt x="4271367" y="635001"/>
                  <a:pt x="4266405" y="637481"/>
                  <a:pt x="4256484" y="637481"/>
                </a:cubicBezTo>
                <a:close/>
                <a:moveTo>
                  <a:pt x="1488281" y="622598"/>
                </a:moveTo>
                <a:cubicBezTo>
                  <a:pt x="1493242" y="622598"/>
                  <a:pt x="1493242" y="623839"/>
                  <a:pt x="1488281" y="626319"/>
                </a:cubicBezTo>
                <a:cubicBezTo>
                  <a:pt x="1483320" y="628799"/>
                  <a:pt x="1478359" y="630039"/>
                  <a:pt x="1473398" y="630039"/>
                </a:cubicBezTo>
                <a:cubicBezTo>
                  <a:pt x="1478359" y="625078"/>
                  <a:pt x="1483320" y="622598"/>
                  <a:pt x="1488281" y="622598"/>
                </a:cubicBezTo>
                <a:close/>
                <a:moveTo>
                  <a:pt x="2938425" y="618877"/>
                </a:moveTo>
                <a:cubicBezTo>
                  <a:pt x="2936564" y="618877"/>
                  <a:pt x="2934394" y="620117"/>
                  <a:pt x="2931914" y="622598"/>
                </a:cubicBezTo>
                <a:cubicBezTo>
                  <a:pt x="2926953" y="627559"/>
                  <a:pt x="2921992" y="630039"/>
                  <a:pt x="2917031" y="630039"/>
                </a:cubicBezTo>
                <a:lnTo>
                  <a:pt x="2909589" y="637481"/>
                </a:lnTo>
                <a:lnTo>
                  <a:pt x="2939355" y="637481"/>
                </a:lnTo>
                <a:cubicBezTo>
                  <a:pt x="2944316" y="632519"/>
                  <a:pt x="2945556" y="627559"/>
                  <a:pt x="2943076" y="622598"/>
                </a:cubicBezTo>
                <a:cubicBezTo>
                  <a:pt x="2941835" y="620117"/>
                  <a:pt x="2940285" y="618877"/>
                  <a:pt x="2938425" y="618877"/>
                </a:cubicBezTo>
                <a:close/>
                <a:moveTo>
                  <a:pt x="2879824" y="615157"/>
                </a:moveTo>
                <a:cubicBezTo>
                  <a:pt x="2879824" y="615157"/>
                  <a:pt x="2879824" y="617637"/>
                  <a:pt x="2879824" y="622598"/>
                </a:cubicBezTo>
                <a:lnTo>
                  <a:pt x="2887265" y="615157"/>
                </a:lnTo>
                <a:cubicBezTo>
                  <a:pt x="2882304" y="615157"/>
                  <a:pt x="2879824" y="615157"/>
                  <a:pt x="2879824" y="615157"/>
                </a:cubicBezTo>
                <a:close/>
                <a:moveTo>
                  <a:pt x="1510605" y="615157"/>
                </a:moveTo>
                <a:cubicBezTo>
                  <a:pt x="1515566" y="615157"/>
                  <a:pt x="1518047" y="615157"/>
                  <a:pt x="1518047" y="615157"/>
                </a:cubicBezTo>
                <a:lnTo>
                  <a:pt x="1510605" y="622598"/>
                </a:lnTo>
                <a:close/>
                <a:moveTo>
                  <a:pt x="2855639" y="613296"/>
                </a:moveTo>
                <a:cubicBezTo>
                  <a:pt x="2849438" y="614536"/>
                  <a:pt x="2840136" y="620117"/>
                  <a:pt x="2827734" y="630039"/>
                </a:cubicBezTo>
                <a:lnTo>
                  <a:pt x="2820292" y="644922"/>
                </a:lnTo>
                <a:lnTo>
                  <a:pt x="2812851" y="659805"/>
                </a:lnTo>
                <a:cubicBezTo>
                  <a:pt x="2812851" y="664766"/>
                  <a:pt x="2820292" y="664766"/>
                  <a:pt x="2835175" y="659805"/>
                </a:cubicBezTo>
                <a:lnTo>
                  <a:pt x="2842617" y="652364"/>
                </a:lnTo>
                <a:lnTo>
                  <a:pt x="2835175" y="644922"/>
                </a:lnTo>
                <a:lnTo>
                  <a:pt x="2842617" y="630039"/>
                </a:lnTo>
                <a:cubicBezTo>
                  <a:pt x="2852539" y="625078"/>
                  <a:pt x="2858740" y="622598"/>
                  <a:pt x="2861220" y="622598"/>
                </a:cubicBezTo>
                <a:cubicBezTo>
                  <a:pt x="2863701" y="622598"/>
                  <a:pt x="2864941" y="622598"/>
                  <a:pt x="2864941" y="622598"/>
                </a:cubicBezTo>
                <a:cubicBezTo>
                  <a:pt x="2864941" y="615157"/>
                  <a:pt x="2861841" y="612056"/>
                  <a:pt x="2855639" y="613296"/>
                </a:cubicBezTo>
                <a:close/>
                <a:moveTo>
                  <a:pt x="2129172" y="610506"/>
                </a:moveTo>
                <a:cubicBezTo>
                  <a:pt x="2126071" y="611126"/>
                  <a:pt x="2123281" y="612676"/>
                  <a:pt x="2120800" y="615157"/>
                </a:cubicBezTo>
                <a:cubicBezTo>
                  <a:pt x="2120800" y="615157"/>
                  <a:pt x="2119560" y="616397"/>
                  <a:pt x="2117080" y="618877"/>
                </a:cubicBezTo>
                <a:cubicBezTo>
                  <a:pt x="2114599" y="621357"/>
                  <a:pt x="2110878" y="622598"/>
                  <a:pt x="2105917" y="622598"/>
                </a:cubicBezTo>
                <a:lnTo>
                  <a:pt x="2098476" y="622598"/>
                </a:lnTo>
                <a:cubicBezTo>
                  <a:pt x="2098476" y="622598"/>
                  <a:pt x="2098476" y="625078"/>
                  <a:pt x="2098476" y="630039"/>
                </a:cubicBezTo>
                <a:lnTo>
                  <a:pt x="2135683" y="644922"/>
                </a:lnTo>
                <a:lnTo>
                  <a:pt x="2143125" y="637481"/>
                </a:lnTo>
                <a:lnTo>
                  <a:pt x="2143125" y="622598"/>
                </a:lnTo>
                <a:cubicBezTo>
                  <a:pt x="2148085" y="617637"/>
                  <a:pt x="2146845" y="613916"/>
                  <a:pt x="2139404" y="611436"/>
                </a:cubicBezTo>
                <a:cubicBezTo>
                  <a:pt x="2135683" y="610196"/>
                  <a:pt x="2132273" y="609886"/>
                  <a:pt x="2129172" y="610506"/>
                </a:cubicBezTo>
                <a:close/>
                <a:moveTo>
                  <a:pt x="4069519" y="609576"/>
                </a:moveTo>
                <a:cubicBezTo>
                  <a:pt x="4070139" y="609576"/>
                  <a:pt x="4070449" y="610196"/>
                  <a:pt x="4070449" y="611436"/>
                </a:cubicBezTo>
                <a:cubicBezTo>
                  <a:pt x="4070449" y="613916"/>
                  <a:pt x="4070449" y="617637"/>
                  <a:pt x="4070449" y="622598"/>
                </a:cubicBezTo>
                <a:lnTo>
                  <a:pt x="4063007" y="622598"/>
                </a:lnTo>
                <a:cubicBezTo>
                  <a:pt x="4063007" y="617637"/>
                  <a:pt x="4064248" y="613916"/>
                  <a:pt x="4066728" y="611436"/>
                </a:cubicBezTo>
                <a:cubicBezTo>
                  <a:pt x="4067968" y="610196"/>
                  <a:pt x="4068898" y="609576"/>
                  <a:pt x="4069519" y="609576"/>
                </a:cubicBezTo>
                <a:close/>
                <a:moveTo>
                  <a:pt x="4204394" y="607715"/>
                </a:moveTo>
                <a:cubicBezTo>
                  <a:pt x="4209355" y="607715"/>
                  <a:pt x="4213076" y="610195"/>
                  <a:pt x="4215556" y="615157"/>
                </a:cubicBezTo>
                <a:cubicBezTo>
                  <a:pt x="4218037" y="620118"/>
                  <a:pt x="4216797" y="622598"/>
                  <a:pt x="4211835" y="622598"/>
                </a:cubicBezTo>
                <a:cubicBezTo>
                  <a:pt x="4211835" y="622598"/>
                  <a:pt x="4209355" y="620118"/>
                  <a:pt x="4204394" y="615157"/>
                </a:cubicBezTo>
                <a:cubicBezTo>
                  <a:pt x="4204394" y="610195"/>
                  <a:pt x="4204394" y="607715"/>
                  <a:pt x="4204394" y="607715"/>
                </a:cubicBezTo>
                <a:close/>
                <a:moveTo>
                  <a:pt x="1748730" y="607715"/>
                </a:moveTo>
                <a:cubicBezTo>
                  <a:pt x="1758652" y="607715"/>
                  <a:pt x="1766093" y="610195"/>
                  <a:pt x="1771054" y="615157"/>
                </a:cubicBezTo>
                <a:cubicBezTo>
                  <a:pt x="1776015" y="620118"/>
                  <a:pt x="1776015" y="622598"/>
                  <a:pt x="1771054" y="622598"/>
                </a:cubicBezTo>
                <a:lnTo>
                  <a:pt x="1763613" y="622598"/>
                </a:lnTo>
                <a:cubicBezTo>
                  <a:pt x="1763613" y="617637"/>
                  <a:pt x="1758652" y="615157"/>
                  <a:pt x="1748730" y="615157"/>
                </a:cubicBezTo>
                <a:close/>
                <a:moveTo>
                  <a:pt x="4740175" y="600274"/>
                </a:moveTo>
                <a:cubicBezTo>
                  <a:pt x="4735214" y="605235"/>
                  <a:pt x="4733974" y="608956"/>
                  <a:pt x="4736454" y="611436"/>
                </a:cubicBezTo>
                <a:cubicBezTo>
                  <a:pt x="4738935" y="613916"/>
                  <a:pt x="4742655" y="615157"/>
                  <a:pt x="4747617" y="615157"/>
                </a:cubicBezTo>
                <a:cubicBezTo>
                  <a:pt x="4752578" y="615157"/>
                  <a:pt x="4755058" y="612676"/>
                  <a:pt x="4755058" y="607715"/>
                </a:cubicBezTo>
                <a:close/>
                <a:moveTo>
                  <a:pt x="4621113" y="600274"/>
                </a:moveTo>
                <a:lnTo>
                  <a:pt x="4613671" y="615157"/>
                </a:lnTo>
                <a:lnTo>
                  <a:pt x="4613671" y="622598"/>
                </a:lnTo>
                <a:lnTo>
                  <a:pt x="4621113" y="630039"/>
                </a:lnTo>
                <a:cubicBezTo>
                  <a:pt x="4626074" y="630039"/>
                  <a:pt x="4631034" y="628799"/>
                  <a:pt x="4635995" y="626319"/>
                </a:cubicBezTo>
                <a:cubicBezTo>
                  <a:pt x="4640957" y="623839"/>
                  <a:pt x="4643437" y="622598"/>
                  <a:pt x="4643437" y="622598"/>
                </a:cubicBezTo>
                <a:cubicBezTo>
                  <a:pt x="4638476" y="617637"/>
                  <a:pt x="4631034" y="610195"/>
                  <a:pt x="4621113" y="600274"/>
                </a:cubicBezTo>
                <a:close/>
                <a:moveTo>
                  <a:pt x="4092773" y="600274"/>
                </a:moveTo>
                <a:cubicBezTo>
                  <a:pt x="4067968" y="605235"/>
                  <a:pt x="4053086" y="612676"/>
                  <a:pt x="4048125" y="622598"/>
                </a:cubicBezTo>
                <a:cubicBezTo>
                  <a:pt x="4048125" y="627559"/>
                  <a:pt x="4046884" y="628799"/>
                  <a:pt x="4044404" y="626319"/>
                </a:cubicBezTo>
                <a:cubicBezTo>
                  <a:pt x="4041924" y="623839"/>
                  <a:pt x="4039443" y="625078"/>
                  <a:pt x="4036963" y="630039"/>
                </a:cubicBezTo>
                <a:cubicBezTo>
                  <a:pt x="4034482" y="635001"/>
                  <a:pt x="4035722" y="637481"/>
                  <a:pt x="4040683" y="637481"/>
                </a:cubicBezTo>
                <a:cubicBezTo>
                  <a:pt x="4045644" y="637481"/>
                  <a:pt x="4050605" y="639961"/>
                  <a:pt x="4055566" y="644922"/>
                </a:cubicBezTo>
                <a:lnTo>
                  <a:pt x="4018359" y="652364"/>
                </a:lnTo>
                <a:cubicBezTo>
                  <a:pt x="4008437" y="657325"/>
                  <a:pt x="4003476" y="662285"/>
                  <a:pt x="4003476" y="667246"/>
                </a:cubicBezTo>
                <a:lnTo>
                  <a:pt x="4010918" y="674688"/>
                </a:lnTo>
                <a:lnTo>
                  <a:pt x="4018359" y="659805"/>
                </a:lnTo>
                <a:cubicBezTo>
                  <a:pt x="4023320" y="659805"/>
                  <a:pt x="4033242" y="659805"/>
                  <a:pt x="4048125" y="659805"/>
                </a:cubicBezTo>
                <a:cubicBezTo>
                  <a:pt x="4067968" y="659805"/>
                  <a:pt x="4077890" y="658564"/>
                  <a:pt x="4077890" y="656084"/>
                </a:cubicBezTo>
                <a:cubicBezTo>
                  <a:pt x="4077890" y="653604"/>
                  <a:pt x="4082851" y="652364"/>
                  <a:pt x="4092773" y="652364"/>
                </a:cubicBezTo>
                <a:lnTo>
                  <a:pt x="4100214" y="644922"/>
                </a:lnTo>
                <a:lnTo>
                  <a:pt x="4092773" y="637481"/>
                </a:lnTo>
                <a:cubicBezTo>
                  <a:pt x="4097734" y="637481"/>
                  <a:pt x="4100214" y="635001"/>
                  <a:pt x="4100214" y="630039"/>
                </a:cubicBezTo>
                <a:lnTo>
                  <a:pt x="4100214" y="607715"/>
                </a:lnTo>
                <a:cubicBezTo>
                  <a:pt x="4105176" y="612676"/>
                  <a:pt x="4107656" y="617637"/>
                  <a:pt x="4107656" y="622598"/>
                </a:cubicBezTo>
                <a:lnTo>
                  <a:pt x="4115097" y="622598"/>
                </a:lnTo>
                <a:cubicBezTo>
                  <a:pt x="4120058" y="607715"/>
                  <a:pt x="4112617" y="600274"/>
                  <a:pt x="4092773" y="600274"/>
                </a:cubicBezTo>
                <a:close/>
                <a:moveTo>
                  <a:pt x="3088183" y="600274"/>
                </a:moveTo>
                <a:cubicBezTo>
                  <a:pt x="3093144" y="600274"/>
                  <a:pt x="3094384" y="601514"/>
                  <a:pt x="3091904" y="603994"/>
                </a:cubicBezTo>
                <a:cubicBezTo>
                  <a:pt x="3089423" y="606475"/>
                  <a:pt x="3088183" y="607715"/>
                  <a:pt x="3088183" y="607715"/>
                </a:cubicBezTo>
                <a:cubicBezTo>
                  <a:pt x="3088183" y="607715"/>
                  <a:pt x="3088183" y="606475"/>
                  <a:pt x="3088183" y="603994"/>
                </a:cubicBezTo>
                <a:cubicBezTo>
                  <a:pt x="3088183" y="601514"/>
                  <a:pt x="3088183" y="600274"/>
                  <a:pt x="3088183" y="600274"/>
                </a:cubicBezTo>
                <a:close/>
                <a:moveTo>
                  <a:pt x="2924472" y="600274"/>
                </a:moveTo>
                <a:cubicBezTo>
                  <a:pt x="2924472" y="605235"/>
                  <a:pt x="2926953" y="607715"/>
                  <a:pt x="2931914" y="607715"/>
                </a:cubicBezTo>
                <a:cubicBezTo>
                  <a:pt x="2936874" y="607715"/>
                  <a:pt x="2939355" y="606475"/>
                  <a:pt x="2939355" y="603994"/>
                </a:cubicBezTo>
                <a:cubicBezTo>
                  <a:pt x="2939355" y="601514"/>
                  <a:pt x="2936874" y="600274"/>
                  <a:pt x="2931914" y="600274"/>
                </a:cubicBezTo>
                <a:close/>
                <a:moveTo>
                  <a:pt x="2859360" y="596553"/>
                </a:moveTo>
                <a:cubicBezTo>
                  <a:pt x="2858120" y="596553"/>
                  <a:pt x="2857500" y="597793"/>
                  <a:pt x="2857500" y="600274"/>
                </a:cubicBezTo>
                <a:cubicBezTo>
                  <a:pt x="2857500" y="605235"/>
                  <a:pt x="2858740" y="607715"/>
                  <a:pt x="2861220" y="607715"/>
                </a:cubicBezTo>
                <a:cubicBezTo>
                  <a:pt x="2863701" y="607715"/>
                  <a:pt x="2864941" y="605235"/>
                  <a:pt x="2864941" y="600274"/>
                </a:cubicBezTo>
                <a:cubicBezTo>
                  <a:pt x="2862461" y="597793"/>
                  <a:pt x="2860600" y="596553"/>
                  <a:pt x="2859360" y="596553"/>
                </a:cubicBezTo>
                <a:close/>
                <a:moveTo>
                  <a:pt x="4449960" y="592832"/>
                </a:moveTo>
                <a:cubicBezTo>
                  <a:pt x="4449960" y="592832"/>
                  <a:pt x="4449960" y="595312"/>
                  <a:pt x="4449960" y="600274"/>
                </a:cubicBezTo>
                <a:cubicBezTo>
                  <a:pt x="4449960" y="605235"/>
                  <a:pt x="4447480" y="607715"/>
                  <a:pt x="4442519" y="607715"/>
                </a:cubicBezTo>
                <a:cubicBezTo>
                  <a:pt x="4442519" y="602754"/>
                  <a:pt x="4442519" y="600274"/>
                  <a:pt x="4442519" y="600274"/>
                </a:cubicBezTo>
                <a:cubicBezTo>
                  <a:pt x="4442519" y="600274"/>
                  <a:pt x="4443760" y="599033"/>
                  <a:pt x="4446240" y="596553"/>
                </a:cubicBezTo>
                <a:cubicBezTo>
                  <a:pt x="4448720" y="594073"/>
                  <a:pt x="4449960" y="592832"/>
                  <a:pt x="4449960" y="592832"/>
                </a:cubicBezTo>
                <a:close/>
                <a:moveTo>
                  <a:pt x="4003476" y="592832"/>
                </a:moveTo>
                <a:lnTo>
                  <a:pt x="3996035" y="600274"/>
                </a:lnTo>
                <a:cubicBezTo>
                  <a:pt x="4000996" y="605235"/>
                  <a:pt x="4005957" y="607715"/>
                  <a:pt x="4010918" y="607715"/>
                </a:cubicBezTo>
                <a:lnTo>
                  <a:pt x="4018359" y="600274"/>
                </a:lnTo>
                <a:cubicBezTo>
                  <a:pt x="4013398" y="595312"/>
                  <a:pt x="4008437" y="592832"/>
                  <a:pt x="4003476" y="592832"/>
                </a:cubicBezTo>
                <a:close/>
                <a:moveTo>
                  <a:pt x="3869531" y="592832"/>
                </a:moveTo>
                <a:cubicBezTo>
                  <a:pt x="3864570" y="592832"/>
                  <a:pt x="3862089" y="595312"/>
                  <a:pt x="3862089" y="600274"/>
                </a:cubicBezTo>
                <a:lnTo>
                  <a:pt x="3869531" y="607715"/>
                </a:lnTo>
                <a:cubicBezTo>
                  <a:pt x="3869531" y="602754"/>
                  <a:pt x="3872011" y="600274"/>
                  <a:pt x="3876972" y="600274"/>
                </a:cubicBezTo>
                <a:close/>
                <a:moveTo>
                  <a:pt x="3750468" y="592832"/>
                </a:moveTo>
                <a:cubicBezTo>
                  <a:pt x="3735586" y="592832"/>
                  <a:pt x="3728144" y="595312"/>
                  <a:pt x="3728144" y="600274"/>
                </a:cubicBezTo>
                <a:cubicBezTo>
                  <a:pt x="3728144" y="605235"/>
                  <a:pt x="3735586" y="607715"/>
                  <a:pt x="3750468" y="607715"/>
                </a:cubicBezTo>
                <a:cubicBezTo>
                  <a:pt x="3752949" y="607715"/>
                  <a:pt x="3754964" y="607715"/>
                  <a:pt x="3756515" y="607715"/>
                </a:cubicBezTo>
                <a:lnTo>
                  <a:pt x="3757910" y="607715"/>
                </a:lnTo>
                <a:cubicBezTo>
                  <a:pt x="3747988" y="597794"/>
                  <a:pt x="3747988" y="592832"/>
                  <a:pt x="3757910" y="592832"/>
                </a:cubicBezTo>
                <a:close/>
                <a:moveTo>
                  <a:pt x="2768203" y="592832"/>
                </a:moveTo>
                <a:cubicBezTo>
                  <a:pt x="2763242" y="597794"/>
                  <a:pt x="2763242" y="600274"/>
                  <a:pt x="2768203" y="600274"/>
                </a:cubicBezTo>
                <a:cubicBezTo>
                  <a:pt x="2768203" y="600274"/>
                  <a:pt x="2769443" y="600274"/>
                  <a:pt x="2771923" y="600274"/>
                </a:cubicBezTo>
                <a:cubicBezTo>
                  <a:pt x="2774404" y="600274"/>
                  <a:pt x="2775644" y="597794"/>
                  <a:pt x="2775644" y="592832"/>
                </a:cubicBezTo>
                <a:close/>
                <a:moveTo>
                  <a:pt x="2135683" y="592832"/>
                </a:moveTo>
                <a:lnTo>
                  <a:pt x="2135683" y="607715"/>
                </a:lnTo>
                <a:cubicBezTo>
                  <a:pt x="2140644" y="607715"/>
                  <a:pt x="2144365" y="606475"/>
                  <a:pt x="2146845" y="603994"/>
                </a:cubicBezTo>
                <a:cubicBezTo>
                  <a:pt x="2149326" y="601514"/>
                  <a:pt x="2150566" y="600274"/>
                  <a:pt x="2150566" y="600274"/>
                </a:cubicBezTo>
                <a:cubicBezTo>
                  <a:pt x="2150566" y="595312"/>
                  <a:pt x="2145605" y="592832"/>
                  <a:pt x="2135683" y="592832"/>
                </a:cubicBezTo>
                <a:close/>
                <a:moveTo>
                  <a:pt x="4293691" y="588181"/>
                </a:moveTo>
                <a:cubicBezTo>
                  <a:pt x="4296171" y="587562"/>
                  <a:pt x="4298652" y="587872"/>
                  <a:pt x="4301132" y="589112"/>
                </a:cubicBezTo>
                <a:cubicBezTo>
                  <a:pt x="4306093" y="591592"/>
                  <a:pt x="4311054" y="595312"/>
                  <a:pt x="4316015" y="600274"/>
                </a:cubicBezTo>
                <a:lnTo>
                  <a:pt x="4301132" y="600274"/>
                </a:lnTo>
                <a:cubicBezTo>
                  <a:pt x="4301132" y="600274"/>
                  <a:pt x="4298652" y="599033"/>
                  <a:pt x="4293691" y="596553"/>
                </a:cubicBezTo>
                <a:cubicBezTo>
                  <a:pt x="4288729" y="594073"/>
                  <a:pt x="4286249" y="592832"/>
                  <a:pt x="4286249" y="592832"/>
                </a:cubicBezTo>
                <a:cubicBezTo>
                  <a:pt x="4288730" y="590352"/>
                  <a:pt x="4291210" y="588802"/>
                  <a:pt x="4293691" y="588181"/>
                </a:cubicBezTo>
                <a:close/>
                <a:moveTo>
                  <a:pt x="2733786" y="588181"/>
                </a:moveTo>
                <a:cubicBezTo>
                  <a:pt x="2731926" y="588802"/>
                  <a:pt x="2730996" y="590352"/>
                  <a:pt x="2730996" y="592832"/>
                </a:cubicBezTo>
                <a:lnTo>
                  <a:pt x="2738437" y="600274"/>
                </a:lnTo>
                <a:cubicBezTo>
                  <a:pt x="2748359" y="600274"/>
                  <a:pt x="2753320" y="599033"/>
                  <a:pt x="2753320" y="596553"/>
                </a:cubicBezTo>
                <a:cubicBezTo>
                  <a:pt x="2753320" y="594073"/>
                  <a:pt x="2749599" y="591592"/>
                  <a:pt x="2742158" y="589112"/>
                </a:cubicBezTo>
                <a:cubicBezTo>
                  <a:pt x="2738437" y="587872"/>
                  <a:pt x="2735646" y="587562"/>
                  <a:pt x="2733786" y="588181"/>
                </a:cubicBezTo>
                <a:close/>
                <a:moveTo>
                  <a:pt x="3105856" y="587252"/>
                </a:moveTo>
                <a:cubicBezTo>
                  <a:pt x="3102756" y="587252"/>
                  <a:pt x="3100586" y="587872"/>
                  <a:pt x="3099345" y="589112"/>
                </a:cubicBezTo>
                <a:cubicBezTo>
                  <a:pt x="3096865" y="591592"/>
                  <a:pt x="3090664" y="591592"/>
                  <a:pt x="3080742" y="589112"/>
                </a:cubicBezTo>
                <a:cubicBezTo>
                  <a:pt x="3070820" y="586632"/>
                  <a:pt x="3060898" y="587871"/>
                  <a:pt x="3050976" y="592832"/>
                </a:cubicBezTo>
                <a:lnTo>
                  <a:pt x="3058417" y="607715"/>
                </a:lnTo>
                <a:lnTo>
                  <a:pt x="3080742" y="607715"/>
                </a:lnTo>
                <a:lnTo>
                  <a:pt x="3065859" y="615157"/>
                </a:lnTo>
                <a:cubicBezTo>
                  <a:pt x="3065859" y="615157"/>
                  <a:pt x="3064619" y="615157"/>
                  <a:pt x="3062138" y="615157"/>
                </a:cubicBezTo>
                <a:cubicBezTo>
                  <a:pt x="3059658" y="615157"/>
                  <a:pt x="3055937" y="617637"/>
                  <a:pt x="3050976" y="622598"/>
                </a:cubicBezTo>
                <a:cubicBezTo>
                  <a:pt x="3050976" y="622598"/>
                  <a:pt x="3058417" y="622598"/>
                  <a:pt x="3073300" y="622598"/>
                </a:cubicBezTo>
                <a:cubicBezTo>
                  <a:pt x="3088183" y="622598"/>
                  <a:pt x="3100585" y="622598"/>
                  <a:pt x="3110507" y="622598"/>
                </a:cubicBezTo>
                <a:cubicBezTo>
                  <a:pt x="3120429" y="612676"/>
                  <a:pt x="3127871" y="605235"/>
                  <a:pt x="3132832" y="600274"/>
                </a:cubicBezTo>
                <a:cubicBezTo>
                  <a:pt x="3132832" y="595312"/>
                  <a:pt x="3127871" y="591592"/>
                  <a:pt x="3117949" y="589112"/>
                </a:cubicBezTo>
                <a:cubicBezTo>
                  <a:pt x="3112988" y="587872"/>
                  <a:pt x="3108957" y="587252"/>
                  <a:pt x="3105856" y="587252"/>
                </a:cubicBezTo>
                <a:close/>
                <a:moveTo>
                  <a:pt x="3824882" y="585391"/>
                </a:moveTo>
                <a:cubicBezTo>
                  <a:pt x="3824882" y="585391"/>
                  <a:pt x="3824882" y="586632"/>
                  <a:pt x="3824882" y="589112"/>
                </a:cubicBezTo>
                <a:cubicBezTo>
                  <a:pt x="3824882" y="591592"/>
                  <a:pt x="3827363" y="592832"/>
                  <a:pt x="3832324" y="592832"/>
                </a:cubicBezTo>
                <a:lnTo>
                  <a:pt x="3832324" y="585391"/>
                </a:lnTo>
                <a:cubicBezTo>
                  <a:pt x="3827363" y="585391"/>
                  <a:pt x="3824882" y="585391"/>
                  <a:pt x="3824882" y="585391"/>
                </a:cubicBezTo>
                <a:close/>
                <a:moveTo>
                  <a:pt x="3251894" y="585391"/>
                </a:moveTo>
                <a:lnTo>
                  <a:pt x="3259335" y="600274"/>
                </a:lnTo>
                <a:cubicBezTo>
                  <a:pt x="3264296" y="600274"/>
                  <a:pt x="3266777" y="599033"/>
                  <a:pt x="3266777" y="596553"/>
                </a:cubicBezTo>
                <a:cubicBezTo>
                  <a:pt x="3266777" y="594073"/>
                  <a:pt x="3264296" y="591592"/>
                  <a:pt x="3259335" y="589112"/>
                </a:cubicBezTo>
                <a:cubicBezTo>
                  <a:pt x="3254374" y="586632"/>
                  <a:pt x="3251894" y="585391"/>
                  <a:pt x="3251894" y="585391"/>
                </a:cubicBezTo>
                <a:close/>
                <a:moveTo>
                  <a:pt x="3162597" y="585391"/>
                </a:moveTo>
                <a:lnTo>
                  <a:pt x="3177480" y="592832"/>
                </a:lnTo>
                <a:lnTo>
                  <a:pt x="3199804" y="600274"/>
                </a:lnTo>
                <a:lnTo>
                  <a:pt x="3222128" y="600274"/>
                </a:lnTo>
                <a:cubicBezTo>
                  <a:pt x="3222128" y="600274"/>
                  <a:pt x="3213447" y="597794"/>
                  <a:pt x="3196084" y="592832"/>
                </a:cubicBezTo>
                <a:cubicBezTo>
                  <a:pt x="3178720" y="587871"/>
                  <a:pt x="3167558" y="585391"/>
                  <a:pt x="3162597" y="585391"/>
                </a:cubicBezTo>
                <a:close/>
                <a:moveTo>
                  <a:pt x="2351484" y="577950"/>
                </a:moveTo>
                <a:lnTo>
                  <a:pt x="2358925" y="585391"/>
                </a:lnTo>
                <a:lnTo>
                  <a:pt x="2351484" y="585391"/>
                </a:lnTo>
                <a:cubicBezTo>
                  <a:pt x="2346523" y="585391"/>
                  <a:pt x="2344042" y="584150"/>
                  <a:pt x="2344042" y="581670"/>
                </a:cubicBezTo>
                <a:cubicBezTo>
                  <a:pt x="2344042" y="579190"/>
                  <a:pt x="2346523" y="577950"/>
                  <a:pt x="2351484" y="577950"/>
                </a:cubicBezTo>
                <a:close/>
                <a:moveTo>
                  <a:pt x="5439667" y="570508"/>
                </a:moveTo>
                <a:cubicBezTo>
                  <a:pt x="5444629" y="570508"/>
                  <a:pt x="5447109" y="572988"/>
                  <a:pt x="5447109" y="577950"/>
                </a:cubicBezTo>
                <a:cubicBezTo>
                  <a:pt x="5442147" y="577950"/>
                  <a:pt x="5439667" y="577950"/>
                  <a:pt x="5439667" y="577950"/>
                </a:cubicBezTo>
                <a:close/>
                <a:moveTo>
                  <a:pt x="4442519" y="570508"/>
                </a:moveTo>
                <a:cubicBezTo>
                  <a:pt x="4452440" y="570508"/>
                  <a:pt x="4457402" y="572988"/>
                  <a:pt x="4457402" y="577950"/>
                </a:cubicBezTo>
                <a:lnTo>
                  <a:pt x="4442519" y="585391"/>
                </a:lnTo>
                <a:cubicBezTo>
                  <a:pt x="4437558" y="585391"/>
                  <a:pt x="4435077" y="582911"/>
                  <a:pt x="4435077" y="577950"/>
                </a:cubicBezTo>
                <a:close/>
                <a:moveTo>
                  <a:pt x="3638847" y="570508"/>
                </a:moveTo>
                <a:lnTo>
                  <a:pt x="3646289" y="577950"/>
                </a:lnTo>
                <a:lnTo>
                  <a:pt x="3653730" y="570508"/>
                </a:lnTo>
                <a:cubicBezTo>
                  <a:pt x="3653730" y="570508"/>
                  <a:pt x="3648769" y="570508"/>
                  <a:pt x="3638847" y="570508"/>
                </a:cubicBezTo>
                <a:close/>
                <a:moveTo>
                  <a:pt x="3082602" y="566787"/>
                </a:moveTo>
                <a:cubicBezTo>
                  <a:pt x="3078881" y="566787"/>
                  <a:pt x="3075781" y="568027"/>
                  <a:pt x="3073300" y="570508"/>
                </a:cubicBezTo>
                <a:lnTo>
                  <a:pt x="3088183" y="570508"/>
                </a:lnTo>
                <a:lnTo>
                  <a:pt x="3095625" y="570508"/>
                </a:lnTo>
                <a:cubicBezTo>
                  <a:pt x="3090663" y="568027"/>
                  <a:pt x="3086322" y="566787"/>
                  <a:pt x="3082602" y="566787"/>
                </a:cubicBezTo>
                <a:close/>
                <a:moveTo>
                  <a:pt x="3979292" y="563067"/>
                </a:moveTo>
                <a:cubicBezTo>
                  <a:pt x="3973091" y="563067"/>
                  <a:pt x="3968750" y="565547"/>
                  <a:pt x="3966269" y="570508"/>
                </a:cubicBezTo>
                <a:cubicBezTo>
                  <a:pt x="3966269" y="570508"/>
                  <a:pt x="3965029" y="570508"/>
                  <a:pt x="3962548" y="570508"/>
                </a:cubicBezTo>
                <a:cubicBezTo>
                  <a:pt x="3960068" y="570508"/>
                  <a:pt x="3956347" y="570508"/>
                  <a:pt x="3951386" y="570508"/>
                </a:cubicBezTo>
                <a:lnTo>
                  <a:pt x="3951386" y="577950"/>
                </a:lnTo>
                <a:cubicBezTo>
                  <a:pt x="3951386" y="577950"/>
                  <a:pt x="3951386" y="582911"/>
                  <a:pt x="3951386" y="592832"/>
                </a:cubicBezTo>
                <a:cubicBezTo>
                  <a:pt x="3956347" y="587871"/>
                  <a:pt x="3965029" y="585391"/>
                  <a:pt x="3977431" y="585391"/>
                </a:cubicBezTo>
                <a:cubicBezTo>
                  <a:pt x="3989834" y="585391"/>
                  <a:pt x="3998515" y="585391"/>
                  <a:pt x="4003476" y="585391"/>
                </a:cubicBezTo>
                <a:lnTo>
                  <a:pt x="4003476" y="570508"/>
                </a:lnTo>
                <a:cubicBezTo>
                  <a:pt x="3993554" y="565547"/>
                  <a:pt x="3985493" y="563067"/>
                  <a:pt x="3979292" y="563067"/>
                </a:cubicBezTo>
                <a:close/>
                <a:moveTo>
                  <a:pt x="3117949" y="563067"/>
                </a:moveTo>
                <a:cubicBezTo>
                  <a:pt x="3117949" y="568028"/>
                  <a:pt x="3122909" y="570508"/>
                  <a:pt x="3132832" y="570508"/>
                </a:cubicBezTo>
                <a:cubicBezTo>
                  <a:pt x="3137792" y="570508"/>
                  <a:pt x="3140273" y="570508"/>
                  <a:pt x="3140273" y="570508"/>
                </a:cubicBezTo>
                <a:close/>
                <a:moveTo>
                  <a:pt x="5417343" y="559346"/>
                </a:moveTo>
                <a:cubicBezTo>
                  <a:pt x="5419824" y="559346"/>
                  <a:pt x="5422304" y="560586"/>
                  <a:pt x="5424785" y="563067"/>
                </a:cubicBezTo>
                <a:lnTo>
                  <a:pt x="5417343" y="563067"/>
                </a:lnTo>
                <a:lnTo>
                  <a:pt x="5409902" y="563067"/>
                </a:lnTo>
                <a:cubicBezTo>
                  <a:pt x="5412382" y="560586"/>
                  <a:pt x="5414863" y="559346"/>
                  <a:pt x="5417343" y="559346"/>
                </a:cubicBezTo>
                <a:close/>
                <a:moveTo>
                  <a:pt x="3288171" y="550974"/>
                </a:moveTo>
                <a:cubicBezTo>
                  <a:pt x="3287551" y="550355"/>
                  <a:pt x="3286621" y="550665"/>
                  <a:pt x="3285380" y="551905"/>
                </a:cubicBezTo>
                <a:cubicBezTo>
                  <a:pt x="3282900" y="554385"/>
                  <a:pt x="3281660" y="555625"/>
                  <a:pt x="3281660" y="555625"/>
                </a:cubicBezTo>
                <a:cubicBezTo>
                  <a:pt x="3281660" y="560587"/>
                  <a:pt x="3280419" y="564307"/>
                  <a:pt x="3277939" y="566787"/>
                </a:cubicBezTo>
                <a:cubicBezTo>
                  <a:pt x="3275459" y="569268"/>
                  <a:pt x="3279179" y="575469"/>
                  <a:pt x="3289101" y="585391"/>
                </a:cubicBezTo>
                <a:cubicBezTo>
                  <a:pt x="3303984" y="590352"/>
                  <a:pt x="3311425" y="590352"/>
                  <a:pt x="3311425" y="585391"/>
                </a:cubicBezTo>
                <a:cubicBezTo>
                  <a:pt x="3311425" y="585391"/>
                  <a:pt x="3313906" y="585391"/>
                  <a:pt x="3318867" y="585391"/>
                </a:cubicBezTo>
                <a:lnTo>
                  <a:pt x="3333750" y="570508"/>
                </a:lnTo>
                <a:lnTo>
                  <a:pt x="3318867" y="563067"/>
                </a:lnTo>
                <a:cubicBezTo>
                  <a:pt x="3318867" y="568028"/>
                  <a:pt x="3317626" y="568028"/>
                  <a:pt x="3315146" y="563067"/>
                </a:cubicBezTo>
                <a:cubicBezTo>
                  <a:pt x="3312666" y="558105"/>
                  <a:pt x="3308945" y="558105"/>
                  <a:pt x="3303984" y="563067"/>
                </a:cubicBezTo>
                <a:cubicBezTo>
                  <a:pt x="3294062" y="572988"/>
                  <a:pt x="3289101" y="570508"/>
                  <a:pt x="3289101" y="555625"/>
                </a:cubicBezTo>
                <a:cubicBezTo>
                  <a:pt x="3289101" y="553145"/>
                  <a:pt x="3288791" y="551595"/>
                  <a:pt x="3288171" y="550974"/>
                </a:cubicBezTo>
                <a:close/>
                <a:moveTo>
                  <a:pt x="4472285" y="548184"/>
                </a:moveTo>
                <a:cubicBezTo>
                  <a:pt x="4477246" y="548184"/>
                  <a:pt x="4482206" y="550664"/>
                  <a:pt x="4487167" y="555625"/>
                </a:cubicBezTo>
                <a:cubicBezTo>
                  <a:pt x="4492129" y="560587"/>
                  <a:pt x="4492129" y="565547"/>
                  <a:pt x="4487167" y="570508"/>
                </a:cubicBezTo>
                <a:cubicBezTo>
                  <a:pt x="4487167" y="575469"/>
                  <a:pt x="4484687" y="575469"/>
                  <a:pt x="4479726" y="570508"/>
                </a:cubicBezTo>
                <a:close/>
                <a:moveTo>
                  <a:pt x="4249042" y="548184"/>
                </a:moveTo>
                <a:lnTo>
                  <a:pt x="4263925" y="548184"/>
                </a:lnTo>
                <a:lnTo>
                  <a:pt x="4278808" y="548184"/>
                </a:lnTo>
                <a:cubicBezTo>
                  <a:pt x="4273847" y="553145"/>
                  <a:pt x="4268886" y="555625"/>
                  <a:pt x="4263925" y="555625"/>
                </a:cubicBezTo>
                <a:cubicBezTo>
                  <a:pt x="4258964" y="555625"/>
                  <a:pt x="4257724" y="560587"/>
                  <a:pt x="4260204" y="570508"/>
                </a:cubicBezTo>
                <a:cubicBezTo>
                  <a:pt x="4262685" y="580430"/>
                  <a:pt x="4262685" y="585391"/>
                  <a:pt x="4260204" y="585391"/>
                </a:cubicBezTo>
                <a:cubicBezTo>
                  <a:pt x="4257724" y="585391"/>
                  <a:pt x="4256484" y="587871"/>
                  <a:pt x="4256484" y="592832"/>
                </a:cubicBezTo>
                <a:cubicBezTo>
                  <a:pt x="4251522" y="592832"/>
                  <a:pt x="4246562" y="592832"/>
                  <a:pt x="4241601" y="592832"/>
                </a:cubicBezTo>
                <a:cubicBezTo>
                  <a:pt x="4226718" y="582911"/>
                  <a:pt x="4226718" y="575469"/>
                  <a:pt x="4241601" y="570508"/>
                </a:cubicBezTo>
                <a:cubicBezTo>
                  <a:pt x="4251522" y="570508"/>
                  <a:pt x="4254004" y="568028"/>
                  <a:pt x="4249042" y="563067"/>
                </a:cubicBezTo>
                <a:cubicBezTo>
                  <a:pt x="4244081" y="558105"/>
                  <a:pt x="4244081" y="553145"/>
                  <a:pt x="4249042" y="548184"/>
                </a:cubicBezTo>
                <a:close/>
                <a:moveTo>
                  <a:pt x="3199804" y="548184"/>
                </a:moveTo>
                <a:cubicBezTo>
                  <a:pt x="3199804" y="548184"/>
                  <a:pt x="3199804" y="550664"/>
                  <a:pt x="3199804" y="555625"/>
                </a:cubicBezTo>
                <a:cubicBezTo>
                  <a:pt x="3199804" y="560587"/>
                  <a:pt x="3197324" y="563067"/>
                  <a:pt x="3192363" y="563067"/>
                </a:cubicBezTo>
                <a:lnTo>
                  <a:pt x="3184921" y="570508"/>
                </a:lnTo>
                <a:lnTo>
                  <a:pt x="3192363" y="570508"/>
                </a:lnTo>
                <a:lnTo>
                  <a:pt x="3199804" y="570508"/>
                </a:lnTo>
                <a:lnTo>
                  <a:pt x="3222128" y="563067"/>
                </a:lnTo>
                <a:lnTo>
                  <a:pt x="3207246" y="548184"/>
                </a:lnTo>
                <a:cubicBezTo>
                  <a:pt x="3202285" y="548184"/>
                  <a:pt x="3199804" y="548184"/>
                  <a:pt x="3199804" y="548184"/>
                </a:cubicBezTo>
                <a:close/>
                <a:moveTo>
                  <a:pt x="2902148" y="548184"/>
                </a:moveTo>
                <a:cubicBezTo>
                  <a:pt x="2902148" y="548184"/>
                  <a:pt x="2903388" y="548184"/>
                  <a:pt x="2905869" y="548184"/>
                </a:cubicBezTo>
                <a:cubicBezTo>
                  <a:pt x="2908349" y="548184"/>
                  <a:pt x="2909589" y="550664"/>
                  <a:pt x="2909589" y="555625"/>
                </a:cubicBezTo>
                <a:close/>
                <a:moveTo>
                  <a:pt x="1942207" y="548184"/>
                </a:moveTo>
                <a:lnTo>
                  <a:pt x="1942207" y="563067"/>
                </a:lnTo>
                <a:cubicBezTo>
                  <a:pt x="1932284" y="568028"/>
                  <a:pt x="1928564" y="566787"/>
                  <a:pt x="1931044" y="559346"/>
                </a:cubicBezTo>
                <a:cubicBezTo>
                  <a:pt x="1933525" y="551905"/>
                  <a:pt x="1937246" y="548184"/>
                  <a:pt x="1942207" y="548184"/>
                </a:cubicBezTo>
                <a:close/>
                <a:moveTo>
                  <a:pt x="4234160" y="533301"/>
                </a:moveTo>
                <a:cubicBezTo>
                  <a:pt x="4234160" y="533301"/>
                  <a:pt x="4235400" y="533301"/>
                  <a:pt x="4237880" y="533301"/>
                </a:cubicBezTo>
                <a:cubicBezTo>
                  <a:pt x="4240360" y="533301"/>
                  <a:pt x="4241601" y="535781"/>
                  <a:pt x="4241601" y="540743"/>
                </a:cubicBezTo>
                <a:cubicBezTo>
                  <a:pt x="4241601" y="550664"/>
                  <a:pt x="4236640" y="550664"/>
                  <a:pt x="4226718" y="540743"/>
                </a:cubicBezTo>
                <a:cubicBezTo>
                  <a:pt x="4226718" y="540743"/>
                  <a:pt x="4227959" y="539502"/>
                  <a:pt x="4230439" y="537022"/>
                </a:cubicBezTo>
                <a:cubicBezTo>
                  <a:pt x="4232919" y="534542"/>
                  <a:pt x="4234160" y="533301"/>
                  <a:pt x="4234160" y="533301"/>
                </a:cubicBezTo>
                <a:close/>
                <a:moveTo>
                  <a:pt x="3467695" y="533301"/>
                </a:moveTo>
                <a:lnTo>
                  <a:pt x="3467695" y="540743"/>
                </a:lnTo>
                <a:lnTo>
                  <a:pt x="3475136" y="533301"/>
                </a:lnTo>
                <a:cubicBezTo>
                  <a:pt x="3475136" y="533301"/>
                  <a:pt x="3472656" y="533301"/>
                  <a:pt x="3467695" y="533301"/>
                </a:cubicBezTo>
                <a:close/>
                <a:moveTo>
                  <a:pt x="4435077" y="528650"/>
                </a:moveTo>
                <a:cubicBezTo>
                  <a:pt x="4437558" y="529271"/>
                  <a:pt x="4440038" y="530820"/>
                  <a:pt x="4442519" y="533301"/>
                </a:cubicBezTo>
                <a:lnTo>
                  <a:pt x="4449960" y="540743"/>
                </a:lnTo>
                <a:lnTo>
                  <a:pt x="4449960" y="548184"/>
                </a:lnTo>
                <a:cubicBezTo>
                  <a:pt x="4440039" y="553145"/>
                  <a:pt x="4432597" y="554385"/>
                  <a:pt x="4427636" y="551905"/>
                </a:cubicBezTo>
                <a:cubicBezTo>
                  <a:pt x="4422675" y="549425"/>
                  <a:pt x="4420195" y="545704"/>
                  <a:pt x="4420195" y="540743"/>
                </a:cubicBezTo>
                <a:cubicBezTo>
                  <a:pt x="4420195" y="535781"/>
                  <a:pt x="4422675" y="532060"/>
                  <a:pt x="4427636" y="529580"/>
                </a:cubicBezTo>
                <a:cubicBezTo>
                  <a:pt x="4430117" y="528340"/>
                  <a:pt x="4432597" y="528030"/>
                  <a:pt x="4435077" y="528650"/>
                </a:cubicBezTo>
                <a:close/>
                <a:moveTo>
                  <a:pt x="4382988" y="525860"/>
                </a:moveTo>
                <a:lnTo>
                  <a:pt x="4368105" y="540743"/>
                </a:lnTo>
                <a:cubicBezTo>
                  <a:pt x="4363144" y="540743"/>
                  <a:pt x="4363144" y="538262"/>
                  <a:pt x="4368105" y="533301"/>
                </a:cubicBezTo>
                <a:cubicBezTo>
                  <a:pt x="4373066" y="528340"/>
                  <a:pt x="4378026" y="525860"/>
                  <a:pt x="4382988" y="525860"/>
                </a:cubicBezTo>
                <a:close/>
                <a:moveTo>
                  <a:pt x="2879824" y="518418"/>
                </a:moveTo>
                <a:cubicBezTo>
                  <a:pt x="2884784" y="518418"/>
                  <a:pt x="2886025" y="519659"/>
                  <a:pt x="2883544" y="522139"/>
                </a:cubicBezTo>
                <a:cubicBezTo>
                  <a:pt x="2881064" y="524619"/>
                  <a:pt x="2879824" y="528340"/>
                  <a:pt x="2879824" y="533301"/>
                </a:cubicBezTo>
                <a:cubicBezTo>
                  <a:pt x="2874863" y="538262"/>
                  <a:pt x="2872382" y="535781"/>
                  <a:pt x="2872382" y="525860"/>
                </a:cubicBezTo>
                <a:cubicBezTo>
                  <a:pt x="2877343" y="525860"/>
                  <a:pt x="2879824" y="523380"/>
                  <a:pt x="2879824" y="518418"/>
                </a:cubicBezTo>
                <a:close/>
                <a:moveTo>
                  <a:pt x="4623903" y="517023"/>
                </a:moveTo>
                <a:cubicBezTo>
                  <a:pt x="4640646" y="517953"/>
                  <a:pt x="4654599" y="525860"/>
                  <a:pt x="4665761" y="540743"/>
                </a:cubicBezTo>
                <a:cubicBezTo>
                  <a:pt x="4670722" y="545704"/>
                  <a:pt x="4670722" y="550664"/>
                  <a:pt x="4665761" y="555625"/>
                </a:cubicBezTo>
                <a:cubicBezTo>
                  <a:pt x="4655840" y="565547"/>
                  <a:pt x="4658320" y="577950"/>
                  <a:pt x="4673202" y="592832"/>
                </a:cubicBezTo>
                <a:lnTo>
                  <a:pt x="4680644" y="600274"/>
                </a:lnTo>
                <a:lnTo>
                  <a:pt x="4702968" y="607715"/>
                </a:lnTo>
                <a:cubicBezTo>
                  <a:pt x="4707929" y="607715"/>
                  <a:pt x="4710410" y="606475"/>
                  <a:pt x="4710410" y="603994"/>
                </a:cubicBezTo>
                <a:cubicBezTo>
                  <a:pt x="4710410" y="601514"/>
                  <a:pt x="4707929" y="600274"/>
                  <a:pt x="4702968" y="600274"/>
                </a:cubicBezTo>
                <a:cubicBezTo>
                  <a:pt x="4698007" y="595312"/>
                  <a:pt x="4695527" y="592832"/>
                  <a:pt x="4695527" y="592832"/>
                </a:cubicBezTo>
                <a:cubicBezTo>
                  <a:pt x="4695527" y="592832"/>
                  <a:pt x="4698007" y="592832"/>
                  <a:pt x="4702968" y="592832"/>
                </a:cubicBezTo>
                <a:lnTo>
                  <a:pt x="4717851" y="585391"/>
                </a:lnTo>
                <a:lnTo>
                  <a:pt x="4710410" y="570508"/>
                </a:lnTo>
                <a:lnTo>
                  <a:pt x="4702968" y="570508"/>
                </a:lnTo>
                <a:cubicBezTo>
                  <a:pt x="4698007" y="565547"/>
                  <a:pt x="4690565" y="565547"/>
                  <a:pt x="4680644" y="570508"/>
                </a:cubicBezTo>
                <a:lnTo>
                  <a:pt x="4673202" y="563067"/>
                </a:lnTo>
                <a:cubicBezTo>
                  <a:pt x="4683124" y="558105"/>
                  <a:pt x="4698007" y="558105"/>
                  <a:pt x="4717851" y="563067"/>
                </a:cubicBezTo>
                <a:cubicBezTo>
                  <a:pt x="4737695" y="568028"/>
                  <a:pt x="4747617" y="572988"/>
                  <a:pt x="4747617" y="577950"/>
                </a:cubicBezTo>
                <a:cubicBezTo>
                  <a:pt x="4752578" y="582911"/>
                  <a:pt x="4755058" y="585391"/>
                  <a:pt x="4755058" y="585391"/>
                </a:cubicBezTo>
                <a:cubicBezTo>
                  <a:pt x="4755058" y="585391"/>
                  <a:pt x="4757538" y="585391"/>
                  <a:pt x="4762499" y="585391"/>
                </a:cubicBezTo>
                <a:lnTo>
                  <a:pt x="4784824" y="615157"/>
                </a:lnTo>
                <a:cubicBezTo>
                  <a:pt x="4784824" y="615157"/>
                  <a:pt x="4783583" y="616397"/>
                  <a:pt x="4781103" y="618877"/>
                </a:cubicBezTo>
                <a:cubicBezTo>
                  <a:pt x="4778623" y="621357"/>
                  <a:pt x="4777382" y="625078"/>
                  <a:pt x="4777382" y="630039"/>
                </a:cubicBezTo>
                <a:cubicBezTo>
                  <a:pt x="4777382" y="630039"/>
                  <a:pt x="4777382" y="632519"/>
                  <a:pt x="4777382" y="637481"/>
                </a:cubicBezTo>
                <a:cubicBezTo>
                  <a:pt x="4787304" y="642442"/>
                  <a:pt x="4792265" y="644922"/>
                  <a:pt x="4792265" y="644922"/>
                </a:cubicBezTo>
                <a:cubicBezTo>
                  <a:pt x="4792265" y="649884"/>
                  <a:pt x="4791024" y="652364"/>
                  <a:pt x="4788544" y="652364"/>
                </a:cubicBezTo>
                <a:cubicBezTo>
                  <a:pt x="4786064" y="652364"/>
                  <a:pt x="4782343" y="652364"/>
                  <a:pt x="4777382" y="652364"/>
                </a:cubicBezTo>
                <a:cubicBezTo>
                  <a:pt x="4777382" y="657325"/>
                  <a:pt x="4774902" y="659805"/>
                  <a:pt x="4769941" y="659805"/>
                </a:cubicBezTo>
                <a:cubicBezTo>
                  <a:pt x="4764979" y="659805"/>
                  <a:pt x="4760019" y="657325"/>
                  <a:pt x="4755058" y="652364"/>
                </a:cubicBezTo>
                <a:lnTo>
                  <a:pt x="4725292" y="652364"/>
                </a:lnTo>
                <a:lnTo>
                  <a:pt x="4702968" y="652364"/>
                </a:lnTo>
                <a:lnTo>
                  <a:pt x="4710410" y="637481"/>
                </a:lnTo>
                <a:cubicBezTo>
                  <a:pt x="4710410" y="632519"/>
                  <a:pt x="4707929" y="630039"/>
                  <a:pt x="4702968" y="630039"/>
                </a:cubicBezTo>
                <a:cubicBezTo>
                  <a:pt x="4702968" y="630039"/>
                  <a:pt x="4701727" y="628799"/>
                  <a:pt x="4699247" y="626319"/>
                </a:cubicBezTo>
                <a:cubicBezTo>
                  <a:pt x="4696767" y="623839"/>
                  <a:pt x="4693047" y="622598"/>
                  <a:pt x="4688085" y="622598"/>
                </a:cubicBezTo>
                <a:lnTo>
                  <a:pt x="4673202" y="622598"/>
                </a:lnTo>
                <a:cubicBezTo>
                  <a:pt x="4673202" y="627559"/>
                  <a:pt x="4675683" y="632519"/>
                  <a:pt x="4680644" y="637481"/>
                </a:cubicBezTo>
                <a:cubicBezTo>
                  <a:pt x="4685605" y="642442"/>
                  <a:pt x="4685605" y="644922"/>
                  <a:pt x="4680644" y="644922"/>
                </a:cubicBezTo>
                <a:lnTo>
                  <a:pt x="4680644" y="652364"/>
                </a:lnTo>
                <a:lnTo>
                  <a:pt x="4680644" y="659805"/>
                </a:lnTo>
                <a:cubicBezTo>
                  <a:pt x="4675683" y="659805"/>
                  <a:pt x="4670722" y="657325"/>
                  <a:pt x="4665761" y="652364"/>
                </a:cubicBezTo>
                <a:cubicBezTo>
                  <a:pt x="4655840" y="657325"/>
                  <a:pt x="4648398" y="662285"/>
                  <a:pt x="4643437" y="667246"/>
                </a:cubicBezTo>
                <a:cubicBezTo>
                  <a:pt x="4643437" y="677168"/>
                  <a:pt x="4648398" y="677168"/>
                  <a:pt x="4658320" y="667246"/>
                </a:cubicBezTo>
                <a:lnTo>
                  <a:pt x="4665761" y="682129"/>
                </a:lnTo>
                <a:cubicBezTo>
                  <a:pt x="4660800" y="692051"/>
                  <a:pt x="4650878" y="694532"/>
                  <a:pt x="4635995" y="689571"/>
                </a:cubicBezTo>
                <a:lnTo>
                  <a:pt x="4598788" y="682129"/>
                </a:lnTo>
                <a:lnTo>
                  <a:pt x="4591347" y="689571"/>
                </a:lnTo>
                <a:cubicBezTo>
                  <a:pt x="4591347" y="699492"/>
                  <a:pt x="4593827" y="704453"/>
                  <a:pt x="4598788" y="704453"/>
                </a:cubicBezTo>
                <a:cubicBezTo>
                  <a:pt x="4598788" y="704453"/>
                  <a:pt x="4600029" y="705694"/>
                  <a:pt x="4602509" y="708174"/>
                </a:cubicBezTo>
                <a:cubicBezTo>
                  <a:pt x="4604989" y="710654"/>
                  <a:pt x="4607470" y="713135"/>
                  <a:pt x="4609951" y="715616"/>
                </a:cubicBezTo>
                <a:cubicBezTo>
                  <a:pt x="4612431" y="718096"/>
                  <a:pt x="4616151" y="720577"/>
                  <a:pt x="4621113" y="723057"/>
                </a:cubicBezTo>
                <a:cubicBezTo>
                  <a:pt x="4626074" y="725537"/>
                  <a:pt x="4628554" y="726778"/>
                  <a:pt x="4628554" y="726778"/>
                </a:cubicBezTo>
                <a:cubicBezTo>
                  <a:pt x="4638476" y="731739"/>
                  <a:pt x="4645917" y="736699"/>
                  <a:pt x="4650878" y="741660"/>
                </a:cubicBezTo>
                <a:cubicBezTo>
                  <a:pt x="4655840" y="746622"/>
                  <a:pt x="4658320" y="749102"/>
                  <a:pt x="4658320" y="749102"/>
                </a:cubicBezTo>
                <a:cubicBezTo>
                  <a:pt x="4658320" y="759023"/>
                  <a:pt x="4653358" y="759023"/>
                  <a:pt x="4643437" y="749102"/>
                </a:cubicBezTo>
                <a:cubicBezTo>
                  <a:pt x="4638476" y="749102"/>
                  <a:pt x="4633515" y="747861"/>
                  <a:pt x="4628554" y="745381"/>
                </a:cubicBezTo>
                <a:cubicBezTo>
                  <a:pt x="4623593" y="742901"/>
                  <a:pt x="4618633" y="741660"/>
                  <a:pt x="4613671" y="741660"/>
                </a:cubicBezTo>
                <a:cubicBezTo>
                  <a:pt x="4608710" y="741660"/>
                  <a:pt x="4603750" y="740420"/>
                  <a:pt x="4598788" y="737940"/>
                </a:cubicBezTo>
                <a:cubicBezTo>
                  <a:pt x="4593827" y="735460"/>
                  <a:pt x="4591347" y="734219"/>
                  <a:pt x="4591347" y="734219"/>
                </a:cubicBezTo>
                <a:cubicBezTo>
                  <a:pt x="4591347" y="739180"/>
                  <a:pt x="4591347" y="744141"/>
                  <a:pt x="4591347" y="749102"/>
                </a:cubicBezTo>
                <a:cubicBezTo>
                  <a:pt x="4591347" y="754063"/>
                  <a:pt x="4596308" y="759023"/>
                  <a:pt x="4606230" y="763985"/>
                </a:cubicBezTo>
                <a:cubicBezTo>
                  <a:pt x="4616151" y="773906"/>
                  <a:pt x="4618633" y="778868"/>
                  <a:pt x="4613671" y="778868"/>
                </a:cubicBezTo>
                <a:lnTo>
                  <a:pt x="4591347" y="778868"/>
                </a:lnTo>
                <a:lnTo>
                  <a:pt x="4576464" y="771426"/>
                </a:lnTo>
                <a:cubicBezTo>
                  <a:pt x="4576464" y="766465"/>
                  <a:pt x="4571503" y="761505"/>
                  <a:pt x="4561581" y="756543"/>
                </a:cubicBezTo>
                <a:cubicBezTo>
                  <a:pt x="4556620" y="751582"/>
                  <a:pt x="4554140" y="746622"/>
                  <a:pt x="4554140" y="741660"/>
                </a:cubicBezTo>
                <a:cubicBezTo>
                  <a:pt x="4559101" y="741660"/>
                  <a:pt x="4561581" y="739180"/>
                  <a:pt x="4561581" y="734219"/>
                </a:cubicBezTo>
                <a:cubicBezTo>
                  <a:pt x="4561581" y="729258"/>
                  <a:pt x="4564061" y="726778"/>
                  <a:pt x="4569023" y="726778"/>
                </a:cubicBezTo>
                <a:lnTo>
                  <a:pt x="4583906" y="726778"/>
                </a:lnTo>
                <a:cubicBezTo>
                  <a:pt x="4578944" y="721816"/>
                  <a:pt x="4573984" y="719336"/>
                  <a:pt x="4569023" y="719336"/>
                </a:cubicBezTo>
                <a:lnTo>
                  <a:pt x="4561581" y="711895"/>
                </a:lnTo>
                <a:cubicBezTo>
                  <a:pt x="4571503" y="701973"/>
                  <a:pt x="4569023" y="694532"/>
                  <a:pt x="4554140" y="689571"/>
                </a:cubicBezTo>
                <a:cubicBezTo>
                  <a:pt x="4559101" y="689571"/>
                  <a:pt x="4564061" y="689571"/>
                  <a:pt x="4569023" y="689571"/>
                </a:cubicBezTo>
                <a:cubicBezTo>
                  <a:pt x="4573984" y="689571"/>
                  <a:pt x="4576464" y="689571"/>
                  <a:pt x="4576464" y="689571"/>
                </a:cubicBezTo>
                <a:lnTo>
                  <a:pt x="4561581" y="682129"/>
                </a:lnTo>
                <a:lnTo>
                  <a:pt x="4554140" y="689571"/>
                </a:lnTo>
                <a:cubicBezTo>
                  <a:pt x="4544218" y="689571"/>
                  <a:pt x="4541737" y="687091"/>
                  <a:pt x="4546699" y="682129"/>
                </a:cubicBezTo>
                <a:cubicBezTo>
                  <a:pt x="4546699" y="677168"/>
                  <a:pt x="4546699" y="674688"/>
                  <a:pt x="4546699" y="674688"/>
                </a:cubicBezTo>
                <a:cubicBezTo>
                  <a:pt x="4546699" y="674688"/>
                  <a:pt x="4544218" y="672208"/>
                  <a:pt x="4539257" y="667246"/>
                </a:cubicBezTo>
                <a:cubicBezTo>
                  <a:pt x="4534296" y="662285"/>
                  <a:pt x="4534296" y="659805"/>
                  <a:pt x="4539257" y="659805"/>
                </a:cubicBezTo>
                <a:lnTo>
                  <a:pt x="4554140" y="659805"/>
                </a:lnTo>
                <a:cubicBezTo>
                  <a:pt x="4573984" y="659805"/>
                  <a:pt x="4583906" y="657325"/>
                  <a:pt x="4583906" y="652364"/>
                </a:cubicBezTo>
                <a:cubicBezTo>
                  <a:pt x="4583906" y="647402"/>
                  <a:pt x="4576464" y="644922"/>
                  <a:pt x="4561581" y="644922"/>
                </a:cubicBezTo>
                <a:lnTo>
                  <a:pt x="4561581" y="637481"/>
                </a:lnTo>
                <a:cubicBezTo>
                  <a:pt x="4561581" y="627559"/>
                  <a:pt x="4561581" y="622598"/>
                  <a:pt x="4561581" y="622598"/>
                </a:cubicBezTo>
                <a:lnTo>
                  <a:pt x="4546699" y="622598"/>
                </a:lnTo>
                <a:cubicBezTo>
                  <a:pt x="4546699" y="622598"/>
                  <a:pt x="4544218" y="622598"/>
                  <a:pt x="4539257" y="622598"/>
                </a:cubicBezTo>
                <a:cubicBezTo>
                  <a:pt x="4534296" y="617637"/>
                  <a:pt x="4531816" y="615157"/>
                  <a:pt x="4531816" y="615157"/>
                </a:cubicBezTo>
                <a:cubicBezTo>
                  <a:pt x="4531816" y="605235"/>
                  <a:pt x="4534296" y="600274"/>
                  <a:pt x="4539257" y="600274"/>
                </a:cubicBezTo>
                <a:cubicBezTo>
                  <a:pt x="4544218" y="600274"/>
                  <a:pt x="4546699" y="600274"/>
                  <a:pt x="4546699" y="600274"/>
                </a:cubicBezTo>
                <a:cubicBezTo>
                  <a:pt x="4546699" y="600274"/>
                  <a:pt x="4546699" y="602754"/>
                  <a:pt x="4546699" y="607715"/>
                </a:cubicBezTo>
                <a:lnTo>
                  <a:pt x="4576464" y="607715"/>
                </a:lnTo>
                <a:cubicBezTo>
                  <a:pt x="4576464" y="602754"/>
                  <a:pt x="4571503" y="595312"/>
                  <a:pt x="4561581" y="585391"/>
                </a:cubicBezTo>
                <a:cubicBezTo>
                  <a:pt x="4551660" y="575469"/>
                  <a:pt x="4551660" y="570508"/>
                  <a:pt x="4561581" y="570508"/>
                </a:cubicBezTo>
                <a:lnTo>
                  <a:pt x="4561581" y="563067"/>
                </a:lnTo>
                <a:lnTo>
                  <a:pt x="4539257" y="548184"/>
                </a:lnTo>
                <a:lnTo>
                  <a:pt x="4554140" y="540743"/>
                </a:lnTo>
                <a:cubicBezTo>
                  <a:pt x="4564061" y="540743"/>
                  <a:pt x="4572744" y="543223"/>
                  <a:pt x="4580185" y="548184"/>
                </a:cubicBezTo>
                <a:cubicBezTo>
                  <a:pt x="4587626" y="553145"/>
                  <a:pt x="4588867" y="558105"/>
                  <a:pt x="4583906" y="563067"/>
                </a:cubicBezTo>
                <a:lnTo>
                  <a:pt x="4591347" y="570508"/>
                </a:lnTo>
                <a:cubicBezTo>
                  <a:pt x="4601269" y="575469"/>
                  <a:pt x="4606230" y="580430"/>
                  <a:pt x="4606230" y="585391"/>
                </a:cubicBezTo>
                <a:cubicBezTo>
                  <a:pt x="4611191" y="590352"/>
                  <a:pt x="4618633" y="587871"/>
                  <a:pt x="4628554" y="577950"/>
                </a:cubicBezTo>
                <a:cubicBezTo>
                  <a:pt x="4628554" y="572988"/>
                  <a:pt x="4628554" y="569268"/>
                  <a:pt x="4628554" y="566787"/>
                </a:cubicBezTo>
                <a:cubicBezTo>
                  <a:pt x="4628554" y="564307"/>
                  <a:pt x="4626074" y="560587"/>
                  <a:pt x="4621113" y="555625"/>
                </a:cubicBezTo>
                <a:lnTo>
                  <a:pt x="4621113" y="548184"/>
                </a:lnTo>
                <a:lnTo>
                  <a:pt x="4613671" y="533301"/>
                </a:lnTo>
                <a:cubicBezTo>
                  <a:pt x="4608710" y="533301"/>
                  <a:pt x="4603750" y="530821"/>
                  <a:pt x="4598788" y="525860"/>
                </a:cubicBezTo>
                <a:lnTo>
                  <a:pt x="4606230" y="518418"/>
                </a:lnTo>
                <a:cubicBezTo>
                  <a:pt x="4612431" y="517178"/>
                  <a:pt x="4618322" y="516713"/>
                  <a:pt x="4623903" y="517023"/>
                </a:cubicBezTo>
                <a:close/>
                <a:moveTo>
                  <a:pt x="4836913" y="510977"/>
                </a:moveTo>
                <a:lnTo>
                  <a:pt x="4844355" y="510977"/>
                </a:lnTo>
                <a:cubicBezTo>
                  <a:pt x="4844355" y="515938"/>
                  <a:pt x="4846835" y="519659"/>
                  <a:pt x="4851796" y="522139"/>
                </a:cubicBezTo>
                <a:cubicBezTo>
                  <a:pt x="4856758" y="524619"/>
                  <a:pt x="4859238" y="525860"/>
                  <a:pt x="4859238" y="525860"/>
                </a:cubicBezTo>
                <a:lnTo>
                  <a:pt x="4855517" y="525860"/>
                </a:lnTo>
                <a:cubicBezTo>
                  <a:pt x="4853037" y="525860"/>
                  <a:pt x="4851796" y="525860"/>
                  <a:pt x="4851796" y="525860"/>
                </a:cubicBezTo>
                <a:close/>
                <a:moveTo>
                  <a:pt x="1986855" y="510977"/>
                </a:moveTo>
                <a:cubicBezTo>
                  <a:pt x="1986855" y="510977"/>
                  <a:pt x="1986855" y="513457"/>
                  <a:pt x="1986855" y="518418"/>
                </a:cubicBezTo>
                <a:lnTo>
                  <a:pt x="1971972" y="525860"/>
                </a:lnTo>
                <a:cubicBezTo>
                  <a:pt x="1971972" y="525860"/>
                  <a:pt x="1974453" y="523380"/>
                  <a:pt x="1979414" y="518418"/>
                </a:cubicBezTo>
                <a:cubicBezTo>
                  <a:pt x="1984374" y="513457"/>
                  <a:pt x="1986855" y="510977"/>
                  <a:pt x="1986855" y="510977"/>
                </a:cubicBezTo>
                <a:close/>
                <a:moveTo>
                  <a:pt x="4359733" y="508651"/>
                </a:moveTo>
                <a:cubicBezTo>
                  <a:pt x="4365314" y="507721"/>
                  <a:pt x="4368105" y="510977"/>
                  <a:pt x="4368105" y="518418"/>
                </a:cubicBezTo>
                <a:cubicBezTo>
                  <a:pt x="4368105" y="523380"/>
                  <a:pt x="4363144" y="525860"/>
                  <a:pt x="4353222" y="525860"/>
                </a:cubicBezTo>
                <a:cubicBezTo>
                  <a:pt x="4348261" y="525860"/>
                  <a:pt x="4344540" y="524619"/>
                  <a:pt x="4342060" y="522139"/>
                </a:cubicBezTo>
                <a:cubicBezTo>
                  <a:pt x="4339580" y="519659"/>
                  <a:pt x="4338339" y="518418"/>
                  <a:pt x="4338339" y="518418"/>
                </a:cubicBezTo>
                <a:lnTo>
                  <a:pt x="4353222" y="510977"/>
                </a:lnTo>
                <a:cubicBezTo>
                  <a:pt x="4355702" y="509737"/>
                  <a:pt x="4357873" y="508961"/>
                  <a:pt x="4359733" y="508651"/>
                </a:cubicBezTo>
                <a:close/>
                <a:moveTo>
                  <a:pt x="1549673" y="505396"/>
                </a:moveTo>
                <a:cubicBezTo>
                  <a:pt x="1550913" y="505396"/>
                  <a:pt x="1552773" y="506016"/>
                  <a:pt x="1555254" y="507256"/>
                </a:cubicBezTo>
                <a:cubicBezTo>
                  <a:pt x="1560214" y="509736"/>
                  <a:pt x="1562695" y="510977"/>
                  <a:pt x="1562695" y="510977"/>
                </a:cubicBezTo>
                <a:cubicBezTo>
                  <a:pt x="1562695" y="510977"/>
                  <a:pt x="1560214" y="510977"/>
                  <a:pt x="1555254" y="510977"/>
                </a:cubicBezTo>
                <a:cubicBezTo>
                  <a:pt x="1550293" y="510977"/>
                  <a:pt x="1547812" y="509736"/>
                  <a:pt x="1547812" y="507256"/>
                </a:cubicBezTo>
                <a:cubicBezTo>
                  <a:pt x="1547812" y="506016"/>
                  <a:pt x="1548432" y="505396"/>
                  <a:pt x="1549673" y="505396"/>
                </a:cubicBezTo>
                <a:close/>
                <a:moveTo>
                  <a:pt x="3549550" y="503535"/>
                </a:moveTo>
                <a:cubicBezTo>
                  <a:pt x="3539629" y="503535"/>
                  <a:pt x="3534668" y="504776"/>
                  <a:pt x="3534668" y="507256"/>
                </a:cubicBezTo>
                <a:cubicBezTo>
                  <a:pt x="3534668" y="509736"/>
                  <a:pt x="3534668" y="513457"/>
                  <a:pt x="3534668" y="518418"/>
                </a:cubicBezTo>
                <a:lnTo>
                  <a:pt x="3542109" y="525860"/>
                </a:lnTo>
                <a:cubicBezTo>
                  <a:pt x="3547070" y="525860"/>
                  <a:pt x="3549550" y="525860"/>
                  <a:pt x="3549550" y="525860"/>
                </a:cubicBezTo>
                <a:cubicBezTo>
                  <a:pt x="3549550" y="520898"/>
                  <a:pt x="3552031" y="515938"/>
                  <a:pt x="3556992" y="510977"/>
                </a:cubicBezTo>
                <a:lnTo>
                  <a:pt x="3571875" y="503535"/>
                </a:lnTo>
                <a:close/>
                <a:moveTo>
                  <a:pt x="3289101" y="503535"/>
                </a:moveTo>
                <a:cubicBezTo>
                  <a:pt x="3303984" y="503535"/>
                  <a:pt x="3306464" y="508497"/>
                  <a:pt x="3296542" y="518418"/>
                </a:cubicBezTo>
                <a:cubicBezTo>
                  <a:pt x="3291581" y="523380"/>
                  <a:pt x="3286621" y="528340"/>
                  <a:pt x="3281660" y="533301"/>
                </a:cubicBezTo>
                <a:lnTo>
                  <a:pt x="3274218" y="525860"/>
                </a:lnTo>
                <a:cubicBezTo>
                  <a:pt x="3269257" y="510977"/>
                  <a:pt x="3274218" y="503535"/>
                  <a:pt x="3289101" y="503535"/>
                </a:cubicBezTo>
                <a:close/>
                <a:moveTo>
                  <a:pt x="2786806" y="503535"/>
                </a:moveTo>
                <a:cubicBezTo>
                  <a:pt x="2789287" y="503535"/>
                  <a:pt x="2790527" y="504776"/>
                  <a:pt x="2790527" y="507256"/>
                </a:cubicBezTo>
                <a:cubicBezTo>
                  <a:pt x="2790527" y="509736"/>
                  <a:pt x="2788046" y="513457"/>
                  <a:pt x="2783085" y="518418"/>
                </a:cubicBezTo>
                <a:cubicBezTo>
                  <a:pt x="2783085" y="513457"/>
                  <a:pt x="2783085" y="510977"/>
                  <a:pt x="2783085" y="510977"/>
                </a:cubicBezTo>
                <a:cubicBezTo>
                  <a:pt x="2783085" y="506016"/>
                  <a:pt x="2784326" y="503535"/>
                  <a:pt x="2786806" y="503535"/>
                </a:cubicBezTo>
                <a:close/>
                <a:moveTo>
                  <a:pt x="2053828" y="503535"/>
                </a:moveTo>
                <a:lnTo>
                  <a:pt x="2061269" y="503535"/>
                </a:lnTo>
                <a:lnTo>
                  <a:pt x="2053828" y="510977"/>
                </a:lnTo>
                <a:cubicBezTo>
                  <a:pt x="2053828" y="506016"/>
                  <a:pt x="2053828" y="503535"/>
                  <a:pt x="2053828" y="503535"/>
                </a:cubicBezTo>
                <a:close/>
                <a:moveTo>
                  <a:pt x="2381250" y="499815"/>
                </a:moveTo>
                <a:cubicBezTo>
                  <a:pt x="2383730" y="499815"/>
                  <a:pt x="2386211" y="501055"/>
                  <a:pt x="2388691" y="503535"/>
                </a:cubicBezTo>
                <a:lnTo>
                  <a:pt x="2381250" y="503535"/>
                </a:lnTo>
                <a:lnTo>
                  <a:pt x="2373808" y="503535"/>
                </a:lnTo>
                <a:cubicBezTo>
                  <a:pt x="2376288" y="501055"/>
                  <a:pt x="2378769" y="499815"/>
                  <a:pt x="2381250" y="499815"/>
                </a:cubicBezTo>
                <a:close/>
                <a:moveTo>
                  <a:pt x="4702968" y="496094"/>
                </a:moveTo>
                <a:cubicBezTo>
                  <a:pt x="4707929" y="496094"/>
                  <a:pt x="4712890" y="499815"/>
                  <a:pt x="4717851" y="507256"/>
                </a:cubicBezTo>
                <a:cubicBezTo>
                  <a:pt x="4722812" y="514698"/>
                  <a:pt x="4725292" y="520898"/>
                  <a:pt x="4725292" y="525860"/>
                </a:cubicBezTo>
                <a:cubicBezTo>
                  <a:pt x="4715371" y="520898"/>
                  <a:pt x="4707929" y="515938"/>
                  <a:pt x="4702968" y="510977"/>
                </a:cubicBezTo>
                <a:cubicBezTo>
                  <a:pt x="4698007" y="506016"/>
                  <a:pt x="4695527" y="502295"/>
                  <a:pt x="4695527" y="499815"/>
                </a:cubicBezTo>
                <a:cubicBezTo>
                  <a:pt x="4695527" y="497335"/>
                  <a:pt x="4698007" y="496094"/>
                  <a:pt x="4702968" y="496094"/>
                </a:cubicBezTo>
                <a:close/>
                <a:moveTo>
                  <a:pt x="4583906" y="496094"/>
                </a:moveTo>
                <a:lnTo>
                  <a:pt x="4591347" y="503535"/>
                </a:lnTo>
                <a:cubicBezTo>
                  <a:pt x="4591347" y="508497"/>
                  <a:pt x="4588867" y="510977"/>
                  <a:pt x="4583906" y="510977"/>
                </a:cubicBezTo>
                <a:cubicBezTo>
                  <a:pt x="4578944" y="510977"/>
                  <a:pt x="4576464" y="508497"/>
                  <a:pt x="4576464" y="503535"/>
                </a:cubicBezTo>
                <a:close/>
                <a:moveTo>
                  <a:pt x="4435077" y="496094"/>
                </a:moveTo>
                <a:cubicBezTo>
                  <a:pt x="4435077" y="496094"/>
                  <a:pt x="4437558" y="496094"/>
                  <a:pt x="4442519" y="496094"/>
                </a:cubicBezTo>
                <a:lnTo>
                  <a:pt x="4449960" y="496094"/>
                </a:lnTo>
                <a:cubicBezTo>
                  <a:pt x="4444999" y="501055"/>
                  <a:pt x="4443760" y="506016"/>
                  <a:pt x="4446240" y="510977"/>
                </a:cubicBezTo>
                <a:cubicBezTo>
                  <a:pt x="4448720" y="515938"/>
                  <a:pt x="4454922" y="518418"/>
                  <a:pt x="4464843" y="518418"/>
                </a:cubicBezTo>
                <a:lnTo>
                  <a:pt x="4479726" y="525860"/>
                </a:lnTo>
                <a:cubicBezTo>
                  <a:pt x="4479726" y="530821"/>
                  <a:pt x="4469804" y="530821"/>
                  <a:pt x="4449960" y="525860"/>
                </a:cubicBezTo>
                <a:cubicBezTo>
                  <a:pt x="4440039" y="520898"/>
                  <a:pt x="4435077" y="513457"/>
                  <a:pt x="4435077" y="503535"/>
                </a:cubicBezTo>
                <a:cubicBezTo>
                  <a:pt x="4435077" y="498574"/>
                  <a:pt x="4435077" y="496094"/>
                  <a:pt x="4435077" y="496094"/>
                </a:cubicBezTo>
                <a:close/>
                <a:moveTo>
                  <a:pt x="3482578" y="490514"/>
                </a:moveTo>
                <a:cubicBezTo>
                  <a:pt x="3480097" y="490514"/>
                  <a:pt x="3477617" y="491133"/>
                  <a:pt x="3475136" y="492373"/>
                </a:cubicBezTo>
                <a:cubicBezTo>
                  <a:pt x="3470175" y="494853"/>
                  <a:pt x="3465215" y="498574"/>
                  <a:pt x="3460254" y="503535"/>
                </a:cubicBezTo>
                <a:lnTo>
                  <a:pt x="3445371" y="510977"/>
                </a:lnTo>
                <a:lnTo>
                  <a:pt x="3460254" y="510977"/>
                </a:lnTo>
                <a:cubicBezTo>
                  <a:pt x="3465215" y="510977"/>
                  <a:pt x="3467695" y="509736"/>
                  <a:pt x="3467695" y="507256"/>
                </a:cubicBezTo>
                <a:cubicBezTo>
                  <a:pt x="3467695" y="504776"/>
                  <a:pt x="3471416" y="504776"/>
                  <a:pt x="3478857" y="507256"/>
                </a:cubicBezTo>
                <a:cubicBezTo>
                  <a:pt x="3486298" y="509736"/>
                  <a:pt x="3491260" y="508497"/>
                  <a:pt x="3493740" y="503535"/>
                </a:cubicBezTo>
                <a:cubicBezTo>
                  <a:pt x="3496220" y="498574"/>
                  <a:pt x="3494980" y="494853"/>
                  <a:pt x="3490019" y="492373"/>
                </a:cubicBezTo>
                <a:cubicBezTo>
                  <a:pt x="3487539" y="491133"/>
                  <a:pt x="3485058" y="490514"/>
                  <a:pt x="3482578" y="490514"/>
                </a:cubicBezTo>
                <a:close/>
                <a:moveTo>
                  <a:pt x="3069580" y="488653"/>
                </a:moveTo>
                <a:cubicBezTo>
                  <a:pt x="3072060" y="488653"/>
                  <a:pt x="3075781" y="491133"/>
                  <a:pt x="3080742" y="496094"/>
                </a:cubicBezTo>
                <a:cubicBezTo>
                  <a:pt x="3085702" y="496094"/>
                  <a:pt x="3085702" y="498574"/>
                  <a:pt x="3080742" y="503535"/>
                </a:cubicBezTo>
                <a:lnTo>
                  <a:pt x="3065859" y="496094"/>
                </a:lnTo>
                <a:cubicBezTo>
                  <a:pt x="3065859" y="491133"/>
                  <a:pt x="3067099" y="488653"/>
                  <a:pt x="3069580" y="488653"/>
                </a:cubicBezTo>
                <a:close/>
                <a:moveTo>
                  <a:pt x="4613671" y="488653"/>
                </a:moveTo>
                <a:cubicBezTo>
                  <a:pt x="4613671" y="488653"/>
                  <a:pt x="4614912" y="489893"/>
                  <a:pt x="4617392" y="492373"/>
                </a:cubicBezTo>
                <a:cubicBezTo>
                  <a:pt x="4619872" y="494853"/>
                  <a:pt x="4621113" y="496094"/>
                  <a:pt x="4621113" y="496094"/>
                </a:cubicBezTo>
                <a:lnTo>
                  <a:pt x="4613671" y="496094"/>
                </a:lnTo>
                <a:cubicBezTo>
                  <a:pt x="4613671" y="496094"/>
                  <a:pt x="4611191" y="496094"/>
                  <a:pt x="4606230" y="496094"/>
                </a:cubicBezTo>
                <a:cubicBezTo>
                  <a:pt x="4606230" y="496094"/>
                  <a:pt x="4608710" y="493614"/>
                  <a:pt x="4613671" y="488653"/>
                </a:cubicBezTo>
                <a:close/>
                <a:moveTo>
                  <a:pt x="4025800" y="488653"/>
                </a:moveTo>
                <a:cubicBezTo>
                  <a:pt x="4035722" y="498574"/>
                  <a:pt x="4035722" y="503535"/>
                  <a:pt x="4025800" y="503535"/>
                </a:cubicBezTo>
                <a:cubicBezTo>
                  <a:pt x="4015879" y="503535"/>
                  <a:pt x="4010918" y="501055"/>
                  <a:pt x="4010918" y="496094"/>
                </a:cubicBezTo>
                <a:close/>
                <a:moveTo>
                  <a:pt x="3668613" y="488653"/>
                </a:moveTo>
                <a:cubicBezTo>
                  <a:pt x="3668613" y="488653"/>
                  <a:pt x="3668613" y="491133"/>
                  <a:pt x="3668613" y="496094"/>
                </a:cubicBezTo>
                <a:lnTo>
                  <a:pt x="3676054" y="496094"/>
                </a:lnTo>
                <a:cubicBezTo>
                  <a:pt x="3681015" y="491133"/>
                  <a:pt x="3681015" y="488653"/>
                  <a:pt x="3676054" y="488653"/>
                </a:cubicBezTo>
                <a:cubicBezTo>
                  <a:pt x="3671093" y="488653"/>
                  <a:pt x="3668613" y="488653"/>
                  <a:pt x="3668613" y="488653"/>
                </a:cubicBezTo>
                <a:close/>
                <a:moveTo>
                  <a:pt x="3397001" y="488653"/>
                </a:moveTo>
                <a:cubicBezTo>
                  <a:pt x="3384599" y="488653"/>
                  <a:pt x="3378398" y="493614"/>
                  <a:pt x="3378398" y="503535"/>
                </a:cubicBezTo>
                <a:cubicBezTo>
                  <a:pt x="3383359" y="508497"/>
                  <a:pt x="3385839" y="513457"/>
                  <a:pt x="3385839" y="518418"/>
                </a:cubicBezTo>
                <a:lnTo>
                  <a:pt x="3400722" y="525860"/>
                </a:lnTo>
                <a:lnTo>
                  <a:pt x="3385839" y="525860"/>
                </a:lnTo>
                <a:cubicBezTo>
                  <a:pt x="3375918" y="525860"/>
                  <a:pt x="3373437" y="529580"/>
                  <a:pt x="3378398" y="537022"/>
                </a:cubicBezTo>
                <a:cubicBezTo>
                  <a:pt x="3383359" y="544463"/>
                  <a:pt x="3380878" y="548184"/>
                  <a:pt x="3370957" y="548184"/>
                </a:cubicBezTo>
                <a:cubicBezTo>
                  <a:pt x="3365996" y="548184"/>
                  <a:pt x="3365996" y="550664"/>
                  <a:pt x="3370957" y="555625"/>
                </a:cubicBezTo>
                <a:lnTo>
                  <a:pt x="3385839" y="555625"/>
                </a:lnTo>
                <a:lnTo>
                  <a:pt x="3423046" y="555625"/>
                </a:lnTo>
                <a:lnTo>
                  <a:pt x="3423046" y="510977"/>
                </a:lnTo>
                <a:lnTo>
                  <a:pt x="3423046" y="503535"/>
                </a:lnTo>
                <a:cubicBezTo>
                  <a:pt x="3418085" y="493614"/>
                  <a:pt x="3409404" y="488653"/>
                  <a:pt x="3397001" y="488653"/>
                </a:cubicBezTo>
                <a:close/>
                <a:moveTo>
                  <a:pt x="2396132" y="477491"/>
                </a:moveTo>
                <a:cubicBezTo>
                  <a:pt x="2398613" y="477491"/>
                  <a:pt x="2401093" y="478731"/>
                  <a:pt x="2403574" y="481211"/>
                </a:cubicBezTo>
                <a:lnTo>
                  <a:pt x="2396132" y="481211"/>
                </a:lnTo>
                <a:lnTo>
                  <a:pt x="2388691" y="481211"/>
                </a:lnTo>
                <a:cubicBezTo>
                  <a:pt x="2391171" y="478731"/>
                  <a:pt x="2393652" y="477491"/>
                  <a:pt x="2396132" y="477491"/>
                </a:cubicBezTo>
                <a:close/>
                <a:moveTo>
                  <a:pt x="4621113" y="473770"/>
                </a:moveTo>
                <a:cubicBezTo>
                  <a:pt x="4621113" y="473770"/>
                  <a:pt x="4623593" y="473770"/>
                  <a:pt x="4628554" y="473770"/>
                </a:cubicBezTo>
                <a:cubicBezTo>
                  <a:pt x="4638476" y="473770"/>
                  <a:pt x="4643437" y="476250"/>
                  <a:pt x="4643437" y="481211"/>
                </a:cubicBezTo>
                <a:lnTo>
                  <a:pt x="4628554" y="481211"/>
                </a:lnTo>
                <a:cubicBezTo>
                  <a:pt x="4623593" y="476250"/>
                  <a:pt x="4621113" y="473770"/>
                  <a:pt x="4621113" y="473770"/>
                </a:cubicBezTo>
                <a:close/>
                <a:moveTo>
                  <a:pt x="3352353" y="473770"/>
                </a:moveTo>
                <a:cubicBezTo>
                  <a:pt x="3349873" y="473770"/>
                  <a:pt x="3348632" y="476250"/>
                  <a:pt x="3348632" y="481211"/>
                </a:cubicBezTo>
                <a:cubicBezTo>
                  <a:pt x="3348632" y="496094"/>
                  <a:pt x="3356074" y="498574"/>
                  <a:pt x="3370957" y="488653"/>
                </a:cubicBezTo>
                <a:cubicBezTo>
                  <a:pt x="3380878" y="483691"/>
                  <a:pt x="3378398" y="478731"/>
                  <a:pt x="3363515" y="473770"/>
                </a:cubicBezTo>
                <a:cubicBezTo>
                  <a:pt x="3358554" y="473770"/>
                  <a:pt x="3354833" y="473770"/>
                  <a:pt x="3352353" y="473770"/>
                </a:cubicBezTo>
                <a:close/>
                <a:moveTo>
                  <a:pt x="4606230" y="470049"/>
                </a:moveTo>
                <a:cubicBezTo>
                  <a:pt x="4611191" y="470049"/>
                  <a:pt x="4613671" y="471289"/>
                  <a:pt x="4613671" y="473770"/>
                </a:cubicBezTo>
                <a:cubicBezTo>
                  <a:pt x="4613671" y="478731"/>
                  <a:pt x="4606230" y="481211"/>
                  <a:pt x="4591347" y="481211"/>
                </a:cubicBezTo>
                <a:lnTo>
                  <a:pt x="4583906" y="473770"/>
                </a:lnTo>
                <a:cubicBezTo>
                  <a:pt x="4593828" y="471289"/>
                  <a:pt x="4601269" y="470049"/>
                  <a:pt x="4606230" y="470049"/>
                </a:cubicBezTo>
                <a:close/>
                <a:moveTo>
                  <a:pt x="3036094" y="470049"/>
                </a:moveTo>
                <a:lnTo>
                  <a:pt x="3036093" y="470049"/>
                </a:lnTo>
                <a:lnTo>
                  <a:pt x="3036093" y="470049"/>
                </a:lnTo>
                <a:close/>
                <a:moveTo>
                  <a:pt x="3562573" y="468189"/>
                </a:moveTo>
                <a:cubicBezTo>
                  <a:pt x="3560093" y="468189"/>
                  <a:pt x="3556992" y="468809"/>
                  <a:pt x="3553271" y="470049"/>
                </a:cubicBezTo>
                <a:cubicBezTo>
                  <a:pt x="3545830" y="472529"/>
                  <a:pt x="3537148" y="473770"/>
                  <a:pt x="3527226" y="473770"/>
                </a:cubicBezTo>
                <a:cubicBezTo>
                  <a:pt x="3517304" y="473770"/>
                  <a:pt x="3512343" y="473770"/>
                  <a:pt x="3512343" y="473770"/>
                </a:cubicBezTo>
                <a:lnTo>
                  <a:pt x="3490019" y="473770"/>
                </a:lnTo>
                <a:cubicBezTo>
                  <a:pt x="3494980" y="478731"/>
                  <a:pt x="3504902" y="481211"/>
                  <a:pt x="3519785" y="481211"/>
                </a:cubicBezTo>
                <a:lnTo>
                  <a:pt x="3542109" y="488653"/>
                </a:lnTo>
                <a:cubicBezTo>
                  <a:pt x="3547070" y="493614"/>
                  <a:pt x="3552031" y="496094"/>
                  <a:pt x="3556992" y="496094"/>
                </a:cubicBezTo>
                <a:lnTo>
                  <a:pt x="3564433" y="488653"/>
                </a:lnTo>
                <a:cubicBezTo>
                  <a:pt x="3569394" y="478731"/>
                  <a:pt x="3570634" y="472529"/>
                  <a:pt x="3568154" y="470049"/>
                </a:cubicBezTo>
                <a:cubicBezTo>
                  <a:pt x="3566914" y="468809"/>
                  <a:pt x="3565053" y="468189"/>
                  <a:pt x="3562573" y="468189"/>
                </a:cubicBezTo>
                <a:close/>
                <a:moveTo>
                  <a:pt x="4569023" y="466328"/>
                </a:moveTo>
                <a:cubicBezTo>
                  <a:pt x="4573984" y="466328"/>
                  <a:pt x="4576464" y="466328"/>
                  <a:pt x="4576464" y="466328"/>
                </a:cubicBezTo>
                <a:cubicBezTo>
                  <a:pt x="4576464" y="471290"/>
                  <a:pt x="4575224" y="473770"/>
                  <a:pt x="4572744" y="473770"/>
                </a:cubicBezTo>
                <a:cubicBezTo>
                  <a:pt x="4570263" y="473770"/>
                  <a:pt x="4569023" y="471290"/>
                  <a:pt x="4569023" y="466328"/>
                </a:cubicBezTo>
                <a:close/>
                <a:moveTo>
                  <a:pt x="4435077" y="466328"/>
                </a:moveTo>
                <a:cubicBezTo>
                  <a:pt x="4440039" y="466328"/>
                  <a:pt x="4442519" y="468809"/>
                  <a:pt x="4442519" y="473770"/>
                </a:cubicBezTo>
                <a:lnTo>
                  <a:pt x="4435077" y="473770"/>
                </a:lnTo>
                <a:close/>
                <a:moveTo>
                  <a:pt x="4353222" y="466328"/>
                </a:moveTo>
                <a:lnTo>
                  <a:pt x="4360663" y="473770"/>
                </a:lnTo>
                <a:cubicBezTo>
                  <a:pt x="4360663" y="473770"/>
                  <a:pt x="4358183" y="473770"/>
                  <a:pt x="4353222" y="473770"/>
                </a:cubicBezTo>
                <a:cubicBezTo>
                  <a:pt x="4348261" y="473770"/>
                  <a:pt x="4345781" y="473770"/>
                  <a:pt x="4345781" y="473770"/>
                </a:cubicBezTo>
                <a:cubicBezTo>
                  <a:pt x="4345781" y="473770"/>
                  <a:pt x="4347021" y="472529"/>
                  <a:pt x="4349501" y="470049"/>
                </a:cubicBezTo>
                <a:cubicBezTo>
                  <a:pt x="4351981" y="467569"/>
                  <a:pt x="4353222" y="466328"/>
                  <a:pt x="4353222" y="466328"/>
                </a:cubicBezTo>
                <a:close/>
                <a:moveTo>
                  <a:pt x="3713261" y="466328"/>
                </a:moveTo>
                <a:lnTo>
                  <a:pt x="3698379" y="473770"/>
                </a:lnTo>
                <a:lnTo>
                  <a:pt x="3698379" y="496094"/>
                </a:lnTo>
                <a:lnTo>
                  <a:pt x="3713261" y="496094"/>
                </a:lnTo>
                <a:cubicBezTo>
                  <a:pt x="3728144" y="491133"/>
                  <a:pt x="3735586" y="488653"/>
                  <a:pt x="3735586" y="488653"/>
                </a:cubicBezTo>
                <a:lnTo>
                  <a:pt x="3728144" y="473770"/>
                </a:lnTo>
                <a:cubicBezTo>
                  <a:pt x="3718222" y="473770"/>
                  <a:pt x="3713261" y="471290"/>
                  <a:pt x="3713261" y="466328"/>
                </a:cubicBezTo>
                <a:close/>
                <a:moveTo>
                  <a:pt x="3668613" y="466328"/>
                </a:moveTo>
                <a:lnTo>
                  <a:pt x="3661172" y="473770"/>
                </a:lnTo>
                <a:cubicBezTo>
                  <a:pt x="3671093" y="478731"/>
                  <a:pt x="3677295" y="481211"/>
                  <a:pt x="3679775" y="481211"/>
                </a:cubicBezTo>
                <a:cubicBezTo>
                  <a:pt x="3682255" y="481211"/>
                  <a:pt x="3683496" y="478731"/>
                  <a:pt x="3683496" y="473770"/>
                </a:cubicBezTo>
                <a:close/>
                <a:moveTo>
                  <a:pt x="2946796" y="466328"/>
                </a:moveTo>
                <a:cubicBezTo>
                  <a:pt x="2951757" y="466328"/>
                  <a:pt x="2954238" y="467569"/>
                  <a:pt x="2954238" y="470049"/>
                </a:cubicBezTo>
                <a:cubicBezTo>
                  <a:pt x="2954238" y="472529"/>
                  <a:pt x="2954238" y="473770"/>
                  <a:pt x="2954238" y="473770"/>
                </a:cubicBezTo>
                <a:cubicBezTo>
                  <a:pt x="2954238" y="473770"/>
                  <a:pt x="2951757" y="473770"/>
                  <a:pt x="2946796" y="473770"/>
                </a:cubicBezTo>
                <a:close/>
                <a:moveTo>
                  <a:pt x="2760761" y="466328"/>
                </a:moveTo>
                <a:lnTo>
                  <a:pt x="2760761" y="473770"/>
                </a:lnTo>
                <a:lnTo>
                  <a:pt x="2745878" y="473770"/>
                </a:lnTo>
                <a:cubicBezTo>
                  <a:pt x="2750839" y="468809"/>
                  <a:pt x="2755801" y="466328"/>
                  <a:pt x="2760761" y="466328"/>
                </a:cubicBezTo>
                <a:close/>
                <a:moveTo>
                  <a:pt x="3228640" y="464003"/>
                </a:moveTo>
                <a:cubicBezTo>
                  <a:pt x="3234221" y="463073"/>
                  <a:pt x="3237011" y="466329"/>
                  <a:pt x="3237011" y="473770"/>
                </a:cubicBezTo>
                <a:lnTo>
                  <a:pt x="3229570" y="481211"/>
                </a:lnTo>
                <a:cubicBezTo>
                  <a:pt x="3229570" y="481211"/>
                  <a:pt x="3227089" y="482452"/>
                  <a:pt x="3222128" y="484932"/>
                </a:cubicBezTo>
                <a:cubicBezTo>
                  <a:pt x="3217167" y="487412"/>
                  <a:pt x="3214687" y="488653"/>
                  <a:pt x="3214687" y="488653"/>
                </a:cubicBezTo>
                <a:cubicBezTo>
                  <a:pt x="3209726" y="493614"/>
                  <a:pt x="3202285" y="496094"/>
                  <a:pt x="3192363" y="496094"/>
                </a:cubicBezTo>
                <a:cubicBezTo>
                  <a:pt x="3187402" y="496094"/>
                  <a:pt x="3183681" y="496094"/>
                  <a:pt x="3181201" y="496094"/>
                </a:cubicBezTo>
                <a:cubicBezTo>
                  <a:pt x="3178720" y="496094"/>
                  <a:pt x="3177480" y="496094"/>
                  <a:pt x="3177480" y="496094"/>
                </a:cubicBezTo>
                <a:cubicBezTo>
                  <a:pt x="3177480" y="496094"/>
                  <a:pt x="3176240" y="494853"/>
                  <a:pt x="3173759" y="492373"/>
                </a:cubicBezTo>
                <a:cubicBezTo>
                  <a:pt x="3171279" y="489893"/>
                  <a:pt x="3170039" y="488653"/>
                  <a:pt x="3170039" y="488653"/>
                </a:cubicBezTo>
                <a:cubicBezTo>
                  <a:pt x="3165078" y="488653"/>
                  <a:pt x="3162597" y="489893"/>
                  <a:pt x="3162597" y="492373"/>
                </a:cubicBezTo>
                <a:cubicBezTo>
                  <a:pt x="3162597" y="494853"/>
                  <a:pt x="3161357" y="497335"/>
                  <a:pt x="3158876" y="499815"/>
                </a:cubicBezTo>
                <a:cubicBezTo>
                  <a:pt x="3156396" y="502295"/>
                  <a:pt x="3152675" y="503535"/>
                  <a:pt x="3147714" y="503535"/>
                </a:cubicBezTo>
                <a:cubicBezTo>
                  <a:pt x="3142754" y="503535"/>
                  <a:pt x="3140273" y="506016"/>
                  <a:pt x="3140273" y="510977"/>
                </a:cubicBezTo>
                <a:cubicBezTo>
                  <a:pt x="3140273" y="515938"/>
                  <a:pt x="3137792" y="518418"/>
                  <a:pt x="3132832" y="518418"/>
                </a:cubicBezTo>
                <a:cubicBezTo>
                  <a:pt x="3127871" y="518418"/>
                  <a:pt x="3124150" y="519659"/>
                  <a:pt x="3121669" y="522139"/>
                </a:cubicBezTo>
                <a:cubicBezTo>
                  <a:pt x="3119189" y="524619"/>
                  <a:pt x="3117949" y="525860"/>
                  <a:pt x="3117949" y="525860"/>
                </a:cubicBezTo>
                <a:cubicBezTo>
                  <a:pt x="3108027" y="535781"/>
                  <a:pt x="3103066" y="535781"/>
                  <a:pt x="3103066" y="525860"/>
                </a:cubicBezTo>
                <a:cubicBezTo>
                  <a:pt x="3098105" y="525860"/>
                  <a:pt x="3096865" y="524619"/>
                  <a:pt x="3099345" y="522139"/>
                </a:cubicBezTo>
                <a:cubicBezTo>
                  <a:pt x="3101826" y="519659"/>
                  <a:pt x="3103066" y="515938"/>
                  <a:pt x="3103066" y="510977"/>
                </a:cubicBezTo>
                <a:cubicBezTo>
                  <a:pt x="3108027" y="496094"/>
                  <a:pt x="3105547" y="488653"/>
                  <a:pt x="3095625" y="488653"/>
                </a:cubicBezTo>
                <a:lnTo>
                  <a:pt x="3103066" y="488653"/>
                </a:lnTo>
                <a:cubicBezTo>
                  <a:pt x="3112988" y="483691"/>
                  <a:pt x="3120429" y="482452"/>
                  <a:pt x="3125390" y="484932"/>
                </a:cubicBezTo>
                <a:cubicBezTo>
                  <a:pt x="3130351" y="487412"/>
                  <a:pt x="3143994" y="486173"/>
                  <a:pt x="3166318" y="481211"/>
                </a:cubicBezTo>
                <a:cubicBezTo>
                  <a:pt x="3188642" y="476250"/>
                  <a:pt x="3199804" y="473770"/>
                  <a:pt x="3199804" y="473770"/>
                </a:cubicBezTo>
                <a:cubicBezTo>
                  <a:pt x="3199804" y="473770"/>
                  <a:pt x="3202285" y="472529"/>
                  <a:pt x="3207246" y="470049"/>
                </a:cubicBezTo>
                <a:cubicBezTo>
                  <a:pt x="3212207" y="467569"/>
                  <a:pt x="3217167" y="466328"/>
                  <a:pt x="3222128" y="466328"/>
                </a:cubicBezTo>
                <a:cubicBezTo>
                  <a:pt x="3224609" y="465088"/>
                  <a:pt x="3226779" y="464313"/>
                  <a:pt x="3228640" y="464003"/>
                </a:cubicBezTo>
                <a:close/>
                <a:moveTo>
                  <a:pt x="2721694" y="464003"/>
                </a:moveTo>
                <a:cubicBezTo>
                  <a:pt x="2723554" y="463073"/>
                  <a:pt x="2725415" y="466329"/>
                  <a:pt x="2727275" y="473770"/>
                </a:cubicBezTo>
                <a:cubicBezTo>
                  <a:pt x="2729756" y="483691"/>
                  <a:pt x="2727275" y="487412"/>
                  <a:pt x="2719834" y="484932"/>
                </a:cubicBezTo>
                <a:cubicBezTo>
                  <a:pt x="2712392" y="482452"/>
                  <a:pt x="2703711" y="482452"/>
                  <a:pt x="2693789" y="484932"/>
                </a:cubicBezTo>
                <a:cubicBezTo>
                  <a:pt x="2683867" y="487412"/>
                  <a:pt x="2678906" y="488653"/>
                  <a:pt x="2678906" y="488653"/>
                </a:cubicBezTo>
                <a:cubicBezTo>
                  <a:pt x="2678906" y="473770"/>
                  <a:pt x="2688828" y="468809"/>
                  <a:pt x="2708671" y="473770"/>
                </a:cubicBezTo>
                <a:cubicBezTo>
                  <a:pt x="2713632" y="473770"/>
                  <a:pt x="2717353" y="471290"/>
                  <a:pt x="2719834" y="466328"/>
                </a:cubicBezTo>
                <a:cubicBezTo>
                  <a:pt x="2720454" y="465088"/>
                  <a:pt x="2721074" y="464313"/>
                  <a:pt x="2721694" y="464003"/>
                </a:cubicBezTo>
                <a:close/>
                <a:moveTo>
                  <a:pt x="3735586" y="458887"/>
                </a:moveTo>
                <a:lnTo>
                  <a:pt x="3728144" y="466328"/>
                </a:lnTo>
                <a:cubicBezTo>
                  <a:pt x="3738066" y="466328"/>
                  <a:pt x="3745507" y="466328"/>
                  <a:pt x="3750468" y="466328"/>
                </a:cubicBezTo>
                <a:close/>
                <a:moveTo>
                  <a:pt x="4546699" y="451446"/>
                </a:moveTo>
                <a:cubicBezTo>
                  <a:pt x="4551660" y="451446"/>
                  <a:pt x="4554140" y="451446"/>
                  <a:pt x="4554140" y="451446"/>
                </a:cubicBezTo>
                <a:lnTo>
                  <a:pt x="4546699" y="458887"/>
                </a:lnTo>
                <a:cubicBezTo>
                  <a:pt x="4541737" y="458887"/>
                  <a:pt x="4541737" y="456407"/>
                  <a:pt x="4546699" y="451446"/>
                </a:cubicBezTo>
                <a:close/>
                <a:moveTo>
                  <a:pt x="2463105" y="451446"/>
                </a:moveTo>
                <a:lnTo>
                  <a:pt x="2485429" y="451446"/>
                </a:lnTo>
                <a:cubicBezTo>
                  <a:pt x="2495351" y="451446"/>
                  <a:pt x="2505273" y="451446"/>
                  <a:pt x="2515195" y="451446"/>
                </a:cubicBezTo>
                <a:lnTo>
                  <a:pt x="2500312" y="466328"/>
                </a:lnTo>
                <a:cubicBezTo>
                  <a:pt x="2495351" y="466328"/>
                  <a:pt x="2492871" y="468809"/>
                  <a:pt x="2492871" y="473770"/>
                </a:cubicBezTo>
                <a:lnTo>
                  <a:pt x="2485429" y="481211"/>
                </a:lnTo>
                <a:cubicBezTo>
                  <a:pt x="2480468" y="481211"/>
                  <a:pt x="2475507" y="483691"/>
                  <a:pt x="2470546" y="488653"/>
                </a:cubicBezTo>
                <a:cubicBezTo>
                  <a:pt x="2465586" y="488653"/>
                  <a:pt x="2463105" y="488653"/>
                  <a:pt x="2463105" y="488653"/>
                </a:cubicBezTo>
                <a:cubicBezTo>
                  <a:pt x="2463105" y="488653"/>
                  <a:pt x="2463105" y="483691"/>
                  <a:pt x="2463105" y="473770"/>
                </a:cubicBezTo>
                <a:close/>
                <a:moveTo>
                  <a:pt x="3424907" y="449120"/>
                </a:moveTo>
                <a:cubicBezTo>
                  <a:pt x="3428627" y="449430"/>
                  <a:pt x="3432968" y="450206"/>
                  <a:pt x="3437929" y="451446"/>
                </a:cubicBezTo>
                <a:lnTo>
                  <a:pt x="3445371" y="466328"/>
                </a:lnTo>
                <a:cubicBezTo>
                  <a:pt x="3440410" y="466328"/>
                  <a:pt x="3432968" y="465088"/>
                  <a:pt x="3423046" y="462608"/>
                </a:cubicBezTo>
                <a:cubicBezTo>
                  <a:pt x="3413125" y="460128"/>
                  <a:pt x="3408164" y="458887"/>
                  <a:pt x="3408164" y="458887"/>
                </a:cubicBezTo>
                <a:cubicBezTo>
                  <a:pt x="3408164" y="451446"/>
                  <a:pt x="3413745" y="448190"/>
                  <a:pt x="3424907" y="449120"/>
                </a:cubicBezTo>
                <a:close/>
                <a:moveTo>
                  <a:pt x="2524497" y="447725"/>
                </a:moveTo>
                <a:cubicBezTo>
                  <a:pt x="2526357" y="447725"/>
                  <a:pt x="2528372" y="448035"/>
                  <a:pt x="2530543" y="448655"/>
                </a:cubicBezTo>
                <a:lnTo>
                  <a:pt x="2530953" y="448819"/>
                </a:lnTo>
                <a:lnTo>
                  <a:pt x="2515195" y="451446"/>
                </a:lnTo>
                <a:cubicBezTo>
                  <a:pt x="2517675" y="448965"/>
                  <a:pt x="2520776" y="447725"/>
                  <a:pt x="2524497" y="447725"/>
                </a:cubicBezTo>
                <a:close/>
                <a:moveTo>
                  <a:pt x="4360663" y="444004"/>
                </a:moveTo>
                <a:lnTo>
                  <a:pt x="4375546" y="444004"/>
                </a:lnTo>
                <a:cubicBezTo>
                  <a:pt x="4370585" y="448966"/>
                  <a:pt x="4365625" y="451446"/>
                  <a:pt x="4360663" y="451446"/>
                </a:cubicBezTo>
                <a:cubicBezTo>
                  <a:pt x="4360663" y="446484"/>
                  <a:pt x="4360663" y="444004"/>
                  <a:pt x="4360663" y="444004"/>
                </a:cubicBezTo>
                <a:close/>
                <a:moveTo>
                  <a:pt x="2991445" y="444004"/>
                </a:moveTo>
                <a:cubicBezTo>
                  <a:pt x="2986484" y="444004"/>
                  <a:pt x="2984003" y="445245"/>
                  <a:pt x="2984003" y="447725"/>
                </a:cubicBezTo>
                <a:cubicBezTo>
                  <a:pt x="2984003" y="450205"/>
                  <a:pt x="2986484" y="451446"/>
                  <a:pt x="2991445" y="451446"/>
                </a:cubicBezTo>
                <a:close/>
                <a:moveTo>
                  <a:pt x="2559843" y="444004"/>
                </a:moveTo>
                <a:lnTo>
                  <a:pt x="2559843" y="451446"/>
                </a:lnTo>
                <a:cubicBezTo>
                  <a:pt x="2554883" y="456407"/>
                  <a:pt x="2547441" y="456407"/>
                  <a:pt x="2537519" y="451446"/>
                </a:cubicBezTo>
                <a:lnTo>
                  <a:pt x="2530953" y="448819"/>
                </a:lnTo>
                <a:close/>
                <a:moveTo>
                  <a:pt x="4690411" y="442144"/>
                </a:moveTo>
                <a:cubicBezTo>
                  <a:pt x="4698782" y="442144"/>
                  <a:pt x="4702968" y="447725"/>
                  <a:pt x="4702968" y="458887"/>
                </a:cubicBezTo>
                <a:lnTo>
                  <a:pt x="4680644" y="451446"/>
                </a:lnTo>
                <a:cubicBezTo>
                  <a:pt x="4675683" y="446484"/>
                  <a:pt x="4675683" y="444004"/>
                  <a:pt x="4680644" y="444004"/>
                </a:cubicBezTo>
                <a:cubicBezTo>
                  <a:pt x="4684365" y="442764"/>
                  <a:pt x="4687620" y="442144"/>
                  <a:pt x="4690411" y="442144"/>
                </a:cubicBezTo>
                <a:close/>
                <a:moveTo>
                  <a:pt x="3220268" y="440284"/>
                </a:moveTo>
                <a:cubicBezTo>
                  <a:pt x="3223989" y="440284"/>
                  <a:pt x="3229570" y="441524"/>
                  <a:pt x="3237011" y="444004"/>
                </a:cubicBezTo>
                <a:cubicBezTo>
                  <a:pt x="3251894" y="448966"/>
                  <a:pt x="3259335" y="451446"/>
                  <a:pt x="3259335" y="451446"/>
                </a:cubicBezTo>
                <a:cubicBezTo>
                  <a:pt x="3254374" y="456407"/>
                  <a:pt x="3249414" y="456407"/>
                  <a:pt x="3244453" y="451446"/>
                </a:cubicBezTo>
                <a:lnTo>
                  <a:pt x="3229570" y="451446"/>
                </a:lnTo>
                <a:cubicBezTo>
                  <a:pt x="3224609" y="451446"/>
                  <a:pt x="3220888" y="450205"/>
                  <a:pt x="3218408" y="447725"/>
                </a:cubicBezTo>
                <a:cubicBezTo>
                  <a:pt x="3215927" y="445245"/>
                  <a:pt x="3214687" y="444004"/>
                  <a:pt x="3214687" y="444004"/>
                </a:cubicBezTo>
                <a:cubicBezTo>
                  <a:pt x="3214687" y="441524"/>
                  <a:pt x="3216547" y="440284"/>
                  <a:pt x="3220268" y="440284"/>
                </a:cubicBezTo>
                <a:close/>
                <a:moveTo>
                  <a:pt x="4628554" y="436563"/>
                </a:moveTo>
                <a:cubicBezTo>
                  <a:pt x="4633515" y="441524"/>
                  <a:pt x="4635995" y="444004"/>
                  <a:pt x="4635995" y="444004"/>
                </a:cubicBezTo>
                <a:cubicBezTo>
                  <a:pt x="4635995" y="444004"/>
                  <a:pt x="4633515" y="444004"/>
                  <a:pt x="4628554" y="444004"/>
                </a:cubicBezTo>
                <a:close/>
                <a:moveTo>
                  <a:pt x="4409033" y="436563"/>
                </a:moveTo>
                <a:cubicBezTo>
                  <a:pt x="4411513" y="436563"/>
                  <a:pt x="4413994" y="437803"/>
                  <a:pt x="4416474" y="440284"/>
                </a:cubicBezTo>
                <a:cubicBezTo>
                  <a:pt x="4418954" y="442764"/>
                  <a:pt x="4420195" y="444004"/>
                  <a:pt x="4420195" y="444004"/>
                </a:cubicBezTo>
                <a:lnTo>
                  <a:pt x="4412753" y="451446"/>
                </a:lnTo>
                <a:cubicBezTo>
                  <a:pt x="4407792" y="451446"/>
                  <a:pt x="4405312" y="448966"/>
                  <a:pt x="4405312" y="444004"/>
                </a:cubicBezTo>
                <a:cubicBezTo>
                  <a:pt x="4405312" y="439043"/>
                  <a:pt x="4406552" y="436563"/>
                  <a:pt x="4409033" y="436563"/>
                </a:cubicBezTo>
                <a:close/>
                <a:moveTo>
                  <a:pt x="4308574" y="436563"/>
                </a:moveTo>
                <a:lnTo>
                  <a:pt x="4316015" y="436563"/>
                </a:lnTo>
                <a:cubicBezTo>
                  <a:pt x="4325936" y="441524"/>
                  <a:pt x="4338339" y="444004"/>
                  <a:pt x="4353222" y="444004"/>
                </a:cubicBezTo>
                <a:lnTo>
                  <a:pt x="4360663" y="444004"/>
                </a:lnTo>
                <a:cubicBezTo>
                  <a:pt x="4360663" y="444004"/>
                  <a:pt x="4359423" y="445245"/>
                  <a:pt x="4356943" y="447725"/>
                </a:cubicBezTo>
                <a:cubicBezTo>
                  <a:pt x="4354463" y="450205"/>
                  <a:pt x="4353222" y="453926"/>
                  <a:pt x="4353222" y="458887"/>
                </a:cubicBezTo>
                <a:lnTo>
                  <a:pt x="4338339" y="451446"/>
                </a:lnTo>
                <a:cubicBezTo>
                  <a:pt x="4328418" y="451446"/>
                  <a:pt x="4323456" y="450205"/>
                  <a:pt x="4323456" y="447725"/>
                </a:cubicBezTo>
                <a:cubicBezTo>
                  <a:pt x="4323456" y="445245"/>
                  <a:pt x="4320976" y="444004"/>
                  <a:pt x="4316015" y="444004"/>
                </a:cubicBezTo>
                <a:cubicBezTo>
                  <a:pt x="4311054" y="444004"/>
                  <a:pt x="4308574" y="441524"/>
                  <a:pt x="4308574" y="436563"/>
                </a:cubicBezTo>
                <a:close/>
                <a:moveTo>
                  <a:pt x="4226718" y="436563"/>
                </a:moveTo>
                <a:lnTo>
                  <a:pt x="4241601" y="451446"/>
                </a:lnTo>
                <a:cubicBezTo>
                  <a:pt x="4246562" y="461367"/>
                  <a:pt x="4244081" y="463848"/>
                  <a:pt x="4234160" y="458887"/>
                </a:cubicBezTo>
                <a:cubicBezTo>
                  <a:pt x="4229199" y="453926"/>
                  <a:pt x="4225478" y="448966"/>
                  <a:pt x="4222997" y="444004"/>
                </a:cubicBezTo>
                <a:cubicBezTo>
                  <a:pt x="4220517" y="439043"/>
                  <a:pt x="4221757" y="436563"/>
                  <a:pt x="4226718" y="436563"/>
                </a:cubicBezTo>
                <a:close/>
                <a:moveTo>
                  <a:pt x="3400722" y="436563"/>
                </a:moveTo>
                <a:cubicBezTo>
                  <a:pt x="3405683" y="436563"/>
                  <a:pt x="3408164" y="439043"/>
                  <a:pt x="3408164" y="444004"/>
                </a:cubicBezTo>
                <a:cubicBezTo>
                  <a:pt x="3408164" y="448966"/>
                  <a:pt x="3408164" y="451446"/>
                  <a:pt x="3408164" y="451446"/>
                </a:cubicBezTo>
                <a:cubicBezTo>
                  <a:pt x="3403203" y="451446"/>
                  <a:pt x="3400722" y="448966"/>
                  <a:pt x="3400722" y="444004"/>
                </a:cubicBezTo>
                <a:cubicBezTo>
                  <a:pt x="3400722" y="439043"/>
                  <a:pt x="3400722" y="436563"/>
                  <a:pt x="3400722" y="436563"/>
                </a:cubicBezTo>
                <a:close/>
                <a:moveTo>
                  <a:pt x="3348632" y="436563"/>
                </a:moveTo>
                <a:cubicBezTo>
                  <a:pt x="3348632" y="436563"/>
                  <a:pt x="3349873" y="439043"/>
                  <a:pt x="3352353" y="444004"/>
                </a:cubicBezTo>
                <a:cubicBezTo>
                  <a:pt x="3354833" y="448966"/>
                  <a:pt x="3352353" y="451446"/>
                  <a:pt x="3344912" y="451446"/>
                </a:cubicBezTo>
                <a:cubicBezTo>
                  <a:pt x="3337470" y="451446"/>
                  <a:pt x="3333750" y="453926"/>
                  <a:pt x="3333750" y="458887"/>
                </a:cubicBezTo>
                <a:cubicBezTo>
                  <a:pt x="3333750" y="468809"/>
                  <a:pt x="3341191" y="468809"/>
                  <a:pt x="3356074" y="458887"/>
                </a:cubicBezTo>
                <a:cubicBezTo>
                  <a:pt x="3361035" y="453926"/>
                  <a:pt x="3363515" y="448966"/>
                  <a:pt x="3363515" y="444004"/>
                </a:cubicBezTo>
                <a:cubicBezTo>
                  <a:pt x="3363515" y="439043"/>
                  <a:pt x="3358554" y="436563"/>
                  <a:pt x="3348632" y="436563"/>
                </a:cubicBezTo>
                <a:close/>
                <a:moveTo>
                  <a:pt x="4777382" y="429121"/>
                </a:moveTo>
                <a:cubicBezTo>
                  <a:pt x="4782343" y="429121"/>
                  <a:pt x="4784824" y="429121"/>
                  <a:pt x="4784824" y="429121"/>
                </a:cubicBezTo>
                <a:lnTo>
                  <a:pt x="4777382" y="436563"/>
                </a:lnTo>
                <a:cubicBezTo>
                  <a:pt x="4777382" y="431601"/>
                  <a:pt x="4777382" y="429121"/>
                  <a:pt x="4777382" y="429121"/>
                </a:cubicBezTo>
                <a:close/>
                <a:moveTo>
                  <a:pt x="4442519" y="429121"/>
                </a:moveTo>
                <a:cubicBezTo>
                  <a:pt x="4452440" y="429121"/>
                  <a:pt x="4462363" y="429121"/>
                  <a:pt x="4472285" y="429121"/>
                </a:cubicBezTo>
                <a:cubicBezTo>
                  <a:pt x="4482206" y="429121"/>
                  <a:pt x="4489647" y="430362"/>
                  <a:pt x="4494609" y="432842"/>
                </a:cubicBezTo>
                <a:cubicBezTo>
                  <a:pt x="4499570" y="435322"/>
                  <a:pt x="4500810" y="439043"/>
                  <a:pt x="4498329" y="444004"/>
                </a:cubicBezTo>
                <a:cubicBezTo>
                  <a:pt x="4495849" y="448966"/>
                  <a:pt x="4497089" y="453926"/>
                  <a:pt x="4502050" y="458887"/>
                </a:cubicBezTo>
                <a:cubicBezTo>
                  <a:pt x="4507011" y="463848"/>
                  <a:pt x="4507011" y="468809"/>
                  <a:pt x="4502050" y="473770"/>
                </a:cubicBezTo>
                <a:cubicBezTo>
                  <a:pt x="4497089" y="478731"/>
                  <a:pt x="4497089" y="488653"/>
                  <a:pt x="4502050" y="503535"/>
                </a:cubicBezTo>
                <a:cubicBezTo>
                  <a:pt x="4502050" y="503535"/>
                  <a:pt x="4503291" y="506016"/>
                  <a:pt x="4505771" y="510977"/>
                </a:cubicBezTo>
                <a:cubicBezTo>
                  <a:pt x="4508251" y="515938"/>
                  <a:pt x="4510732" y="518418"/>
                  <a:pt x="4513212" y="518418"/>
                </a:cubicBezTo>
                <a:cubicBezTo>
                  <a:pt x="4515692" y="518418"/>
                  <a:pt x="4516933" y="520898"/>
                  <a:pt x="4516933" y="525860"/>
                </a:cubicBezTo>
                <a:cubicBezTo>
                  <a:pt x="4507011" y="525860"/>
                  <a:pt x="4499570" y="525860"/>
                  <a:pt x="4494609" y="525860"/>
                </a:cubicBezTo>
                <a:cubicBezTo>
                  <a:pt x="4494609" y="525860"/>
                  <a:pt x="4494609" y="520898"/>
                  <a:pt x="4494609" y="510977"/>
                </a:cubicBezTo>
                <a:cubicBezTo>
                  <a:pt x="4494609" y="501055"/>
                  <a:pt x="4492129" y="492373"/>
                  <a:pt x="4487167" y="484932"/>
                </a:cubicBezTo>
                <a:cubicBezTo>
                  <a:pt x="4482206" y="477491"/>
                  <a:pt x="4474765" y="471290"/>
                  <a:pt x="4464843" y="466328"/>
                </a:cubicBezTo>
                <a:lnTo>
                  <a:pt x="4457402" y="451446"/>
                </a:lnTo>
                <a:cubicBezTo>
                  <a:pt x="4462363" y="451446"/>
                  <a:pt x="4466084" y="453926"/>
                  <a:pt x="4468564" y="458887"/>
                </a:cubicBezTo>
                <a:cubicBezTo>
                  <a:pt x="4471044" y="463848"/>
                  <a:pt x="4474765" y="463848"/>
                  <a:pt x="4479726" y="458887"/>
                </a:cubicBezTo>
                <a:cubicBezTo>
                  <a:pt x="4474765" y="448966"/>
                  <a:pt x="4462363" y="441524"/>
                  <a:pt x="4442519" y="436563"/>
                </a:cubicBezTo>
                <a:cubicBezTo>
                  <a:pt x="4437558" y="436563"/>
                  <a:pt x="4433837" y="436563"/>
                  <a:pt x="4431357" y="436563"/>
                </a:cubicBezTo>
                <a:cubicBezTo>
                  <a:pt x="4428877" y="436563"/>
                  <a:pt x="4427636" y="435322"/>
                  <a:pt x="4427636" y="432842"/>
                </a:cubicBezTo>
                <a:cubicBezTo>
                  <a:pt x="4427636" y="430362"/>
                  <a:pt x="4432597" y="429121"/>
                  <a:pt x="4442519" y="429121"/>
                </a:cubicBezTo>
                <a:close/>
                <a:moveTo>
                  <a:pt x="3445371" y="429121"/>
                </a:moveTo>
                <a:cubicBezTo>
                  <a:pt x="3450332" y="429121"/>
                  <a:pt x="3454052" y="430362"/>
                  <a:pt x="3456533" y="432842"/>
                </a:cubicBezTo>
                <a:cubicBezTo>
                  <a:pt x="3459013" y="435322"/>
                  <a:pt x="3457773" y="436563"/>
                  <a:pt x="3452812" y="436563"/>
                </a:cubicBezTo>
                <a:close/>
                <a:moveTo>
                  <a:pt x="3155156" y="429121"/>
                </a:moveTo>
                <a:lnTo>
                  <a:pt x="3170039" y="429121"/>
                </a:lnTo>
                <a:lnTo>
                  <a:pt x="3170039" y="436563"/>
                </a:lnTo>
                <a:close/>
                <a:moveTo>
                  <a:pt x="2623095" y="429121"/>
                </a:moveTo>
                <a:cubicBezTo>
                  <a:pt x="2625576" y="429121"/>
                  <a:pt x="2625576" y="430362"/>
                  <a:pt x="2623095" y="432842"/>
                </a:cubicBezTo>
                <a:cubicBezTo>
                  <a:pt x="2620615" y="435322"/>
                  <a:pt x="2616894" y="436563"/>
                  <a:pt x="2611933" y="436563"/>
                </a:cubicBezTo>
                <a:cubicBezTo>
                  <a:pt x="2616894" y="431601"/>
                  <a:pt x="2620615" y="429121"/>
                  <a:pt x="2623095" y="429121"/>
                </a:cubicBezTo>
                <a:close/>
                <a:moveTo>
                  <a:pt x="2574726" y="429121"/>
                </a:moveTo>
                <a:cubicBezTo>
                  <a:pt x="2579687" y="429121"/>
                  <a:pt x="2582167" y="429121"/>
                  <a:pt x="2582167" y="429121"/>
                </a:cubicBezTo>
                <a:lnTo>
                  <a:pt x="2582167" y="436563"/>
                </a:lnTo>
                <a:close/>
                <a:moveTo>
                  <a:pt x="5082480" y="421680"/>
                </a:moveTo>
                <a:cubicBezTo>
                  <a:pt x="5087441" y="421680"/>
                  <a:pt x="5092401" y="424160"/>
                  <a:pt x="5097363" y="429121"/>
                </a:cubicBezTo>
                <a:lnTo>
                  <a:pt x="5097363" y="436563"/>
                </a:lnTo>
                <a:cubicBezTo>
                  <a:pt x="5097363" y="436563"/>
                  <a:pt x="5096122" y="436563"/>
                  <a:pt x="5093642" y="436563"/>
                </a:cubicBezTo>
                <a:cubicBezTo>
                  <a:pt x="5091162" y="436563"/>
                  <a:pt x="5089921" y="434083"/>
                  <a:pt x="5089921" y="429121"/>
                </a:cubicBezTo>
                <a:close/>
                <a:moveTo>
                  <a:pt x="4115097" y="421680"/>
                </a:moveTo>
                <a:cubicBezTo>
                  <a:pt x="4120058" y="426641"/>
                  <a:pt x="4122539" y="432842"/>
                  <a:pt x="4122539" y="440284"/>
                </a:cubicBezTo>
                <a:cubicBezTo>
                  <a:pt x="4122539" y="447725"/>
                  <a:pt x="4121298" y="451446"/>
                  <a:pt x="4118818" y="451446"/>
                </a:cubicBezTo>
                <a:cubicBezTo>
                  <a:pt x="4116338" y="451446"/>
                  <a:pt x="4116338" y="455166"/>
                  <a:pt x="4118818" y="462608"/>
                </a:cubicBezTo>
                <a:cubicBezTo>
                  <a:pt x="4121298" y="470049"/>
                  <a:pt x="4120058" y="473770"/>
                  <a:pt x="4115097" y="473770"/>
                </a:cubicBezTo>
                <a:lnTo>
                  <a:pt x="4107656" y="458887"/>
                </a:lnTo>
                <a:cubicBezTo>
                  <a:pt x="4107656" y="448966"/>
                  <a:pt x="4108896" y="442764"/>
                  <a:pt x="4111377" y="440284"/>
                </a:cubicBezTo>
                <a:cubicBezTo>
                  <a:pt x="4113857" y="437803"/>
                  <a:pt x="4112617" y="434083"/>
                  <a:pt x="4107656" y="429121"/>
                </a:cubicBezTo>
                <a:close/>
                <a:moveTo>
                  <a:pt x="3802558" y="421680"/>
                </a:moveTo>
                <a:cubicBezTo>
                  <a:pt x="3797597" y="421680"/>
                  <a:pt x="3795117" y="422921"/>
                  <a:pt x="3795117" y="425401"/>
                </a:cubicBezTo>
                <a:cubicBezTo>
                  <a:pt x="3795117" y="427881"/>
                  <a:pt x="3797597" y="429121"/>
                  <a:pt x="3802558" y="429121"/>
                </a:cubicBezTo>
                <a:cubicBezTo>
                  <a:pt x="3802558" y="429121"/>
                  <a:pt x="3802558" y="427881"/>
                  <a:pt x="3802558" y="425401"/>
                </a:cubicBezTo>
                <a:cubicBezTo>
                  <a:pt x="3802558" y="422921"/>
                  <a:pt x="3802558" y="421680"/>
                  <a:pt x="3802558" y="421680"/>
                </a:cubicBezTo>
                <a:close/>
                <a:moveTo>
                  <a:pt x="2894707" y="421680"/>
                </a:moveTo>
                <a:lnTo>
                  <a:pt x="2894707" y="429121"/>
                </a:lnTo>
                <a:lnTo>
                  <a:pt x="2902148" y="421680"/>
                </a:lnTo>
                <a:cubicBezTo>
                  <a:pt x="2902148" y="421680"/>
                  <a:pt x="2899667" y="421680"/>
                  <a:pt x="2894707" y="421680"/>
                </a:cubicBezTo>
                <a:close/>
                <a:moveTo>
                  <a:pt x="2217539" y="421680"/>
                </a:moveTo>
                <a:cubicBezTo>
                  <a:pt x="2222499" y="421680"/>
                  <a:pt x="2224980" y="424160"/>
                  <a:pt x="2224980" y="429121"/>
                </a:cubicBezTo>
                <a:cubicBezTo>
                  <a:pt x="2224980" y="429121"/>
                  <a:pt x="2222499" y="429121"/>
                  <a:pt x="2217539" y="429121"/>
                </a:cubicBezTo>
                <a:cubicBezTo>
                  <a:pt x="2217539" y="424160"/>
                  <a:pt x="2217539" y="421680"/>
                  <a:pt x="2217539" y="421680"/>
                </a:cubicBezTo>
                <a:close/>
                <a:moveTo>
                  <a:pt x="2379389" y="417959"/>
                </a:moveTo>
                <a:cubicBezTo>
                  <a:pt x="2378149" y="417959"/>
                  <a:pt x="2376288" y="419199"/>
                  <a:pt x="2373808" y="421680"/>
                </a:cubicBezTo>
                <a:cubicBezTo>
                  <a:pt x="2373808" y="421680"/>
                  <a:pt x="2373808" y="424160"/>
                  <a:pt x="2373808" y="429121"/>
                </a:cubicBezTo>
                <a:lnTo>
                  <a:pt x="2381250" y="421680"/>
                </a:lnTo>
                <a:cubicBezTo>
                  <a:pt x="2381250" y="419199"/>
                  <a:pt x="2380630" y="417959"/>
                  <a:pt x="2379389" y="417959"/>
                </a:cubicBezTo>
                <a:close/>
                <a:moveTo>
                  <a:pt x="4368105" y="414239"/>
                </a:moveTo>
                <a:lnTo>
                  <a:pt x="4390429" y="414239"/>
                </a:lnTo>
                <a:lnTo>
                  <a:pt x="4412753" y="421680"/>
                </a:lnTo>
                <a:lnTo>
                  <a:pt x="4390429" y="421680"/>
                </a:lnTo>
                <a:cubicBezTo>
                  <a:pt x="4385468" y="416719"/>
                  <a:pt x="4378026" y="414239"/>
                  <a:pt x="4368105" y="414239"/>
                </a:cubicBezTo>
                <a:close/>
                <a:moveTo>
                  <a:pt x="3394676" y="411913"/>
                </a:moveTo>
                <a:cubicBezTo>
                  <a:pt x="3397467" y="410983"/>
                  <a:pt x="3404443" y="414239"/>
                  <a:pt x="3415605" y="421680"/>
                </a:cubicBezTo>
                <a:lnTo>
                  <a:pt x="3415605" y="429121"/>
                </a:lnTo>
                <a:cubicBezTo>
                  <a:pt x="3410644" y="429121"/>
                  <a:pt x="3405683" y="426641"/>
                  <a:pt x="3400722" y="421680"/>
                </a:cubicBezTo>
                <a:cubicBezTo>
                  <a:pt x="3395761" y="421680"/>
                  <a:pt x="3393281" y="420439"/>
                  <a:pt x="3393281" y="417959"/>
                </a:cubicBezTo>
                <a:cubicBezTo>
                  <a:pt x="3393281" y="415479"/>
                  <a:pt x="3393281" y="414239"/>
                  <a:pt x="3393281" y="414239"/>
                </a:cubicBezTo>
                <a:cubicBezTo>
                  <a:pt x="3393281" y="412999"/>
                  <a:pt x="3393746" y="412223"/>
                  <a:pt x="3394676" y="411913"/>
                </a:cubicBezTo>
                <a:close/>
                <a:moveTo>
                  <a:pt x="3905808" y="410518"/>
                </a:moveTo>
                <a:cubicBezTo>
                  <a:pt x="3907668" y="410518"/>
                  <a:pt x="3909219" y="411758"/>
                  <a:pt x="3910459" y="414239"/>
                </a:cubicBezTo>
                <a:cubicBezTo>
                  <a:pt x="3912939" y="419200"/>
                  <a:pt x="3912939" y="421680"/>
                  <a:pt x="3910459" y="421680"/>
                </a:cubicBezTo>
                <a:cubicBezTo>
                  <a:pt x="3907978" y="421680"/>
                  <a:pt x="3906738" y="421680"/>
                  <a:pt x="3906738" y="421680"/>
                </a:cubicBezTo>
                <a:cubicBezTo>
                  <a:pt x="3901777" y="421680"/>
                  <a:pt x="3899297" y="419200"/>
                  <a:pt x="3899297" y="414239"/>
                </a:cubicBezTo>
                <a:cubicBezTo>
                  <a:pt x="3901777" y="411758"/>
                  <a:pt x="3903947" y="410518"/>
                  <a:pt x="3905808" y="410518"/>
                </a:cubicBezTo>
                <a:close/>
                <a:moveTo>
                  <a:pt x="3609082" y="406797"/>
                </a:moveTo>
                <a:cubicBezTo>
                  <a:pt x="3609082" y="411759"/>
                  <a:pt x="3609082" y="414239"/>
                  <a:pt x="3609082" y="414239"/>
                </a:cubicBezTo>
                <a:cubicBezTo>
                  <a:pt x="3609082" y="414239"/>
                  <a:pt x="3609082" y="416719"/>
                  <a:pt x="3609082" y="421680"/>
                </a:cubicBezTo>
                <a:cubicBezTo>
                  <a:pt x="3604121" y="421680"/>
                  <a:pt x="3605361" y="424160"/>
                  <a:pt x="3612802" y="429121"/>
                </a:cubicBezTo>
                <a:cubicBezTo>
                  <a:pt x="3620244" y="434083"/>
                  <a:pt x="3621484" y="439043"/>
                  <a:pt x="3616523" y="444004"/>
                </a:cubicBezTo>
                <a:cubicBezTo>
                  <a:pt x="3606601" y="439043"/>
                  <a:pt x="3599160" y="436563"/>
                  <a:pt x="3594199" y="436563"/>
                </a:cubicBezTo>
                <a:lnTo>
                  <a:pt x="3586757" y="421680"/>
                </a:lnTo>
                <a:lnTo>
                  <a:pt x="3601640" y="414239"/>
                </a:lnTo>
                <a:cubicBezTo>
                  <a:pt x="3601640" y="409277"/>
                  <a:pt x="3604121" y="406797"/>
                  <a:pt x="3609082" y="406797"/>
                </a:cubicBezTo>
                <a:close/>
                <a:moveTo>
                  <a:pt x="3348632" y="406797"/>
                </a:moveTo>
                <a:cubicBezTo>
                  <a:pt x="3348632" y="406797"/>
                  <a:pt x="3351113" y="406797"/>
                  <a:pt x="3356074" y="406797"/>
                </a:cubicBezTo>
                <a:lnTo>
                  <a:pt x="3348632" y="414239"/>
                </a:lnTo>
                <a:close/>
                <a:moveTo>
                  <a:pt x="2902148" y="406797"/>
                </a:moveTo>
                <a:lnTo>
                  <a:pt x="2902148" y="414239"/>
                </a:lnTo>
                <a:cubicBezTo>
                  <a:pt x="2907109" y="414239"/>
                  <a:pt x="2909589" y="412998"/>
                  <a:pt x="2909589" y="410518"/>
                </a:cubicBezTo>
                <a:cubicBezTo>
                  <a:pt x="2909589" y="408038"/>
                  <a:pt x="2909589" y="406797"/>
                  <a:pt x="2909589" y="406797"/>
                </a:cubicBezTo>
                <a:cubicBezTo>
                  <a:pt x="2909589" y="406797"/>
                  <a:pt x="2907109" y="406797"/>
                  <a:pt x="2902148" y="406797"/>
                </a:cubicBezTo>
                <a:close/>
                <a:moveTo>
                  <a:pt x="4282529" y="404472"/>
                </a:moveTo>
                <a:cubicBezTo>
                  <a:pt x="4283769" y="404782"/>
                  <a:pt x="4285009" y="405557"/>
                  <a:pt x="4286249" y="406797"/>
                </a:cubicBezTo>
                <a:lnTo>
                  <a:pt x="4301132" y="406797"/>
                </a:lnTo>
                <a:lnTo>
                  <a:pt x="4308574" y="406797"/>
                </a:lnTo>
                <a:cubicBezTo>
                  <a:pt x="4308574" y="411759"/>
                  <a:pt x="4311054" y="416719"/>
                  <a:pt x="4316015" y="421680"/>
                </a:cubicBezTo>
                <a:lnTo>
                  <a:pt x="4308574" y="421680"/>
                </a:lnTo>
                <a:cubicBezTo>
                  <a:pt x="4303612" y="421680"/>
                  <a:pt x="4298652" y="421680"/>
                  <a:pt x="4293691" y="421680"/>
                </a:cubicBezTo>
                <a:cubicBezTo>
                  <a:pt x="4288729" y="421680"/>
                  <a:pt x="4286249" y="424160"/>
                  <a:pt x="4286249" y="429121"/>
                </a:cubicBezTo>
                <a:cubicBezTo>
                  <a:pt x="4281288" y="434083"/>
                  <a:pt x="4283769" y="441524"/>
                  <a:pt x="4293691" y="451446"/>
                </a:cubicBezTo>
                <a:cubicBezTo>
                  <a:pt x="4303612" y="466328"/>
                  <a:pt x="4303612" y="473770"/>
                  <a:pt x="4293691" y="473770"/>
                </a:cubicBezTo>
                <a:cubicBezTo>
                  <a:pt x="4293691" y="473770"/>
                  <a:pt x="4292450" y="472529"/>
                  <a:pt x="4289970" y="470049"/>
                </a:cubicBezTo>
                <a:cubicBezTo>
                  <a:pt x="4287490" y="467569"/>
                  <a:pt x="4283769" y="466328"/>
                  <a:pt x="4278808" y="466328"/>
                </a:cubicBezTo>
                <a:cubicBezTo>
                  <a:pt x="4278808" y="456407"/>
                  <a:pt x="4278808" y="448966"/>
                  <a:pt x="4278808" y="444004"/>
                </a:cubicBezTo>
                <a:cubicBezTo>
                  <a:pt x="4278808" y="439043"/>
                  <a:pt x="4276328" y="434083"/>
                  <a:pt x="4271367" y="429121"/>
                </a:cubicBezTo>
                <a:lnTo>
                  <a:pt x="4271367" y="414239"/>
                </a:lnTo>
                <a:cubicBezTo>
                  <a:pt x="4275088" y="406798"/>
                  <a:pt x="4278808" y="403542"/>
                  <a:pt x="4282529" y="404472"/>
                </a:cubicBezTo>
                <a:close/>
                <a:moveTo>
                  <a:pt x="2758901" y="403076"/>
                </a:moveTo>
                <a:cubicBezTo>
                  <a:pt x="2760141" y="403076"/>
                  <a:pt x="2760761" y="404317"/>
                  <a:pt x="2760761" y="406797"/>
                </a:cubicBezTo>
                <a:lnTo>
                  <a:pt x="2753320" y="406797"/>
                </a:lnTo>
                <a:cubicBezTo>
                  <a:pt x="2755800" y="404317"/>
                  <a:pt x="2757661" y="403076"/>
                  <a:pt x="2758901" y="403076"/>
                </a:cubicBezTo>
                <a:close/>
                <a:moveTo>
                  <a:pt x="2396132" y="402146"/>
                </a:moveTo>
                <a:cubicBezTo>
                  <a:pt x="2393652" y="401527"/>
                  <a:pt x="2391171" y="401836"/>
                  <a:pt x="2388691" y="403076"/>
                </a:cubicBezTo>
                <a:cubicBezTo>
                  <a:pt x="2383730" y="405557"/>
                  <a:pt x="2381250" y="409277"/>
                  <a:pt x="2381250" y="414239"/>
                </a:cubicBezTo>
                <a:cubicBezTo>
                  <a:pt x="2381250" y="429121"/>
                  <a:pt x="2388691" y="431601"/>
                  <a:pt x="2403574" y="421680"/>
                </a:cubicBezTo>
                <a:cubicBezTo>
                  <a:pt x="2413496" y="416719"/>
                  <a:pt x="2413496" y="411759"/>
                  <a:pt x="2403574" y="406797"/>
                </a:cubicBezTo>
                <a:cubicBezTo>
                  <a:pt x="2401093" y="404317"/>
                  <a:pt x="2398613" y="402767"/>
                  <a:pt x="2396132" y="402146"/>
                </a:cubicBezTo>
                <a:close/>
                <a:moveTo>
                  <a:pt x="4829472" y="399356"/>
                </a:moveTo>
                <a:cubicBezTo>
                  <a:pt x="4834433" y="399356"/>
                  <a:pt x="4836913" y="399356"/>
                  <a:pt x="4836913" y="399356"/>
                </a:cubicBezTo>
                <a:cubicBezTo>
                  <a:pt x="4836913" y="404317"/>
                  <a:pt x="4836913" y="406797"/>
                  <a:pt x="4836913" y="406797"/>
                </a:cubicBezTo>
                <a:cubicBezTo>
                  <a:pt x="4836913" y="406797"/>
                  <a:pt x="4834433" y="404317"/>
                  <a:pt x="4829472" y="399356"/>
                </a:cubicBezTo>
                <a:close/>
                <a:moveTo>
                  <a:pt x="4464843" y="399356"/>
                </a:moveTo>
                <a:lnTo>
                  <a:pt x="4494609" y="399356"/>
                </a:lnTo>
                <a:lnTo>
                  <a:pt x="4494609" y="406797"/>
                </a:lnTo>
                <a:cubicBezTo>
                  <a:pt x="4489647" y="406797"/>
                  <a:pt x="4485927" y="406797"/>
                  <a:pt x="4483447" y="406797"/>
                </a:cubicBezTo>
                <a:cubicBezTo>
                  <a:pt x="4480967" y="406797"/>
                  <a:pt x="4479726" y="409277"/>
                  <a:pt x="4479726" y="414239"/>
                </a:cubicBezTo>
                <a:cubicBezTo>
                  <a:pt x="4479726" y="414239"/>
                  <a:pt x="4474765" y="414239"/>
                  <a:pt x="4464843" y="414239"/>
                </a:cubicBezTo>
                <a:cubicBezTo>
                  <a:pt x="4454922" y="414239"/>
                  <a:pt x="4448720" y="411759"/>
                  <a:pt x="4446240" y="406797"/>
                </a:cubicBezTo>
                <a:cubicBezTo>
                  <a:pt x="4443760" y="401836"/>
                  <a:pt x="4449960" y="399356"/>
                  <a:pt x="4464843" y="399356"/>
                </a:cubicBezTo>
                <a:close/>
                <a:moveTo>
                  <a:pt x="4144863" y="399356"/>
                </a:moveTo>
                <a:cubicBezTo>
                  <a:pt x="4144863" y="399356"/>
                  <a:pt x="4147343" y="399356"/>
                  <a:pt x="4152304" y="399356"/>
                </a:cubicBezTo>
                <a:cubicBezTo>
                  <a:pt x="4157265" y="399356"/>
                  <a:pt x="4162226" y="399356"/>
                  <a:pt x="4167187" y="399356"/>
                </a:cubicBezTo>
                <a:lnTo>
                  <a:pt x="4174628" y="414239"/>
                </a:lnTo>
                <a:cubicBezTo>
                  <a:pt x="4174628" y="424160"/>
                  <a:pt x="4177109" y="431601"/>
                  <a:pt x="4182070" y="436563"/>
                </a:cubicBezTo>
                <a:lnTo>
                  <a:pt x="4182070" y="451446"/>
                </a:lnTo>
                <a:lnTo>
                  <a:pt x="4189511" y="481211"/>
                </a:lnTo>
                <a:cubicBezTo>
                  <a:pt x="4199433" y="486173"/>
                  <a:pt x="4201914" y="493614"/>
                  <a:pt x="4196952" y="503535"/>
                </a:cubicBezTo>
                <a:cubicBezTo>
                  <a:pt x="4191992" y="513457"/>
                  <a:pt x="4189511" y="518418"/>
                  <a:pt x="4189511" y="518418"/>
                </a:cubicBezTo>
                <a:cubicBezTo>
                  <a:pt x="4184550" y="513457"/>
                  <a:pt x="4179590" y="508497"/>
                  <a:pt x="4174628" y="503535"/>
                </a:cubicBezTo>
                <a:cubicBezTo>
                  <a:pt x="4164707" y="498574"/>
                  <a:pt x="4159745" y="496094"/>
                  <a:pt x="4159745" y="496094"/>
                </a:cubicBezTo>
                <a:cubicBezTo>
                  <a:pt x="4154785" y="506016"/>
                  <a:pt x="4144863" y="506016"/>
                  <a:pt x="4129980" y="496094"/>
                </a:cubicBezTo>
                <a:lnTo>
                  <a:pt x="4144863" y="488653"/>
                </a:lnTo>
                <a:lnTo>
                  <a:pt x="4167187" y="488653"/>
                </a:lnTo>
                <a:cubicBezTo>
                  <a:pt x="4167187" y="493614"/>
                  <a:pt x="4169668" y="496094"/>
                  <a:pt x="4174628" y="496094"/>
                </a:cubicBezTo>
                <a:cubicBezTo>
                  <a:pt x="4179590" y="496094"/>
                  <a:pt x="4179590" y="492373"/>
                  <a:pt x="4174628" y="484932"/>
                </a:cubicBezTo>
                <a:cubicBezTo>
                  <a:pt x="4169668" y="477491"/>
                  <a:pt x="4168427" y="472529"/>
                  <a:pt x="4170908" y="470049"/>
                </a:cubicBezTo>
                <a:cubicBezTo>
                  <a:pt x="4173388" y="467569"/>
                  <a:pt x="4172148" y="466328"/>
                  <a:pt x="4167187" y="466328"/>
                </a:cubicBezTo>
                <a:cubicBezTo>
                  <a:pt x="4167187" y="466328"/>
                  <a:pt x="4165947" y="465088"/>
                  <a:pt x="4163466" y="462608"/>
                </a:cubicBezTo>
                <a:cubicBezTo>
                  <a:pt x="4160986" y="460128"/>
                  <a:pt x="4159745" y="456407"/>
                  <a:pt x="4159745" y="451446"/>
                </a:cubicBezTo>
                <a:lnTo>
                  <a:pt x="4159745" y="444004"/>
                </a:lnTo>
                <a:cubicBezTo>
                  <a:pt x="4149824" y="439043"/>
                  <a:pt x="4146103" y="434083"/>
                  <a:pt x="4148583" y="429121"/>
                </a:cubicBezTo>
                <a:cubicBezTo>
                  <a:pt x="4151064" y="424160"/>
                  <a:pt x="4149824" y="419200"/>
                  <a:pt x="4144863" y="414239"/>
                </a:cubicBezTo>
                <a:lnTo>
                  <a:pt x="4129980" y="406797"/>
                </a:lnTo>
                <a:close/>
                <a:moveTo>
                  <a:pt x="3735586" y="399356"/>
                </a:moveTo>
                <a:cubicBezTo>
                  <a:pt x="3740547" y="399356"/>
                  <a:pt x="3747988" y="399356"/>
                  <a:pt x="3757910" y="399356"/>
                </a:cubicBezTo>
                <a:cubicBezTo>
                  <a:pt x="3762871" y="399356"/>
                  <a:pt x="3767832" y="399356"/>
                  <a:pt x="3772793" y="399356"/>
                </a:cubicBezTo>
                <a:cubicBezTo>
                  <a:pt x="3777754" y="399356"/>
                  <a:pt x="3780234" y="401836"/>
                  <a:pt x="3780234" y="406797"/>
                </a:cubicBezTo>
                <a:cubicBezTo>
                  <a:pt x="3780234" y="406797"/>
                  <a:pt x="3787675" y="406797"/>
                  <a:pt x="3802558" y="406797"/>
                </a:cubicBezTo>
                <a:cubicBezTo>
                  <a:pt x="3812480" y="416719"/>
                  <a:pt x="3817441" y="421680"/>
                  <a:pt x="3817441" y="421680"/>
                </a:cubicBezTo>
                <a:cubicBezTo>
                  <a:pt x="3807519" y="431601"/>
                  <a:pt x="3797597" y="439043"/>
                  <a:pt x="3787675" y="444004"/>
                </a:cubicBezTo>
                <a:cubicBezTo>
                  <a:pt x="3782714" y="439043"/>
                  <a:pt x="3777754" y="434083"/>
                  <a:pt x="3772793" y="429121"/>
                </a:cubicBezTo>
                <a:lnTo>
                  <a:pt x="3757910" y="421680"/>
                </a:lnTo>
                <a:cubicBezTo>
                  <a:pt x="3752949" y="426641"/>
                  <a:pt x="3750468" y="429121"/>
                  <a:pt x="3750468" y="429121"/>
                </a:cubicBezTo>
                <a:cubicBezTo>
                  <a:pt x="3745507" y="429121"/>
                  <a:pt x="3745507" y="426641"/>
                  <a:pt x="3750468" y="421680"/>
                </a:cubicBezTo>
                <a:lnTo>
                  <a:pt x="3743027" y="414239"/>
                </a:lnTo>
                <a:cubicBezTo>
                  <a:pt x="3743027" y="414239"/>
                  <a:pt x="3740547" y="414239"/>
                  <a:pt x="3735586" y="414239"/>
                </a:cubicBezTo>
                <a:lnTo>
                  <a:pt x="3728144" y="406797"/>
                </a:lnTo>
                <a:cubicBezTo>
                  <a:pt x="3728144" y="401836"/>
                  <a:pt x="3730625" y="399356"/>
                  <a:pt x="3735586" y="399356"/>
                </a:cubicBezTo>
                <a:close/>
                <a:moveTo>
                  <a:pt x="2783085" y="399356"/>
                </a:moveTo>
                <a:cubicBezTo>
                  <a:pt x="2788046" y="399356"/>
                  <a:pt x="2791767" y="399356"/>
                  <a:pt x="2794248" y="399356"/>
                </a:cubicBezTo>
                <a:cubicBezTo>
                  <a:pt x="2796728" y="399356"/>
                  <a:pt x="2795488" y="401836"/>
                  <a:pt x="2790527" y="406797"/>
                </a:cubicBezTo>
                <a:cubicBezTo>
                  <a:pt x="2785566" y="411759"/>
                  <a:pt x="2784326" y="414239"/>
                  <a:pt x="2786806" y="414239"/>
                </a:cubicBezTo>
                <a:cubicBezTo>
                  <a:pt x="2789287" y="414239"/>
                  <a:pt x="2793008" y="416719"/>
                  <a:pt x="2797968" y="421680"/>
                </a:cubicBezTo>
                <a:lnTo>
                  <a:pt x="2790527" y="421680"/>
                </a:lnTo>
                <a:cubicBezTo>
                  <a:pt x="2775644" y="421680"/>
                  <a:pt x="2768203" y="419200"/>
                  <a:pt x="2768203" y="414239"/>
                </a:cubicBezTo>
                <a:close/>
                <a:moveTo>
                  <a:pt x="2515195" y="399356"/>
                </a:moveTo>
                <a:cubicBezTo>
                  <a:pt x="2515195" y="399356"/>
                  <a:pt x="2517676" y="401836"/>
                  <a:pt x="2522636" y="406797"/>
                </a:cubicBezTo>
                <a:cubicBezTo>
                  <a:pt x="2517676" y="406797"/>
                  <a:pt x="2515195" y="409277"/>
                  <a:pt x="2515195" y="414239"/>
                </a:cubicBezTo>
                <a:cubicBezTo>
                  <a:pt x="2510234" y="414239"/>
                  <a:pt x="2507753" y="412998"/>
                  <a:pt x="2507753" y="410518"/>
                </a:cubicBezTo>
                <a:cubicBezTo>
                  <a:pt x="2507753" y="408038"/>
                  <a:pt x="2507753" y="406797"/>
                  <a:pt x="2507753" y="406797"/>
                </a:cubicBezTo>
                <a:cubicBezTo>
                  <a:pt x="2507753" y="401836"/>
                  <a:pt x="2510234" y="399356"/>
                  <a:pt x="2515195" y="399356"/>
                </a:cubicBezTo>
                <a:close/>
                <a:moveTo>
                  <a:pt x="5123408" y="391914"/>
                </a:moveTo>
                <a:cubicBezTo>
                  <a:pt x="5125888" y="391914"/>
                  <a:pt x="5127128" y="394394"/>
                  <a:pt x="5127128" y="399356"/>
                </a:cubicBezTo>
                <a:lnTo>
                  <a:pt x="5119687" y="399356"/>
                </a:lnTo>
                <a:cubicBezTo>
                  <a:pt x="5119687" y="394394"/>
                  <a:pt x="5120927" y="391914"/>
                  <a:pt x="5123408" y="391914"/>
                </a:cubicBezTo>
                <a:close/>
                <a:moveTo>
                  <a:pt x="5082480" y="391914"/>
                </a:moveTo>
                <a:lnTo>
                  <a:pt x="5097363" y="391914"/>
                </a:lnTo>
                <a:lnTo>
                  <a:pt x="5089921" y="399356"/>
                </a:lnTo>
                <a:lnTo>
                  <a:pt x="5075038" y="399356"/>
                </a:lnTo>
                <a:close/>
                <a:moveTo>
                  <a:pt x="3560713" y="391914"/>
                </a:moveTo>
                <a:cubicBezTo>
                  <a:pt x="3563193" y="391914"/>
                  <a:pt x="3566914" y="396876"/>
                  <a:pt x="3571875" y="406797"/>
                </a:cubicBezTo>
                <a:lnTo>
                  <a:pt x="3564433" y="406797"/>
                </a:lnTo>
                <a:cubicBezTo>
                  <a:pt x="3559472" y="406797"/>
                  <a:pt x="3555752" y="405557"/>
                  <a:pt x="3553271" y="403076"/>
                </a:cubicBezTo>
                <a:cubicBezTo>
                  <a:pt x="3550791" y="400596"/>
                  <a:pt x="3549550" y="399356"/>
                  <a:pt x="3549550" y="399356"/>
                </a:cubicBezTo>
                <a:cubicBezTo>
                  <a:pt x="3554511" y="394394"/>
                  <a:pt x="3558232" y="391914"/>
                  <a:pt x="3560713" y="391914"/>
                </a:cubicBezTo>
                <a:close/>
                <a:moveTo>
                  <a:pt x="3237011" y="391914"/>
                </a:moveTo>
                <a:lnTo>
                  <a:pt x="3244453" y="391914"/>
                </a:lnTo>
                <a:cubicBezTo>
                  <a:pt x="3239492" y="396876"/>
                  <a:pt x="3239492" y="400596"/>
                  <a:pt x="3244453" y="403076"/>
                </a:cubicBezTo>
                <a:cubicBezTo>
                  <a:pt x="3249414" y="405557"/>
                  <a:pt x="3249414" y="408038"/>
                  <a:pt x="3244453" y="410518"/>
                </a:cubicBezTo>
                <a:cubicBezTo>
                  <a:pt x="3239492" y="412998"/>
                  <a:pt x="3237011" y="416719"/>
                  <a:pt x="3237011" y="421680"/>
                </a:cubicBezTo>
                <a:cubicBezTo>
                  <a:pt x="3237011" y="421680"/>
                  <a:pt x="3235771" y="422921"/>
                  <a:pt x="3233291" y="425401"/>
                </a:cubicBezTo>
                <a:cubicBezTo>
                  <a:pt x="3230810" y="427881"/>
                  <a:pt x="3229570" y="429121"/>
                  <a:pt x="3229570" y="429121"/>
                </a:cubicBezTo>
                <a:lnTo>
                  <a:pt x="3222128" y="429121"/>
                </a:lnTo>
                <a:cubicBezTo>
                  <a:pt x="3222128" y="424160"/>
                  <a:pt x="3222128" y="416719"/>
                  <a:pt x="3222128" y="406797"/>
                </a:cubicBezTo>
                <a:cubicBezTo>
                  <a:pt x="3222128" y="396876"/>
                  <a:pt x="3227089" y="391914"/>
                  <a:pt x="3237011" y="391914"/>
                </a:cubicBezTo>
                <a:close/>
                <a:moveTo>
                  <a:pt x="2827734" y="391914"/>
                </a:moveTo>
                <a:lnTo>
                  <a:pt x="2850058" y="399356"/>
                </a:lnTo>
                <a:cubicBezTo>
                  <a:pt x="2855019" y="399356"/>
                  <a:pt x="2855019" y="396876"/>
                  <a:pt x="2850058" y="391914"/>
                </a:cubicBezTo>
                <a:close/>
                <a:moveTo>
                  <a:pt x="2730996" y="391914"/>
                </a:moveTo>
                <a:lnTo>
                  <a:pt x="2738437" y="391914"/>
                </a:lnTo>
                <a:cubicBezTo>
                  <a:pt x="2733476" y="391914"/>
                  <a:pt x="2733476" y="394394"/>
                  <a:pt x="2738437" y="399356"/>
                </a:cubicBezTo>
                <a:cubicBezTo>
                  <a:pt x="2743398" y="404317"/>
                  <a:pt x="2743398" y="408038"/>
                  <a:pt x="2738437" y="410518"/>
                </a:cubicBezTo>
                <a:cubicBezTo>
                  <a:pt x="2733476" y="412998"/>
                  <a:pt x="2730996" y="416719"/>
                  <a:pt x="2730996" y="421680"/>
                </a:cubicBezTo>
                <a:cubicBezTo>
                  <a:pt x="2740918" y="426641"/>
                  <a:pt x="2738437" y="429121"/>
                  <a:pt x="2723554" y="429121"/>
                </a:cubicBezTo>
                <a:cubicBezTo>
                  <a:pt x="2713632" y="434083"/>
                  <a:pt x="2708671" y="434083"/>
                  <a:pt x="2708671" y="429121"/>
                </a:cubicBezTo>
                <a:cubicBezTo>
                  <a:pt x="2708671" y="424160"/>
                  <a:pt x="2711152" y="421680"/>
                  <a:pt x="2716113" y="421680"/>
                </a:cubicBezTo>
                <a:lnTo>
                  <a:pt x="2708671" y="414239"/>
                </a:lnTo>
                <a:cubicBezTo>
                  <a:pt x="2703711" y="414239"/>
                  <a:pt x="2696269" y="414239"/>
                  <a:pt x="2686347" y="414239"/>
                </a:cubicBezTo>
                <a:cubicBezTo>
                  <a:pt x="2671464" y="409277"/>
                  <a:pt x="2665263" y="405557"/>
                  <a:pt x="2667744" y="403076"/>
                </a:cubicBezTo>
                <a:cubicBezTo>
                  <a:pt x="2670224" y="400596"/>
                  <a:pt x="2677666" y="399356"/>
                  <a:pt x="2690068" y="399356"/>
                </a:cubicBezTo>
                <a:cubicBezTo>
                  <a:pt x="2702470" y="399356"/>
                  <a:pt x="2711152" y="398115"/>
                  <a:pt x="2716113" y="395635"/>
                </a:cubicBezTo>
                <a:cubicBezTo>
                  <a:pt x="2721074" y="393155"/>
                  <a:pt x="2726035" y="391914"/>
                  <a:pt x="2730996" y="391914"/>
                </a:cubicBezTo>
                <a:close/>
                <a:moveTo>
                  <a:pt x="4550419" y="388194"/>
                </a:moveTo>
                <a:cubicBezTo>
                  <a:pt x="4552900" y="388194"/>
                  <a:pt x="4556621" y="389434"/>
                  <a:pt x="4561581" y="391914"/>
                </a:cubicBezTo>
                <a:cubicBezTo>
                  <a:pt x="4561581" y="396876"/>
                  <a:pt x="4561581" y="399356"/>
                  <a:pt x="4561581" y="399356"/>
                </a:cubicBezTo>
                <a:cubicBezTo>
                  <a:pt x="4561581" y="399356"/>
                  <a:pt x="4559101" y="401836"/>
                  <a:pt x="4554140" y="406797"/>
                </a:cubicBezTo>
                <a:cubicBezTo>
                  <a:pt x="4549179" y="411759"/>
                  <a:pt x="4546699" y="411759"/>
                  <a:pt x="4546699" y="406797"/>
                </a:cubicBezTo>
                <a:lnTo>
                  <a:pt x="4546699" y="391914"/>
                </a:lnTo>
                <a:cubicBezTo>
                  <a:pt x="4546699" y="389434"/>
                  <a:pt x="4547939" y="388194"/>
                  <a:pt x="4550419" y="388194"/>
                </a:cubicBezTo>
                <a:close/>
                <a:moveTo>
                  <a:pt x="3646289" y="384473"/>
                </a:moveTo>
                <a:cubicBezTo>
                  <a:pt x="3651250" y="384473"/>
                  <a:pt x="3656210" y="386953"/>
                  <a:pt x="3661172" y="391914"/>
                </a:cubicBezTo>
                <a:cubicBezTo>
                  <a:pt x="3666133" y="396876"/>
                  <a:pt x="3671093" y="399356"/>
                  <a:pt x="3676054" y="399356"/>
                </a:cubicBezTo>
                <a:lnTo>
                  <a:pt x="3683496" y="406797"/>
                </a:lnTo>
                <a:lnTo>
                  <a:pt x="3698379" y="414239"/>
                </a:lnTo>
                <a:lnTo>
                  <a:pt x="3705820" y="414239"/>
                </a:lnTo>
                <a:cubicBezTo>
                  <a:pt x="3705820" y="414239"/>
                  <a:pt x="3703340" y="412998"/>
                  <a:pt x="3698379" y="410518"/>
                </a:cubicBezTo>
                <a:cubicBezTo>
                  <a:pt x="3693418" y="408038"/>
                  <a:pt x="3692177" y="405557"/>
                  <a:pt x="3694658" y="403076"/>
                </a:cubicBezTo>
                <a:cubicBezTo>
                  <a:pt x="3697138" y="400596"/>
                  <a:pt x="3700859" y="401836"/>
                  <a:pt x="3705820" y="406797"/>
                </a:cubicBezTo>
                <a:cubicBezTo>
                  <a:pt x="3710781" y="411759"/>
                  <a:pt x="3714502" y="415479"/>
                  <a:pt x="3716982" y="417959"/>
                </a:cubicBezTo>
                <a:cubicBezTo>
                  <a:pt x="3719462" y="420439"/>
                  <a:pt x="3720703" y="421680"/>
                  <a:pt x="3720703" y="421680"/>
                </a:cubicBezTo>
                <a:cubicBezTo>
                  <a:pt x="3725664" y="421680"/>
                  <a:pt x="3728144" y="424160"/>
                  <a:pt x="3728144" y="429121"/>
                </a:cubicBezTo>
                <a:lnTo>
                  <a:pt x="3743027" y="444004"/>
                </a:lnTo>
                <a:cubicBezTo>
                  <a:pt x="3757910" y="448966"/>
                  <a:pt x="3765351" y="453926"/>
                  <a:pt x="3765351" y="458887"/>
                </a:cubicBezTo>
                <a:cubicBezTo>
                  <a:pt x="3765351" y="463848"/>
                  <a:pt x="3764111" y="467569"/>
                  <a:pt x="3761631" y="470049"/>
                </a:cubicBezTo>
                <a:cubicBezTo>
                  <a:pt x="3759150" y="472529"/>
                  <a:pt x="3757910" y="473770"/>
                  <a:pt x="3757910" y="473770"/>
                </a:cubicBezTo>
                <a:lnTo>
                  <a:pt x="3743027" y="473770"/>
                </a:lnTo>
                <a:cubicBezTo>
                  <a:pt x="3743027" y="478731"/>
                  <a:pt x="3749228" y="482452"/>
                  <a:pt x="3761631" y="484932"/>
                </a:cubicBezTo>
                <a:cubicBezTo>
                  <a:pt x="3774033" y="487412"/>
                  <a:pt x="3780234" y="487412"/>
                  <a:pt x="3780234" y="484932"/>
                </a:cubicBezTo>
                <a:cubicBezTo>
                  <a:pt x="3780234" y="482452"/>
                  <a:pt x="3781474" y="477491"/>
                  <a:pt x="3783955" y="470049"/>
                </a:cubicBezTo>
                <a:cubicBezTo>
                  <a:pt x="3786435" y="462608"/>
                  <a:pt x="3792636" y="463848"/>
                  <a:pt x="3802558" y="473770"/>
                </a:cubicBezTo>
                <a:lnTo>
                  <a:pt x="3810000" y="473770"/>
                </a:lnTo>
                <a:cubicBezTo>
                  <a:pt x="3810000" y="473770"/>
                  <a:pt x="3812480" y="473770"/>
                  <a:pt x="3817441" y="473770"/>
                </a:cubicBezTo>
                <a:lnTo>
                  <a:pt x="3839765" y="473770"/>
                </a:lnTo>
                <a:cubicBezTo>
                  <a:pt x="3844726" y="468809"/>
                  <a:pt x="3849687" y="468809"/>
                  <a:pt x="3854648" y="473770"/>
                </a:cubicBezTo>
                <a:lnTo>
                  <a:pt x="3906738" y="466328"/>
                </a:lnTo>
                <a:cubicBezTo>
                  <a:pt x="3906738" y="461367"/>
                  <a:pt x="3907978" y="461367"/>
                  <a:pt x="3910459" y="466328"/>
                </a:cubicBezTo>
                <a:cubicBezTo>
                  <a:pt x="3912939" y="471290"/>
                  <a:pt x="3917900" y="473770"/>
                  <a:pt x="3925341" y="473770"/>
                </a:cubicBezTo>
                <a:cubicBezTo>
                  <a:pt x="3932783" y="473770"/>
                  <a:pt x="3937744" y="475010"/>
                  <a:pt x="3940224" y="477491"/>
                </a:cubicBezTo>
                <a:cubicBezTo>
                  <a:pt x="3942705" y="479971"/>
                  <a:pt x="3940224" y="482452"/>
                  <a:pt x="3932783" y="484932"/>
                </a:cubicBezTo>
                <a:cubicBezTo>
                  <a:pt x="3925341" y="487412"/>
                  <a:pt x="3916660" y="489893"/>
                  <a:pt x="3906738" y="492373"/>
                </a:cubicBezTo>
                <a:cubicBezTo>
                  <a:pt x="3896816" y="494853"/>
                  <a:pt x="3886894" y="496094"/>
                  <a:pt x="3876972" y="496094"/>
                </a:cubicBezTo>
                <a:cubicBezTo>
                  <a:pt x="3857128" y="501055"/>
                  <a:pt x="3847207" y="506016"/>
                  <a:pt x="3847207" y="510977"/>
                </a:cubicBezTo>
                <a:cubicBezTo>
                  <a:pt x="3847207" y="515938"/>
                  <a:pt x="3854648" y="518418"/>
                  <a:pt x="3869531" y="518418"/>
                </a:cubicBezTo>
                <a:cubicBezTo>
                  <a:pt x="3899297" y="518418"/>
                  <a:pt x="3904258" y="520898"/>
                  <a:pt x="3884414" y="525860"/>
                </a:cubicBezTo>
                <a:cubicBezTo>
                  <a:pt x="3879453" y="530821"/>
                  <a:pt x="3876972" y="535781"/>
                  <a:pt x="3876972" y="540743"/>
                </a:cubicBezTo>
                <a:cubicBezTo>
                  <a:pt x="3876972" y="545704"/>
                  <a:pt x="3875732" y="548184"/>
                  <a:pt x="3873252" y="548184"/>
                </a:cubicBezTo>
                <a:cubicBezTo>
                  <a:pt x="3870771" y="548184"/>
                  <a:pt x="3867051" y="550664"/>
                  <a:pt x="3862089" y="555625"/>
                </a:cubicBezTo>
                <a:cubicBezTo>
                  <a:pt x="3842246" y="550664"/>
                  <a:pt x="3829843" y="543223"/>
                  <a:pt x="3824882" y="533301"/>
                </a:cubicBezTo>
                <a:cubicBezTo>
                  <a:pt x="3824882" y="528340"/>
                  <a:pt x="3822402" y="525860"/>
                  <a:pt x="3817441" y="525860"/>
                </a:cubicBezTo>
                <a:cubicBezTo>
                  <a:pt x="3812480" y="525860"/>
                  <a:pt x="3810000" y="528340"/>
                  <a:pt x="3810000" y="533301"/>
                </a:cubicBezTo>
                <a:cubicBezTo>
                  <a:pt x="3805039" y="533301"/>
                  <a:pt x="3800078" y="533301"/>
                  <a:pt x="3795117" y="533301"/>
                </a:cubicBezTo>
                <a:cubicBezTo>
                  <a:pt x="3785195" y="533301"/>
                  <a:pt x="3780234" y="530821"/>
                  <a:pt x="3780234" y="525860"/>
                </a:cubicBezTo>
                <a:cubicBezTo>
                  <a:pt x="3780234" y="520898"/>
                  <a:pt x="3778994" y="518418"/>
                  <a:pt x="3776513" y="518418"/>
                </a:cubicBezTo>
                <a:cubicBezTo>
                  <a:pt x="3774033" y="518418"/>
                  <a:pt x="3765351" y="520898"/>
                  <a:pt x="3750468" y="525860"/>
                </a:cubicBezTo>
                <a:cubicBezTo>
                  <a:pt x="3735586" y="525860"/>
                  <a:pt x="3724423" y="528340"/>
                  <a:pt x="3716982" y="533301"/>
                </a:cubicBezTo>
                <a:cubicBezTo>
                  <a:pt x="3709541" y="538262"/>
                  <a:pt x="3707060" y="543223"/>
                  <a:pt x="3709541" y="548184"/>
                </a:cubicBezTo>
                <a:cubicBezTo>
                  <a:pt x="3712021" y="553145"/>
                  <a:pt x="3708300" y="555625"/>
                  <a:pt x="3698379" y="555625"/>
                </a:cubicBezTo>
                <a:lnTo>
                  <a:pt x="3683496" y="563067"/>
                </a:lnTo>
                <a:cubicBezTo>
                  <a:pt x="3683496" y="568028"/>
                  <a:pt x="3681015" y="570508"/>
                  <a:pt x="3676054" y="570508"/>
                </a:cubicBezTo>
                <a:lnTo>
                  <a:pt x="3683496" y="577950"/>
                </a:lnTo>
                <a:cubicBezTo>
                  <a:pt x="3688457" y="577950"/>
                  <a:pt x="3692177" y="577950"/>
                  <a:pt x="3694658" y="577950"/>
                </a:cubicBezTo>
                <a:cubicBezTo>
                  <a:pt x="3697138" y="577950"/>
                  <a:pt x="3698379" y="577950"/>
                  <a:pt x="3698379" y="577950"/>
                </a:cubicBezTo>
                <a:lnTo>
                  <a:pt x="3705820" y="570508"/>
                </a:lnTo>
                <a:cubicBezTo>
                  <a:pt x="3705820" y="575469"/>
                  <a:pt x="3713261" y="577950"/>
                  <a:pt x="3728144" y="577950"/>
                </a:cubicBezTo>
                <a:cubicBezTo>
                  <a:pt x="3747988" y="577950"/>
                  <a:pt x="3752949" y="572988"/>
                  <a:pt x="3743027" y="563067"/>
                </a:cubicBezTo>
                <a:lnTo>
                  <a:pt x="3743027" y="555625"/>
                </a:lnTo>
                <a:cubicBezTo>
                  <a:pt x="3752949" y="560587"/>
                  <a:pt x="3761631" y="565547"/>
                  <a:pt x="3769072" y="570508"/>
                </a:cubicBezTo>
                <a:cubicBezTo>
                  <a:pt x="3776513" y="575469"/>
                  <a:pt x="3777754" y="577950"/>
                  <a:pt x="3772793" y="577950"/>
                </a:cubicBezTo>
                <a:lnTo>
                  <a:pt x="3787675" y="585391"/>
                </a:lnTo>
                <a:cubicBezTo>
                  <a:pt x="3792636" y="585391"/>
                  <a:pt x="3795117" y="582911"/>
                  <a:pt x="3795117" y="577950"/>
                </a:cubicBezTo>
                <a:cubicBezTo>
                  <a:pt x="3795117" y="572988"/>
                  <a:pt x="3802558" y="570508"/>
                  <a:pt x="3817441" y="570508"/>
                </a:cubicBezTo>
                <a:lnTo>
                  <a:pt x="3832324" y="563067"/>
                </a:lnTo>
                <a:cubicBezTo>
                  <a:pt x="3827363" y="558105"/>
                  <a:pt x="3832324" y="558105"/>
                  <a:pt x="3847207" y="563067"/>
                </a:cubicBezTo>
                <a:cubicBezTo>
                  <a:pt x="3857128" y="568028"/>
                  <a:pt x="3862089" y="568028"/>
                  <a:pt x="3862089" y="563067"/>
                </a:cubicBezTo>
                <a:cubicBezTo>
                  <a:pt x="3862089" y="563067"/>
                  <a:pt x="3864570" y="563067"/>
                  <a:pt x="3869531" y="563067"/>
                </a:cubicBezTo>
                <a:cubicBezTo>
                  <a:pt x="3874492" y="563067"/>
                  <a:pt x="3879453" y="563067"/>
                  <a:pt x="3884414" y="563067"/>
                </a:cubicBezTo>
                <a:lnTo>
                  <a:pt x="3906738" y="570508"/>
                </a:lnTo>
                <a:cubicBezTo>
                  <a:pt x="3906738" y="570508"/>
                  <a:pt x="3905498" y="571749"/>
                  <a:pt x="3903017" y="574229"/>
                </a:cubicBezTo>
                <a:cubicBezTo>
                  <a:pt x="3900537" y="576709"/>
                  <a:pt x="3896816" y="577950"/>
                  <a:pt x="3891855" y="577950"/>
                </a:cubicBezTo>
                <a:cubicBezTo>
                  <a:pt x="3886894" y="577950"/>
                  <a:pt x="3881933" y="577950"/>
                  <a:pt x="3876972" y="577950"/>
                </a:cubicBezTo>
                <a:cubicBezTo>
                  <a:pt x="3872011" y="577950"/>
                  <a:pt x="3869531" y="577950"/>
                  <a:pt x="3869531" y="577950"/>
                </a:cubicBezTo>
                <a:lnTo>
                  <a:pt x="3869531" y="585391"/>
                </a:lnTo>
                <a:lnTo>
                  <a:pt x="3884414" y="585391"/>
                </a:lnTo>
                <a:cubicBezTo>
                  <a:pt x="3889375" y="590352"/>
                  <a:pt x="3894335" y="592832"/>
                  <a:pt x="3899297" y="592832"/>
                </a:cubicBezTo>
                <a:cubicBezTo>
                  <a:pt x="3904258" y="592832"/>
                  <a:pt x="3910459" y="594073"/>
                  <a:pt x="3917900" y="596553"/>
                </a:cubicBezTo>
                <a:cubicBezTo>
                  <a:pt x="3925341" y="599033"/>
                  <a:pt x="3930302" y="599033"/>
                  <a:pt x="3932783" y="596553"/>
                </a:cubicBezTo>
                <a:cubicBezTo>
                  <a:pt x="3935263" y="594073"/>
                  <a:pt x="3934023" y="590352"/>
                  <a:pt x="3929062" y="585391"/>
                </a:cubicBezTo>
                <a:cubicBezTo>
                  <a:pt x="3914179" y="570508"/>
                  <a:pt x="3911699" y="560587"/>
                  <a:pt x="3921621" y="555625"/>
                </a:cubicBezTo>
                <a:cubicBezTo>
                  <a:pt x="3926582" y="555625"/>
                  <a:pt x="3929062" y="553145"/>
                  <a:pt x="3929062" y="548184"/>
                </a:cubicBezTo>
                <a:lnTo>
                  <a:pt x="3936504" y="540743"/>
                </a:lnTo>
                <a:lnTo>
                  <a:pt x="3951386" y="548184"/>
                </a:lnTo>
                <a:cubicBezTo>
                  <a:pt x="3951386" y="553145"/>
                  <a:pt x="3951386" y="555625"/>
                  <a:pt x="3951386" y="555625"/>
                </a:cubicBezTo>
                <a:cubicBezTo>
                  <a:pt x="3951386" y="555625"/>
                  <a:pt x="3956347" y="554385"/>
                  <a:pt x="3966269" y="551905"/>
                </a:cubicBezTo>
                <a:cubicBezTo>
                  <a:pt x="3976191" y="549425"/>
                  <a:pt x="3981152" y="545704"/>
                  <a:pt x="3981152" y="540743"/>
                </a:cubicBezTo>
                <a:cubicBezTo>
                  <a:pt x="3981152" y="535781"/>
                  <a:pt x="3981152" y="533301"/>
                  <a:pt x="3981152" y="533301"/>
                </a:cubicBezTo>
                <a:cubicBezTo>
                  <a:pt x="3986113" y="533301"/>
                  <a:pt x="3988593" y="535781"/>
                  <a:pt x="3988593" y="540743"/>
                </a:cubicBezTo>
                <a:lnTo>
                  <a:pt x="4003476" y="548184"/>
                </a:lnTo>
                <a:cubicBezTo>
                  <a:pt x="4013398" y="548184"/>
                  <a:pt x="4015879" y="549425"/>
                  <a:pt x="4010918" y="551905"/>
                </a:cubicBezTo>
                <a:cubicBezTo>
                  <a:pt x="4005957" y="554385"/>
                  <a:pt x="4005957" y="558105"/>
                  <a:pt x="4010918" y="563067"/>
                </a:cubicBezTo>
                <a:lnTo>
                  <a:pt x="4025800" y="540743"/>
                </a:lnTo>
                <a:lnTo>
                  <a:pt x="4033242" y="548184"/>
                </a:lnTo>
                <a:cubicBezTo>
                  <a:pt x="4038203" y="558105"/>
                  <a:pt x="4038203" y="565547"/>
                  <a:pt x="4033242" y="570508"/>
                </a:cubicBezTo>
                <a:lnTo>
                  <a:pt x="4040683" y="570508"/>
                </a:lnTo>
                <a:lnTo>
                  <a:pt x="4055566" y="577950"/>
                </a:lnTo>
                <a:cubicBezTo>
                  <a:pt x="4045644" y="582911"/>
                  <a:pt x="4045644" y="587871"/>
                  <a:pt x="4055566" y="592832"/>
                </a:cubicBezTo>
                <a:cubicBezTo>
                  <a:pt x="4055566" y="592832"/>
                  <a:pt x="4060527" y="590352"/>
                  <a:pt x="4070449" y="585391"/>
                </a:cubicBezTo>
                <a:cubicBezTo>
                  <a:pt x="4075410" y="585391"/>
                  <a:pt x="4080371" y="585391"/>
                  <a:pt x="4085332" y="585391"/>
                </a:cubicBezTo>
                <a:cubicBezTo>
                  <a:pt x="4090293" y="585391"/>
                  <a:pt x="4094013" y="585391"/>
                  <a:pt x="4096494" y="585391"/>
                </a:cubicBezTo>
                <a:cubicBezTo>
                  <a:pt x="4098974" y="585391"/>
                  <a:pt x="4102695" y="585391"/>
                  <a:pt x="4107656" y="585391"/>
                </a:cubicBezTo>
                <a:cubicBezTo>
                  <a:pt x="4112617" y="585391"/>
                  <a:pt x="4115097" y="582911"/>
                  <a:pt x="4115097" y="577950"/>
                </a:cubicBezTo>
                <a:lnTo>
                  <a:pt x="4107656" y="577950"/>
                </a:lnTo>
                <a:cubicBezTo>
                  <a:pt x="4102695" y="572988"/>
                  <a:pt x="4097734" y="570508"/>
                  <a:pt x="4092773" y="570508"/>
                </a:cubicBezTo>
                <a:cubicBezTo>
                  <a:pt x="4097734" y="565547"/>
                  <a:pt x="4097734" y="560587"/>
                  <a:pt x="4092773" y="555625"/>
                </a:cubicBezTo>
                <a:cubicBezTo>
                  <a:pt x="4087812" y="555625"/>
                  <a:pt x="4080371" y="555625"/>
                  <a:pt x="4070449" y="555625"/>
                </a:cubicBezTo>
                <a:cubicBezTo>
                  <a:pt x="4065488" y="555625"/>
                  <a:pt x="4061767" y="555625"/>
                  <a:pt x="4059287" y="555625"/>
                </a:cubicBezTo>
                <a:cubicBezTo>
                  <a:pt x="4056806" y="555625"/>
                  <a:pt x="4055566" y="555625"/>
                  <a:pt x="4055566" y="555625"/>
                </a:cubicBezTo>
                <a:cubicBezTo>
                  <a:pt x="4055566" y="545704"/>
                  <a:pt x="4065488" y="543223"/>
                  <a:pt x="4085332" y="548184"/>
                </a:cubicBezTo>
                <a:cubicBezTo>
                  <a:pt x="4100214" y="548184"/>
                  <a:pt x="4107656" y="545704"/>
                  <a:pt x="4107656" y="540743"/>
                </a:cubicBezTo>
                <a:cubicBezTo>
                  <a:pt x="4117578" y="550664"/>
                  <a:pt x="4127500" y="555625"/>
                  <a:pt x="4137422" y="555625"/>
                </a:cubicBezTo>
                <a:cubicBezTo>
                  <a:pt x="4157265" y="555625"/>
                  <a:pt x="4159745" y="548184"/>
                  <a:pt x="4144863" y="533301"/>
                </a:cubicBezTo>
                <a:cubicBezTo>
                  <a:pt x="4139902" y="528340"/>
                  <a:pt x="4138662" y="525860"/>
                  <a:pt x="4141142" y="525860"/>
                </a:cubicBezTo>
                <a:cubicBezTo>
                  <a:pt x="4143623" y="525860"/>
                  <a:pt x="4149824" y="525860"/>
                  <a:pt x="4159745" y="525860"/>
                </a:cubicBezTo>
                <a:cubicBezTo>
                  <a:pt x="4169668" y="525860"/>
                  <a:pt x="4177109" y="527100"/>
                  <a:pt x="4182070" y="529580"/>
                </a:cubicBezTo>
                <a:cubicBezTo>
                  <a:pt x="4187031" y="532060"/>
                  <a:pt x="4194472" y="530821"/>
                  <a:pt x="4204394" y="525860"/>
                </a:cubicBezTo>
                <a:cubicBezTo>
                  <a:pt x="4209355" y="525860"/>
                  <a:pt x="4213076" y="525860"/>
                  <a:pt x="4215556" y="525860"/>
                </a:cubicBezTo>
                <a:cubicBezTo>
                  <a:pt x="4218037" y="525860"/>
                  <a:pt x="4219277" y="525860"/>
                  <a:pt x="4219277" y="525860"/>
                </a:cubicBezTo>
                <a:lnTo>
                  <a:pt x="4219277" y="533301"/>
                </a:lnTo>
                <a:lnTo>
                  <a:pt x="4219277" y="540743"/>
                </a:lnTo>
                <a:cubicBezTo>
                  <a:pt x="4229199" y="550664"/>
                  <a:pt x="4229199" y="560587"/>
                  <a:pt x="4219277" y="570508"/>
                </a:cubicBezTo>
                <a:cubicBezTo>
                  <a:pt x="4214316" y="570508"/>
                  <a:pt x="4210595" y="569268"/>
                  <a:pt x="4208115" y="566787"/>
                </a:cubicBezTo>
                <a:cubicBezTo>
                  <a:pt x="4205635" y="564307"/>
                  <a:pt x="4204394" y="563067"/>
                  <a:pt x="4204394" y="563067"/>
                </a:cubicBezTo>
                <a:cubicBezTo>
                  <a:pt x="4204394" y="553145"/>
                  <a:pt x="4200673" y="546943"/>
                  <a:pt x="4193232" y="544463"/>
                </a:cubicBezTo>
                <a:cubicBezTo>
                  <a:pt x="4185790" y="541983"/>
                  <a:pt x="4179590" y="543223"/>
                  <a:pt x="4174628" y="548184"/>
                </a:cubicBezTo>
                <a:lnTo>
                  <a:pt x="4189511" y="563067"/>
                </a:lnTo>
                <a:cubicBezTo>
                  <a:pt x="4194472" y="563067"/>
                  <a:pt x="4196952" y="565547"/>
                  <a:pt x="4196952" y="570508"/>
                </a:cubicBezTo>
                <a:lnTo>
                  <a:pt x="4182070" y="577950"/>
                </a:lnTo>
                <a:lnTo>
                  <a:pt x="4167187" y="577950"/>
                </a:lnTo>
                <a:cubicBezTo>
                  <a:pt x="4172148" y="582911"/>
                  <a:pt x="4173388" y="589112"/>
                  <a:pt x="4170908" y="596553"/>
                </a:cubicBezTo>
                <a:cubicBezTo>
                  <a:pt x="4168427" y="603994"/>
                  <a:pt x="4165947" y="607715"/>
                  <a:pt x="4163466" y="607715"/>
                </a:cubicBezTo>
                <a:cubicBezTo>
                  <a:pt x="4160986" y="607715"/>
                  <a:pt x="4159745" y="608956"/>
                  <a:pt x="4159745" y="611436"/>
                </a:cubicBezTo>
                <a:cubicBezTo>
                  <a:pt x="4159745" y="613916"/>
                  <a:pt x="4162226" y="615157"/>
                  <a:pt x="4167187" y="615157"/>
                </a:cubicBezTo>
                <a:lnTo>
                  <a:pt x="4174628" y="615157"/>
                </a:lnTo>
                <a:cubicBezTo>
                  <a:pt x="4179590" y="620118"/>
                  <a:pt x="4179590" y="625078"/>
                  <a:pt x="4174628" y="630039"/>
                </a:cubicBezTo>
                <a:cubicBezTo>
                  <a:pt x="4159745" y="639961"/>
                  <a:pt x="4157265" y="644922"/>
                  <a:pt x="4167187" y="644922"/>
                </a:cubicBezTo>
                <a:cubicBezTo>
                  <a:pt x="4167187" y="649884"/>
                  <a:pt x="4167187" y="653604"/>
                  <a:pt x="4167187" y="656084"/>
                </a:cubicBezTo>
                <a:cubicBezTo>
                  <a:pt x="4167187" y="658564"/>
                  <a:pt x="4169668" y="662285"/>
                  <a:pt x="4174628" y="667246"/>
                </a:cubicBezTo>
                <a:cubicBezTo>
                  <a:pt x="4174628" y="672208"/>
                  <a:pt x="4175869" y="675928"/>
                  <a:pt x="4178349" y="678409"/>
                </a:cubicBezTo>
                <a:cubicBezTo>
                  <a:pt x="4180830" y="680889"/>
                  <a:pt x="4182070" y="684609"/>
                  <a:pt x="4182070" y="689571"/>
                </a:cubicBezTo>
                <a:cubicBezTo>
                  <a:pt x="4182070" y="694532"/>
                  <a:pt x="4172148" y="694532"/>
                  <a:pt x="4152304" y="689571"/>
                </a:cubicBezTo>
                <a:lnTo>
                  <a:pt x="4144863" y="697012"/>
                </a:lnTo>
                <a:cubicBezTo>
                  <a:pt x="4144863" y="701973"/>
                  <a:pt x="4147343" y="706934"/>
                  <a:pt x="4152304" y="711895"/>
                </a:cubicBezTo>
                <a:cubicBezTo>
                  <a:pt x="4157265" y="711895"/>
                  <a:pt x="4159745" y="713135"/>
                  <a:pt x="4159745" y="715616"/>
                </a:cubicBezTo>
                <a:cubicBezTo>
                  <a:pt x="4159745" y="718096"/>
                  <a:pt x="4159745" y="720577"/>
                  <a:pt x="4159745" y="723057"/>
                </a:cubicBezTo>
                <a:cubicBezTo>
                  <a:pt x="4159745" y="725537"/>
                  <a:pt x="4160986" y="726778"/>
                  <a:pt x="4163466" y="726778"/>
                </a:cubicBezTo>
                <a:cubicBezTo>
                  <a:pt x="4165947" y="726778"/>
                  <a:pt x="4169668" y="726778"/>
                  <a:pt x="4174628" y="726778"/>
                </a:cubicBezTo>
                <a:cubicBezTo>
                  <a:pt x="4179590" y="726778"/>
                  <a:pt x="4183310" y="728018"/>
                  <a:pt x="4185790" y="730498"/>
                </a:cubicBezTo>
                <a:cubicBezTo>
                  <a:pt x="4188271" y="732978"/>
                  <a:pt x="4189511" y="734219"/>
                  <a:pt x="4189511" y="734219"/>
                </a:cubicBezTo>
                <a:lnTo>
                  <a:pt x="4204394" y="734219"/>
                </a:lnTo>
                <a:lnTo>
                  <a:pt x="4211835" y="726778"/>
                </a:lnTo>
                <a:cubicBezTo>
                  <a:pt x="4216797" y="726778"/>
                  <a:pt x="4220517" y="726778"/>
                  <a:pt x="4222997" y="726778"/>
                </a:cubicBezTo>
                <a:cubicBezTo>
                  <a:pt x="4225478" y="726778"/>
                  <a:pt x="4229199" y="729258"/>
                  <a:pt x="4234160" y="734219"/>
                </a:cubicBezTo>
                <a:lnTo>
                  <a:pt x="4241601" y="726778"/>
                </a:lnTo>
                <a:cubicBezTo>
                  <a:pt x="4241601" y="721816"/>
                  <a:pt x="4240360" y="718096"/>
                  <a:pt x="4237880" y="715616"/>
                </a:cubicBezTo>
                <a:cubicBezTo>
                  <a:pt x="4235400" y="713135"/>
                  <a:pt x="4234160" y="711895"/>
                  <a:pt x="4234160" y="711895"/>
                </a:cubicBezTo>
                <a:lnTo>
                  <a:pt x="4219277" y="711895"/>
                </a:lnTo>
                <a:cubicBezTo>
                  <a:pt x="4214316" y="706934"/>
                  <a:pt x="4214316" y="704453"/>
                  <a:pt x="4219277" y="704453"/>
                </a:cubicBezTo>
                <a:cubicBezTo>
                  <a:pt x="4224238" y="694532"/>
                  <a:pt x="4224238" y="687091"/>
                  <a:pt x="4219277" y="682129"/>
                </a:cubicBezTo>
                <a:cubicBezTo>
                  <a:pt x="4214316" y="682129"/>
                  <a:pt x="4211835" y="679649"/>
                  <a:pt x="4211835" y="674688"/>
                </a:cubicBezTo>
                <a:cubicBezTo>
                  <a:pt x="4206875" y="664766"/>
                  <a:pt x="4209355" y="659805"/>
                  <a:pt x="4219277" y="659805"/>
                </a:cubicBezTo>
                <a:cubicBezTo>
                  <a:pt x="4234160" y="659805"/>
                  <a:pt x="4234160" y="657325"/>
                  <a:pt x="4219277" y="652364"/>
                </a:cubicBezTo>
                <a:cubicBezTo>
                  <a:pt x="4219277" y="647402"/>
                  <a:pt x="4219277" y="643682"/>
                  <a:pt x="4219277" y="641201"/>
                </a:cubicBezTo>
                <a:cubicBezTo>
                  <a:pt x="4219277" y="638721"/>
                  <a:pt x="4219277" y="637481"/>
                  <a:pt x="4219277" y="637481"/>
                </a:cubicBezTo>
                <a:cubicBezTo>
                  <a:pt x="4219277" y="632519"/>
                  <a:pt x="4220517" y="630039"/>
                  <a:pt x="4222997" y="630039"/>
                </a:cubicBezTo>
                <a:cubicBezTo>
                  <a:pt x="4225478" y="630039"/>
                  <a:pt x="4227959" y="632519"/>
                  <a:pt x="4230439" y="637481"/>
                </a:cubicBezTo>
                <a:cubicBezTo>
                  <a:pt x="4232919" y="642442"/>
                  <a:pt x="4236640" y="644922"/>
                  <a:pt x="4241601" y="644922"/>
                </a:cubicBezTo>
                <a:cubicBezTo>
                  <a:pt x="4246562" y="644922"/>
                  <a:pt x="4250283" y="646163"/>
                  <a:pt x="4252763" y="648643"/>
                </a:cubicBezTo>
                <a:cubicBezTo>
                  <a:pt x="4255243" y="651123"/>
                  <a:pt x="4254004" y="657325"/>
                  <a:pt x="4249042" y="667246"/>
                </a:cubicBezTo>
                <a:cubicBezTo>
                  <a:pt x="4234160" y="682129"/>
                  <a:pt x="4239121" y="689571"/>
                  <a:pt x="4263925" y="689571"/>
                </a:cubicBezTo>
                <a:cubicBezTo>
                  <a:pt x="4268886" y="689571"/>
                  <a:pt x="4273847" y="692051"/>
                  <a:pt x="4278808" y="697012"/>
                </a:cubicBezTo>
                <a:cubicBezTo>
                  <a:pt x="4278808" y="701973"/>
                  <a:pt x="4282529" y="704453"/>
                  <a:pt x="4289970" y="704453"/>
                </a:cubicBezTo>
                <a:cubicBezTo>
                  <a:pt x="4297411" y="704453"/>
                  <a:pt x="4303612" y="704453"/>
                  <a:pt x="4308574" y="704453"/>
                </a:cubicBezTo>
                <a:cubicBezTo>
                  <a:pt x="4308574" y="699492"/>
                  <a:pt x="4309814" y="697012"/>
                  <a:pt x="4312294" y="697012"/>
                </a:cubicBezTo>
                <a:cubicBezTo>
                  <a:pt x="4314774" y="697012"/>
                  <a:pt x="4316015" y="699492"/>
                  <a:pt x="4316015" y="704453"/>
                </a:cubicBezTo>
                <a:cubicBezTo>
                  <a:pt x="4316015" y="719336"/>
                  <a:pt x="4320976" y="724298"/>
                  <a:pt x="4330898" y="719336"/>
                </a:cubicBezTo>
                <a:lnTo>
                  <a:pt x="4323456" y="689571"/>
                </a:lnTo>
                <a:cubicBezTo>
                  <a:pt x="4318495" y="684609"/>
                  <a:pt x="4320976" y="682129"/>
                  <a:pt x="4330898" y="682129"/>
                </a:cubicBezTo>
                <a:cubicBezTo>
                  <a:pt x="4330898" y="682129"/>
                  <a:pt x="4333378" y="682129"/>
                  <a:pt x="4338339" y="682129"/>
                </a:cubicBezTo>
                <a:lnTo>
                  <a:pt x="4353222" y="682129"/>
                </a:lnTo>
                <a:cubicBezTo>
                  <a:pt x="4353222" y="672208"/>
                  <a:pt x="4348261" y="668487"/>
                  <a:pt x="4338339" y="670967"/>
                </a:cubicBezTo>
                <a:cubicBezTo>
                  <a:pt x="4328418" y="673447"/>
                  <a:pt x="4318495" y="672208"/>
                  <a:pt x="4308574" y="667246"/>
                </a:cubicBezTo>
                <a:lnTo>
                  <a:pt x="4301132" y="659805"/>
                </a:lnTo>
                <a:lnTo>
                  <a:pt x="4316015" y="652364"/>
                </a:lnTo>
                <a:cubicBezTo>
                  <a:pt x="4320976" y="642442"/>
                  <a:pt x="4320976" y="635001"/>
                  <a:pt x="4316015" y="630039"/>
                </a:cubicBezTo>
                <a:cubicBezTo>
                  <a:pt x="4316015" y="630039"/>
                  <a:pt x="4309814" y="631280"/>
                  <a:pt x="4297411" y="633760"/>
                </a:cubicBezTo>
                <a:cubicBezTo>
                  <a:pt x="4285009" y="636240"/>
                  <a:pt x="4276328" y="632519"/>
                  <a:pt x="4271367" y="622598"/>
                </a:cubicBezTo>
                <a:cubicBezTo>
                  <a:pt x="4271367" y="617637"/>
                  <a:pt x="4271367" y="613916"/>
                  <a:pt x="4271367" y="611436"/>
                </a:cubicBezTo>
                <a:cubicBezTo>
                  <a:pt x="4271367" y="608956"/>
                  <a:pt x="4273847" y="607715"/>
                  <a:pt x="4278808" y="607715"/>
                </a:cubicBezTo>
                <a:cubicBezTo>
                  <a:pt x="4283769" y="607715"/>
                  <a:pt x="4286249" y="610195"/>
                  <a:pt x="4286249" y="615157"/>
                </a:cubicBezTo>
                <a:lnTo>
                  <a:pt x="4301132" y="615157"/>
                </a:lnTo>
                <a:cubicBezTo>
                  <a:pt x="4311054" y="610195"/>
                  <a:pt x="4318495" y="605235"/>
                  <a:pt x="4323456" y="600274"/>
                </a:cubicBezTo>
                <a:lnTo>
                  <a:pt x="4316015" y="585391"/>
                </a:lnTo>
                <a:cubicBezTo>
                  <a:pt x="4316015" y="585391"/>
                  <a:pt x="4314774" y="584150"/>
                  <a:pt x="4312294" y="581670"/>
                </a:cubicBezTo>
                <a:cubicBezTo>
                  <a:pt x="4309814" y="579190"/>
                  <a:pt x="4308574" y="577950"/>
                  <a:pt x="4308574" y="577950"/>
                </a:cubicBezTo>
                <a:lnTo>
                  <a:pt x="4286249" y="570508"/>
                </a:lnTo>
                <a:cubicBezTo>
                  <a:pt x="4286249" y="565547"/>
                  <a:pt x="4288729" y="564307"/>
                  <a:pt x="4293691" y="566787"/>
                </a:cubicBezTo>
                <a:cubicBezTo>
                  <a:pt x="4298652" y="569268"/>
                  <a:pt x="4306093" y="570508"/>
                  <a:pt x="4316015" y="570508"/>
                </a:cubicBezTo>
                <a:lnTo>
                  <a:pt x="4368105" y="585391"/>
                </a:lnTo>
                <a:cubicBezTo>
                  <a:pt x="4358183" y="575469"/>
                  <a:pt x="4358183" y="565547"/>
                  <a:pt x="4368105" y="555625"/>
                </a:cubicBezTo>
                <a:cubicBezTo>
                  <a:pt x="4373066" y="550664"/>
                  <a:pt x="4380508" y="553145"/>
                  <a:pt x="4390429" y="563067"/>
                </a:cubicBezTo>
                <a:cubicBezTo>
                  <a:pt x="4395390" y="572988"/>
                  <a:pt x="4397870" y="577950"/>
                  <a:pt x="4397870" y="577950"/>
                </a:cubicBezTo>
                <a:cubicBezTo>
                  <a:pt x="4392909" y="577950"/>
                  <a:pt x="4392909" y="579190"/>
                  <a:pt x="4397870" y="581670"/>
                </a:cubicBezTo>
                <a:cubicBezTo>
                  <a:pt x="4402832" y="584150"/>
                  <a:pt x="4402832" y="586632"/>
                  <a:pt x="4397870" y="589112"/>
                </a:cubicBezTo>
                <a:cubicBezTo>
                  <a:pt x="4392909" y="591592"/>
                  <a:pt x="4392909" y="594073"/>
                  <a:pt x="4397870" y="596553"/>
                </a:cubicBezTo>
                <a:cubicBezTo>
                  <a:pt x="4402832" y="599033"/>
                  <a:pt x="4402832" y="602754"/>
                  <a:pt x="4397870" y="607715"/>
                </a:cubicBezTo>
                <a:lnTo>
                  <a:pt x="4397870" y="630039"/>
                </a:lnTo>
                <a:cubicBezTo>
                  <a:pt x="4392909" y="644922"/>
                  <a:pt x="4389188" y="652364"/>
                  <a:pt x="4386708" y="652364"/>
                </a:cubicBezTo>
                <a:cubicBezTo>
                  <a:pt x="4384228" y="652364"/>
                  <a:pt x="4382988" y="649884"/>
                  <a:pt x="4382988" y="644922"/>
                </a:cubicBezTo>
                <a:cubicBezTo>
                  <a:pt x="4382988" y="639961"/>
                  <a:pt x="4382988" y="630039"/>
                  <a:pt x="4382988" y="615157"/>
                </a:cubicBezTo>
                <a:cubicBezTo>
                  <a:pt x="4378026" y="605235"/>
                  <a:pt x="4375546" y="599033"/>
                  <a:pt x="4375546" y="596553"/>
                </a:cubicBezTo>
                <a:cubicBezTo>
                  <a:pt x="4375546" y="594073"/>
                  <a:pt x="4370585" y="592832"/>
                  <a:pt x="4360663" y="592832"/>
                </a:cubicBezTo>
                <a:cubicBezTo>
                  <a:pt x="4350742" y="592832"/>
                  <a:pt x="4345781" y="595312"/>
                  <a:pt x="4345781" y="600274"/>
                </a:cubicBezTo>
                <a:lnTo>
                  <a:pt x="4338339" y="607715"/>
                </a:lnTo>
                <a:lnTo>
                  <a:pt x="4323456" y="615157"/>
                </a:lnTo>
                <a:lnTo>
                  <a:pt x="4338339" y="615157"/>
                </a:lnTo>
                <a:cubicBezTo>
                  <a:pt x="4343301" y="620118"/>
                  <a:pt x="4350742" y="625078"/>
                  <a:pt x="4360663" y="630039"/>
                </a:cubicBezTo>
                <a:lnTo>
                  <a:pt x="4375546" y="644922"/>
                </a:lnTo>
                <a:lnTo>
                  <a:pt x="4353222" y="637481"/>
                </a:lnTo>
                <a:lnTo>
                  <a:pt x="4345781" y="652364"/>
                </a:lnTo>
                <a:cubicBezTo>
                  <a:pt x="4355702" y="652364"/>
                  <a:pt x="4360663" y="654844"/>
                  <a:pt x="4360663" y="659805"/>
                </a:cubicBezTo>
                <a:cubicBezTo>
                  <a:pt x="4355702" y="664766"/>
                  <a:pt x="4355702" y="667246"/>
                  <a:pt x="4360663" y="667246"/>
                </a:cubicBezTo>
                <a:lnTo>
                  <a:pt x="4368105" y="674688"/>
                </a:lnTo>
                <a:cubicBezTo>
                  <a:pt x="4368105" y="684609"/>
                  <a:pt x="4370585" y="692051"/>
                  <a:pt x="4375546" y="697012"/>
                </a:cubicBezTo>
                <a:cubicBezTo>
                  <a:pt x="4375546" y="701973"/>
                  <a:pt x="4373066" y="704453"/>
                  <a:pt x="4368105" y="704453"/>
                </a:cubicBezTo>
                <a:cubicBezTo>
                  <a:pt x="4363144" y="704453"/>
                  <a:pt x="4360663" y="705694"/>
                  <a:pt x="4360663" y="708174"/>
                </a:cubicBezTo>
                <a:cubicBezTo>
                  <a:pt x="4360663" y="710654"/>
                  <a:pt x="4365625" y="716856"/>
                  <a:pt x="4375546" y="726778"/>
                </a:cubicBezTo>
                <a:cubicBezTo>
                  <a:pt x="4385468" y="741660"/>
                  <a:pt x="4390429" y="749102"/>
                  <a:pt x="4390429" y="749102"/>
                </a:cubicBezTo>
                <a:cubicBezTo>
                  <a:pt x="4390429" y="754063"/>
                  <a:pt x="4391670" y="757784"/>
                  <a:pt x="4394150" y="760264"/>
                </a:cubicBezTo>
                <a:cubicBezTo>
                  <a:pt x="4396630" y="762744"/>
                  <a:pt x="4400351" y="763985"/>
                  <a:pt x="4405312" y="763985"/>
                </a:cubicBezTo>
                <a:cubicBezTo>
                  <a:pt x="4410273" y="763985"/>
                  <a:pt x="4416474" y="768946"/>
                  <a:pt x="4423915" y="778868"/>
                </a:cubicBezTo>
                <a:cubicBezTo>
                  <a:pt x="4431357" y="788789"/>
                  <a:pt x="4435077" y="796230"/>
                  <a:pt x="4435077" y="801192"/>
                </a:cubicBezTo>
                <a:cubicBezTo>
                  <a:pt x="4435077" y="801192"/>
                  <a:pt x="4435077" y="802432"/>
                  <a:pt x="4435077" y="804912"/>
                </a:cubicBezTo>
                <a:cubicBezTo>
                  <a:pt x="4435077" y="807393"/>
                  <a:pt x="4437558" y="811113"/>
                  <a:pt x="4442519" y="816075"/>
                </a:cubicBezTo>
                <a:cubicBezTo>
                  <a:pt x="4447480" y="821036"/>
                  <a:pt x="4447480" y="823516"/>
                  <a:pt x="4442519" y="823516"/>
                </a:cubicBezTo>
                <a:lnTo>
                  <a:pt x="4435077" y="853282"/>
                </a:lnTo>
                <a:lnTo>
                  <a:pt x="4442519" y="860723"/>
                </a:lnTo>
                <a:cubicBezTo>
                  <a:pt x="4442519" y="860723"/>
                  <a:pt x="4444999" y="861964"/>
                  <a:pt x="4449960" y="864444"/>
                </a:cubicBezTo>
                <a:cubicBezTo>
                  <a:pt x="4454922" y="866924"/>
                  <a:pt x="4458642" y="868164"/>
                  <a:pt x="4461122" y="868164"/>
                </a:cubicBezTo>
                <a:cubicBezTo>
                  <a:pt x="4463602" y="868164"/>
                  <a:pt x="4467323" y="869405"/>
                  <a:pt x="4472285" y="871885"/>
                </a:cubicBezTo>
                <a:cubicBezTo>
                  <a:pt x="4477246" y="874365"/>
                  <a:pt x="4482206" y="875606"/>
                  <a:pt x="4487167" y="875606"/>
                </a:cubicBezTo>
                <a:cubicBezTo>
                  <a:pt x="4492129" y="875606"/>
                  <a:pt x="4494609" y="875606"/>
                  <a:pt x="4494609" y="875606"/>
                </a:cubicBezTo>
                <a:cubicBezTo>
                  <a:pt x="4494609" y="870644"/>
                  <a:pt x="4484687" y="865684"/>
                  <a:pt x="4464843" y="860723"/>
                </a:cubicBezTo>
                <a:cubicBezTo>
                  <a:pt x="4459882" y="855762"/>
                  <a:pt x="4454922" y="852041"/>
                  <a:pt x="4449960" y="849561"/>
                </a:cubicBezTo>
                <a:cubicBezTo>
                  <a:pt x="4444999" y="847081"/>
                  <a:pt x="4442519" y="845840"/>
                  <a:pt x="4442519" y="845840"/>
                </a:cubicBezTo>
                <a:lnTo>
                  <a:pt x="4472285" y="845840"/>
                </a:lnTo>
                <a:cubicBezTo>
                  <a:pt x="4472285" y="850801"/>
                  <a:pt x="4474765" y="853282"/>
                  <a:pt x="4479726" y="853282"/>
                </a:cubicBezTo>
                <a:cubicBezTo>
                  <a:pt x="4484687" y="853282"/>
                  <a:pt x="4490888" y="857002"/>
                  <a:pt x="4498329" y="864444"/>
                </a:cubicBezTo>
                <a:cubicBezTo>
                  <a:pt x="4505771" y="871885"/>
                  <a:pt x="4511972" y="875606"/>
                  <a:pt x="4516933" y="875606"/>
                </a:cubicBezTo>
                <a:cubicBezTo>
                  <a:pt x="4521894" y="875606"/>
                  <a:pt x="4524374" y="875606"/>
                  <a:pt x="4524374" y="875606"/>
                </a:cubicBezTo>
                <a:cubicBezTo>
                  <a:pt x="4524374" y="875606"/>
                  <a:pt x="4524374" y="878086"/>
                  <a:pt x="4524374" y="883047"/>
                </a:cubicBezTo>
                <a:lnTo>
                  <a:pt x="4525770" y="883047"/>
                </a:lnTo>
                <a:cubicBezTo>
                  <a:pt x="4527320" y="883047"/>
                  <a:pt x="4529336" y="883047"/>
                  <a:pt x="4531816" y="883047"/>
                </a:cubicBezTo>
                <a:cubicBezTo>
                  <a:pt x="4541737" y="883047"/>
                  <a:pt x="4546699" y="881807"/>
                  <a:pt x="4546699" y="879326"/>
                </a:cubicBezTo>
                <a:cubicBezTo>
                  <a:pt x="4546699" y="876846"/>
                  <a:pt x="4544218" y="875606"/>
                  <a:pt x="4539257" y="875606"/>
                </a:cubicBezTo>
                <a:cubicBezTo>
                  <a:pt x="4534296" y="875606"/>
                  <a:pt x="4529336" y="871885"/>
                  <a:pt x="4524374" y="864444"/>
                </a:cubicBezTo>
                <a:cubicBezTo>
                  <a:pt x="4519413" y="857002"/>
                  <a:pt x="4514453" y="850801"/>
                  <a:pt x="4509492" y="845840"/>
                </a:cubicBezTo>
                <a:lnTo>
                  <a:pt x="4524374" y="838399"/>
                </a:lnTo>
                <a:cubicBezTo>
                  <a:pt x="4534296" y="838399"/>
                  <a:pt x="4539257" y="833437"/>
                  <a:pt x="4539257" y="823516"/>
                </a:cubicBezTo>
                <a:lnTo>
                  <a:pt x="4539257" y="801192"/>
                </a:lnTo>
                <a:cubicBezTo>
                  <a:pt x="4539257" y="796230"/>
                  <a:pt x="4541737" y="793750"/>
                  <a:pt x="4546699" y="793750"/>
                </a:cubicBezTo>
                <a:lnTo>
                  <a:pt x="4569023" y="830957"/>
                </a:lnTo>
                <a:cubicBezTo>
                  <a:pt x="4569023" y="835919"/>
                  <a:pt x="4580185" y="838399"/>
                  <a:pt x="4602509" y="838399"/>
                </a:cubicBezTo>
                <a:cubicBezTo>
                  <a:pt x="4624833" y="838399"/>
                  <a:pt x="4635995" y="838399"/>
                  <a:pt x="4635995" y="838399"/>
                </a:cubicBezTo>
                <a:cubicBezTo>
                  <a:pt x="4635995" y="838399"/>
                  <a:pt x="4637236" y="839639"/>
                  <a:pt x="4639716" y="842119"/>
                </a:cubicBezTo>
                <a:cubicBezTo>
                  <a:pt x="4642196" y="844600"/>
                  <a:pt x="4645917" y="843360"/>
                  <a:pt x="4650878" y="838399"/>
                </a:cubicBezTo>
                <a:cubicBezTo>
                  <a:pt x="4655840" y="838399"/>
                  <a:pt x="4659560" y="839639"/>
                  <a:pt x="4662040" y="842119"/>
                </a:cubicBezTo>
                <a:cubicBezTo>
                  <a:pt x="4664520" y="844600"/>
                  <a:pt x="4674443" y="844600"/>
                  <a:pt x="4691806" y="842119"/>
                </a:cubicBezTo>
                <a:cubicBezTo>
                  <a:pt x="4709169" y="839639"/>
                  <a:pt x="4717851" y="838399"/>
                  <a:pt x="4717851" y="838399"/>
                </a:cubicBezTo>
                <a:cubicBezTo>
                  <a:pt x="4722812" y="833437"/>
                  <a:pt x="4725292" y="830957"/>
                  <a:pt x="4725292" y="830957"/>
                </a:cubicBezTo>
                <a:cubicBezTo>
                  <a:pt x="4725292" y="830957"/>
                  <a:pt x="4727772" y="830957"/>
                  <a:pt x="4732734" y="830957"/>
                </a:cubicBezTo>
                <a:lnTo>
                  <a:pt x="4732734" y="838399"/>
                </a:lnTo>
                <a:cubicBezTo>
                  <a:pt x="4727772" y="838399"/>
                  <a:pt x="4725292" y="840879"/>
                  <a:pt x="4725292" y="845840"/>
                </a:cubicBezTo>
                <a:cubicBezTo>
                  <a:pt x="4725292" y="850801"/>
                  <a:pt x="4722812" y="853282"/>
                  <a:pt x="4717851" y="853282"/>
                </a:cubicBezTo>
                <a:cubicBezTo>
                  <a:pt x="4712890" y="853282"/>
                  <a:pt x="4709169" y="853282"/>
                  <a:pt x="4706689" y="853282"/>
                </a:cubicBezTo>
                <a:cubicBezTo>
                  <a:pt x="4704209" y="853282"/>
                  <a:pt x="4702968" y="855762"/>
                  <a:pt x="4702968" y="860723"/>
                </a:cubicBezTo>
                <a:cubicBezTo>
                  <a:pt x="4702968" y="865684"/>
                  <a:pt x="4698007" y="868164"/>
                  <a:pt x="4688085" y="868164"/>
                </a:cubicBezTo>
                <a:cubicBezTo>
                  <a:pt x="4683124" y="863203"/>
                  <a:pt x="4679403" y="860723"/>
                  <a:pt x="4676923" y="860723"/>
                </a:cubicBezTo>
                <a:cubicBezTo>
                  <a:pt x="4674443" y="860723"/>
                  <a:pt x="4673202" y="860723"/>
                  <a:pt x="4673202" y="860723"/>
                </a:cubicBezTo>
                <a:lnTo>
                  <a:pt x="4635995" y="868164"/>
                </a:lnTo>
                <a:cubicBezTo>
                  <a:pt x="4631034" y="873126"/>
                  <a:pt x="4623593" y="873126"/>
                  <a:pt x="4613671" y="868164"/>
                </a:cubicBezTo>
                <a:cubicBezTo>
                  <a:pt x="4598788" y="868164"/>
                  <a:pt x="4591347" y="870644"/>
                  <a:pt x="4591347" y="875606"/>
                </a:cubicBezTo>
                <a:cubicBezTo>
                  <a:pt x="4591347" y="880567"/>
                  <a:pt x="4588867" y="883047"/>
                  <a:pt x="4583906" y="883047"/>
                </a:cubicBezTo>
                <a:cubicBezTo>
                  <a:pt x="4578944" y="888009"/>
                  <a:pt x="4576464" y="892969"/>
                  <a:pt x="4576464" y="897930"/>
                </a:cubicBezTo>
                <a:cubicBezTo>
                  <a:pt x="4576464" y="907851"/>
                  <a:pt x="4573984" y="912813"/>
                  <a:pt x="4569023" y="912813"/>
                </a:cubicBezTo>
                <a:cubicBezTo>
                  <a:pt x="4573984" y="917774"/>
                  <a:pt x="4576464" y="922734"/>
                  <a:pt x="4576464" y="927696"/>
                </a:cubicBezTo>
                <a:lnTo>
                  <a:pt x="4583906" y="935137"/>
                </a:lnTo>
                <a:lnTo>
                  <a:pt x="4576464" y="935137"/>
                </a:lnTo>
                <a:cubicBezTo>
                  <a:pt x="4571503" y="935137"/>
                  <a:pt x="4566543" y="935137"/>
                  <a:pt x="4561581" y="935137"/>
                </a:cubicBezTo>
                <a:cubicBezTo>
                  <a:pt x="4561581" y="940098"/>
                  <a:pt x="4559101" y="941338"/>
                  <a:pt x="4554140" y="938858"/>
                </a:cubicBezTo>
                <a:cubicBezTo>
                  <a:pt x="4549179" y="936378"/>
                  <a:pt x="4549179" y="930176"/>
                  <a:pt x="4554140" y="920254"/>
                </a:cubicBezTo>
                <a:lnTo>
                  <a:pt x="4546699" y="897930"/>
                </a:lnTo>
                <a:cubicBezTo>
                  <a:pt x="4546699" y="892969"/>
                  <a:pt x="4541737" y="895450"/>
                  <a:pt x="4531816" y="905371"/>
                </a:cubicBezTo>
                <a:lnTo>
                  <a:pt x="4531816" y="920254"/>
                </a:lnTo>
                <a:cubicBezTo>
                  <a:pt x="4526854" y="935137"/>
                  <a:pt x="4516933" y="940098"/>
                  <a:pt x="4502050" y="935137"/>
                </a:cubicBezTo>
                <a:cubicBezTo>
                  <a:pt x="4497089" y="935137"/>
                  <a:pt x="4493368" y="935137"/>
                  <a:pt x="4490888" y="935137"/>
                </a:cubicBezTo>
                <a:cubicBezTo>
                  <a:pt x="4488408" y="935137"/>
                  <a:pt x="4487167" y="935137"/>
                  <a:pt x="4487167" y="935137"/>
                </a:cubicBezTo>
                <a:cubicBezTo>
                  <a:pt x="4482206" y="940098"/>
                  <a:pt x="4482206" y="945059"/>
                  <a:pt x="4487167" y="950020"/>
                </a:cubicBezTo>
                <a:lnTo>
                  <a:pt x="4531816" y="950020"/>
                </a:lnTo>
                <a:lnTo>
                  <a:pt x="4583906" y="957461"/>
                </a:lnTo>
                <a:lnTo>
                  <a:pt x="4613671" y="964903"/>
                </a:lnTo>
                <a:cubicBezTo>
                  <a:pt x="4613671" y="964903"/>
                  <a:pt x="4613671" y="963662"/>
                  <a:pt x="4613671" y="961182"/>
                </a:cubicBezTo>
                <a:cubicBezTo>
                  <a:pt x="4613671" y="958702"/>
                  <a:pt x="4611191" y="957461"/>
                  <a:pt x="4606230" y="957461"/>
                </a:cubicBezTo>
                <a:lnTo>
                  <a:pt x="4591347" y="912813"/>
                </a:lnTo>
                <a:cubicBezTo>
                  <a:pt x="4591347" y="907851"/>
                  <a:pt x="4595068" y="905371"/>
                  <a:pt x="4602509" y="905371"/>
                </a:cubicBezTo>
                <a:cubicBezTo>
                  <a:pt x="4609951" y="905371"/>
                  <a:pt x="4613671" y="907851"/>
                  <a:pt x="4613671" y="912813"/>
                </a:cubicBezTo>
                <a:cubicBezTo>
                  <a:pt x="4613671" y="907851"/>
                  <a:pt x="4613671" y="905371"/>
                  <a:pt x="4613671" y="905371"/>
                </a:cubicBezTo>
                <a:lnTo>
                  <a:pt x="4621113" y="890489"/>
                </a:lnTo>
                <a:cubicBezTo>
                  <a:pt x="4626074" y="890489"/>
                  <a:pt x="4629795" y="890489"/>
                  <a:pt x="4632275" y="890489"/>
                </a:cubicBezTo>
                <a:cubicBezTo>
                  <a:pt x="4634755" y="890489"/>
                  <a:pt x="4635995" y="890489"/>
                  <a:pt x="4635995" y="890489"/>
                </a:cubicBezTo>
                <a:cubicBezTo>
                  <a:pt x="4640957" y="885527"/>
                  <a:pt x="4645917" y="883047"/>
                  <a:pt x="4650878" y="883047"/>
                </a:cubicBezTo>
                <a:lnTo>
                  <a:pt x="4658320" y="890489"/>
                </a:lnTo>
                <a:cubicBezTo>
                  <a:pt x="4653358" y="890489"/>
                  <a:pt x="4652119" y="891729"/>
                  <a:pt x="4654599" y="894209"/>
                </a:cubicBezTo>
                <a:cubicBezTo>
                  <a:pt x="4657079" y="896689"/>
                  <a:pt x="4658320" y="900410"/>
                  <a:pt x="4658320" y="905371"/>
                </a:cubicBezTo>
                <a:lnTo>
                  <a:pt x="4643437" y="912813"/>
                </a:lnTo>
                <a:cubicBezTo>
                  <a:pt x="4638476" y="917774"/>
                  <a:pt x="4635995" y="920254"/>
                  <a:pt x="4635995" y="920254"/>
                </a:cubicBezTo>
                <a:cubicBezTo>
                  <a:pt x="4635995" y="920254"/>
                  <a:pt x="4638476" y="920254"/>
                  <a:pt x="4643437" y="920254"/>
                </a:cubicBezTo>
                <a:cubicBezTo>
                  <a:pt x="4653358" y="925216"/>
                  <a:pt x="4660800" y="930176"/>
                  <a:pt x="4665761" y="935137"/>
                </a:cubicBezTo>
                <a:cubicBezTo>
                  <a:pt x="4670722" y="940098"/>
                  <a:pt x="4675683" y="942578"/>
                  <a:pt x="4680644" y="942578"/>
                </a:cubicBezTo>
                <a:lnTo>
                  <a:pt x="4688085" y="942578"/>
                </a:lnTo>
                <a:lnTo>
                  <a:pt x="4688085" y="957461"/>
                </a:lnTo>
                <a:cubicBezTo>
                  <a:pt x="4698007" y="962423"/>
                  <a:pt x="4701727" y="964903"/>
                  <a:pt x="4699247" y="964903"/>
                </a:cubicBezTo>
                <a:cubicBezTo>
                  <a:pt x="4696767" y="964903"/>
                  <a:pt x="4688085" y="964903"/>
                  <a:pt x="4673202" y="964903"/>
                </a:cubicBezTo>
                <a:cubicBezTo>
                  <a:pt x="4668241" y="964903"/>
                  <a:pt x="4665761" y="968623"/>
                  <a:pt x="4665761" y="976065"/>
                </a:cubicBezTo>
                <a:cubicBezTo>
                  <a:pt x="4665761" y="983506"/>
                  <a:pt x="4668241" y="988468"/>
                  <a:pt x="4673202" y="990948"/>
                </a:cubicBezTo>
                <a:cubicBezTo>
                  <a:pt x="4678164" y="993428"/>
                  <a:pt x="4678164" y="997148"/>
                  <a:pt x="4673202" y="1002110"/>
                </a:cubicBezTo>
                <a:cubicBezTo>
                  <a:pt x="4668241" y="1007071"/>
                  <a:pt x="4668241" y="1012031"/>
                  <a:pt x="4673202" y="1016993"/>
                </a:cubicBezTo>
                <a:cubicBezTo>
                  <a:pt x="4688085" y="1016993"/>
                  <a:pt x="4688085" y="1021954"/>
                  <a:pt x="4673202" y="1031875"/>
                </a:cubicBezTo>
                <a:cubicBezTo>
                  <a:pt x="4668241" y="1036837"/>
                  <a:pt x="4670722" y="1040557"/>
                  <a:pt x="4680644" y="1043037"/>
                </a:cubicBezTo>
                <a:cubicBezTo>
                  <a:pt x="4690565" y="1045518"/>
                  <a:pt x="4696767" y="1045518"/>
                  <a:pt x="4699247" y="1043037"/>
                </a:cubicBezTo>
                <a:cubicBezTo>
                  <a:pt x="4701727" y="1040557"/>
                  <a:pt x="4702968" y="1039317"/>
                  <a:pt x="4702968" y="1039317"/>
                </a:cubicBezTo>
                <a:lnTo>
                  <a:pt x="4702968" y="1031875"/>
                </a:lnTo>
                <a:lnTo>
                  <a:pt x="4710410" y="1024434"/>
                </a:lnTo>
                <a:lnTo>
                  <a:pt x="4702968" y="1009551"/>
                </a:lnTo>
                <a:cubicBezTo>
                  <a:pt x="4698007" y="1004590"/>
                  <a:pt x="4695527" y="997148"/>
                  <a:pt x="4695527" y="987227"/>
                </a:cubicBezTo>
                <a:cubicBezTo>
                  <a:pt x="4695527" y="982266"/>
                  <a:pt x="4696767" y="978545"/>
                  <a:pt x="4699247" y="976065"/>
                </a:cubicBezTo>
                <a:cubicBezTo>
                  <a:pt x="4701727" y="973585"/>
                  <a:pt x="4705448" y="972344"/>
                  <a:pt x="4710410" y="972344"/>
                </a:cubicBezTo>
                <a:cubicBezTo>
                  <a:pt x="4720331" y="972344"/>
                  <a:pt x="4725292" y="974824"/>
                  <a:pt x="4725292" y="979785"/>
                </a:cubicBezTo>
                <a:lnTo>
                  <a:pt x="4755058" y="994668"/>
                </a:lnTo>
                <a:lnTo>
                  <a:pt x="4777382" y="1009551"/>
                </a:lnTo>
                <a:cubicBezTo>
                  <a:pt x="4787304" y="1019473"/>
                  <a:pt x="4791024" y="1025675"/>
                  <a:pt x="4788544" y="1028155"/>
                </a:cubicBezTo>
                <a:cubicBezTo>
                  <a:pt x="4786064" y="1030635"/>
                  <a:pt x="4779862" y="1031875"/>
                  <a:pt x="4769941" y="1031875"/>
                </a:cubicBezTo>
                <a:cubicBezTo>
                  <a:pt x="4764979" y="1031875"/>
                  <a:pt x="4762499" y="1030635"/>
                  <a:pt x="4762499" y="1028155"/>
                </a:cubicBezTo>
                <a:cubicBezTo>
                  <a:pt x="4762499" y="1025675"/>
                  <a:pt x="4762499" y="1021954"/>
                  <a:pt x="4762499" y="1016993"/>
                </a:cubicBezTo>
                <a:lnTo>
                  <a:pt x="4747617" y="1002110"/>
                </a:lnTo>
                <a:lnTo>
                  <a:pt x="4732734" y="1009551"/>
                </a:lnTo>
                <a:cubicBezTo>
                  <a:pt x="4732734" y="1009551"/>
                  <a:pt x="4733974" y="1012031"/>
                  <a:pt x="4736454" y="1016993"/>
                </a:cubicBezTo>
                <a:cubicBezTo>
                  <a:pt x="4738935" y="1021954"/>
                  <a:pt x="4740175" y="1024434"/>
                  <a:pt x="4740175" y="1024434"/>
                </a:cubicBezTo>
                <a:cubicBezTo>
                  <a:pt x="4745136" y="1024434"/>
                  <a:pt x="4747617" y="1026914"/>
                  <a:pt x="4747617" y="1031875"/>
                </a:cubicBezTo>
                <a:cubicBezTo>
                  <a:pt x="4747617" y="1036837"/>
                  <a:pt x="4752578" y="1043037"/>
                  <a:pt x="4762499" y="1050479"/>
                </a:cubicBezTo>
                <a:cubicBezTo>
                  <a:pt x="4772421" y="1057920"/>
                  <a:pt x="4784824" y="1065362"/>
                  <a:pt x="4799706" y="1072803"/>
                </a:cubicBezTo>
                <a:cubicBezTo>
                  <a:pt x="4814589" y="1080244"/>
                  <a:pt x="4822031" y="1081485"/>
                  <a:pt x="4822031" y="1076524"/>
                </a:cubicBezTo>
                <a:cubicBezTo>
                  <a:pt x="4826992" y="1076524"/>
                  <a:pt x="4829472" y="1074044"/>
                  <a:pt x="4829472" y="1069082"/>
                </a:cubicBezTo>
                <a:cubicBezTo>
                  <a:pt x="4829472" y="1059161"/>
                  <a:pt x="4834433" y="1059161"/>
                  <a:pt x="4844355" y="1069082"/>
                </a:cubicBezTo>
                <a:cubicBezTo>
                  <a:pt x="4849316" y="1069082"/>
                  <a:pt x="4849316" y="1071562"/>
                  <a:pt x="4844355" y="1076524"/>
                </a:cubicBezTo>
                <a:cubicBezTo>
                  <a:pt x="4839394" y="1076524"/>
                  <a:pt x="4836913" y="1079004"/>
                  <a:pt x="4836913" y="1083965"/>
                </a:cubicBezTo>
                <a:cubicBezTo>
                  <a:pt x="4836913" y="1088926"/>
                  <a:pt x="4836913" y="1091407"/>
                  <a:pt x="4836913" y="1091407"/>
                </a:cubicBezTo>
                <a:cubicBezTo>
                  <a:pt x="4841875" y="1101328"/>
                  <a:pt x="4841875" y="1103809"/>
                  <a:pt x="4836913" y="1098848"/>
                </a:cubicBezTo>
                <a:cubicBezTo>
                  <a:pt x="4831952" y="1093887"/>
                  <a:pt x="4826992" y="1091407"/>
                  <a:pt x="4822031" y="1091407"/>
                </a:cubicBezTo>
                <a:cubicBezTo>
                  <a:pt x="4817069" y="1091407"/>
                  <a:pt x="4809628" y="1088926"/>
                  <a:pt x="4799706" y="1083965"/>
                </a:cubicBezTo>
                <a:cubicBezTo>
                  <a:pt x="4794745" y="1083965"/>
                  <a:pt x="4789785" y="1082725"/>
                  <a:pt x="4784824" y="1080244"/>
                </a:cubicBezTo>
                <a:cubicBezTo>
                  <a:pt x="4779862" y="1077764"/>
                  <a:pt x="4774902" y="1076524"/>
                  <a:pt x="4769941" y="1076524"/>
                </a:cubicBezTo>
                <a:cubicBezTo>
                  <a:pt x="4764979" y="1071562"/>
                  <a:pt x="4757538" y="1064121"/>
                  <a:pt x="4747617" y="1054200"/>
                </a:cubicBezTo>
                <a:cubicBezTo>
                  <a:pt x="4732734" y="1034355"/>
                  <a:pt x="4725292" y="1031875"/>
                  <a:pt x="4725292" y="1046758"/>
                </a:cubicBezTo>
                <a:cubicBezTo>
                  <a:pt x="4725292" y="1051719"/>
                  <a:pt x="4732734" y="1059161"/>
                  <a:pt x="4747617" y="1069082"/>
                </a:cubicBezTo>
                <a:lnTo>
                  <a:pt x="4777382" y="1091407"/>
                </a:lnTo>
                <a:cubicBezTo>
                  <a:pt x="4772421" y="1091407"/>
                  <a:pt x="4767461" y="1090166"/>
                  <a:pt x="4762499" y="1087686"/>
                </a:cubicBezTo>
                <a:cubicBezTo>
                  <a:pt x="4757538" y="1085206"/>
                  <a:pt x="4751337" y="1082725"/>
                  <a:pt x="4743896" y="1080244"/>
                </a:cubicBezTo>
                <a:cubicBezTo>
                  <a:pt x="4736454" y="1077764"/>
                  <a:pt x="4725292" y="1071562"/>
                  <a:pt x="4710410" y="1061641"/>
                </a:cubicBezTo>
                <a:cubicBezTo>
                  <a:pt x="4705448" y="1061641"/>
                  <a:pt x="4700488" y="1060400"/>
                  <a:pt x="4695527" y="1057920"/>
                </a:cubicBezTo>
                <a:cubicBezTo>
                  <a:pt x="4690565" y="1055440"/>
                  <a:pt x="4685605" y="1054200"/>
                  <a:pt x="4680644" y="1054200"/>
                </a:cubicBezTo>
                <a:lnTo>
                  <a:pt x="4688085" y="1061641"/>
                </a:lnTo>
                <a:cubicBezTo>
                  <a:pt x="4693047" y="1066602"/>
                  <a:pt x="4698007" y="1069082"/>
                  <a:pt x="4702968" y="1069082"/>
                </a:cubicBezTo>
                <a:lnTo>
                  <a:pt x="4702968" y="1076524"/>
                </a:lnTo>
                <a:cubicBezTo>
                  <a:pt x="4698007" y="1081485"/>
                  <a:pt x="4698007" y="1086445"/>
                  <a:pt x="4702968" y="1091407"/>
                </a:cubicBezTo>
                <a:lnTo>
                  <a:pt x="4725292" y="1091407"/>
                </a:lnTo>
                <a:lnTo>
                  <a:pt x="4747617" y="1098848"/>
                </a:lnTo>
                <a:cubicBezTo>
                  <a:pt x="4752578" y="1103809"/>
                  <a:pt x="4755058" y="1106289"/>
                  <a:pt x="4755058" y="1106289"/>
                </a:cubicBezTo>
                <a:lnTo>
                  <a:pt x="4762499" y="1113731"/>
                </a:lnTo>
                <a:cubicBezTo>
                  <a:pt x="4767461" y="1113731"/>
                  <a:pt x="4769941" y="1113731"/>
                  <a:pt x="4769941" y="1113731"/>
                </a:cubicBezTo>
                <a:lnTo>
                  <a:pt x="4777382" y="1113731"/>
                </a:lnTo>
                <a:cubicBezTo>
                  <a:pt x="4782343" y="1118692"/>
                  <a:pt x="4787304" y="1121172"/>
                  <a:pt x="4792265" y="1121172"/>
                </a:cubicBezTo>
                <a:lnTo>
                  <a:pt x="4799706" y="1128614"/>
                </a:lnTo>
                <a:lnTo>
                  <a:pt x="4814589" y="1136055"/>
                </a:lnTo>
                <a:cubicBezTo>
                  <a:pt x="4819551" y="1136055"/>
                  <a:pt x="4824511" y="1136055"/>
                  <a:pt x="4829472" y="1136055"/>
                </a:cubicBezTo>
                <a:cubicBezTo>
                  <a:pt x="4831953" y="1136055"/>
                  <a:pt x="4833813" y="1136675"/>
                  <a:pt x="4835053" y="1137915"/>
                </a:cubicBezTo>
                <a:lnTo>
                  <a:pt x="4836665" y="1142752"/>
                </a:lnTo>
                <a:lnTo>
                  <a:pt x="4835983" y="1142566"/>
                </a:lnTo>
                <a:cubicBezTo>
                  <a:pt x="4832883" y="1141946"/>
                  <a:pt x="4826991" y="1141016"/>
                  <a:pt x="4818310" y="1139776"/>
                </a:cubicBezTo>
                <a:cubicBezTo>
                  <a:pt x="4800947" y="1137296"/>
                  <a:pt x="4792265" y="1138535"/>
                  <a:pt x="4792265" y="1143496"/>
                </a:cubicBezTo>
                <a:lnTo>
                  <a:pt x="4777382" y="1150938"/>
                </a:lnTo>
                <a:cubicBezTo>
                  <a:pt x="4772421" y="1150938"/>
                  <a:pt x="4769941" y="1149697"/>
                  <a:pt x="4769941" y="1147217"/>
                </a:cubicBezTo>
                <a:cubicBezTo>
                  <a:pt x="4769941" y="1144737"/>
                  <a:pt x="4764979" y="1143496"/>
                  <a:pt x="4755058" y="1143496"/>
                </a:cubicBezTo>
                <a:cubicBezTo>
                  <a:pt x="4750097" y="1143496"/>
                  <a:pt x="4745136" y="1144737"/>
                  <a:pt x="4740175" y="1147217"/>
                </a:cubicBezTo>
                <a:cubicBezTo>
                  <a:pt x="4735214" y="1149697"/>
                  <a:pt x="4732734" y="1150938"/>
                  <a:pt x="4732734" y="1150938"/>
                </a:cubicBezTo>
                <a:cubicBezTo>
                  <a:pt x="4732734" y="1160859"/>
                  <a:pt x="4742655" y="1163341"/>
                  <a:pt x="4762499" y="1158379"/>
                </a:cubicBezTo>
                <a:cubicBezTo>
                  <a:pt x="4772421" y="1158379"/>
                  <a:pt x="4779862" y="1160859"/>
                  <a:pt x="4784824" y="1165821"/>
                </a:cubicBezTo>
                <a:cubicBezTo>
                  <a:pt x="4789785" y="1170782"/>
                  <a:pt x="4794745" y="1173262"/>
                  <a:pt x="4799706" y="1173262"/>
                </a:cubicBezTo>
                <a:lnTo>
                  <a:pt x="4814589" y="1188145"/>
                </a:lnTo>
                <a:cubicBezTo>
                  <a:pt x="4819551" y="1198066"/>
                  <a:pt x="4824511" y="1200548"/>
                  <a:pt x="4829472" y="1195586"/>
                </a:cubicBezTo>
                <a:cubicBezTo>
                  <a:pt x="4844355" y="1190625"/>
                  <a:pt x="4871640" y="1198066"/>
                  <a:pt x="4911327" y="1217910"/>
                </a:cubicBezTo>
                <a:cubicBezTo>
                  <a:pt x="4921249" y="1222872"/>
                  <a:pt x="4933652" y="1227832"/>
                  <a:pt x="4948535" y="1232793"/>
                </a:cubicBezTo>
                <a:lnTo>
                  <a:pt x="4978300" y="1247676"/>
                </a:lnTo>
                <a:lnTo>
                  <a:pt x="4926210" y="1232793"/>
                </a:lnTo>
                <a:cubicBezTo>
                  <a:pt x="4921249" y="1232793"/>
                  <a:pt x="4916289" y="1231553"/>
                  <a:pt x="4911327" y="1229073"/>
                </a:cubicBezTo>
                <a:cubicBezTo>
                  <a:pt x="4906366" y="1226593"/>
                  <a:pt x="4903886" y="1225352"/>
                  <a:pt x="4903886" y="1225352"/>
                </a:cubicBezTo>
                <a:cubicBezTo>
                  <a:pt x="4898925" y="1230313"/>
                  <a:pt x="4891483" y="1231553"/>
                  <a:pt x="4881562" y="1229073"/>
                </a:cubicBezTo>
                <a:cubicBezTo>
                  <a:pt x="4871640" y="1226593"/>
                  <a:pt x="4866679" y="1222872"/>
                  <a:pt x="4866679" y="1217910"/>
                </a:cubicBezTo>
                <a:cubicBezTo>
                  <a:pt x="4866679" y="1207989"/>
                  <a:pt x="4859238" y="1205508"/>
                  <a:pt x="4844355" y="1210469"/>
                </a:cubicBezTo>
                <a:lnTo>
                  <a:pt x="4851796" y="1225352"/>
                </a:lnTo>
                <a:lnTo>
                  <a:pt x="4859238" y="1232793"/>
                </a:lnTo>
                <a:cubicBezTo>
                  <a:pt x="4859238" y="1232793"/>
                  <a:pt x="4866679" y="1235273"/>
                  <a:pt x="4881562" y="1240235"/>
                </a:cubicBezTo>
                <a:cubicBezTo>
                  <a:pt x="4916289" y="1250156"/>
                  <a:pt x="4933652" y="1260079"/>
                  <a:pt x="4933652" y="1270000"/>
                </a:cubicBezTo>
                <a:cubicBezTo>
                  <a:pt x="4938613" y="1274961"/>
                  <a:pt x="4941093" y="1278682"/>
                  <a:pt x="4941093" y="1281162"/>
                </a:cubicBezTo>
                <a:cubicBezTo>
                  <a:pt x="4941093" y="1283643"/>
                  <a:pt x="4943573" y="1284883"/>
                  <a:pt x="4948535" y="1284883"/>
                </a:cubicBezTo>
                <a:cubicBezTo>
                  <a:pt x="4953496" y="1279922"/>
                  <a:pt x="4955976" y="1282403"/>
                  <a:pt x="4955976" y="1292325"/>
                </a:cubicBezTo>
                <a:cubicBezTo>
                  <a:pt x="4960937" y="1307207"/>
                  <a:pt x="4965897" y="1309688"/>
                  <a:pt x="4970859" y="1299766"/>
                </a:cubicBezTo>
                <a:cubicBezTo>
                  <a:pt x="4975820" y="1294805"/>
                  <a:pt x="4979541" y="1294805"/>
                  <a:pt x="4982021" y="1299766"/>
                </a:cubicBezTo>
                <a:cubicBezTo>
                  <a:pt x="4984501" y="1304727"/>
                  <a:pt x="4988222" y="1307207"/>
                  <a:pt x="4993183" y="1307207"/>
                </a:cubicBezTo>
                <a:cubicBezTo>
                  <a:pt x="4993183" y="1307207"/>
                  <a:pt x="4994424" y="1307207"/>
                  <a:pt x="4996904" y="1307207"/>
                </a:cubicBezTo>
                <a:cubicBezTo>
                  <a:pt x="4999384" y="1307207"/>
                  <a:pt x="5003104" y="1309688"/>
                  <a:pt x="5008066" y="1314649"/>
                </a:cubicBezTo>
                <a:cubicBezTo>
                  <a:pt x="5013027" y="1319610"/>
                  <a:pt x="5017987" y="1319610"/>
                  <a:pt x="5022949" y="1314649"/>
                </a:cubicBezTo>
                <a:cubicBezTo>
                  <a:pt x="5022949" y="1314649"/>
                  <a:pt x="5025429" y="1312168"/>
                  <a:pt x="5030390" y="1307207"/>
                </a:cubicBezTo>
                <a:cubicBezTo>
                  <a:pt x="5030390" y="1302246"/>
                  <a:pt x="5027910" y="1299766"/>
                  <a:pt x="5022949" y="1299766"/>
                </a:cubicBezTo>
                <a:lnTo>
                  <a:pt x="5022949" y="1292325"/>
                </a:lnTo>
                <a:cubicBezTo>
                  <a:pt x="5027910" y="1287364"/>
                  <a:pt x="5030390" y="1284883"/>
                  <a:pt x="5030390" y="1284883"/>
                </a:cubicBezTo>
                <a:cubicBezTo>
                  <a:pt x="5030390" y="1284883"/>
                  <a:pt x="5027910" y="1282403"/>
                  <a:pt x="5022949" y="1277442"/>
                </a:cubicBezTo>
                <a:cubicBezTo>
                  <a:pt x="5017987" y="1277442"/>
                  <a:pt x="5013027" y="1277442"/>
                  <a:pt x="5008066" y="1277442"/>
                </a:cubicBezTo>
                <a:cubicBezTo>
                  <a:pt x="5003104" y="1277442"/>
                  <a:pt x="5003104" y="1274961"/>
                  <a:pt x="5008066" y="1270000"/>
                </a:cubicBezTo>
                <a:cubicBezTo>
                  <a:pt x="5008066" y="1265039"/>
                  <a:pt x="5008066" y="1261319"/>
                  <a:pt x="5008066" y="1258838"/>
                </a:cubicBezTo>
                <a:cubicBezTo>
                  <a:pt x="5008066" y="1256358"/>
                  <a:pt x="5005586" y="1255118"/>
                  <a:pt x="5000624" y="1255118"/>
                </a:cubicBezTo>
                <a:cubicBezTo>
                  <a:pt x="5000624" y="1255118"/>
                  <a:pt x="4999384" y="1251397"/>
                  <a:pt x="4996904" y="1243955"/>
                </a:cubicBezTo>
                <a:cubicBezTo>
                  <a:pt x="4994424" y="1236514"/>
                  <a:pt x="4990703" y="1232793"/>
                  <a:pt x="4985742" y="1232793"/>
                </a:cubicBezTo>
                <a:cubicBezTo>
                  <a:pt x="4980780" y="1232793"/>
                  <a:pt x="4975820" y="1231553"/>
                  <a:pt x="4970859" y="1229073"/>
                </a:cubicBezTo>
                <a:cubicBezTo>
                  <a:pt x="4965897" y="1226593"/>
                  <a:pt x="4960937" y="1225352"/>
                  <a:pt x="4955976" y="1225352"/>
                </a:cubicBezTo>
                <a:lnTo>
                  <a:pt x="4933652" y="1210469"/>
                </a:lnTo>
                <a:cubicBezTo>
                  <a:pt x="4938613" y="1205508"/>
                  <a:pt x="4947294" y="1205508"/>
                  <a:pt x="4959697" y="1210469"/>
                </a:cubicBezTo>
                <a:cubicBezTo>
                  <a:pt x="4972099" y="1215430"/>
                  <a:pt x="4980780" y="1220391"/>
                  <a:pt x="4985742" y="1225352"/>
                </a:cubicBezTo>
                <a:cubicBezTo>
                  <a:pt x="4995663" y="1230313"/>
                  <a:pt x="5005586" y="1234034"/>
                  <a:pt x="5015507" y="1236514"/>
                </a:cubicBezTo>
                <a:cubicBezTo>
                  <a:pt x="5025429" y="1238994"/>
                  <a:pt x="5030390" y="1245196"/>
                  <a:pt x="5030390" y="1255118"/>
                </a:cubicBezTo>
                <a:cubicBezTo>
                  <a:pt x="5030390" y="1260079"/>
                  <a:pt x="5030390" y="1263799"/>
                  <a:pt x="5030390" y="1266280"/>
                </a:cubicBezTo>
                <a:cubicBezTo>
                  <a:pt x="5030390" y="1268760"/>
                  <a:pt x="5035351" y="1274961"/>
                  <a:pt x="5045273" y="1284883"/>
                </a:cubicBezTo>
                <a:cubicBezTo>
                  <a:pt x="5050234" y="1284883"/>
                  <a:pt x="5055194" y="1287364"/>
                  <a:pt x="5060156" y="1292325"/>
                </a:cubicBezTo>
                <a:cubicBezTo>
                  <a:pt x="5065117" y="1297286"/>
                  <a:pt x="5067597" y="1299766"/>
                  <a:pt x="5067597" y="1299766"/>
                </a:cubicBezTo>
                <a:cubicBezTo>
                  <a:pt x="5062636" y="1304727"/>
                  <a:pt x="5057676" y="1307207"/>
                  <a:pt x="5052714" y="1307207"/>
                </a:cubicBezTo>
                <a:cubicBezTo>
                  <a:pt x="5052714" y="1312168"/>
                  <a:pt x="5048994" y="1314649"/>
                  <a:pt x="5041552" y="1314649"/>
                </a:cubicBezTo>
                <a:cubicBezTo>
                  <a:pt x="5034111" y="1314649"/>
                  <a:pt x="5029149" y="1317129"/>
                  <a:pt x="5026669" y="1322090"/>
                </a:cubicBezTo>
                <a:cubicBezTo>
                  <a:pt x="5024189" y="1327051"/>
                  <a:pt x="5027910" y="1332012"/>
                  <a:pt x="5037831" y="1336973"/>
                </a:cubicBezTo>
                <a:cubicBezTo>
                  <a:pt x="5037831" y="1336973"/>
                  <a:pt x="5037831" y="1338213"/>
                  <a:pt x="5037831" y="1340694"/>
                </a:cubicBezTo>
                <a:cubicBezTo>
                  <a:pt x="5037831" y="1343174"/>
                  <a:pt x="5032870" y="1341934"/>
                  <a:pt x="5022949" y="1336973"/>
                </a:cubicBezTo>
                <a:lnTo>
                  <a:pt x="4993183" y="1336973"/>
                </a:lnTo>
                <a:lnTo>
                  <a:pt x="5008066" y="1344415"/>
                </a:lnTo>
                <a:lnTo>
                  <a:pt x="5015507" y="1359297"/>
                </a:lnTo>
                <a:cubicBezTo>
                  <a:pt x="5015507" y="1359297"/>
                  <a:pt x="5017987" y="1359297"/>
                  <a:pt x="5022949" y="1359297"/>
                </a:cubicBezTo>
                <a:cubicBezTo>
                  <a:pt x="5042793" y="1364258"/>
                  <a:pt x="5055194" y="1371700"/>
                  <a:pt x="5060156" y="1381622"/>
                </a:cubicBezTo>
                <a:cubicBezTo>
                  <a:pt x="5060156" y="1381622"/>
                  <a:pt x="5061396" y="1382862"/>
                  <a:pt x="5063876" y="1385342"/>
                </a:cubicBezTo>
                <a:cubicBezTo>
                  <a:pt x="5066356" y="1387823"/>
                  <a:pt x="5070077" y="1389063"/>
                  <a:pt x="5075038" y="1389063"/>
                </a:cubicBezTo>
                <a:lnTo>
                  <a:pt x="5104804" y="1396504"/>
                </a:lnTo>
                <a:cubicBezTo>
                  <a:pt x="5109765" y="1401465"/>
                  <a:pt x="5114726" y="1405186"/>
                  <a:pt x="5119687" y="1407666"/>
                </a:cubicBezTo>
                <a:cubicBezTo>
                  <a:pt x="5124648" y="1410147"/>
                  <a:pt x="5127128" y="1411387"/>
                  <a:pt x="5127128" y="1411387"/>
                </a:cubicBezTo>
                <a:cubicBezTo>
                  <a:pt x="5132090" y="1406426"/>
                  <a:pt x="5137050" y="1406426"/>
                  <a:pt x="5142011" y="1411387"/>
                </a:cubicBezTo>
                <a:cubicBezTo>
                  <a:pt x="5146972" y="1416348"/>
                  <a:pt x="5156894" y="1421309"/>
                  <a:pt x="5171777" y="1426270"/>
                </a:cubicBezTo>
                <a:lnTo>
                  <a:pt x="5194101" y="1433711"/>
                </a:lnTo>
                <a:cubicBezTo>
                  <a:pt x="5199062" y="1438672"/>
                  <a:pt x="5204022" y="1441153"/>
                  <a:pt x="5208984" y="1441153"/>
                </a:cubicBezTo>
                <a:cubicBezTo>
                  <a:pt x="5208984" y="1441153"/>
                  <a:pt x="5211464" y="1441153"/>
                  <a:pt x="5216425" y="1441153"/>
                </a:cubicBezTo>
                <a:cubicBezTo>
                  <a:pt x="5221386" y="1446114"/>
                  <a:pt x="5220146" y="1448594"/>
                  <a:pt x="5212704" y="1448594"/>
                </a:cubicBezTo>
                <a:cubicBezTo>
                  <a:pt x="5205263" y="1448594"/>
                  <a:pt x="5204022" y="1451075"/>
                  <a:pt x="5208984" y="1456036"/>
                </a:cubicBezTo>
                <a:cubicBezTo>
                  <a:pt x="5213945" y="1460997"/>
                  <a:pt x="5218905" y="1460997"/>
                  <a:pt x="5223867" y="1456036"/>
                </a:cubicBezTo>
                <a:lnTo>
                  <a:pt x="5238749" y="1456036"/>
                </a:lnTo>
                <a:cubicBezTo>
                  <a:pt x="5243711" y="1460997"/>
                  <a:pt x="5246191" y="1465957"/>
                  <a:pt x="5246191" y="1470918"/>
                </a:cubicBezTo>
                <a:cubicBezTo>
                  <a:pt x="5251152" y="1475879"/>
                  <a:pt x="5259833" y="1484561"/>
                  <a:pt x="5272236" y="1496963"/>
                </a:cubicBezTo>
                <a:cubicBezTo>
                  <a:pt x="5284638" y="1509366"/>
                  <a:pt x="5293319" y="1513086"/>
                  <a:pt x="5298281" y="1508125"/>
                </a:cubicBezTo>
                <a:cubicBezTo>
                  <a:pt x="5303242" y="1508125"/>
                  <a:pt x="5305722" y="1509366"/>
                  <a:pt x="5305722" y="1511846"/>
                </a:cubicBezTo>
                <a:cubicBezTo>
                  <a:pt x="5305722" y="1514327"/>
                  <a:pt x="5305722" y="1515567"/>
                  <a:pt x="5305722" y="1515567"/>
                </a:cubicBezTo>
                <a:cubicBezTo>
                  <a:pt x="5305722" y="1520528"/>
                  <a:pt x="5306963" y="1524249"/>
                  <a:pt x="5309443" y="1526729"/>
                </a:cubicBezTo>
                <a:cubicBezTo>
                  <a:pt x="5311923" y="1529209"/>
                  <a:pt x="5313163" y="1530450"/>
                  <a:pt x="5313163" y="1530450"/>
                </a:cubicBezTo>
                <a:lnTo>
                  <a:pt x="5313163" y="1545332"/>
                </a:lnTo>
                <a:cubicBezTo>
                  <a:pt x="5313163" y="1570137"/>
                  <a:pt x="5325566" y="1582540"/>
                  <a:pt x="5350370" y="1582540"/>
                </a:cubicBezTo>
                <a:cubicBezTo>
                  <a:pt x="5355332" y="1582540"/>
                  <a:pt x="5357812" y="1587501"/>
                  <a:pt x="5357812" y="1597422"/>
                </a:cubicBezTo>
                <a:cubicBezTo>
                  <a:pt x="5362773" y="1607344"/>
                  <a:pt x="5367733" y="1616026"/>
                  <a:pt x="5372695" y="1623467"/>
                </a:cubicBezTo>
                <a:cubicBezTo>
                  <a:pt x="5377656" y="1630909"/>
                  <a:pt x="5381377" y="1634629"/>
                  <a:pt x="5383857" y="1634629"/>
                </a:cubicBezTo>
                <a:cubicBezTo>
                  <a:pt x="5386337" y="1634629"/>
                  <a:pt x="5387577" y="1637110"/>
                  <a:pt x="5387577" y="1642071"/>
                </a:cubicBezTo>
                <a:lnTo>
                  <a:pt x="5387577" y="1627188"/>
                </a:lnTo>
                <a:cubicBezTo>
                  <a:pt x="5382616" y="1622227"/>
                  <a:pt x="5378895" y="1614786"/>
                  <a:pt x="5376415" y="1604864"/>
                </a:cubicBezTo>
                <a:cubicBezTo>
                  <a:pt x="5373935" y="1594942"/>
                  <a:pt x="5375175" y="1587501"/>
                  <a:pt x="5380136" y="1582540"/>
                </a:cubicBezTo>
                <a:cubicBezTo>
                  <a:pt x="5385097" y="1582540"/>
                  <a:pt x="5387577" y="1582540"/>
                  <a:pt x="5387577" y="1582540"/>
                </a:cubicBezTo>
                <a:cubicBezTo>
                  <a:pt x="5397499" y="1587501"/>
                  <a:pt x="5402460" y="1586260"/>
                  <a:pt x="5402460" y="1578819"/>
                </a:cubicBezTo>
                <a:cubicBezTo>
                  <a:pt x="5402460" y="1571377"/>
                  <a:pt x="5403701" y="1570137"/>
                  <a:pt x="5406181" y="1575098"/>
                </a:cubicBezTo>
                <a:cubicBezTo>
                  <a:pt x="5408661" y="1580059"/>
                  <a:pt x="5409902" y="1585020"/>
                  <a:pt x="5409902" y="1589981"/>
                </a:cubicBezTo>
                <a:cubicBezTo>
                  <a:pt x="5409902" y="1589981"/>
                  <a:pt x="5411142" y="1592461"/>
                  <a:pt x="5413622" y="1597422"/>
                </a:cubicBezTo>
                <a:cubicBezTo>
                  <a:pt x="5416102" y="1602383"/>
                  <a:pt x="5417343" y="1604864"/>
                  <a:pt x="5417343" y="1604864"/>
                </a:cubicBezTo>
                <a:lnTo>
                  <a:pt x="5409902" y="1604864"/>
                </a:lnTo>
                <a:cubicBezTo>
                  <a:pt x="5404940" y="1604864"/>
                  <a:pt x="5402460" y="1604864"/>
                  <a:pt x="5402460" y="1604864"/>
                </a:cubicBezTo>
                <a:cubicBezTo>
                  <a:pt x="5397499" y="1609825"/>
                  <a:pt x="5404940" y="1622227"/>
                  <a:pt x="5424785" y="1642071"/>
                </a:cubicBezTo>
                <a:cubicBezTo>
                  <a:pt x="5439667" y="1656954"/>
                  <a:pt x="5457030" y="1669356"/>
                  <a:pt x="5476874" y="1679278"/>
                </a:cubicBezTo>
                <a:lnTo>
                  <a:pt x="5484316" y="1686719"/>
                </a:lnTo>
                <a:lnTo>
                  <a:pt x="5469433" y="1679278"/>
                </a:lnTo>
                <a:cubicBezTo>
                  <a:pt x="5454550" y="1674317"/>
                  <a:pt x="5447109" y="1674317"/>
                  <a:pt x="5447109" y="1679278"/>
                </a:cubicBezTo>
                <a:cubicBezTo>
                  <a:pt x="5447109" y="1684239"/>
                  <a:pt x="5445868" y="1686719"/>
                  <a:pt x="5443388" y="1686719"/>
                </a:cubicBezTo>
                <a:cubicBezTo>
                  <a:pt x="5440908" y="1686719"/>
                  <a:pt x="5439667" y="1684239"/>
                  <a:pt x="5439667" y="1679278"/>
                </a:cubicBezTo>
                <a:cubicBezTo>
                  <a:pt x="5434706" y="1679278"/>
                  <a:pt x="5432226" y="1676797"/>
                  <a:pt x="5432226" y="1671836"/>
                </a:cubicBezTo>
                <a:cubicBezTo>
                  <a:pt x="5432226" y="1666875"/>
                  <a:pt x="5429746" y="1664395"/>
                  <a:pt x="5424785" y="1664395"/>
                </a:cubicBezTo>
                <a:cubicBezTo>
                  <a:pt x="5419823" y="1674317"/>
                  <a:pt x="5424785" y="1686719"/>
                  <a:pt x="5439667" y="1701602"/>
                </a:cubicBezTo>
                <a:lnTo>
                  <a:pt x="5461992" y="1731368"/>
                </a:lnTo>
                <a:lnTo>
                  <a:pt x="5469433" y="1738809"/>
                </a:lnTo>
                <a:cubicBezTo>
                  <a:pt x="5469433" y="1738809"/>
                  <a:pt x="5470674" y="1740049"/>
                  <a:pt x="5473154" y="1742530"/>
                </a:cubicBezTo>
                <a:cubicBezTo>
                  <a:pt x="5475634" y="1745010"/>
                  <a:pt x="5476874" y="1746250"/>
                  <a:pt x="5476874" y="1746250"/>
                </a:cubicBezTo>
                <a:cubicBezTo>
                  <a:pt x="5471913" y="1771055"/>
                  <a:pt x="5484316" y="1783457"/>
                  <a:pt x="5514081" y="1783457"/>
                </a:cubicBezTo>
                <a:cubicBezTo>
                  <a:pt x="5519043" y="1783457"/>
                  <a:pt x="5521523" y="1785938"/>
                  <a:pt x="5521523" y="1790899"/>
                </a:cubicBezTo>
                <a:cubicBezTo>
                  <a:pt x="5521523" y="1795860"/>
                  <a:pt x="5525244" y="1800821"/>
                  <a:pt x="5532685" y="1805782"/>
                </a:cubicBezTo>
                <a:cubicBezTo>
                  <a:pt x="5540126" y="1810743"/>
                  <a:pt x="5546327" y="1813223"/>
                  <a:pt x="5551288" y="1813223"/>
                </a:cubicBezTo>
                <a:cubicBezTo>
                  <a:pt x="5556250" y="1813223"/>
                  <a:pt x="5558730" y="1813223"/>
                  <a:pt x="5558730" y="1813223"/>
                </a:cubicBezTo>
                <a:cubicBezTo>
                  <a:pt x="5558730" y="1813223"/>
                  <a:pt x="5558730" y="1815703"/>
                  <a:pt x="5558730" y="1820665"/>
                </a:cubicBezTo>
                <a:cubicBezTo>
                  <a:pt x="5558730" y="1825626"/>
                  <a:pt x="5559970" y="1828106"/>
                  <a:pt x="5562451" y="1828106"/>
                </a:cubicBezTo>
                <a:cubicBezTo>
                  <a:pt x="5564931" y="1828106"/>
                  <a:pt x="5568651" y="1833067"/>
                  <a:pt x="5573613" y="1842989"/>
                </a:cubicBezTo>
                <a:lnTo>
                  <a:pt x="5595937" y="1857872"/>
                </a:lnTo>
                <a:cubicBezTo>
                  <a:pt x="5600898" y="1857872"/>
                  <a:pt x="5604619" y="1859112"/>
                  <a:pt x="5607099" y="1861592"/>
                </a:cubicBezTo>
                <a:cubicBezTo>
                  <a:pt x="5609579" y="1864073"/>
                  <a:pt x="5610819" y="1865313"/>
                  <a:pt x="5610819" y="1865313"/>
                </a:cubicBezTo>
                <a:lnTo>
                  <a:pt x="5618261" y="1857872"/>
                </a:lnTo>
                <a:lnTo>
                  <a:pt x="5625702" y="1842989"/>
                </a:lnTo>
                <a:lnTo>
                  <a:pt x="5618261" y="1872754"/>
                </a:lnTo>
                <a:lnTo>
                  <a:pt x="5618261" y="1887637"/>
                </a:lnTo>
                <a:cubicBezTo>
                  <a:pt x="5623222" y="1887637"/>
                  <a:pt x="5628183" y="1887637"/>
                  <a:pt x="5633143" y="1887637"/>
                </a:cubicBezTo>
                <a:cubicBezTo>
                  <a:pt x="5628183" y="1892598"/>
                  <a:pt x="5620741" y="1895079"/>
                  <a:pt x="5610819" y="1895079"/>
                </a:cubicBezTo>
                <a:cubicBezTo>
                  <a:pt x="5600898" y="1895079"/>
                  <a:pt x="5595937" y="1890118"/>
                  <a:pt x="5595937" y="1880196"/>
                </a:cubicBezTo>
                <a:cubicBezTo>
                  <a:pt x="5595937" y="1875235"/>
                  <a:pt x="5595937" y="1872754"/>
                  <a:pt x="5595937" y="1872754"/>
                </a:cubicBezTo>
                <a:cubicBezTo>
                  <a:pt x="5595937" y="1872754"/>
                  <a:pt x="5590975" y="1872754"/>
                  <a:pt x="5581054" y="1872754"/>
                </a:cubicBezTo>
                <a:cubicBezTo>
                  <a:pt x="5571133" y="1872754"/>
                  <a:pt x="5566171" y="1880196"/>
                  <a:pt x="5566171" y="1895079"/>
                </a:cubicBezTo>
                <a:cubicBezTo>
                  <a:pt x="5571133" y="1914922"/>
                  <a:pt x="5578574" y="1924844"/>
                  <a:pt x="5588495" y="1924844"/>
                </a:cubicBezTo>
                <a:lnTo>
                  <a:pt x="5581054" y="1932286"/>
                </a:lnTo>
                <a:cubicBezTo>
                  <a:pt x="5576093" y="1937247"/>
                  <a:pt x="5576093" y="1939727"/>
                  <a:pt x="5581054" y="1939727"/>
                </a:cubicBezTo>
                <a:cubicBezTo>
                  <a:pt x="5581054" y="1944688"/>
                  <a:pt x="5581054" y="1948409"/>
                  <a:pt x="5581054" y="1950889"/>
                </a:cubicBezTo>
                <a:cubicBezTo>
                  <a:pt x="5581054" y="1953369"/>
                  <a:pt x="5581054" y="1954610"/>
                  <a:pt x="5581054" y="1954610"/>
                </a:cubicBezTo>
                <a:cubicBezTo>
                  <a:pt x="5576093" y="1954610"/>
                  <a:pt x="5573613" y="1959571"/>
                  <a:pt x="5573613" y="1969493"/>
                </a:cubicBezTo>
                <a:lnTo>
                  <a:pt x="5588495" y="1969493"/>
                </a:lnTo>
                <a:lnTo>
                  <a:pt x="5595937" y="1969493"/>
                </a:lnTo>
                <a:cubicBezTo>
                  <a:pt x="5600898" y="1974454"/>
                  <a:pt x="5603378" y="1980655"/>
                  <a:pt x="5603378" y="1988096"/>
                </a:cubicBezTo>
                <a:cubicBezTo>
                  <a:pt x="5603378" y="1995538"/>
                  <a:pt x="5605858" y="1999258"/>
                  <a:pt x="5610819" y="1999258"/>
                </a:cubicBezTo>
                <a:lnTo>
                  <a:pt x="5625702" y="1999258"/>
                </a:lnTo>
                <a:cubicBezTo>
                  <a:pt x="5630663" y="2009180"/>
                  <a:pt x="5640585" y="2009180"/>
                  <a:pt x="5655468" y="1999258"/>
                </a:cubicBezTo>
                <a:lnTo>
                  <a:pt x="5670351" y="1999258"/>
                </a:lnTo>
                <a:cubicBezTo>
                  <a:pt x="5665389" y="1999258"/>
                  <a:pt x="5660429" y="2001739"/>
                  <a:pt x="5655468" y="2006700"/>
                </a:cubicBezTo>
                <a:lnTo>
                  <a:pt x="5662909" y="2014141"/>
                </a:lnTo>
                <a:lnTo>
                  <a:pt x="5677792" y="2014141"/>
                </a:lnTo>
                <a:cubicBezTo>
                  <a:pt x="5667871" y="2014141"/>
                  <a:pt x="5662909" y="2016621"/>
                  <a:pt x="5662909" y="2021582"/>
                </a:cubicBezTo>
                <a:cubicBezTo>
                  <a:pt x="5662909" y="2026544"/>
                  <a:pt x="5661669" y="2033985"/>
                  <a:pt x="5659189" y="2043907"/>
                </a:cubicBezTo>
                <a:cubicBezTo>
                  <a:pt x="5656709" y="2053829"/>
                  <a:pt x="5656709" y="2060030"/>
                  <a:pt x="5659189" y="2062510"/>
                </a:cubicBezTo>
                <a:cubicBezTo>
                  <a:pt x="5661669" y="2064991"/>
                  <a:pt x="5667871" y="2063751"/>
                  <a:pt x="5677792" y="2058790"/>
                </a:cubicBezTo>
                <a:cubicBezTo>
                  <a:pt x="5687713" y="2058790"/>
                  <a:pt x="5692675" y="2061270"/>
                  <a:pt x="5692675" y="2066231"/>
                </a:cubicBezTo>
                <a:lnTo>
                  <a:pt x="5648027" y="2066231"/>
                </a:lnTo>
                <a:cubicBezTo>
                  <a:pt x="5643065" y="2061270"/>
                  <a:pt x="5643065" y="2053829"/>
                  <a:pt x="5648027" y="2043907"/>
                </a:cubicBezTo>
                <a:cubicBezTo>
                  <a:pt x="5652988" y="2033985"/>
                  <a:pt x="5640585" y="2021582"/>
                  <a:pt x="5610819" y="2006700"/>
                </a:cubicBezTo>
                <a:cubicBezTo>
                  <a:pt x="5605858" y="2001739"/>
                  <a:pt x="5600898" y="1998018"/>
                  <a:pt x="5595937" y="1995538"/>
                </a:cubicBezTo>
                <a:cubicBezTo>
                  <a:pt x="5590975" y="1993057"/>
                  <a:pt x="5588495" y="1991817"/>
                  <a:pt x="5588495" y="1991817"/>
                </a:cubicBezTo>
                <a:cubicBezTo>
                  <a:pt x="5588495" y="1986856"/>
                  <a:pt x="5581054" y="1984375"/>
                  <a:pt x="5566171" y="1984375"/>
                </a:cubicBezTo>
                <a:lnTo>
                  <a:pt x="5558730" y="1991817"/>
                </a:lnTo>
                <a:cubicBezTo>
                  <a:pt x="5563691" y="1996778"/>
                  <a:pt x="5568651" y="2001739"/>
                  <a:pt x="5573613" y="2006700"/>
                </a:cubicBezTo>
                <a:cubicBezTo>
                  <a:pt x="5573613" y="2011661"/>
                  <a:pt x="5574853" y="2015381"/>
                  <a:pt x="5577333" y="2017862"/>
                </a:cubicBezTo>
                <a:cubicBezTo>
                  <a:pt x="5579813" y="2020342"/>
                  <a:pt x="5583534" y="2022823"/>
                  <a:pt x="5588495" y="2025303"/>
                </a:cubicBezTo>
                <a:cubicBezTo>
                  <a:pt x="5593457" y="2027784"/>
                  <a:pt x="5597177" y="2030265"/>
                  <a:pt x="5599657" y="2032745"/>
                </a:cubicBezTo>
                <a:cubicBezTo>
                  <a:pt x="5602137" y="2035225"/>
                  <a:pt x="5600898" y="2038946"/>
                  <a:pt x="5595937" y="2043907"/>
                </a:cubicBezTo>
                <a:cubicBezTo>
                  <a:pt x="5595937" y="2048868"/>
                  <a:pt x="5600898" y="2051348"/>
                  <a:pt x="5610819" y="2051348"/>
                </a:cubicBezTo>
                <a:cubicBezTo>
                  <a:pt x="5610819" y="2051348"/>
                  <a:pt x="5613299" y="2053829"/>
                  <a:pt x="5618261" y="2058790"/>
                </a:cubicBezTo>
                <a:cubicBezTo>
                  <a:pt x="5618261" y="2063751"/>
                  <a:pt x="5623222" y="2071192"/>
                  <a:pt x="5633143" y="2081114"/>
                </a:cubicBezTo>
                <a:cubicBezTo>
                  <a:pt x="5643065" y="2091036"/>
                  <a:pt x="5650507" y="2095997"/>
                  <a:pt x="5655468" y="2095997"/>
                </a:cubicBezTo>
                <a:lnTo>
                  <a:pt x="5640585" y="2103438"/>
                </a:lnTo>
                <a:cubicBezTo>
                  <a:pt x="5640585" y="2103438"/>
                  <a:pt x="5639345" y="2103438"/>
                  <a:pt x="5636865" y="2103438"/>
                </a:cubicBezTo>
                <a:cubicBezTo>
                  <a:pt x="5634385" y="2103438"/>
                  <a:pt x="5633143" y="2100958"/>
                  <a:pt x="5633143" y="2095997"/>
                </a:cubicBezTo>
                <a:cubicBezTo>
                  <a:pt x="5633143" y="2095997"/>
                  <a:pt x="5629423" y="2095997"/>
                  <a:pt x="5621981" y="2095997"/>
                </a:cubicBezTo>
                <a:cubicBezTo>
                  <a:pt x="5614540" y="2095997"/>
                  <a:pt x="5610819" y="2095997"/>
                  <a:pt x="5610819" y="2095997"/>
                </a:cubicBezTo>
                <a:lnTo>
                  <a:pt x="5610819" y="2110879"/>
                </a:lnTo>
                <a:lnTo>
                  <a:pt x="5603378" y="2118321"/>
                </a:lnTo>
                <a:cubicBezTo>
                  <a:pt x="5598417" y="2128243"/>
                  <a:pt x="5603378" y="2133204"/>
                  <a:pt x="5618261" y="2133204"/>
                </a:cubicBezTo>
                <a:lnTo>
                  <a:pt x="5610819" y="2140645"/>
                </a:lnTo>
                <a:cubicBezTo>
                  <a:pt x="5605858" y="2145606"/>
                  <a:pt x="5600898" y="2148086"/>
                  <a:pt x="5595937" y="2148086"/>
                </a:cubicBezTo>
                <a:cubicBezTo>
                  <a:pt x="5595937" y="2148086"/>
                  <a:pt x="5602137" y="2150567"/>
                  <a:pt x="5614540" y="2155528"/>
                </a:cubicBezTo>
                <a:cubicBezTo>
                  <a:pt x="5626943" y="2160489"/>
                  <a:pt x="5635623" y="2160489"/>
                  <a:pt x="5640585" y="2155528"/>
                </a:cubicBezTo>
                <a:lnTo>
                  <a:pt x="5633143" y="2170411"/>
                </a:lnTo>
                <a:cubicBezTo>
                  <a:pt x="5628183" y="2175372"/>
                  <a:pt x="5628183" y="2180333"/>
                  <a:pt x="5633143" y="2185293"/>
                </a:cubicBezTo>
                <a:cubicBezTo>
                  <a:pt x="5638105" y="2190255"/>
                  <a:pt x="5638105" y="2195215"/>
                  <a:pt x="5633143" y="2200176"/>
                </a:cubicBezTo>
                <a:cubicBezTo>
                  <a:pt x="5628183" y="2205138"/>
                  <a:pt x="5628183" y="2212579"/>
                  <a:pt x="5633143" y="2222500"/>
                </a:cubicBezTo>
                <a:cubicBezTo>
                  <a:pt x="5643065" y="2237383"/>
                  <a:pt x="5643065" y="2244825"/>
                  <a:pt x="5633143" y="2244825"/>
                </a:cubicBezTo>
                <a:lnTo>
                  <a:pt x="5633143" y="2252266"/>
                </a:lnTo>
                <a:cubicBezTo>
                  <a:pt x="5638105" y="2257227"/>
                  <a:pt x="5640585" y="2260948"/>
                  <a:pt x="5640585" y="2263428"/>
                </a:cubicBezTo>
                <a:cubicBezTo>
                  <a:pt x="5640585" y="2265909"/>
                  <a:pt x="5640585" y="2269630"/>
                  <a:pt x="5640585" y="2274590"/>
                </a:cubicBezTo>
                <a:cubicBezTo>
                  <a:pt x="5640585" y="2274590"/>
                  <a:pt x="5641825" y="2277071"/>
                  <a:pt x="5644306" y="2282032"/>
                </a:cubicBezTo>
                <a:cubicBezTo>
                  <a:pt x="5646786" y="2286993"/>
                  <a:pt x="5649267" y="2293194"/>
                  <a:pt x="5651747" y="2300635"/>
                </a:cubicBezTo>
                <a:cubicBezTo>
                  <a:pt x="5654227" y="2308077"/>
                  <a:pt x="5651747" y="2311797"/>
                  <a:pt x="5644306" y="2311797"/>
                </a:cubicBezTo>
                <a:cubicBezTo>
                  <a:pt x="5636865" y="2311797"/>
                  <a:pt x="5633143" y="2314278"/>
                  <a:pt x="5633143" y="2319239"/>
                </a:cubicBezTo>
                <a:cubicBezTo>
                  <a:pt x="5638105" y="2319239"/>
                  <a:pt x="5640585" y="2319239"/>
                  <a:pt x="5640585" y="2319239"/>
                </a:cubicBezTo>
                <a:cubicBezTo>
                  <a:pt x="5640585" y="2319239"/>
                  <a:pt x="5640585" y="2321719"/>
                  <a:pt x="5640585" y="2326680"/>
                </a:cubicBezTo>
                <a:cubicBezTo>
                  <a:pt x="5640585" y="2331641"/>
                  <a:pt x="5643065" y="2334122"/>
                  <a:pt x="5648027" y="2334122"/>
                </a:cubicBezTo>
                <a:cubicBezTo>
                  <a:pt x="5652988" y="2334122"/>
                  <a:pt x="5655468" y="2334122"/>
                  <a:pt x="5655468" y="2334122"/>
                </a:cubicBezTo>
                <a:lnTo>
                  <a:pt x="5662909" y="2334122"/>
                </a:lnTo>
                <a:cubicBezTo>
                  <a:pt x="5662909" y="2339082"/>
                  <a:pt x="5664150" y="2342803"/>
                  <a:pt x="5666630" y="2345284"/>
                </a:cubicBezTo>
                <a:cubicBezTo>
                  <a:pt x="5669110" y="2347764"/>
                  <a:pt x="5670351" y="2349004"/>
                  <a:pt x="5670351" y="2349004"/>
                </a:cubicBezTo>
                <a:lnTo>
                  <a:pt x="5648027" y="2363887"/>
                </a:lnTo>
                <a:cubicBezTo>
                  <a:pt x="5643065" y="2363887"/>
                  <a:pt x="5640585" y="2368848"/>
                  <a:pt x="5640585" y="2378770"/>
                </a:cubicBezTo>
                <a:lnTo>
                  <a:pt x="5633143" y="2401094"/>
                </a:lnTo>
                <a:lnTo>
                  <a:pt x="5633143" y="2415977"/>
                </a:lnTo>
                <a:cubicBezTo>
                  <a:pt x="5633143" y="2415977"/>
                  <a:pt x="5634385" y="2417217"/>
                  <a:pt x="5636865" y="2419698"/>
                </a:cubicBezTo>
                <a:cubicBezTo>
                  <a:pt x="5639345" y="2422178"/>
                  <a:pt x="5640585" y="2425899"/>
                  <a:pt x="5640585" y="2430860"/>
                </a:cubicBezTo>
                <a:cubicBezTo>
                  <a:pt x="5640585" y="2435821"/>
                  <a:pt x="5641825" y="2438301"/>
                  <a:pt x="5644306" y="2438301"/>
                </a:cubicBezTo>
                <a:cubicBezTo>
                  <a:pt x="5646786" y="2438301"/>
                  <a:pt x="5650507" y="2438301"/>
                  <a:pt x="5655468" y="2438301"/>
                </a:cubicBezTo>
                <a:lnTo>
                  <a:pt x="5662909" y="2438301"/>
                </a:lnTo>
                <a:cubicBezTo>
                  <a:pt x="5657948" y="2443262"/>
                  <a:pt x="5652988" y="2449463"/>
                  <a:pt x="5648027" y="2456905"/>
                </a:cubicBezTo>
                <a:cubicBezTo>
                  <a:pt x="5643065" y="2464346"/>
                  <a:pt x="5645547" y="2468067"/>
                  <a:pt x="5655468" y="2468067"/>
                </a:cubicBezTo>
                <a:lnTo>
                  <a:pt x="5662909" y="2482950"/>
                </a:lnTo>
                <a:cubicBezTo>
                  <a:pt x="5662909" y="2482950"/>
                  <a:pt x="5662909" y="2484190"/>
                  <a:pt x="5662909" y="2486670"/>
                </a:cubicBezTo>
                <a:cubicBezTo>
                  <a:pt x="5662909" y="2489151"/>
                  <a:pt x="5665389" y="2492872"/>
                  <a:pt x="5670351" y="2497832"/>
                </a:cubicBezTo>
                <a:cubicBezTo>
                  <a:pt x="5670351" y="2497832"/>
                  <a:pt x="5672831" y="2502793"/>
                  <a:pt x="5677792" y="2512715"/>
                </a:cubicBezTo>
                <a:cubicBezTo>
                  <a:pt x="5677792" y="2517676"/>
                  <a:pt x="5682753" y="2528838"/>
                  <a:pt x="5692675" y="2546202"/>
                </a:cubicBezTo>
                <a:cubicBezTo>
                  <a:pt x="5702597" y="2563565"/>
                  <a:pt x="5710038" y="2573487"/>
                  <a:pt x="5714999" y="2575967"/>
                </a:cubicBezTo>
                <a:cubicBezTo>
                  <a:pt x="5719961" y="2578448"/>
                  <a:pt x="5721200" y="2583409"/>
                  <a:pt x="5718720" y="2590850"/>
                </a:cubicBezTo>
                <a:cubicBezTo>
                  <a:pt x="5716239" y="2598291"/>
                  <a:pt x="5718720" y="2604493"/>
                  <a:pt x="5726161" y="2609454"/>
                </a:cubicBezTo>
                <a:cubicBezTo>
                  <a:pt x="5733603" y="2614414"/>
                  <a:pt x="5734843" y="2619376"/>
                  <a:pt x="5729882" y="2624336"/>
                </a:cubicBezTo>
                <a:lnTo>
                  <a:pt x="5737323" y="2624336"/>
                </a:lnTo>
                <a:cubicBezTo>
                  <a:pt x="5737323" y="2624336"/>
                  <a:pt x="5738564" y="2626817"/>
                  <a:pt x="5741044" y="2631778"/>
                </a:cubicBezTo>
                <a:cubicBezTo>
                  <a:pt x="5743524" y="2636739"/>
                  <a:pt x="5747245" y="2644180"/>
                  <a:pt x="5752206" y="2654102"/>
                </a:cubicBezTo>
                <a:cubicBezTo>
                  <a:pt x="5757167" y="2668985"/>
                  <a:pt x="5762127" y="2676426"/>
                  <a:pt x="5767089" y="2676426"/>
                </a:cubicBezTo>
                <a:cubicBezTo>
                  <a:pt x="5772051" y="2676426"/>
                  <a:pt x="5774531" y="2677666"/>
                  <a:pt x="5774531" y="2680147"/>
                </a:cubicBezTo>
                <a:cubicBezTo>
                  <a:pt x="5774531" y="2682628"/>
                  <a:pt x="5774531" y="2683868"/>
                  <a:pt x="5774531" y="2683868"/>
                </a:cubicBezTo>
                <a:cubicBezTo>
                  <a:pt x="5774531" y="2693790"/>
                  <a:pt x="5777011" y="2698750"/>
                  <a:pt x="5781972" y="2698750"/>
                </a:cubicBezTo>
                <a:cubicBezTo>
                  <a:pt x="5781972" y="2698750"/>
                  <a:pt x="5781972" y="2699990"/>
                  <a:pt x="5781972" y="2702471"/>
                </a:cubicBezTo>
                <a:cubicBezTo>
                  <a:pt x="5781972" y="2704952"/>
                  <a:pt x="5781972" y="2708673"/>
                  <a:pt x="5781972" y="2713633"/>
                </a:cubicBezTo>
                <a:cubicBezTo>
                  <a:pt x="5781972" y="2723555"/>
                  <a:pt x="5784452" y="2729756"/>
                  <a:pt x="5789413" y="2732237"/>
                </a:cubicBezTo>
                <a:cubicBezTo>
                  <a:pt x="5794375" y="2734717"/>
                  <a:pt x="5794375" y="2738438"/>
                  <a:pt x="5789413" y="2743399"/>
                </a:cubicBezTo>
                <a:cubicBezTo>
                  <a:pt x="5784452" y="2748360"/>
                  <a:pt x="5786933" y="2752080"/>
                  <a:pt x="5796855" y="2754561"/>
                </a:cubicBezTo>
                <a:cubicBezTo>
                  <a:pt x="5806776" y="2757042"/>
                  <a:pt x="5811737" y="2760762"/>
                  <a:pt x="5811737" y="2765723"/>
                </a:cubicBezTo>
                <a:lnTo>
                  <a:pt x="5826620" y="2765723"/>
                </a:lnTo>
                <a:cubicBezTo>
                  <a:pt x="5836541" y="2760762"/>
                  <a:pt x="5842743" y="2759522"/>
                  <a:pt x="5845223" y="2762002"/>
                </a:cubicBezTo>
                <a:cubicBezTo>
                  <a:pt x="5847704" y="2764483"/>
                  <a:pt x="5848945" y="2765723"/>
                  <a:pt x="5848945" y="2765723"/>
                </a:cubicBezTo>
                <a:cubicBezTo>
                  <a:pt x="5853905" y="2770684"/>
                  <a:pt x="5855145" y="2774405"/>
                  <a:pt x="5852665" y="2776885"/>
                </a:cubicBezTo>
                <a:cubicBezTo>
                  <a:pt x="5850185" y="2779366"/>
                  <a:pt x="5846465" y="2780606"/>
                  <a:pt x="5841503" y="2780606"/>
                </a:cubicBezTo>
                <a:cubicBezTo>
                  <a:pt x="5816699" y="2780606"/>
                  <a:pt x="5809257" y="2788047"/>
                  <a:pt x="5819179" y="2802930"/>
                </a:cubicBezTo>
                <a:cubicBezTo>
                  <a:pt x="5819179" y="2802930"/>
                  <a:pt x="5820419" y="2805411"/>
                  <a:pt x="5822899" y="2810372"/>
                </a:cubicBezTo>
                <a:cubicBezTo>
                  <a:pt x="5825379" y="2815332"/>
                  <a:pt x="5826620" y="2822774"/>
                  <a:pt x="5826620" y="2832696"/>
                </a:cubicBezTo>
                <a:cubicBezTo>
                  <a:pt x="5826620" y="2847579"/>
                  <a:pt x="5824140" y="2857501"/>
                  <a:pt x="5819179" y="2862461"/>
                </a:cubicBezTo>
                <a:lnTo>
                  <a:pt x="5819179" y="2877344"/>
                </a:lnTo>
                <a:lnTo>
                  <a:pt x="5834061" y="2884786"/>
                </a:lnTo>
                <a:lnTo>
                  <a:pt x="5834061" y="2892227"/>
                </a:lnTo>
                <a:cubicBezTo>
                  <a:pt x="5829101" y="2897188"/>
                  <a:pt x="5826620" y="2899668"/>
                  <a:pt x="5826620" y="2899668"/>
                </a:cubicBezTo>
                <a:cubicBezTo>
                  <a:pt x="5826620" y="2899668"/>
                  <a:pt x="5829101" y="2902149"/>
                  <a:pt x="5834061" y="2907110"/>
                </a:cubicBezTo>
                <a:cubicBezTo>
                  <a:pt x="5834061" y="2912071"/>
                  <a:pt x="5834061" y="2917032"/>
                  <a:pt x="5834061" y="2921993"/>
                </a:cubicBezTo>
                <a:cubicBezTo>
                  <a:pt x="5834061" y="2926953"/>
                  <a:pt x="5834061" y="2930674"/>
                  <a:pt x="5834061" y="2933155"/>
                </a:cubicBezTo>
                <a:cubicBezTo>
                  <a:pt x="5834061" y="2935635"/>
                  <a:pt x="5834061" y="2936875"/>
                  <a:pt x="5834061" y="2936875"/>
                </a:cubicBezTo>
                <a:lnTo>
                  <a:pt x="5834061" y="2966641"/>
                </a:lnTo>
                <a:lnTo>
                  <a:pt x="5841503" y="2974082"/>
                </a:lnTo>
                <a:cubicBezTo>
                  <a:pt x="5846465" y="2979043"/>
                  <a:pt x="5848945" y="2981524"/>
                  <a:pt x="5848945" y="2981524"/>
                </a:cubicBezTo>
                <a:cubicBezTo>
                  <a:pt x="5848945" y="2981524"/>
                  <a:pt x="5843983" y="2981524"/>
                  <a:pt x="5834061" y="2981524"/>
                </a:cubicBezTo>
                <a:lnTo>
                  <a:pt x="5826620" y="2988965"/>
                </a:lnTo>
                <a:lnTo>
                  <a:pt x="5834061" y="2988965"/>
                </a:lnTo>
                <a:lnTo>
                  <a:pt x="5848945" y="3011290"/>
                </a:lnTo>
                <a:cubicBezTo>
                  <a:pt x="5848945" y="3016250"/>
                  <a:pt x="5851425" y="3019971"/>
                  <a:pt x="5856386" y="3022452"/>
                </a:cubicBezTo>
                <a:cubicBezTo>
                  <a:pt x="5861347" y="3024932"/>
                  <a:pt x="5866307" y="3026172"/>
                  <a:pt x="5871269" y="3026172"/>
                </a:cubicBezTo>
                <a:lnTo>
                  <a:pt x="5878710" y="3011290"/>
                </a:lnTo>
                <a:cubicBezTo>
                  <a:pt x="5873749" y="3011290"/>
                  <a:pt x="5871269" y="3008809"/>
                  <a:pt x="5871269" y="3003848"/>
                </a:cubicBezTo>
                <a:cubicBezTo>
                  <a:pt x="5871269" y="2998887"/>
                  <a:pt x="5873749" y="2997647"/>
                  <a:pt x="5878710" y="3000127"/>
                </a:cubicBezTo>
                <a:cubicBezTo>
                  <a:pt x="5883671" y="3002608"/>
                  <a:pt x="5891113" y="3001367"/>
                  <a:pt x="5901035" y="2996407"/>
                </a:cubicBezTo>
                <a:cubicBezTo>
                  <a:pt x="5905995" y="2991446"/>
                  <a:pt x="5908475" y="2986485"/>
                  <a:pt x="5908475" y="2981524"/>
                </a:cubicBezTo>
                <a:cubicBezTo>
                  <a:pt x="5908475" y="2976563"/>
                  <a:pt x="5908475" y="2964160"/>
                  <a:pt x="5908475" y="2944317"/>
                </a:cubicBezTo>
                <a:cubicBezTo>
                  <a:pt x="5908475" y="2914551"/>
                  <a:pt x="5910956" y="2899668"/>
                  <a:pt x="5915917" y="2899668"/>
                </a:cubicBezTo>
                <a:cubicBezTo>
                  <a:pt x="5920879" y="2899668"/>
                  <a:pt x="5922118" y="2897188"/>
                  <a:pt x="5919638" y="2892227"/>
                </a:cubicBezTo>
                <a:cubicBezTo>
                  <a:pt x="5917157" y="2887266"/>
                  <a:pt x="5918397" y="2884786"/>
                  <a:pt x="5923359" y="2884786"/>
                </a:cubicBezTo>
                <a:cubicBezTo>
                  <a:pt x="5933280" y="2879825"/>
                  <a:pt x="5934521" y="2869903"/>
                  <a:pt x="5927079" y="2855020"/>
                </a:cubicBezTo>
                <a:cubicBezTo>
                  <a:pt x="5919638" y="2840137"/>
                  <a:pt x="5905995" y="2832696"/>
                  <a:pt x="5886151" y="2832696"/>
                </a:cubicBezTo>
                <a:lnTo>
                  <a:pt x="5878710" y="2825254"/>
                </a:lnTo>
                <a:cubicBezTo>
                  <a:pt x="5883671" y="2825254"/>
                  <a:pt x="5893593" y="2827735"/>
                  <a:pt x="5908475" y="2832696"/>
                </a:cubicBezTo>
                <a:cubicBezTo>
                  <a:pt x="5923359" y="2832696"/>
                  <a:pt x="5930800" y="2830215"/>
                  <a:pt x="5930800" y="2825254"/>
                </a:cubicBezTo>
                <a:cubicBezTo>
                  <a:pt x="5925839" y="2820294"/>
                  <a:pt x="5925839" y="2815332"/>
                  <a:pt x="5930800" y="2810372"/>
                </a:cubicBezTo>
                <a:cubicBezTo>
                  <a:pt x="5935761" y="2805411"/>
                  <a:pt x="5938241" y="2796729"/>
                  <a:pt x="5938241" y="2784327"/>
                </a:cubicBezTo>
                <a:cubicBezTo>
                  <a:pt x="5938241" y="2771924"/>
                  <a:pt x="5939482" y="2765723"/>
                  <a:pt x="5941962" y="2765723"/>
                </a:cubicBezTo>
                <a:cubicBezTo>
                  <a:pt x="5944442" y="2765723"/>
                  <a:pt x="5945683" y="2775645"/>
                  <a:pt x="5945683" y="2795489"/>
                </a:cubicBezTo>
                <a:lnTo>
                  <a:pt x="5953124" y="2825254"/>
                </a:lnTo>
                <a:cubicBezTo>
                  <a:pt x="5972968" y="2835176"/>
                  <a:pt x="5972968" y="2840137"/>
                  <a:pt x="5953124" y="2840137"/>
                </a:cubicBezTo>
                <a:lnTo>
                  <a:pt x="5938241" y="2847579"/>
                </a:lnTo>
                <a:cubicBezTo>
                  <a:pt x="5938241" y="2857501"/>
                  <a:pt x="5940721" y="2864942"/>
                  <a:pt x="5945683" y="2869903"/>
                </a:cubicBezTo>
                <a:lnTo>
                  <a:pt x="5960565" y="2877344"/>
                </a:lnTo>
                <a:lnTo>
                  <a:pt x="5945683" y="2877344"/>
                </a:lnTo>
                <a:cubicBezTo>
                  <a:pt x="5940721" y="2877344"/>
                  <a:pt x="5938241" y="2878584"/>
                  <a:pt x="5938241" y="2881065"/>
                </a:cubicBezTo>
                <a:cubicBezTo>
                  <a:pt x="5938241" y="2883546"/>
                  <a:pt x="5938241" y="2884786"/>
                  <a:pt x="5938241" y="2884786"/>
                </a:cubicBezTo>
                <a:lnTo>
                  <a:pt x="5930800" y="2892227"/>
                </a:lnTo>
                <a:cubicBezTo>
                  <a:pt x="5930800" y="2892227"/>
                  <a:pt x="5928320" y="2893467"/>
                  <a:pt x="5923359" y="2895948"/>
                </a:cubicBezTo>
                <a:cubicBezTo>
                  <a:pt x="5918397" y="2898428"/>
                  <a:pt x="5918397" y="2902149"/>
                  <a:pt x="5923359" y="2907110"/>
                </a:cubicBezTo>
                <a:cubicBezTo>
                  <a:pt x="5928320" y="2912071"/>
                  <a:pt x="5930800" y="2914551"/>
                  <a:pt x="5930800" y="2914551"/>
                </a:cubicBezTo>
                <a:cubicBezTo>
                  <a:pt x="5935761" y="2914551"/>
                  <a:pt x="5940721" y="2917032"/>
                  <a:pt x="5945683" y="2921993"/>
                </a:cubicBezTo>
                <a:cubicBezTo>
                  <a:pt x="5950644" y="2926953"/>
                  <a:pt x="5954365" y="2930674"/>
                  <a:pt x="5956845" y="2933155"/>
                </a:cubicBezTo>
                <a:cubicBezTo>
                  <a:pt x="5959325" y="2935635"/>
                  <a:pt x="5958085" y="2939356"/>
                  <a:pt x="5953124" y="2944317"/>
                </a:cubicBezTo>
                <a:cubicBezTo>
                  <a:pt x="5948163" y="2949278"/>
                  <a:pt x="5943203" y="2951758"/>
                  <a:pt x="5938241" y="2951758"/>
                </a:cubicBezTo>
                <a:lnTo>
                  <a:pt x="5938241" y="2959200"/>
                </a:lnTo>
                <a:cubicBezTo>
                  <a:pt x="5943203" y="2959200"/>
                  <a:pt x="5945683" y="2966641"/>
                  <a:pt x="5945683" y="2981524"/>
                </a:cubicBezTo>
                <a:lnTo>
                  <a:pt x="5938241" y="3003848"/>
                </a:lnTo>
                <a:cubicBezTo>
                  <a:pt x="5933280" y="3003848"/>
                  <a:pt x="5930800" y="3005088"/>
                  <a:pt x="5930800" y="3007569"/>
                </a:cubicBezTo>
                <a:cubicBezTo>
                  <a:pt x="5930800" y="3010049"/>
                  <a:pt x="5925839" y="3011290"/>
                  <a:pt x="5915917" y="3011290"/>
                </a:cubicBezTo>
                <a:cubicBezTo>
                  <a:pt x="5915917" y="3006329"/>
                  <a:pt x="5913437" y="3005088"/>
                  <a:pt x="5908475" y="3007569"/>
                </a:cubicBezTo>
                <a:cubicBezTo>
                  <a:pt x="5903515" y="3010049"/>
                  <a:pt x="5901035" y="3011290"/>
                  <a:pt x="5901035" y="3011290"/>
                </a:cubicBezTo>
                <a:cubicBezTo>
                  <a:pt x="5886151" y="3021212"/>
                  <a:pt x="5886151" y="3026172"/>
                  <a:pt x="5901035" y="3026172"/>
                </a:cubicBezTo>
                <a:cubicBezTo>
                  <a:pt x="5910956" y="3026172"/>
                  <a:pt x="5913437" y="3028653"/>
                  <a:pt x="5908475" y="3033614"/>
                </a:cubicBezTo>
                <a:lnTo>
                  <a:pt x="5923359" y="3033614"/>
                </a:lnTo>
                <a:cubicBezTo>
                  <a:pt x="5928320" y="3033614"/>
                  <a:pt x="5932041" y="3033614"/>
                  <a:pt x="5934521" y="3033614"/>
                </a:cubicBezTo>
                <a:cubicBezTo>
                  <a:pt x="5937001" y="3033614"/>
                  <a:pt x="5938241" y="3033614"/>
                  <a:pt x="5938241" y="3033614"/>
                </a:cubicBezTo>
                <a:cubicBezTo>
                  <a:pt x="5938241" y="3033614"/>
                  <a:pt x="5937001" y="3034854"/>
                  <a:pt x="5934521" y="3037334"/>
                </a:cubicBezTo>
                <a:cubicBezTo>
                  <a:pt x="5932041" y="3039815"/>
                  <a:pt x="5928320" y="3043536"/>
                  <a:pt x="5923359" y="3048497"/>
                </a:cubicBezTo>
                <a:cubicBezTo>
                  <a:pt x="5918397" y="3053457"/>
                  <a:pt x="5913437" y="3063379"/>
                  <a:pt x="5908475" y="3078262"/>
                </a:cubicBezTo>
                <a:cubicBezTo>
                  <a:pt x="5908475" y="3083223"/>
                  <a:pt x="5908475" y="3088184"/>
                  <a:pt x="5908475" y="3093145"/>
                </a:cubicBezTo>
                <a:cubicBezTo>
                  <a:pt x="5908475" y="3098106"/>
                  <a:pt x="5908475" y="3100586"/>
                  <a:pt x="5908475" y="3100586"/>
                </a:cubicBezTo>
                <a:cubicBezTo>
                  <a:pt x="5903515" y="3105547"/>
                  <a:pt x="5901035" y="3110508"/>
                  <a:pt x="5901035" y="3115469"/>
                </a:cubicBezTo>
                <a:cubicBezTo>
                  <a:pt x="5901035" y="3120430"/>
                  <a:pt x="5901035" y="3124151"/>
                  <a:pt x="5901035" y="3126631"/>
                </a:cubicBezTo>
                <a:cubicBezTo>
                  <a:pt x="5901035" y="3129112"/>
                  <a:pt x="5898554" y="3130352"/>
                  <a:pt x="5893593" y="3130352"/>
                </a:cubicBezTo>
                <a:cubicBezTo>
                  <a:pt x="5888631" y="3130352"/>
                  <a:pt x="5886151" y="3135313"/>
                  <a:pt x="5886151" y="3145235"/>
                </a:cubicBezTo>
                <a:cubicBezTo>
                  <a:pt x="5881190" y="3155157"/>
                  <a:pt x="5873749" y="3155157"/>
                  <a:pt x="5863827" y="3145235"/>
                </a:cubicBezTo>
                <a:cubicBezTo>
                  <a:pt x="5853905" y="3140274"/>
                  <a:pt x="5848945" y="3142754"/>
                  <a:pt x="5848945" y="3152676"/>
                </a:cubicBezTo>
                <a:lnTo>
                  <a:pt x="5848945" y="3167559"/>
                </a:lnTo>
                <a:cubicBezTo>
                  <a:pt x="5848945" y="3187403"/>
                  <a:pt x="5853905" y="3197325"/>
                  <a:pt x="5863827" y="3197325"/>
                </a:cubicBezTo>
                <a:cubicBezTo>
                  <a:pt x="5873749" y="3202285"/>
                  <a:pt x="5876230" y="3209727"/>
                  <a:pt x="5871269" y="3219649"/>
                </a:cubicBezTo>
                <a:cubicBezTo>
                  <a:pt x="5866307" y="3219649"/>
                  <a:pt x="5863827" y="3222130"/>
                  <a:pt x="5863827" y="3227090"/>
                </a:cubicBezTo>
                <a:lnTo>
                  <a:pt x="5863827" y="3241973"/>
                </a:lnTo>
                <a:lnTo>
                  <a:pt x="5848945" y="3249415"/>
                </a:lnTo>
                <a:cubicBezTo>
                  <a:pt x="5848945" y="3254375"/>
                  <a:pt x="5848945" y="3258096"/>
                  <a:pt x="5848945" y="3260577"/>
                </a:cubicBezTo>
                <a:cubicBezTo>
                  <a:pt x="5848945" y="3263057"/>
                  <a:pt x="5851425" y="3261817"/>
                  <a:pt x="5856386" y="3256856"/>
                </a:cubicBezTo>
                <a:cubicBezTo>
                  <a:pt x="5856386" y="3266778"/>
                  <a:pt x="5856386" y="3274219"/>
                  <a:pt x="5856386" y="3279180"/>
                </a:cubicBezTo>
                <a:lnTo>
                  <a:pt x="5848945" y="3301504"/>
                </a:lnTo>
                <a:cubicBezTo>
                  <a:pt x="5843983" y="3311426"/>
                  <a:pt x="5841503" y="3316387"/>
                  <a:pt x="5841503" y="3316387"/>
                </a:cubicBezTo>
                <a:lnTo>
                  <a:pt x="5841503" y="3323829"/>
                </a:lnTo>
                <a:cubicBezTo>
                  <a:pt x="5841503" y="3328789"/>
                  <a:pt x="5841503" y="3331270"/>
                  <a:pt x="5841503" y="3331270"/>
                </a:cubicBezTo>
                <a:cubicBezTo>
                  <a:pt x="5841503" y="3331270"/>
                  <a:pt x="5840263" y="3332510"/>
                  <a:pt x="5837783" y="3334991"/>
                </a:cubicBezTo>
                <a:cubicBezTo>
                  <a:pt x="5835302" y="3337471"/>
                  <a:pt x="5834061" y="3339951"/>
                  <a:pt x="5834061" y="3342432"/>
                </a:cubicBezTo>
                <a:cubicBezTo>
                  <a:pt x="5834061" y="3344913"/>
                  <a:pt x="5834061" y="3346153"/>
                  <a:pt x="5834061" y="3346153"/>
                </a:cubicBezTo>
                <a:cubicBezTo>
                  <a:pt x="5834061" y="3351114"/>
                  <a:pt x="5831581" y="3356075"/>
                  <a:pt x="5826620" y="3361036"/>
                </a:cubicBezTo>
                <a:lnTo>
                  <a:pt x="5834061" y="3375918"/>
                </a:lnTo>
                <a:cubicBezTo>
                  <a:pt x="5839023" y="3370958"/>
                  <a:pt x="5846465" y="3368477"/>
                  <a:pt x="5856386" y="3368477"/>
                </a:cubicBezTo>
                <a:cubicBezTo>
                  <a:pt x="5856386" y="3373438"/>
                  <a:pt x="5855145" y="3375918"/>
                  <a:pt x="5852665" y="3375918"/>
                </a:cubicBezTo>
                <a:cubicBezTo>
                  <a:pt x="5850185" y="3375918"/>
                  <a:pt x="5846465" y="3375918"/>
                  <a:pt x="5841503" y="3375918"/>
                </a:cubicBezTo>
                <a:cubicBezTo>
                  <a:pt x="5836541" y="3375918"/>
                  <a:pt x="5834061" y="3378399"/>
                  <a:pt x="5834061" y="3383360"/>
                </a:cubicBezTo>
                <a:lnTo>
                  <a:pt x="5834061" y="3390801"/>
                </a:lnTo>
                <a:cubicBezTo>
                  <a:pt x="5829101" y="3390801"/>
                  <a:pt x="5826620" y="3393282"/>
                  <a:pt x="5826620" y="3398243"/>
                </a:cubicBezTo>
                <a:lnTo>
                  <a:pt x="5796855" y="3420567"/>
                </a:lnTo>
                <a:cubicBezTo>
                  <a:pt x="5791893" y="3420567"/>
                  <a:pt x="5789413" y="3423048"/>
                  <a:pt x="5789413" y="3428008"/>
                </a:cubicBezTo>
                <a:cubicBezTo>
                  <a:pt x="5789413" y="3432969"/>
                  <a:pt x="5794375" y="3437930"/>
                  <a:pt x="5804296" y="3442891"/>
                </a:cubicBezTo>
                <a:lnTo>
                  <a:pt x="5804296" y="3450332"/>
                </a:lnTo>
                <a:cubicBezTo>
                  <a:pt x="5799335" y="3450332"/>
                  <a:pt x="5795614" y="3450332"/>
                  <a:pt x="5793134" y="3450332"/>
                </a:cubicBezTo>
                <a:cubicBezTo>
                  <a:pt x="5790654" y="3450332"/>
                  <a:pt x="5786933" y="3452813"/>
                  <a:pt x="5781972" y="3457774"/>
                </a:cubicBezTo>
                <a:lnTo>
                  <a:pt x="5774531" y="3465215"/>
                </a:lnTo>
                <a:cubicBezTo>
                  <a:pt x="5779491" y="3465215"/>
                  <a:pt x="5786933" y="3467696"/>
                  <a:pt x="5796855" y="3472657"/>
                </a:cubicBezTo>
                <a:cubicBezTo>
                  <a:pt x="5796855" y="3472657"/>
                  <a:pt x="5799335" y="3472657"/>
                  <a:pt x="5804296" y="3472657"/>
                </a:cubicBezTo>
                <a:cubicBezTo>
                  <a:pt x="5804296" y="3477617"/>
                  <a:pt x="5796855" y="3482579"/>
                  <a:pt x="5781972" y="3487540"/>
                </a:cubicBezTo>
                <a:cubicBezTo>
                  <a:pt x="5772051" y="3487540"/>
                  <a:pt x="5769569" y="3490020"/>
                  <a:pt x="5774531" y="3494981"/>
                </a:cubicBezTo>
                <a:lnTo>
                  <a:pt x="5774531" y="3502422"/>
                </a:lnTo>
                <a:lnTo>
                  <a:pt x="5767089" y="3524747"/>
                </a:lnTo>
                <a:cubicBezTo>
                  <a:pt x="5767089" y="3534669"/>
                  <a:pt x="5764609" y="3542110"/>
                  <a:pt x="5759647" y="3547071"/>
                </a:cubicBezTo>
                <a:cubicBezTo>
                  <a:pt x="5754686" y="3552032"/>
                  <a:pt x="5752206" y="3554512"/>
                  <a:pt x="5752206" y="3554512"/>
                </a:cubicBezTo>
                <a:cubicBezTo>
                  <a:pt x="5747245" y="3554512"/>
                  <a:pt x="5744765" y="3555752"/>
                  <a:pt x="5744765" y="3558233"/>
                </a:cubicBezTo>
                <a:cubicBezTo>
                  <a:pt x="5744765" y="3560714"/>
                  <a:pt x="5747245" y="3561954"/>
                  <a:pt x="5752206" y="3561954"/>
                </a:cubicBezTo>
                <a:lnTo>
                  <a:pt x="5744765" y="3599161"/>
                </a:lnTo>
                <a:cubicBezTo>
                  <a:pt x="5744765" y="3604121"/>
                  <a:pt x="5743524" y="3609083"/>
                  <a:pt x="5741044" y="3614043"/>
                </a:cubicBezTo>
                <a:cubicBezTo>
                  <a:pt x="5738564" y="3619004"/>
                  <a:pt x="5737323" y="3621485"/>
                  <a:pt x="5737323" y="3621485"/>
                </a:cubicBezTo>
                <a:cubicBezTo>
                  <a:pt x="5737323" y="3621485"/>
                  <a:pt x="5733603" y="3623965"/>
                  <a:pt x="5726161" y="3628926"/>
                </a:cubicBezTo>
                <a:cubicBezTo>
                  <a:pt x="5718720" y="3633887"/>
                  <a:pt x="5714999" y="3640088"/>
                  <a:pt x="5714999" y="3647530"/>
                </a:cubicBezTo>
                <a:cubicBezTo>
                  <a:pt x="5714999" y="3654971"/>
                  <a:pt x="5713759" y="3659932"/>
                  <a:pt x="5711279" y="3662413"/>
                </a:cubicBezTo>
                <a:cubicBezTo>
                  <a:pt x="5708799" y="3664893"/>
                  <a:pt x="5707557" y="3668614"/>
                  <a:pt x="5707557" y="3673575"/>
                </a:cubicBezTo>
                <a:cubicBezTo>
                  <a:pt x="5707557" y="3678535"/>
                  <a:pt x="5706317" y="3682256"/>
                  <a:pt x="5703837" y="3684737"/>
                </a:cubicBezTo>
                <a:cubicBezTo>
                  <a:pt x="5701357" y="3687217"/>
                  <a:pt x="5700117" y="3689698"/>
                  <a:pt x="5700117" y="3692178"/>
                </a:cubicBezTo>
                <a:cubicBezTo>
                  <a:pt x="5700117" y="3694659"/>
                  <a:pt x="5702597" y="3695899"/>
                  <a:pt x="5707557" y="3695899"/>
                </a:cubicBezTo>
                <a:cubicBezTo>
                  <a:pt x="5707557" y="3700860"/>
                  <a:pt x="5705077" y="3708301"/>
                  <a:pt x="5700117" y="3718223"/>
                </a:cubicBezTo>
                <a:cubicBezTo>
                  <a:pt x="5685233" y="3718223"/>
                  <a:pt x="5680272" y="3725665"/>
                  <a:pt x="5685233" y="3740547"/>
                </a:cubicBezTo>
                <a:lnTo>
                  <a:pt x="5685233" y="3755430"/>
                </a:lnTo>
                <a:cubicBezTo>
                  <a:pt x="5680272" y="3755430"/>
                  <a:pt x="5677792" y="3757911"/>
                  <a:pt x="5677792" y="3762872"/>
                </a:cubicBezTo>
                <a:cubicBezTo>
                  <a:pt x="5682753" y="3767832"/>
                  <a:pt x="5680272" y="3772794"/>
                  <a:pt x="5670351" y="3777754"/>
                </a:cubicBezTo>
                <a:lnTo>
                  <a:pt x="5662909" y="3785196"/>
                </a:lnTo>
                <a:lnTo>
                  <a:pt x="5670351" y="3792637"/>
                </a:lnTo>
                <a:lnTo>
                  <a:pt x="5685233" y="3807520"/>
                </a:lnTo>
                <a:lnTo>
                  <a:pt x="5662909" y="3814961"/>
                </a:lnTo>
                <a:cubicBezTo>
                  <a:pt x="5652988" y="3824883"/>
                  <a:pt x="5643065" y="3842246"/>
                  <a:pt x="5633143" y="3867051"/>
                </a:cubicBezTo>
                <a:cubicBezTo>
                  <a:pt x="5633143" y="3876973"/>
                  <a:pt x="5628183" y="3886895"/>
                  <a:pt x="5618261" y="3896817"/>
                </a:cubicBezTo>
                <a:lnTo>
                  <a:pt x="5618261" y="3911700"/>
                </a:lnTo>
                <a:cubicBezTo>
                  <a:pt x="5628183" y="3906739"/>
                  <a:pt x="5628183" y="3911700"/>
                  <a:pt x="5618261" y="3926582"/>
                </a:cubicBezTo>
                <a:cubicBezTo>
                  <a:pt x="5613299" y="3931543"/>
                  <a:pt x="5608339" y="3934024"/>
                  <a:pt x="5603378" y="3934024"/>
                </a:cubicBezTo>
                <a:lnTo>
                  <a:pt x="5603378" y="3948907"/>
                </a:lnTo>
                <a:lnTo>
                  <a:pt x="5618261" y="3956348"/>
                </a:lnTo>
                <a:lnTo>
                  <a:pt x="5603378" y="3956348"/>
                </a:lnTo>
                <a:cubicBezTo>
                  <a:pt x="5593457" y="3956348"/>
                  <a:pt x="5588495" y="3960069"/>
                  <a:pt x="5588495" y="3967510"/>
                </a:cubicBezTo>
                <a:cubicBezTo>
                  <a:pt x="5588495" y="3974952"/>
                  <a:pt x="5583534" y="3983633"/>
                  <a:pt x="5573613" y="3993555"/>
                </a:cubicBezTo>
                <a:cubicBezTo>
                  <a:pt x="5563691" y="4003477"/>
                  <a:pt x="5561210" y="4010919"/>
                  <a:pt x="5566171" y="4015879"/>
                </a:cubicBezTo>
                <a:cubicBezTo>
                  <a:pt x="5571133" y="4015879"/>
                  <a:pt x="5573613" y="4015879"/>
                  <a:pt x="5573613" y="4015879"/>
                </a:cubicBezTo>
                <a:lnTo>
                  <a:pt x="5577333" y="4015879"/>
                </a:lnTo>
                <a:cubicBezTo>
                  <a:pt x="5569892" y="4015879"/>
                  <a:pt x="5566171" y="4017119"/>
                  <a:pt x="5566171" y="4019600"/>
                </a:cubicBezTo>
                <a:cubicBezTo>
                  <a:pt x="5566171" y="4022081"/>
                  <a:pt x="5563691" y="4025801"/>
                  <a:pt x="5558730" y="4030762"/>
                </a:cubicBezTo>
                <a:cubicBezTo>
                  <a:pt x="5553769" y="4035723"/>
                  <a:pt x="5556250" y="4040684"/>
                  <a:pt x="5566171" y="4045645"/>
                </a:cubicBezTo>
                <a:cubicBezTo>
                  <a:pt x="5571133" y="4055567"/>
                  <a:pt x="5568651" y="4065489"/>
                  <a:pt x="5558730" y="4075411"/>
                </a:cubicBezTo>
                <a:cubicBezTo>
                  <a:pt x="5548808" y="4080371"/>
                  <a:pt x="5543847" y="4085333"/>
                  <a:pt x="5543847" y="4090293"/>
                </a:cubicBezTo>
                <a:lnTo>
                  <a:pt x="5536406" y="4112618"/>
                </a:lnTo>
                <a:cubicBezTo>
                  <a:pt x="5516561" y="4132461"/>
                  <a:pt x="5514081" y="4142383"/>
                  <a:pt x="5528964" y="4142383"/>
                </a:cubicBezTo>
                <a:lnTo>
                  <a:pt x="5514081" y="4142383"/>
                </a:lnTo>
                <a:cubicBezTo>
                  <a:pt x="5504160" y="4132461"/>
                  <a:pt x="5499199" y="4134942"/>
                  <a:pt x="5499199" y="4149825"/>
                </a:cubicBezTo>
                <a:cubicBezTo>
                  <a:pt x="5499199" y="4154785"/>
                  <a:pt x="5494237" y="4159747"/>
                  <a:pt x="5484316" y="4164707"/>
                </a:cubicBezTo>
                <a:cubicBezTo>
                  <a:pt x="5469433" y="4164707"/>
                  <a:pt x="5466953" y="4167188"/>
                  <a:pt x="5476874" y="4172149"/>
                </a:cubicBezTo>
                <a:cubicBezTo>
                  <a:pt x="5476874" y="4177110"/>
                  <a:pt x="5476874" y="4180830"/>
                  <a:pt x="5476874" y="4183311"/>
                </a:cubicBezTo>
                <a:cubicBezTo>
                  <a:pt x="5476874" y="4185792"/>
                  <a:pt x="5476874" y="4187032"/>
                  <a:pt x="5476874" y="4187032"/>
                </a:cubicBezTo>
                <a:lnTo>
                  <a:pt x="5491757" y="4194473"/>
                </a:lnTo>
                <a:cubicBezTo>
                  <a:pt x="5496718" y="4194473"/>
                  <a:pt x="5501679" y="4196954"/>
                  <a:pt x="5506640" y="4201915"/>
                </a:cubicBezTo>
                <a:cubicBezTo>
                  <a:pt x="5511601" y="4206875"/>
                  <a:pt x="5509120" y="4211837"/>
                  <a:pt x="5499199" y="4216797"/>
                </a:cubicBezTo>
                <a:lnTo>
                  <a:pt x="5484316" y="4209356"/>
                </a:lnTo>
                <a:lnTo>
                  <a:pt x="5447109" y="4201915"/>
                </a:lnTo>
                <a:lnTo>
                  <a:pt x="5432226" y="4201915"/>
                </a:lnTo>
                <a:lnTo>
                  <a:pt x="5402460" y="4216797"/>
                </a:lnTo>
                <a:cubicBezTo>
                  <a:pt x="5402460" y="4221758"/>
                  <a:pt x="5402460" y="4224239"/>
                  <a:pt x="5402460" y="4224239"/>
                </a:cubicBezTo>
                <a:cubicBezTo>
                  <a:pt x="5392539" y="4224239"/>
                  <a:pt x="5387577" y="4226719"/>
                  <a:pt x="5387577" y="4231680"/>
                </a:cubicBezTo>
                <a:lnTo>
                  <a:pt x="5380136" y="4231680"/>
                </a:lnTo>
                <a:lnTo>
                  <a:pt x="5372695" y="4246563"/>
                </a:lnTo>
                <a:cubicBezTo>
                  <a:pt x="5392539" y="4246563"/>
                  <a:pt x="5397499" y="4251524"/>
                  <a:pt x="5387577" y="4261446"/>
                </a:cubicBezTo>
                <a:cubicBezTo>
                  <a:pt x="5382616" y="4266407"/>
                  <a:pt x="5376415" y="4268887"/>
                  <a:pt x="5368974" y="4268887"/>
                </a:cubicBezTo>
                <a:cubicBezTo>
                  <a:pt x="5361533" y="4268887"/>
                  <a:pt x="5354091" y="4270128"/>
                  <a:pt x="5346650" y="4272608"/>
                </a:cubicBezTo>
                <a:cubicBezTo>
                  <a:pt x="5339208" y="4275089"/>
                  <a:pt x="5337968" y="4278809"/>
                  <a:pt x="5342929" y="4283770"/>
                </a:cubicBezTo>
                <a:cubicBezTo>
                  <a:pt x="5347890" y="4288731"/>
                  <a:pt x="5349130" y="4293692"/>
                  <a:pt x="5346650" y="4298653"/>
                </a:cubicBezTo>
                <a:cubicBezTo>
                  <a:pt x="5344170" y="4303614"/>
                  <a:pt x="5342929" y="4306094"/>
                  <a:pt x="5342929" y="4306094"/>
                </a:cubicBezTo>
                <a:cubicBezTo>
                  <a:pt x="5342929" y="4306094"/>
                  <a:pt x="5342929" y="4307335"/>
                  <a:pt x="5342929" y="4309815"/>
                </a:cubicBezTo>
                <a:cubicBezTo>
                  <a:pt x="5342929" y="4312296"/>
                  <a:pt x="5340449" y="4313536"/>
                  <a:pt x="5335488" y="4313536"/>
                </a:cubicBezTo>
                <a:lnTo>
                  <a:pt x="5320605" y="4328418"/>
                </a:lnTo>
                <a:cubicBezTo>
                  <a:pt x="5320605" y="4333380"/>
                  <a:pt x="5323085" y="4335860"/>
                  <a:pt x="5328046" y="4335860"/>
                </a:cubicBezTo>
                <a:cubicBezTo>
                  <a:pt x="5333008" y="4335860"/>
                  <a:pt x="5335488" y="4340821"/>
                  <a:pt x="5335488" y="4350743"/>
                </a:cubicBezTo>
                <a:cubicBezTo>
                  <a:pt x="5335488" y="4360665"/>
                  <a:pt x="5331767" y="4361905"/>
                  <a:pt x="5324326" y="4354463"/>
                </a:cubicBezTo>
                <a:cubicBezTo>
                  <a:pt x="5316884" y="4347022"/>
                  <a:pt x="5310683" y="4343301"/>
                  <a:pt x="5305722" y="4343301"/>
                </a:cubicBezTo>
                <a:lnTo>
                  <a:pt x="5283398" y="4343301"/>
                </a:lnTo>
                <a:cubicBezTo>
                  <a:pt x="5283398" y="4348263"/>
                  <a:pt x="5288359" y="4353223"/>
                  <a:pt x="5298281" y="4358184"/>
                </a:cubicBezTo>
                <a:lnTo>
                  <a:pt x="5305722" y="4365625"/>
                </a:lnTo>
                <a:cubicBezTo>
                  <a:pt x="5300761" y="4370587"/>
                  <a:pt x="5299521" y="4375548"/>
                  <a:pt x="5302001" y="4380508"/>
                </a:cubicBezTo>
                <a:cubicBezTo>
                  <a:pt x="5304481" y="4385470"/>
                  <a:pt x="5300761" y="4390430"/>
                  <a:pt x="5290839" y="4395391"/>
                </a:cubicBezTo>
                <a:cubicBezTo>
                  <a:pt x="5285878" y="4395391"/>
                  <a:pt x="5283398" y="4399112"/>
                  <a:pt x="5283398" y="4406553"/>
                </a:cubicBezTo>
                <a:cubicBezTo>
                  <a:pt x="5283398" y="4413995"/>
                  <a:pt x="5285878" y="4417715"/>
                  <a:pt x="5290839" y="4417715"/>
                </a:cubicBezTo>
                <a:lnTo>
                  <a:pt x="5290839" y="4432598"/>
                </a:lnTo>
                <a:lnTo>
                  <a:pt x="5305722" y="4432598"/>
                </a:lnTo>
                <a:cubicBezTo>
                  <a:pt x="5310683" y="4427637"/>
                  <a:pt x="5318125" y="4425157"/>
                  <a:pt x="5328046" y="4425157"/>
                </a:cubicBezTo>
                <a:lnTo>
                  <a:pt x="5350370" y="4425157"/>
                </a:lnTo>
                <a:lnTo>
                  <a:pt x="5365253" y="4432598"/>
                </a:lnTo>
                <a:cubicBezTo>
                  <a:pt x="5370215" y="4432598"/>
                  <a:pt x="5373935" y="4431358"/>
                  <a:pt x="5376415" y="4428877"/>
                </a:cubicBezTo>
                <a:cubicBezTo>
                  <a:pt x="5378895" y="4426397"/>
                  <a:pt x="5383857" y="4426397"/>
                  <a:pt x="5391298" y="4428877"/>
                </a:cubicBezTo>
                <a:cubicBezTo>
                  <a:pt x="5398740" y="4431358"/>
                  <a:pt x="5402460" y="4432598"/>
                  <a:pt x="5402460" y="4432598"/>
                </a:cubicBezTo>
                <a:cubicBezTo>
                  <a:pt x="5402460" y="4437559"/>
                  <a:pt x="5402460" y="4440040"/>
                  <a:pt x="5402460" y="4440040"/>
                </a:cubicBezTo>
                <a:cubicBezTo>
                  <a:pt x="5402460" y="4440040"/>
                  <a:pt x="5401220" y="4440040"/>
                  <a:pt x="5398740" y="4440040"/>
                </a:cubicBezTo>
                <a:cubicBezTo>
                  <a:pt x="5396260" y="4440040"/>
                  <a:pt x="5392539" y="4441280"/>
                  <a:pt x="5387577" y="4443760"/>
                </a:cubicBezTo>
                <a:cubicBezTo>
                  <a:pt x="5382616" y="4446241"/>
                  <a:pt x="5380136" y="4447481"/>
                  <a:pt x="5380136" y="4447481"/>
                </a:cubicBezTo>
                <a:cubicBezTo>
                  <a:pt x="5375175" y="4452442"/>
                  <a:pt x="5364013" y="4456163"/>
                  <a:pt x="5346650" y="4458643"/>
                </a:cubicBezTo>
                <a:cubicBezTo>
                  <a:pt x="5329287" y="4461124"/>
                  <a:pt x="5315644" y="4467325"/>
                  <a:pt x="5305722" y="4477247"/>
                </a:cubicBezTo>
                <a:lnTo>
                  <a:pt x="5275956" y="4484688"/>
                </a:lnTo>
                <a:lnTo>
                  <a:pt x="5261074" y="4492129"/>
                </a:lnTo>
                <a:lnTo>
                  <a:pt x="5268515" y="4499571"/>
                </a:lnTo>
                <a:cubicBezTo>
                  <a:pt x="5268515" y="4499571"/>
                  <a:pt x="5268515" y="4502051"/>
                  <a:pt x="5268515" y="4507012"/>
                </a:cubicBezTo>
                <a:cubicBezTo>
                  <a:pt x="5268515" y="4511973"/>
                  <a:pt x="5248671" y="4514454"/>
                  <a:pt x="5208984" y="4514454"/>
                </a:cubicBezTo>
                <a:lnTo>
                  <a:pt x="5194101" y="4521895"/>
                </a:lnTo>
                <a:cubicBezTo>
                  <a:pt x="5199062" y="4521895"/>
                  <a:pt x="5201542" y="4524376"/>
                  <a:pt x="5201542" y="4529336"/>
                </a:cubicBezTo>
                <a:cubicBezTo>
                  <a:pt x="5201542" y="4529336"/>
                  <a:pt x="5200302" y="4529336"/>
                  <a:pt x="5197822" y="4529336"/>
                </a:cubicBezTo>
                <a:cubicBezTo>
                  <a:pt x="5195342" y="4529336"/>
                  <a:pt x="5191621" y="4529336"/>
                  <a:pt x="5186660" y="4529336"/>
                </a:cubicBezTo>
                <a:lnTo>
                  <a:pt x="5171777" y="4536778"/>
                </a:lnTo>
                <a:cubicBezTo>
                  <a:pt x="5171777" y="4541739"/>
                  <a:pt x="5169297" y="4544219"/>
                  <a:pt x="5164335" y="4544219"/>
                </a:cubicBezTo>
                <a:lnTo>
                  <a:pt x="5171777" y="4544219"/>
                </a:lnTo>
                <a:lnTo>
                  <a:pt x="5186660" y="4544219"/>
                </a:lnTo>
                <a:cubicBezTo>
                  <a:pt x="5186660" y="4539258"/>
                  <a:pt x="5191621" y="4536778"/>
                  <a:pt x="5201542" y="4536778"/>
                </a:cubicBezTo>
                <a:cubicBezTo>
                  <a:pt x="5211464" y="4536778"/>
                  <a:pt x="5216425" y="4538018"/>
                  <a:pt x="5216425" y="4540498"/>
                </a:cubicBezTo>
                <a:cubicBezTo>
                  <a:pt x="5216425" y="4542979"/>
                  <a:pt x="5218905" y="4546700"/>
                  <a:pt x="5223867" y="4551661"/>
                </a:cubicBezTo>
                <a:cubicBezTo>
                  <a:pt x="5228828" y="4556622"/>
                  <a:pt x="5231308" y="4561583"/>
                  <a:pt x="5231308" y="4566543"/>
                </a:cubicBezTo>
                <a:cubicBezTo>
                  <a:pt x="5231308" y="4571505"/>
                  <a:pt x="5227587" y="4572745"/>
                  <a:pt x="5220146" y="4570264"/>
                </a:cubicBezTo>
                <a:cubicBezTo>
                  <a:pt x="5212704" y="4567784"/>
                  <a:pt x="5210224" y="4570264"/>
                  <a:pt x="5212704" y="4577706"/>
                </a:cubicBezTo>
                <a:cubicBezTo>
                  <a:pt x="5215185" y="4585147"/>
                  <a:pt x="5211464" y="4588868"/>
                  <a:pt x="5201542" y="4588868"/>
                </a:cubicBezTo>
                <a:cubicBezTo>
                  <a:pt x="5201542" y="4588868"/>
                  <a:pt x="5200302" y="4588868"/>
                  <a:pt x="5197822" y="4588868"/>
                </a:cubicBezTo>
                <a:cubicBezTo>
                  <a:pt x="5195342" y="4588868"/>
                  <a:pt x="5194101" y="4591348"/>
                  <a:pt x="5194101" y="4596309"/>
                </a:cubicBezTo>
                <a:cubicBezTo>
                  <a:pt x="5189140" y="4601270"/>
                  <a:pt x="5186660" y="4603750"/>
                  <a:pt x="5186660" y="4603750"/>
                </a:cubicBezTo>
                <a:lnTo>
                  <a:pt x="5186660" y="4588868"/>
                </a:lnTo>
                <a:lnTo>
                  <a:pt x="5186660" y="4581426"/>
                </a:lnTo>
                <a:cubicBezTo>
                  <a:pt x="5181698" y="4576465"/>
                  <a:pt x="5184179" y="4573985"/>
                  <a:pt x="5194101" y="4573985"/>
                </a:cubicBezTo>
                <a:cubicBezTo>
                  <a:pt x="5199062" y="4569024"/>
                  <a:pt x="5201542" y="4564063"/>
                  <a:pt x="5201542" y="4559102"/>
                </a:cubicBezTo>
                <a:cubicBezTo>
                  <a:pt x="5201542" y="4554141"/>
                  <a:pt x="5199062" y="4550421"/>
                  <a:pt x="5194101" y="4547940"/>
                </a:cubicBezTo>
                <a:cubicBezTo>
                  <a:pt x="5189140" y="4545460"/>
                  <a:pt x="5184179" y="4547940"/>
                  <a:pt x="5179218" y="4555381"/>
                </a:cubicBezTo>
                <a:cubicBezTo>
                  <a:pt x="5174257" y="4562823"/>
                  <a:pt x="5171777" y="4569024"/>
                  <a:pt x="5171777" y="4573985"/>
                </a:cubicBezTo>
                <a:cubicBezTo>
                  <a:pt x="5171777" y="4578946"/>
                  <a:pt x="5164335" y="4581426"/>
                  <a:pt x="5149452" y="4581426"/>
                </a:cubicBezTo>
                <a:lnTo>
                  <a:pt x="5104804" y="4596309"/>
                </a:lnTo>
                <a:cubicBezTo>
                  <a:pt x="5104804" y="4601270"/>
                  <a:pt x="5109765" y="4601270"/>
                  <a:pt x="5119687" y="4596309"/>
                </a:cubicBezTo>
                <a:cubicBezTo>
                  <a:pt x="5129608" y="4591348"/>
                  <a:pt x="5137050" y="4591348"/>
                  <a:pt x="5142011" y="4596309"/>
                </a:cubicBezTo>
                <a:lnTo>
                  <a:pt x="5149452" y="4603750"/>
                </a:lnTo>
                <a:lnTo>
                  <a:pt x="5156894" y="4611192"/>
                </a:lnTo>
                <a:cubicBezTo>
                  <a:pt x="5156894" y="4616153"/>
                  <a:pt x="5150693" y="4617393"/>
                  <a:pt x="5138290" y="4614913"/>
                </a:cubicBezTo>
                <a:cubicBezTo>
                  <a:pt x="5125888" y="4612432"/>
                  <a:pt x="5119687" y="4612432"/>
                  <a:pt x="5119687" y="4614913"/>
                </a:cubicBezTo>
                <a:cubicBezTo>
                  <a:pt x="5119687" y="4617393"/>
                  <a:pt x="5117207" y="4618633"/>
                  <a:pt x="5112245" y="4618633"/>
                </a:cubicBezTo>
                <a:lnTo>
                  <a:pt x="5119687" y="4626075"/>
                </a:lnTo>
                <a:cubicBezTo>
                  <a:pt x="5119687" y="4631036"/>
                  <a:pt x="5119687" y="4635997"/>
                  <a:pt x="5119687" y="4640957"/>
                </a:cubicBezTo>
                <a:cubicBezTo>
                  <a:pt x="5114726" y="4640957"/>
                  <a:pt x="5107284" y="4645919"/>
                  <a:pt x="5097363" y="4655840"/>
                </a:cubicBezTo>
                <a:cubicBezTo>
                  <a:pt x="5092401" y="4660802"/>
                  <a:pt x="5087441" y="4664522"/>
                  <a:pt x="5082480" y="4667002"/>
                </a:cubicBezTo>
                <a:cubicBezTo>
                  <a:pt x="5077519" y="4669483"/>
                  <a:pt x="5075038" y="4670723"/>
                  <a:pt x="5075038" y="4670723"/>
                </a:cubicBezTo>
                <a:lnTo>
                  <a:pt x="5060156" y="4678165"/>
                </a:lnTo>
                <a:lnTo>
                  <a:pt x="5060156" y="4685606"/>
                </a:lnTo>
                <a:cubicBezTo>
                  <a:pt x="5065117" y="4685606"/>
                  <a:pt x="5067597" y="4686847"/>
                  <a:pt x="5067597" y="4689327"/>
                </a:cubicBezTo>
                <a:cubicBezTo>
                  <a:pt x="5067597" y="4691807"/>
                  <a:pt x="5067597" y="4693047"/>
                  <a:pt x="5067597" y="4693047"/>
                </a:cubicBezTo>
                <a:cubicBezTo>
                  <a:pt x="5067597" y="4702969"/>
                  <a:pt x="5062636" y="4707930"/>
                  <a:pt x="5052714" y="4707930"/>
                </a:cubicBezTo>
                <a:lnTo>
                  <a:pt x="5045273" y="4700489"/>
                </a:lnTo>
                <a:cubicBezTo>
                  <a:pt x="5045273" y="4700489"/>
                  <a:pt x="5047753" y="4700489"/>
                  <a:pt x="5052714" y="4700489"/>
                </a:cubicBezTo>
                <a:cubicBezTo>
                  <a:pt x="5057676" y="4700489"/>
                  <a:pt x="5060156" y="4698009"/>
                  <a:pt x="5060156" y="4693047"/>
                </a:cubicBezTo>
                <a:lnTo>
                  <a:pt x="5045273" y="4693047"/>
                </a:lnTo>
                <a:cubicBezTo>
                  <a:pt x="5040311" y="4693047"/>
                  <a:pt x="5036591" y="4694288"/>
                  <a:pt x="5034111" y="4696768"/>
                </a:cubicBezTo>
                <a:cubicBezTo>
                  <a:pt x="5031631" y="4699249"/>
                  <a:pt x="5030390" y="4702969"/>
                  <a:pt x="5030390" y="4707930"/>
                </a:cubicBezTo>
                <a:cubicBezTo>
                  <a:pt x="5020468" y="4712891"/>
                  <a:pt x="5015507" y="4717852"/>
                  <a:pt x="5015507" y="4722813"/>
                </a:cubicBezTo>
                <a:cubicBezTo>
                  <a:pt x="5015507" y="4722813"/>
                  <a:pt x="5013027" y="4720333"/>
                  <a:pt x="5008066" y="4715372"/>
                </a:cubicBezTo>
                <a:cubicBezTo>
                  <a:pt x="4998144" y="4720333"/>
                  <a:pt x="4993183" y="4725294"/>
                  <a:pt x="4993183" y="4730254"/>
                </a:cubicBezTo>
                <a:lnTo>
                  <a:pt x="4993183" y="4752579"/>
                </a:lnTo>
                <a:lnTo>
                  <a:pt x="4993183" y="4760020"/>
                </a:lnTo>
                <a:lnTo>
                  <a:pt x="4985742" y="4767461"/>
                </a:lnTo>
                <a:cubicBezTo>
                  <a:pt x="4975820" y="4777383"/>
                  <a:pt x="4968379" y="4781104"/>
                  <a:pt x="4963417" y="4778623"/>
                </a:cubicBezTo>
                <a:cubicBezTo>
                  <a:pt x="4958456" y="4776143"/>
                  <a:pt x="4954735" y="4778623"/>
                  <a:pt x="4952255" y="4786065"/>
                </a:cubicBezTo>
                <a:cubicBezTo>
                  <a:pt x="4949775" y="4793506"/>
                  <a:pt x="4951015" y="4799708"/>
                  <a:pt x="4955976" y="4804668"/>
                </a:cubicBezTo>
                <a:cubicBezTo>
                  <a:pt x="4960937" y="4809630"/>
                  <a:pt x="4960937" y="4813350"/>
                  <a:pt x="4955976" y="4815831"/>
                </a:cubicBezTo>
                <a:cubicBezTo>
                  <a:pt x="4951015" y="4818311"/>
                  <a:pt x="4948535" y="4822032"/>
                  <a:pt x="4948535" y="4826993"/>
                </a:cubicBezTo>
                <a:cubicBezTo>
                  <a:pt x="4948535" y="4829473"/>
                  <a:pt x="4948535" y="4831334"/>
                  <a:pt x="4948535" y="4832574"/>
                </a:cubicBezTo>
                <a:lnTo>
                  <a:pt x="4948535" y="4834434"/>
                </a:lnTo>
                <a:lnTo>
                  <a:pt x="4942953" y="4832574"/>
                </a:lnTo>
                <a:cubicBezTo>
                  <a:pt x="4941713" y="4831334"/>
                  <a:pt x="4941093" y="4829473"/>
                  <a:pt x="4941093" y="4826993"/>
                </a:cubicBezTo>
                <a:lnTo>
                  <a:pt x="4926210" y="4826993"/>
                </a:lnTo>
                <a:cubicBezTo>
                  <a:pt x="4921249" y="4831954"/>
                  <a:pt x="4918769" y="4831954"/>
                  <a:pt x="4918769" y="4826993"/>
                </a:cubicBezTo>
                <a:cubicBezTo>
                  <a:pt x="4918769" y="4822032"/>
                  <a:pt x="4915048" y="4819551"/>
                  <a:pt x="4907607" y="4819551"/>
                </a:cubicBezTo>
                <a:cubicBezTo>
                  <a:pt x="4900165" y="4819551"/>
                  <a:pt x="4900165" y="4822032"/>
                  <a:pt x="4907607" y="4826993"/>
                </a:cubicBezTo>
                <a:cubicBezTo>
                  <a:pt x="4915048" y="4831954"/>
                  <a:pt x="4916289" y="4836915"/>
                  <a:pt x="4911327" y="4841875"/>
                </a:cubicBezTo>
                <a:lnTo>
                  <a:pt x="4911327" y="4849317"/>
                </a:lnTo>
                <a:lnTo>
                  <a:pt x="4918769" y="4841875"/>
                </a:lnTo>
                <a:cubicBezTo>
                  <a:pt x="4918769" y="4841875"/>
                  <a:pt x="4923730" y="4841875"/>
                  <a:pt x="4933652" y="4841875"/>
                </a:cubicBezTo>
                <a:lnTo>
                  <a:pt x="4948535" y="4834434"/>
                </a:lnTo>
                <a:lnTo>
                  <a:pt x="4963417" y="4826993"/>
                </a:lnTo>
                <a:cubicBezTo>
                  <a:pt x="4963417" y="4822032"/>
                  <a:pt x="4967138" y="4817071"/>
                  <a:pt x="4974579" y="4812110"/>
                </a:cubicBezTo>
                <a:cubicBezTo>
                  <a:pt x="4982021" y="4807149"/>
                  <a:pt x="4985742" y="4804668"/>
                  <a:pt x="4985742" y="4804668"/>
                </a:cubicBezTo>
                <a:cubicBezTo>
                  <a:pt x="4995663" y="4809630"/>
                  <a:pt x="5000624" y="4812110"/>
                  <a:pt x="5000624" y="4812110"/>
                </a:cubicBezTo>
                <a:cubicBezTo>
                  <a:pt x="5005586" y="4817071"/>
                  <a:pt x="5006825" y="4820792"/>
                  <a:pt x="5004345" y="4823272"/>
                </a:cubicBezTo>
                <a:cubicBezTo>
                  <a:pt x="5001865" y="4825753"/>
                  <a:pt x="4998144" y="4829473"/>
                  <a:pt x="4993183" y="4834434"/>
                </a:cubicBezTo>
                <a:cubicBezTo>
                  <a:pt x="4988222" y="4834434"/>
                  <a:pt x="4985742" y="4839395"/>
                  <a:pt x="4985742" y="4849317"/>
                </a:cubicBezTo>
                <a:cubicBezTo>
                  <a:pt x="4985742" y="4859239"/>
                  <a:pt x="4983261" y="4861720"/>
                  <a:pt x="4978300" y="4856758"/>
                </a:cubicBezTo>
                <a:cubicBezTo>
                  <a:pt x="4968379" y="4856758"/>
                  <a:pt x="4963417" y="4859239"/>
                  <a:pt x="4963417" y="4864200"/>
                </a:cubicBezTo>
                <a:lnTo>
                  <a:pt x="4978300" y="4879082"/>
                </a:lnTo>
                <a:cubicBezTo>
                  <a:pt x="5003104" y="4889005"/>
                  <a:pt x="5003104" y="4898927"/>
                  <a:pt x="4978300" y="4908848"/>
                </a:cubicBezTo>
                <a:cubicBezTo>
                  <a:pt x="4968379" y="4913809"/>
                  <a:pt x="4960937" y="4913809"/>
                  <a:pt x="4955976" y="4908848"/>
                </a:cubicBezTo>
                <a:lnTo>
                  <a:pt x="4963417" y="4893965"/>
                </a:lnTo>
                <a:cubicBezTo>
                  <a:pt x="4968379" y="4893965"/>
                  <a:pt x="4970859" y="4891485"/>
                  <a:pt x="4970859" y="4886524"/>
                </a:cubicBezTo>
                <a:cubicBezTo>
                  <a:pt x="4970859" y="4881563"/>
                  <a:pt x="4968379" y="4879082"/>
                  <a:pt x="4963417" y="4879082"/>
                </a:cubicBezTo>
                <a:lnTo>
                  <a:pt x="4941093" y="4871641"/>
                </a:lnTo>
                <a:lnTo>
                  <a:pt x="4933652" y="4856758"/>
                </a:lnTo>
                <a:lnTo>
                  <a:pt x="4926210" y="4871641"/>
                </a:lnTo>
                <a:cubicBezTo>
                  <a:pt x="4921249" y="4876602"/>
                  <a:pt x="4913808" y="4879082"/>
                  <a:pt x="4903886" y="4879082"/>
                </a:cubicBezTo>
                <a:cubicBezTo>
                  <a:pt x="4898925" y="4879082"/>
                  <a:pt x="4893965" y="4879082"/>
                  <a:pt x="4889003" y="4879082"/>
                </a:cubicBezTo>
                <a:cubicBezTo>
                  <a:pt x="4884042" y="4879082"/>
                  <a:pt x="4881562" y="4876602"/>
                  <a:pt x="4881562" y="4871641"/>
                </a:cubicBezTo>
                <a:lnTo>
                  <a:pt x="4874120" y="4879082"/>
                </a:lnTo>
                <a:lnTo>
                  <a:pt x="4836913" y="4908848"/>
                </a:lnTo>
                <a:cubicBezTo>
                  <a:pt x="4836913" y="4903887"/>
                  <a:pt x="4834433" y="4901407"/>
                  <a:pt x="4829472" y="4901407"/>
                </a:cubicBezTo>
                <a:cubicBezTo>
                  <a:pt x="4824511" y="4901407"/>
                  <a:pt x="4822031" y="4903887"/>
                  <a:pt x="4822031" y="4908848"/>
                </a:cubicBezTo>
                <a:cubicBezTo>
                  <a:pt x="4822031" y="4913809"/>
                  <a:pt x="4822031" y="4916290"/>
                  <a:pt x="4822031" y="4916290"/>
                </a:cubicBezTo>
                <a:lnTo>
                  <a:pt x="4814589" y="4893965"/>
                </a:lnTo>
                <a:lnTo>
                  <a:pt x="4807148" y="4879082"/>
                </a:lnTo>
                <a:lnTo>
                  <a:pt x="4799706" y="4886524"/>
                </a:lnTo>
                <a:cubicBezTo>
                  <a:pt x="4799706" y="4891485"/>
                  <a:pt x="4799706" y="4896446"/>
                  <a:pt x="4799706" y="4901407"/>
                </a:cubicBezTo>
                <a:cubicBezTo>
                  <a:pt x="4794745" y="4901407"/>
                  <a:pt x="4792265" y="4902647"/>
                  <a:pt x="4792265" y="4905127"/>
                </a:cubicBezTo>
                <a:cubicBezTo>
                  <a:pt x="4792265" y="4907608"/>
                  <a:pt x="4794745" y="4911329"/>
                  <a:pt x="4799706" y="4916290"/>
                </a:cubicBezTo>
                <a:lnTo>
                  <a:pt x="4792265" y="4946055"/>
                </a:lnTo>
                <a:lnTo>
                  <a:pt x="4792265" y="4960938"/>
                </a:lnTo>
                <a:cubicBezTo>
                  <a:pt x="4797226" y="4960938"/>
                  <a:pt x="4799706" y="4963419"/>
                  <a:pt x="4799706" y="4968379"/>
                </a:cubicBezTo>
                <a:cubicBezTo>
                  <a:pt x="4794745" y="4973341"/>
                  <a:pt x="4794745" y="4975821"/>
                  <a:pt x="4799706" y="4975821"/>
                </a:cubicBezTo>
                <a:cubicBezTo>
                  <a:pt x="4789785" y="4980782"/>
                  <a:pt x="4782343" y="4983262"/>
                  <a:pt x="4777382" y="4983262"/>
                </a:cubicBezTo>
                <a:cubicBezTo>
                  <a:pt x="4777382" y="4988223"/>
                  <a:pt x="4777382" y="4990704"/>
                  <a:pt x="4777382" y="4990704"/>
                </a:cubicBezTo>
                <a:cubicBezTo>
                  <a:pt x="4777382" y="4990704"/>
                  <a:pt x="4774902" y="4990704"/>
                  <a:pt x="4769941" y="4990704"/>
                </a:cubicBezTo>
                <a:cubicBezTo>
                  <a:pt x="4769941" y="4985743"/>
                  <a:pt x="4767461" y="4979541"/>
                  <a:pt x="4762499" y="4972100"/>
                </a:cubicBezTo>
                <a:cubicBezTo>
                  <a:pt x="4757538" y="4964659"/>
                  <a:pt x="4752578" y="4963419"/>
                  <a:pt x="4747617" y="4968379"/>
                </a:cubicBezTo>
                <a:cubicBezTo>
                  <a:pt x="4747617" y="4968379"/>
                  <a:pt x="4746376" y="4969620"/>
                  <a:pt x="4743896" y="4972100"/>
                </a:cubicBezTo>
                <a:cubicBezTo>
                  <a:pt x="4741416" y="4974581"/>
                  <a:pt x="4737695" y="4975821"/>
                  <a:pt x="4732734" y="4975821"/>
                </a:cubicBezTo>
                <a:cubicBezTo>
                  <a:pt x="4727772" y="4975821"/>
                  <a:pt x="4725292" y="4975821"/>
                  <a:pt x="4725292" y="4975821"/>
                </a:cubicBezTo>
                <a:cubicBezTo>
                  <a:pt x="4725292" y="4975821"/>
                  <a:pt x="4725292" y="4978301"/>
                  <a:pt x="4725292" y="4983262"/>
                </a:cubicBezTo>
                <a:cubicBezTo>
                  <a:pt x="4725292" y="4988223"/>
                  <a:pt x="4724052" y="4993184"/>
                  <a:pt x="4721572" y="4998145"/>
                </a:cubicBezTo>
                <a:cubicBezTo>
                  <a:pt x="4719092" y="5003106"/>
                  <a:pt x="4716610" y="5004346"/>
                  <a:pt x="4714130" y="5001866"/>
                </a:cubicBezTo>
                <a:cubicBezTo>
                  <a:pt x="4711650" y="4999386"/>
                  <a:pt x="4710410" y="4995665"/>
                  <a:pt x="4710410" y="4990704"/>
                </a:cubicBezTo>
                <a:cubicBezTo>
                  <a:pt x="4710410" y="4985743"/>
                  <a:pt x="4709169" y="4984503"/>
                  <a:pt x="4706689" y="4986983"/>
                </a:cubicBezTo>
                <a:cubicBezTo>
                  <a:pt x="4704209" y="4989464"/>
                  <a:pt x="4702968" y="4995665"/>
                  <a:pt x="4702968" y="5005586"/>
                </a:cubicBezTo>
                <a:lnTo>
                  <a:pt x="4688085" y="5013028"/>
                </a:lnTo>
                <a:lnTo>
                  <a:pt x="4695527" y="5020469"/>
                </a:lnTo>
                <a:cubicBezTo>
                  <a:pt x="4695527" y="5020469"/>
                  <a:pt x="4696767" y="5022950"/>
                  <a:pt x="4699247" y="5027911"/>
                </a:cubicBezTo>
                <a:cubicBezTo>
                  <a:pt x="4701727" y="5032872"/>
                  <a:pt x="4700488" y="5037833"/>
                  <a:pt x="4695527" y="5042793"/>
                </a:cubicBezTo>
                <a:cubicBezTo>
                  <a:pt x="4690565" y="5037833"/>
                  <a:pt x="4688085" y="5035352"/>
                  <a:pt x="4688085" y="5035352"/>
                </a:cubicBezTo>
                <a:lnTo>
                  <a:pt x="4673202" y="5027911"/>
                </a:lnTo>
                <a:cubicBezTo>
                  <a:pt x="4663281" y="5027911"/>
                  <a:pt x="4657079" y="5025430"/>
                  <a:pt x="4654599" y="5020469"/>
                </a:cubicBezTo>
                <a:cubicBezTo>
                  <a:pt x="4652119" y="5015508"/>
                  <a:pt x="4644677" y="5014268"/>
                  <a:pt x="4632275" y="5016748"/>
                </a:cubicBezTo>
                <a:cubicBezTo>
                  <a:pt x="4619872" y="5019229"/>
                  <a:pt x="4611191" y="5022950"/>
                  <a:pt x="4606230" y="5027911"/>
                </a:cubicBezTo>
                <a:cubicBezTo>
                  <a:pt x="4606230" y="5017989"/>
                  <a:pt x="4593827" y="5017989"/>
                  <a:pt x="4569023" y="5027911"/>
                </a:cubicBezTo>
                <a:lnTo>
                  <a:pt x="4561581" y="5042793"/>
                </a:lnTo>
                <a:cubicBezTo>
                  <a:pt x="4566543" y="5042793"/>
                  <a:pt x="4570263" y="5042793"/>
                  <a:pt x="4572744" y="5042793"/>
                </a:cubicBezTo>
                <a:cubicBezTo>
                  <a:pt x="4575224" y="5042793"/>
                  <a:pt x="4576464" y="5045274"/>
                  <a:pt x="4576464" y="5050235"/>
                </a:cubicBezTo>
                <a:cubicBezTo>
                  <a:pt x="4576464" y="5055196"/>
                  <a:pt x="4578944" y="5057676"/>
                  <a:pt x="4583906" y="5057676"/>
                </a:cubicBezTo>
                <a:cubicBezTo>
                  <a:pt x="4588867" y="5057676"/>
                  <a:pt x="4591347" y="5060157"/>
                  <a:pt x="4591347" y="5065118"/>
                </a:cubicBezTo>
                <a:cubicBezTo>
                  <a:pt x="4591347" y="5065118"/>
                  <a:pt x="4591347" y="5066358"/>
                  <a:pt x="4591347" y="5068838"/>
                </a:cubicBezTo>
                <a:cubicBezTo>
                  <a:pt x="4591347" y="5071319"/>
                  <a:pt x="4588867" y="5072559"/>
                  <a:pt x="4583906" y="5072559"/>
                </a:cubicBezTo>
                <a:lnTo>
                  <a:pt x="4576464" y="5080000"/>
                </a:lnTo>
                <a:cubicBezTo>
                  <a:pt x="4581426" y="5080000"/>
                  <a:pt x="4581426" y="5084962"/>
                  <a:pt x="4576464" y="5094883"/>
                </a:cubicBezTo>
                <a:lnTo>
                  <a:pt x="4583906" y="5109766"/>
                </a:lnTo>
                <a:lnTo>
                  <a:pt x="4598788" y="5109766"/>
                </a:lnTo>
                <a:cubicBezTo>
                  <a:pt x="4593827" y="5114727"/>
                  <a:pt x="4593827" y="5117207"/>
                  <a:pt x="4598788" y="5117207"/>
                </a:cubicBezTo>
                <a:lnTo>
                  <a:pt x="4591347" y="5132090"/>
                </a:lnTo>
                <a:cubicBezTo>
                  <a:pt x="4586386" y="5132090"/>
                  <a:pt x="4586386" y="5137052"/>
                  <a:pt x="4591347" y="5146973"/>
                </a:cubicBezTo>
                <a:cubicBezTo>
                  <a:pt x="4596308" y="5156895"/>
                  <a:pt x="4601269" y="5164337"/>
                  <a:pt x="4606230" y="5169297"/>
                </a:cubicBezTo>
                <a:lnTo>
                  <a:pt x="4598788" y="5169297"/>
                </a:lnTo>
                <a:lnTo>
                  <a:pt x="4591347" y="5169297"/>
                </a:lnTo>
                <a:cubicBezTo>
                  <a:pt x="4596308" y="5164337"/>
                  <a:pt x="4595068" y="5156895"/>
                  <a:pt x="4587626" y="5146973"/>
                </a:cubicBezTo>
                <a:cubicBezTo>
                  <a:pt x="4580185" y="5137052"/>
                  <a:pt x="4571503" y="5132090"/>
                  <a:pt x="4561581" y="5132090"/>
                </a:cubicBezTo>
                <a:lnTo>
                  <a:pt x="4539257" y="5124649"/>
                </a:lnTo>
                <a:lnTo>
                  <a:pt x="4531816" y="5124649"/>
                </a:lnTo>
                <a:cubicBezTo>
                  <a:pt x="4526854" y="5124649"/>
                  <a:pt x="4524374" y="5119688"/>
                  <a:pt x="4524374" y="5109766"/>
                </a:cubicBezTo>
                <a:lnTo>
                  <a:pt x="4524374" y="5102325"/>
                </a:lnTo>
                <a:lnTo>
                  <a:pt x="4494609" y="5102325"/>
                </a:lnTo>
                <a:cubicBezTo>
                  <a:pt x="4474765" y="5102325"/>
                  <a:pt x="4462363" y="5099845"/>
                  <a:pt x="4457402" y="5094883"/>
                </a:cubicBezTo>
                <a:cubicBezTo>
                  <a:pt x="4452440" y="5089923"/>
                  <a:pt x="4449960" y="5087442"/>
                  <a:pt x="4449960" y="5087442"/>
                </a:cubicBezTo>
                <a:cubicBezTo>
                  <a:pt x="4444999" y="5087442"/>
                  <a:pt x="4443760" y="5088682"/>
                  <a:pt x="4446240" y="5091163"/>
                </a:cubicBezTo>
                <a:cubicBezTo>
                  <a:pt x="4448720" y="5093643"/>
                  <a:pt x="4449960" y="5097364"/>
                  <a:pt x="4449960" y="5102325"/>
                </a:cubicBezTo>
                <a:cubicBezTo>
                  <a:pt x="4459882" y="5112247"/>
                  <a:pt x="4462363" y="5122169"/>
                  <a:pt x="4457402" y="5132090"/>
                </a:cubicBezTo>
                <a:cubicBezTo>
                  <a:pt x="4447480" y="5132090"/>
                  <a:pt x="4440039" y="5134571"/>
                  <a:pt x="4435077" y="5139532"/>
                </a:cubicBezTo>
                <a:cubicBezTo>
                  <a:pt x="4440039" y="5144493"/>
                  <a:pt x="4437558" y="5151934"/>
                  <a:pt x="4427636" y="5161856"/>
                </a:cubicBezTo>
                <a:cubicBezTo>
                  <a:pt x="4422675" y="5161856"/>
                  <a:pt x="4418954" y="5163097"/>
                  <a:pt x="4416474" y="5165577"/>
                </a:cubicBezTo>
                <a:lnTo>
                  <a:pt x="4412340" y="5168057"/>
                </a:lnTo>
                <a:lnTo>
                  <a:pt x="4410893" y="5163716"/>
                </a:lnTo>
                <a:cubicBezTo>
                  <a:pt x="4409653" y="5162476"/>
                  <a:pt x="4407793" y="5161856"/>
                  <a:pt x="4405312" y="5161856"/>
                </a:cubicBezTo>
                <a:cubicBezTo>
                  <a:pt x="4400351" y="5156895"/>
                  <a:pt x="4395390" y="5155655"/>
                  <a:pt x="4390429" y="5158135"/>
                </a:cubicBezTo>
                <a:cubicBezTo>
                  <a:pt x="4385468" y="5160616"/>
                  <a:pt x="4382988" y="5164337"/>
                  <a:pt x="4382988" y="5169297"/>
                </a:cubicBezTo>
                <a:cubicBezTo>
                  <a:pt x="4382988" y="5169297"/>
                  <a:pt x="4381747" y="5170538"/>
                  <a:pt x="4379267" y="5173018"/>
                </a:cubicBezTo>
                <a:cubicBezTo>
                  <a:pt x="4376787" y="5175499"/>
                  <a:pt x="4375546" y="5176739"/>
                  <a:pt x="4375546" y="5176739"/>
                </a:cubicBezTo>
                <a:cubicBezTo>
                  <a:pt x="4365625" y="5176739"/>
                  <a:pt x="4359423" y="5177979"/>
                  <a:pt x="4356943" y="5180459"/>
                </a:cubicBezTo>
                <a:cubicBezTo>
                  <a:pt x="4354463" y="5182940"/>
                  <a:pt x="4348261" y="5184180"/>
                  <a:pt x="4338339" y="5184180"/>
                </a:cubicBezTo>
                <a:lnTo>
                  <a:pt x="4330898" y="5191622"/>
                </a:lnTo>
                <a:lnTo>
                  <a:pt x="4382988" y="5191622"/>
                </a:lnTo>
                <a:lnTo>
                  <a:pt x="4390429" y="5191622"/>
                </a:lnTo>
                <a:cubicBezTo>
                  <a:pt x="4390429" y="5191622"/>
                  <a:pt x="4387949" y="5192862"/>
                  <a:pt x="4382988" y="5195342"/>
                </a:cubicBezTo>
                <a:cubicBezTo>
                  <a:pt x="4378026" y="5197823"/>
                  <a:pt x="4373066" y="5199063"/>
                  <a:pt x="4368105" y="5199063"/>
                </a:cubicBezTo>
                <a:cubicBezTo>
                  <a:pt x="4358183" y="5199063"/>
                  <a:pt x="4353222" y="5205264"/>
                  <a:pt x="4353222" y="5217666"/>
                </a:cubicBezTo>
                <a:cubicBezTo>
                  <a:pt x="4353222" y="5230069"/>
                  <a:pt x="4350742" y="5237510"/>
                  <a:pt x="4345781" y="5239991"/>
                </a:cubicBezTo>
                <a:cubicBezTo>
                  <a:pt x="4340819" y="5242471"/>
                  <a:pt x="4338339" y="5241231"/>
                  <a:pt x="4338339" y="5236270"/>
                </a:cubicBezTo>
                <a:lnTo>
                  <a:pt x="4323456" y="5236270"/>
                </a:lnTo>
                <a:cubicBezTo>
                  <a:pt x="4313535" y="5241231"/>
                  <a:pt x="4303612" y="5243711"/>
                  <a:pt x="4293691" y="5243711"/>
                </a:cubicBezTo>
                <a:cubicBezTo>
                  <a:pt x="4268886" y="5248672"/>
                  <a:pt x="4256484" y="5253633"/>
                  <a:pt x="4256484" y="5258594"/>
                </a:cubicBezTo>
                <a:lnTo>
                  <a:pt x="4249042" y="5258594"/>
                </a:lnTo>
                <a:cubicBezTo>
                  <a:pt x="4244081" y="5253633"/>
                  <a:pt x="4236640" y="5251153"/>
                  <a:pt x="4226718" y="5251153"/>
                </a:cubicBezTo>
                <a:cubicBezTo>
                  <a:pt x="4211835" y="5251153"/>
                  <a:pt x="4209355" y="5246192"/>
                  <a:pt x="4219277" y="5236270"/>
                </a:cubicBezTo>
                <a:lnTo>
                  <a:pt x="4204394" y="5236270"/>
                </a:lnTo>
                <a:cubicBezTo>
                  <a:pt x="4199433" y="5246192"/>
                  <a:pt x="4191992" y="5251153"/>
                  <a:pt x="4182070" y="5251153"/>
                </a:cubicBezTo>
                <a:cubicBezTo>
                  <a:pt x="4172148" y="5251153"/>
                  <a:pt x="4167187" y="5253633"/>
                  <a:pt x="4167187" y="5258594"/>
                </a:cubicBezTo>
                <a:cubicBezTo>
                  <a:pt x="4167187" y="5258594"/>
                  <a:pt x="4165947" y="5259835"/>
                  <a:pt x="4163466" y="5262315"/>
                </a:cubicBezTo>
                <a:cubicBezTo>
                  <a:pt x="4160986" y="5264796"/>
                  <a:pt x="4159745" y="5266036"/>
                  <a:pt x="4159745" y="5266036"/>
                </a:cubicBezTo>
                <a:cubicBezTo>
                  <a:pt x="4149824" y="5261075"/>
                  <a:pt x="4144863" y="5263555"/>
                  <a:pt x="4144863" y="5273477"/>
                </a:cubicBezTo>
                <a:cubicBezTo>
                  <a:pt x="4144863" y="5278438"/>
                  <a:pt x="4143623" y="5282158"/>
                  <a:pt x="4141142" y="5284639"/>
                </a:cubicBezTo>
                <a:cubicBezTo>
                  <a:pt x="4138662" y="5287120"/>
                  <a:pt x="4132460" y="5288360"/>
                  <a:pt x="4122539" y="5288360"/>
                </a:cubicBezTo>
                <a:cubicBezTo>
                  <a:pt x="4112617" y="5288360"/>
                  <a:pt x="4106416" y="5288360"/>
                  <a:pt x="4103935" y="5288360"/>
                </a:cubicBezTo>
                <a:cubicBezTo>
                  <a:pt x="4101455" y="5288360"/>
                  <a:pt x="4100214" y="5290840"/>
                  <a:pt x="4100214" y="5295801"/>
                </a:cubicBezTo>
                <a:cubicBezTo>
                  <a:pt x="4100214" y="5300762"/>
                  <a:pt x="4101455" y="5305723"/>
                  <a:pt x="4103935" y="5310684"/>
                </a:cubicBezTo>
                <a:cubicBezTo>
                  <a:pt x="4106416" y="5315645"/>
                  <a:pt x="4110136" y="5315645"/>
                  <a:pt x="4115097" y="5310684"/>
                </a:cubicBezTo>
                <a:lnTo>
                  <a:pt x="4144863" y="5310684"/>
                </a:lnTo>
                <a:cubicBezTo>
                  <a:pt x="4139902" y="5310684"/>
                  <a:pt x="4136181" y="5311924"/>
                  <a:pt x="4133701" y="5314405"/>
                </a:cubicBezTo>
                <a:cubicBezTo>
                  <a:pt x="4131220" y="5316885"/>
                  <a:pt x="4126259" y="5318125"/>
                  <a:pt x="4118818" y="5318125"/>
                </a:cubicBezTo>
                <a:cubicBezTo>
                  <a:pt x="4111377" y="5318125"/>
                  <a:pt x="4105176" y="5318125"/>
                  <a:pt x="4100214" y="5318125"/>
                </a:cubicBezTo>
                <a:cubicBezTo>
                  <a:pt x="4095253" y="5318125"/>
                  <a:pt x="4090293" y="5318125"/>
                  <a:pt x="4085332" y="5318125"/>
                </a:cubicBezTo>
                <a:lnTo>
                  <a:pt x="4077890" y="5325567"/>
                </a:lnTo>
                <a:cubicBezTo>
                  <a:pt x="4072929" y="5325567"/>
                  <a:pt x="4070449" y="5320606"/>
                  <a:pt x="4070449" y="5310684"/>
                </a:cubicBezTo>
                <a:cubicBezTo>
                  <a:pt x="4070449" y="5300762"/>
                  <a:pt x="4072929" y="5293321"/>
                  <a:pt x="4077890" y="5288360"/>
                </a:cubicBezTo>
                <a:cubicBezTo>
                  <a:pt x="4082851" y="5283399"/>
                  <a:pt x="4082851" y="5280918"/>
                  <a:pt x="4077890" y="5280918"/>
                </a:cubicBezTo>
                <a:cubicBezTo>
                  <a:pt x="4072929" y="5280918"/>
                  <a:pt x="4067968" y="5280918"/>
                  <a:pt x="4063007" y="5280918"/>
                </a:cubicBezTo>
                <a:cubicBezTo>
                  <a:pt x="4053086" y="5290840"/>
                  <a:pt x="4050605" y="5295801"/>
                  <a:pt x="4055566" y="5295801"/>
                </a:cubicBezTo>
                <a:cubicBezTo>
                  <a:pt x="4060527" y="5300762"/>
                  <a:pt x="4060527" y="5305723"/>
                  <a:pt x="4055566" y="5310684"/>
                </a:cubicBezTo>
                <a:lnTo>
                  <a:pt x="4055566" y="5318125"/>
                </a:lnTo>
                <a:cubicBezTo>
                  <a:pt x="4070449" y="5323086"/>
                  <a:pt x="4070449" y="5337969"/>
                  <a:pt x="4055566" y="5362774"/>
                </a:cubicBezTo>
                <a:lnTo>
                  <a:pt x="4070449" y="5362774"/>
                </a:lnTo>
                <a:cubicBezTo>
                  <a:pt x="4075410" y="5362774"/>
                  <a:pt x="4077890" y="5362774"/>
                  <a:pt x="4077890" y="5362774"/>
                </a:cubicBezTo>
                <a:cubicBezTo>
                  <a:pt x="4077890" y="5362774"/>
                  <a:pt x="4075410" y="5360293"/>
                  <a:pt x="4070449" y="5355332"/>
                </a:cubicBezTo>
                <a:cubicBezTo>
                  <a:pt x="4065488" y="5350372"/>
                  <a:pt x="4064248" y="5346651"/>
                  <a:pt x="4066728" y="5344170"/>
                </a:cubicBezTo>
                <a:cubicBezTo>
                  <a:pt x="4069209" y="5341690"/>
                  <a:pt x="4072929" y="5341690"/>
                  <a:pt x="4077890" y="5344170"/>
                </a:cubicBezTo>
                <a:cubicBezTo>
                  <a:pt x="4082851" y="5346651"/>
                  <a:pt x="4087812" y="5346651"/>
                  <a:pt x="4092773" y="5344170"/>
                </a:cubicBezTo>
                <a:cubicBezTo>
                  <a:pt x="4097734" y="5341690"/>
                  <a:pt x="4100214" y="5337969"/>
                  <a:pt x="4100214" y="5333008"/>
                </a:cubicBezTo>
                <a:cubicBezTo>
                  <a:pt x="4100214" y="5328048"/>
                  <a:pt x="4103935" y="5326807"/>
                  <a:pt x="4111377" y="5329288"/>
                </a:cubicBezTo>
                <a:cubicBezTo>
                  <a:pt x="4118818" y="5331768"/>
                  <a:pt x="4127500" y="5331768"/>
                  <a:pt x="4137422" y="5329288"/>
                </a:cubicBezTo>
                <a:cubicBezTo>
                  <a:pt x="4147343" y="5326807"/>
                  <a:pt x="4153545" y="5326807"/>
                  <a:pt x="4156025" y="5329288"/>
                </a:cubicBezTo>
                <a:cubicBezTo>
                  <a:pt x="4158505" y="5331768"/>
                  <a:pt x="4157265" y="5335489"/>
                  <a:pt x="4152304" y="5340450"/>
                </a:cubicBezTo>
                <a:lnTo>
                  <a:pt x="4144863" y="5340450"/>
                </a:lnTo>
                <a:lnTo>
                  <a:pt x="4137422" y="5355332"/>
                </a:lnTo>
                <a:lnTo>
                  <a:pt x="4137422" y="5362774"/>
                </a:lnTo>
                <a:lnTo>
                  <a:pt x="4129980" y="5370215"/>
                </a:lnTo>
                <a:lnTo>
                  <a:pt x="4115097" y="5370215"/>
                </a:lnTo>
                <a:lnTo>
                  <a:pt x="4092773" y="5362774"/>
                </a:lnTo>
                <a:cubicBezTo>
                  <a:pt x="4092773" y="5362774"/>
                  <a:pt x="4092773" y="5365255"/>
                  <a:pt x="4092773" y="5370215"/>
                </a:cubicBezTo>
                <a:cubicBezTo>
                  <a:pt x="4092773" y="5375176"/>
                  <a:pt x="4087812" y="5380137"/>
                  <a:pt x="4077890" y="5385098"/>
                </a:cubicBezTo>
                <a:cubicBezTo>
                  <a:pt x="4058046" y="5395020"/>
                  <a:pt x="4050605" y="5404942"/>
                  <a:pt x="4055566" y="5414864"/>
                </a:cubicBezTo>
                <a:cubicBezTo>
                  <a:pt x="4055566" y="5414864"/>
                  <a:pt x="4056806" y="5416104"/>
                  <a:pt x="4059287" y="5418584"/>
                </a:cubicBezTo>
                <a:cubicBezTo>
                  <a:pt x="4061767" y="5421065"/>
                  <a:pt x="4063007" y="5422305"/>
                  <a:pt x="4063007" y="5422305"/>
                </a:cubicBezTo>
                <a:lnTo>
                  <a:pt x="4063007" y="5429747"/>
                </a:lnTo>
                <a:cubicBezTo>
                  <a:pt x="4048125" y="5429747"/>
                  <a:pt x="4040683" y="5429747"/>
                  <a:pt x="4040683" y="5429747"/>
                </a:cubicBezTo>
                <a:lnTo>
                  <a:pt x="4025800" y="5422305"/>
                </a:lnTo>
                <a:cubicBezTo>
                  <a:pt x="4025800" y="5427266"/>
                  <a:pt x="4029521" y="5430987"/>
                  <a:pt x="4036963" y="5433467"/>
                </a:cubicBezTo>
                <a:cubicBezTo>
                  <a:pt x="4044404" y="5435948"/>
                  <a:pt x="4045644" y="5439669"/>
                  <a:pt x="4040683" y="5444629"/>
                </a:cubicBezTo>
                <a:lnTo>
                  <a:pt x="4003476" y="5429747"/>
                </a:lnTo>
                <a:cubicBezTo>
                  <a:pt x="3998515" y="5429747"/>
                  <a:pt x="3988593" y="5429747"/>
                  <a:pt x="3973711" y="5429747"/>
                </a:cubicBezTo>
                <a:cubicBezTo>
                  <a:pt x="3958828" y="5429747"/>
                  <a:pt x="3943945" y="5429747"/>
                  <a:pt x="3929062" y="5429747"/>
                </a:cubicBezTo>
                <a:cubicBezTo>
                  <a:pt x="3914179" y="5429747"/>
                  <a:pt x="3906738" y="5432227"/>
                  <a:pt x="3906738" y="5437188"/>
                </a:cubicBezTo>
                <a:lnTo>
                  <a:pt x="3921621" y="5437188"/>
                </a:lnTo>
                <a:cubicBezTo>
                  <a:pt x="3926582" y="5437188"/>
                  <a:pt x="3930302" y="5437188"/>
                  <a:pt x="3932783" y="5437188"/>
                </a:cubicBezTo>
                <a:cubicBezTo>
                  <a:pt x="3935263" y="5437188"/>
                  <a:pt x="3938984" y="5439669"/>
                  <a:pt x="3943945" y="5444629"/>
                </a:cubicBezTo>
                <a:lnTo>
                  <a:pt x="3958828" y="5452071"/>
                </a:lnTo>
                <a:cubicBezTo>
                  <a:pt x="3958828" y="5452071"/>
                  <a:pt x="3943945" y="5452071"/>
                  <a:pt x="3914179" y="5452071"/>
                </a:cubicBezTo>
                <a:lnTo>
                  <a:pt x="3869531" y="5444629"/>
                </a:lnTo>
                <a:cubicBezTo>
                  <a:pt x="3874492" y="5444629"/>
                  <a:pt x="3875732" y="5443389"/>
                  <a:pt x="3873252" y="5440909"/>
                </a:cubicBezTo>
                <a:cubicBezTo>
                  <a:pt x="3870771" y="5438429"/>
                  <a:pt x="3867051" y="5437188"/>
                  <a:pt x="3862089" y="5437188"/>
                </a:cubicBezTo>
                <a:lnTo>
                  <a:pt x="3854648" y="5429747"/>
                </a:lnTo>
                <a:lnTo>
                  <a:pt x="3869531" y="5429747"/>
                </a:lnTo>
                <a:cubicBezTo>
                  <a:pt x="3904258" y="5429747"/>
                  <a:pt x="3929062" y="5422305"/>
                  <a:pt x="3943945" y="5407422"/>
                </a:cubicBezTo>
                <a:cubicBezTo>
                  <a:pt x="3938984" y="5402462"/>
                  <a:pt x="3931543" y="5395020"/>
                  <a:pt x="3921621" y="5385098"/>
                </a:cubicBezTo>
                <a:cubicBezTo>
                  <a:pt x="3911699" y="5385098"/>
                  <a:pt x="3909218" y="5382617"/>
                  <a:pt x="3914179" y="5377657"/>
                </a:cubicBezTo>
                <a:lnTo>
                  <a:pt x="3906738" y="5377657"/>
                </a:lnTo>
                <a:cubicBezTo>
                  <a:pt x="3881933" y="5377657"/>
                  <a:pt x="3869531" y="5380137"/>
                  <a:pt x="3869531" y="5385098"/>
                </a:cubicBezTo>
                <a:lnTo>
                  <a:pt x="3869531" y="5392540"/>
                </a:lnTo>
                <a:cubicBezTo>
                  <a:pt x="3864570" y="5397500"/>
                  <a:pt x="3859609" y="5397500"/>
                  <a:pt x="3854648" y="5392540"/>
                </a:cubicBezTo>
                <a:lnTo>
                  <a:pt x="3839765" y="5392540"/>
                </a:lnTo>
                <a:lnTo>
                  <a:pt x="3832324" y="5399981"/>
                </a:lnTo>
                <a:lnTo>
                  <a:pt x="3817441" y="5407422"/>
                </a:lnTo>
                <a:lnTo>
                  <a:pt x="3832324" y="5414864"/>
                </a:lnTo>
                <a:lnTo>
                  <a:pt x="3847207" y="5414864"/>
                </a:lnTo>
                <a:lnTo>
                  <a:pt x="3832324" y="5422305"/>
                </a:lnTo>
                <a:cubicBezTo>
                  <a:pt x="3822402" y="5427266"/>
                  <a:pt x="3814961" y="5427266"/>
                  <a:pt x="3810000" y="5422305"/>
                </a:cubicBezTo>
                <a:cubicBezTo>
                  <a:pt x="3795117" y="5417344"/>
                  <a:pt x="3780234" y="5419825"/>
                  <a:pt x="3765351" y="5429747"/>
                </a:cubicBezTo>
                <a:cubicBezTo>
                  <a:pt x="3760390" y="5434707"/>
                  <a:pt x="3754189" y="5437188"/>
                  <a:pt x="3746748" y="5437188"/>
                </a:cubicBezTo>
                <a:cubicBezTo>
                  <a:pt x="3739306" y="5437188"/>
                  <a:pt x="3734345" y="5438429"/>
                  <a:pt x="3731865" y="5440909"/>
                </a:cubicBezTo>
                <a:cubicBezTo>
                  <a:pt x="3729385" y="5443389"/>
                  <a:pt x="3730625" y="5447110"/>
                  <a:pt x="3735586" y="5452071"/>
                </a:cubicBezTo>
                <a:cubicBezTo>
                  <a:pt x="3740547" y="5457032"/>
                  <a:pt x="3745507" y="5457032"/>
                  <a:pt x="3750468" y="5452071"/>
                </a:cubicBezTo>
                <a:cubicBezTo>
                  <a:pt x="3755429" y="5447110"/>
                  <a:pt x="3772793" y="5447110"/>
                  <a:pt x="3802558" y="5452071"/>
                </a:cubicBezTo>
                <a:cubicBezTo>
                  <a:pt x="3812480" y="5452071"/>
                  <a:pt x="3817441" y="5455791"/>
                  <a:pt x="3817441" y="5463233"/>
                </a:cubicBezTo>
                <a:cubicBezTo>
                  <a:pt x="3817441" y="5470674"/>
                  <a:pt x="3812480" y="5474395"/>
                  <a:pt x="3802558" y="5474395"/>
                </a:cubicBezTo>
                <a:cubicBezTo>
                  <a:pt x="3797597" y="5474395"/>
                  <a:pt x="3795117" y="5475635"/>
                  <a:pt x="3795117" y="5478116"/>
                </a:cubicBezTo>
                <a:cubicBezTo>
                  <a:pt x="3795117" y="5480596"/>
                  <a:pt x="3797597" y="5481836"/>
                  <a:pt x="3802558" y="5481836"/>
                </a:cubicBezTo>
                <a:cubicBezTo>
                  <a:pt x="3802558" y="5481836"/>
                  <a:pt x="3801318" y="5481836"/>
                  <a:pt x="3798838" y="5481836"/>
                </a:cubicBezTo>
                <a:cubicBezTo>
                  <a:pt x="3796357" y="5481836"/>
                  <a:pt x="3792636" y="5481836"/>
                  <a:pt x="3787675" y="5481836"/>
                </a:cubicBezTo>
                <a:cubicBezTo>
                  <a:pt x="3782714" y="5476876"/>
                  <a:pt x="3777754" y="5475635"/>
                  <a:pt x="3772793" y="5478116"/>
                </a:cubicBezTo>
                <a:cubicBezTo>
                  <a:pt x="3767832" y="5480596"/>
                  <a:pt x="3765351" y="5484317"/>
                  <a:pt x="3765351" y="5489278"/>
                </a:cubicBezTo>
                <a:cubicBezTo>
                  <a:pt x="3765351" y="5499200"/>
                  <a:pt x="3765351" y="5504161"/>
                  <a:pt x="3765351" y="5504161"/>
                </a:cubicBezTo>
                <a:cubicBezTo>
                  <a:pt x="3755429" y="5504161"/>
                  <a:pt x="3745507" y="5499200"/>
                  <a:pt x="3735586" y="5489278"/>
                </a:cubicBezTo>
                <a:cubicBezTo>
                  <a:pt x="3735586" y="5484317"/>
                  <a:pt x="3730625" y="5481836"/>
                  <a:pt x="3720703" y="5481836"/>
                </a:cubicBezTo>
                <a:lnTo>
                  <a:pt x="3713261" y="5481836"/>
                </a:lnTo>
                <a:cubicBezTo>
                  <a:pt x="3713261" y="5476876"/>
                  <a:pt x="3712021" y="5474395"/>
                  <a:pt x="3709541" y="5474395"/>
                </a:cubicBezTo>
                <a:cubicBezTo>
                  <a:pt x="3707060" y="5474395"/>
                  <a:pt x="3700859" y="5474395"/>
                  <a:pt x="3690937" y="5474395"/>
                </a:cubicBezTo>
                <a:lnTo>
                  <a:pt x="3683496" y="5481836"/>
                </a:lnTo>
                <a:lnTo>
                  <a:pt x="3705820" y="5504161"/>
                </a:lnTo>
                <a:cubicBezTo>
                  <a:pt x="3700859" y="5504161"/>
                  <a:pt x="3700859" y="5506641"/>
                  <a:pt x="3705820" y="5511602"/>
                </a:cubicBezTo>
                <a:lnTo>
                  <a:pt x="3683496" y="5511602"/>
                </a:lnTo>
                <a:cubicBezTo>
                  <a:pt x="3678535" y="5506641"/>
                  <a:pt x="3674814" y="5502921"/>
                  <a:pt x="3672334" y="5500440"/>
                </a:cubicBezTo>
                <a:cubicBezTo>
                  <a:pt x="3669853" y="5497959"/>
                  <a:pt x="3668613" y="5496719"/>
                  <a:pt x="3668613" y="5496719"/>
                </a:cubicBezTo>
                <a:lnTo>
                  <a:pt x="3661172" y="5489278"/>
                </a:lnTo>
                <a:cubicBezTo>
                  <a:pt x="3651250" y="5469434"/>
                  <a:pt x="3636367" y="5466954"/>
                  <a:pt x="3616523" y="5481836"/>
                </a:cubicBezTo>
                <a:cubicBezTo>
                  <a:pt x="3611562" y="5486797"/>
                  <a:pt x="3601640" y="5488038"/>
                  <a:pt x="3586757" y="5485557"/>
                </a:cubicBezTo>
                <a:cubicBezTo>
                  <a:pt x="3571875" y="5483076"/>
                  <a:pt x="3564433" y="5480596"/>
                  <a:pt x="3564433" y="5478116"/>
                </a:cubicBezTo>
                <a:cubicBezTo>
                  <a:pt x="3564433" y="5475635"/>
                  <a:pt x="3559472" y="5474395"/>
                  <a:pt x="3549550" y="5474395"/>
                </a:cubicBezTo>
                <a:cubicBezTo>
                  <a:pt x="3539629" y="5474395"/>
                  <a:pt x="3534668" y="5476876"/>
                  <a:pt x="3534668" y="5481836"/>
                </a:cubicBezTo>
                <a:lnTo>
                  <a:pt x="3527226" y="5481836"/>
                </a:lnTo>
                <a:cubicBezTo>
                  <a:pt x="3517304" y="5476876"/>
                  <a:pt x="3504902" y="5474395"/>
                  <a:pt x="3490019" y="5474395"/>
                </a:cubicBezTo>
                <a:lnTo>
                  <a:pt x="3467695" y="5466954"/>
                </a:lnTo>
                <a:cubicBezTo>
                  <a:pt x="3467695" y="5461993"/>
                  <a:pt x="3470175" y="5460752"/>
                  <a:pt x="3475136" y="5463233"/>
                </a:cubicBezTo>
                <a:cubicBezTo>
                  <a:pt x="3480097" y="5465714"/>
                  <a:pt x="3486298" y="5464473"/>
                  <a:pt x="3493740" y="5459512"/>
                </a:cubicBezTo>
                <a:cubicBezTo>
                  <a:pt x="3501181" y="5454551"/>
                  <a:pt x="3499941" y="5452071"/>
                  <a:pt x="3490019" y="5452071"/>
                </a:cubicBezTo>
                <a:cubicBezTo>
                  <a:pt x="3485058" y="5447110"/>
                  <a:pt x="3481337" y="5444629"/>
                  <a:pt x="3478857" y="5444629"/>
                </a:cubicBezTo>
                <a:cubicBezTo>
                  <a:pt x="3476377" y="5444629"/>
                  <a:pt x="3475136" y="5442149"/>
                  <a:pt x="3475136" y="5437188"/>
                </a:cubicBezTo>
                <a:cubicBezTo>
                  <a:pt x="3470175" y="5427266"/>
                  <a:pt x="3457773" y="5434707"/>
                  <a:pt x="3437929" y="5459512"/>
                </a:cubicBezTo>
                <a:cubicBezTo>
                  <a:pt x="3432968" y="5464473"/>
                  <a:pt x="3434209" y="5469434"/>
                  <a:pt x="3441650" y="5474395"/>
                </a:cubicBezTo>
                <a:cubicBezTo>
                  <a:pt x="3449091" y="5479356"/>
                  <a:pt x="3455292" y="5481836"/>
                  <a:pt x="3460254" y="5481836"/>
                </a:cubicBezTo>
                <a:cubicBezTo>
                  <a:pt x="3465215" y="5481836"/>
                  <a:pt x="3468935" y="5481836"/>
                  <a:pt x="3471416" y="5481836"/>
                </a:cubicBezTo>
                <a:cubicBezTo>
                  <a:pt x="3473896" y="5481836"/>
                  <a:pt x="3475136" y="5484317"/>
                  <a:pt x="3475136" y="5489278"/>
                </a:cubicBezTo>
                <a:cubicBezTo>
                  <a:pt x="3475136" y="5494239"/>
                  <a:pt x="3468935" y="5496719"/>
                  <a:pt x="3456533" y="5496719"/>
                </a:cubicBezTo>
                <a:cubicBezTo>
                  <a:pt x="3444130" y="5496719"/>
                  <a:pt x="3435449" y="5496719"/>
                  <a:pt x="3430488" y="5496719"/>
                </a:cubicBezTo>
                <a:lnTo>
                  <a:pt x="3415605" y="5489278"/>
                </a:lnTo>
                <a:cubicBezTo>
                  <a:pt x="3415605" y="5484317"/>
                  <a:pt x="3413125" y="5481836"/>
                  <a:pt x="3408164" y="5481836"/>
                </a:cubicBezTo>
                <a:cubicBezTo>
                  <a:pt x="3403203" y="5481836"/>
                  <a:pt x="3400722" y="5484317"/>
                  <a:pt x="3400722" y="5489278"/>
                </a:cubicBezTo>
                <a:lnTo>
                  <a:pt x="3378398" y="5504161"/>
                </a:lnTo>
                <a:cubicBezTo>
                  <a:pt x="3363515" y="5514083"/>
                  <a:pt x="3356074" y="5521524"/>
                  <a:pt x="3356074" y="5526485"/>
                </a:cubicBezTo>
                <a:cubicBezTo>
                  <a:pt x="3361035" y="5531446"/>
                  <a:pt x="3363515" y="5532686"/>
                  <a:pt x="3363515" y="5530206"/>
                </a:cubicBezTo>
                <a:cubicBezTo>
                  <a:pt x="3363515" y="5527725"/>
                  <a:pt x="3370957" y="5526485"/>
                  <a:pt x="3385839" y="5526485"/>
                </a:cubicBezTo>
                <a:cubicBezTo>
                  <a:pt x="3390800" y="5526485"/>
                  <a:pt x="3395761" y="5526485"/>
                  <a:pt x="3400722" y="5526485"/>
                </a:cubicBezTo>
                <a:cubicBezTo>
                  <a:pt x="3405683" y="5526485"/>
                  <a:pt x="3410644" y="5526485"/>
                  <a:pt x="3415605" y="5526485"/>
                </a:cubicBezTo>
                <a:cubicBezTo>
                  <a:pt x="3420566" y="5526485"/>
                  <a:pt x="3420566" y="5528965"/>
                  <a:pt x="3415605" y="5533926"/>
                </a:cubicBezTo>
                <a:cubicBezTo>
                  <a:pt x="3415605" y="5533926"/>
                  <a:pt x="3414365" y="5533926"/>
                  <a:pt x="3411884" y="5533926"/>
                </a:cubicBezTo>
                <a:cubicBezTo>
                  <a:pt x="3409404" y="5533926"/>
                  <a:pt x="3405683" y="5533926"/>
                  <a:pt x="3400722" y="5533926"/>
                </a:cubicBezTo>
                <a:cubicBezTo>
                  <a:pt x="3390800" y="5533926"/>
                  <a:pt x="3383359" y="5536407"/>
                  <a:pt x="3378398" y="5541367"/>
                </a:cubicBezTo>
                <a:lnTo>
                  <a:pt x="3378398" y="5556250"/>
                </a:lnTo>
                <a:cubicBezTo>
                  <a:pt x="3378398" y="5561212"/>
                  <a:pt x="3375918" y="5567412"/>
                  <a:pt x="3370957" y="5574854"/>
                </a:cubicBezTo>
                <a:cubicBezTo>
                  <a:pt x="3365996" y="5582295"/>
                  <a:pt x="3361035" y="5584776"/>
                  <a:pt x="3356074" y="5582295"/>
                </a:cubicBezTo>
                <a:cubicBezTo>
                  <a:pt x="3351113" y="5579815"/>
                  <a:pt x="3346152" y="5578574"/>
                  <a:pt x="3341191" y="5578574"/>
                </a:cubicBezTo>
                <a:lnTo>
                  <a:pt x="3348632" y="5593457"/>
                </a:lnTo>
                <a:cubicBezTo>
                  <a:pt x="3368476" y="5593457"/>
                  <a:pt x="3382119" y="5593457"/>
                  <a:pt x="3389560" y="5593457"/>
                </a:cubicBezTo>
                <a:cubicBezTo>
                  <a:pt x="3397001" y="5593457"/>
                  <a:pt x="3403203" y="5595938"/>
                  <a:pt x="3408164" y="5600899"/>
                </a:cubicBezTo>
                <a:lnTo>
                  <a:pt x="3348632" y="5608340"/>
                </a:lnTo>
                <a:cubicBezTo>
                  <a:pt x="3338711" y="5608340"/>
                  <a:pt x="3328788" y="5608340"/>
                  <a:pt x="3318867" y="5608340"/>
                </a:cubicBezTo>
                <a:cubicBezTo>
                  <a:pt x="3308945" y="5608340"/>
                  <a:pt x="3300263" y="5608340"/>
                  <a:pt x="3292822" y="5608340"/>
                </a:cubicBezTo>
                <a:cubicBezTo>
                  <a:pt x="3285380" y="5608340"/>
                  <a:pt x="3279179" y="5608340"/>
                  <a:pt x="3274218" y="5608340"/>
                </a:cubicBezTo>
                <a:cubicBezTo>
                  <a:pt x="3269257" y="5613301"/>
                  <a:pt x="3266777" y="5612061"/>
                  <a:pt x="3266777" y="5604619"/>
                </a:cubicBezTo>
                <a:cubicBezTo>
                  <a:pt x="3266777" y="5597178"/>
                  <a:pt x="3271738" y="5593457"/>
                  <a:pt x="3281660" y="5593457"/>
                </a:cubicBezTo>
                <a:lnTo>
                  <a:pt x="3303984" y="5571133"/>
                </a:lnTo>
                <a:lnTo>
                  <a:pt x="3311425" y="5563692"/>
                </a:lnTo>
                <a:cubicBezTo>
                  <a:pt x="3346152" y="5573614"/>
                  <a:pt x="3363515" y="5571133"/>
                  <a:pt x="3363515" y="5556250"/>
                </a:cubicBezTo>
                <a:cubicBezTo>
                  <a:pt x="3363515" y="5546329"/>
                  <a:pt x="3351113" y="5541367"/>
                  <a:pt x="3326308" y="5541367"/>
                </a:cubicBezTo>
                <a:cubicBezTo>
                  <a:pt x="3321347" y="5541367"/>
                  <a:pt x="3317626" y="5541367"/>
                  <a:pt x="3315146" y="5541367"/>
                </a:cubicBezTo>
                <a:cubicBezTo>
                  <a:pt x="3312666" y="5541367"/>
                  <a:pt x="3311425" y="5541367"/>
                  <a:pt x="3311425" y="5541367"/>
                </a:cubicBezTo>
                <a:lnTo>
                  <a:pt x="3296542" y="5533926"/>
                </a:lnTo>
                <a:cubicBezTo>
                  <a:pt x="3291581" y="5533926"/>
                  <a:pt x="3284140" y="5536407"/>
                  <a:pt x="3274218" y="5541367"/>
                </a:cubicBezTo>
                <a:cubicBezTo>
                  <a:pt x="3264296" y="5546329"/>
                  <a:pt x="3259335" y="5551289"/>
                  <a:pt x="3259335" y="5556250"/>
                </a:cubicBezTo>
                <a:cubicBezTo>
                  <a:pt x="3259335" y="5566172"/>
                  <a:pt x="3255615" y="5571133"/>
                  <a:pt x="3248173" y="5571133"/>
                </a:cubicBezTo>
                <a:cubicBezTo>
                  <a:pt x="3240732" y="5571133"/>
                  <a:pt x="3234531" y="5576094"/>
                  <a:pt x="3229570" y="5586016"/>
                </a:cubicBezTo>
                <a:cubicBezTo>
                  <a:pt x="3219648" y="5605860"/>
                  <a:pt x="3204765" y="5613301"/>
                  <a:pt x="3184921" y="5608340"/>
                </a:cubicBezTo>
                <a:cubicBezTo>
                  <a:pt x="3175000" y="5603379"/>
                  <a:pt x="3167558" y="5603379"/>
                  <a:pt x="3162597" y="5608340"/>
                </a:cubicBezTo>
                <a:cubicBezTo>
                  <a:pt x="3157636" y="5608340"/>
                  <a:pt x="3146474" y="5608340"/>
                  <a:pt x="3129111" y="5608340"/>
                </a:cubicBezTo>
                <a:cubicBezTo>
                  <a:pt x="3111747" y="5608340"/>
                  <a:pt x="3095625" y="5608340"/>
                  <a:pt x="3080742" y="5608340"/>
                </a:cubicBezTo>
                <a:cubicBezTo>
                  <a:pt x="3065859" y="5613301"/>
                  <a:pt x="3058417" y="5618262"/>
                  <a:pt x="3058417" y="5623223"/>
                </a:cubicBezTo>
                <a:cubicBezTo>
                  <a:pt x="3058417" y="5628184"/>
                  <a:pt x="3055937" y="5633145"/>
                  <a:pt x="3050976" y="5638106"/>
                </a:cubicBezTo>
                <a:cubicBezTo>
                  <a:pt x="3046015" y="5643066"/>
                  <a:pt x="3043535" y="5645547"/>
                  <a:pt x="3043535" y="5645547"/>
                </a:cubicBezTo>
                <a:cubicBezTo>
                  <a:pt x="3038574" y="5640586"/>
                  <a:pt x="3037333" y="5638106"/>
                  <a:pt x="3039814" y="5638106"/>
                </a:cubicBezTo>
                <a:cubicBezTo>
                  <a:pt x="3042295" y="5638106"/>
                  <a:pt x="3043535" y="5635626"/>
                  <a:pt x="3043535" y="5630664"/>
                </a:cubicBezTo>
                <a:cubicBezTo>
                  <a:pt x="3053457" y="5625704"/>
                  <a:pt x="3048495" y="5618262"/>
                  <a:pt x="3028652" y="5608340"/>
                </a:cubicBezTo>
                <a:cubicBezTo>
                  <a:pt x="3013769" y="5603379"/>
                  <a:pt x="3001367" y="5600899"/>
                  <a:pt x="2991445" y="5600899"/>
                </a:cubicBezTo>
                <a:cubicBezTo>
                  <a:pt x="2971601" y="5600899"/>
                  <a:pt x="2961679" y="5598419"/>
                  <a:pt x="2961679" y="5593457"/>
                </a:cubicBezTo>
                <a:cubicBezTo>
                  <a:pt x="2961679" y="5588496"/>
                  <a:pt x="2961679" y="5583536"/>
                  <a:pt x="2961679" y="5578574"/>
                </a:cubicBezTo>
                <a:lnTo>
                  <a:pt x="2939355" y="5578574"/>
                </a:lnTo>
                <a:cubicBezTo>
                  <a:pt x="2939355" y="5583536"/>
                  <a:pt x="2939355" y="5588496"/>
                  <a:pt x="2939355" y="5593457"/>
                </a:cubicBezTo>
                <a:cubicBezTo>
                  <a:pt x="2944316" y="5598419"/>
                  <a:pt x="2944316" y="5602139"/>
                  <a:pt x="2939355" y="5604619"/>
                </a:cubicBezTo>
                <a:cubicBezTo>
                  <a:pt x="2934394" y="5607100"/>
                  <a:pt x="2931914" y="5610821"/>
                  <a:pt x="2931914" y="5615781"/>
                </a:cubicBezTo>
                <a:cubicBezTo>
                  <a:pt x="2931914" y="5620743"/>
                  <a:pt x="2929433" y="5623223"/>
                  <a:pt x="2924472" y="5623223"/>
                </a:cubicBezTo>
                <a:cubicBezTo>
                  <a:pt x="2919511" y="5623223"/>
                  <a:pt x="2917031" y="5620743"/>
                  <a:pt x="2917031" y="5615781"/>
                </a:cubicBezTo>
                <a:lnTo>
                  <a:pt x="2902148" y="5600899"/>
                </a:lnTo>
                <a:cubicBezTo>
                  <a:pt x="2892226" y="5600899"/>
                  <a:pt x="2884784" y="5602139"/>
                  <a:pt x="2879824" y="5604619"/>
                </a:cubicBezTo>
                <a:cubicBezTo>
                  <a:pt x="2874863" y="5607100"/>
                  <a:pt x="2872382" y="5605860"/>
                  <a:pt x="2872382" y="5600899"/>
                </a:cubicBezTo>
                <a:lnTo>
                  <a:pt x="2857500" y="5586016"/>
                </a:lnTo>
                <a:cubicBezTo>
                  <a:pt x="2832695" y="5576094"/>
                  <a:pt x="2822773" y="5566172"/>
                  <a:pt x="2827734" y="5556250"/>
                </a:cubicBezTo>
                <a:cubicBezTo>
                  <a:pt x="2827734" y="5546329"/>
                  <a:pt x="2830215" y="5543848"/>
                  <a:pt x="2835175" y="5548809"/>
                </a:cubicBezTo>
                <a:lnTo>
                  <a:pt x="2850058" y="5541367"/>
                </a:lnTo>
                <a:cubicBezTo>
                  <a:pt x="2840136" y="5531446"/>
                  <a:pt x="2845097" y="5526485"/>
                  <a:pt x="2864941" y="5526485"/>
                </a:cubicBezTo>
                <a:lnTo>
                  <a:pt x="2872382" y="5541367"/>
                </a:lnTo>
                <a:cubicBezTo>
                  <a:pt x="2867422" y="5541367"/>
                  <a:pt x="2864941" y="5543848"/>
                  <a:pt x="2864941" y="5548809"/>
                </a:cubicBezTo>
                <a:cubicBezTo>
                  <a:pt x="2864941" y="5553770"/>
                  <a:pt x="2872382" y="5551289"/>
                  <a:pt x="2887265" y="5541367"/>
                </a:cubicBezTo>
                <a:cubicBezTo>
                  <a:pt x="2902148" y="5531446"/>
                  <a:pt x="2912070" y="5531446"/>
                  <a:pt x="2917031" y="5541367"/>
                </a:cubicBezTo>
                <a:cubicBezTo>
                  <a:pt x="2917031" y="5541367"/>
                  <a:pt x="2923232" y="5540127"/>
                  <a:pt x="2935634" y="5537647"/>
                </a:cubicBezTo>
                <a:cubicBezTo>
                  <a:pt x="2948036" y="5535167"/>
                  <a:pt x="2956718" y="5535167"/>
                  <a:pt x="2961679" y="5537647"/>
                </a:cubicBezTo>
                <a:cubicBezTo>
                  <a:pt x="2966640" y="5540127"/>
                  <a:pt x="2974081" y="5541367"/>
                  <a:pt x="2984003" y="5541367"/>
                </a:cubicBezTo>
                <a:lnTo>
                  <a:pt x="2998886" y="5548809"/>
                </a:lnTo>
                <a:cubicBezTo>
                  <a:pt x="2998886" y="5548809"/>
                  <a:pt x="3001367" y="5548809"/>
                  <a:pt x="3006328" y="5548809"/>
                </a:cubicBezTo>
                <a:lnTo>
                  <a:pt x="3021210" y="5556250"/>
                </a:lnTo>
                <a:cubicBezTo>
                  <a:pt x="3021210" y="5561212"/>
                  <a:pt x="3023691" y="5563692"/>
                  <a:pt x="3028652" y="5563692"/>
                </a:cubicBezTo>
                <a:cubicBezTo>
                  <a:pt x="3033613" y="5563692"/>
                  <a:pt x="3036093" y="5566172"/>
                  <a:pt x="3036093" y="5571133"/>
                </a:cubicBezTo>
                <a:cubicBezTo>
                  <a:pt x="3036093" y="5576094"/>
                  <a:pt x="3038574" y="5578574"/>
                  <a:pt x="3043535" y="5578574"/>
                </a:cubicBezTo>
                <a:cubicBezTo>
                  <a:pt x="3048495" y="5578574"/>
                  <a:pt x="3050976" y="5576094"/>
                  <a:pt x="3050976" y="5571133"/>
                </a:cubicBezTo>
                <a:cubicBezTo>
                  <a:pt x="3046015" y="5566172"/>
                  <a:pt x="3044775" y="5563692"/>
                  <a:pt x="3047255" y="5563692"/>
                </a:cubicBezTo>
                <a:cubicBezTo>
                  <a:pt x="3049736" y="5563692"/>
                  <a:pt x="3053457" y="5563692"/>
                  <a:pt x="3058417" y="5563692"/>
                </a:cubicBezTo>
                <a:lnTo>
                  <a:pt x="3065859" y="5548809"/>
                </a:lnTo>
                <a:cubicBezTo>
                  <a:pt x="3065859" y="5528965"/>
                  <a:pt x="3063378" y="5528965"/>
                  <a:pt x="3058417" y="5548809"/>
                </a:cubicBezTo>
                <a:lnTo>
                  <a:pt x="3043535" y="5556250"/>
                </a:lnTo>
                <a:cubicBezTo>
                  <a:pt x="3043535" y="5551289"/>
                  <a:pt x="3046015" y="5546329"/>
                  <a:pt x="3050976" y="5541367"/>
                </a:cubicBezTo>
                <a:lnTo>
                  <a:pt x="3043535" y="5533926"/>
                </a:lnTo>
                <a:cubicBezTo>
                  <a:pt x="3038574" y="5533926"/>
                  <a:pt x="3034853" y="5533926"/>
                  <a:pt x="3032373" y="5533926"/>
                </a:cubicBezTo>
                <a:cubicBezTo>
                  <a:pt x="3029892" y="5533926"/>
                  <a:pt x="3026171" y="5533926"/>
                  <a:pt x="3021210" y="5533926"/>
                </a:cubicBezTo>
                <a:cubicBezTo>
                  <a:pt x="3021210" y="5538887"/>
                  <a:pt x="3018730" y="5541367"/>
                  <a:pt x="3013769" y="5541367"/>
                </a:cubicBezTo>
                <a:cubicBezTo>
                  <a:pt x="3013769" y="5536407"/>
                  <a:pt x="3006328" y="5533926"/>
                  <a:pt x="2991445" y="5533926"/>
                </a:cubicBezTo>
                <a:cubicBezTo>
                  <a:pt x="2981523" y="5533926"/>
                  <a:pt x="2975322" y="5533926"/>
                  <a:pt x="2972841" y="5533926"/>
                </a:cubicBezTo>
                <a:cubicBezTo>
                  <a:pt x="2970361" y="5533926"/>
                  <a:pt x="2969121" y="5531446"/>
                  <a:pt x="2969121" y="5526485"/>
                </a:cubicBezTo>
                <a:cubicBezTo>
                  <a:pt x="2969121" y="5521524"/>
                  <a:pt x="2966640" y="5516563"/>
                  <a:pt x="2961679" y="5511602"/>
                </a:cubicBezTo>
                <a:lnTo>
                  <a:pt x="2969121" y="5511602"/>
                </a:lnTo>
                <a:lnTo>
                  <a:pt x="2976562" y="5504161"/>
                </a:lnTo>
                <a:cubicBezTo>
                  <a:pt x="2971601" y="5504161"/>
                  <a:pt x="2967881" y="5502921"/>
                  <a:pt x="2965400" y="5500440"/>
                </a:cubicBezTo>
                <a:cubicBezTo>
                  <a:pt x="2962919" y="5497959"/>
                  <a:pt x="2961679" y="5499200"/>
                  <a:pt x="2961679" y="5504161"/>
                </a:cubicBezTo>
                <a:cubicBezTo>
                  <a:pt x="2956718" y="5504161"/>
                  <a:pt x="2954238" y="5501680"/>
                  <a:pt x="2954238" y="5496719"/>
                </a:cubicBezTo>
                <a:cubicBezTo>
                  <a:pt x="2959199" y="5496719"/>
                  <a:pt x="2961679" y="5494239"/>
                  <a:pt x="2961679" y="5489278"/>
                </a:cubicBezTo>
                <a:cubicBezTo>
                  <a:pt x="2961679" y="5484317"/>
                  <a:pt x="2957959" y="5483076"/>
                  <a:pt x="2950517" y="5485557"/>
                </a:cubicBezTo>
                <a:cubicBezTo>
                  <a:pt x="2943076" y="5488038"/>
                  <a:pt x="2936874" y="5486797"/>
                  <a:pt x="2931914" y="5481836"/>
                </a:cubicBezTo>
                <a:cubicBezTo>
                  <a:pt x="2931914" y="5481836"/>
                  <a:pt x="2930674" y="5480596"/>
                  <a:pt x="2928193" y="5478116"/>
                </a:cubicBezTo>
                <a:cubicBezTo>
                  <a:pt x="2925712" y="5475635"/>
                  <a:pt x="2921992" y="5474395"/>
                  <a:pt x="2917031" y="5474395"/>
                </a:cubicBezTo>
                <a:lnTo>
                  <a:pt x="2902148" y="5474395"/>
                </a:lnTo>
                <a:cubicBezTo>
                  <a:pt x="2897187" y="5469434"/>
                  <a:pt x="2893467" y="5465714"/>
                  <a:pt x="2890986" y="5463233"/>
                </a:cubicBezTo>
                <a:cubicBezTo>
                  <a:pt x="2888505" y="5460752"/>
                  <a:pt x="2884784" y="5459512"/>
                  <a:pt x="2879824" y="5459512"/>
                </a:cubicBezTo>
                <a:cubicBezTo>
                  <a:pt x="2874863" y="5459512"/>
                  <a:pt x="2872382" y="5460752"/>
                  <a:pt x="2872382" y="5463233"/>
                </a:cubicBezTo>
                <a:cubicBezTo>
                  <a:pt x="2872382" y="5465714"/>
                  <a:pt x="2872382" y="5469434"/>
                  <a:pt x="2872382" y="5474395"/>
                </a:cubicBezTo>
                <a:lnTo>
                  <a:pt x="2864941" y="5481836"/>
                </a:lnTo>
                <a:lnTo>
                  <a:pt x="2857500" y="5496719"/>
                </a:lnTo>
                <a:cubicBezTo>
                  <a:pt x="2857500" y="5506641"/>
                  <a:pt x="2856259" y="5514083"/>
                  <a:pt x="2853779" y="5519043"/>
                </a:cubicBezTo>
                <a:cubicBezTo>
                  <a:pt x="2851298" y="5524004"/>
                  <a:pt x="2847577" y="5525245"/>
                  <a:pt x="2842617" y="5522764"/>
                </a:cubicBezTo>
                <a:cubicBezTo>
                  <a:pt x="2837656" y="5520283"/>
                  <a:pt x="2832695" y="5521524"/>
                  <a:pt x="2827734" y="5526485"/>
                </a:cubicBezTo>
                <a:cubicBezTo>
                  <a:pt x="2822773" y="5531446"/>
                  <a:pt x="2820292" y="5536407"/>
                  <a:pt x="2820292" y="5541367"/>
                </a:cubicBezTo>
                <a:cubicBezTo>
                  <a:pt x="2820292" y="5551289"/>
                  <a:pt x="2815332" y="5556250"/>
                  <a:pt x="2805410" y="5556250"/>
                </a:cubicBezTo>
                <a:cubicBezTo>
                  <a:pt x="2800449" y="5556250"/>
                  <a:pt x="2796728" y="5556250"/>
                  <a:pt x="2794248" y="5556250"/>
                </a:cubicBezTo>
                <a:cubicBezTo>
                  <a:pt x="2791767" y="5556250"/>
                  <a:pt x="2790527" y="5555010"/>
                  <a:pt x="2790527" y="5552529"/>
                </a:cubicBezTo>
                <a:cubicBezTo>
                  <a:pt x="2790527" y="5550049"/>
                  <a:pt x="2793008" y="5548809"/>
                  <a:pt x="2797968" y="5548809"/>
                </a:cubicBezTo>
                <a:cubicBezTo>
                  <a:pt x="2802929" y="5548809"/>
                  <a:pt x="2805410" y="5548809"/>
                  <a:pt x="2805410" y="5548809"/>
                </a:cubicBezTo>
                <a:cubicBezTo>
                  <a:pt x="2805410" y="5548809"/>
                  <a:pt x="2807890" y="5546329"/>
                  <a:pt x="2812851" y="5541367"/>
                </a:cubicBezTo>
                <a:cubicBezTo>
                  <a:pt x="2812851" y="5541367"/>
                  <a:pt x="2810370" y="5541367"/>
                  <a:pt x="2805410" y="5541367"/>
                </a:cubicBezTo>
                <a:lnTo>
                  <a:pt x="2812851" y="5519043"/>
                </a:lnTo>
                <a:cubicBezTo>
                  <a:pt x="2817812" y="5514083"/>
                  <a:pt x="2825253" y="5509122"/>
                  <a:pt x="2835175" y="5504161"/>
                </a:cubicBezTo>
                <a:lnTo>
                  <a:pt x="2850058" y="5504161"/>
                </a:lnTo>
                <a:lnTo>
                  <a:pt x="2835175" y="5496719"/>
                </a:lnTo>
                <a:lnTo>
                  <a:pt x="2820292" y="5481836"/>
                </a:lnTo>
                <a:cubicBezTo>
                  <a:pt x="2820292" y="5476876"/>
                  <a:pt x="2817812" y="5476876"/>
                  <a:pt x="2812851" y="5481836"/>
                </a:cubicBezTo>
                <a:cubicBezTo>
                  <a:pt x="2807890" y="5486797"/>
                  <a:pt x="2804170" y="5488038"/>
                  <a:pt x="2801689" y="5485557"/>
                </a:cubicBezTo>
                <a:cubicBezTo>
                  <a:pt x="2799208" y="5483076"/>
                  <a:pt x="2800449" y="5479356"/>
                  <a:pt x="2805410" y="5474395"/>
                </a:cubicBezTo>
                <a:cubicBezTo>
                  <a:pt x="2805410" y="5469434"/>
                  <a:pt x="2802929" y="5464473"/>
                  <a:pt x="2797968" y="5459512"/>
                </a:cubicBezTo>
                <a:cubicBezTo>
                  <a:pt x="2793008" y="5454551"/>
                  <a:pt x="2790527" y="5452071"/>
                  <a:pt x="2790527" y="5452071"/>
                </a:cubicBezTo>
                <a:lnTo>
                  <a:pt x="2768203" y="5452071"/>
                </a:lnTo>
                <a:cubicBezTo>
                  <a:pt x="2773163" y="5447110"/>
                  <a:pt x="2774404" y="5443389"/>
                  <a:pt x="2771923" y="5440909"/>
                </a:cubicBezTo>
                <a:cubicBezTo>
                  <a:pt x="2769443" y="5438429"/>
                  <a:pt x="2763242" y="5439669"/>
                  <a:pt x="2753320" y="5444629"/>
                </a:cubicBezTo>
                <a:cubicBezTo>
                  <a:pt x="2748359" y="5449590"/>
                  <a:pt x="2743398" y="5452071"/>
                  <a:pt x="2738437" y="5452071"/>
                </a:cubicBezTo>
                <a:cubicBezTo>
                  <a:pt x="2733476" y="5452071"/>
                  <a:pt x="2728515" y="5452071"/>
                  <a:pt x="2723554" y="5452071"/>
                </a:cubicBezTo>
                <a:lnTo>
                  <a:pt x="2716113" y="5452071"/>
                </a:lnTo>
                <a:cubicBezTo>
                  <a:pt x="2716113" y="5457032"/>
                  <a:pt x="2712392" y="5460752"/>
                  <a:pt x="2704951" y="5463233"/>
                </a:cubicBezTo>
                <a:cubicBezTo>
                  <a:pt x="2697509" y="5465714"/>
                  <a:pt x="2691308" y="5469434"/>
                  <a:pt x="2686347" y="5474395"/>
                </a:cubicBezTo>
                <a:lnTo>
                  <a:pt x="2678906" y="5481836"/>
                </a:lnTo>
                <a:cubicBezTo>
                  <a:pt x="2673945" y="5481836"/>
                  <a:pt x="2671464" y="5481836"/>
                  <a:pt x="2671464" y="5481836"/>
                </a:cubicBezTo>
                <a:cubicBezTo>
                  <a:pt x="2671464" y="5481836"/>
                  <a:pt x="2670224" y="5483076"/>
                  <a:pt x="2667744" y="5485557"/>
                </a:cubicBezTo>
                <a:cubicBezTo>
                  <a:pt x="2665263" y="5488038"/>
                  <a:pt x="2665263" y="5489278"/>
                  <a:pt x="2667744" y="5489278"/>
                </a:cubicBezTo>
                <a:cubicBezTo>
                  <a:pt x="2670224" y="5489278"/>
                  <a:pt x="2671464" y="5489278"/>
                  <a:pt x="2671464" y="5489278"/>
                </a:cubicBezTo>
                <a:cubicBezTo>
                  <a:pt x="2686347" y="5489278"/>
                  <a:pt x="2688828" y="5494239"/>
                  <a:pt x="2678906" y="5504161"/>
                </a:cubicBezTo>
                <a:cubicBezTo>
                  <a:pt x="2673945" y="5509122"/>
                  <a:pt x="2668984" y="5510362"/>
                  <a:pt x="2664023" y="5507881"/>
                </a:cubicBezTo>
                <a:cubicBezTo>
                  <a:pt x="2659062" y="5505401"/>
                  <a:pt x="2656582" y="5500440"/>
                  <a:pt x="2656582" y="5492998"/>
                </a:cubicBezTo>
                <a:cubicBezTo>
                  <a:pt x="2656582" y="5485557"/>
                  <a:pt x="2654101" y="5480596"/>
                  <a:pt x="2649140" y="5478116"/>
                </a:cubicBezTo>
                <a:cubicBezTo>
                  <a:pt x="2644179" y="5475635"/>
                  <a:pt x="2641699" y="5471914"/>
                  <a:pt x="2641699" y="5466954"/>
                </a:cubicBezTo>
                <a:cubicBezTo>
                  <a:pt x="2641699" y="5461993"/>
                  <a:pt x="2640459" y="5458272"/>
                  <a:pt x="2637978" y="5455791"/>
                </a:cubicBezTo>
                <a:cubicBezTo>
                  <a:pt x="2635497" y="5453311"/>
                  <a:pt x="2635497" y="5450831"/>
                  <a:pt x="2637978" y="5448350"/>
                </a:cubicBezTo>
                <a:cubicBezTo>
                  <a:pt x="2640459" y="5445869"/>
                  <a:pt x="2641699" y="5444629"/>
                  <a:pt x="2641699" y="5444629"/>
                </a:cubicBezTo>
                <a:lnTo>
                  <a:pt x="2671464" y="5466954"/>
                </a:lnTo>
                <a:cubicBezTo>
                  <a:pt x="2671464" y="5466954"/>
                  <a:pt x="2671464" y="5464473"/>
                  <a:pt x="2671464" y="5459512"/>
                </a:cubicBezTo>
                <a:cubicBezTo>
                  <a:pt x="2671464" y="5459512"/>
                  <a:pt x="2668984" y="5459512"/>
                  <a:pt x="2664023" y="5459512"/>
                </a:cubicBezTo>
                <a:lnTo>
                  <a:pt x="2671464" y="5444629"/>
                </a:lnTo>
                <a:cubicBezTo>
                  <a:pt x="2676425" y="5439669"/>
                  <a:pt x="2673945" y="5437188"/>
                  <a:pt x="2664023" y="5437188"/>
                </a:cubicBezTo>
                <a:cubicBezTo>
                  <a:pt x="2659062" y="5437188"/>
                  <a:pt x="2651621" y="5437188"/>
                  <a:pt x="2641699" y="5437188"/>
                </a:cubicBezTo>
                <a:cubicBezTo>
                  <a:pt x="2631777" y="5437188"/>
                  <a:pt x="2623095" y="5437188"/>
                  <a:pt x="2615654" y="5437188"/>
                </a:cubicBezTo>
                <a:cubicBezTo>
                  <a:pt x="2608212" y="5437188"/>
                  <a:pt x="2604492" y="5437188"/>
                  <a:pt x="2604492" y="5437188"/>
                </a:cubicBezTo>
                <a:cubicBezTo>
                  <a:pt x="2609452" y="5432227"/>
                  <a:pt x="2608212" y="5427266"/>
                  <a:pt x="2600771" y="5422305"/>
                </a:cubicBezTo>
                <a:cubicBezTo>
                  <a:pt x="2593330" y="5417344"/>
                  <a:pt x="2584648" y="5414864"/>
                  <a:pt x="2574726" y="5414864"/>
                </a:cubicBezTo>
                <a:lnTo>
                  <a:pt x="2559843" y="5422305"/>
                </a:lnTo>
                <a:cubicBezTo>
                  <a:pt x="2564804" y="5427266"/>
                  <a:pt x="2567285" y="5432227"/>
                  <a:pt x="2567285" y="5437188"/>
                </a:cubicBezTo>
                <a:lnTo>
                  <a:pt x="2559843" y="5437188"/>
                </a:lnTo>
                <a:cubicBezTo>
                  <a:pt x="2559843" y="5437188"/>
                  <a:pt x="2557363" y="5437188"/>
                  <a:pt x="2552402" y="5437188"/>
                </a:cubicBezTo>
                <a:lnTo>
                  <a:pt x="2544960" y="5422305"/>
                </a:lnTo>
                <a:lnTo>
                  <a:pt x="2544960" y="5407422"/>
                </a:lnTo>
                <a:cubicBezTo>
                  <a:pt x="2549921" y="5407422"/>
                  <a:pt x="2553642" y="5404942"/>
                  <a:pt x="2556123" y="5399981"/>
                </a:cubicBezTo>
                <a:cubicBezTo>
                  <a:pt x="2558603" y="5395020"/>
                  <a:pt x="2559843" y="5392540"/>
                  <a:pt x="2559843" y="5392540"/>
                </a:cubicBezTo>
                <a:cubicBezTo>
                  <a:pt x="2554883" y="5387579"/>
                  <a:pt x="2554883" y="5385098"/>
                  <a:pt x="2559843" y="5385098"/>
                </a:cubicBezTo>
                <a:cubicBezTo>
                  <a:pt x="2564804" y="5380137"/>
                  <a:pt x="2567285" y="5377657"/>
                  <a:pt x="2567285" y="5377657"/>
                </a:cubicBezTo>
                <a:cubicBezTo>
                  <a:pt x="2557363" y="5377657"/>
                  <a:pt x="2547441" y="5387579"/>
                  <a:pt x="2537519" y="5407422"/>
                </a:cubicBezTo>
                <a:cubicBezTo>
                  <a:pt x="2537519" y="5412383"/>
                  <a:pt x="2536279" y="5416104"/>
                  <a:pt x="2533798" y="5418584"/>
                </a:cubicBezTo>
                <a:cubicBezTo>
                  <a:pt x="2531318" y="5421065"/>
                  <a:pt x="2530078" y="5423545"/>
                  <a:pt x="2530078" y="5426026"/>
                </a:cubicBezTo>
                <a:cubicBezTo>
                  <a:pt x="2530078" y="5428506"/>
                  <a:pt x="2530078" y="5429747"/>
                  <a:pt x="2530078" y="5429747"/>
                </a:cubicBezTo>
                <a:lnTo>
                  <a:pt x="2530078" y="5444629"/>
                </a:lnTo>
                <a:cubicBezTo>
                  <a:pt x="2520156" y="5444629"/>
                  <a:pt x="2515195" y="5444629"/>
                  <a:pt x="2515195" y="5444629"/>
                </a:cubicBezTo>
                <a:lnTo>
                  <a:pt x="2492871" y="5452071"/>
                </a:lnTo>
                <a:cubicBezTo>
                  <a:pt x="2492871" y="5452071"/>
                  <a:pt x="2495351" y="5449590"/>
                  <a:pt x="2500312" y="5444629"/>
                </a:cubicBezTo>
                <a:cubicBezTo>
                  <a:pt x="2505273" y="5444629"/>
                  <a:pt x="2508993" y="5443389"/>
                  <a:pt x="2511474" y="5440909"/>
                </a:cubicBezTo>
                <a:cubicBezTo>
                  <a:pt x="2513955" y="5438429"/>
                  <a:pt x="2515195" y="5434707"/>
                  <a:pt x="2515195" y="5429747"/>
                </a:cubicBezTo>
                <a:cubicBezTo>
                  <a:pt x="2515195" y="5424786"/>
                  <a:pt x="2515195" y="5422305"/>
                  <a:pt x="2515195" y="5422305"/>
                </a:cubicBezTo>
                <a:lnTo>
                  <a:pt x="2507753" y="5422305"/>
                </a:lnTo>
                <a:cubicBezTo>
                  <a:pt x="2507753" y="5432227"/>
                  <a:pt x="2500312" y="5432227"/>
                  <a:pt x="2485429" y="5422305"/>
                </a:cubicBezTo>
                <a:cubicBezTo>
                  <a:pt x="2475507" y="5422305"/>
                  <a:pt x="2468066" y="5417344"/>
                  <a:pt x="2463105" y="5407422"/>
                </a:cubicBezTo>
                <a:cubicBezTo>
                  <a:pt x="2468066" y="5407422"/>
                  <a:pt x="2474267" y="5407422"/>
                  <a:pt x="2481709" y="5407422"/>
                </a:cubicBezTo>
                <a:cubicBezTo>
                  <a:pt x="2489150" y="5407422"/>
                  <a:pt x="2492871" y="5406182"/>
                  <a:pt x="2492871" y="5403702"/>
                </a:cubicBezTo>
                <a:cubicBezTo>
                  <a:pt x="2492871" y="5401221"/>
                  <a:pt x="2489150" y="5397500"/>
                  <a:pt x="2481709" y="5392540"/>
                </a:cubicBezTo>
                <a:cubicBezTo>
                  <a:pt x="2474267" y="5387579"/>
                  <a:pt x="2469306" y="5386338"/>
                  <a:pt x="2466826" y="5388819"/>
                </a:cubicBezTo>
                <a:cubicBezTo>
                  <a:pt x="2464345" y="5391299"/>
                  <a:pt x="2460624" y="5392540"/>
                  <a:pt x="2455664" y="5392540"/>
                </a:cubicBezTo>
                <a:lnTo>
                  <a:pt x="2463105" y="5377657"/>
                </a:lnTo>
                <a:lnTo>
                  <a:pt x="2470546" y="5370215"/>
                </a:lnTo>
                <a:lnTo>
                  <a:pt x="2448222" y="5370215"/>
                </a:lnTo>
                <a:cubicBezTo>
                  <a:pt x="2433339" y="5365255"/>
                  <a:pt x="2422177" y="5360293"/>
                  <a:pt x="2414736" y="5355332"/>
                </a:cubicBezTo>
                <a:cubicBezTo>
                  <a:pt x="2407294" y="5350372"/>
                  <a:pt x="2403574" y="5350372"/>
                  <a:pt x="2403574" y="5355332"/>
                </a:cubicBezTo>
                <a:cubicBezTo>
                  <a:pt x="2408534" y="5355332"/>
                  <a:pt x="2411015" y="5360293"/>
                  <a:pt x="2411015" y="5370215"/>
                </a:cubicBezTo>
                <a:cubicBezTo>
                  <a:pt x="2411015" y="5375176"/>
                  <a:pt x="2409775" y="5378897"/>
                  <a:pt x="2407294" y="5381377"/>
                </a:cubicBezTo>
                <a:cubicBezTo>
                  <a:pt x="2404814" y="5383858"/>
                  <a:pt x="2401093" y="5385098"/>
                  <a:pt x="2396132" y="5385098"/>
                </a:cubicBezTo>
                <a:cubicBezTo>
                  <a:pt x="2391172" y="5385098"/>
                  <a:pt x="2388691" y="5387579"/>
                  <a:pt x="2388691" y="5392540"/>
                </a:cubicBezTo>
                <a:lnTo>
                  <a:pt x="2403574" y="5407422"/>
                </a:lnTo>
                <a:lnTo>
                  <a:pt x="2411015" y="5392540"/>
                </a:lnTo>
                <a:cubicBezTo>
                  <a:pt x="2411015" y="5387579"/>
                  <a:pt x="2413496" y="5385098"/>
                  <a:pt x="2418457" y="5385098"/>
                </a:cubicBezTo>
                <a:cubicBezTo>
                  <a:pt x="2418457" y="5390059"/>
                  <a:pt x="2419697" y="5392540"/>
                  <a:pt x="2422177" y="5392540"/>
                </a:cubicBezTo>
                <a:cubicBezTo>
                  <a:pt x="2424658" y="5392540"/>
                  <a:pt x="2428379" y="5392540"/>
                  <a:pt x="2433339" y="5392540"/>
                </a:cubicBezTo>
                <a:lnTo>
                  <a:pt x="2440781" y="5399981"/>
                </a:lnTo>
                <a:cubicBezTo>
                  <a:pt x="2440781" y="5399981"/>
                  <a:pt x="2437060" y="5402462"/>
                  <a:pt x="2429619" y="5407422"/>
                </a:cubicBezTo>
                <a:cubicBezTo>
                  <a:pt x="2422177" y="5412383"/>
                  <a:pt x="2418457" y="5412383"/>
                  <a:pt x="2418457" y="5407422"/>
                </a:cubicBezTo>
                <a:cubicBezTo>
                  <a:pt x="2413496" y="5407422"/>
                  <a:pt x="2411015" y="5408662"/>
                  <a:pt x="2411015" y="5411143"/>
                </a:cubicBezTo>
                <a:cubicBezTo>
                  <a:pt x="2411015" y="5413624"/>
                  <a:pt x="2411015" y="5414864"/>
                  <a:pt x="2411015" y="5414864"/>
                </a:cubicBezTo>
                <a:cubicBezTo>
                  <a:pt x="2411015" y="5419825"/>
                  <a:pt x="2408534" y="5422305"/>
                  <a:pt x="2403574" y="5422305"/>
                </a:cubicBezTo>
                <a:lnTo>
                  <a:pt x="2388691" y="5422305"/>
                </a:lnTo>
                <a:cubicBezTo>
                  <a:pt x="2388691" y="5417344"/>
                  <a:pt x="2387451" y="5414864"/>
                  <a:pt x="2384970" y="5414864"/>
                </a:cubicBezTo>
                <a:cubicBezTo>
                  <a:pt x="2382490" y="5414864"/>
                  <a:pt x="2381250" y="5417344"/>
                  <a:pt x="2381250" y="5422305"/>
                </a:cubicBezTo>
                <a:cubicBezTo>
                  <a:pt x="2381250" y="5427266"/>
                  <a:pt x="2377529" y="5430987"/>
                  <a:pt x="2370087" y="5433467"/>
                </a:cubicBezTo>
                <a:cubicBezTo>
                  <a:pt x="2362646" y="5435948"/>
                  <a:pt x="2360165" y="5439669"/>
                  <a:pt x="2362646" y="5444629"/>
                </a:cubicBezTo>
                <a:cubicBezTo>
                  <a:pt x="2365127" y="5449590"/>
                  <a:pt x="2363886" y="5452071"/>
                  <a:pt x="2358925" y="5452071"/>
                </a:cubicBezTo>
                <a:cubicBezTo>
                  <a:pt x="2353965" y="5452071"/>
                  <a:pt x="2350244" y="5452071"/>
                  <a:pt x="2347763" y="5452071"/>
                </a:cubicBezTo>
                <a:cubicBezTo>
                  <a:pt x="2345283" y="5452071"/>
                  <a:pt x="2344042" y="5452071"/>
                  <a:pt x="2344042" y="5452071"/>
                </a:cubicBezTo>
                <a:cubicBezTo>
                  <a:pt x="2339082" y="5447110"/>
                  <a:pt x="2339082" y="5442149"/>
                  <a:pt x="2344042" y="5437188"/>
                </a:cubicBezTo>
                <a:cubicBezTo>
                  <a:pt x="2349003" y="5432227"/>
                  <a:pt x="2346523" y="5427266"/>
                  <a:pt x="2336601" y="5422305"/>
                </a:cubicBezTo>
                <a:lnTo>
                  <a:pt x="2336601" y="5414864"/>
                </a:lnTo>
                <a:cubicBezTo>
                  <a:pt x="2336601" y="5414864"/>
                  <a:pt x="2339082" y="5414864"/>
                  <a:pt x="2344042" y="5414864"/>
                </a:cubicBezTo>
                <a:cubicBezTo>
                  <a:pt x="2344042" y="5419825"/>
                  <a:pt x="2345283" y="5422305"/>
                  <a:pt x="2347763" y="5422305"/>
                </a:cubicBezTo>
                <a:cubicBezTo>
                  <a:pt x="2350244" y="5422305"/>
                  <a:pt x="2351484" y="5418584"/>
                  <a:pt x="2351484" y="5411143"/>
                </a:cubicBezTo>
                <a:cubicBezTo>
                  <a:pt x="2351484" y="5403702"/>
                  <a:pt x="2353965" y="5399981"/>
                  <a:pt x="2358925" y="5399981"/>
                </a:cubicBezTo>
                <a:lnTo>
                  <a:pt x="2358925" y="5385098"/>
                </a:lnTo>
                <a:cubicBezTo>
                  <a:pt x="2361406" y="5385098"/>
                  <a:pt x="2363421" y="5385098"/>
                  <a:pt x="2364971" y="5385098"/>
                </a:cubicBezTo>
                <a:lnTo>
                  <a:pt x="2366367" y="5385098"/>
                </a:lnTo>
                <a:cubicBezTo>
                  <a:pt x="2361406" y="5380137"/>
                  <a:pt x="2360165" y="5377657"/>
                  <a:pt x="2362646" y="5377657"/>
                </a:cubicBezTo>
                <a:cubicBezTo>
                  <a:pt x="2365127" y="5377657"/>
                  <a:pt x="2366367" y="5377657"/>
                  <a:pt x="2366367" y="5377657"/>
                </a:cubicBezTo>
                <a:cubicBezTo>
                  <a:pt x="2371327" y="5377657"/>
                  <a:pt x="2373808" y="5375176"/>
                  <a:pt x="2373808" y="5370215"/>
                </a:cubicBezTo>
                <a:cubicBezTo>
                  <a:pt x="2373808" y="5360293"/>
                  <a:pt x="2368847" y="5360293"/>
                  <a:pt x="2358925" y="5370215"/>
                </a:cubicBezTo>
                <a:lnTo>
                  <a:pt x="2344042" y="5377657"/>
                </a:lnTo>
                <a:cubicBezTo>
                  <a:pt x="2339082" y="5377657"/>
                  <a:pt x="2336601" y="5378897"/>
                  <a:pt x="2336601" y="5381377"/>
                </a:cubicBezTo>
                <a:cubicBezTo>
                  <a:pt x="2336601" y="5383858"/>
                  <a:pt x="2336601" y="5385098"/>
                  <a:pt x="2336601" y="5385098"/>
                </a:cubicBezTo>
                <a:cubicBezTo>
                  <a:pt x="2336601" y="5385098"/>
                  <a:pt x="2331640" y="5385098"/>
                  <a:pt x="2321718" y="5385098"/>
                </a:cubicBezTo>
                <a:cubicBezTo>
                  <a:pt x="2311796" y="5385098"/>
                  <a:pt x="2306835" y="5382617"/>
                  <a:pt x="2306835" y="5377657"/>
                </a:cubicBezTo>
                <a:cubicBezTo>
                  <a:pt x="2306835" y="5372696"/>
                  <a:pt x="2311796" y="5372696"/>
                  <a:pt x="2321718" y="5377657"/>
                </a:cubicBezTo>
                <a:cubicBezTo>
                  <a:pt x="2326679" y="5377657"/>
                  <a:pt x="2330400" y="5376417"/>
                  <a:pt x="2332880" y="5373936"/>
                </a:cubicBezTo>
                <a:cubicBezTo>
                  <a:pt x="2335361" y="5371455"/>
                  <a:pt x="2336601" y="5368975"/>
                  <a:pt x="2336601" y="5366495"/>
                </a:cubicBezTo>
                <a:cubicBezTo>
                  <a:pt x="2336601" y="5364014"/>
                  <a:pt x="2336601" y="5362774"/>
                  <a:pt x="2336601" y="5362774"/>
                </a:cubicBezTo>
                <a:lnTo>
                  <a:pt x="2291953" y="5347891"/>
                </a:lnTo>
                <a:lnTo>
                  <a:pt x="2277070" y="5340450"/>
                </a:lnTo>
                <a:cubicBezTo>
                  <a:pt x="2272109" y="5345410"/>
                  <a:pt x="2268388" y="5346651"/>
                  <a:pt x="2265908" y="5344170"/>
                </a:cubicBezTo>
                <a:cubicBezTo>
                  <a:pt x="2263427" y="5341690"/>
                  <a:pt x="2260947" y="5342930"/>
                  <a:pt x="2258466" y="5347891"/>
                </a:cubicBezTo>
                <a:cubicBezTo>
                  <a:pt x="2255986" y="5352852"/>
                  <a:pt x="2252265" y="5352852"/>
                  <a:pt x="2247304" y="5347891"/>
                </a:cubicBezTo>
                <a:lnTo>
                  <a:pt x="2254746" y="5333008"/>
                </a:lnTo>
                <a:cubicBezTo>
                  <a:pt x="2264668" y="5333008"/>
                  <a:pt x="2269628" y="5331768"/>
                  <a:pt x="2269628" y="5329288"/>
                </a:cubicBezTo>
                <a:cubicBezTo>
                  <a:pt x="2269628" y="5326807"/>
                  <a:pt x="2267148" y="5325567"/>
                  <a:pt x="2262187" y="5325567"/>
                </a:cubicBezTo>
                <a:lnTo>
                  <a:pt x="2254746" y="5318125"/>
                </a:lnTo>
                <a:cubicBezTo>
                  <a:pt x="2249785" y="5313165"/>
                  <a:pt x="2244824" y="5314405"/>
                  <a:pt x="2239863" y="5321846"/>
                </a:cubicBezTo>
                <a:cubicBezTo>
                  <a:pt x="2234902" y="5329288"/>
                  <a:pt x="2232421" y="5333008"/>
                  <a:pt x="2232421" y="5333008"/>
                </a:cubicBezTo>
                <a:lnTo>
                  <a:pt x="2202656" y="5340450"/>
                </a:lnTo>
                <a:cubicBezTo>
                  <a:pt x="2202656" y="5340450"/>
                  <a:pt x="2197695" y="5340450"/>
                  <a:pt x="2187773" y="5340450"/>
                </a:cubicBezTo>
                <a:cubicBezTo>
                  <a:pt x="2177851" y="5340450"/>
                  <a:pt x="2170409" y="5337969"/>
                  <a:pt x="2165449" y="5333008"/>
                </a:cubicBezTo>
                <a:lnTo>
                  <a:pt x="2143125" y="5325567"/>
                </a:lnTo>
                <a:cubicBezTo>
                  <a:pt x="2133202" y="5325567"/>
                  <a:pt x="2128242" y="5325567"/>
                  <a:pt x="2128242" y="5325567"/>
                </a:cubicBezTo>
                <a:lnTo>
                  <a:pt x="2120800" y="5318125"/>
                </a:lnTo>
                <a:cubicBezTo>
                  <a:pt x="2115840" y="5318125"/>
                  <a:pt x="2112119" y="5318125"/>
                  <a:pt x="2109638" y="5318125"/>
                </a:cubicBezTo>
                <a:cubicBezTo>
                  <a:pt x="2107158" y="5318125"/>
                  <a:pt x="2105917" y="5315645"/>
                  <a:pt x="2105917" y="5310684"/>
                </a:cubicBezTo>
                <a:lnTo>
                  <a:pt x="2091035" y="5310684"/>
                </a:lnTo>
                <a:lnTo>
                  <a:pt x="2076152" y="5318125"/>
                </a:lnTo>
                <a:lnTo>
                  <a:pt x="2068710" y="5310684"/>
                </a:lnTo>
                <a:lnTo>
                  <a:pt x="2076152" y="5303243"/>
                </a:lnTo>
                <a:cubicBezTo>
                  <a:pt x="2071191" y="5303243"/>
                  <a:pt x="2063750" y="5302003"/>
                  <a:pt x="2053828" y="5299522"/>
                </a:cubicBezTo>
                <a:cubicBezTo>
                  <a:pt x="2043906" y="5297041"/>
                  <a:pt x="2036464" y="5295801"/>
                  <a:pt x="2031503" y="5295801"/>
                </a:cubicBezTo>
                <a:lnTo>
                  <a:pt x="2009179" y="5288360"/>
                </a:lnTo>
                <a:cubicBezTo>
                  <a:pt x="2009179" y="5293321"/>
                  <a:pt x="2001738" y="5298282"/>
                  <a:pt x="1986855" y="5303243"/>
                </a:cubicBezTo>
                <a:lnTo>
                  <a:pt x="1957089" y="5295801"/>
                </a:lnTo>
                <a:cubicBezTo>
                  <a:pt x="1952129" y="5290840"/>
                  <a:pt x="1947167" y="5288360"/>
                  <a:pt x="1942207" y="5288360"/>
                </a:cubicBezTo>
                <a:lnTo>
                  <a:pt x="1934765" y="5288360"/>
                </a:lnTo>
                <a:cubicBezTo>
                  <a:pt x="1934765" y="5288360"/>
                  <a:pt x="1934765" y="5285879"/>
                  <a:pt x="1934765" y="5280918"/>
                </a:cubicBezTo>
                <a:lnTo>
                  <a:pt x="1942207" y="5273477"/>
                </a:lnTo>
                <a:cubicBezTo>
                  <a:pt x="1947167" y="5278438"/>
                  <a:pt x="1950888" y="5279678"/>
                  <a:pt x="1953369" y="5277198"/>
                </a:cubicBezTo>
                <a:cubicBezTo>
                  <a:pt x="1955849" y="5274717"/>
                  <a:pt x="1957089" y="5273477"/>
                  <a:pt x="1957089" y="5273477"/>
                </a:cubicBezTo>
                <a:cubicBezTo>
                  <a:pt x="1957089" y="5268516"/>
                  <a:pt x="1962050" y="5266036"/>
                  <a:pt x="1971972" y="5266036"/>
                </a:cubicBezTo>
                <a:lnTo>
                  <a:pt x="1979414" y="5258594"/>
                </a:lnTo>
                <a:cubicBezTo>
                  <a:pt x="1979414" y="5258594"/>
                  <a:pt x="1976933" y="5259835"/>
                  <a:pt x="1971972" y="5262315"/>
                </a:cubicBezTo>
                <a:cubicBezTo>
                  <a:pt x="1967011" y="5264796"/>
                  <a:pt x="1959570" y="5263555"/>
                  <a:pt x="1949648" y="5258594"/>
                </a:cubicBezTo>
                <a:lnTo>
                  <a:pt x="1942207" y="5258594"/>
                </a:lnTo>
                <a:cubicBezTo>
                  <a:pt x="1942207" y="5263555"/>
                  <a:pt x="1937246" y="5267276"/>
                  <a:pt x="1927324" y="5269756"/>
                </a:cubicBezTo>
                <a:cubicBezTo>
                  <a:pt x="1917402" y="5272237"/>
                  <a:pt x="1912441" y="5272237"/>
                  <a:pt x="1912441" y="5269756"/>
                </a:cubicBezTo>
                <a:cubicBezTo>
                  <a:pt x="1912441" y="5267276"/>
                  <a:pt x="1909960" y="5267276"/>
                  <a:pt x="1905000" y="5269756"/>
                </a:cubicBezTo>
                <a:cubicBezTo>
                  <a:pt x="1900039" y="5272237"/>
                  <a:pt x="1897558" y="5273477"/>
                  <a:pt x="1897558" y="5273477"/>
                </a:cubicBezTo>
                <a:cubicBezTo>
                  <a:pt x="1897558" y="5273477"/>
                  <a:pt x="1896318" y="5274717"/>
                  <a:pt x="1893837" y="5277198"/>
                </a:cubicBezTo>
                <a:cubicBezTo>
                  <a:pt x="1891357" y="5279678"/>
                  <a:pt x="1890117" y="5280918"/>
                  <a:pt x="1890117" y="5280918"/>
                </a:cubicBezTo>
                <a:cubicBezTo>
                  <a:pt x="1885156" y="5280918"/>
                  <a:pt x="1882675" y="5278438"/>
                  <a:pt x="1882675" y="5273477"/>
                </a:cubicBezTo>
                <a:cubicBezTo>
                  <a:pt x="1882675" y="5268516"/>
                  <a:pt x="1883915" y="5266036"/>
                  <a:pt x="1886396" y="5266036"/>
                </a:cubicBezTo>
                <a:cubicBezTo>
                  <a:pt x="1888877" y="5266036"/>
                  <a:pt x="1890117" y="5263555"/>
                  <a:pt x="1890117" y="5258594"/>
                </a:cubicBezTo>
                <a:lnTo>
                  <a:pt x="1897558" y="5258594"/>
                </a:lnTo>
                <a:lnTo>
                  <a:pt x="1912441" y="5251153"/>
                </a:lnTo>
                <a:lnTo>
                  <a:pt x="1905000" y="5236270"/>
                </a:lnTo>
                <a:cubicBezTo>
                  <a:pt x="1909960" y="5236270"/>
                  <a:pt x="1912441" y="5233789"/>
                  <a:pt x="1912441" y="5228829"/>
                </a:cubicBezTo>
                <a:cubicBezTo>
                  <a:pt x="1912441" y="5223868"/>
                  <a:pt x="1914922" y="5220147"/>
                  <a:pt x="1919882" y="5217666"/>
                </a:cubicBezTo>
                <a:cubicBezTo>
                  <a:pt x="1924843" y="5215186"/>
                  <a:pt x="1923603" y="5211465"/>
                  <a:pt x="1916162" y="5206504"/>
                </a:cubicBezTo>
                <a:cubicBezTo>
                  <a:pt x="1908720" y="5201544"/>
                  <a:pt x="1905000" y="5196582"/>
                  <a:pt x="1905000" y="5191622"/>
                </a:cubicBezTo>
                <a:lnTo>
                  <a:pt x="1860351" y="5191622"/>
                </a:lnTo>
                <a:cubicBezTo>
                  <a:pt x="1855390" y="5196582"/>
                  <a:pt x="1850429" y="5197823"/>
                  <a:pt x="1845468" y="5195342"/>
                </a:cubicBezTo>
                <a:cubicBezTo>
                  <a:pt x="1840508" y="5192862"/>
                  <a:pt x="1835546" y="5192862"/>
                  <a:pt x="1830585" y="5195342"/>
                </a:cubicBezTo>
                <a:cubicBezTo>
                  <a:pt x="1825625" y="5197823"/>
                  <a:pt x="1819423" y="5197823"/>
                  <a:pt x="1811982" y="5195342"/>
                </a:cubicBezTo>
                <a:cubicBezTo>
                  <a:pt x="1804541" y="5192862"/>
                  <a:pt x="1800820" y="5190381"/>
                  <a:pt x="1800820" y="5187901"/>
                </a:cubicBezTo>
                <a:cubicBezTo>
                  <a:pt x="1800820" y="5185420"/>
                  <a:pt x="1799580" y="5184180"/>
                  <a:pt x="1797099" y="5184180"/>
                </a:cubicBezTo>
                <a:cubicBezTo>
                  <a:pt x="1794618" y="5184180"/>
                  <a:pt x="1792138" y="5182940"/>
                  <a:pt x="1789658" y="5180459"/>
                </a:cubicBezTo>
                <a:cubicBezTo>
                  <a:pt x="1787177" y="5177979"/>
                  <a:pt x="1785937" y="5176739"/>
                  <a:pt x="1785937" y="5176739"/>
                </a:cubicBezTo>
                <a:lnTo>
                  <a:pt x="1823144" y="5184180"/>
                </a:lnTo>
                <a:cubicBezTo>
                  <a:pt x="1828105" y="5189141"/>
                  <a:pt x="1833066" y="5189141"/>
                  <a:pt x="1838027" y="5184180"/>
                </a:cubicBezTo>
                <a:lnTo>
                  <a:pt x="1838027" y="5176739"/>
                </a:lnTo>
                <a:cubicBezTo>
                  <a:pt x="1833066" y="5176739"/>
                  <a:pt x="1830585" y="5174259"/>
                  <a:pt x="1830585" y="5169297"/>
                </a:cubicBezTo>
                <a:lnTo>
                  <a:pt x="1815703" y="5161856"/>
                </a:lnTo>
                <a:cubicBezTo>
                  <a:pt x="1805781" y="5156895"/>
                  <a:pt x="1798339" y="5151934"/>
                  <a:pt x="1793378" y="5146973"/>
                </a:cubicBezTo>
                <a:lnTo>
                  <a:pt x="1785937" y="5146973"/>
                </a:lnTo>
                <a:lnTo>
                  <a:pt x="1771054" y="5146973"/>
                </a:lnTo>
                <a:cubicBezTo>
                  <a:pt x="1771054" y="5142012"/>
                  <a:pt x="1769814" y="5139532"/>
                  <a:pt x="1767334" y="5139532"/>
                </a:cubicBezTo>
                <a:cubicBezTo>
                  <a:pt x="1764853" y="5139532"/>
                  <a:pt x="1763613" y="5139532"/>
                  <a:pt x="1763613" y="5139532"/>
                </a:cubicBezTo>
                <a:cubicBezTo>
                  <a:pt x="1743769" y="5144493"/>
                  <a:pt x="1728886" y="5139532"/>
                  <a:pt x="1718964" y="5124649"/>
                </a:cubicBezTo>
                <a:cubicBezTo>
                  <a:pt x="1709042" y="5099845"/>
                  <a:pt x="1702842" y="5086202"/>
                  <a:pt x="1700361" y="5083721"/>
                </a:cubicBezTo>
                <a:cubicBezTo>
                  <a:pt x="1697880" y="5081241"/>
                  <a:pt x="1691679" y="5080000"/>
                  <a:pt x="1681757" y="5080000"/>
                </a:cubicBezTo>
                <a:cubicBezTo>
                  <a:pt x="1671836" y="5080000"/>
                  <a:pt x="1664394" y="5080000"/>
                  <a:pt x="1659433" y="5080000"/>
                </a:cubicBezTo>
                <a:cubicBezTo>
                  <a:pt x="1654472" y="5080000"/>
                  <a:pt x="1651992" y="5078760"/>
                  <a:pt x="1651992" y="5076280"/>
                </a:cubicBezTo>
                <a:cubicBezTo>
                  <a:pt x="1651992" y="5073800"/>
                  <a:pt x="1649511" y="5071319"/>
                  <a:pt x="1644550" y="5068838"/>
                </a:cubicBezTo>
                <a:cubicBezTo>
                  <a:pt x="1639589" y="5066358"/>
                  <a:pt x="1635869" y="5065118"/>
                  <a:pt x="1633388" y="5065118"/>
                </a:cubicBezTo>
                <a:cubicBezTo>
                  <a:pt x="1630908" y="5065118"/>
                  <a:pt x="1628427" y="5065118"/>
                  <a:pt x="1625947" y="5065118"/>
                </a:cubicBezTo>
                <a:cubicBezTo>
                  <a:pt x="1623466" y="5065118"/>
                  <a:pt x="1622226" y="5062638"/>
                  <a:pt x="1622226" y="5057676"/>
                </a:cubicBezTo>
                <a:lnTo>
                  <a:pt x="1577578" y="5065118"/>
                </a:lnTo>
                <a:cubicBezTo>
                  <a:pt x="1577578" y="5065118"/>
                  <a:pt x="1570136" y="5065118"/>
                  <a:pt x="1555254" y="5065118"/>
                </a:cubicBezTo>
                <a:cubicBezTo>
                  <a:pt x="1540371" y="5055196"/>
                  <a:pt x="1532929" y="5047755"/>
                  <a:pt x="1532929" y="5042793"/>
                </a:cubicBezTo>
                <a:cubicBezTo>
                  <a:pt x="1537890" y="5042793"/>
                  <a:pt x="1541611" y="5042793"/>
                  <a:pt x="1544091" y="5042793"/>
                </a:cubicBezTo>
                <a:cubicBezTo>
                  <a:pt x="1546572" y="5042793"/>
                  <a:pt x="1547812" y="5042793"/>
                  <a:pt x="1547812" y="5042793"/>
                </a:cubicBezTo>
                <a:lnTo>
                  <a:pt x="1599902" y="5050235"/>
                </a:lnTo>
                <a:cubicBezTo>
                  <a:pt x="1599902" y="5045274"/>
                  <a:pt x="1594941" y="5042793"/>
                  <a:pt x="1585019" y="5042793"/>
                </a:cubicBezTo>
                <a:cubicBezTo>
                  <a:pt x="1570136" y="5042793"/>
                  <a:pt x="1562695" y="5037833"/>
                  <a:pt x="1562695" y="5027911"/>
                </a:cubicBezTo>
                <a:cubicBezTo>
                  <a:pt x="1567656" y="5032872"/>
                  <a:pt x="1572617" y="5035352"/>
                  <a:pt x="1577578" y="5035352"/>
                </a:cubicBezTo>
                <a:lnTo>
                  <a:pt x="1577578" y="5027911"/>
                </a:lnTo>
                <a:cubicBezTo>
                  <a:pt x="1572617" y="5022950"/>
                  <a:pt x="1570136" y="5017989"/>
                  <a:pt x="1570136" y="5013028"/>
                </a:cubicBezTo>
                <a:cubicBezTo>
                  <a:pt x="1570136" y="5008067"/>
                  <a:pt x="1567656" y="5005586"/>
                  <a:pt x="1562695" y="5005586"/>
                </a:cubicBezTo>
                <a:cubicBezTo>
                  <a:pt x="1518047" y="5005586"/>
                  <a:pt x="1498203" y="5003106"/>
                  <a:pt x="1503164" y="4998145"/>
                </a:cubicBezTo>
                <a:cubicBezTo>
                  <a:pt x="1503164" y="4998145"/>
                  <a:pt x="1505644" y="4998145"/>
                  <a:pt x="1510605" y="4998145"/>
                </a:cubicBezTo>
                <a:lnTo>
                  <a:pt x="1518047" y="4990704"/>
                </a:lnTo>
                <a:lnTo>
                  <a:pt x="1555254" y="4983262"/>
                </a:lnTo>
                <a:lnTo>
                  <a:pt x="1555254" y="4975821"/>
                </a:lnTo>
                <a:cubicBezTo>
                  <a:pt x="1540371" y="4975821"/>
                  <a:pt x="1529209" y="4972100"/>
                  <a:pt x="1521767" y="4964659"/>
                </a:cubicBezTo>
                <a:cubicBezTo>
                  <a:pt x="1514326" y="4957217"/>
                  <a:pt x="1510605" y="4951016"/>
                  <a:pt x="1510605" y="4946055"/>
                </a:cubicBezTo>
                <a:lnTo>
                  <a:pt x="1510605" y="4953497"/>
                </a:lnTo>
                <a:lnTo>
                  <a:pt x="1503164" y="4968379"/>
                </a:lnTo>
                <a:cubicBezTo>
                  <a:pt x="1498203" y="4963419"/>
                  <a:pt x="1493242" y="4960938"/>
                  <a:pt x="1488281" y="4960938"/>
                </a:cubicBezTo>
                <a:lnTo>
                  <a:pt x="1476375" y="4946055"/>
                </a:lnTo>
                <a:lnTo>
                  <a:pt x="1480840" y="4946055"/>
                </a:lnTo>
                <a:cubicBezTo>
                  <a:pt x="1485800" y="4946055"/>
                  <a:pt x="1488281" y="4943575"/>
                  <a:pt x="1488281" y="4938614"/>
                </a:cubicBezTo>
                <a:cubicBezTo>
                  <a:pt x="1483320" y="4938614"/>
                  <a:pt x="1479599" y="4938614"/>
                  <a:pt x="1477119" y="4938614"/>
                </a:cubicBezTo>
                <a:cubicBezTo>
                  <a:pt x="1474638" y="4938614"/>
                  <a:pt x="1473398" y="4938614"/>
                  <a:pt x="1473398" y="4938614"/>
                </a:cubicBezTo>
                <a:lnTo>
                  <a:pt x="1473398" y="4942334"/>
                </a:lnTo>
                <a:lnTo>
                  <a:pt x="1458515" y="4923731"/>
                </a:lnTo>
                <a:cubicBezTo>
                  <a:pt x="1458515" y="4923731"/>
                  <a:pt x="1457275" y="4922491"/>
                  <a:pt x="1454794" y="4920010"/>
                </a:cubicBezTo>
                <a:cubicBezTo>
                  <a:pt x="1452314" y="4917530"/>
                  <a:pt x="1448593" y="4916290"/>
                  <a:pt x="1443632" y="4916290"/>
                </a:cubicBezTo>
                <a:cubicBezTo>
                  <a:pt x="1433711" y="4916290"/>
                  <a:pt x="1428750" y="4916290"/>
                  <a:pt x="1428750" y="4916290"/>
                </a:cubicBezTo>
                <a:lnTo>
                  <a:pt x="1421308" y="4923731"/>
                </a:lnTo>
                <a:cubicBezTo>
                  <a:pt x="1416347" y="4923731"/>
                  <a:pt x="1413867" y="4918770"/>
                  <a:pt x="1413867" y="4908848"/>
                </a:cubicBezTo>
                <a:lnTo>
                  <a:pt x="1421308" y="4886524"/>
                </a:lnTo>
                <a:cubicBezTo>
                  <a:pt x="1426269" y="4886524"/>
                  <a:pt x="1429990" y="4886524"/>
                  <a:pt x="1432470" y="4886524"/>
                </a:cubicBezTo>
                <a:cubicBezTo>
                  <a:pt x="1434951" y="4886524"/>
                  <a:pt x="1438672" y="4886524"/>
                  <a:pt x="1443632" y="4886524"/>
                </a:cubicBezTo>
                <a:cubicBezTo>
                  <a:pt x="1448593" y="4896446"/>
                  <a:pt x="1452314" y="4901407"/>
                  <a:pt x="1454794" y="4901407"/>
                </a:cubicBezTo>
                <a:cubicBezTo>
                  <a:pt x="1457275" y="4901407"/>
                  <a:pt x="1463476" y="4901407"/>
                  <a:pt x="1473398" y="4901407"/>
                </a:cubicBezTo>
                <a:cubicBezTo>
                  <a:pt x="1483320" y="4901407"/>
                  <a:pt x="1488281" y="4896446"/>
                  <a:pt x="1488281" y="4886524"/>
                </a:cubicBezTo>
                <a:cubicBezTo>
                  <a:pt x="1488281" y="4886524"/>
                  <a:pt x="1487041" y="4885284"/>
                  <a:pt x="1484560" y="4882803"/>
                </a:cubicBezTo>
                <a:cubicBezTo>
                  <a:pt x="1482080" y="4880323"/>
                  <a:pt x="1478359" y="4879082"/>
                  <a:pt x="1473398" y="4879082"/>
                </a:cubicBezTo>
                <a:lnTo>
                  <a:pt x="1451074" y="4879082"/>
                </a:lnTo>
                <a:cubicBezTo>
                  <a:pt x="1451074" y="4874122"/>
                  <a:pt x="1448593" y="4874122"/>
                  <a:pt x="1443632" y="4879082"/>
                </a:cubicBezTo>
                <a:lnTo>
                  <a:pt x="1428750" y="4871641"/>
                </a:lnTo>
                <a:cubicBezTo>
                  <a:pt x="1423789" y="4871641"/>
                  <a:pt x="1423789" y="4869161"/>
                  <a:pt x="1428750" y="4864200"/>
                </a:cubicBezTo>
                <a:lnTo>
                  <a:pt x="1428750" y="4856758"/>
                </a:lnTo>
                <a:cubicBezTo>
                  <a:pt x="1428750" y="4856758"/>
                  <a:pt x="1426269" y="4854278"/>
                  <a:pt x="1421308" y="4849317"/>
                </a:cubicBezTo>
                <a:lnTo>
                  <a:pt x="1406425" y="4841875"/>
                </a:lnTo>
                <a:cubicBezTo>
                  <a:pt x="1401465" y="4841875"/>
                  <a:pt x="1396503" y="4839395"/>
                  <a:pt x="1391543" y="4834434"/>
                </a:cubicBezTo>
                <a:cubicBezTo>
                  <a:pt x="1386582" y="4829473"/>
                  <a:pt x="1384101" y="4830713"/>
                  <a:pt x="1384101" y="4838155"/>
                </a:cubicBezTo>
                <a:cubicBezTo>
                  <a:pt x="1384101" y="4845596"/>
                  <a:pt x="1384101" y="4851798"/>
                  <a:pt x="1384101" y="4856758"/>
                </a:cubicBezTo>
                <a:lnTo>
                  <a:pt x="1346894" y="4819551"/>
                </a:lnTo>
                <a:cubicBezTo>
                  <a:pt x="1346894" y="4814590"/>
                  <a:pt x="1349375" y="4814590"/>
                  <a:pt x="1354336" y="4819551"/>
                </a:cubicBezTo>
                <a:lnTo>
                  <a:pt x="1369219" y="4812110"/>
                </a:lnTo>
                <a:cubicBezTo>
                  <a:pt x="1369219" y="4812110"/>
                  <a:pt x="1363017" y="4807149"/>
                  <a:pt x="1350615" y="4797227"/>
                </a:cubicBezTo>
                <a:cubicBezTo>
                  <a:pt x="1338213" y="4787306"/>
                  <a:pt x="1329531" y="4782344"/>
                  <a:pt x="1324570" y="4782344"/>
                </a:cubicBezTo>
                <a:cubicBezTo>
                  <a:pt x="1319609" y="4782344"/>
                  <a:pt x="1317129" y="4779864"/>
                  <a:pt x="1317129" y="4774903"/>
                </a:cubicBezTo>
                <a:cubicBezTo>
                  <a:pt x="1317129" y="4769942"/>
                  <a:pt x="1322090" y="4767461"/>
                  <a:pt x="1332011" y="4767461"/>
                </a:cubicBezTo>
                <a:cubicBezTo>
                  <a:pt x="1336972" y="4767461"/>
                  <a:pt x="1339453" y="4767461"/>
                  <a:pt x="1339453" y="4767461"/>
                </a:cubicBezTo>
                <a:cubicBezTo>
                  <a:pt x="1339453" y="4767461"/>
                  <a:pt x="1336972" y="4764981"/>
                  <a:pt x="1332011" y="4760020"/>
                </a:cubicBezTo>
                <a:cubicBezTo>
                  <a:pt x="1332011" y="4755059"/>
                  <a:pt x="1327050" y="4752579"/>
                  <a:pt x="1317129" y="4752579"/>
                </a:cubicBezTo>
                <a:lnTo>
                  <a:pt x="1317129" y="4745137"/>
                </a:lnTo>
                <a:cubicBezTo>
                  <a:pt x="1332011" y="4740176"/>
                  <a:pt x="1336972" y="4727774"/>
                  <a:pt x="1332011" y="4707930"/>
                </a:cubicBezTo>
                <a:cubicBezTo>
                  <a:pt x="1332011" y="4702969"/>
                  <a:pt x="1329531" y="4699249"/>
                  <a:pt x="1324570" y="4696768"/>
                </a:cubicBezTo>
                <a:cubicBezTo>
                  <a:pt x="1319609" y="4694288"/>
                  <a:pt x="1314648" y="4694288"/>
                  <a:pt x="1309687" y="4696768"/>
                </a:cubicBezTo>
                <a:cubicBezTo>
                  <a:pt x="1304726" y="4699249"/>
                  <a:pt x="1303486" y="4701729"/>
                  <a:pt x="1305967" y="4704209"/>
                </a:cubicBezTo>
                <a:cubicBezTo>
                  <a:pt x="1308447" y="4706690"/>
                  <a:pt x="1312168" y="4709171"/>
                  <a:pt x="1317129" y="4711651"/>
                </a:cubicBezTo>
                <a:cubicBezTo>
                  <a:pt x="1322090" y="4714131"/>
                  <a:pt x="1324570" y="4716612"/>
                  <a:pt x="1324570" y="4719092"/>
                </a:cubicBezTo>
                <a:cubicBezTo>
                  <a:pt x="1324570" y="4721573"/>
                  <a:pt x="1324570" y="4722813"/>
                  <a:pt x="1324570" y="4722813"/>
                </a:cubicBezTo>
                <a:cubicBezTo>
                  <a:pt x="1319609" y="4732735"/>
                  <a:pt x="1314648" y="4736456"/>
                  <a:pt x="1309687" y="4733975"/>
                </a:cubicBezTo>
                <a:cubicBezTo>
                  <a:pt x="1304726" y="4731495"/>
                  <a:pt x="1299765" y="4735216"/>
                  <a:pt x="1294805" y="4745137"/>
                </a:cubicBezTo>
                <a:cubicBezTo>
                  <a:pt x="1284882" y="4764981"/>
                  <a:pt x="1277441" y="4767461"/>
                  <a:pt x="1272480" y="4752579"/>
                </a:cubicBezTo>
                <a:cubicBezTo>
                  <a:pt x="1267519" y="4752579"/>
                  <a:pt x="1266279" y="4751339"/>
                  <a:pt x="1268760" y="4748858"/>
                </a:cubicBezTo>
                <a:cubicBezTo>
                  <a:pt x="1271240" y="4746378"/>
                  <a:pt x="1274961" y="4745137"/>
                  <a:pt x="1279921" y="4745137"/>
                </a:cubicBezTo>
                <a:cubicBezTo>
                  <a:pt x="1284882" y="4745137"/>
                  <a:pt x="1287363" y="4743897"/>
                  <a:pt x="1287363" y="4741416"/>
                </a:cubicBezTo>
                <a:cubicBezTo>
                  <a:pt x="1287363" y="4738936"/>
                  <a:pt x="1284882" y="4736456"/>
                  <a:pt x="1279921" y="4733975"/>
                </a:cubicBezTo>
                <a:cubicBezTo>
                  <a:pt x="1274961" y="4731495"/>
                  <a:pt x="1272480" y="4727774"/>
                  <a:pt x="1272480" y="4722813"/>
                </a:cubicBezTo>
                <a:lnTo>
                  <a:pt x="1265039" y="4722813"/>
                </a:lnTo>
                <a:cubicBezTo>
                  <a:pt x="1255117" y="4722813"/>
                  <a:pt x="1250156" y="4720333"/>
                  <a:pt x="1250156" y="4715372"/>
                </a:cubicBezTo>
                <a:lnTo>
                  <a:pt x="1242715" y="4715372"/>
                </a:lnTo>
                <a:cubicBezTo>
                  <a:pt x="1242715" y="4715372"/>
                  <a:pt x="1241474" y="4714131"/>
                  <a:pt x="1238994" y="4711651"/>
                </a:cubicBezTo>
                <a:cubicBezTo>
                  <a:pt x="1236513" y="4709171"/>
                  <a:pt x="1232793" y="4707930"/>
                  <a:pt x="1227832" y="4707930"/>
                </a:cubicBezTo>
                <a:cubicBezTo>
                  <a:pt x="1227832" y="4707930"/>
                  <a:pt x="1227832" y="4710411"/>
                  <a:pt x="1227832" y="4715372"/>
                </a:cubicBezTo>
                <a:lnTo>
                  <a:pt x="1212949" y="4707930"/>
                </a:lnTo>
                <a:lnTo>
                  <a:pt x="1220390" y="4693047"/>
                </a:lnTo>
                <a:cubicBezTo>
                  <a:pt x="1225351" y="4698009"/>
                  <a:pt x="1229072" y="4699249"/>
                  <a:pt x="1231552" y="4696768"/>
                </a:cubicBezTo>
                <a:cubicBezTo>
                  <a:pt x="1234033" y="4694288"/>
                  <a:pt x="1237754" y="4693047"/>
                  <a:pt x="1242715" y="4693047"/>
                </a:cubicBezTo>
                <a:cubicBezTo>
                  <a:pt x="1247676" y="4688087"/>
                  <a:pt x="1242715" y="4683126"/>
                  <a:pt x="1227832" y="4678165"/>
                </a:cubicBezTo>
                <a:cubicBezTo>
                  <a:pt x="1222871" y="4668243"/>
                  <a:pt x="1220390" y="4660802"/>
                  <a:pt x="1220390" y="4655840"/>
                </a:cubicBezTo>
                <a:cubicBezTo>
                  <a:pt x="1225351" y="4660802"/>
                  <a:pt x="1227832" y="4660802"/>
                  <a:pt x="1227832" y="4655840"/>
                </a:cubicBezTo>
                <a:cubicBezTo>
                  <a:pt x="1227832" y="4640957"/>
                  <a:pt x="1222871" y="4635997"/>
                  <a:pt x="1212949" y="4640957"/>
                </a:cubicBezTo>
                <a:cubicBezTo>
                  <a:pt x="1207988" y="4640957"/>
                  <a:pt x="1200547" y="4637237"/>
                  <a:pt x="1190625" y="4629795"/>
                </a:cubicBezTo>
                <a:cubicBezTo>
                  <a:pt x="1180703" y="4622354"/>
                  <a:pt x="1173262" y="4618633"/>
                  <a:pt x="1168300" y="4618633"/>
                </a:cubicBezTo>
                <a:lnTo>
                  <a:pt x="1160859" y="4626075"/>
                </a:lnTo>
                <a:lnTo>
                  <a:pt x="1190625" y="4663282"/>
                </a:lnTo>
                <a:lnTo>
                  <a:pt x="1168300" y="4655840"/>
                </a:lnTo>
                <a:cubicBezTo>
                  <a:pt x="1163340" y="4635997"/>
                  <a:pt x="1158379" y="4633516"/>
                  <a:pt x="1153418" y="4648399"/>
                </a:cubicBezTo>
                <a:cubicBezTo>
                  <a:pt x="1148457" y="4658321"/>
                  <a:pt x="1145976" y="4663282"/>
                  <a:pt x="1145976" y="4663282"/>
                </a:cubicBezTo>
                <a:lnTo>
                  <a:pt x="1145976" y="4648399"/>
                </a:lnTo>
                <a:lnTo>
                  <a:pt x="1116211" y="4618633"/>
                </a:lnTo>
                <a:cubicBezTo>
                  <a:pt x="1116211" y="4628555"/>
                  <a:pt x="1116211" y="4635997"/>
                  <a:pt x="1116211" y="4640957"/>
                </a:cubicBezTo>
                <a:cubicBezTo>
                  <a:pt x="1111250" y="4640957"/>
                  <a:pt x="1105049" y="4643438"/>
                  <a:pt x="1097607" y="4648399"/>
                </a:cubicBezTo>
                <a:cubicBezTo>
                  <a:pt x="1090166" y="4653360"/>
                  <a:pt x="1083965" y="4655840"/>
                  <a:pt x="1079004" y="4655840"/>
                </a:cubicBezTo>
                <a:cubicBezTo>
                  <a:pt x="1083965" y="4660802"/>
                  <a:pt x="1083965" y="4663282"/>
                  <a:pt x="1079004" y="4663282"/>
                </a:cubicBezTo>
                <a:cubicBezTo>
                  <a:pt x="1074043" y="4663282"/>
                  <a:pt x="1071562" y="4663282"/>
                  <a:pt x="1071562" y="4663282"/>
                </a:cubicBezTo>
                <a:cubicBezTo>
                  <a:pt x="1066601" y="4658321"/>
                  <a:pt x="1061640" y="4655840"/>
                  <a:pt x="1056679" y="4655840"/>
                </a:cubicBezTo>
                <a:cubicBezTo>
                  <a:pt x="1051718" y="4655840"/>
                  <a:pt x="1044277" y="4655840"/>
                  <a:pt x="1034355" y="4655840"/>
                </a:cubicBezTo>
                <a:lnTo>
                  <a:pt x="1026914" y="4663282"/>
                </a:lnTo>
                <a:cubicBezTo>
                  <a:pt x="1026914" y="4658321"/>
                  <a:pt x="1023193" y="4655840"/>
                  <a:pt x="1015752" y="4655840"/>
                </a:cubicBezTo>
                <a:cubicBezTo>
                  <a:pt x="1008310" y="4655840"/>
                  <a:pt x="1007070" y="4660802"/>
                  <a:pt x="1012031" y="4670723"/>
                </a:cubicBezTo>
                <a:lnTo>
                  <a:pt x="997148" y="4670723"/>
                </a:lnTo>
                <a:cubicBezTo>
                  <a:pt x="982265" y="4655840"/>
                  <a:pt x="974824" y="4655840"/>
                  <a:pt x="974824" y="4670723"/>
                </a:cubicBezTo>
                <a:lnTo>
                  <a:pt x="967383" y="4663282"/>
                </a:lnTo>
                <a:cubicBezTo>
                  <a:pt x="962421" y="4658321"/>
                  <a:pt x="964902" y="4655840"/>
                  <a:pt x="974824" y="4655840"/>
                </a:cubicBezTo>
                <a:cubicBezTo>
                  <a:pt x="974824" y="4655840"/>
                  <a:pt x="974824" y="4654600"/>
                  <a:pt x="974824" y="4652120"/>
                </a:cubicBezTo>
                <a:cubicBezTo>
                  <a:pt x="974824" y="4649640"/>
                  <a:pt x="974824" y="4645919"/>
                  <a:pt x="974824" y="4640957"/>
                </a:cubicBezTo>
                <a:cubicBezTo>
                  <a:pt x="969863" y="4626075"/>
                  <a:pt x="962421" y="4626075"/>
                  <a:pt x="952500" y="4640957"/>
                </a:cubicBezTo>
                <a:lnTo>
                  <a:pt x="949794" y="4640281"/>
                </a:lnTo>
                <a:lnTo>
                  <a:pt x="951570" y="4639097"/>
                </a:lnTo>
                <a:cubicBezTo>
                  <a:pt x="952190" y="4637857"/>
                  <a:pt x="952500" y="4635997"/>
                  <a:pt x="952500" y="4633516"/>
                </a:cubicBezTo>
                <a:cubicBezTo>
                  <a:pt x="952500" y="4628555"/>
                  <a:pt x="950019" y="4621114"/>
                  <a:pt x="945058" y="4611192"/>
                </a:cubicBezTo>
                <a:cubicBezTo>
                  <a:pt x="940097" y="4601270"/>
                  <a:pt x="937617" y="4593829"/>
                  <a:pt x="937617" y="4588868"/>
                </a:cubicBezTo>
                <a:cubicBezTo>
                  <a:pt x="942578" y="4583907"/>
                  <a:pt x="942578" y="4578946"/>
                  <a:pt x="937617" y="4573985"/>
                </a:cubicBezTo>
                <a:cubicBezTo>
                  <a:pt x="932656" y="4569024"/>
                  <a:pt x="932656" y="4566543"/>
                  <a:pt x="937617" y="4566543"/>
                </a:cubicBezTo>
                <a:lnTo>
                  <a:pt x="945058" y="4573985"/>
                </a:lnTo>
                <a:cubicBezTo>
                  <a:pt x="945058" y="4578946"/>
                  <a:pt x="950019" y="4583907"/>
                  <a:pt x="959941" y="4588868"/>
                </a:cubicBezTo>
                <a:lnTo>
                  <a:pt x="967383" y="4603750"/>
                </a:lnTo>
                <a:lnTo>
                  <a:pt x="1019473" y="4648399"/>
                </a:lnTo>
                <a:lnTo>
                  <a:pt x="1026914" y="4640957"/>
                </a:lnTo>
                <a:cubicBezTo>
                  <a:pt x="1026914" y="4635997"/>
                  <a:pt x="1026914" y="4631036"/>
                  <a:pt x="1026914" y="4626075"/>
                </a:cubicBezTo>
                <a:lnTo>
                  <a:pt x="1004589" y="4618633"/>
                </a:lnTo>
                <a:cubicBezTo>
                  <a:pt x="994668" y="4613673"/>
                  <a:pt x="989707" y="4608712"/>
                  <a:pt x="989707" y="4603750"/>
                </a:cubicBezTo>
                <a:cubicBezTo>
                  <a:pt x="989707" y="4598790"/>
                  <a:pt x="987226" y="4596309"/>
                  <a:pt x="982265" y="4596309"/>
                </a:cubicBezTo>
                <a:lnTo>
                  <a:pt x="982265" y="4581426"/>
                </a:lnTo>
                <a:lnTo>
                  <a:pt x="974824" y="4581426"/>
                </a:lnTo>
                <a:cubicBezTo>
                  <a:pt x="974824" y="4586388"/>
                  <a:pt x="973584" y="4588868"/>
                  <a:pt x="971103" y="4588868"/>
                </a:cubicBezTo>
                <a:cubicBezTo>
                  <a:pt x="968623" y="4588868"/>
                  <a:pt x="967383" y="4586388"/>
                  <a:pt x="967383" y="4581426"/>
                </a:cubicBezTo>
                <a:cubicBezTo>
                  <a:pt x="962421" y="4576465"/>
                  <a:pt x="961181" y="4572745"/>
                  <a:pt x="963662" y="4570264"/>
                </a:cubicBezTo>
                <a:cubicBezTo>
                  <a:pt x="966142" y="4567784"/>
                  <a:pt x="969863" y="4569024"/>
                  <a:pt x="974824" y="4573985"/>
                </a:cubicBezTo>
                <a:lnTo>
                  <a:pt x="974824" y="4566543"/>
                </a:lnTo>
                <a:cubicBezTo>
                  <a:pt x="974824" y="4566543"/>
                  <a:pt x="972344" y="4565303"/>
                  <a:pt x="967383" y="4562823"/>
                </a:cubicBezTo>
                <a:cubicBezTo>
                  <a:pt x="962421" y="4560343"/>
                  <a:pt x="959941" y="4559102"/>
                  <a:pt x="959941" y="4559102"/>
                </a:cubicBezTo>
                <a:cubicBezTo>
                  <a:pt x="954980" y="4559102"/>
                  <a:pt x="953740" y="4555381"/>
                  <a:pt x="956220" y="4547940"/>
                </a:cubicBezTo>
                <a:cubicBezTo>
                  <a:pt x="958701" y="4540498"/>
                  <a:pt x="957461" y="4534298"/>
                  <a:pt x="952500" y="4529336"/>
                </a:cubicBezTo>
                <a:cubicBezTo>
                  <a:pt x="937617" y="4519415"/>
                  <a:pt x="930176" y="4509493"/>
                  <a:pt x="930176" y="4499571"/>
                </a:cubicBezTo>
                <a:cubicBezTo>
                  <a:pt x="930176" y="4479727"/>
                  <a:pt x="920254" y="4469805"/>
                  <a:pt x="900410" y="4469805"/>
                </a:cubicBezTo>
                <a:cubicBezTo>
                  <a:pt x="895449" y="4469805"/>
                  <a:pt x="892968" y="4469805"/>
                  <a:pt x="892968" y="4469805"/>
                </a:cubicBezTo>
                <a:cubicBezTo>
                  <a:pt x="892968" y="4469805"/>
                  <a:pt x="892968" y="4467325"/>
                  <a:pt x="892968" y="4462364"/>
                </a:cubicBezTo>
                <a:cubicBezTo>
                  <a:pt x="892968" y="4457403"/>
                  <a:pt x="892968" y="4453682"/>
                  <a:pt x="892968" y="4451202"/>
                </a:cubicBezTo>
                <a:cubicBezTo>
                  <a:pt x="892968" y="4448722"/>
                  <a:pt x="895449" y="4449962"/>
                  <a:pt x="900410" y="4454922"/>
                </a:cubicBezTo>
                <a:lnTo>
                  <a:pt x="907851" y="4454922"/>
                </a:lnTo>
                <a:cubicBezTo>
                  <a:pt x="907851" y="4449962"/>
                  <a:pt x="905371" y="4445001"/>
                  <a:pt x="900410" y="4440040"/>
                </a:cubicBezTo>
                <a:lnTo>
                  <a:pt x="870644" y="4417715"/>
                </a:lnTo>
                <a:lnTo>
                  <a:pt x="863203" y="4410274"/>
                </a:lnTo>
                <a:cubicBezTo>
                  <a:pt x="868164" y="4410274"/>
                  <a:pt x="870644" y="4407794"/>
                  <a:pt x="870644" y="4402832"/>
                </a:cubicBezTo>
                <a:cubicBezTo>
                  <a:pt x="870644" y="4397872"/>
                  <a:pt x="868164" y="4397872"/>
                  <a:pt x="863203" y="4402832"/>
                </a:cubicBezTo>
                <a:cubicBezTo>
                  <a:pt x="848320" y="4407794"/>
                  <a:pt x="840878" y="4405313"/>
                  <a:pt x="840878" y="4395391"/>
                </a:cubicBezTo>
                <a:cubicBezTo>
                  <a:pt x="840878" y="4390430"/>
                  <a:pt x="833437" y="4382989"/>
                  <a:pt x="818555" y="4373067"/>
                </a:cubicBezTo>
                <a:cubicBezTo>
                  <a:pt x="803672" y="4363145"/>
                  <a:pt x="796230" y="4360665"/>
                  <a:pt x="796230" y="4365625"/>
                </a:cubicBezTo>
                <a:lnTo>
                  <a:pt x="781347" y="4358184"/>
                </a:lnTo>
                <a:cubicBezTo>
                  <a:pt x="776386" y="4353223"/>
                  <a:pt x="776386" y="4348263"/>
                  <a:pt x="781347" y="4343301"/>
                </a:cubicBezTo>
                <a:cubicBezTo>
                  <a:pt x="786308" y="4338340"/>
                  <a:pt x="788789" y="4335860"/>
                  <a:pt x="788789" y="4335860"/>
                </a:cubicBezTo>
                <a:cubicBezTo>
                  <a:pt x="788789" y="4335860"/>
                  <a:pt x="791269" y="4338340"/>
                  <a:pt x="796230" y="4343301"/>
                </a:cubicBezTo>
                <a:cubicBezTo>
                  <a:pt x="801191" y="4348263"/>
                  <a:pt x="804912" y="4350743"/>
                  <a:pt x="807392" y="4350743"/>
                </a:cubicBezTo>
                <a:cubicBezTo>
                  <a:pt x="809873" y="4350743"/>
                  <a:pt x="813593" y="4350743"/>
                  <a:pt x="818555" y="4350743"/>
                </a:cubicBezTo>
                <a:cubicBezTo>
                  <a:pt x="823515" y="4355704"/>
                  <a:pt x="825996" y="4358184"/>
                  <a:pt x="825996" y="4358184"/>
                </a:cubicBezTo>
                <a:cubicBezTo>
                  <a:pt x="825996" y="4363145"/>
                  <a:pt x="828476" y="4365625"/>
                  <a:pt x="833437" y="4365625"/>
                </a:cubicBezTo>
                <a:cubicBezTo>
                  <a:pt x="838398" y="4365625"/>
                  <a:pt x="842119" y="4363145"/>
                  <a:pt x="844599" y="4358184"/>
                </a:cubicBezTo>
                <a:cubicBezTo>
                  <a:pt x="847080" y="4353223"/>
                  <a:pt x="845840" y="4350743"/>
                  <a:pt x="840878" y="4350743"/>
                </a:cubicBezTo>
                <a:cubicBezTo>
                  <a:pt x="835918" y="4350743"/>
                  <a:pt x="832197" y="4348263"/>
                  <a:pt x="829717" y="4343301"/>
                </a:cubicBezTo>
                <a:cubicBezTo>
                  <a:pt x="827236" y="4338340"/>
                  <a:pt x="825996" y="4333380"/>
                  <a:pt x="825996" y="4328418"/>
                </a:cubicBezTo>
                <a:lnTo>
                  <a:pt x="848320" y="4335860"/>
                </a:lnTo>
                <a:cubicBezTo>
                  <a:pt x="853281" y="4345782"/>
                  <a:pt x="858242" y="4348263"/>
                  <a:pt x="863203" y="4343301"/>
                </a:cubicBezTo>
                <a:cubicBezTo>
                  <a:pt x="868164" y="4338340"/>
                  <a:pt x="864443" y="4330899"/>
                  <a:pt x="852041" y="4320977"/>
                </a:cubicBezTo>
                <a:cubicBezTo>
                  <a:pt x="839638" y="4311056"/>
                  <a:pt x="827236" y="4303614"/>
                  <a:pt x="814834" y="4298653"/>
                </a:cubicBezTo>
                <a:cubicBezTo>
                  <a:pt x="802431" y="4293692"/>
                  <a:pt x="796230" y="4288731"/>
                  <a:pt x="796230" y="4283770"/>
                </a:cubicBezTo>
                <a:cubicBezTo>
                  <a:pt x="796230" y="4278809"/>
                  <a:pt x="796230" y="4276329"/>
                  <a:pt x="796230" y="4276329"/>
                </a:cubicBezTo>
                <a:cubicBezTo>
                  <a:pt x="796230" y="4276329"/>
                  <a:pt x="798711" y="4276329"/>
                  <a:pt x="803672" y="4276329"/>
                </a:cubicBezTo>
                <a:cubicBezTo>
                  <a:pt x="808633" y="4276329"/>
                  <a:pt x="813593" y="4271368"/>
                  <a:pt x="818555" y="4261446"/>
                </a:cubicBezTo>
                <a:lnTo>
                  <a:pt x="825996" y="4246563"/>
                </a:lnTo>
                <a:cubicBezTo>
                  <a:pt x="830957" y="4251524"/>
                  <a:pt x="833437" y="4251524"/>
                  <a:pt x="833437" y="4246563"/>
                </a:cubicBezTo>
                <a:lnTo>
                  <a:pt x="811113" y="4224239"/>
                </a:lnTo>
                <a:cubicBezTo>
                  <a:pt x="806152" y="4224239"/>
                  <a:pt x="803672" y="4219278"/>
                  <a:pt x="803672" y="4209356"/>
                </a:cubicBezTo>
                <a:cubicBezTo>
                  <a:pt x="808633" y="4199434"/>
                  <a:pt x="816074" y="4196954"/>
                  <a:pt x="825996" y="4201915"/>
                </a:cubicBezTo>
                <a:cubicBezTo>
                  <a:pt x="835918" y="4201915"/>
                  <a:pt x="840878" y="4204395"/>
                  <a:pt x="840878" y="4209356"/>
                </a:cubicBezTo>
                <a:lnTo>
                  <a:pt x="855762" y="4224239"/>
                </a:lnTo>
                <a:lnTo>
                  <a:pt x="855762" y="4209356"/>
                </a:lnTo>
                <a:lnTo>
                  <a:pt x="840878" y="4194473"/>
                </a:lnTo>
                <a:cubicBezTo>
                  <a:pt x="835918" y="4194473"/>
                  <a:pt x="833437" y="4193233"/>
                  <a:pt x="833437" y="4190752"/>
                </a:cubicBezTo>
                <a:cubicBezTo>
                  <a:pt x="833437" y="4188272"/>
                  <a:pt x="830957" y="4187032"/>
                  <a:pt x="825996" y="4187032"/>
                </a:cubicBezTo>
                <a:cubicBezTo>
                  <a:pt x="825996" y="4187032"/>
                  <a:pt x="823515" y="4187032"/>
                  <a:pt x="818555" y="4187032"/>
                </a:cubicBezTo>
                <a:lnTo>
                  <a:pt x="803672" y="4187032"/>
                </a:lnTo>
                <a:cubicBezTo>
                  <a:pt x="803672" y="4191992"/>
                  <a:pt x="801191" y="4194473"/>
                  <a:pt x="796230" y="4194473"/>
                </a:cubicBezTo>
                <a:cubicBezTo>
                  <a:pt x="791269" y="4194473"/>
                  <a:pt x="787549" y="4194473"/>
                  <a:pt x="785068" y="4194473"/>
                </a:cubicBezTo>
                <a:cubicBezTo>
                  <a:pt x="782588" y="4194473"/>
                  <a:pt x="783828" y="4196954"/>
                  <a:pt x="788789" y="4201915"/>
                </a:cubicBezTo>
                <a:cubicBezTo>
                  <a:pt x="788789" y="4206875"/>
                  <a:pt x="786308" y="4209356"/>
                  <a:pt x="781347" y="4209356"/>
                </a:cubicBezTo>
                <a:cubicBezTo>
                  <a:pt x="776386" y="4209356"/>
                  <a:pt x="773906" y="4206875"/>
                  <a:pt x="773906" y="4201915"/>
                </a:cubicBezTo>
                <a:cubicBezTo>
                  <a:pt x="773906" y="4196954"/>
                  <a:pt x="773906" y="4194473"/>
                  <a:pt x="773906" y="4194473"/>
                </a:cubicBezTo>
                <a:cubicBezTo>
                  <a:pt x="768945" y="4194473"/>
                  <a:pt x="763984" y="4191992"/>
                  <a:pt x="759023" y="4187032"/>
                </a:cubicBezTo>
                <a:cubicBezTo>
                  <a:pt x="759023" y="4182071"/>
                  <a:pt x="757783" y="4178350"/>
                  <a:pt x="755302" y="4175870"/>
                </a:cubicBezTo>
                <a:cubicBezTo>
                  <a:pt x="752822" y="4173389"/>
                  <a:pt x="751582" y="4172149"/>
                  <a:pt x="751582" y="4172149"/>
                </a:cubicBezTo>
                <a:cubicBezTo>
                  <a:pt x="746621" y="4172149"/>
                  <a:pt x="745381" y="4169668"/>
                  <a:pt x="747861" y="4164707"/>
                </a:cubicBezTo>
                <a:cubicBezTo>
                  <a:pt x="750342" y="4159747"/>
                  <a:pt x="749101" y="4157266"/>
                  <a:pt x="744140" y="4157266"/>
                </a:cubicBezTo>
                <a:cubicBezTo>
                  <a:pt x="719336" y="4147344"/>
                  <a:pt x="706933" y="4134942"/>
                  <a:pt x="706933" y="4120059"/>
                </a:cubicBezTo>
                <a:lnTo>
                  <a:pt x="714375" y="4120059"/>
                </a:lnTo>
                <a:lnTo>
                  <a:pt x="721816" y="4127500"/>
                </a:lnTo>
                <a:cubicBezTo>
                  <a:pt x="721816" y="4122540"/>
                  <a:pt x="724297" y="4121299"/>
                  <a:pt x="729257" y="4123780"/>
                </a:cubicBezTo>
                <a:cubicBezTo>
                  <a:pt x="734219" y="4126260"/>
                  <a:pt x="736699" y="4129981"/>
                  <a:pt x="736699" y="4134942"/>
                </a:cubicBezTo>
                <a:cubicBezTo>
                  <a:pt x="741660" y="4149825"/>
                  <a:pt x="754062" y="4159747"/>
                  <a:pt x="773906" y="4164707"/>
                </a:cubicBezTo>
                <a:cubicBezTo>
                  <a:pt x="783828" y="4169668"/>
                  <a:pt x="788789" y="4172149"/>
                  <a:pt x="788789" y="4172149"/>
                </a:cubicBezTo>
                <a:cubicBezTo>
                  <a:pt x="788789" y="4172149"/>
                  <a:pt x="788789" y="4169668"/>
                  <a:pt x="788789" y="4164707"/>
                </a:cubicBezTo>
                <a:lnTo>
                  <a:pt x="781347" y="4149825"/>
                </a:lnTo>
                <a:cubicBezTo>
                  <a:pt x="781347" y="4154785"/>
                  <a:pt x="777627" y="4154785"/>
                  <a:pt x="770185" y="4149825"/>
                </a:cubicBezTo>
                <a:cubicBezTo>
                  <a:pt x="762744" y="4144864"/>
                  <a:pt x="759023" y="4139903"/>
                  <a:pt x="759023" y="4134942"/>
                </a:cubicBezTo>
                <a:cubicBezTo>
                  <a:pt x="759023" y="4134942"/>
                  <a:pt x="759023" y="4133702"/>
                  <a:pt x="759023" y="4131221"/>
                </a:cubicBezTo>
                <a:cubicBezTo>
                  <a:pt x="759023" y="4128740"/>
                  <a:pt x="756543" y="4127500"/>
                  <a:pt x="751582" y="4127500"/>
                </a:cubicBezTo>
                <a:cubicBezTo>
                  <a:pt x="751582" y="4122540"/>
                  <a:pt x="751582" y="4120059"/>
                  <a:pt x="751582" y="4120059"/>
                </a:cubicBezTo>
                <a:lnTo>
                  <a:pt x="751582" y="4112618"/>
                </a:lnTo>
                <a:cubicBezTo>
                  <a:pt x="746621" y="4117578"/>
                  <a:pt x="741660" y="4117578"/>
                  <a:pt x="736699" y="4112618"/>
                </a:cubicBezTo>
                <a:cubicBezTo>
                  <a:pt x="731738" y="4107657"/>
                  <a:pt x="730498" y="4103936"/>
                  <a:pt x="732978" y="4101456"/>
                </a:cubicBezTo>
                <a:cubicBezTo>
                  <a:pt x="735459" y="4098975"/>
                  <a:pt x="734219" y="4096495"/>
                  <a:pt x="729257" y="4094014"/>
                </a:cubicBezTo>
                <a:cubicBezTo>
                  <a:pt x="724297" y="4091533"/>
                  <a:pt x="721816" y="4087813"/>
                  <a:pt x="721816" y="4082852"/>
                </a:cubicBezTo>
                <a:cubicBezTo>
                  <a:pt x="721816" y="4077891"/>
                  <a:pt x="721816" y="4072930"/>
                  <a:pt x="721816" y="4067969"/>
                </a:cubicBezTo>
                <a:cubicBezTo>
                  <a:pt x="726777" y="4063008"/>
                  <a:pt x="729257" y="4060528"/>
                  <a:pt x="729257" y="4060528"/>
                </a:cubicBezTo>
                <a:cubicBezTo>
                  <a:pt x="729257" y="4060528"/>
                  <a:pt x="726777" y="4060528"/>
                  <a:pt x="721816" y="4060528"/>
                </a:cubicBezTo>
                <a:cubicBezTo>
                  <a:pt x="711894" y="4055567"/>
                  <a:pt x="705693" y="4049366"/>
                  <a:pt x="703213" y="4041924"/>
                </a:cubicBezTo>
                <a:cubicBezTo>
                  <a:pt x="700732" y="4034483"/>
                  <a:pt x="701972" y="4028282"/>
                  <a:pt x="706933" y="4023321"/>
                </a:cubicBezTo>
                <a:cubicBezTo>
                  <a:pt x="706933" y="4018360"/>
                  <a:pt x="704453" y="4013399"/>
                  <a:pt x="699492" y="4008438"/>
                </a:cubicBezTo>
                <a:lnTo>
                  <a:pt x="692051" y="4008438"/>
                </a:lnTo>
                <a:cubicBezTo>
                  <a:pt x="687090" y="4008438"/>
                  <a:pt x="683369" y="4007198"/>
                  <a:pt x="680888" y="4004717"/>
                </a:cubicBezTo>
                <a:cubicBezTo>
                  <a:pt x="678408" y="4002237"/>
                  <a:pt x="675927" y="4000997"/>
                  <a:pt x="673447" y="4000997"/>
                </a:cubicBezTo>
                <a:cubicBezTo>
                  <a:pt x="670967" y="4000997"/>
                  <a:pt x="669726" y="4000997"/>
                  <a:pt x="669726" y="4000997"/>
                </a:cubicBezTo>
                <a:cubicBezTo>
                  <a:pt x="669726" y="4000997"/>
                  <a:pt x="669726" y="3998516"/>
                  <a:pt x="669726" y="3993555"/>
                </a:cubicBezTo>
                <a:lnTo>
                  <a:pt x="677168" y="3993555"/>
                </a:lnTo>
                <a:lnTo>
                  <a:pt x="677168" y="3986114"/>
                </a:lnTo>
                <a:lnTo>
                  <a:pt x="669726" y="3963790"/>
                </a:lnTo>
                <a:lnTo>
                  <a:pt x="654844" y="3941465"/>
                </a:lnTo>
                <a:lnTo>
                  <a:pt x="662285" y="3934024"/>
                </a:lnTo>
                <a:cubicBezTo>
                  <a:pt x="657324" y="3929063"/>
                  <a:pt x="656084" y="3924102"/>
                  <a:pt x="658564" y="3919141"/>
                </a:cubicBezTo>
                <a:cubicBezTo>
                  <a:pt x="661045" y="3914180"/>
                  <a:pt x="663525" y="3915420"/>
                  <a:pt x="666006" y="3922862"/>
                </a:cubicBezTo>
                <a:cubicBezTo>
                  <a:pt x="668486" y="3930303"/>
                  <a:pt x="674687" y="3934024"/>
                  <a:pt x="684609" y="3934024"/>
                </a:cubicBezTo>
                <a:cubicBezTo>
                  <a:pt x="689570" y="3934024"/>
                  <a:pt x="694531" y="3934024"/>
                  <a:pt x="699492" y="3934024"/>
                </a:cubicBezTo>
                <a:cubicBezTo>
                  <a:pt x="694531" y="3929063"/>
                  <a:pt x="692051" y="3924102"/>
                  <a:pt x="692051" y="3919141"/>
                </a:cubicBezTo>
                <a:cubicBezTo>
                  <a:pt x="692051" y="3914180"/>
                  <a:pt x="692051" y="3911700"/>
                  <a:pt x="692051" y="3911700"/>
                </a:cubicBezTo>
                <a:cubicBezTo>
                  <a:pt x="682129" y="3911700"/>
                  <a:pt x="674687" y="3909219"/>
                  <a:pt x="669726" y="3904258"/>
                </a:cubicBezTo>
                <a:cubicBezTo>
                  <a:pt x="679648" y="3909219"/>
                  <a:pt x="684609" y="3906739"/>
                  <a:pt x="684609" y="3896817"/>
                </a:cubicBezTo>
                <a:cubicBezTo>
                  <a:pt x="684609" y="3891856"/>
                  <a:pt x="680888" y="3888135"/>
                  <a:pt x="673447" y="3885655"/>
                </a:cubicBezTo>
                <a:cubicBezTo>
                  <a:pt x="666006" y="3883174"/>
                  <a:pt x="664765" y="3880694"/>
                  <a:pt x="669726" y="3878213"/>
                </a:cubicBezTo>
                <a:cubicBezTo>
                  <a:pt x="674687" y="3875733"/>
                  <a:pt x="674687" y="3869532"/>
                  <a:pt x="669726" y="3859610"/>
                </a:cubicBezTo>
                <a:cubicBezTo>
                  <a:pt x="664765" y="3849688"/>
                  <a:pt x="661045" y="3843487"/>
                  <a:pt x="658564" y="3841006"/>
                </a:cubicBezTo>
                <a:cubicBezTo>
                  <a:pt x="656084" y="3838526"/>
                  <a:pt x="656084" y="3833565"/>
                  <a:pt x="658564" y="3826123"/>
                </a:cubicBezTo>
                <a:cubicBezTo>
                  <a:pt x="661045" y="3818682"/>
                  <a:pt x="657324" y="3810001"/>
                  <a:pt x="647402" y="3800079"/>
                </a:cubicBezTo>
                <a:lnTo>
                  <a:pt x="632519" y="3762872"/>
                </a:lnTo>
                <a:lnTo>
                  <a:pt x="632519" y="3703340"/>
                </a:lnTo>
                <a:cubicBezTo>
                  <a:pt x="627558" y="3693418"/>
                  <a:pt x="625078" y="3685977"/>
                  <a:pt x="625078" y="3681016"/>
                </a:cubicBezTo>
                <a:cubicBezTo>
                  <a:pt x="625078" y="3676055"/>
                  <a:pt x="621357" y="3669854"/>
                  <a:pt x="613916" y="3662413"/>
                </a:cubicBezTo>
                <a:cubicBezTo>
                  <a:pt x="606474" y="3654971"/>
                  <a:pt x="601513" y="3651250"/>
                  <a:pt x="599033" y="3651250"/>
                </a:cubicBezTo>
                <a:cubicBezTo>
                  <a:pt x="596553" y="3651250"/>
                  <a:pt x="595312" y="3648770"/>
                  <a:pt x="595312" y="3643809"/>
                </a:cubicBezTo>
                <a:cubicBezTo>
                  <a:pt x="595312" y="3638848"/>
                  <a:pt x="597793" y="3638848"/>
                  <a:pt x="602754" y="3643809"/>
                </a:cubicBezTo>
                <a:cubicBezTo>
                  <a:pt x="607715" y="3648770"/>
                  <a:pt x="611436" y="3651250"/>
                  <a:pt x="613916" y="3651250"/>
                </a:cubicBezTo>
                <a:cubicBezTo>
                  <a:pt x="616396" y="3651250"/>
                  <a:pt x="620117" y="3651250"/>
                  <a:pt x="625078" y="3651250"/>
                </a:cubicBezTo>
                <a:lnTo>
                  <a:pt x="625078" y="3643809"/>
                </a:lnTo>
                <a:cubicBezTo>
                  <a:pt x="625078" y="3638848"/>
                  <a:pt x="625078" y="3636368"/>
                  <a:pt x="625078" y="3636368"/>
                </a:cubicBezTo>
                <a:cubicBezTo>
                  <a:pt x="625078" y="3636368"/>
                  <a:pt x="622598" y="3636368"/>
                  <a:pt x="617637" y="3636368"/>
                </a:cubicBezTo>
                <a:cubicBezTo>
                  <a:pt x="612675" y="3636368"/>
                  <a:pt x="610195" y="3636368"/>
                  <a:pt x="610195" y="3636368"/>
                </a:cubicBezTo>
                <a:lnTo>
                  <a:pt x="595312" y="3614043"/>
                </a:lnTo>
                <a:cubicBezTo>
                  <a:pt x="590351" y="3609083"/>
                  <a:pt x="586630" y="3604121"/>
                  <a:pt x="584150" y="3599161"/>
                </a:cubicBezTo>
                <a:cubicBezTo>
                  <a:pt x="581670" y="3594200"/>
                  <a:pt x="580429" y="3591719"/>
                  <a:pt x="580429" y="3591719"/>
                </a:cubicBezTo>
                <a:cubicBezTo>
                  <a:pt x="575468" y="3581797"/>
                  <a:pt x="570508" y="3571876"/>
                  <a:pt x="565546" y="3561954"/>
                </a:cubicBezTo>
                <a:cubicBezTo>
                  <a:pt x="560586" y="3556993"/>
                  <a:pt x="556865" y="3552032"/>
                  <a:pt x="554384" y="3547071"/>
                </a:cubicBezTo>
                <a:cubicBezTo>
                  <a:pt x="551904" y="3542110"/>
                  <a:pt x="550664" y="3539629"/>
                  <a:pt x="550664" y="3539629"/>
                </a:cubicBezTo>
                <a:cubicBezTo>
                  <a:pt x="550664" y="3539629"/>
                  <a:pt x="545703" y="3534669"/>
                  <a:pt x="535781" y="3524747"/>
                </a:cubicBezTo>
                <a:lnTo>
                  <a:pt x="528339" y="3509864"/>
                </a:lnTo>
                <a:cubicBezTo>
                  <a:pt x="528339" y="3509864"/>
                  <a:pt x="535781" y="3517305"/>
                  <a:pt x="550664" y="3532188"/>
                </a:cubicBezTo>
                <a:cubicBezTo>
                  <a:pt x="565546" y="3547071"/>
                  <a:pt x="572988" y="3555752"/>
                  <a:pt x="572988" y="3558233"/>
                </a:cubicBezTo>
                <a:cubicBezTo>
                  <a:pt x="572988" y="3560714"/>
                  <a:pt x="575468" y="3559473"/>
                  <a:pt x="580429" y="3554512"/>
                </a:cubicBezTo>
                <a:lnTo>
                  <a:pt x="595312" y="3554512"/>
                </a:lnTo>
                <a:cubicBezTo>
                  <a:pt x="590351" y="3549551"/>
                  <a:pt x="590351" y="3547071"/>
                  <a:pt x="595312" y="3547071"/>
                </a:cubicBezTo>
                <a:lnTo>
                  <a:pt x="602754" y="3547071"/>
                </a:lnTo>
                <a:lnTo>
                  <a:pt x="610195" y="3539629"/>
                </a:lnTo>
                <a:cubicBezTo>
                  <a:pt x="615156" y="3534669"/>
                  <a:pt x="615156" y="3532188"/>
                  <a:pt x="610195" y="3532188"/>
                </a:cubicBezTo>
                <a:cubicBezTo>
                  <a:pt x="605234" y="3532188"/>
                  <a:pt x="601513" y="3530948"/>
                  <a:pt x="599033" y="3528467"/>
                </a:cubicBezTo>
                <a:cubicBezTo>
                  <a:pt x="596553" y="3525987"/>
                  <a:pt x="596553" y="3523506"/>
                  <a:pt x="599033" y="3521026"/>
                </a:cubicBezTo>
                <a:cubicBezTo>
                  <a:pt x="601513" y="3518545"/>
                  <a:pt x="602754" y="3513584"/>
                  <a:pt x="602754" y="3506143"/>
                </a:cubicBezTo>
                <a:cubicBezTo>
                  <a:pt x="602754" y="3498702"/>
                  <a:pt x="600273" y="3494981"/>
                  <a:pt x="595312" y="3494981"/>
                </a:cubicBezTo>
                <a:cubicBezTo>
                  <a:pt x="590351" y="3494981"/>
                  <a:pt x="587871" y="3498702"/>
                  <a:pt x="587871" y="3506143"/>
                </a:cubicBezTo>
                <a:cubicBezTo>
                  <a:pt x="587871" y="3513584"/>
                  <a:pt x="586630" y="3522266"/>
                  <a:pt x="584150" y="3532188"/>
                </a:cubicBezTo>
                <a:cubicBezTo>
                  <a:pt x="581670" y="3542110"/>
                  <a:pt x="579189" y="3547071"/>
                  <a:pt x="576709" y="3547071"/>
                </a:cubicBezTo>
                <a:cubicBezTo>
                  <a:pt x="574228" y="3547071"/>
                  <a:pt x="574228" y="3534669"/>
                  <a:pt x="576709" y="3509864"/>
                </a:cubicBezTo>
                <a:cubicBezTo>
                  <a:pt x="579189" y="3485059"/>
                  <a:pt x="580429" y="3475137"/>
                  <a:pt x="580429" y="3480098"/>
                </a:cubicBezTo>
                <a:lnTo>
                  <a:pt x="580429" y="3457774"/>
                </a:lnTo>
                <a:cubicBezTo>
                  <a:pt x="575468" y="3447852"/>
                  <a:pt x="575468" y="3442891"/>
                  <a:pt x="580429" y="3442891"/>
                </a:cubicBezTo>
                <a:cubicBezTo>
                  <a:pt x="590351" y="3437930"/>
                  <a:pt x="587871" y="3428008"/>
                  <a:pt x="572988" y="3413125"/>
                </a:cubicBezTo>
                <a:cubicBezTo>
                  <a:pt x="572988" y="3408165"/>
                  <a:pt x="571748" y="3393282"/>
                  <a:pt x="569267" y="3368477"/>
                </a:cubicBezTo>
                <a:cubicBezTo>
                  <a:pt x="566787" y="3343672"/>
                  <a:pt x="568027" y="3328789"/>
                  <a:pt x="572988" y="3323829"/>
                </a:cubicBezTo>
                <a:cubicBezTo>
                  <a:pt x="572988" y="3318868"/>
                  <a:pt x="572988" y="3315147"/>
                  <a:pt x="572988" y="3312666"/>
                </a:cubicBezTo>
                <a:cubicBezTo>
                  <a:pt x="572988" y="3310186"/>
                  <a:pt x="570508" y="3308946"/>
                  <a:pt x="565546" y="3308946"/>
                </a:cubicBezTo>
                <a:cubicBezTo>
                  <a:pt x="560586" y="3308946"/>
                  <a:pt x="553144" y="3306465"/>
                  <a:pt x="543222" y="3301504"/>
                </a:cubicBezTo>
                <a:lnTo>
                  <a:pt x="535781" y="3294063"/>
                </a:lnTo>
                <a:lnTo>
                  <a:pt x="543222" y="3294063"/>
                </a:lnTo>
                <a:cubicBezTo>
                  <a:pt x="553144" y="3289102"/>
                  <a:pt x="558105" y="3284141"/>
                  <a:pt x="558105" y="3279180"/>
                </a:cubicBezTo>
                <a:cubicBezTo>
                  <a:pt x="558105" y="3279180"/>
                  <a:pt x="559345" y="3279180"/>
                  <a:pt x="561826" y="3279180"/>
                </a:cubicBezTo>
                <a:cubicBezTo>
                  <a:pt x="564306" y="3279180"/>
                  <a:pt x="565546" y="3279180"/>
                  <a:pt x="565546" y="3279180"/>
                </a:cubicBezTo>
                <a:cubicBezTo>
                  <a:pt x="565546" y="3279180"/>
                  <a:pt x="565546" y="3281661"/>
                  <a:pt x="565546" y="3286622"/>
                </a:cubicBezTo>
                <a:cubicBezTo>
                  <a:pt x="565546" y="3291582"/>
                  <a:pt x="568027" y="3292823"/>
                  <a:pt x="572988" y="3290342"/>
                </a:cubicBezTo>
                <a:cubicBezTo>
                  <a:pt x="577949" y="3287862"/>
                  <a:pt x="580429" y="3287862"/>
                  <a:pt x="580429" y="3290342"/>
                </a:cubicBezTo>
                <a:cubicBezTo>
                  <a:pt x="580429" y="3292823"/>
                  <a:pt x="580429" y="3295303"/>
                  <a:pt x="580429" y="3297784"/>
                </a:cubicBezTo>
                <a:cubicBezTo>
                  <a:pt x="580429" y="3300264"/>
                  <a:pt x="580429" y="3305225"/>
                  <a:pt x="580429" y="3312666"/>
                </a:cubicBezTo>
                <a:cubicBezTo>
                  <a:pt x="580429" y="3320108"/>
                  <a:pt x="582910" y="3323829"/>
                  <a:pt x="587871" y="3323829"/>
                </a:cubicBezTo>
                <a:cubicBezTo>
                  <a:pt x="592832" y="3323829"/>
                  <a:pt x="595312" y="3316387"/>
                  <a:pt x="595312" y="3301504"/>
                </a:cubicBezTo>
                <a:cubicBezTo>
                  <a:pt x="595312" y="3286622"/>
                  <a:pt x="592832" y="3277940"/>
                  <a:pt x="587871" y="3275459"/>
                </a:cubicBezTo>
                <a:cubicBezTo>
                  <a:pt x="582910" y="3272979"/>
                  <a:pt x="581670" y="3266778"/>
                  <a:pt x="584150" y="3256856"/>
                </a:cubicBezTo>
                <a:cubicBezTo>
                  <a:pt x="586630" y="3246934"/>
                  <a:pt x="586630" y="3241973"/>
                  <a:pt x="584150" y="3241973"/>
                </a:cubicBezTo>
                <a:cubicBezTo>
                  <a:pt x="581670" y="3241973"/>
                  <a:pt x="580429" y="3244454"/>
                  <a:pt x="580429" y="3249415"/>
                </a:cubicBezTo>
                <a:lnTo>
                  <a:pt x="565546" y="3249415"/>
                </a:lnTo>
                <a:cubicBezTo>
                  <a:pt x="565546" y="3244454"/>
                  <a:pt x="564306" y="3240733"/>
                  <a:pt x="561826" y="3238252"/>
                </a:cubicBezTo>
                <a:cubicBezTo>
                  <a:pt x="559345" y="3235772"/>
                  <a:pt x="558105" y="3232051"/>
                  <a:pt x="558105" y="3227090"/>
                </a:cubicBezTo>
                <a:cubicBezTo>
                  <a:pt x="558105" y="3217168"/>
                  <a:pt x="560586" y="3214688"/>
                  <a:pt x="565546" y="3219649"/>
                </a:cubicBezTo>
                <a:cubicBezTo>
                  <a:pt x="570508" y="3224610"/>
                  <a:pt x="572988" y="3227090"/>
                  <a:pt x="572988" y="3227090"/>
                </a:cubicBezTo>
                <a:lnTo>
                  <a:pt x="572988" y="3197325"/>
                </a:lnTo>
                <a:cubicBezTo>
                  <a:pt x="577949" y="3187403"/>
                  <a:pt x="580429" y="3179961"/>
                  <a:pt x="580429" y="3175000"/>
                </a:cubicBezTo>
                <a:lnTo>
                  <a:pt x="587871" y="3175000"/>
                </a:lnTo>
                <a:cubicBezTo>
                  <a:pt x="587871" y="3170040"/>
                  <a:pt x="590351" y="3167559"/>
                  <a:pt x="595312" y="3167559"/>
                </a:cubicBezTo>
                <a:cubicBezTo>
                  <a:pt x="600273" y="3167559"/>
                  <a:pt x="605234" y="3165078"/>
                  <a:pt x="610195" y="3160118"/>
                </a:cubicBezTo>
                <a:cubicBezTo>
                  <a:pt x="615156" y="3150196"/>
                  <a:pt x="612675" y="3145235"/>
                  <a:pt x="602754" y="3145235"/>
                </a:cubicBezTo>
                <a:cubicBezTo>
                  <a:pt x="597793" y="3145235"/>
                  <a:pt x="596553" y="3142754"/>
                  <a:pt x="599033" y="3137793"/>
                </a:cubicBezTo>
                <a:cubicBezTo>
                  <a:pt x="601513" y="3132833"/>
                  <a:pt x="602754" y="3126631"/>
                  <a:pt x="602754" y="3119190"/>
                </a:cubicBezTo>
                <a:cubicBezTo>
                  <a:pt x="602754" y="3111748"/>
                  <a:pt x="606474" y="3108028"/>
                  <a:pt x="613916" y="3108028"/>
                </a:cubicBezTo>
                <a:cubicBezTo>
                  <a:pt x="621357" y="3108028"/>
                  <a:pt x="622598" y="3106788"/>
                  <a:pt x="617637" y="3104307"/>
                </a:cubicBezTo>
                <a:cubicBezTo>
                  <a:pt x="612675" y="3101826"/>
                  <a:pt x="610195" y="3095626"/>
                  <a:pt x="610195" y="3085704"/>
                </a:cubicBezTo>
                <a:cubicBezTo>
                  <a:pt x="610195" y="3075782"/>
                  <a:pt x="612675" y="3068340"/>
                  <a:pt x="617637" y="3063379"/>
                </a:cubicBezTo>
                <a:cubicBezTo>
                  <a:pt x="627558" y="3053457"/>
                  <a:pt x="625078" y="3041055"/>
                  <a:pt x="610195" y="3026172"/>
                </a:cubicBezTo>
                <a:cubicBezTo>
                  <a:pt x="605234" y="3026172"/>
                  <a:pt x="602754" y="3023692"/>
                  <a:pt x="602754" y="3018731"/>
                </a:cubicBezTo>
                <a:cubicBezTo>
                  <a:pt x="602754" y="3013770"/>
                  <a:pt x="602754" y="3008809"/>
                  <a:pt x="602754" y="3003848"/>
                </a:cubicBezTo>
                <a:cubicBezTo>
                  <a:pt x="602754" y="2993926"/>
                  <a:pt x="601513" y="2988965"/>
                  <a:pt x="599033" y="2988965"/>
                </a:cubicBezTo>
                <a:cubicBezTo>
                  <a:pt x="596553" y="2988965"/>
                  <a:pt x="595312" y="2988965"/>
                  <a:pt x="595312" y="2988965"/>
                </a:cubicBezTo>
                <a:cubicBezTo>
                  <a:pt x="590351" y="2988965"/>
                  <a:pt x="587871" y="2986485"/>
                  <a:pt x="587871" y="2981524"/>
                </a:cubicBezTo>
                <a:lnTo>
                  <a:pt x="587871" y="2944317"/>
                </a:lnTo>
                <a:cubicBezTo>
                  <a:pt x="582910" y="2939356"/>
                  <a:pt x="580429" y="2934395"/>
                  <a:pt x="580429" y="2929434"/>
                </a:cubicBezTo>
                <a:lnTo>
                  <a:pt x="565546" y="2899668"/>
                </a:lnTo>
                <a:lnTo>
                  <a:pt x="565546" y="2892227"/>
                </a:lnTo>
                <a:lnTo>
                  <a:pt x="565546" y="2869903"/>
                </a:lnTo>
                <a:cubicBezTo>
                  <a:pt x="560586" y="2869903"/>
                  <a:pt x="560586" y="2864942"/>
                  <a:pt x="565546" y="2855020"/>
                </a:cubicBezTo>
                <a:cubicBezTo>
                  <a:pt x="570508" y="2850059"/>
                  <a:pt x="572988" y="2845098"/>
                  <a:pt x="572988" y="2840137"/>
                </a:cubicBezTo>
                <a:lnTo>
                  <a:pt x="580429" y="2825254"/>
                </a:lnTo>
                <a:cubicBezTo>
                  <a:pt x="585390" y="2815332"/>
                  <a:pt x="585390" y="2806651"/>
                  <a:pt x="580429" y="2799209"/>
                </a:cubicBezTo>
                <a:cubicBezTo>
                  <a:pt x="575468" y="2791768"/>
                  <a:pt x="574228" y="2783087"/>
                  <a:pt x="576709" y="2773165"/>
                </a:cubicBezTo>
                <a:cubicBezTo>
                  <a:pt x="579189" y="2763242"/>
                  <a:pt x="582910" y="2758282"/>
                  <a:pt x="587871" y="2758282"/>
                </a:cubicBezTo>
                <a:cubicBezTo>
                  <a:pt x="587871" y="2758282"/>
                  <a:pt x="589111" y="2757042"/>
                  <a:pt x="591592" y="2754561"/>
                </a:cubicBezTo>
                <a:cubicBezTo>
                  <a:pt x="594072" y="2752080"/>
                  <a:pt x="594072" y="2749600"/>
                  <a:pt x="591592" y="2747120"/>
                </a:cubicBezTo>
                <a:cubicBezTo>
                  <a:pt x="589111" y="2744639"/>
                  <a:pt x="584150" y="2744639"/>
                  <a:pt x="576709" y="2747120"/>
                </a:cubicBezTo>
                <a:cubicBezTo>
                  <a:pt x="569267" y="2749600"/>
                  <a:pt x="565546" y="2752080"/>
                  <a:pt x="565546" y="2754561"/>
                </a:cubicBezTo>
                <a:cubicBezTo>
                  <a:pt x="565546" y="2757042"/>
                  <a:pt x="563066" y="2760762"/>
                  <a:pt x="558105" y="2765723"/>
                </a:cubicBezTo>
                <a:cubicBezTo>
                  <a:pt x="553144" y="2770684"/>
                  <a:pt x="550664" y="2769444"/>
                  <a:pt x="550664" y="2762002"/>
                </a:cubicBezTo>
                <a:cubicBezTo>
                  <a:pt x="550664" y="2754561"/>
                  <a:pt x="544463" y="2750840"/>
                  <a:pt x="532060" y="2750840"/>
                </a:cubicBezTo>
                <a:cubicBezTo>
                  <a:pt x="519658" y="2750840"/>
                  <a:pt x="510976" y="2745880"/>
                  <a:pt x="506015" y="2735957"/>
                </a:cubicBezTo>
                <a:cubicBezTo>
                  <a:pt x="501054" y="2726035"/>
                  <a:pt x="501054" y="2721075"/>
                  <a:pt x="506015" y="2721075"/>
                </a:cubicBezTo>
                <a:cubicBezTo>
                  <a:pt x="510976" y="2721075"/>
                  <a:pt x="513457" y="2723555"/>
                  <a:pt x="513457" y="2728516"/>
                </a:cubicBezTo>
                <a:cubicBezTo>
                  <a:pt x="513457" y="2733477"/>
                  <a:pt x="513457" y="2735957"/>
                  <a:pt x="513457" y="2735957"/>
                </a:cubicBezTo>
                <a:cubicBezTo>
                  <a:pt x="513457" y="2735957"/>
                  <a:pt x="515937" y="2735957"/>
                  <a:pt x="520898" y="2735957"/>
                </a:cubicBezTo>
                <a:cubicBezTo>
                  <a:pt x="525859" y="2735957"/>
                  <a:pt x="528339" y="2735957"/>
                  <a:pt x="528339" y="2735957"/>
                </a:cubicBezTo>
                <a:cubicBezTo>
                  <a:pt x="528339" y="2735957"/>
                  <a:pt x="528339" y="2734717"/>
                  <a:pt x="528339" y="2732237"/>
                </a:cubicBezTo>
                <a:cubicBezTo>
                  <a:pt x="528339" y="2729756"/>
                  <a:pt x="527099" y="2726035"/>
                  <a:pt x="524619" y="2721075"/>
                </a:cubicBezTo>
                <a:cubicBezTo>
                  <a:pt x="522138" y="2716114"/>
                  <a:pt x="520898" y="2711153"/>
                  <a:pt x="520898" y="2706192"/>
                </a:cubicBezTo>
                <a:cubicBezTo>
                  <a:pt x="510976" y="2706192"/>
                  <a:pt x="503535" y="2706192"/>
                  <a:pt x="498574" y="2706192"/>
                </a:cubicBezTo>
                <a:cubicBezTo>
                  <a:pt x="498574" y="2711153"/>
                  <a:pt x="496094" y="2711153"/>
                  <a:pt x="491132" y="2706192"/>
                </a:cubicBezTo>
                <a:cubicBezTo>
                  <a:pt x="486172" y="2701231"/>
                  <a:pt x="483691" y="2695030"/>
                  <a:pt x="483691" y="2687588"/>
                </a:cubicBezTo>
                <a:cubicBezTo>
                  <a:pt x="483691" y="2680147"/>
                  <a:pt x="482451" y="2676426"/>
                  <a:pt x="479970" y="2676426"/>
                </a:cubicBezTo>
                <a:cubicBezTo>
                  <a:pt x="477490" y="2676426"/>
                  <a:pt x="478730" y="2671465"/>
                  <a:pt x="483691" y="2661543"/>
                </a:cubicBezTo>
                <a:lnTo>
                  <a:pt x="491132" y="2654102"/>
                </a:lnTo>
                <a:cubicBezTo>
                  <a:pt x="491132" y="2654102"/>
                  <a:pt x="492373" y="2655342"/>
                  <a:pt x="494853" y="2657823"/>
                </a:cubicBezTo>
                <a:cubicBezTo>
                  <a:pt x="497334" y="2660303"/>
                  <a:pt x="501054" y="2661543"/>
                  <a:pt x="506015" y="2661543"/>
                </a:cubicBezTo>
                <a:lnTo>
                  <a:pt x="513457" y="2661543"/>
                </a:lnTo>
                <a:lnTo>
                  <a:pt x="520898" y="2631778"/>
                </a:lnTo>
                <a:cubicBezTo>
                  <a:pt x="525859" y="2626817"/>
                  <a:pt x="527099" y="2621856"/>
                  <a:pt x="524619" y="2616895"/>
                </a:cubicBezTo>
                <a:cubicBezTo>
                  <a:pt x="522138" y="2611934"/>
                  <a:pt x="520898" y="2609454"/>
                  <a:pt x="520898" y="2609454"/>
                </a:cubicBezTo>
                <a:cubicBezTo>
                  <a:pt x="525859" y="2604493"/>
                  <a:pt x="528339" y="2599532"/>
                  <a:pt x="528339" y="2594571"/>
                </a:cubicBezTo>
                <a:cubicBezTo>
                  <a:pt x="528339" y="2589610"/>
                  <a:pt x="528339" y="2584649"/>
                  <a:pt x="528339" y="2579688"/>
                </a:cubicBezTo>
                <a:cubicBezTo>
                  <a:pt x="523379" y="2564805"/>
                  <a:pt x="523379" y="2557364"/>
                  <a:pt x="528339" y="2557364"/>
                </a:cubicBezTo>
                <a:lnTo>
                  <a:pt x="535781" y="2542481"/>
                </a:lnTo>
                <a:lnTo>
                  <a:pt x="543222" y="2535040"/>
                </a:lnTo>
                <a:cubicBezTo>
                  <a:pt x="553144" y="2530079"/>
                  <a:pt x="558105" y="2531319"/>
                  <a:pt x="558105" y="2538760"/>
                </a:cubicBezTo>
                <a:cubicBezTo>
                  <a:pt x="558105" y="2546202"/>
                  <a:pt x="560586" y="2551162"/>
                  <a:pt x="565546" y="2553643"/>
                </a:cubicBezTo>
                <a:cubicBezTo>
                  <a:pt x="570508" y="2556124"/>
                  <a:pt x="572988" y="2557364"/>
                  <a:pt x="572988" y="2557364"/>
                </a:cubicBezTo>
                <a:lnTo>
                  <a:pt x="572988" y="2587129"/>
                </a:lnTo>
                <a:lnTo>
                  <a:pt x="565546" y="2587129"/>
                </a:lnTo>
                <a:cubicBezTo>
                  <a:pt x="550664" y="2587129"/>
                  <a:pt x="548183" y="2592090"/>
                  <a:pt x="558105" y="2602012"/>
                </a:cubicBezTo>
                <a:cubicBezTo>
                  <a:pt x="563066" y="2606973"/>
                  <a:pt x="563066" y="2609454"/>
                  <a:pt x="558105" y="2609454"/>
                </a:cubicBezTo>
                <a:cubicBezTo>
                  <a:pt x="558105" y="2609454"/>
                  <a:pt x="556865" y="2611934"/>
                  <a:pt x="554384" y="2616895"/>
                </a:cubicBezTo>
                <a:cubicBezTo>
                  <a:pt x="551904" y="2621856"/>
                  <a:pt x="550664" y="2629297"/>
                  <a:pt x="550664" y="2639219"/>
                </a:cubicBezTo>
                <a:cubicBezTo>
                  <a:pt x="550664" y="2659063"/>
                  <a:pt x="555625" y="2668985"/>
                  <a:pt x="565546" y="2668985"/>
                </a:cubicBezTo>
                <a:cubicBezTo>
                  <a:pt x="585390" y="2678907"/>
                  <a:pt x="597793" y="2671465"/>
                  <a:pt x="602754" y="2646661"/>
                </a:cubicBezTo>
                <a:cubicBezTo>
                  <a:pt x="602754" y="2641700"/>
                  <a:pt x="602754" y="2637979"/>
                  <a:pt x="602754" y="2635498"/>
                </a:cubicBezTo>
                <a:cubicBezTo>
                  <a:pt x="602754" y="2633018"/>
                  <a:pt x="600273" y="2629297"/>
                  <a:pt x="595312" y="2624336"/>
                </a:cubicBezTo>
                <a:cubicBezTo>
                  <a:pt x="600273" y="2619376"/>
                  <a:pt x="605234" y="2614414"/>
                  <a:pt x="610195" y="2609454"/>
                </a:cubicBezTo>
                <a:cubicBezTo>
                  <a:pt x="615156" y="2609454"/>
                  <a:pt x="617637" y="2614414"/>
                  <a:pt x="617637" y="2624336"/>
                </a:cubicBezTo>
                <a:cubicBezTo>
                  <a:pt x="617637" y="2624336"/>
                  <a:pt x="618877" y="2625576"/>
                  <a:pt x="621357" y="2628057"/>
                </a:cubicBezTo>
                <a:cubicBezTo>
                  <a:pt x="623838" y="2630538"/>
                  <a:pt x="627558" y="2631778"/>
                  <a:pt x="632519" y="2631778"/>
                </a:cubicBezTo>
                <a:cubicBezTo>
                  <a:pt x="637480" y="2631778"/>
                  <a:pt x="639961" y="2629297"/>
                  <a:pt x="639961" y="2624336"/>
                </a:cubicBezTo>
                <a:lnTo>
                  <a:pt x="617637" y="2609454"/>
                </a:lnTo>
                <a:cubicBezTo>
                  <a:pt x="617637" y="2609454"/>
                  <a:pt x="618877" y="2606973"/>
                  <a:pt x="621357" y="2602012"/>
                </a:cubicBezTo>
                <a:cubicBezTo>
                  <a:pt x="623838" y="2597051"/>
                  <a:pt x="622598" y="2594571"/>
                  <a:pt x="617637" y="2594571"/>
                </a:cubicBezTo>
                <a:cubicBezTo>
                  <a:pt x="612675" y="2589610"/>
                  <a:pt x="610195" y="2585889"/>
                  <a:pt x="610195" y="2583409"/>
                </a:cubicBezTo>
                <a:cubicBezTo>
                  <a:pt x="610195" y="2580928"/>
                  <a:pt x="610195" y="2577207"/>
                  <a:pt x="610195" y="2572247"/>
                </a:cubicBezTo>
                <a:cubicBezTo>
                  <a:pt x="610195" y="2567286"/>
                  <a:pt x="610195" y="2562324"/>
                  <a:pt x="610195" y="2557364"/>
                </a:cubicBezTo>
                <a:cubicBezTo>
                  <a:pt x="610195" y="2552403"/>
                  <a:pt x="610195" y="2549922"/>
                  <a:pt x="610195" y="2549922"/>
                </a:cubicBezTo>
                <a:cubicBezTo>
                  <a:pt x="605234" y="2549922"/>
                  <a:pt x="603994" y="2543721"/>
                  <a:pt x="606474" y="2531319"/>
                </a:cubicBezTo>
                <a:cubicBezTo>
                  <a:pt x="608955" y="2518917"/>
                  <a:pt x="611436" y="2512715"/>
                  <a:pt x="613916" y="2512715"/>
                </a:cubicBezTo>
                <a:cubicBezTo>
                  <a:pt x="616396" y="2512715"/>
                  <a:pt x="617637" y="2522637"/>
                  <a:pt x="617637" y="2542481"/>
                </a:cubicBezTo>
                <a:cubicBezTo>
                  <a:pt x="617637" y="2552403"/>
                  <a:pt x="620117" y="2558604"/>
                  <a:pt x="625078" y="2561084"/>
                </a:cubicBezTo>
                <a:cubicBezTo>
                  <a:pt x="630039" y="2563565"/>
                  <a:pt x="637480" y="2562324"/>
                  <a:pt x="647402" y="2557364"/>
                </a:cubicBezTo>
                <a:cubicBezTo>
                  <a:pt x="652363" y="2552403"/>
                  <a:pt x="653603" y="2547442"/>
                  <a:pt x="651123" y="2542481"/>
                </a:cubicBezTo>
                <a:cubicBezTo>
                  <a:pt x="648643" y="2537520"/>
                  <a:pt x="648643" y="2532559"/>
                  <a:pt x="651123" y="2527598"/>
                </a:cubicBezTo>
                <a:cubicBezTo>
                  <a:pt x="653603" y="2522637"/>
                  <a:pt x="654844" y="2516436"/>
                  <a:pt x="654844" y="2508995"/>
                </a:cubicBezTo>
                <a:cubicBezTo>
                  <a:pt x="654844" y="2501553"/>
                  <a:pt x="652363" y="2495352"/>
                  <a:pt x="647402" y="2490391"/>
                </a:cubicBezTo>
                <a:lnTo>
                  <a:pt x="647402" y="2453184"/>
                </a:lnTo>
                <a:cubicBezTo>
                  <a:pt x="652363" y="2453184"/>
                  <a:pt x="654844" y="2453184"/>
                  <a:pt x="654844" y="2453184"/>
                </a:cubicBezTo>
                <a:cubicBezTo>
                  <a:pt x="654844" y="2453184"/>
                  <a:pt x="654844" y="2455665"/>
                  <a:pt x="654844" y="2460625"/>
                </a:cubicBezTo>
                <a:lnTo>
                  <a:pt x="669726" y="2475508"/>
                </a:lnTo>
                <a:cubicBezTo>
                  <a:pt x="674687" y="2475508"/>
                  <a:pt x="677168" y="2480469"/>
                  <a:pt x="677168" y="2490391"/>
                </a:cubicBezTo>
                <a:lnTo>
                  <a:pt x="677168" y="2512715"/>
                </a:lnTo>
                <a:cubicBezTo>
                  <a:pt x="672207" y="2512715"/>
                  <a:pt x="670967" y="2513955"/>
                  <a:pt x="673447" y="2516436"/>
                </a:cubicBezTo>
                <a:cubicBezTo>
                  <a:pt x="675927" y="2518917"/>
                  <a:pt x="677168" y="2522637"/>
                  <a:pt x="677168" y="2527598"/>
                </a:cubicBezTo>
                <a:cubicBezTo>
                  <a:pt x="682129" y="2532559"/>
                  <a:pt x="682129" y="2535040"/>
                  <a:pt x="677168" y="2535040"/>
                </a:cubicBezTo>
                <a:cubicBezTo>
                  <a:pt x="667246" y="2540000"/>
                  <a:pt x="669726" y="2544962"/>
                  <a:pt x="684609" y="2549922"/>
                </a:cubicBezTo>
                <a:cubicBezTo>
                  <a:pt x="689570" y="2549922"/>
                  <a:pt x="692051" y="2552403"/>
                  <a:pt x="692051" y="2557364"/>
                </a:cubicBezTo>
                <a:lnTo>
                  <a:pt x="692051" y="2594571"/>
                </a:lnTo>
                <a:lnTo>
                  <a:pt x="699492" y="2579688"/>
                </a:lnTo>
                <a:lnTo>
                  <a:pt x="699492" y="2557364"/>
                </a:lnTo>
                <a:cubicBezTo>
                  <a:pt x="704453" y="2547442"/>
                  <a:pt x="706933" y="2542481"/>
                  <a:pt x="706933" y="2542481"/>
                </a:cubicBezTo>
                <a:cubicBezTo>
                  <a:pt x="706933" y="2542481"/>
                  <a:pt x="709414" y="2542481"/>
                  <a:pt x="714375" y="2542481"/>
                </a:cubicBezTo>
                <a:cubicBezTo>
                  <a:pt x="719336" y="2542481"/>
                  <a:pt x="721816" y="2538760"/>
                  <a:pt x="721816" y="2531319"/>
                </a:cubicBezTo>
                <a:cubicBezTo>
                  <a:pt x="721816" y="2523877"/>
                  <a:pt x="723057" y="2520157"/>
                  <a:pt x="725537" y="2520157"/>
                </a:cubicBezTo>
                <a:cubicBezTo>
                  <a:pt x="728017" y="2520157"/>
                  <a:pt x="729257" y="2515196"/>
                  <a:pt x="729257" y="2505274"/>
                </a:cubicBezTo>
                <a:cubicBezTo>
                  <a:pt x="729257" y="2495352"/>
                  <a:pt x="724297" y="2490391"/>
                  <a:pt x="714375" y="2490391"/>
                </a:cubicBezTo>
                <a:cubicBezTo>
                  <a:pt x="709414" y="2490391"/>
                  <a:pt x="706933" y="2490391"/>
                  <a:pt x="706933" y="2490391"/>
                </a:cubicBezTo>
                <a:cubicBezTo>
                  <a:pt x="706933" y="2485430"/>
                  <a:pt x="709414" y="2482950"/>
                  <a:pt x="714375" y="2482950"/>
                </a:cubicBezTo>
                <a:cubicBezTo>
                  <a:pt x="724297" y="2482950"/>
                  <a:pt x="729257" y="2473028"/>
                  <a:pt x="729257" y="2453184"/>
                </a:cubicBezTo>
                <a:cubicBezTo>
                  <a:pt x="724297" y="2443262"/>
                  <a:pt x="720576" y="2438301"/>
                  <a:pt x="718095" y="2438301"/>
                </a:cubicBezTo>
                <a:cubicBezTo>
                  <a:pt x="715615" y="2438301"/>
                  <a:pt x="711894" y="2437061"/>
                  <a:pt x="706933" y="2434581"/>
                </a:cubicBezTo>
                <a:cubicBezTo>
                  <a:pt x="701972" y="2432100"/>
                  <a:pt x="704453" y="2425899"/>
                  <a:pt x="714375" y="2415977"/>
                </a:cubicBezTo>
                <a:cubicBezTo>
                  <a:pt x="719336" y="2411016"/>
                  <a:pt x="721816" y="2407296"/>
                  <a:pt x="721816" y="2404815"/>
                </a:cubicBezTo>
                <a:cubicBezTo>
                  <a:pt x="721816" y="2402334"/>
                  <a:pt x="719336" y="2398614"/>
                  <a:pt x="714375" y="2393653"/>
                </a:cubicBezTo>
                <a:lnTo>
                  <a:pt x="729257" y="2386211"/>
                </a:lnTo>
                <a:cubicBezTo>
                  <a:pt x="734219" y="2386211"/>
                  <a:pt x="737939" y="2386211"/>
                  <a:pt x="740420" y="2386211"/>
                </a:cubicBezTo>
                <a:cubicBezTo>
                  <a:pt x="742900" y="2386211"/>
                  <a:pt x="744140" y="2383731"/>
                  <a:pt x="744140" y="2378770"/>
                </a:cubicBezTo>
                <a:cubicBezTo>
                  <a:pt x="739179" y="2378770"/>
                  <a:pt x="736699" y="2376289"/>
                  <a:pt x="736699" y="2371329"/>
                </a:cubicBezTo>
                <a:cubicBezTo>
                  <a:pt x="736699" y="2366368"/>
                  <a:pt x="737939" y="2362647"/>
                  <a:pt x="740420" y="2360166"/>
                </a:cubicBezTo>
                <a:cubicBezTo>
                  <a:pt x="742900" y="2357686"/>
                  <a:pt x="746621" y="2358926"/>
                  <a:pt x="751582" y="2363887"/>
                </a:cubicBezTo>
                <a:lnTo>
                  <a:pt x="759023" y="2356446"/>
                </a:lnTo>
                <a:cubicBezTo>
                  <a:pt x="759023" y="2351485"/>
                  <a:pt x="759023" y="2347764"/>
                  <a:pt x="759023" y="2345284"/>
                </a:cubicBezTo>
                <a:cubicBezTo>
                  <a:pt x="759023" y="2342803"/>
                  <a:pt x="756543" y="2336602"/>
                  <a:pt x="751582" y="2326680"/>
                </a:cubicBezTo>
                <a:cubicBezTo>
                  <a:pt x="751582" y="2326680"/>
                  <a:pt x="751582" y="2325440"/>
                  <a:pt x="751582" y="2322959"/>
                </a:cubicBezTo>
                <a:cubicBezTo>
                  <a:pt x="751582" y="2320479"/>
                  <a:pt x="749101" y="2319239"/>
                  <a:pt x="744140" y="2319239"/>
                </a:cubicBezTo>
                <a:lnTo>
                  <a:pt x="744140" y="2304356"/>
                </a:lnTo>
                <a:lnTo>
                  <a:pt x="744140" y="2289473"/>
                </a:lnTo>
                <a:cubicBezTo>
                  <a:pt x="739179" y="2289473"/>
                  <a:pt x="734219" y="2286993"/>
                  <a:pt x="729257" y="2282032"/>
                </a:cubicBezTo>
                <a:lnTo>
                  <a:pt x="714375" y="2274590"/>
                </a:lnTo>
                <a:cubicBezTo>
                  <a:pt x="704453" y="2274590"/>
                  <a:pt x="699492" y="2273350"/>
                  <a:pt x="699492" y="2270870"/>
                </a:cubicBezTo>
                <a:cubicBezTo>
                  <a:pt x="699492" y="2268390"/>
                  <a:pt x="701972" y="2264669"/>
                  <a:pt x="706933" y="2259707"/>
                </a:cubicBezTo>
                <a:cubicBezTo>
                  <a:pt x="716855" y="2244825"/>
                  <a:pt x="716855" y="2232423"/>
                  <a:pt x="706933" y="2222500"/>
                </a:cubicBezTo>
                <a:cubicBezTo>
                  <a:pt x="697012" y="2212579"/>
                  <a:pt x="692051" y="2207618"/>
                  <a:pt x="692051" y="2207618"/>
                </a:cubicBezTo>
                <a:cubicBezTo>
                  <a:pt x="692051" y="2202657"/>
                  <a:pt x="689570" y="2197696"/>
                  <a:pt x="684609" y="2192735"/>
                </a:cubicBezTo>
                <a:cubicBezTo>
                  <a:pt x="679648" y="2192735"/>
                  <a:pt x="673447" y="2193975"/>
                  <a:pt x="666006" y="2196456"/>
                </a:cubicBezTo>
                <a:cubicBezTo>
                  <a:pt x="658564" y="2198936"/>
                  <a:pt x="654844" y="2202657"/>
                  <a:pt x="654844" y="2207618"/>
                </a:cubicBezTo>
                <a:cubicBezTo>
                  <a:pt x="654844" y="2212579"/>
                  <a:pt x="654844" y="2216300"/>
                  <a:pt x="654844" y="2218780"/>
                </a:cubicBezTo>
                <a:cubicBezTo>
                  <a:pt x="654844" y="2221260"/>
                  <a:pt x="652363" y="2222500"/>
                  <a:pt x="647402" y="2222500"/>
                </a:cubicBezTo>
                <a:cubicBezTo>
                  <a:pt x="642441" y="2227462"/>
                  <a:pt x="642441" y="2229942"/>
                  <a:pt x="647402" y="2229942"/>
                </a:cubicBezTo>
                <a:lnTo>
                  <a:pt x="632519" y="2244825"/>
                </a:lnTo>
                <a:lnTo>
                  <a:pt x="625078" y="2237383"/>
                </a:lnTo>
                <a:lnTo>
                  <a:pt x="625078" y="2222500"/>
                </a:lnTo>
                <a:cubicBezTo>
                  <a:pt x="620117" y="2222500"/>
                  <a:pt x="617637" y="2221260"/>
                  <a:pt x="617637" y="2218780"/>
                </a:cubicBezTo>
                <a:cubicBezTo>
                  <a:pt x="617637" y="2216300"/>
                  <a:pt x="620117" y="2212579"/>
                  <a:pt x="625078" y="2207618"/>
                </a:cubicBezTo>
                <a:lnTo>
                  <a:pt x="632519" y="2207618"/>
                </a:lnTo>
                <a:cubicBezTo>
                  <a:pt x="632519" y="2207618"/>
                  <a:pt x="635000" y="2207618"/>
                  <a:pt x="639961" y="2207618"/>
                </a:cubicBezTo>
                <a:cubicBezTo>
                  <a:pt x="639961" y="2202657"/>
                  <a:pt x="639961" y="2198936"/>
                  <a:pt x="639961" y="2196456"/>
                </a:cubicBezTo>
                <a:cubicBezTo>
                  <a:pt x="639961" y="2193975"/>
                  <a:pt x="639961" y="2191495"/>
                  <a:pt x="639961" y="2189014"/>
                </a:cubicBezTo>
                <a:cubicBezTo>
                  <a:pt x="639961" y="2186534"/>
                  <a:pt x="639961" y="2185293"/>
                  <a:pt x="639961" y="2185293"/>
                </a:cubicBezTo>
                <a:cubicBezTo>
                  <a:pt x="639961" y="2185293"/>
                  <a:pt x="641201" y="2184053"/>
                  <a:pt x="643681" y="2181573"/>
                </a:cubicBezTo>
                <a:cubicBezTo>
                  <a:pt x="646162" y="2179093"/>
                  <a:pt x="647402" y="2175372"/>
                  <a:pt x="647402" y="2170411"/>
                </a:cubicBezTo>
                <a:cubicBezTo>
                  <a:pt x="647402" y="2165450"/>
                  <a:pt x="647402" y="2161729"/>
                  <a:pt x="647402" y="2159248"/>
                </a:cubicBezTo>
                <a:cubicBezTo>
                  <a:pt x="647402" y="2156768"/>
                  <a:pt x="649882" y="2155528"/>
                  <a:pt x="654844" y="2155528"/>
                </a:cubicBezTo>
                <a:cubicBezTo>
                  <a:pt x="659804" y="2155528"/>
                  <a:pt x="661045" y="2151807"/>
                  <a:pt x="658564" y="2144366"/>
                </a:cubicBezTo>
                <a:cubicBezTo>
                  <a:pt x="656084" y="2136924"/>
                  <a:pt x="652363" y="2133204"/>
                  <a:pt x="647402" y="2133204"/>
                </a:cubicBezTo>
                <a:cubicBezTo>
                  <a:pt x="647402" y="2128243"/>
                  <a:pt x="653603" y="2125762"/>
                  <a:pt x="666006" y="2125762"/>
                </a:cubicBezTo>
                <a:cubicBezTo>
                  <a:pt x="678408" y="2125762"/>
                  <a:pt x="684609" y="2120801"/>
                  <a:pt x="684609" y="2110879"/>
                </a:cubicBezTo>
                <a:lnTo>
                  <a:pt x="684609" y="2133204"/>
                </a:lnTo>
                <a:cubicBezTo>
                  <a:pt x="679648" y="2138165"/>
                  <a:pt x="677168" y="2140645"/>
                  <a:pt x="677168" y="2140645"/>
                </a:cubicBezTo>
                <a:cubicBezTo>
                  <a:pt x="687090" y="2145606"/>
                  <a:pt x="694531" y="2145606"/>
                  <a:pt x="699492" y="2140645"/>
                </a:cubicBezTo>
                <a:cubicBezTo>
                  <a:pt x="699492" y="2140645"/>
                  <a:pt x="701972" y="2140645"/>
                  <a:pt x="706933" y="2140645"/>
                </a:cubicBezTo>
                <a:cubicBezTo>
                  <a:pt x="711894" y="2140645"/>
                  <a:pt x="711894" y="2143126"/>
                  <a:pt x="706933" y="2148086"/>
                </a:cubicBezTo>
                <a:cubicBezTo>
                  <a:pt x="706933" y="2167931"/>
                  <a:pt x="704453" y="2177852"/>
                  <a:pt x="699492" y="2177852"/>
                </a:cubicBezTo>
                <a:lnTo>
                  <a:pt x="692051" y="2185293"/>
                </a:lnTo>
                <a:cubicBezTo>
                  <a:pt x="697012" y="2190255"/>
                  <a:pt x="699492" y="2192735"/>
                  <a:pt x="699492" y="2192735"/>
                </a:cubicBezTo>
                <a:cubicBezTo>
                  <a:pt x="704453" y="2192735"/>
                  <a:pt x="706933" y="2195215"/>
                  <a:pt x="706933" y="2200176"/>
                </a:cubicBezTo>
                <a:cubicBezTo>
                  <a:pt x="706933" y="2205138"/>
                  <a:pt x="708174" y="2207618"/>
                  <a:pt x="710654" y="2207618"/>
                </a:cubicBezTo>
                <a:cubicBezTo>
                  <a:pt x="713135" y="2207618"/>
                  <a:pt x="716855" y="2210098"/>
                  <a:pt x="721816" y="2215059"/>
                </a:cubicBezTo>
                <a:lnTo>
                  <a:pt x="736699" y="2222500"/>
                </a:lnTo>
                <a:cubicBezTo>
                  <a:pt x="731738" y="2222500"/>
                  <a:pt x="732978" y="2226221"/>
                  <a:pt x="740420" y="2233663"/>
                </a:cubicBezTo>
                <a:cubicBezTo>
                  <a:pt x="747861" y="2241104"/>
                  <a:pt x="754062" y="2247305"/>
                  <a:pt x="759023" y="2252266"/>
                </a:cubicBezTo>
                <a:lnTo>
                  <a:pt x="773906" y="2237383"/>
                </a:lnTo>
                <a:cubicBezTo>
                  <a:pt x="768945" y="2237383"/>
                  <a:pt x="766465" y="2228702"/>
                  <a:pt x="766465" y="2211338"/>
                </a:cubicBezTo>
                <a:cubicBezTo>
                  <a:pt x="766465" y="2193975"/>
                  <a:pt x="766465" y="2185293"/>
                  <a:pt x="766465" y="2185293"/>
                </a:cubicBezTo>
                <a:lnTo>
                  <a:pt x="773906" y="2170411"/>
                </a:lnTo>
                <a:cubicBezTo>
                  <a:pt x="773906" y="2165450"/>
                  <a:pt x="773906" y="2162969"/>
                  <a:pt x="773906" y="2162969"/>
                </a:cubicBezTo>
                <a:cubicBezTo>
                  <a:pt x="773906" y="2162969"/>
                  <a:pt x="776386" y="2162969"/>
                  <a:pt x="781347" y="2162969"/>
                </a:cubicBezTo>
                <a:cubicBezTo>
                  <a:pt x="796230" y="2162969"/>
                  <a:pt x="798711" y="2167931"/>
                  <a:pt x="788789" y="2177852"/>
                </a:cubicBezTo>
                <a:cubicBezTo>
                  <a:pt x="783828" y="2177852"/>
                  <a:pt x="785068" y="2180333"/>
                  <a:pt x="792510" y="2185293"/>
                </a:cubicBezTo>
                <a:cubicBezTo>
                  <a:pt x="799951" y="2190255"/>
                  <a:pt x="801191" y="2193975"/>
                  <a:pt x="796230" y="2196456"/>
                </a:cubicBezTo>
                <a:cubicBezTo>
                  <a:pt x="791269" y="2198936"/>
                  <a:pt x="788789" y="2207618"/>
                  <a:pt x="788789" y="2222500"/>
                </a:cubicBezTo>
                <a:cubicBezTo>
                  <a:pt x="788789" y="2227462"/>
                  <a:pt x="790029" y="2231182"/>
                  <a:pt x="792510" y="2233663"/>
                </a:cubicBezTo>
                <a:cubicBezTo>
                  <a:pt x="794990" y="2236143"/>
                  <a:pt x="798711" y="2237383"/>
                  <a:pt x="803672" y="2237383"/>
                </a:cubicBezTo>
                <a:cubicBezTo>
                  <a:pt x="808633" y="2237383"/>
                  <a:pt x="811113" y="2236143"/>
                  <a:pt x="811113" y="2233663"/>
                </a:cubicBezTo>
                <a:cubicBezTo>
                  <a:pt x="811113" y="2231182"/>
                  <a:pt x="813593" y="2229942"/>
                  <a:pt x="818555" y="2229942"/>
                </a:cubicBezTo>
                <a:lnTo>
                  <a:pt x="825996" y="2222500"/>
                </a:lnTo>
                <a:cubicBezTo>
                  <a:pt x="825996" y="2222500"/>
                  <a:pt x="828476" y="2220020"/>
                  <a:pt x="833437" y="2215059"/>
                </a:cubicBezTo>
                <a:lnTo>
                  <a:pt x="840878" y="2192735"/>
                </a:lnTo>
                <a:cubicBezTo>
                  <a:pt x="840878" y="2187774"/>
                  <a:pt x="842119" y="2182813"/>
                  <a:pt x="844599" y="2177852"/>
                </a:cubicBezTo>
                <a:cubicBezTo>
                  <a:pt x="847080" y="2172891"/>
                  <a:pt x="850800" y="2167931"/>
                  <a:pt x="855762" y="2162969"/>
                </a:cubicBezTo>
                <a:cubicBezTo>
                  <a:pt x="860722" y="2158008"/>
                  <a:pt x="861963" y="2153048"/>
                  <a:pt x="859482" y="2148086"/>
                </a:cubicBezTo>
                <a:cubicBezTo>
                  <a:pt x="857002" y="2143126"/>
                  <a:pt x="858242" y="2138165"/>
                  <a:pt x="863203" y="2133204"/>
                </a:cubicBezTo>
                <a:lnTo>
                  <a:pt x="855762" y="2133204"/>
                </a:lnTo>
                <a:cubicBezTo>
                  <a:pt x="855762" y="2138165"/>
                  <a:pt x="850800" y="2140645"/>
                  <a:pt x="840878" y="2140645"/>
                </a:cubicBezTo>
                <a:cubicBezTo>
                  <a:pt x="840878" y="2140645"/>
                  <a:pt x="838398" y="2140645"/>
                  <a:pt x="833437" y="2140645"/>
                </a:cubicBezTo>
                <a:cubicBezTo>
                  <a:pt x="828476" y="2140645"/>
                  <a:pt x="823515" y="2143126"/>
                  <a:pt x="818555" y="2148086"/>
                </a:cubicBezTo>
                <a:cubicBezTo>
                  <a:pt x="813593" y="2148086"/>
                  <a:pt x="811113" y="2145606"/>
                  <a:pt x="811113" y="2140645"/>
                </a:cubicBezTo>
                <a:lnTo>
                  <a:pt x="825996" y="2125762"/>
                </a:lnTo>
                <a:cubicBezTo>
                  <a:pt x="840878" y="2120801"/>
                  <a:pt x="853281" y="2118321"/>
                  <a:pt x="863203" y="2118321"/>
                </a:cubicBezTo>
                <a:cubicBezTo>
                  <a:pt x="868164" y="2118321"/>
                  <a:pt x="871885" y="2117081"/>
                  <a:pt x="874365" y="2114600"/>
                </a:cubicBezTo>
                <a:cubicBezTo>
                  <a:pt x="876845" y="2112120"/>
                  <a:pt x="878086" y="2108399"/>
                  <a:pt x="878086" y="2103438"/>
                </a:cubicBezTo>
                <a:cubicBezTo>
                  <a:pt x="878086" y="2098477"/>
                  <a:pt x="880566" y="2095997"/>
                  <a:pt x="885527" y="2095997"/>
                </a:cubicBezTo>
                <a:cubicBezTo>
                  <a:pt x="885527" y="2095997"/>
                  <a:pt x="885527" y="2093516"/>
                  <a:pt x="885527" y="2088555"/>
                </a:cubicBezTo>
                <a:cubicBezTo>
                  <a:pt x="885527" y="2083594"/>
                  <a:pt x="890488" y="2078634"/>
                  <a:pt x="900410" y="2073672"/>
                </a:cubicBezTo>
                <a:lnTo>
                  <a:pt x="907851" y="2043907"/>
                </a:lnTo>
                <a:lnTo>
                  <a:pt x="900410" y="2029024"/>
                </a:lnTo>
                <a:cubicBezTo>
                  <a:pt x="895449" y="2029024"/>
                  <a:pt x="892968" y="2031505"/>
                  <a:pt x="892968" y="2036465"/>
                </a:cubicBezTo>
                <a:lnTo>
                  <a:pt x="870644" y="2029024"/>
                </a:lnTo>
                <a:cubicBezTo>
                  <a:pt x="870644" y="2024063"/>
                  <a:pt x="868164" y="2022823"/>
                  <a:pt x="863203" y="2025303"/>
                </a:cubicBezTo>
                <a:cubicBezTo>
                  <a:pt x="858242" y="2027784"/>
                  <a:pt x="855762" y="2033985"/>
                  <a:pt x="855762" y="2043907"/>
                </a:cubicBezTo>
                <a:cubicBezTo>
                  <a:pt x="850800" y="2063751"/>
                  <a:pt x="840878" y="2076153"/>
                  <a:pt x="825996" y="2081114"/>
                </a:cubicBezTo>
                <a:cubicBezTo>
                  <a:pt x="811113" y="2091036"/>
                  <a:pt x="803672" y="2098477"/>
                  <a:pt x="803672" y="2103438"/>
                </a:cubicBezTo>
                <a:cubicBezTo>
                  <a:pt x="803672" y="2108399"/>
                  <a:pt x="803672" y="2112120"/>
                  <a:pt x="803672" y="2114600"/>
                </a:cubicBezTo>
                <a:cubicBezTo>
                  <a:pt x="803672" y="2117081"/>
                  <a:pt x="803672" y="2118321"/>
                  <a:pt x="803672" y="2118321"/>
                </a:cubicBezTo>
                <a:lnTo>
                  <a:pt x="796230" y="2088555"/>
                </a:lnTo>
                <a:cubicBezTo>
                  <a:pt x="801191" y="2088555"/>
                  <a:pt x="803672" y="2086075"/>
                  <a:pt x="803672" y="2081114"/>
                </a:cubicBezTo>
                <a:cubicBezTo>
                  <a:pt x="803672" y="2076153"/>
                  <a:pt x="808633" y="2073672"/>
                  <a:pt x="818555" y="2073672"/>
                </a:cubicBezTo>
                <a:lnTo>
                  <a:pt x="818555" y="2066231"/>
                </a:lnTo>
                <a:cubicBezTo>
                  <a:pt x="818555" y="2061270"/>
                  <a:pt x="821035" y="2058790"/>
                  <a:pt x="825996" y="2058790"/>
                </a:cubicBezTo>
                <a:cubicBezTo>
                  <a:pt x="825996" y="2053829"/>
                  <a:pt x="825996" y="2048868"/>
                  <a:pt x="825996" y="2043907"/>
                </a:cubicBezTo>
                <a:cubicBezTo>
                  <a:pt x="821035" y="2043907"/>
                  <a:pt x="818555" y="2042667"/>
                  <a:pt x="818555" y="2040186"/>
                </a:cubicBezTo>
                <a:cubicBezTo>
                  <a:pt x="818555" y="2037706"/>
                  <a:pt x="821035" y="2031505"/>
                  <a:pt x="825996" y="2021582"/>
                </a:cubicBezTo>
                <a:cubicBezTo>
                  <a:pt x="825996" y="2021582"/>
                  <a:pt x="828476" y="2019102"/>
                  <a:pt x="833437" y="2014141"/>
                </a:cubicBezTo>
                <a:cubicBezTo>
                  <a:pt x="838398" y="2014141"/>
                  <a:pt x="842119" y="2012901"/>
                  <a:pt x="844599" y="2010420"/>
                </a:cubicBezTo>
                <a:cubicBezTo>
                  <a:pt x="847080" y="2007940"/>
                  <a:pt x="848320" y="2004219"/>
                  <a:pt x="848320" y="1999258"/>
                </a:cubicBezTo>
                <a:cubicBezTo>
                  <a:pt x="848320" y="1989336"/>
                  <a:pt x="855762" y="1986856"/>
                  <a:pt x="870644" y="1991817"/>
                </a:cubicBezTo>
                <a:lnTo>
                  <a:pt x="878086" y="1991817"/>
                </a:lnTo>
                <a:cubicBezTo>
                  <a:pt x="878086" y="1986856"/>
                  <a:pt x="880566" y="1981895"/>
                  <a:pt x="885527" y="1976934"/>
                </a:cubicBezTo>
                <a:cubicBezTo>
                  <a:pt x="890488" y="1971973"/>
                  <a:pt x="895449" y="1964532"/>
                  <a:pt x="900410" y="1954610"/>
                </a:cubicBezTo>
                <a:lnTo>
                  <a:pt x="907851" y="1939727"/>
                </a:lnTo>
                <a:cubicBezTo>
                  <a:pt x="912812" y="1944688"/>
                  <a:pt x="915293" y="1947168"/>
                  <a:pt x="915293" y="1947168"/>
                </a:cubicBezTo>
                <a:cubicBezTo>
                  <a:pt x="915293" y="1947168"/>
                  <a:pt x="920254" y="1944688"/>
                  <a:pt x="930176" y="1939727"/>
                </a:cubicBezTo>
                <a:cubicBezTo>
                  <a:pt x="935137" y="1934766"/>
                  <a:pt x="936376" y="1929805"/>
                  <a:pt x="933896" y="1924844"/>
                </a:cubicBezTo>
                <a:cubicBezTo>
                  <a:pt x="931416" y="1919883"/>
                  <a:pt x="930176" y="1912442"/>
                  <a:pt x="930176" y="1902520"/>
                </a:cubicBezTo>
                <a:cubicBezTo>
                  <a:pt x="930176" y="1897559"/>
                  <a:pt x="927695" y="1895079"/>
                  <a:pt x="922734" y="1895079"/>
                </a:cubicBezTo>
                <a:cubicBezTo>
                  <a:pt x="917773" y="1895079"/>
                  <a:pt x="912812" y="1897559"/>
                  <a:pt x="907851" y="1902520"/>
                </a:cubicBezTo>
                <a:cubicBezTo>
                  <a:pt x="907851" y="1902520"/>
                  <a:pt x="906611" y="1903760"/>
                  <a:pt x="904131" y="1906241"/>
                </a:cubicBezTo>
                <a:cubicBezTo>
                  <a:pt x="901650" y="1908721"/>
                  <a:pt x="892968" y="1909961"/>
                  <a:pt x="878086" y="1909961"/>
                </a:cubicBezTo>
                <a:cubicBezTo>
                  <a:pt x="873125" y="1909961"/>
                  <a:pt x="869404" y="1909961"/>
                  <a:pt x="866924" y="1909961"/>
                </a:cubicBezTo>
                <a:cubicBezTo>
                  <a:pt x="864443" y="1909961"/>
                  <a:pt x="864443" y="1912442"/>
                  <a:pt x="866924" y="1917403"/>
                </a:cubicBezTo>
                <a:cubicBezTo>
                  <a:pt x="869404" y="1922364"/>
                  <a:pt x="869404" y="1926085"/>
                  <a:pt x="866924" y="1928565"/>
                </a:cubicBezTo>
                <a:cubicBezTo>
                  <a:pt x="864443" y="1931045"/>
                  <a:pt x="860722" y="1932286"/>
                  <a:pt x="855762" y="1932286"/>
                </a:cubicBezTo>
                <a:lnTo>
                  <a:pt x="833437" y="1947168"/>
                </a:lnTo>
                <a:cubicBezTo>
                  <a:pt x="828476" y="1957090"/>
                  <a:pt x="821035" y="1963292"/>
                  <a:pt x="811113" y="1965772"/>
                </a:cubicBezTo>
                <a:cubicBezTo>
                  <a:pt x="801191" y="1968252"/>
                  <a:pt x="796230" y="1974454"/>
                  <a:pt x="796230" y="1984375"/>
                </a:cubicBezTo>
                <a:cubicBezTo>
                  <a:pt x="796230" y="2004219"/>
                  <a:pt x="788789" y="2014141"/>
                  <a:pt x="773906" y="2014141"/>
                </a:cubicBezTo>
                <a:cubicBezTo>
                  <a:pt x="768945" y="2014141"/>
                  <a:pt x="766465" y="2016621"/>
                  <a:pt x="766465" y="2021582"/>
                </a:cubicBezTo>
                <a:cubicBezTo>
                  <a:pt x="761504" y="2026544"/>
                  <a:pt x="757783" y="2030265"/>
                  <a:pt x="755302" y="2032745"/>
                </a:cubicBezTo>
                <a:cubicBezTo>
                  <a:pt x="752822" y="2035225"/>
                  <a:pt x="750342" y="2036465"/>
                  <a:pt x="747861" y="2036465"/>
                </a:cubicBezTo>
                <a:cubicBezTo>
                  <a:pt x="745381" y="2036465"/>
                  <a:pt x="744140" y="2036465"/>
                  <a:pt x="744140" y="2036465"/>
                </a:cubicBezTo>
                <a:cubicBezTo>
                  <a:pt x="744140" y="2036465"/>
                  <a:pt x="744140" y="2037706"/>
                  <a:pt x="744140" y="2040186"/>
                </a:cubicBezTo>
                <a:cubicBezTo>
                  <a:pt x="744140" y="2042667"/>
                  <a:pt x="742900" y="2045147"/>
                  <a:pt x="740420" y="2047627"/>
                </a:cubicBezTo>
                <a:cubicBezTo>
                  <a:pt x="737939" y="2050108"/>
                  <a:pt x="736699" y="2051348"/>
                  <a:pt x="736699" y="2051348"/>
                </a:cubicBezTo>
                <a:cubicBezTo>
                  <a:pt x="716855" y="2056309"/>
                  <a:pt x="716855" y="2063751"/>
                  <a:pt x="736699" y="2073672"/>
                </a:cubicBezTo>
                <a:cubicBezTo>
                  <a:pt x="751582" y="2083594"/>
                  <a:pt x="760264" y="2083594"/>
                  <a:pt x="762744" y="2073672"/>
                </a:cubicBezTo>
                <a:cubicBezTo>
                  <a:pt x="765224" y="2063751"/>
                  <a:pt x="768945" y="2056309"/>
                  <a:pt x="773906" y="2051348"/>
                </a:cubicBezTo>
                <a:lnTo>
                  <a:pt x="788789" y="2058790"/>
                </a:lnTo>
                <a:lnTo>
                  <a:pt x="788789" y="2066231"/>
                </a:lnTo>
                <a:lnTo>
                  <a:pt x="781347" y="2073672"/>
                </a:lnTo>
                <a:cubicBezTo>
                  <a:pt x="776386" y="2078634"/>
                  <a:pt x="772666" y="2081114"/>
                  <a:pt x="770185" y="2081114"/>
                </a:cubicBezTo>
                <a:cubicBezTo>
                  <a:pt x="767705" y="2081114"/>
                  <a:pt x="766465" y="2086075"/>
                  <a:pt x="766465" y="2095997"/>
                </a:cubicBezTo>
                <a:cubicBezTo>
                  <a:pt x="756543" y="2086075"/>
                  <a:pt x="741660" y="2083594"/>
                  <a:pt x="721816" y="2088555"/>
                </a:cubicBezTo>
                <a:cubicBezTo>
                  <a:pt x="716855" y="2088555"/>
                  <a:pt x="711894" y="2088555"/>
                  <a:pt x="706933" y="2088555"/>
                </a:cubicBezTo>
                <a:cubicBezTo>
                  <a:pt x="701972" y="2088555"/>
                  <a:pt x="697012" y="2086075"/>
                  <a:pt x="692051" y="2081114"/>
                </a:cubicBezTo>
                <a:lnTo>
                  <a:pt x="677168" y="2073672"/>
                </a:lnTo>
                <a:cubicBezTo>
                  <a:pt x="672207" y="2073672"/>
                  <a:pt x="669726" y="2073672"/>
                  <a:pt x="669726" y="2073672"/>
                </a:cubicBezTo>
                <a:cubicBezTo>
                  <a:pt x="669726" y="2073672"/>
                  <a:pt x="669726" y="2071192"/>
                  <a:pt x="669726" y="2066231"/>
                </a:cubicBezTo>
                <a:cubicBezTo>
                  <a:pt x="669726" y="2061270"/>
                  <a:pt x="670967" y="2058790"/>
                  <a:pt x="673447" y="2058790"/>
                </a:cubicBezTo>
                <a:cubicBezTo>
                  <a:pt x="675927" y="2058790"/>
                  <a:pt x="679648" y="2053829"/>
                  <a:pt x="684609" y="2043907"/>
                </a:cubicBezTo>
                <a:cubicBezTo>
                  <a:pt x="684609" y="2038946"/>
                  <a:pt x="685849" y="2033985"/>
                  <a:pt x="688330" y="2029024"/>
                </a:cubicBezTo>
                <a:cubicBezTo>
                  <a:pt x="690810" y="2024063"/>
                  <a:pt x="692051" y="2020342"/>
                  <a:pt x="692051" y="2017862"/>
                </a:cubicBezTo>
                <a:cubicBezTo>
                  <a:pt x="692051" y="2015381"/>
                  <a:pt x="692051" y="2014141"/>
                  <a:pt x="692051" y="2014141"/>
                </a:cubicBezTo>
                <a:cubicBezTo>
                  <a:pt x="692051" y="2014141"/>
                  <a:pt x="689570" y="2014141"/>
                  <a:pt x="684609" y="2014141"/>
                </a:cubicBezTo>
                <a:lnTo>
                  <a:pt x="669726" y="2021582"/>
                </a:lnTo>
                <a:cubicBezTo>
                  <a:pt x="669726" y="2026544"/>
                  <a:pt x="662285" y="2033985"/>
                  <a:pt x="647402" y="2043907"/>
                </a:cubicBezTo>
                <a:cubicBezTo>
                  <a:pt x="642441" y="2043907"/>
                  <a:pt x="638720" y="2046387"/>
                  <a:pt x="636240" y="2051348"/>
                </a:cubicBezTo>
                <a:cubicBezTo>
                  <a:pt x="633759" y="2056309"/>
                  <a:pt x="632519" y="2061270"/>
                  <a:pt x="632519" y="2066231"/>
                </a:cubicBezTo>
                <a:lnTo>
                  <a:pt x="625078" y="2081114"/>
                </a:lnTo>
                <a:cubicBezTo>
                  <a:pt x="620117" y="2081114"/>
                  <a:pt x="617637" y="2082354"/>
                  <a:pt x="617637" y="2084834"/>
                </a:cubicBezTo>
                <a:cubicBezTo>
                  <a:pt x="617637" y="2087315"/>
                  <a:pt x="617637" y="2088555"/>
                  <a:pt x="617637" y="2088555"/>
                </a:cubicBezTo>
                <a:cubicBezTo>
                  <a:pt x="622598" y="2093516"/>
                  <a:pt x="623838" y="2098477"/>
                  <a:pt x="621357" y="2103438"/>
                </a:cubicBezTo>
                <a:cubicBezTo>
                  <a:pt x="618877" y="2108399"/>
                  <a:pt x="620117" y="2110879"/>
                  <a:pt x="625078" y="2110879"/>
                </a:cubicBezTo>
                <a:cubicBezTo>
                  <a:pt x="630039" y="2110879"/>
                  <a:pt x="630039" y="2113360"/>
                  <a:pt x="625078" y="2118321"/>
                </a:cubicBezTo>
                <a:lnTo>
                  <a:pt x="610195" y="2133204"/>
                </a:lnTo>
                <a:cubicBezTo>
                  <a:pt x="610195" y="2138165"/>
                  <a:pt x="607715" y="2139405"/>
                  <a:pt x="602754" y="2136924"/>
                </a:cubicBezTo>
                <a:cubicBezTo>
                  <a:pt x="597793" y="2134444"/>
                  <a:pt x="595312" y="2130723"/>
                  <a:pt x="595312" y="2125762"/>
                </a:cubicBezTo>
                <a:cubicBezTo>
                  <a:pt x="595312" y="2120801"/>
                  <a:pt x="592832" y="2118321"/>
                  <a:pt x="587871" y="2118321"/>
                </a:cubicBezTo>
                <a:cubicBezTo>
                  <a:pt x="582910" y="2123282"/>
                  <a:pt x="580429" y="2125762"/>
                  <a:pt x="580429" y="2125762"/>
                </a:cubicBezTo>
                <a:cubicBezTo>
                  <a:pt x="575468" y="2125762"/>
                  <a:pt x="569267" y="2127003"/>
                  <a:pt x="561826" y="2129483"/>
                </a:cubicBezTo>
                <a:cubicBezTo>
                  <a:pt x="554384" y="2131964"/>
                  <a:pt x="550664" y="2138165"/>
                  <a:pt x="550664" y="2148086"/>
                </a:cubicBezTo>
                <a:cubicBezTo>
                  <a:pt x="550664" y="2153048"/>
                  <a:pt x="551904" y="2156768"/>
                  <a:pt x="554384" y="2159248"/>
                </a:cubicBezTo>
                <a:cubicBezTo>
                  <a:pt x="556865" y="2161729"/>
                  <a:pt x="558105" y="2165450"/>
                  <a:pt x="558105" y="2170411"/>
                </a:cubicBezTo>
                <a:lnTo>
                  <a:pt x="550664" y="2170411"/>
                </a:lnTo>
                <a:cubicBezTo>
                  <a:pt x="530820" y="2170411"/>
                  <a:pt x="520898" y="2172891"/>
                  <a:pt x="520898" y="2177852"/>
                </a:cubicBezTo>
                <a:cubicBezTo>
                  <a:pt x="520898" y="2187774"/>
                  <a:pt x="519658" y="2192735"/>
                  <a:pt x="517177" y="2192735"/>
                </a:cubicBezTo>
                <a:cubicBezTo>
                  <a:pt x="514697" y="2192735"/>
                  <a:pt x="513457" y="2192735"/>
                  <a:pt x="513457" y="2192735"/>
                </a:cubicBezTo>
                <a:lnTo>
                  <a:pt x="506015" y="2200176"/>
                </a:lnTo>
                <a:cubicBezTo>
                  <a:pt x="501054" y="2195215"/>
                  <a:pt x="496094" y="2197696"/>
                  <a:pt x="491132" y="2207618"/>
                </a:cubicBezTo>
                <a:lnTo>
                  <a:pt x="483691" y="2222500"/>
                </a:lnTo>
                <a:cubicBezTo>
                  <a:pt x="483691" y="2222500"/>
                  <a:pt x="486172" y="2222500"/>
                  <a:pt x="491132" y="2222500"/>
                </a:cubicBezTo>
                <a:cubicBezTo>
                  <a:pt x="496094" y="2222500"/>
                  <a:pt x="493613" y="2229942"/>
                  <a:pt x="483691" y="2244825"/>
                </a:cubicBezTo>
                <a:lnTo>
                  <a:pt x="468808" y="2274590"/>
                </a:lnTo>
                <a:cubicBezTo>
                  <a:pt x="468808" y="2284512"/>
                  <a:pt x="471289" y="2289473"/>
                  <a:pt x="476250" y="2289473"/>
                </a:cubicBezTo>
                <a:cubicBezTo>
                  <a:pt x="481211" y="2289473"/>
                  <a:pt x="483691" y="2290714"/>
                  <a:pt x="483691" y="2293194"/>
                </a:cubicBezTo>
                <a:cubicBezTo>
                  <a:pt x="483691" y="2295674"/>
                  <a:pt x="483691" y="2296915"/>
                  <a:pt x="483691" y="2296915"/>
                </a:cubicBezTo>
                <a:cubicBezTo>
                  <a:pt x="483691" y="2301876"/>
                  <a:pt x="481211" y="2304356"/>
                  <a:pt x="476250" y="2304356"/>
                </a:cubicBezTo>
                <a:cubicBezTo>
                  <a:pt x="476250" y="2304356"/>
                  <a:pt x="473769" y="2304356"/>
                  <a:pt x="468808" y="2304356"/>
                </a:cubicBezTo>
                <a:cubicBezTo>
                  <a:pt x="468808" y="2309317"/>
                  <a:pt x="471289" y="2311797"/>
                  <a:pt x="476250" y="2311797"/>
                </a:cubicBezTo>
                <a:cubicBezTo>
                  <a:pt x="471289" y="2316759"/>
                  <a:pt x="468808" y="2320479"/>
                  <a:pt x="468808" y="2322959"/>
                </a:cubicBezTo>
                <a:cubicBezTo>
                  <a:pt x="468808" y="2325440"/>
                  <a:pt x="468808" y="2329161"/>
                  <a:pt x="468808" y="2334122"/>
                </a:cubicBezTo>
                <a:cubicBezTo>
                  <a:pt x="468808" y="2339082"/>
                  <a:pt x="461367" y="2341563"/>
                  <a:pt x="446484" y="2341563"/>
                </a:cubicBezTo>
                <a:lnTo>
                  <a:pt x="431601" y="2356446"/>
                </a:lnTo>
                <a:lnTo>
                  <a:pt x="439043" y="2371329"/>
                </a:lnTo>
                <a:cubicBezTo>
                  <a:pt x="444004" y="2376289"/>
                  <a:pt x="446484" y="2381251"/>
                  <a:pt x="446484" y="2386211"/>
                </a:cubicBezTo>
                <a:lnTo>
                  <a:pt x="453925" y="2393653"/>
                </a:lnTo>
                <a:cubicBezTo>
                  <a:pt x="458886" y="2393653"/>
                  <a:pt x="462607" y="2393653"/>
                  <a:pt x="465088" y="2393653"/>
                </a:cubicBezTo>
                <a:cubicBezTo>
                  <a:pt x="467568" y="2393653"/>
                  <a:pt x="468808" y="2388692"/>
                  <a:pt x="468808" y="2378770"/>
                </a:cubicBezTo>
                <a:cubicBezTo>
                  <a:pt x="468808" y="2373809"/>
                  <a:pt x="470049" y="2368848"/>
                  <a:pt x="472529" y="2363887"/>
                </a:cubicBezTo>
                <a:cubicBezTo>
                  <a:pt x="475010" y="2358926"/>
                  <a:pt x="478730" y="2358926"/>
                  <a:pt x="483691" y="2363887"/>
                </a:cubicBezTo>
                <a:cubicBezTo>
                  <a:pt x="488652" y="2363887"/>
                  <a:pt x="489892" y="2366368"/>
                  <a:pt x="487412" y="2371329"/>
                </a:cubicBezTo>
                <a:cubicBezTo>
                  <a:pt x="484931" y="2376289"/>
                  <a:pt x="481211" y="2381251"/>
                  <a:pt x="476250" y="2386211"/>
                </a:cubicBezTo>
                <a:cubicBezTo>
                  <a:pt x="476250" y="2386211"/>
                  <a:pt x="476250" y="2387451"/>
                  <a:pt x="476250" y="2389932"/>
                </a:cubicBezTo>
                <a:cubicBezTo>
                  <a:pt x="476250" y="2392413"/>
                  <a:pt x="478730" y="2393653"/>
                  <a:pt x="483691" y="2393653"/>
                </a:cubicBezTo>
                <a:cubicBezTo>
                  <a:pt x="483691" y="2403575"/>
                  <a:pt x="483691" y="2411016"/>
                  <a:pt x="483691" y="2415977"/>
                </a:cubicBezTo>
                <a:cubicBezTo>
                  <a:pt x="478730" y="2415977"/>
                  <a:pt x="476250" y="2415977"/>
                  <a:pt x="476250" y="2415977"/>
                </a:cubicBezTo>
                <a:lnTo>
                  <a:pt x="491132" y="2438301"/>
                </a:lnTo>
                <a:lnTo>
                  <a:pt x="483691" y="2460625"/>
                </a:lnTo>
                <a:cubicBezTo>
                  <a:pt x="483691" y="2465586"/>
                  <a:pt x="483691" y="2468067"/>
                  <a:pt x="483691" y="2468067"/>
                </a:cubicBezTo>
                <a:cubicBezTo>
                  <a:pt x="488652" y="2468067"/>
                  <a:pt x="489892" y="2471788"/>
                  <a:pt x="487412" y="2479229"/>
                </a:cubicBezTo>
                <a:cubicBezTo>
                  <a:pt x="484931" y="2486670"/>
                  <a:pt x="481211" y="2492872"/>
                  <a:pt x="476250" y="2497832"/>
                </a:cubicBezTo>
                <a:cubicBezTo>
                  <a:pt x="471289" y="2497832"/>
                  <a:pt x="468808" y="2499073"/>
                  <a:pt x="468808" y="2501553"/>
                </a:cubicBezTo>
                <a:cubicBezTo>
                  <a:pt x="468808" y="2504034"/>
                  <a:pt x="470049" y="2505274"/>
                  <a:pt x="472529" y="2505274"/>
                </a:cubicBezTo>
                <a:cubicBezTo>
                  <a:pt x="475010" y="2505274"/>
                  <a:pt x="478730" y="2505274"/>
                  <a:pt x="483691" y="2505274"/>
                </a:cubicBezTo>
                <a:cubicBezTo>
                  <a:pt x="478730" y="2505274"/>
                  <a:pt x="476250" y="2507755"/>
                  <a:pt x="476250" y="2512715"/>
                </a:cubicBezTo>
                <a:cubicBezTo>
                  <a:pt x="481211" y="2517676"/>
                  <a:pt x="481211" y="2520157"/>
                  <a:pt x="476250" y="2520157"/>
                </a:cubicBezTo>
                <a:cubicBezTo>
                  <a:pt x="471289" y="2520157"/>
                  <a:pt x="470049" y="2523877"/>
                  <a:pt x="472529" y="2531319"/>
                </a:cubicBezTo>
                <a:cubicBezTo>
                  <a:pt x="475010" y="2538760"/>
                  <a:pt x="478730" y="2544962"/>
                  <a:pt x="483691" y="2549922"/>
                </a:cubicBezTo>
                <a:cubicBezTo>
                  <a:pt x="493613" y="2564805"/>
                  <a:pt x="491132" y="2577207"/>
                  <a:pt x="476250" y="2587129"/>
                </a:cubicBezTo>
                <a:cubicBezTo>
                  <a:pt x="471289" y="2592090"/>
                  <a:pt x="471289" y="2597051"/>
                  <a:pt x="476250" y="2602012"/>
                </a:cubicBezTo>
                <a:cubicBezTo>
                  <a:pt x="481211" y="2606973"/>
                  <a:pt x="476250" y="2611934"/>
                  <a:pt x="461367" y="2616895"/>
                </a:cubicBezTo>
                <a:lnTo>
                  <a:pt x="453925" y="2602012"/>
                </a:lnTo>
                <a:cubicBezTo>
                  <a:pt x="453925" y="2602012"/>
                  <a:pt x="453925" y="2603252"/>
                  <a:pt x="453925" y="2605733"/>
                </a:cubicBezTo>
                <a:cubicBezTo>
                  <a:pt x="453925" y="2608214"/>
                  <a:pt x="451445" y="2609454"/>
                  <a:pt x="446484" y="2609454"/>
                </a:cubicBezTo>
                <a:cubicBezTo>
                  <a:pt x="441523" y="2609454"/>
                  <a:pt x="441523" y="2606973"/>
                  <a:pt x="446484" y="2602012"/>
                </a:cubicBezTo>
                <a:cubicBezTo>
                  <a:pt x="446484" y="2602012"/>
                  <a:pt x="445244" y="2600772"/>
                  <a:pt x="442763" y="2598291"/>
                </a:cubicBezTo>
                <a:cubicBezTo>
                  <a:pt x="440283" y="2595811"/>
                  <a:pt x="436562" y="2594571"/>
                  <a:pt x="431601" y="2594571"/>
                </a:cubicBezTo>
                <a:cubicBezTo>
                  <a:pt x="426640" y="2589610"/>
                  <a:pt x="424160" y="2582169"/>
                  <a:pt x="424160" y="2572247"/>
                </a:cubicBezTo>
                <a:cubicBezTo>
                  <a:pt x="424160" y="2572247"/>
                  <a:pt x="424160" y="2571006"/>
                  <a:pt x="424160" y="2568526"/>
                </a:cubicBezTo>
                <a:cubicBezTo>
                  <a:pt x="424160" y="2566045"/>
                  <a:pt x="422920" y="2563565"/>
                  <a:pt x="420439" y="2561084"/>
                </a:cubicBezTo>
                <a:cubicBezTo>
                  <a:pt x="417959" y="2558604"/>
                  <a:pt x="416718" y="2552403"/>
                  <a:pt x="416718" y="2542481"/>
                </a:cubicBezTo>
                <a:cubicBezTo>
                  <a:pt x="416718" y="2532559"/>
                  <a:pt x="412998" y="2525117"/>
                  <a:pt x="405556" y="2520157"/>
                </a:cubicBezTo>
                <a:cubicBezTo>
                  <a:pt x="398115" y="2515196"/>
                  <a:pt x="393154" y="2515196"/>
                  <a:pt x="390674" y="2520157"/>
                </a:cubicBezTo>
                <a:cubicBezTo>
                  <a:pt x="388193" y="2525117"/>
                  <a:pt x="389433" y="2532559"/>
                  <a:pt x="394394" y="2542481"/>
                </a:cubicBezTo>
                <a:lnTo>
                  <a:pt x="394394" y="2564805"/>
                </a:lnTo>
                <a:cubicBezTo>
                  <a:pt x="389433" y="2569766"/>
                  <a:pt x="386953" y="2572247"/>
                  <a:pt x="386953" y="2572247"/>
                </a:cubicBezTo>
                <a:cubicBezTo>
                  <a:pt x="386953" y="2572247"/>
                  <a:pt x="386953" y="2567286"/>
                  <a:pt x="386953" y="2557364"/>
                </a:cubicBezTo>
                <a:cubicBezTo>
                  <a:pt x="386953" y="2552403"/>
                  <a:pt x="383232" y="2549922"/>
                  <a:pt x="375791" y="2549922"/>
                </a:cubicBezTo>
                <a:cubicBezTo>
                  <a:pt x="368349" y="2549922"/>
                  <a:pt x="365869" y="2552403"/>
                  <a:pt x="368349" y="2557364"/>
                </a:cubicBezTo>
                <a:cubicBezTo>
                  <a:pt x="370830" y="2562324"/>
                  <a:pt x="370830" y="2564805"/>
                  <a:pt x="368349" y="2564805"/>
                </a:cubicBezTo>
                <a:cubicBezTo>
                  <a:pt x="365869" y="2564805"/>
                  <a:pt x="364628" y="2568526"/>
                  <a:pt x="364628" y="2575967"/>
                </a:cubicBezTo>
                <a:cubicBezTo>
                  <a:pt x="364628" y="2583409"/>
                  <a:pt x="363388" y="2588369"/>
                  <a:pt x="360908" y="2590850"/>
                </a:cubicBezTo>
                <a:cubicBezTo>
                  <a:pt x="358427" y="2593331"/>
                  <a:pt x="359668" y="2597051"/>
                  <a:pt x="364628" y="2602012"/>
                </a:cubicBezTo>
                <a:lnTo>
                  <a:pt x="372070" y="2609454"/>
                </a:lnTo>
                <a:lnTo>
                  <a:pt x="372070" y="2616895"/>
                </a:lnTo>
                <a:cubicBezTo>
                  <a:pt x="377031" y="2626817"/>
                  <a:pt x="377031" y="2634258"/>
                  <a:pt x="372070" y="2639219"/>
                </a:cubicBezTo>
                <a:cubicBezTo>
                  <a:pt x="372070" y="2644180"/>
                  <a:pt x="372070" y="2649141"/>
                  <a:pt x="372070" y="2654102"/>
                </a:cubicBezTo>
                <a:cubicBezTo>
                  <a:pt x="377031" y="2659063"/>
                  <a:pt x="377031" y="2661543"/>
                  <a:pt x="372070" y="2661543"/>
                </a:cubicBezTo>
                <a:lnTo>
                  <a:pt x="372070" y="2691309"/>
                </a:lnTo>
                <a:cubicBezTo>
                  <a:pt x="377031" y="2696270"/>
                  <a:pt x="375791" y="2699990"/>
                  <a:pt x="368349" y="2702471"/>
                </a:cubicBezTo>
                <a:cubicBezTo>
                  <a:pt x="360908" y="2704952"/>
                  <a:pt x="357187" y="2703711"/>
                  <a:pt x="357187" y="2698750"/>
                </a:cubicBezTo>
                <a:lnTo>
                  <a:pt x="342304" y="2683868"/>
                </a:lnTo>
                <a:lnTo>
                  <a:pt x="342304" y="2676426"/>
                </a:lnTo>
                <a:cubicBezTo>
                  <a:pt x="347265" y="2676426"/>
                  <a:pt x="349746" y="2675186"/>
                  <a:pt x="349746" y="2672706"/>
                </a:cubicBezTo>
                <a:cubicBezTo>
                  <a:pt x="349746" y="2670225"/>
                  <a:pt x="349746" y="2666504"/>
                  <a:pt x="349746" y="2661543"/>
                </a:cubicBezTo>
                <a:lnTo>
                  <a:pt x="342304" y="2639219"/>
                </a:lnTo>
                <a:cubicBezTo>
                  <a:pt x="337343" y="2639219"/>
                  <a:pt x="336103" y="2635498"/>
                  <a:pt x="338584" y="2628057"/>
                </a:cubicBezTo>
                <a:cubicBezTo>
                  <a:pt x="341064" y="2620616"/>
                  <a:pt x="339824" y="2616895"/>
                  <a:pt x="334863" y="2616895"/>
                </a:cubicBezTo>
                <a:lnTo>
                  <a:pt x="330079" y="2618490"/>
                </a:lnTo>
                <a:lnTo>
                  <a:pt x="334863" y="2594571"/>
                </a:lnTo>
                <a:lnTo>
                  <a:pt x="334863" y="2572247"/>
                </a:lnTo>
                <a:cubicBezTo>
                  <a:pt x="334863" y="2572247"/>
                  <a:pt x="334863" y="2569766"/>
                  <a:pt x="334863" y="2564805"/>
                </a:cubicBezTo>
                <a:cubicBezTo>
                  <a:pt x="334863" y="2559844"/>
                  <a:pt x="334863" y="2556124"/>
                  <a:pt x="334863" y="2553643"/>
                </a:cubicBezTo>
                <a:cubicBezTo>
                  <a:pt x="334863" y="2551162"/>
                  <a:pt x="332383" y="2549922"/>
                  <a:pt x="327421" y="2549922"/>
                </a:cubicBezTo>
                <a:cubicBezTo>
                  <a:pt x="322461" y="2544962"/>
                  <a:pt x="322461" y="2537520"/>
                  <a:pt x="327421" y="2527598"/>
                </a:cubicBezTo>
                <a:cubicBezTo>
                  <a:pt x="327421" y="2527598"/>
                  <a:pt x="329902" y="2530079"/>
                  <a:pt x="334863" y="2535040"/>
                </a:cubicBezTo>
                <a:cubicBezTo>
                  <a:pt x="339824" y="2540000"/>
                  <a:pt x="344785" y="2540000"/>
                  <a:pt x="349746" y="2535040"/>
                </a:cubicBezTo>
                <a:cubicBezTo>
                  <a:pt x="354707" y="2530079"/>
                  <a:pt x="359668" y="2530079"/>
                  <a:pt x="364628" y="2535040"/>
                </a:cubicBezTo>
                <a:cubicBezTo>
                  <a:pt x="369590" y="2535040"/>
                  <a:pt x="373310" y="2535040"/>
                  <a:pt x="375791" y="2535040"/>
                </a:cubicBezTo>
                <a:cubicBezTo>
                  <a:pt x="378271" y="2535040"/>
                  <a:pt x="379511" y="2532559"/>
                  <a:pt x="379511" y="2527598"/>
                </a:cubicBezTo>
                <a:cubicBezTo>
                  <a:pt x="379511" y="2522637"/>
                  <a:pt x="375791" y="2521397"/>
                  <a:pt x="368349" y="2523877"/>
                </a:cubicBezTo>
                <a:cubicBezTo>
                  <a:pt x="360908" y="2526358"/>
                  <a:pt x="357187" y="2525117"/>
                  <a:pt x="357187" y="2520157"/>
                </a:cubicBezTo>
                <a:lnTo>
                  <a:pt x="342304" y="2520157"/>
                </a:lnTo>
                <a:cubicBezTo>
                  <a:pt x="337343" y="2520157"/>
                  <a:pt x="333623" y="2518917"/>
                  <a:pt x="331142" y="2516436"/>
                </a:cubicBezTo>
                <a:cubicBezTo>
                  <a:pt x="328662" y="2513955"/>
                  <a:pt x="332383" y="2505274"/>
                  <a:pt x="342304" y="2490391"/>
                </a:cubicBezTo>
                <a:cubicBezTo>
                  <a:pt x="352226" y="2475508"/>
                  <a:pt x="355947" y="2466827"/>
                  <a:pt x="353467" y="2464346"/>
                </a:cubicBezTo>
                <a:cubicBezTo>
                  <a:pt x="350986" y="2461865"/>
                  <a:pt x="352226" y="2458145"/>
                  <a:pt x="357187" y="2453184"/>
                </a:cubicBezTo>
                <a:lnTo>
                  <a:pt x="379511" y="2453184"/>
                </a:lnTo>
                <a:cubicBezTo>
                  <a:pt x="379511" y="2458145"/>
                  <a:pt x="381992" y="2463106"/>
                  <a:pt x="386953" y="2468067"/>
                </a:cubicBezTo>
                <a:lnTo>
                  <a:pt x="372070" y="2475508"/>
                </a:lnTo>
                <a:lnTo>
                  <a:pt x="364628" y="2482950"/>
                </a:lnTo>
                <a:cubicBezTo>
                  <a:pt x="364628" y="2487910"/>
                  <a:pt x="367109" y="2490391"/>
                  <a:pt x="372070" y="2490391"/>
                </a:cubicBezTo>
                <a:lnTo>
                  <a:pt x="379511" y="2497832"/>
                </a:lnTo>
                <a:cubicBezTo>
                  <a:pt x="379511" y="2497832"/>
                  <a:pt x="380752" y="2499073"/>
                  <a:pt x="383232" y="2501553"/>
                </a:cubicBezTo>
                <a:cubicBezTo>
                  <a:pt x="385712" y="2504034"/>
                  <a:pt x="386953" y="2505274"/>
                  <a:pt x="386953" y="2505274"/>
                </a:cubicBezTo>
                <a:cubicBezTo>
                  <a:pt x="406797" y="2505274"/>
                  <a:pt x="411758" y="2497832"/>
                  <a:pt x="401836" y="2482950"/>
                </a:cubicBezTo>
                <a:cubicBezTo>
                  <a:pt x="401836" y="2482950"/>
                  <a:pt x="401836" y="2480469"/>
                  <a:pt x="401836" y="2475508"/>
                </a:cubicBezTo>
                <a:cubicBezTo>
                  <a:pt x="406797" y="2475508"/>
                  <a:pt x="409277" y="2475508"/>
                  <a:pt x="409277" y="2475508"/>
                </a:cubicBezTo>
                <a:cubicBezTo>
                  <a:pt x="409277" y="2475508"/>
                  <a:pt x="409277" y="2477989"/>
                  <a:pt x="409277" y="2482950"/>
                </a:cubicBezTo>
                <a:lnTo>
                  <a:pt x="416718" y="2490391"/>
                </a:lnTo>
                <a:cubicBezTo>
                  <a:pt x="416718" y="2480469"/>
                  <a:pt x="416718" y="2473028"/>
                  <a:pt x="416718" y="2468067"/>
                </a:cubicBezTo>
                <a:cubicBezTo>
                  <a:pt x="411758" y="2463106"/>
                  <a:pt x="409277" y="2458145"/>
                  <a:pt x="409277" y="2453184"/>
                </a:cubicBezTo>
                <a:cubicBezTo>
                  <a:pt x="409277" y="2448223"/>
                  <a:pt x="406797" y="2444503"/>
                  <a:pt x="401836" y="2442022"/>
                </a:cubicBezTo>
                <a:cubicBezTo>
                  <a:pt x="396875" y="2439541"/>
                  <a:pt x="394394" y="2433340"/>
                  <a:pt x="394394" y="2423418"/>
                </a:cubicBezTo>
                <a:cubicBezTo>
                  <a:pt x="394394" y="2418458"/>
                  <a:pt x="391914" y="2413496"/>
                  <a:pt x="386953" y="2408536"/>
                </a:cubicBezTo>
                <a:cubicBezTo>
                  <a:pt x="377031" y="2433340"/>
                  <a:pt x="370830" y="2444503"/>
                  <a:pt x="368349" y="2442022"/>
                </a:cubicBezTo>
                <a:cubicBezTo>
                  <a:pt x="365869" y="2439541"/>
                  <a:pt x="365869" y="2435821"/>
                  <a:pt x="368349" y="2430860"/>
                </a:cubicBezTo>
                <a:cubicBezTo>
                  <a:pt x="370830" y="2425899"/>
                  <a:pt x="372070" y="2420938"/>
                  <a:pt x="372070" y="2415977"/>
                </a:cubicBezTo>
                <a:lnTo>
                  <a:pt x="394394" y="2378770"/>
                </a:lnTo>
                <a:lnTo>
                  <a:pt x="394394" y="2363887"/>
                </a:lnTo>
                <a:cubicBezTo>
                  <a:pt x="394394" y="2353965"/>
                  <a:pt x="396875" y="2346524"/>
                  <a:pt x="401836" y="2341563"/>
                </a:cubicBezTo>
                <a:cubicBezTo>
                  <a:pt x="406797" y="2336602"/>
                  <a:pt x="406797" y="2334122"/>
                  <a:pt x="401836" y="2334122"/>
                </a:cubicBezTo>
                <a:cubicBezTo>
                  <a:pt x="396875" y="2329161"/>
                  <a:pt x="393154" y="2322959"/>
                  <a:pt x="390674" y="2315518"/>
                </a:cubicBezTo>
                <a:cubicBezTo>
                  <a:pt x="388193" y="2308077"/>
                  <a:pt x="389433" y="2304356"/>
                  <a:pt x="394394" y="2304356"/>
                </a:cubicBezTo>
                <a:lnTo>
                  <a:pt x="394394" y="2296915"/>
                </a:lnTo>
                <a:cubicBezTo>
                  <a:pt x="394394" y="2296915"/>
                  <a:pt x="391914" y="2294434"/>
                  <a:pt x="386953" y="2289473"/>
                </a:cubicBezTo>
                <a:cubicBezTo>
                  <a:pt x="381992" y="2284512"/>
                  <a:pt x="374550" y="2286993"/>
                  <a:pt x="364628" y="2296915"/>
                </a:cubicBezTo>
                <a:lnTo>
                  <a:pt x="357187" y="2304356"/>
                </a:lnTo>
                <a:cubicBezTo>
                  <a:pt x="352226" y="2304356"/>
                  <a:pt x="349746" y="2309317"/>
                  <a:pt x="349746" y="2319239"/>
                </a:cubicBezTo>
                <a:lnTo>
                  <a:pt x="342304" y="2334122"/>
                </a:lnTo>
                <a:cubicBezTo>
                  <a:pt x="337343" y="2339082"/>
                  <a:pt x="336103" y="2345284"/>
                  <a:pt x="338584" y="2352725"/>
                </a:cubicBezTo>
                <a:cubicBezTo>
                  <a:pt x="341064" y="2360166"/>
                  <a:pt x="341064" y="2365127"/>
                  <a:pt x="338584" y="2367608"/>
                </a:cubicBezTo>
                <a:cubicBezTo>
                  <a:pt x="336103" y="2370089"/>
                  <a:pt x="336103" y="2373809"/>
                  <a:pt x="338584" y="2378770"/>
                </a:cubicBezTo>
                <a:cubicBezTo>
                  <a:pt x="341064" y="2383731"/>
                  <a:pt x="337343" y="2389932"/>
                  <a:pt x="327421" y="2397373"/>
                </a:cubicBezTo>
                <a:cubicBezTo>
                  <a:pt x="317500" y="2404815"/>
                  <a:pt x="312539" y="2418458"/>
                  <a:pt x="312539" y="2438301"/>
                </a:cubicBezTo>
                <a:cubicBezTo>
                  <a:pt x="312539" y="2453184"/>
                  <a:pt x="312539" y="2461865"/>
                  <a:pt x="312539" y="2464346"/>
                </a:cubicBezTo>
                <a:cubicBezTo>
                  <a:pt x="312539" y="2466827"/>
                  <a:pt x="310058" y="2468067"/>
                  <a:pt x="305097" y="2468067"/>
                </a:cubicBezTo>
                <a:cubicBezTo>
                  <a:pt x="300136" y="2468067"/>
                  <a:pt x="296416" y="2469307"/>
                  <a:pt x="293935" y="2471788"/>
                </a:cubicBezTo>
                <a:cubicBezTo>
                  <a:pt x="291455" y="2474268"/>
                  <a:pt x="290214" y="2477989"/>
                  <a:pt x="290214" y="2482950"/>
                </a:cubicBezTo>
                <a:cubicBezTo>
                  <a:pt x="285254" y="2507755"/>
                  <a:pt x="277812" y="2520157"/>
                  <a:pt x="267890" y="2520157"/>
                </a:cubicBezTo>
                <a:cubicBezTo>
                  <a:pt x="253007" y="2520157"/>
                  <a:pt x="253007" y="2525117"/>
                  <a:pt x="267890" y="2535040"/>
                </a:cubicBezTo>
                <a:cubicBezTo>
                  <a:pt x="272851" y="2535040"/>
                  <a:pt x="274092" y="2538760"/>
                  <a:pt x="271611" y="2546202"/>
                </a:cubicBezTo>
                <a:cubicBezTo>
                  <a:pt x="269131" y="2553643"/>
                  <a:pt x="265410" y="2554883"/>
                  <a:pt x="260449" y="2549922"/>
                </a:cubicBezTo>
                <a:cubicBezTo>
                  <a:pt x="250527" y="2540000"/>
                  <a:pt x="245566" y="2542481"/>
                  <a:pt x="245566" y="2557364"/>
                </a:cubicBezTo>
                <a:cubicBezTo>
                  <a:pt x="245566" y="2562324"/>
                  <a:pt x="248047" y="2564805"/>
                  <a:pt x="253007" y="2564805"/>
                </a:cubicBezTo>
                <a:cubicBezTo>
                  <a:pt x="253007" y="2564805"/>
                  <a:pt x="254248" y="2566045"/>
                  <a:pt x="256728" y="2568526"/>
                </a:cubicBezTo>
                <a:cubicBezTo>
                  <a:pt x="259209" y="2571006"/>
                  <a:pt x="260449" y="2572247"/>
                  <a:pt x="260449" y="2572247"/>
                </a:cubicBezTo>
                <a:cubicBezTo>
                  <a:pt x="260449" y="2577207"/>
                  <a:pt x="257968" y="2579688"/>
                  <a:pt x="253007" y="2579688"/>
                </a:cubicBezTo>
                <a:cubicBezTo>
                  <a:pt x="253007" y="2579688"/>
                  <a:pt x="250527" y="2580928"/>
                  <a:pt x="245566" y="2583409"/>
                </a:cubicBezTo>
                <a:cubicBezTo>
                  <a:pt x="240605" y="2585889"/>
                  <a:pt x="240605" y="2589610"/>
                  <a:pt x="245566" y="2594571"/>
                </a:cubicBezTo>
                <a:lnTo>
                  <a:pt x="238125" y="2602012"/>
                </a:lnTo>
                <a:cubicBezTo>
                  <a:pt x="238125" y="2602012"/>
                  <a:pt x="236885" y="2600772"/>
                  <a:pt x="234404" y="2598291"/>
                </a:cubicBezTo>
                <a:cubicBezTo>
                  <a:pt x="231923" y="2595811"/>
                  <a:pt x="230683" y="2594571"/>
                  <a:pt x="230683" y="2594571"/>
                </a:cubicBezTo>
                <a:cubicBezTo>
                  <a:pt x="225722" y="2569766"/>
                  <a:pt x="228203" y="2552403"/>
                  <a:pt x="238125" y="2542481"/>
                </a:cubicBezTo>
                <a:cubicBezTo>
                  <a:pt x="243086" y="2542481"/>
                  <a:pt x="246806" y="2540000"/>
                  <a:pt x="249287" y="2535040"/>
                </a:cubicBezTo>
                <a:cubicBezTo>
                  <a:pt x="251767" y="2530079"/>
                  <a:pt x="251767" y="2526358"/>
                  <a:pt x="249287" y="2523877"/>
                </a:cubicBezTo>
                <a:cubicBezTo>
                  <a:pt x="246806" y="2521397"/>
                  <a:pt x="248047" y="2515196"/>
                  <a:pt x="253007" y="2505274"/>
                </a:cubicBezTo>
                <a:lnTo>
                  <a:pt x="260449" y="2490391"/>
                </a:lnTo>
                <a:cubicBezTo>
                  <a:pt x="260449" y="2485430"/>
                  <a:pt x="262929" y="2482950"/>
                  <a:pt x="267890" y="2482950"/>
                </a:cubicBezTo>
                <a:lnTo>
                  <a:pt x="267890" y="2475508"/>
                </a:lnTo>
                <a:cubicBezTo>
                  <a:pt x="262929" y="2470548"/>
                  <a:pt x="262929" y="2468067"/>
                  <a:pt x="267890" y="2468067"/>
                </a:cubicBezTo>
                <a:cubicBezTo>
                  <a:pt x="272851" y="2468067"/>
                  <a:pt x="277812" y="2468067"/>
                  <a:pt x="282773" y="2468067"/>
                </a:cubicBezTo>
                <a:cubicBezTo>
                  <a:pt x="287734" y="2468067"/>
                  <a:pt x="290214" y="2465586"/>
                  <a:pt x="290214" y="2460625"/>
                </a:cubicBezTo>
                <a:cubicBezTo>
                  <a:pt x="290214" y="2455665"/>
                  <a:pt x="290214" y="2453184"/>
                  <a:pt x="290214" y="2453184"/>
                </a:cubicBezTo>
                <a:cubicBezTo>
                  <a:pt x="285254" y="2453184"/>
                  <a:pt x="282773" y="2453184"/>
                  <a:pt x="282773" y="2453184"/>
                </a:cubicBezTo>
                <a:cubicBezTo>
                  <a:pt x="282773" y="2453184"/>
                  <a:pt x="282773" y="2450703"/>
                  <a:pt x="282773" y="2445743"/>
                </a:cubicBezTo>
                <a:cubicBezTo>
                  <a:pt x="287734" y="2445743"/>
                  <a:pt x="292695" y="2445743"/>
                  <a:pt x="297656" y="2445743"/>
                </a:cubicBezTo>
                <a:cubicBezTo>
                  <a:pt x="302617" y="2445743"/>
                  <a:pt x="305097" y="2443262"/>
                  <a:pt x="305097" y="2438301"/>
                </a:cubicBezTo>
                <a:cubicBezTo>
                  <a:pt x="305097" y="2438301"/>
                  <a:pt x="305097" y="2437061"/>
                  <a:pt x="305097" y="2434581"/>
                </a:cubicBezTo>
                <a:cubicBezTo>
                  <a:pt x="305097" y="2432100"/>
                  <a:pt x="302617" y="2430860"/>
                  <a:pt x="297656" y="2430860"/>
                </a:cubicBezTo>
                <a:cubicBezTo>
                  <a:pt x="292695" y="2430860"/>
                  <a:pt x="290214" y="2430860"/>
                  <a:pt x="290214" y="2430860"/>
                </a:cubicBezTo>
                <a:cubicBezTo>
                  <a:pt x="290214" y="2430860"/>
                  <a:pt x="290214" y="2428379"/>
                  <a:pt x="290214" y="2423418"/>
                </a:cubicBezTo>
                <a:cubicBezTo>
                  <a:pt x="310058" y="2388692"/>
                  <a:pt x="319980" y="2363887"/>
                  <a:pt x="319980" y="2349004"/>
                </a:cubicBezTo>
                <a:cubicBezTo>
                  <a:pt x="319980" y="2339082"/>
                  <a:pt x="322461" y="2331641"/>
                  <a:pt x="327421" y="2326680"/>
                </a:cubicBezTo>
                <a:cubicBezTo>
                  <a:pt x="327421" y="2326680"/>
                  <a:pt x="327421" y="2325440"/>
                  <a:pt x="327421" y="2322959"/>
                </a:cubicBezTo>
                <a:cubicBezTo>
                  <a:pt x="327421" y="2320479"/>
                  <a:pt x="324941" y="2316759"/>
                  <a:pt x="319980" y="2311797"/>
                </a:cubicBezTo>
                <a:cubicBezTo>
                  <a:pt x="310058" y="2306837"/>
                  <a:pt x="305097" y="2301876"/>
                  <a:pt x="305097" y="2296915"/>
                </a:cubicBezTo>
                <a:lnTo>
                  <a:pt x="312539" y="2304356"/>
                </a:lnTo>
                <a:cubicBezTo>
                  <a:pt x="322461" y="2309317"/>
                  <a:pt x="329902" y="2310557"/>
                  <a:pt x="334863" y="2308077"/>
                </a:cubicBezTo>
                <a:cubicBezTo>
                  <a:pt x="339824" y="2305597"/>
                  <a:pt x="342304" y="2299395"/>
                  <a:pt x="342304" y="2289473"/>
                </a:cubicBezTo>
                <a:cubicBezTo>
                  <a:pt x="342304" y="2284512"/>
                  <a:pt x="344785" y="2280792"/>
                  <a:pt x="349746" y="2278311"/>
                </a:cubicBezTo>
                <a:cubicBezTo>
                  <a:pt x="354707" y="2275831"/>
                  <a:pt x="357187" y="2272110"/>
                  <a:pt x="357187" y="2267149"/>
                </a:cubicBezTo>
                <a:cubicBezTo>
                  <a:pt x="362148" y="2267149"/>
                  <a:pt x="364628" y="2268390"/>
                  <a:pt x="364628" y="2270870"/>
                </a:cubicBezTo>
                <a:lnTo>
                  <a:pt x="364628" y="2267149"/>
                </a:lnTo>
                <a:cubicBezTo>
                  <a:pt x="364628" y="2262188"/>
                  <a:pt x="364628" y="2259707"/>
                  <a:pt x="364628" y="2259707"/>
                </a:cubicBezTo>
                <a:cubicBezTo>
                  <a:pt x="359668" y="2259707"/>
                  <a:pt x="357187" y="2262188"/>
                  <a:pt x="357187" y="2267149"/>
                </a:cubicBezTo>
                <a:cubicBezTo>
                  <a:pt x="357187" y="2262188"/>
                  <a:pt x="357187" y="2259707"/>
                  <a:pt x="357187" y="2259707"/>
                </a:cubicBezTo>
                <a:lnTo>
                  <a:pt x="364628" y="2244825"/>
                </a:lnTo>
                <a:cubicBezTo>
                  <a:pt x="364628" y="2239864"/>
                  <a:pt x="367109" y="2236143"/>
                  <a:pt x="372070" y="2233663"/>
                </a:cubicBezTo>
                <a:cubicBezTo>
                  <a:pt x="377031" y="2231182"/>
                  <a:pt x="381992" y="2224981"/>
                  <a:pt x="386953" y="2215059"/>
                </a:cubicBezTo>
                <a:lnTo>
                  <a:pt x="394394" y="2192735"/>
                </a:lnTo>
                <a:cubicBezTo>
                  <a:pt x="399355" y="2192735"/>
                  <a:pt x="401836" y="2196456"/>
                  <a:pt x="401836" y="2203897"/>
                </a:cubicBezTo>
                <a:cubicBezTo>
                  <a:pt x="401836" y="2211338"/>
                  <a:pt x="400595" y="2215059"/>
                  <a:pt x="398115" y="2215059"/>
                </a:cubicBezTo>
                <a:cubicBezTo>
                  <a:pt x="395634" y="2215059"/>
                  <a:pt x="395634" y="2217540"/>
                  <a:pt x="398115" y="2222500"/>
                </a:cubicBezTo>
                <a:cubicBezTo>
                  <a:pt x="400595" y="2227462"/>
                  <a:pt x="400595" y="2233663"/>
                  <a:pt x="398115" y="2241104"/>
                </a:cubicBezTo>
                <a:cubicBezTo>
                  <a:pt x="395634" y="2248545"/>
                  <a:pt x="391914" y="2252266"/>
                  <a:pt x="386953" y="2252266"/>
                </a:cubicBezTo>
                <a:cubicBezTo>
                  <a:pt x="377031" y="2257227"/>
                  <a:pt x="374550" y="2259707"/>
                  <a:pt x="379511" y="2259707"/>
                </a:cubicBezTo>
                <a:cubicBezTo>
                  <a:pt x="384472" y="2264669"/>
                  <a:pt x="391914" y="2267149"/>
                  <a:pt x="401836" y="2267149"/>
                </a:cubicBezTo>
                <a:lnTo>
                  <a:pt x="416718" y="2274590"/>
                </a:lnTo>
                <a:cubicBezTo>
                  <a:pt x="416718" y="2279552"/>
                  <a:pt x="420439" y="2282032"/>
                  <a:pt x="427881" y="2282032"/>
                </a:cubicBezTo>
                <a:cubicBezTo>
                  <a:pt x="435322" y="2282032"/>
                  <a:pt x="441523" y="2279552"/>
                  <a:pt x="446484" y="2274590"/>
                </a:cubicBezTo>
                <a:lnTo>
                  <a:pt x="439043" y="2252266"/>
                </a:lnTo>
                <a:cubicBezTo>
                  <a:pt x="434082" y="2252266"/>
                  <a:pt x="431601" y="2251026"/>
                  <a:pt x="431601" y="2248545"/>
                </a:cubicBezTo>
                <a:cubicBezTo>
                  <a:pt x="431601" y="2246065"/>
                  <a:pt x="434082" y="2242345"/>
                  <a:pt x="439043" y="2237383"/>
                </a:cubicBezTo>
                <a:lnTo>
                  <a:pt x="431601" y="2222500"/>
                </a:lnTo>
                <a:cubicBezTo>
                  <a:pt x="426640" y="2217540"/>
                  <a:pt x="425400" y="2212579"/>
                  <a:pt x="427881" y="2207618"/>
                </a:cubicBezTo>
                <a:cubicBezTo>
                  <a:pt x="430361" y="2202657"/>
                  <a:pt x="431601" y="2195215"/>
                  <a:pt x="431601" y="2185293"/>
                </a:cubicBezTo>
                <a:lnTo>
                  <a:pt x="439043" y="2170411"/>
                </a:lnTo>
                <a:lnTo>
                  <a:pt x="446484" y="2162969"/>
                </a:lnTo>
                <a:cubicBezTo>
                  <a:pt x="446484" y="2162969"/>
                  <a:pt x="448965" y="2162969"/>
                  <a:pt x="453925" y="2162969"/>
                </a:cubicBezTo>
                <a:cubicBezTo>
                  <a:pt x="458886" y="2162969"/>
                  <a:pt x="461367" y="2160489"/>
                  <a:pt x="461367" y="2155528"/>
                </a:cubicBezTo>
                <a:cubicBezTo>
                  <a:pt x="461367" y="2150567"/>
                  <a:pt x="462607" y="2148086"/>
                  <a:pt x="465088" y="2148086"/>
                </a:cubicBezTo>
                <a:cubicBezTo>
                  <a:pt x="467568" y="2148086"/>
                  <a:pt x="468808" y="2143126"/>
                  <a:pt x="468808" y="2133204"/>
                </a:cubicBezTo>
                <a:cubicBezTo>
                  <a:pt x="463847" y="2128243"/>
                  <a:pt x="461367" y="2124522"/>
                  <a:pt x="461367" y="2122041"/>
                </a:cubicBezTo>
                <a:cubicBezTo>
                  <a:pt x="461367" y="2119561"/>
                  <a:pt x="456406" y="2118321"/>
                  <a:pt x="446484" y="2118321"/>
                </a:cubicBezTo>
                <a:cubicBezTo>
                  <a:pt x="431601" y="2118321"/>
                  <a:pt x="431601" y="2113360"/>
                  <a:pt x="446484" y="2103438"/>
                </a:cubicBezTo>
                <a:cubicBezTo>
                  <a:pt x="451445" y="2098477"/>
                  <a:pt x="453925" y="2094756"/>
                  <a:pt x="453925" y="2092276"/>
                </a:cubicBezTo>
                <a:cubicBezTo>
                  <a:pt x="453925" y="2089796"/>
                  <a:pt x="453925" y="2086075"/>
                  <a:pt x="453925" y="2081114"/>
                </a:cubicBezTo>
                <a:cubicBezTo>
                  <a:pt x="453925" y="2061270"/>
                  <a:pt x="466328" y="2048868"/>
                  <a:pt x="491132" y="2043907"/>
                </a:cubicBezTo>
                <a:cubicBezTo>
                  <a:pt x="501054" y="2043907"/>
                  <a:pt x="507256" y="2041427"/>
                  <a:pt x="509736" y="2036465"/>
                </a:cubicBezTo>
                <a:cubicBezTo>
                  <a:pt x="512217" y="2031505"/>
                  <a:pt x="510976" y="2024063"/>
                  <a:pt x="506015" y="2014141"/>
                </a:cubicBezTo>
                <a:lnTo>
                  <a:pt x="506015" y="1999258"/>
                </a:lnTo>
                <a:cubicBezTo>
                  <a:pt x="510976" y="1999258"/>
                  <a:pt x="514697" y="1996778"/>
                  <a:pt x="517177" y="1991817"/>
                </a:cubicBezTo>
                <a:cubicBezTo>
                  <a:pt x="519658" y="1986856"/>
                  <a:pt x="520898" y="1986856"/>
                  <a:pt x="520898" y="1991817"/>
                </a:cubicBezTo>
                <a:lnTo>
                  <a:pt x="528339" y="2006700"/>
                </a:lnTo>
                <a:lnTo>
                  <a:pt x="550664" y="1991817"/>
                </a:lnTo>
                <a:lnTo>
                  <a:pt x="535781" y="1984375"/>
                </a:lnTo>
                <a:lnTo>
                  <a:pt x="543222" y="1976934"/>
                </a:lnTo>
                <a:cubicBezTo>
                  <a:pt x="548183" y="1976934"/>
                  <a:pt x="554384" y="1973213"/>
                  <a:pt x="561826" y="1965772"/>
                </a:cubicBezTo>
                <a:cubicBezTo>
                  <a:pt x="569267" y="1958331"/>
                  <a:pt x="575468" y="1952129"/>
                  <a:pt x="580429" y="1947168"/>
                </a:cubicBezTo>
                <a:lnTo>
                  <a:pt x="580429" y="1939727"/>
                </a:lnTo>
                <a:cubicBezTo>
                  <a:pt x="575468" y="1939727"/>
                  <a:pt x="572988" y="1934766"/>
                  <a:pt x="572988" y="1924844"/>
                </a:cubicBezTo>
                <a:lnTo>
                  <a:pt x="580429" y="1909961"/>
                </a:lnTo>
                <a:cubicBezTo>
                  <a:pt x="580429" y="1905000"/>
                  <a:pt x="586630" y="1896319"/>
                  <a:pt x="599033" y="1883916"/>
                </a:cubicBezTo>
                <a:cubicBezTo>
                  <a:pt x="611436" y="1871514"/>
                  <a:pt x="617637" y="1864073"/>
                  <a:pt x="617637" y="1861592"/>
                </a:cubicBezTo>
                <a:cubicBezTo>
                  <a:pt x="617637" y="1859112"/>
                  <a:pt x="622598" y="1856631"/>
                  <a:pt x="632519" y="1854151"/>
                </a:cubicBezTo>
                <a:cubicBezTo>
                  <a:pt x="642441" y="1851670"/>
                  <a:pt x="648643" y="1846709"/>
                  <a:pt x="651123" y="1839268"/>
                </a:cubicBezTo>
                <a:cubicBezTo>
                  <a:pt x="653603" y="1831827"/>
                  <a:pt x="657324" y="1828106"/>
                  <a:pt x="662285" y="1828106"/>
                </a:cubicBezTo>
                <a:cubicBezTo>
                  <a:pt x="667246" y="1823145"/>
                  <a:pt x="669726" y="1818184"/>
                  <a:pt x="669726" y="1813223"/>
                </a:cubicBezTo>
                <a:lnTo>
                  <a:pt x="677168" y="1805782"/>
                </a:lnTo>
                <a:cubicBezTo>
                  <a:pt x="677168" y="1805782"/>
                  <a:pt x="683369" y="1799581"/>
                  <a:pt x="695771" y="1787178"/>
                </a:cubicBezTo>
                <a:cubicBezTo>
                  <a:pt x="708174" y="1774776"/>
                  <a:pt x="719336" y="1763614"/>
                  <a:pt x="729257" y="1753692"/>
                </a:cubicBezTo>
                <a:cubicBezTo>
                  <a:pt x="739179" y="1743770"/>
                  <a:pt x="744140" y="1736329"/>
                  <a:pt x="744140" y="1731368"/>
                </a:cubicBezTo>
                <a:lnTo>
                  <a:pt x="788789" y="1686719"/>
                </a:lnTo>
                <a:cubicBezTo>
                  <a:pt x="793750" y="1676797"/>
                  <a:pt x="798711" y="1673077"/>
                  <a:pt x="803672" y="1675557"/>
                </a:cubicBezTo>
                <a:cubicBezTo>
                  <a:pt x="808633" y="1678037"/>
                  <a:pt x="814834" y="1675557"/>
                  <a:pt x="822275" y="1668116"/>
                </a:cubicBezTo>
                <a:cubicBezTo>
                  <a:pt x="829717" y="1660674"/>
                  <a:pt x="834678" y="1656954"/>
                  <a:pt x="837158" y="1656954"/>
                </a:cubicBezTo>
                <a:cubicBezTo>
                  <a:pt x="839638" y="1656954"/>
                  <a:pt x="848320" y="1650752"/>
                  <a:pt x="863203" y="1638350"/>
                </a:cubicBezTo>
                <a:cubicBezTo>
                  <a:pt x="878086" y="1625948"/>
                  <a:pt x="885527" y="1613545"/>
                  <a:pt x="885527" y="1601143"/>
                </a:cubicBezTo>
                <a:cubicBezTo>
                  <a:pt x="885527" y="1588741"/>
                  <a:pt x="883047" y="1582540"/>
                  <a:pt x="878086" y="1582540"/>
                </a:cubicBezTo>
                <a:cubicBezTo>
                  <a:pt x="873125" y="1582540"/>
                  <a:pt x="871885" y="1581299"/>
                  <a:pt x="874365" y="1578819"/>
                </a:cubicBezTo>
                <a:cubicBezTo>
                  <a:pt x="876845" y="1576338"/>
                  <a:pt x="881806" y="1575098"/>
                  <a:pt x="889248" y="1575098"/>
                </a:cubicBezTo>
                <a:cubicBezTo>
                  <a:pt x="896689" y="1575098"/>
                  <a:pt x="900410" y="1572618"/>
                  <a:pt x="900410" y="1567657"/>
                </a:cubicBezTo>
                <a:cubicBezTo>
                  <a:pt x="900410" y="1562696"/>
                  <a:pt x="902890" y="1560215"/>
                  <a:pt x="907851" y="1560215"/>
                </a:cubicBezTo>
                <a:cubicBezTo>
                  <a:pt x="907851" y="1560215"/>
                  <a:pt x="909091" y="1560215"/>
                  <a:pt x="911572" y="1560215"/>
                </a:cubicBezTo>
                <a:cubicBezTo>
                  <a:pt x="914052" y="1560215"/>
                  <a:pt x="915293" y="1557735"/>
                  <a:pt x="915293" y="1552774"/>
                </a:cubicBezTo>
                <a:cubicBezTo>
                  <a:pt x="915293" y="1552774"/>
                  <a:pt x="912812" y="1552774"/>
                  <a:pt x="907851" y="1552774"/>
                </a:cubicBezTo>
                <a:cubicBezTo>
                  <a:pt x="902890" y="1552774"/>
                  <a:pt x="902890" y="1550294"/>
                  <a:pt x="907851" y="1545332"/>
                </a:cubicBezTo>
                <a:lnTo>
                  <a:pt x="930176" y="1530450"/>
                </a:lnTo>
                <a:cubicBezTo>
                  <a:pt x="940097" y="1530450"/>
                  <a:pt x="947539" y="1530450"/>
                  <a:pt x="952500" y="1530450"/>
                </a:cubicBezTo>
                <a:cubicBezTo>
                  <a:pt x="957461" y="1530450"/>
                  <a:pt x="959941" y="1527969"/>
                  <a:pt x="959941" y="1523008"/>
                </a:cubicBezTo>
                <a:cubicBezTo>
                  <a:pt x="959941" y="1523008"/>
                  <a:pt x="959941" y="1520528"/>
                  <a:pt x="959941" y="1515567"/>
                </a:cubicBezTo>
                <a:cubicBezTo>
                  <a:pt x="954980" y="1515567"/>
                  <a:pt x="952500" y="1513086"/>
                  <a:pt x="952500" y="1508125"/>
                </a:cubicBezTo>
                <a:cubicBezTo>
                  <a:pt x="952500" y="1503164"/>
                  <a:pt x="954980" y="1500684"/>
                  <a:pt x="959941" y="1500684"/>
                </a:cubicBezTo>
                <a:cubicBezTo>
                  <a:pt x="959941" y="1500684"/>
                  <a:pt x="959941" y="1503164"/>
                  <a:pt x="959941" y="1508125"/>
                </a:cubicBezTo>
                <a:lnTo>
                  <a:pt x="974824" y="1508125"/>
                </a:lnTo>
                <a:cubicBezTo>
                  <a:pt x="979785" y="1503164"/>
                  <a:pt x="981025" y="1498204"/>
                  <a:pt x="978545" y="1493243"/>
                </a:cubicBezTo>
                <a:cubicBezTo>
                  <a:pt x="976064" y="1488282"/>
                  <a:pt x="976064" y="1483321"/>
                  <a:pt x="978545" y="1478360"/>
                </a:cubicBezTo>
                <a:cubicBezTo>
                  <a:pt x="981025" y="1473399"/>
                  <a:pt x="984746" y="1470918"/>
                  <a:pt x="989707" y="1470918"/>
                </a:cubicBezTo>
                <a:lnTo>
                  <a:pt x="997148" y="1463477"/>
                </a:lnTo>
                <a:cubicBezTo>
                  <a:pt x="997148" y="1458516"/>
                  <a:pt x="997148" y="1454795"/>
                  <a:pt x="997148" y="1452315"/>
                </a:cubicBezTo>
                <a:cubicBezTo>
                  <a:pt x="997148" y="1449835"/>
                  <a:pt x="997148" y="1446114"/>
                  <a:pt x="997148" y="1441153"/>
                </a:cubicBezTo>
                <a:cubicBezTo>
                  <a:pt x="1002109" y="1436192"/>
                  <a:pt x="1004589" y="1433711"/>
                  <a:pt x="1004589" y="1433711"/>
                </a:cubicBezTo>
                <a:cubicBezTo>
                  <a:pt x="1004589" y="1433711"/>
                  <a:pt x="1002109" y="1433711"/>
                  <a:pt x="997148" y="1433711"/>
                </a:cubicBezTo>
                <a:lnTo>
                  <a:pt x="989707" y="1426270"/>
                </a:lnTo>
                <a:cubicBezTo>
                  <a:pt x="969863" y="1431231"/>
                  <a:pt x="959941" y="1436192"/>
                  <a:pt x="959941" y="1441153"/>
                </a:cubicBezTo>
                <a:cubicBezTo>
                  <a:pt x="959941" y="1446114"/>
                  <a:pt x="957461" y="1448594"/>
                  <a:pt x="952500" y="1448594"/>
                </a:cubicBezTo>
                <a:cubicBezTo>
                  <a:pt x="942578" y="1448594"/>
                  <a:pt x="937617" y="1449835"/>
                  <a:pt x="937617" y="1452315"/>
                </a:cubicBezTo>
                <a:cubicBezTo>
                  <a:pt x="937617" y="1454795"/>
                  <a:pt x="937617" y="1460997"/>
                  <a:pt x="937617" y="1470918"/>
                </a:cubicBezTo>
                <a:cubicBezTo>
                  <a:pt x="937617" y="1485801"/>
                  <a:pt x="935137" y="1495723"/>
                  <a:pt x="930176" y="1500684"/>
                </a:cubicBezTo>
                <a:lnTo>
                  <a:pt x="915293" y="1478360"/>
                </a:lnTo>
                <a:cubicBezTo>
                  <a:pt x="915293" y="1473399"/>
                  <a:pt x="914052" y="1468438"/>
                  <a:pt x="911572" y="1463477"/>
                </a:cubicBezTo>
                <a:cubicBezTo>
                  <a:pt x="909091" y="1458516"/>
                  <a:pt x="907851" y="1456036"/>
                  <a:pt x="907851" y="1456036"/>
                </a:cubicBezTo>
                <a:cubicBezTo>
                  <a:pt x="917773" y="1456036"/>
                  <a:pt x="922734" y="1451075"/>
                  <a:pt x="922734" y="1441153"/>
                </a:cubicBezTo>
                <a:cubicBezTo>
                  <a:pt x="927695" y="1446114"/>
                  <a:pt x="932656" y="1446114"/>
                  <a:pt x="937617" y="1441153"/>
                </a:cubicBezTo>
                <a:cubicBezTo>
                  <a:pt x="937617" y="1441153"/>
                  <a:pt x="938857" y="1439912"/>
                  <a:pt x="941338" y="1437432"/>
                </a:cubicBezTo>
                <a:cubicBezTo>
                  <a:pt x="943818" y="1434952"/>
                  <a:pt x="945058" y="1431231"/>
                  <a:pt x="945058" y="1426270"/>
                </a:cubicBezTo>
                <a:cubicBezTo>
                  <a:pt x="950019" y="1421309"/>
                  <a:pt x="952500" y="1418829"/>
                  <a:pt x="952500" y="1418829"/>
                </a:cubicBezTo>
                <a:cubicBezTo>
                  <a:pt x="952500" y="1413868"/>
                  <a:pt x="953740" y="1411387"/>
                  <a:pt x="956220" y="1411387"/>
                </a:cubicBezTo>
                <a:cubicBezTo>
                  <a:pt x="958701" y="1411387"/>
                  <a:pt x="959941" y="1411387"/>
                  <a:pt x="959941" y="1411387"/>
                </a:cubicBezTo>
                <a:cubicBezTo>
                  <a:pt x="964902" y="1411387"/>
                  <a:pt x="967383" y="1408907"/>
                  <a:pt x="967383" y="1403946"/>
                </a:cubicBezTo>
                <a:lnTo>
                  <a:pt x="982265" y="1403946"/>
                </a:lnTo>
                <a:cubicBezTo>
                  <a:pt x="997148" y="1403946"/>
                  <a:pt x="999629" y="1398985"/>
                  <a:pt x="989707" y="1389063"/>
                </a:cubicBezTo>
                <a:cubicBezTo>
                  <a:pt x="989707" y="1384102"/>
                  <a:pt x="989707" y="1381622"/>
                  <a:pt x="989707" y="1381622"/>
                </a:cubicBezTo>
                <a:lnTo>
                  <a:pt x="997148" y="1381622"/>
                </a:lnTo>
                <a:cubicBezTo>
                  <a:pt x="997148" y="1376661"/>
                  <a:pt x="998389" y="1372940"/>
                  <a:pt x="1000869" y="1370459"/>
                </a:cubicBezTo>
                <a:cubicBezTo>
                  <a:pt x="1003349" y="1367979"/>
                  <a:pt x="1004589" y="1364258"/>
                  <a:pt x="1004589" y="1359297"/>
                </a:cubicBezTo>
                <a:cubicBezTo>
                  <a:pt x="1014511" y="1354336"/>
                  <a:pt x="1019473" y="1346895"/>
                  <a:pt x="1019473" y="1336973"/>
                </a:cubicBezTo>
                <a:cubicBezTo>
                  <a:pt x="1024433" y="1341934"/>
                  <a:pt x="1026914" y="1344415"/>
                  <a:pt x="1026914" y="1344415"/>
                </a:cubicBezTo>
                <a:cubicBezTo>
                  <a:pt x="1026914" y="1344415"/>
                  <a:pt x="1029394" y="1344415"/>
                  <a:pt x="1034355" y="1344415"/>
                </a:cubicBezTo>
                <a:cubicBezTo>
                  <a:pt x="1034355" y="1354336"/>
                  <a:pt x="1034355" y="1359297"/>
                  <a:pt x="1034355" y="1359297"/>
                </a:cubicBezTo>
                <a:cubicBezTo>
                  <a:pt x="1024433" y="1364258"/>
                  <a:pt x="1020713" y="1369219"/>
                  <a:pt x="1023193" y="1374180"/>
                </a:cubicBezTo>
                <a:cubicBezTo>
                  <a:pt x="1025674" y="1379141"/>
                  <a:pt x="1031875" y="1379141"/>
                  <a:pt x="1041797" y="1374180"/>
                </a:cubicBezTo>
                <a:cubicBezTo>
                  <a:pt x="1056679" y="1374180"/>
                  <a:pt x="1067842" y="1370459"/>
                  <a:pt x="1075283" y="1363018"/>
                </a:cubicBezTo>
                <a:cubicBezTo>
                  <a:pt x="1082724" y="1355577"/>
                  <a:pt x="1086445" y="1353096"/>
                  <a:pt x="1086445" y="1355577"/>
                </a:cubicBezTo>
                <a:cubicBezTo>
                  <a:pt x="1086445" y="1358057"/>
                  <a:pt x="1083965" y="1364258"/>
                  <a:pt x="1079004" y="1374180"/>
                </a:cubicBezTo>
                <a:cubicBezTo>
                  <a:pt x="1069082" y="1394024"/>
                  <a:pt x="1061640" y="1403946"/>
                  <a:pt x="1056679" y="1403946"/>
                </a:cubicBezTo>
                <a:lnTo>
                  <a:pt x="1041797" y="1418829"/>
                </a:lnTo>
                <a:cubicBezTo>
                  <a:pt x="1026914" y="1438672"/>
                  <a:pt x="1024433" y="1453555"/>
                  <a:pt x="1034355" y="1463477"/>
                </a:cubicBezTo>
                <a:cubicBezTo>
                  <a:pt x="1039316" y="1463477"/>
                  <a:pt x="1044277" y="1462237"/>
                  <a:pt x="1049238" y="1459756"/>
                </a:cubicBezTo>
                <a:cubicBezTo>
                  <a:pt x="1054199" y="1457276"/>
                  <a:pt x="1056679" y="1453555"/>
                  <a:pt x="1056679" y="1448594"/>
                </a:cubicBezTo>
                <a:cubicBezTo>
                  <a:pt x="1061640" y="1443633"/>
                  <a:pt x="1069082" y="1441153"/>
                  <a:pt x="1079004" y="1441153"/>
                </a:cubicBezTo>
                <a:lnTo>
                  <a:pt x="1086445" y="1448594"/>
                </a:lnTo>
                <a:lnTo>
                  <a:pt x="1079004" y="1448594"/>
                </a:lnTo>
                <a:cubicBezTo>
                  <a:pt x="1074043" y="1448594"/>
                  <a:pt x="1070322" y="1448594"/>
                  <a:pt x="1067842" y="1448594"/>
                </a:cubicBezTo>
                <a:cubicBezTo>
                  <a:pt x="1065361" y="1448594"/>
                  <a:pt x="1066601" y="1451075"/>
                  <a:pt x="1071562" y="1456036"/>
                </a:cubicBezTo>
                <a:cubicBezTo>
                  <a:pt x="1076523" y="1460997"/>
                  <a:pt x="1083965" y="1460997"/>
                  <a:pt x="1093887" y="1456036"/>
                </a:cubicBezTo>
                <a:cubicBezTo>
                  <a:pt x="1093887" y="1441153"/>
                  <a:pt x="1100087" y="1428750"/>
                  <a:pt x="1112490" y="1418829"/>
                </a:cubicBezTo>
                <a:cubicBezTo>
                  <a:pt x="1124892" y="1408907"/>
                  <a:pt x="1136055" y="1403946"/>
                  <a:pt x="1145976" y="1403946"/>
                </a:cubicBezTo>
                <a:cubicBezTo>
                  <a:pt x="1150937" y="1403946"/>
                  <a:pt x="1157138" y="1400225"/>
                  <a:pt x="1164580" y="1392784"/>
                </a:cubicBezTo>
                <a:cubicBezTo>
                  <a:pt x="1172021" y="1385342"/>
                  <a:pt x="1173262" y="1379141"/>
                  <a:pt x="1168300" y="1374180"/>
                </a:cubicBezTo>
                <a:lnTo>
                  <a:pt x="1175742" y="1374180"/>
                </a:lnTo>
                <a:cubicBezTo>
                  <a:pt x="1180703" y="1379141"/>
                  <a:pt x="1188144" y="1376661"/>
                  <a:pt x="1198066" y="1366739"/>
                </a:cubicBezTo>
                <a:cubicBezTo>
                  <a:pt x="1203027" y="1356817"/>
                  <a:pt x="1203027" y="1349376"/>
                  <a:pt x="1198066" y="1344415"/>
                </a:cubicBezTo>
                <a:cubicBezTo>
                  <a:pt x="1198066" y="1339453"/>
                  <a:pt x="1198066" y="1334493"/>
                  <a:pt x="1198066" y="1329532"/>
                </a:cubicBezTo>
                <a:cubicBezTo>
                  <a:pt x="1193105" y="1329532"/>
                  <a:pt x="1190625" y="1328291"/>
                  <a:pt x="1190625" y="1325811"/>
                </a:cubicBezTo>
                <a:cubicBezTo>
                  <a:pt x="1190625" y="1323330"/>
                  <a:pt x="1193105" y="1322090"/>
                  <a:pt x="1198066" y="1322090"/>
                </a:cubicBezTo>
                <a:cubicBezTo>
                  <a:pt x="1203027" y="1317129"/>
                  <a:pt x="1207988" y="1317129"/>
                  <a:pt x="1212949" y="1322090"/>
                </a:cubicBezTo>
                <a:cubicBezTo>
                  <a:pt x="1212949" y="1327051"/>
                  <a:pt x="1215429" y="1329532"/>
                  <a:pt x="1220390" y="1329532"/>
                </a:cubicBezTo>
                <a:cubicBezTo>
                  <a:pt x="1225351" y="1329532"/>
                  <a:pt x="1227832" y="1329532"/>
                  <a:pt x="1227832" y="1329532"/>
                </a:cubicBezTo>
                <a:cubicBezTo>
                  <a:pt x="1237754" y="1329532"/>
                  <a:pt x="1247676" y="1324571"/>
                  <a:pt x="1257598" y="1314649"/>
                </a:cubicBezTo>
                <a:cubicBezTo>
                  <a:pt x="1257598" y="1309688"/>
                  <a:pt x="1260078" y="1304727"/>
                  <a:pt x="1265039" y="1299766"/>
                </a:cubicBezTo>
                <a:cubicBezTo>
                  <a:pt x="1270000" y="1294805"/>
                  <a:pt x="1272480" y="1292325"/>
                  <a:pt x="1272480" y="1292325"/>
                </a:cubicBezTo>
                <a:lnTo>
                  <a:pt x="1265039" y="1284883"/>
                </a:lnTo>
                <a:lnTo>
                  <a:pt x="1250156" y="1284883"/>
                </a:lnTo>
                <a:cubicBezTo>
                  <a:pt x="1250156" y="1284883"/>
                  <a:pt x="1252636" y="1283643"/>
                  <a:pt x="1257598" y="1281162"/>
                </a:cubicBezTo>
                <a:cubicBezTo>
                  <a:pt x="1262558" y="1278682"/>
                  <a:pt x="1268760" y="1273721"/>
                  <a:pt x="1276201" y="1266280"/>
                </a:cubicBezTo>
                <a:cubicBezTo>
                  <a:pt x="1283642" y="1258838"/>
                  <a:pt x="1293564" y="1255118"/>
                  <a:pt x="1305967" y="1255118"/>
                </a:cubicBezTo>
                <a:cubicBezTo>
                  <a:pt x="1318369" y="1255118"/>
                  <a:pt x="1327050" y="1251397"/>
                  <a:pt x="1332011" y="1243955"/>
                </a:cubicBezTo>
                <a:cubicBezTo>
                  <a:pt x="1336972" y="1236514"/>
                  <a:pt x="1341934" y="1235273"/>
                  <a:pt x="1346894" y="1240235"/>
                </a:cubicBezTo>
                <a:lnTo>
                  <a:pt x="1361777" y="1225352"/>
                </a:lnTo>
                <a:cubicBezTo>
                  <a:pt x="1366738" y="1225352"/>
                  <a:pt x="1371699" y="1221631"/>
                  <a:pt x="1376660" y="1214190"/>
                </a:cubicBezTo>
                <a:cubicBezTo>
                  <a:pt x="1381621" y="1206748"/>
                  <a:pt x="1384101" y="1203028"/>
                  <a:pt x="1384101" y="1203028"/>
                </a:cubicBezTo>
                <a:lnTo>
                  <a:pt x="1398984" y="1203028"/>
                </a:lnTo>
                <a:lnTo>
                  <a:pt x="1398984" y="1217910"/>
                </a:lnTo>
                <a:cubicBezTo>
                  <a:pt x="1394023" y="1222872"/>
                  <a:pt x="1392783" y="1225352"/>
                  <a:pt x="1395263" y="1225352"/>
                </a:cubicBezTo>
                <a:cubicBezTo>
                  <a:pt x="1397744" y="1225352"/>
                  <a:pt x="1397744" y="1227832"/>
                  <a:pt x="1395263" y="1232793"/>
                </a:cubicBezTo>
                <a:cubicBezTo>
                  <a:pt x="1392783" y="1237755"/>
                  <a:pt x="1391543" y="1242715"/>
                  <a:pt x="1391543" y="1247676"/>
                </a:cubicBezTo>
                <a:lnTo>
                  <a:pt x="1406425" y="1247676"/>
                </a:lnTo>
                <a:lnTo>
                  <a:pt x="1413867" y="1240235"/>
                </a:lnTo>
                <a:lnTo>
                  <a:pt x="1413867" y="1232793"/>
                </a:lnTo>
                <a:lnTo>
                  <a:pt x="1413867" y="1188145"/>
                </a:lnTo>
                <a:lnTo>
                  <a:pt x="1413867" y="1180703"/>
                </a:lnTo>
                <a:cubicBezTo>
                  <a:pt x="1418828" y="1180703"/>
                  <a:pt x="1421308" y="1180703"/>
                  <a:pt x="1421308" y="1180703"/>
                </a:cubicBezTo>
                <a:lnTo>
                  <a:pt x="1443632" y="1143496"/>
                </a:lnTo>
                <a:cubicBezTo>
                  <a:pt x="1443632" y="1148458"/>
                  <a:pt x="1441152" y="1153418"/>
                  <a:pt x="1436191" y="1158379"/>
                </a:cubicBezTo>
                <a:lnTo>
                  <a:pt x="1443632" y="1165821"/>
                </a:lnTo>
                <a:cubicBezTo>
                  <a:pt x="1448593" y="1160859"/>
                  <a:pt x="1452314" y="1160859"/>
                  <a:pt x="1454794" y="1165821"/>
                </a:cubicBezTo>
                <a:cubicBezTo>
                  <a:pt x="1457275" y="1170782"/>
                  <a:pt x="1453554" y="1178223"/>
                  <a:pt x="1443632" y="1188145"/>
                </a:cubicBezTo>
                <a:cubicBezTo>
                  <a:pt x="1428750" y="1203028"/>
                  <a:pt x="1426269" y="1210469"/>
                  <a:pt x="1436191" y="1210469"/>
                </a:cubicBezTo>
                <a:cubicBezTo>
                  <a:pt x="1436191" y="1210469"/>
                  <a:pt x="1442392" y="1207989"/>
                  <a:pt x="1454794" y="1203028"/>
                </a:cubicBezTo>
                <a:cubicBezTo>
                  <a:pt x="1467197" y="1198066"/>
                  <a:pt x="1472158" y="1193106"/>
                  <a:pt x="1469677" y="1188145"/>
                </a:cubicBezTo>
                <a:cubicBezTo>
                  <a:pt x="1467197" y="1183184"/>
                  <a:pt x="1468437" y="1178223"/>
                  <a:pt x="1473398" y="1173262"/>
                </a:cubicBezTo>
                <a:cubicBezTo>
                  <a:pt x="1478359" y="1168301"/>
                  <a:pt x="1478359" y="1165821"/>
                  <a:pt x="1473398" y="1165821"/>
                </a:cubicBezTo>
                <a:cubicBezTo>
                  <a:pt x="1473398" y="1165821"/>
                  <a:pt x="1473398" y="1164580"/>
                  <a:pt x="1473398" y="1162100"/>
                </a:cubicBezTo>
                <a:cubicBezTo>
                  <a:pt x="1473398" y="1159620"/>
                  <a:pt x="1475878" y="1155899"/>
                  <a:pt x="1480840" y="1150938"/>
                </a:cubicBezTo>
                <a:cubicBezTo>
                  <a:pt x="1490761" y="1141016"/>
                  <a:pt x="1494482" y="1134814"/>
                  <a:pt x="1492002" y="1132334"/>
                </a:cubicBezTo>
                <a:cubicBezTo>
                  <a:pt x="1489521" y="1129854"/>
                  <a:pt x="1487041" y="1131094"/>
                  <a:pt x="1484560" y="1136055"/>
                </a:cubicBezTo>
                <a:cubicBezTo>
                  <a:pt x="1482080" y="1141016"/>
                  <a:pt x="1478359" y="1142256"/>
                  <a:pt x="1473398" y="1139776"/>
                </a:cubicBezTo>
                <a:cubicBezTo>
                  <a:pt x="1468437" y="1137296"/>
                  <a:pt x="1465957" y="1133575"/>
                  <a:pt x="1465957" y="1128614"/>
                </a:cubicBezTo>
                <a:cubicBezTo>
                  <a:pt x="1465957" y="1123652"/>
                  <a:pt x="1470918" y="1118692"/>
                  <a:pt x="1480840" y="1113731"/>
                </a:cubicBezTo>
                <a:lnTo>
                  <a:pt x="1495722" y="1091407"/>
                </a:lnTo>
                <a:cubicBezTo>
                  <a:pt x="1500683" y="1076524"/>
                  <a:pt x="1505644" y="1069082"/>
                  <a:pt x="1510605" y="1069082"/>
                </a:cubicBezTo>
                <a:cubicBezTo>
                  <a:pt x="1515566" y="1069082"/>
                  <a:pt x="1518047" y="1066602"/>
                  <a:pt x="1518047" y="1061641"/>
                </a:cubicBezTo>
                <a:cubicBezTo>
                  <a:pt x="1518047" y="1056680"/>
                  <a:pt x="1515566" y="1052959"/>
                  <a:pt x="1510605" y="1050479"/>
                </a:cubicBezTo>
                <a:cubicBezTo>
                  <a:pt x="1505644" y="1047999"/>
                  <a:pt x="1503164" y="1045518"/>
                  <a:pt x="1503164" y="1043037"/>
                </a:cubicBezTo>
                <a:cubicBezTo>
                  <a:pt x="1503164" y="1040557"/>
                  <a:pt x="1505644" y="1039317"/>
                  <a:pt x="1510605" y="1039317"/>
                </a:cubicBezTo>
                <a:lnTo>
                  <a:pt x="1510605" y="1031875"/>
                </a:lnTo>
                <a:cubicBezTo>
                  <a:pt x="1505644" y="1031875"/>
                  <a:pt x="1503164" y="1029395"/>
                  <a:pt x="1503164" y="1024434"/>
                </a:cubicBezTo>
                <a:lnTo>
                  <a:pt x="1495722" y="1016993"/>
                </a:lnTo>
                <a:cubicBezTo>
                  <a:pt x="1490761" y="1016993"/>
                  <a:pt x="1488281" y="1014512"/>
                  <a:pt x="1488281" y="1009551"/>
                </a:cubicBezTo>
                <a:cubicBezTo>
                  <a:pt x="1488281" y="1004590"/>
                  <a:pt x="1489521" y="1003350"/>
                  <a:pt x="1492002" y="1005830"/>
                </a:cubicBezTo>
                <a:cubicBezTo>
                  <a:pt x="1494482" y="1008310"/>
                  <a:pt x="1496963" y="1008310"/>
                  <a:pt x="1499443" y="1005830"/>
                </a:cubicBezTo>
                <a:cubicBezTo>
                  <a:pt x="1501923" y="1003350"/>
                  <a:pt x="1500683" y="997148"/>
                  <a:pt x="1495722" y="987227"/>
                </a:cubicBezTo>
                <a:cubicBezTo>
                  <a:pt x="1480840" y="977305"/>
                  <a:pt x="1473398" y="977305"/>
                  <a:pt x="1473398" y="987227"/>
                </a:cubicBezTo>
                <a:lnTo>
                  <a:pt x="1443632" y="987227"/>
                </a:lnTo>
                <a:cubicBezTo>
                  <a:pt x="1443632" y="982266"/>
                  <a:pt x="1438672" y="979785"/>
                  <a:pt x="1428750" y="979785"/>
                </a:cubicBezTo>
                <a:lnTo>
                  <a:pt x="1436191" y="979785"/>
                </a:lnTo>
                <a:cubicBezTo>
                  <a:pt x="1436191" y="974824"/>
                  <a:pt x="1437431" y="972344"/>
                  <a:pt x="1439912" y="972344"/>
                </a:cubicBezTo>
                <a:cubicBezTo>
                  <a:pt x="1442392" y="972344"/>
                  <a:pt x="1446113" y="972344"/>
                  <a:pt x="1451074" y="972344"/>
                </a:cubicBezTo>
                <a:lnTo>
                  <a:pt x="1451074" y="964903"/>
                </a:lnTo>
                <a:cubicBezTo>
                  <a:pt x="1451074" y="964903"/>
                  <a:pt x="1453554" y="959941"/>
                  <a:pt x="1458515" y="950020"/>
                </a:cubicBezTo>
                <a:cubicBezTo>
                  <a:pt x="1463476" y="940098"/>
                  <a:pt x="1464717" y="931416"/>
                  <a:pt x="1462236" y="923975"/>
                </a:cubicBezTo>
                <a:cubicBezTo>
                  <a:pt x="1459755" y="916534"/>
                  <a:pt x="1463476" y="912813"/>
                  <a:pt x="1473398" y="912813"/>
                </a:cubicBezTo>
                <a:cubicBezTo>
                  <a:pt x="1498203" y="917774"/>
                  <a:pt x="1503164" y="925216"/>
                  <a:pt x="1488281" y="935137"/>
                </a:cubicBezTo>
                <a:cubicBezTo>
                  <a:pt x="1483320" y="940098"/>
                  <a:pt x="1483320" y="942578"/>
                  <a:pt x="1488281" y="942578"/>
                </a:cubicBezTo>
                <a:cubicBezTo>
                  <a:pt x="1488281" y="942578"/>
                  <a:pt x="1489521" y="942578"/>
                  <a:pt x="1492002" y="942578"/>
                </a:cubicBezTo>
                <a:cubicBezTo>
                  <a:pt x="1494482" y="942578"/>
                  <a:pt x="1498203" y="942578"/>
                  <a:pt x="1503164" y="942578"/>
                </a:cubicBezTo>
                <a:cubicBezTo>
                  <a:pt x="1503164" y="937617"/>
                  <a:pt x="1505644" y="935137"/>
                  <a:pt x="1510605" y="935137"/>
                </a:cubicBezTo>
                <a:lnTo>
                  <a:pt x="1540371" y="920254"/>
                </a:lnTo>
                <a:cubicBezTo>
                  <a:pt x="1540371" y="915293"/>
                  <a:pt x="1542851" y="912813"/>
                  <a:pt x="1547812" y="912813"/>
                </a:cubicBezTo>
                <a:cubicBezTo>
                  <a:pt x="1547812" y="917774"/>
                  <a:pt x="1547812" y="920254"/>
                  <a:pt x="1547812" y="920254"/>
                </a:cubicBezTo>
                <a:lnTo>
                  <a:pt x="1555254" y="920254"/>
                </a:lnTo>
                <a:lnTo>
                  <a:pt x="1562695" y="905371"/>
                </a:lnTo>
                <a:cubicBezTo>
                  <a:pt x="1567656" y="890489"/>
                  <a:pt x="1573857" y="883047"/>
                  <a:pt x="1581299" y="883047"/>
                </a:cubicBezTo>
                <a:cubicBezTo>
                  <a:pt x="1588740" y="883047"/>
                  <a:pt x="1592460" y="880567"/>
                  <a:pt x="1592460" y="875606"/>
                </a:cubicBezTo>
                <a:cubicBezTo>
                  <a:pt x="1592460" y="870644"/>
                  <a:pt x="1589980" y="866924"/>
                  <a:pt x="1585019" y="864444"/>
                </a:cubicBezTo>
                <a:cubicBezTo>
                  <a:pt x="1580058" y="861964"/>
                  <a:pt x="1576338" y="863203"/>
                  <a:pt x="1573857" y="868164"/>
                </a:cubicBezTo>
                <a:cubicBezTo>
                  <a:pt x="1571376" y="873126"/>
                  <a:pt x="1568896" y="874365"/>
                  <a:pt x="1566416" y="871885"/>
                </a:cubicBezTo>
                <a:cubicBezTo>
                  <a:pt x="1563935" y="869405"/>
                  <a:pt x="1562695" y="865684"/>
                  <a:pt x="1562695" y="860723"/>
                </a:cubicBezTo>
                <a:cubicBezTo>
                  <a:pt x="1562695" y="855762"/>
                  <a:pt x="1562695" y="853282"/>
                  <a:pt x="1562695" y="853282"/>
                </a:cubicBezTo>
                <a:cubicBezTo>
                  <a:pt x="1567656" y="853282"/>
                  <a:pt x="1572617" y="853282"/>
                  <a:pt x="1577578" y="853282"/>
                </a:cubicBezTo>
                <a:cubicBezTo>
                  <a:pt x="1582539" y="853282"/>
                  <a:pt x="1582539" y="850801"/>
                  <a:pt x="1577578" y="845840"/>
                </a:cubicBezTo>
                <a:cubicBezTo>
                  <a:pt x="1577578" y="840879"/>
                  <a:pt x="1577578" y="837158"/>
                  <a:pt x="1577578" y="834678"/>
                </a:cubicBezTo>
                <a:cubicBezTo>
                  <a:pt x="1577578" y="832198"/>
                  <a:pt x="1580058" y="828477"/>
                  <a:pt x="1585019" y="823516"/>
                </a:cubicBezTo>
                <a:cubicBezTo>
                  <a:pt x="1589980" y="818555"/>
                  <a:pt x="1587500" y="813594"/>
                  <a:pt x="1577578" y="808633"/>
                </a:cubicBezTo>
                <a:cubicBezTo>
                  <a:pt x="1577578" y="808633"/>
                  <a:pt x="1572617" y="808633"/>
                  <a:pt x="1562695" y="808633"/>
                </a:cubicBezTo>
                <a:cubicBezTo>
                  <a:pt x="1552773" y="808633"/>
                  <a:pt x="1550293" y="803672"/>
                  <a:pt x="1555254" y="793750"/>
                </a:cubicBezTo>
                <a:cubicBezTo>
                  <a:pt x="1555254" y="788789"/>
                  <a:pt x="1555254" y="785068"/>
                  <a:pt x="1555254" y="782588"/>
                </a:cubicBezTo>
                <a:cubicBezTo>
                  <a:pt x="1555254" y="780108"/>
                  <a:pt x="1552773" y="778868"/>
                  <a:pt x="1547812" y="778868"/>
                </a:cubicBezTo>
                <a:cubicBezTo>
                  <a:pt x="1542851" y="773906"/>
                  <a:pt x="1541611" y="768946"/>
                  <a:pt x="1544091" y="763985"/>
                </a:cubicBezTo>
                <a:cubicBezTo>
                  <a:pt x="1546572" y="759023"/>
                  <a:pt x="1550293" y="756543"/>
                  <a:pt x="1555254" y="756543"/>
                </a:cubicBezTo>
                <a:cubicBezTo>
                  <a:pt x="1555254" y="756543"/>
                  <a:pt x="1556494" y="757784"/>
                  <a:pt x="1558974" y="760264"/>
                </a:cubicBezTo>
                <a:cubicBezTo>
                  <a:pt x="1561455" y="762744"/>
                  <a:pt x="1562695" y="766465"/>
                  <a:pt x="1562695" y="771426"/>
                </a:cubicBezTo>
                <a:lnTo>
                  <a:pt x="1570136" y="786309"/>
                </a:lnTo>
                <a:cubicBezTo>
                  <a:pt x="1570136" y="786309"/>
                  <a:pt x="1571376" y="783829"/>
                  <a:pt x="1573857" y="778868"/>
                </a:cubicBezTo>
                <a:cubicBezTo>
                  <a:pt x="1576338" y="773906"/>
                  <a:pt x="1577578" y="768946"/>
                  <a:pt x="1577578" y="763985"/>
                </a:cubicBezTo>
                <a:lnTo>
                  <a:pt x="1577578" y="734219"/>
                </a:lnTo>
                <a:lnTo>
                  <a:pt x="1555254" y="741660"/>
                </a:lnTo>
                <a:cubicBezTo>
                  <a:pt x="1545332" y="741660"/>
                  <a:pt x="1537890" y="741660"/>
                  <a:pt x="1532929" y="741660"/>
                </a:cubicBezTo>
                <a:cubicBezTo>
                  <a:pt x="1518047" y="756543"/>
                  <a:pt x="1510605" y="773906"/>
                  <a:pt x="1510605" y="793750"/>
                </a:cubicBezTo>
                <a:cubicBezTo>
                  <a:pt x="1510605" y="798712"/>
                  <a:pt x="1508125" y="801192"/>
                  <a:pt x="1503164" y="801192"/>
                </a:cubicBezTo>
                <a:lnTo>
                  <a:pt x="1503164" y="749102"/>
                </a:lnTo>
                <a:lnTo>
                  <a:pt x="1518047" y="741660"/>
                </a:lnTo>
                <a:cubicBezTo>
                  <a:pt x="1527968" y="741660"/>
                  <a:pt x="1534170" y="740420"/>
                  <a:pt x="1536650" y="737940"/>
                </a:cubicBezTo>
                <a:cubicBezTo>
                  <a:pt x="1539131" y="735460"/>
                  <a:pt x="1542851" y="734219"/>
                  <a:pt x="1547812" y="734219"/>
                </a:cubicBezTo>
                <a:lnTo>
                  <a:pt x="1562695" y="726778"/>
                </a:lnTo>
                <a:cubicBezTo>
                  <a:pt x="1562695" y="721816"/>
                  <a:pt x="1560214" y="718096"/>
                  <a:pt x="1555254" y="715616"/>
                </a:cubicBezTo>
                <a:cubicBezTo>
                  <a:pt x="1550293" y="713135"/>
                  <a:pt x="1545332" y="713135"/>
                  <a:pt x="1540371" y="715616"/>
                </a:cubicBezTo>
                <a:cubicBezTo>
                  <a:pt x="1535410" y="718096"/>
                  <a:pt x="1531689" y="718096"/>
                  <a:pt x="1529209" y="715616"/>
                </a:cubicBezTo>
                <a:cubicBezTo>
                  <a:pt x="1526728" y="713135"/>
                  <a:pt x="1530449" y="709415"/>
                  <a:pt x="1540371" y="704453"/>
                </a:cubicBezTo>
                <a:cubicBezTo>
                  <a:pt x="1545332" y="694532"/>
                  <a:pt x="1547812" y="687091"/>
                  <a:pt x="1547812" y="682129"/>
                </a:cubicBezTo>
                <a:lnTo>
                  <a:pt x="1547812" y="674688"/>
                </a:lnTo>
                <a:cubicBezTo>
                  <a:pt x="1552773" y="674688"/>
                  <a:pt x="1555254" y="670967"/>
                  <a:pt x="1555254" y="663526"/>
                </a:cubicBezTo>
                <a:cubicBezTo>
                  <a:pt x="1555254" y="656084"/>
                  <a:pt x="1555254" y="647402"/>
                  <a:pt x="1555254" y="637481"/>
                </a:cubicBezTo>
                <a:lnTo>
                  <a:pt x="1562695" y="607715"/>
                </a:lnTo>
                <a:cubicBezTo>
                  <a:pt x="1567656" y="607715"/>
                  <a:pt x="1572617" y="612676"/>
                  <a:pt x="1577578" y="622598"/>
                </a:cubicBezTo>
                <a:cubicBezTo>
                  <a:pt x="1582539" y="632519"/>
                  <a:pt x="1587500" y="637481"/>
                  <a:pt x="1592460" y="637481"/>
                </a:cubicBezTo>
                <a:lnTo>
                  <a:pt x="1585019" y="644922"/>
                </a:lnTo>
                <a:cubicBezTo>
                  <a:pt x="1580058" y="644922"/>
                  <a:pt x="1576338" y="641201"/>
                  <a:pt x="1573857" y="633760"/>
                </a:cubicBezTo>
                <a:cubicBezTo>
                  <a:pt x="1571376" y="626319"/>
                  <a:pt x="1568896" y="626319"/>
                  <a:pt x="1566416" y="633760"/>
                </a:cubicBezTo>
                <a:cubicBezTo>
                  <a:pt x="1563935" y="641201"/>
                  <a:pt x="1562695" y="646163"/>
                  <a:pt x="1562695" y="648643"/>
                </a:cubicBezTo>
                <a:cubicBezTo>
                  <a:pt x="1562695" y="651123"/>
                  <a:pt x="1565176" y="652364"/>
                  <a:pt x="1570136" y="652364"/>
                </a:cubicBezTo>
                <a:cubicBezTo>
                  <a:pt x="1575097" y="652364"/>
                  <a:pt x="1576338" y="653604"/>
                  <a:pt x="1573857" y="656084"/>
                </a:cubicBezTo>
                <a:cubicBezTo>
                  <a:pt x="1571376" y="658564"/>
                  <a:pt x="1570136" y="667246"/>
                  <a:pt x="1570136" y="682129"/>
                </a:cubicBezTo>
                <a:lnTo>
                  <a:pt x="1562695" y="697012"/>
                </a:lnTo>
                <a:lnTo>
                  <a:pt x="1570136" y="704453"/>
                </a:lnTo>
                <a:cubicBezTo>
                  <a:pt x="1570136" y="704453"/>
                  <a:pt x="1571376" y="704453"/>
                  <a:pt x="1573857" y="704453"/>
                </a:cubicBezTo>
                <a:cubicBezTo>
                  <a:pt x="1576338" y="704453"/>
                  <a:pt x="1577578" y="701973"/>
                  <a:pt x="1577578" y="697012"/>
                </a:cubicBezTo>
                <a:cubicBezTo>
                  <a:pt x="1582539" y="687091"/>
                  <a:pt x="1588740" y="682129"/>
                  <a:pt x="1596181" y="682129"/>
                </a:cubicBezTo>
                <a:cubicBezTo>
                  <a:pt x="1603623" y="682129"/>
                  <a:pt x="1606103" y="678409"/>
                  <a:pt x="1603623" y="670967"/>
                </a:cubicBezTo>
                <a:cubicBezTo>
                  <a:pt x="1601142" y="663526"/>
                  <a:pt x="1602383" y="662285"/>
                  <a:pt x="1607343" y="667246"/>
                </a:cubicBezTo>
                <a:cubicBezTo>
                  <a:pt x="1612304" y="667246"/>
                  <a:pt x="1614785" y="668487"/>
                  <a:pt x="1614785" y="670967"/>
                </a:cubicBezTo>
                <a:cubicBezTo>
                  <a:pt x="1614785" y="673447"/>
                  <a:pt x="1614785" y="677168"/>
                  <a:pt x="1614785" y="682129"/>
                </a:cubicBezTo>
                <a:cubicBezTo>
                  <a:pt x="1619746" y="697012"/>
                  <a:pt x="1622226" y="704453"/>
                  <a:pt x="1622226" y="704453"/>
                </a:cubicBezTo>
                <a:cubicBezTo>
                  <a:pt x="1627187" y="704453"/>
                  <a:pt x="1630908" y="704453"/>
                  <a:pt x="1633388" y="704453"/>
                </a:cubicBezTo>
                <a:cubicBezTo>
                  <a:pt x="1635869" y="704453"/>
                  <a:pt x="1639589" y="701973"/>
                  <a:pt x="1644550" y="697012"/>
                </a:cubicBezTo>
                <a:cubicBezTo>
                  <a:pt x="1654472" y="672208"/>
                  <a:pt x="1649511" y="659805"/>
                  <a:pt x="1629668" y="659805"/>
                </a:cubicBezTo>
                <a:cubicBezTo>
                  <a:pt x="1624707" y="659805"/>
                  <a:pt x="1622226" y="659805"/>
                  <a:pt x="1622226" y="659805"/>
                </a:cubicBezTo>
                <a:cubicBezTo>
                  <a:pt x="1622226" y="659805"/>
                  <a:pt x="1622226" y="657325"/>
                  <a:pt x="1622226" y="652364"/>
                </a:cubicBezTo>
                <a:cubicBezTo>
                  <a:pt x="1622226" y="647402"/>
                  <a:pt x="1624707" y="644922"/>
                  <a:pt x="1629668" y="644922"/>
                </a:cubicBezTo>
                <a:cubicBezTo>
                  <a:pt x="1634629" y="644922"/>
                  <a:pt x="1638349" y="643682"/>
                  <a:pt x="1640830" y="641201"/>
                </a:cubicBezTo>
                <a:cubicBezTo>
                  <a:pt x="1643310" y="638721"/>
                  <a:pt x="1644550" y="635001"/>
                  <a:pt x="1644550" y="630039"/>
                </a:cubicBezTo>
                <a:cubicBezTo>
                  <a:pt x="1644550" y="615157"/>
                  <a:pt x="1639589" y="607715"/>
                  <a:pt x="1629668" y="607715"/>
                </a:cubicBezTo>
                <a:lnTo>
                  <a:pt x="1637109" y="607715"/>
                </a:lnTo>
                <a:cubicBezTo>
                  <a:pt x="1637109" y="602754"/>
                  <a:pt x="1638349" y="600274"/>
                  <a:pt x="1640830" y="600274"/>
                </a:cubicBezTo>
                <a:cubicBezTo>
                  <a:pt x="1643310" y="600274"/>
                  <a:pt x="1644550" y="595312"/>
                  <a:pt x="1644550" y="585391"/>
                </a:cubicBezTo>
                <a:cubicBezTo>
                  <a:pt x="1644550" y="580430"/>
                  <a:pt x="1644550" y="576709"/>
                  <a:pt x="1644550" y="574229"/>
                </a:cubicBezTo>
                <a:cubicBezTo>
                  <a:pt x="1644550" y="571749"/>
                  <a:pt x="1649511" y="575469"/>
                  <a:pt x="1659433" y="585391"/>
                </a:cubicBezTo>
                <a:lnTo>
                  <a:pt x="1659433" y="592832"/>
                </a:lnTo>
                <a:lnTo>
                  <a:pt x="1659433" y="600274"/>
                </a:lnTo>
                <a:cubicBezTo>
                  <a:pt x="1664394" y="600274"/>
                  <a:pt x="1669355" y="605235"/>
                  <a:pt x="1674316" y="615157"/>
                </a:cubicBezTo>
                <a:cubicBezTo>
                  <a:pt x="1679277" y="625078"/>
                  <a:pt x="1681757" y="632519"/>
                  <a:pt x="1681757" y="637481"/>
                </a:cubicBezTo>
                <a:cubicBezTo>
                  <a:pt x="1681757" y="642442"/>
                  <a:pt x="1676797" y="644922"/>
                  <a:pt x="1666875" y="644922"/>
                </a:cubicBezTo>
                <a:cubicBezTo>
                  <a:pt x="1666875" y="649884"/>
                  <a:pt x="1669355" y="657325"/>
                  <a:pt x="1674316" y="667246"/>
                </a:cubicBezTo>
                <a:cubicBezTo>
                  <a:pt x="1694160" y="672208"/>
                  <a:pt x="1704082" y="667246"/>
                  <a:pt x="1704082" y="652364"/>
                </a:cubicBezTo>
                <a:lnTo>
                  <a:pt x="1711523" y="652364"/>
                </a:lnTo>
                <a:cubicBezTo>
                  <a:pt x="1716484" y="667246"/>
                  <a:pt x="1714004" y="674688"/>
                  <a:pt x="1704082" y="674688"/>
                </a:cubicBezTo>
                <a:cubicBezTo>
                  <a:pt x="1699121" y="674688"/>
                  <a:pt x="1694160" y="675928"/>
                  <a:pt x="1689199" y="678409"/>
                </a:cubicBezTo>
                <a:cubicBezTo>
                  <a:pt x="1684238" y="680889"/>
                  <a:pt x="1681757" y="684609"/>
                  <a:pt x="1681757" y="689571"/>
                </a:cubicBezTo>
                <a:cubicBezTo>
                  <a:pt x="1681757" y="694532"/>
                  <a:pt x="1687959" y="695771"/>
                  <a:pt x="1700361" y="693291"/>
                </a:cubicBezTo>
                <a:cubicBezTo>
                  <a:pt x="1712763" y="690811"/>
                  <a:pt x="1718964" y="692051"/>
                  <a:pt x="1718964" y="697012"/>
                </a:cubicBezTo>
                <a:cubicBezTo>
                  <a:pt x="1718964" y="697012"/>
                  <a:pt x="1720205" y="698253"/>
                  <a:pt x="1722685" y="700733"/>
                </a:cubicBezTo>
                <a:cubicBezTo>
                  <a:pt x="1725165" y="703213"/>
                  <a:pt x="1728886" y="704453"/>
                  <a:pt x="1733847" y="704453"/>
                </a:cubicBezTo>
                <a:cubicBezTo>
                  <a:pt x="1738808" y="704453"/>
                  <a:pt x="1742529" y="704453"/>
                  <a:pt x="1745009" y="704453"/>
                </a:cubicBezTo>
                <a:cubicBezTo>
                  <a:pt x="1747490" y="704453"/>
                  <a:pt x="1748730" y="704453"/>
                  <a:pt x="1748730" y="704453"/>
                </a:cubicBezTo>
                <a:cubicBezTo>
                  <a:pt x="1748730" y="709415"/>
                  <a:pt x="1753691" y="713135"/>
                  <a:pt x="1763613" y="715616"/>
                </a:cubicBezTo>
                <a:cubicBezTo>
                  <a:pt x="1773535" y="718096"/>
                  <a:pt x="1778496" y="714375"/>
                  <a:pt x="1778496" y="704453"/>
                </a:cubicBezTo>
                <a:lnTo>
                  <a:pt x="1785937" y="689571"/>
                </a:lnTo>
                <a:cubicBezTo>
                  <a:pt x="1795859" y="689571"/>
                  <a:pt x="1802060" y="690811"/>
                  <a:pt x="1804541" y="693291"/>
                </a:cubicBezTo>
                <a:cubicBezTo>
                  <a:pt x="1807021" y="695771"/>
                  <a:pt x="1805781" y="699492"/>
                  <a:pt x="1800820" y="704453"/>
                </a:cubicBezTo>
                <a:cubicBezTo>
                  <a:pt x="1795859" y="709415"/>
                  <a:pt x="1794618" y="713135"/>
                  <a:pt x="1797099" y="715616"/>
                </a:cubicBezTo>
                <a:cubicBezTo>
                  <a:pt x="1799580" y="718096"/>
                  <a:pt x="1800820" y="721816"/>
                  <a:pt x="1800820" y="726778"/>
                </a:cubicBezTo>
                <a:lnTo>
                  <a:pt x="1815703" y="726778"/>
                </a:lnTo>
                <a:cubicBezTo>
                  <a:pt x="1820663" y="726778"/>
                  <a:pt x="1824384" y="720577"/>
                  <a:pt x="1826865" y="708174"/>
                </a:cubicBezTo>
                <a:cubicBezTo>
                  <a:pt x="1829345" y="695771"/>
                  <a:pt x="1828105" y="689571"/>
                  <a:pt x="1823144" y="689571"/>
                </a:cubicBezTo>
                <a:lnTo>
                  <a:pt x="1838027" y="674688"/>
                </a:lnTo>
                <a:cubicBezTo>
                  <a:pt x="1847949" y="674688"/>
                  <a:pt x="1850429" y="672208"/>
                  <a:pt x="1845468" y="667246"/>
                </a:cubicBezTo>
                <a:cubicBezTo>
                  <a:pt x="1845468" y="662285"/>
                  <a:pt x="1846708" y="658564"/>
                  <a:pt x="1849189" y="656084"/>
                </a:cubicBezTo>
                <a:cubicBezTo>
                  <a:pt x="1851670" y="653604"/>
                  <a:pt x="1852910" y="652364"/>
                  <a:pt x="1852910" y="652364"/>
                </a:cubicBezTo>
                <a:cubicBezTo>
                  <a:pt x="1862832" y="647402"/>
                  <a:pt x="1862832" y="639961"/>
                  <a:pt x="1852910" y="630039"/>
                </a:cubicBezTo>
                <a:cubicBezTo>
                  <a:pt x="1852910" y="630039"/>
                  <a:pt x="1851670" y="627559"/>
                  <a:pt x="1849189" y="622598"/>
                </a:cubicBezTo>
                <a:cubicBezTo>
                  <a:pt x="1846708" y="617637"/>
                  <a:pt x="1845468" y="612676"/>
                  <a:pt x="1845468" y="607715"/>
                </a:cubicBezTo>
                <a:lnTo>
                  <a:pt x="1845468" y="592832"/>
                </a:lnTo>
                <a:lnTo>
                  <a:pt x="1860351" y="607715"/>
                </a:lnTo>
                <a:lnTo>
                  <a:pt x="1890117" y="607715"/>
                </a:lnTo>
                <a:cubicBezTo>
                  <a:pt x="1890117" y="607715"/>
                  <a:pt x="1892597" y="602754"/>
                  <a:pt x="1897558" y="592832"/>
                </a:cubicBezTo>
                <a:cubicBezTo>
                  <a:pt x="1902519" y="582911"/>
                  <a:pt x="1907480" y="576709"/>
                  <a:pt x="1912441" y="574229"/>
                </a:cubicBezTo>
                <a:cubicBezTo>
                  <a:pt x="1917402" y="571749"/>
                  <a:pt x="1919882" y="575469"/>
                  <a:pt x="1919882" y="585391"/>
                </a:cubicBezTo>
                <a:cubicBezTo>
                  <a:pt x="1934765" y="590352"/>
                  <a:pt x="1952129" y="590352"/>
                  <a:pt x="1971972" y="585391"/>
                </a:cubicBezTo>
                <a:cubicBezTo>
                  <a:pt x="1971972" y="580430"/>
                  <a:pt x="1974453" y="575469"/>
                  <a:pt x="1979414" y="570508"/>
                </a:cubicBezTo>
                <a:lnTo>
                  <a:pt x="1994296" y="555625"/>
                </a:lnTo>
                <a:cubicBezTo>
                  <a:pt x="1994296" y="555625"/>
                  <a:pt x="1994296" y="553145"/>
                  <a:pt x="1994296" y="548184"/>
                </a:cubicBezTo>
                <a:cubicBezTo>
                  <a:pt x="1994296" y="543223"/>
                  <a:pt x="1996777" y="540743"/>
                  <a:pt x="2001738" y="540743"/>
                </a:cubicBezTo>
                <a:lnTo>
                  <a:pt x="2001738" y="525860"/>
                </a:lnTo>
                <a:cubicBezTo>
                  <a:pt x="1996777" y="525860"/>
                  <a:pt x="1996777" y="523380"/>
                  <a:pt x="2001738" y="518418"/>
                </a:cubicBezTo>
                <a:cubicBezTo>
                  <a:pt x="2001738" y="513457"/>
                  <a:pt x="2002978" y="510977"/>
                  <a:pt x="2005459" y="510977"/>
                </a:cubicBezTo>
                <a:cubicBezTo>
                  <a:pt x="2007939" y="510977"/>
                  <a:pt x="2009179" y="513457"/>
                  <a:pt x="2009179" y="518418"/>
                </a:cubicBezTo>
                <a:cubicBezTo>
                  <a:pt x="2014140" y="523380"/>
                  <a:pt x="2024062" y="525860"/>
                  <a:pt x="2038945" y="525860"/>
                </a:cubicBezTo>
                <a:cubicBezTo>
                  <a:pt x="2048867" y="525860"/>
                  <a:pt x="2056308" y="525860"/>
                  <a:pt x="2061269" y="525860"/>
                </a:cubicBezTo>
                <a:cubicBezTo>
                  <a:pt x="2066230" y="530821"/>
                  <a:pt x="2071191" y="535781"/>
                  <a:pt x="2076152" y="540743"/>
                </a:cubicBezTo>
                <a:lnTo>
                  <a:pt x="2083593" y="548184"/>
                </a:lnTo>
                <a:cubicBezTo>
                  <a:pt x="2083593" y="548184"/>
                  <a:pt x="2083593" y="550664"/>
                  <a:pt x="2083593" y="555625"/>
                </a:cubicBezTo>
                <a:cubicBezTo>
                  <a:pt x="2083593" y="560587"/>
                  <a:pt x="2084833" y="563067"/>
                  <a:pt x="2087314" y="563067"/>
                </a:cubicBezTo>
                <a:cubicBezTo>
                  <a:pt x="2089795" y="563067"/>
                  <a:pt x="2095995" y="563067"/>
                  <a:pt x="2105917" y="563067"/>
                </a:cubicBezTo>
                <a:cubicBezTo>
                  <a:pt x="2120800" y="563067"/>
                  <a:pt x="2129482" y="561826"/>
                  <a:pt x="2131962" y="559346"/>
                </a:cubicBezTo>
                <a:cubicBezTo>
                  <a:pt x="2134443" y="556866"/>
                  <a:pt x="2139404" y="556866"/>
                  <a:pt x="2146845" y="559346"/>
                </a:cubicBezTo>
                <a:cubicBezTo>
                  <a:pt x="2154287" y="561826"/>
                  <a:pt x="2158007" y="560587"/>
                  <a:pt x="2158007" y="555625"/>
                </a:cubicBezTo>
                <a:cubicBezTo>
                  <a:pt x="2158007" y="555625"/>
                  <a:pt x="2160488" y="554385"/>
                  <a:pt x="2165449" y="551905"/>
                </a:cubicBezTo>
                <a:cubicBezTo>
                  <a:pt x="2170409" y="549425"/>
                  <a:pt x="2172890" y="548184"/>
                  <a:pt x="2172890" y="548184"/>
                </a:cubicBezTo>
                <a:lnTo>
                  <a:pt x="2195214" y="540743"/>
                </a:lnTo>
                <a:cubicBezTo>
                  <a:pt x="2195214" y="540743"/>
                  <a:pt x="2197695" y="539502"/>
                  <a:pt x="2202656" y="537022"/>
                </a:cubicBezTo>
                <a:cubicBezTo>
                  <a:pt x="2207617" y="534542"/>
                  <a:pt x="2211337" y="535781"/>
                  <a:pt x="2213818" y="540743"/>
                </a:cubicBezTo>
                <a:cubicBezTo>
                  <a:pt x="2216299" y="545704"/>
                  <a:pt x="2222499" y="548184"/>
                  <a:pt x="2232421" y="548184"/>
                </a:cubicBezTo>
                <a:cubicBezTo>
                  <a:pt x="2242343" y="548184"/>
                  <a:pt x="2251025" y="545704"/>
                  <a:pt x="2258466" y="540743"/>
                </a:cubicBezTo>
                <a:cubicBezTo>
                  <a:pt x="2265908" y="535781"/>
                  <a:pt x="2273349" y="535781"/>
                  <a:pt x="2280791" y="540743"/>
                </a:cubicBezTo>
                <a:cubicBezTo>
                  <a:pt x="2288232" y="545704"/>
                  <a:pt x="2291953" y="545704"/>
                  <a:pt x="2291953" y="540743"/>
                </a:cubicBezTo>
                <a:lnTo>
                  <a:pt x="2329160" y="533301"/>
                </a:lnTo>
                <a:cubicBezTo>
                  <a:pt x="2349003" y="533301"/>
                  <a:pt x="2358925" y="535781"/>
                  <a:pt x="2358925" y="540743"/>
                </a:cubicBezTo>
                <a:lnTo>
                  <a:pt x="2344042" y="555625"/>
                </a:lnTo>
                <a:cubicBezTo>
                  <a:pt x="2334120" y="560587"/>
                  <a:pt x="2317998" y="563067"/>
                  <a:pt x="2295673" y="563067"/>
                </a:cubicBezTo>
                <a:cubicBezTo>
                  <a:pt x="2273349" y="563067"/>
                  <a:pt x="2262187" y="563067"/>
                  <a:pt x="2262187" y="563067"/>
                </a:cubicBezTo>
                <a:lnTo>
                  <a:pt x="2239863" y="577950"/>
                </a:lnTo>
                <a:lnTo>
                  <a:pt x="2217539" y="570508"/>
                </a:lnTo>
                <a:cubicBezTo>
                  <a:pt x="2222499" y="565547"/>
                  <a:pt x="2222499" y="563067"/>
                  <a:pt x="2217539" y="563067"/>
                </a:cubicBezTo>
                <a:lnTo>
                  <a:pt x="2210097" y="570508"/>
                </a:lnTo>
                <a:cubicBezTo>
                  <a:pt x="2210097" y="570508"/>
                  <a:pt x="2208857" y="571749"/>
                  <a:pt x="2206376" y="574229"/>
                </a:cubicBezTo>
                <a:cubicBezTo>
                  <a:pt x="2203896" y="576709"/>
                  <a:pt x="2200175" y="577950"/>
                  <a:pt x="2195214" y="577950"/>
                </a:cubicBezTo>
                <a:cubicBezTo>
                  <a:pt x="2190254" y="577950"/>
                  <a:pt x="2185292" y="580430"/>
                  <a:pt x="2180332" y="585391"/>
                </a:cubicBezTo>
                <a:cubicBezTo>
                  <a:pt x="2180332" y="585391"/>
                  <a:pt x="2179092" y="586632"/>
                  <a:pt x="2176611" y="589112"/>
                </a:cubicBezTo>
                <a:cubicBezTo>
                  <a:pt x="2174130" y="591592"/>
                  <a:pt x="2172890" y="592832"/>
                  <a:pt x="2172890" y="592832"/>
                </a:cubicBezTo>
                <a:lnTo>
                  <a:pt x="2180332" y="607715"/>
                </a:lnTo>
                <a:cubicBezTo>
                  <a:pt x="2185292" y="612676"/>
                  <a:pt x="2187773" y="617637"/>
                  <a:pt x="2187773" y="622598"/>
                </a:cubicBezTo>
                <a:cubicBezTo>
                  <a:pt x="2192734" y="637481"/>
                  <a:pt x="2202656" y="639961"/>
                  <a:pt x="2217539" y="630039"/>
                </a:cubicBezTo>
                <a:cubicBezTo>
                  <a:pt x="2217539" y="625078"/>
                  <a:pt x="2218779" y="621357"/>
                  <a:pt x="2221259" y="618877"/>
                </a:cubicBezTo>
                <a:cubicBezTo>
                  <a:pt x="2223740" y="616397"/>
                  <a:pt x="2227461" y="615157"/>
                  <a:pt x="2232421" y="615157"/>
                </a:cubicBezTo>
                <a:lnTo>
                  <a:pt x="2224980" y="622598"/>
                </a:lnTo>
                <a:lnTo>
                  <a:pt x="2217539" y="637481"/>
                </a:lnTo>
                <a:lnTo>
                  <a:pt x="2232421" y="637481"/>
                </a:lnTo>
                <a:cubicBezTo>
                  <a:pt x="2242343" y="637481"/>
                  <a:pt x="2252265" y="635001"/>
                  <a:pt x="2262187" y="630039"/>
                </a:cubicBezTo>
                <a:lnTo>
                  <a:pt x="2269628" y="622598"/>
                </a:lnTo>
                <a:lnTo>
                  <a:pt x="2254746" y="622598"/>
                </a:lnTo>
                <a:lnTo>
                  <a:pt x="2239863" y="615157"/>
                </a:lnTo>
                <a:lnTo>
                  <a:pt x="2254746" y="615157"/>
                </a:lnTo>
                <a:cubicBezTo>
                  <a:pt x="2264668" y="610195"/>
                  <a:pt x="2270868" y="608956"/>
                  <a:pt x="2273349" y="611436"/>
                </a:cubicBezTo>
                <a:cubicBezTo>
                  <a:pt x="2275830" y="613916"/>
                  <a:pt x="2279551" y="613916"/>
                  <a:pt x="2284511" y="611436"/>
                </a:cubicBezTo>
                <a:cubicBezTo>
                  <a:pt x="2289472" y="608956"/>
                  <a:pt x="2293193" y="610195"/>
                  <a:pt x="2295673" y="615157"/>
                </a:cubicBezTo>
                <a:cubicBezTo>
                  <a:pt x="2298154" y="620118"/>
                  <a:pt x="2304355" y="622598"/>
                  <a:pt x="2314277" y="622598"/>
                </a:cubicBezTo>
                <a:lnTo>
                  <a:pt x="2321718" y="630039"/>
                </a:lnTo>
                <a:lnTo>
                  <a:pt x="2336601" y="659805"/>
                </a:lnTo>
                <a:cubicBezTo>
                  <a:pt x="2336601" y="659805"/>
                  <a:pt x="2339082" y="662285"/>
                  <a:pt x="2344042" y="667246"/>
                </a:cubicBezTo>
                <a:lnTo>
                  <a:pt x="2351484" y="659805"/>
                </a:lnTo>
                <a:cubicBezTo>
                  <a:pt x="2351484" y="659805"/>
                  <a:pt x="2352724" y="658564"/>
                  <a:pt x="2355205" y="656084"/>
                </a:cubicBezTo>
                <a:cubicBezTo>
                  <a:pt x="2357685" y="653604"/>
                  <a:pt x="2358925" y="652364"/>
                  <a:pt x="2358925" y="652364"/>
                </a:cubicBezTo>
                <a:lnTo>
                  <a:pt x="2366367" y="644922"/>
                </a:lnTo>
                <a:cubicBezTo>
                  <a:pt x="2366367" y="639961"/>
                  <a:pt x="2361406" y="638721"/>
                  <a:pt x="2351484" y="641201"/>
                </a:cubicBezTo>
                <a:cubicBezTo>
                  <a:pt x="2341562" y="643682"/>
                  <a:pt x="2336601" y="642442"/>
                  <a:pt x="2336601" y="637481"/>
                </a:cubicBezTo>
                <a:cubicBezTo>
                  <a:pt x="2336601" y="632519"/>
                  <a:pt x="2339082" y="627559"/>
                  <a:pt x="2344042" y="622598"/>
                </a:cubicBezTo>
                <a:cubicBezTo>
                  <a:pt x="2344042" y="622598"/>
                  <a:pt x="2345283" y="621357"/>
                  <a:pt x="2347763" y="618877"/>
                </a:cubicBezTo>
                <a:cubicBezTo>
                  <a:pt x="2350244" y="616397"/>
                  <a:pt x="2351484" y="612676"/>
                  <a:pt x="2351484" y="607715"/>
                </a:cubicBezTo>
                <a:lnTo>
                  <a:pt x="2351484" y="592832"/>
                </a:lnTo>
                <a:lnTo>
                  <a:pt x="2366367" y="607715"/>
                </a:lnTo>
                <a:cubicBezTo>
                  <a:pt x="2376289" y="607715"/>
                  <a:pt x="2383730" y="607715"/>
                  <a:pt x="2388691" y="607715"/>
                </a:cubicBezTo>
                <a:cubicBezTo>
                  <a:pt x="2388691" y="602754"/>
                  <a:pt x="2391172" y="597794"/>
                  <a:pt x="2396132" y="592832"/>
                </a:cubicBezTo>
                <a:cubicBezTo>
                  <a:pt x="2401093" y="587871"/>
                  <a:pt x="2403574" y="582911"/>
                  <a:pt x="2403574" y="577950"/>
                </a:cubicBezTo>
                <a:cubicBezTo>
                  <a:pt x="2403574" y="572988"/>
                  <a:pt x="2408534" y="570508"/>
                  <a:pt x="2418457" y="570508"/>
                </a:cubicBezTo>
                <a:lnTo>
                  <a:pt x="2433339" y="563067"/>
                </a:lnTo>
                <a:cubicBezTo>
                  <a:pt x="2443261" y="553145"/>
                  <a:pt x="2448222" y="548184"/>
                  <a:pt x="2448222" y="548184"/>
                </a:cubicBezTo>
                <a:lnTo>
                  <a:pt x="2448222" y="563067"/>
                </a:lnTo>
                <a:cubicBezTo>
                  <a:pt x="2438300" y="568028"/>
                  <a:pt x="2437060" y="574229"/>
                  <a:pt x="2444501" y="581670"/>
                </a:cubicBezTo>
                <a:cubicBezTo>
                  <a:pt x="2451943" y="589112"/>
                  <a:pt x="2455664" y="594073"/>
                  <a:pt x="2455664" y="596553"/>
                </a:cubicBezTo>
                <a:cubicBezTo>
                  <a:pt x="2455664" y="599033"/>
                  <a:pt x="2455664" y="600274"/>
                  <a:pt x="2455664" y="600274"/>
                </a:cubicBezTo>
                <a:lnTo>
                  <a:pt x="2470546" y="585391"/>
                </a:lnTo>
                <a:cubicBezTo>
                  <a:pt x="2470546" y="585391"/>
                  <a:pt x="2474267" y="581670"/>
                  <a:pt x="2481709" y="574229"/>
                </a:cubicBezTo>
                <a:cubicBezTo>
                  <a:pt x="2489150" y="566787"/>
                  <a:pt x="2492871" y="558105"/>
                  <a:pt x="2492871" y="548184"/>
                </a:cubicBezTo>
                <a:cubicBezTo>
                  <a:pt x="2492871" y="538262"/>
                  <a:pt x="2490390" y="533301"/>
                  <a:pt x="2485429" y="533301"/>
                </a:cubicBezTo>
                <a:cubicBezTo>
                  <a:pt x="2485429" y="523380"/>
                  <a:pt x="2485429" y="518418"/>
                  <a:pt x="2485429" y="518418"/>
                </a:cubicBezTo>
                <a:lnTo>
                  <a:pt x="2492871" y="510977"/>
                </a:lnTo>
                <a:cubicBezTo>
                  <a:pt x="2492871" y="515938"/>
                  <a:pt x="2495351" y="518418"/>
                  <a:pt x="2500312" y="518418"/>
                </a:cubicBezTo>
                <a:lnTo>
                  <a:pt x="2515195" y="518418"/>
                </a:lnTo>
                <a:cubicBezTo>
                  <a:pt x="2520156" y="518418"/>
                  <a:pt x="2523876" y="518418"/>
                  <a:pt x="2526357" y="518418"/>
                </a:cubicBezTo>
                <a:cubicBezTo>
                  <a:pt x="2528838" y="518418"/>
                  <a:pt x="2530078" y="515938"/>
                  <a:pt x="2530078" y="510977"/>
                </a:cubicBezTo>
                <a:cubicBezTo>
                  <a:pt x="2530078" y="515938"/>
                  <a:pt x="2531318" y="519659"/>
                  <a:pt x="2533798" y="522139"/>
                </a:cubicBezTo>
                <a:cubicBezTo>
                  <a:pt x="2536279" y="524619"/>
                  <a:pt x="2542480" y="525860"/>
                  <a:pt x="2552402" y="525860"/>
                </a:cubicBezTo>
                <a:cubicBezTo>
                  <a:pt x="2562324" y="525860"/>
                  <a:pt x="2568525" y="525860"/>
                  <a:pt x="2571005" y="525860"/>
                </a:cubicBezTo>
                <a:cubicBezTo>
                  <a:pt x="2573486" y="525860"/>
                  <a:pt x="2574726" y="528340"/>
                  <a:pt x="2574726" y="533301"/>
                </a:cubicBezTo>
                <a:cubicBezTo>
                  <a:pt x="2574726" y="538262"/>
                  <a:pt x="2579687" y="540743"/>
                  <a:pt x="2589609" y="540743"/>
                </a:cubicBezTo>
                <a:lnTo>
                  <a:pt x="2597050" y="548184"/>
                </a:lnTo>
                <a:cubicBezTo>
                  <a:pt x="2582167" y="553145"/>
                  <a:pt x="2582167" y="558105"/>
                  <a:pt x="2597050" y="563067"/>
                </a:cubicBezTo>
                <a:cubicBezTo>
                  <a:pt x="2606972" y="568028"/>
                  <a:pt x="2616894" y="563067"/>
                  <a:pt x="2626816" y="548184"/>
                </a:cubicBezTo>
                <a:lnTo>
                  <a:pt x="2634257" y="548184"/>
                </a:lnTo>
                <a:cubicBezTo>
                  <a:pt x="2634257" y="553145"/>
                  <a:pt x="2651621" y="553145"/>
                  <a:pt x="2686347" y="548184"/>
                </a:cubicBezTo>
                <a:lnTo>
                  <a:pt x="2701230" y="540743"/>
                </a:lnTo>
                <a:cubicBezTo>
                  <a:pt x="2711152" y="540743"/>
                  <a:pt x="2716113" y="540743"/>
                  <a:pt x="2716113" y="540743"/>
                </a:cubicBezTo>
                <a:cubicBezTo>
                  <a:pt x="2726035" y="545704"/>
                  <a:pt x="2743398" y="545704"/>
                  <a:pt x="2768203" y="540743"/>
                </a:cubicBezTo>
                <a:lnTo>
                  <a:pt x="2790527" y="540743"/>
                </a:lnTo>
                <a:cubicBezTo>
                  <a:pt x="2795488" y="545704"/>
                  <a:pt x="2797968" y="545704"/>
                  <a:pt x="2797968" y="540743"/>
                </a:cubicBezTo>
                <a:lnTo>
                  <a:pt x="2842617" y="533301"/>
                </a:lnTo>
                <a:cubicBezTo>
                  <a:pt x="2872382" y="538262"/>
                  <a:pt x="2872382" y="545704"/>
                  <a:pt x="2842617" y="555625"/>
                </a:cubicBezTo>
                <a:lnTo>
                  <a:pt x="2797968" y="563067"/>
                </a:lnTo>
                <a:cubicBezTo>
                  <a:pt x="2758281" y="563067"/>
                  <a:pt x="2753320" y="570508"/>
                  <a:pt x="2783085" y="585391"/>
                </a:cubicBezTo>
                <a:cubicBezTo>
                  <a:pt x="2793008" y="590352"/>
                  <a:pt x="2799208" y="590352"/>
                  <a:pt x="2801689" y="585391"/>
                </a:cubicBezTo>
                <a:cubicBezTo>
                  <a:pt x="2804170" y="580430"/>
                  <a:pt x="2810370" y="580430"/>
                  <a:pt x="2820292" y="585391"/>
                </a:cubicBezTo>
                <a:cubicBezTo>
                  <a:pt x="2830215" y="585391"/>
                  <a:pt x="2836415" y="585391"/>
                  <a:pt x="2838896" y="585391"/>
                </a:cubicBezTo>
                <a:cubicBezTo>
                  <a:pt x="2841377" y="585391"/>
                  <a:pt x="2842617" y="582911"/>
                  <a:pt x="2842617" y="577950"/>
                </a:cubicBezTo>
                <a:lnTo>
                  <a:pt x="2850058" y="563067"/>
                </a:lnTo>
                <a:lnTo>
                  <a:pt x="2864941" y="570508"/>
                </a:lnTo>
                <a:cubicBezTo>
                  <a:pt x="2869902" y="580430"/>
                  <a:pt x="2879824" y="582911"/>
                  <a:pt x="2894707" y="577950"/>
                </a:cubicBezTo>
                <a:cubicBezTo>
                  <a:pt x="2894707" y="577950"/>
                  <a:pt x="2898427" y="577950"/>
                  <a:pt x="2905869" y="577950"/>
                </a:cubicBezTo>
                <a:cubicBezTo>
                  <a:pt x="2913310" y="577950"/>
                  <a:pt x="2919511" y="577950"/>
                  <a:pt x="2924472" y="577950"/>
                </a:cubicBezTo>
                <a:cubicBezTo>
                  <a:pt x="2929433" y="577950"/>
                  <a:pt x="2934394" y="576709"/>
                  <a:pt x="2939355" y="574229"/>
                </a:cubicBezTo>
                <a:cubicBezTo>
                  <a:pt x="2944316" y="571749"/>
                  <a:pt x="2949277" y="570508"/>
                  <a:pt x="2954238" y="570508"/>
                </a:cubicBezTo>
                <a:cubicBezTo>
                  <a:pt x="2964160" y="560587"/>
                  <a:pt x="2971601" y="558105"/>
                  <a:pt x="2976562" y="563067"/>
                </a:cubicBezTo>
                <a:cubicBezTo>
                  <a:pt x="2976562" y="568028"/>
                  <a:pt x="2977802" y="570508"/>
                  <a:pt x="2980283" y="570508"/>
                </a:cubicBezTo>
                <a:cubicBezTo>
                  <a:pt x="2982763" y="570508"/>
                  <a:pt x="2984003" y="570508"/>
                  <a:pt x="2984003" y="570508"/>
                </a:cubicBezTo>
                <a:lnTo>
                  <a:pt x="2998886" y="563067"/>
                </a:lnTo>
                <a:cubicBezTo>
                  <a:pt x="3003847" y="563067"/>
                  <a:pt x="3006328" y="563067"/>
                  <a:pt x="3006328" y="563067"/>
                </a:cubicBezTo>
                <a:cubicBezTo>
                  <a:pt x="3006328" y="568028"/>
                  <a:pt x="3008808" y="568028"/>
                  <a:pt x="3013769" y="563067"/>
                </a:cubicBezTo>
                <a:lnTo>
                  <a:pt x="3021210" y="563067"/>
                </a:lnTo>
                <a:cubicBezTo>
                  <a:pt x="3021210" y="568028"/>
                  <a:pt x="3023691" y="570508"/>
                  <a:pt x="3028652" y="570508"/>
                </a:cubicBezTo>
                <a:cubicBezTo>
                  <a:pt x="3033613" y="570508"/>
                  <a:pt x="3038574" y="572988"/>
                  <a:pt x="3043535" y="577950"/>
                </a:cubicBezTo>
                <a:cubicBezTo>
                  <a:pt x="3048495" y="582911"/>
                  <a:pt x="3053457" y="582911"/>
                  <a:pt x="3058417" y="577950"/>
                </a:cubicBezTo>
                <a:lnTo>
                  <a:pt x="3043535" y="570508"/>
                </a:lnTo>
                <a:lnTo>
                  <a:pt x="3043535" y="563067"/>
                </a:lnTo>
                <a:lnTo>
                  <a:pt x="3043535" y="555625"/>
                </a:lnTo>
                <a:lnTo>
                  <a:pt x="3043535" y="548184"/>
                </a:lnTo>
                <a:lnTo>
                  <a:pt x="3065859" y="548184"/>
                </a:lnTo>
                <a:cubicBezTo>
                  <a:pt x="3070820" y="548184"/>
                  <a:pt x="3074540" y="548184"/>
                  <a:pt x="3077021" y="548184"/>
                </a:cubicBezTo>
                <a:cubicBezTo>
                  <a:pt x="3079502" y="548184"/>
                  <a:pt x="3080742" y="545704"/>
                  <a:pt x="3080742" y="540743"/>
                </a:cubicBezTo>
                <a:lnTo>
                  <a:pt x="3088183" y="533301"/>
                </a:lnTo>
                <a:lnTo>
                  <a:pt x="3095625" y="533301"/>
                </a:lnTo>
                <a:cubicBezTo>
                  <a:pt x="3095625" y="538262"/>
                  <a:pt x="3104306" y="540743"/>
                  <a:pt x="3121669" y="540743"/>
                </a:cubicBezTo>
                <a:cubicBezTo>
                  <a:pt x="3139033" y="540743"/>
                  <a:pt x="3155156" y="540743"/>
                  <a:pt x="3170039" y="540743"/>
                </a:cubicBezTo>
                <a:lnTo>
                  <a:pt x="3214687" y="540743"/>
                </a:lnTo>
                <a:cubicBezTo>
                  <a:pt x="3224609" y="535781"/>
                  <a:pt x="3227089" y="528340"/>
                  <a:pt x="3222128" y="518418"/>
                </a:cubicBezTo>
                <a:cubicBezTo>
                  <a:pt x="3222128" y="513457"/>
                  <a:pt x="3223369" y="509736"/>
                  <a:pt x="3225849" y="507256"/>
                </a:cubicBezTo>
                <a:cubicBezTo>
                  <a:pt x="3228330" y="504776"/>
                  <a:pt x="3234531" y="503535"/>
                  <a:pt x="3244453" y="503535"/>
                </a:cubicBezTo>
                <a:cubicBezTo>
                  <a:pt x="3249414" y="498574"/>
                  <a:pt x="3254374" y="496094"/>
                  <a:pt x="3259335" y="496094"/>
                </a:cubicBezTo>
                <a:cubicBezTo>
                  <a:pt x="3264296" y="496094"/>
                  <a:pt x="3269257" y="496094"/>
                  <a:pt x="3274218" y="496094"/>
                </a:cubicBezTo>
                <a:lnTo>
                  <a:pt x="3259335" y="503535"/>
                </a:lnTo>
                <a:lnTo>
                  <a:pt x="3244453" y="518418"/>
                </a:lnTo>
                <a:cubicBezTo>
                  <a:pt x="3249414" y="523380"/>
                  <a:pt x="3251894" y="527100"/>
                  <a:pt x="3251894" y="529580"/>
                </a:cubicBezTo>
                <a:cubicBezTo>
                  <a:pt x="3251894" y="532060"/>
                  <a:pt x="3253134" y="534542"/>
                  <a:pt x="3255615" y="537022"/>
                </a:cubicBezTo>
                <a:cubicBezTo>
                  <a:pt x="3258095" y="539502"/>
                  <a:pt x="3266777" y="540743"/>
                  <a:pt x="3281660" y="540743"/>
                </a:cubicBezTo>
                <a:cubicBezTo>
                  <a:pt x="3301504" y="545704"/>
                  <a:pt x="3311425" y="543223"/>
                  <a:pt x="3311425" y="533301"/>
                </a:cubicBezTo>
                <a:cubicBezTo>
                  <a:pt x="3311425" y="528340"/>
                  <a:pt x="3311425" y="525860"/>
                  <a:pt x="3311425" y="525860"/>
                </a:cubicBezTo>
                <a:cubicBezTo>
                  <a:pt x="3311425" y="520898"/>
                  <a:pt x="3311425" y="513457"/>
                  <a:pt x="3311425" y="503535"/>
                </a:cubicBezTo>
                <a:cubicBezTo>
                  <a:pt x="3311425" y="498574"/>
                  <a:pt x="3310185" y="496094"/>
                  <a:pt x="3307705" y="496094"/>
                </a:cubicBezTo>
                <a:cubicBezTo>
                  <a:pt x="3305224" y="496094"/>
                  <a:pt x="3301504" y="496094"/>
                  <a:pt x="3296542" y="496094"/>
                </a:cubicBezTo>
                <a:cubicBezTo>
                  <a:pt x="3291581" y="496094"/>
                  <a:pt x="3289101" y="494853"/>
                  <a:pt x="3289101" y="492373"/>
                </a:cubicBezTo>
                <a:cubicBezTo>
                  <a:pt x="3289101" y="489893"/>
                  <a:pt x="3291581" y="488653"/>
                  <a:pt x="3296542" y="488653"/>
                </a:cubicBezTo>
                <a:cubicBezTo>
                  <a:pt x="3306464" y="478731"/>
                  <a:pt x="3311425" y="471290"/>
                  <a:pt x="3311425" y="466328"/>
                </a:cubicBezTo>
                <a:cubicBezTo>
                  <a:pt x="3306464" y="456407"/>
                  <a:pt x="3299023" y="453926"/>
                  <a:pt x="3289101" y="458887"/>
                </a:cubicBezTo>
                <a:cubicBezTo>
                  <a:pt x="3284140" y="453926"/>
                  <a:pt x="3282900" y="451446"/>
                  <a:pt x="3285380" y="451446"/>
                </a:cubicBezTo>
                <a:cubicBezTo>
                  <a:pt x="3287861" y="451446"/>
                  <a:pt x="3286621" y="446484"/>
                  <a:pt x="3281660" y="436563"/>
                </a:cubicBezTo>
                <a:cubicBezTo>
                  <a:pt x="3286621" y="436563"/>
                  <a:pt x="3289101" y="436563"/>
                  <a:pt x="3289101" y="436563"/>
                </a:cubicBezTo>
                <a:lnTo>
                  <a:pt x="3296542" y="436563"/>
                </a:lnTo>
                <a:lnTo>
                  <a:pt x="3303984" y="436563"/>
                </a:lnTo>
                <a:cubicBezTo>
                  <a:pt x="3308945" y="426641"/>
                  <a:pt x="3301504" y="421680"/>
                  <a:pt x="3281660" y="421680"/>
                </a:cubicBezTo>
                <a:lnTo>
                  <a:pt x="3274218" y="421680"/>
                </a:lnTo>
                <a:cubicBezTo>
                  <a:pt x="3274218" y="416719"/>
                  <a:pt x="3279179" y="414239"/>
                  <a:pt x="3289101" y="414239"/>
                </a:cubicBezTo>
                <a:cubicBezTo>
                  <a:pt x="3289101" y="414239"/>
                  <a:pt x="3291581" y="416719"/>
                  <a:pt x="3296542" y="421680"/>
                </a:cubicBezTo>
                <a:cubicBezTo>
                  <a:pt x="3301504" y="421680"/>
                  <a:pt x="3303984" y="421680"/>
                  <a:pt x="3303984" y="421680"/>
                </a:cubicBezTo>
                <a:cubicBezTo>
                  <a:pt x="3308945" y="421680"/>
                  <a:pt x="3311425" y="424160"/>
                  <a:pt x="3311425" y="429121"/>
                </a:cubicBezTo>
                <a:cubicBezTo>
                  <a:pt x="3311425" y="434083"/>
                  <a:pt x="3313906" y="439043"/>
                  <a:pt x="3318867" y="444004"/>
                </a:cubicBezTo>
                <a:cubicBezTo>
                  <a:pt x="3328788" y="444004"/>
                  <a:pt x="3333750" y="441524"/>
                  <a:pt x="3333750" y="436563"/>
                </a:cubicBezTo>
                <a:cubicBezTo>
                  <a:pt x="3333750" y="431601"/>
                  <a:pt x="3338711" y="429121"/>
                  <a:pt x="3348632" y="429121"/>
                </a:cubicBezTo>
                <a:cubicBezTo>
                  <a:pt x="3363515" y="424160"/>
                  <a:pt x="3372197" y="422921"/>
                  <a:pt x="3374677" y="425401"/>
                </a:cubicBezTo>
                <a:cubicBezTo>
                  <a:pt x="3377158" y="427881"/>
                  <a:pt x="3378398" y="434083"/>
                  <a:pt x="3378398" y="444004"/>
                </a:cubicBezTo>
                <a:cubicBezTo>
                  <a:pt x="3378398" y="453926"/>
                  <a:pt x="3380878" y="461367"/>
                  <a:pt x="3385839" y="466328"/>
                </a:cubicBezTo>
                <a:cubicBezTo>
                  <a:pt x="3390800" y="471290"/>
                  <a:pt x="3399482" y="473770"/>
                  <a:pt x="3411884" y="473770"/>
                </a:cubicBezTo>
                <a:cubicBezTo>
                  <a:pt x="3424287" y="473770"/>
                  <a:pt x="3435449" y="473770"/>
                  <a:pt x="3445371" y="473770"/>
                </a:cubicBezTo>
                <a:cubicBezTo>
                  <a:pt x="3460254" y="478731"/>
                  <a:pt x="3467695" y="478731"/>
                  <a:pt x="3467695" y="473770"/>
                </a:cubicBezTo>
                <a:cubicBezTo>
                  <a:pt x="3467695" y="473770"/>
                  <a:pt x="3468935" y="472529"/>
                  <a:pt x="3471416" y="470049"/>
                </a:cubicBezTo>
                <a:cubicBezTo>
                  <a:pt x="3473896" y="467569"/>
                  <a:pt x="3477617" y="466328"/>
                  <a:pt x="3482578" y="466328"/>
                </a:cubicBezTo>
                <a:cubicBezTo>
                  <a:pt x="3487539" y="466328"/>
                  <a:pt x="3486298" y="463848"/>
                  <a:pt x="3478857" y="458887"/>
                </a:cubicBezTo>
                <a:cubicBezTo>
                  <a:pt x="3471416" y="453926"/>
                  <a:pt x="3467695" y="450205"/>
                  <a:pt x="3467695" y="447725"/>
                </a:cubicBezTo>
                <a:cubicBezTo>
                  <a:pt x="3467695" y="445245"/>
                  <a:pt x="3472656" y="441524"/>
                  <a:pt x="3482578" y="436563"/>
                </a:cubicBezTo>
                <a:cubicBezTo>
                  <a:pt x="3492500" y="431601"/>
                  <a:pt x="3502422" y="426641"/>
                  <a:pt x="3512343" y="421680"/>
                </a:cubicBezTo>
                <a:cubicBezTo>
                  <a:pt x="3522265" y="416719"/>
                  <a:pt x="3529707" y="419200"/>
                  <a:pt x="3534668" y="429121"/>
                </a:cubicBezTo>
                <a:cubicBezTo>
                  <a:pt x="3539629" y="429121"/>
                  <a:pt x="3543349" y="430362"/>
                  <a:pt x="3545830" y="432842"/>
                </a:cubicBezTo>
                <a:cubicBezTo>
                  <a:pt x="3548310" y="435322"/>
                  <a:pt x="3549550" y="436563"/>
                  <a:pt x="3549550" y="436563"/>
                </a:cubicBezTo>
                <a:cubicBezTo>
                  <a:pt x="3554511" y="436563"/>
                  <a:pt x="3559472" y="436563"/>
                  <a:pt x="3564433" y="436563"/>
                </a:cubicBezTo>
                <a:lnTo>
                  <a:pt x="3594199" y="451446"/>
                </a:lnTo>
                <a:lnTo>
                  <a:pt x="3631406" y="458887"/>
                </a:lnTo>
                <a:cubicBezTo>
                  <a:pt x="3646289" y="453926"/>
                  <a:pt x="3657451" y="450205"/>
                  <a:pt x="3664892" y="447725"/>
                </a:cubicBezTo>
                <a:cubicBezTo>
                  <a:pt x="3672334" y="445245"/>
                  <a:pt x="3676054" y="442764"/>
                  <a:pt x="3676054" y="440284"/>
                </a:cubicBezTo>
                <a:cubicBezTo>
                  <a:pt x="3676054" y="437803"/>
                  <a:pt x="3676054" y="436563"/>
                  <a:pt x="3676054" y="436563"/>
                </a:cubicBezTo>
                <a:cubicBezTo>
                  <a:pt x="3681015" y="436563"/>
                  <a:pt x="3683496" y="435322"/>
                  <a:pt x="3683496" y="432842"/>
                </a:cubicBezTo>
                <a:cubicBezTo>
                  <a:pt x="3683496" y="430362"/>
                  <a:pt x="3683496" y="429121"/>
                  <a:pt x="3683496" y="429121"/>
                </a:cubicBezTo>
                <a:lnTo>
                  <a:pt x="3668613" y="429121"/>
                </a:lnTo>
                <a:cubicBezTo>
                  <a:pt x="3668613" y="434083"/>
                  <a:pt x="3667373" y="436563"/>
                  <a:pt x="3664892" y="436563"/>
                </a:cubicBezTo>
                <a:cubicBezTo>
                  <a:pt x="3662412" y="436563"/>
                  <a:pt x="3658691" y="439043"/>
                  <a:pt x="3653730" y="444004"/>
                </a:cubicBezTo>
                <a:cubicBezTo>
                  <a:pt x="3643808" y="444004"/>
                  <a:pt x="3638847" y="439043"/>
                  <a:pt x="3638847" y="429121"/>
                </a:cubicBezTo>
                <a:cubicBezTo>
                  <a:pt x="3633886" y="419200"/>
                  <a:pt x="3628926" y="414239"/>
                  <a:pt x="3623964" y="414239"/>
                </a:cubicBezTo>
                <a:lnTo>
                  <a:pt x="3638847" y="406797"/>
                </a:lnTo>
                <a:lnTo>
                  <a:pt x="3661172" y="406797"/>
                </a:lnTo>
                <a:lnTo>
                  <a:pt x="3653730" y="399356"/>
                </a:lnTo>
                <a:cubicBezTo>
                  <a:pt x="3648769" y="394394"/>
                  <a:pt x="3646289" y="391914"/>
                  <a:pt x="3646289" y="391914"/>
                </a:cubicBezTo>
                <a:cubicBezTo>
                  <a:pt x="3646289" y="391914"/>
                  <a:pt x="3646289" y="389434"/>
                  <a:pt x="3646289" y="384473"/>
                </a:cubicBezTo>
                <a:close/>
                <a:moveTo>
                  <a:pt x="3037489" y="382148"/>
                </a:moveTo>
                <a:cubicBezTo>
                  <a:pt x="3051441" y="381217"/>
                  <a:pt x="3058417" y="384474"/>
                  <a:pt x="3058417" y="391914"/>
                </a:cubicBezTo>
                <a:cubicBezTo>
                  <a:pt x="3053457" y="391914"/>
                  <a:pt x="3050976" y="391914"/>
                  <a:pt x="3050976" y="391914"/>
                </a:cubicBezTo>
                <a:cubicBezTo>
                  <a:pt x="3050976" y="386953"/>
                  <a:pt x="3048495" y="384473"/>
                  <a:pt x="3043535" y="384473"/>
                </a:cubicBezTo>
                <a:cubicBezTo>
                  <a:pt x="3038574" y="384473"/>
                  <a:pt x="3033613" y="384473"/>
                  <a:pt x="3028652" y="384473"/>
                </a:cubicBezTo>
                <a:lnTo>
                  <a:pt x="3021210" y="384473"/>
                </a:lnTo>
                <a:cubicBezTo>
                  <a:pt x="3027412" y="383233"/>
                  <a:pt x="3032838" y="382457"/>
                  <a:pt x="3037489" y="382148"/>
                </a:cubicBezTo>
                <a:close/>
                <a:moveTo>
                  <a:pt x="2753320" y="377032"/>
                </a:moveTo>
                <a:lnTo>
                  <a:pt x="2755180" y="377032"/>
                </a:lnTo>
                <a:cubicBezTo>
                  <a:pt x="2758901" y="377032"/>
                  <a:pt x="2765722" y="377032"/>
                  <a:pt x="2775644" y="377032"/>
                </a:cubicBezTo>
                <a:cubicBezTo>
                  <a:pt x="2795488" y="381993"/>
                  <a:pt x="2802929" y="386953"/>
                  <a:pt x="2797968" y="391914"/>
                </a:cubicBezTo>
                <a:cubicBezTo>
                  <a:pt x="2793008" y="391914"/>
                  <a:pt x="2788046" y="391914"/>
                  <a:pt x="2783085" y="391914"/>
                </a:cubicBezTo>
                <a:lnTo>
                  <a:pt x="2768203" y="384473"/>
                </a:lnTo>
                <a:cubicBezTo>
                  <a:pt x="2768203" y="384473"/>
                  <a:pt x="2765722" y="384473"/>
                  <a:pt x="2760761" y="384473"/>
                </a:cubicBezTo>
                <a:cubicBezTo>
                  <a:pt x="2755801" y="384473"/>
                  <a:pt x="2753320" y="381993"/>
                  <a:pt x="2753320" y="377032"/>
                </a:cubicBezTo>
                <a:close/>
                <a:moveTo>
                  <a:pt x="2247304" y="377032"/>
                </a:moveTo>
                <a:lnTo>
                  <a:pt x="2306835" y="384473"/>
                </a:lnTo>
                <a:lnTo>
                  <a:pt x="2269628" y="384473"/>
                </a:lnTo>
                <a:cubicBezTo>
                  <a:pt x="2259706" y="384473"/>
                  <a:pt x="2252265" y="381993"/>
                  <a:pt x="2247304" y="377032"/>
                </a:cubicBezTo>
                <a:close/>
                <a:moveTo>
                  <a:pt x="3770932" y="373311"/>
                </a:moveTo>
                <a:cubicBezTo>
                  <a:pt x="3772173" y="373311"/>
                  <a:pt x="3772793" y="374551"/>
                  <a:pt x="3772793" y="377032"/>
                </a:cubicBezTo>
                <a:cubicBezTo>
                  <a:pt x="3772793" y="381993"/>
                  <a:pt x="3772793" y="385714"/>
                  <a:pt x="3772793" y="388194"/>
                </a:cubicBezTo>
                <a:cubicBezTo>
                  <a:pt x="3772793" y="390674"/>
                  <a:pt x="3770312" y="390674"/>
                  <a:pt x="3765351" y="388194"/>
                </a:cubicBezTo>
                <a:cubicBezTo>
                  <a:pt x="3760390" y="385714"/>
                  <a:pt x="3760390" y="381993"/>
                  <a:pt x="3765351" y="377032"/>
                </a:cubicBezTo>
                <a:cubicBezTo>
                  <a:pt x="3767832" y="374551"/>
                  <a:pt x="3769692" y="373311"/>
                  <a:pt x="3770932" y="373311"/>
                </a:cubicBezTo>
                <a:close/>
                <a:moveTo>
                  <a:pt x="3260266" y="373311"/>
                </a:moveTo>
                <a:cubicBezTo>
                  <a:pt x="3260886" y="373311"/>
                  <a:pt x="3261816" y="374551"/>
                  <a:pt x="3263056" y="377032"/>
                </a:cubicBezTo>
                <a:cubicBezTo>
                  <a:pt x="3265537" y="381993"/>
                  <a:pt x="3266777" y="385714"/>
                  <a:pt x="3266777" y="388194"/>
                </a:cubicBezTo>
                <a:cubicBezTo>
                  <a:pt x="3266777" y="390674"/>
                  <a:pt x="3264296" y="389434"/>
                  <a:pt x="3259335" y="384473"/>
                </a:cubicBezTo>
                <a:cubicBezTo>
                  <a:pt x="3254374" y="384473"/>
                  <a:pt x="3251894" y="383232"/>
                  <a:pt x="3251894" y="380752"/>
                </a:cubicBezTo>
                <a:cubicBezTo>
                  <a:pt x="3251894" y="378272"/>
                  <a:pt x="3254374" y="377032"/>
                  <a:pt x="3259335" y="377032"/>
                </a:cubicBezTo>
                <a:cubicBezTo>
                  <a:pt x="3259335" y="374551"/>
                  <a:pt x="3259646" y="373311"/>
                  <a:pt x="3260266" y="373311"/>
                </a:cubicBezTo>
                <a:close/>
                <a:moveTo>
                  <a:pt x="5113176" y="372381"/>
                </a:moveTo>
                <a:cubicBezTo>
                  <a:pt x="5113796" y="371761"/>
                  <a:pt x="5114726" y="372071"/>
                  <a:pt x="5115966" y="373311"/>
                </a:cubicBezTo>
                <a:cubicBezTo>
                  <a:pt x="5118446" y="375791"/>
                  <a:pt x="5119687" y="377032"/>
                  <a:pt x="5119687" y="377032"/>
                </a:cubicBezTo>
                <a:cubicBezTo>
                  <a:pt x="5119687" y="377032"/>
                  <a:pt x="5117207" y="377032"/>
                  <a:pt x="5112245" y="377032"/>
                </a:cubicBezTo>
                <a:cubicBezTo>
                  <a:pt x="5112245" y="374551"/>
                  <a:pt x="5112555" y="373001"/>
                  <a:pt x="5113176" y="372381"/>
                </a:cubicBezTo>
                <a:close/>
                <a:moveTo>
                  <a:pt x="4412753" y="369590"/>
                </a:moveTo>
                <a:cubicBezTo>
                  <a:pt x="4412753" y="369590"/>
                  <a:pt x="4415233" y="369590"/>
                  <a:pt x="4420195" y="369590"/>
                </a:cubicBezTo>
                <a:lnTo>
                  <a:pt x="4427636" y="369590"/>
                </a:lnTo>
                <a:cubicBezTo>
                  <a:pt x="4422675" y="374551"/>
                  <a:pt x="4422675" y="377032"/>
                  <a:pt x="4427636" y="377032"/>
                </a:cubicBezTo>
                <a:lnTo>
                  <a:pt x="4405312" y="384473"/>
                </a:lnTo>
                <a:lnTo>
                  <a:pt x="4397870" y="384473"/>
                </a:lnTo>
                <a:cubicBezTo>
                  <a:pt x="4402832" y="379512"/>
                  <a:pt x="4406552" y="377032"/>
                  <a:pt x="4409033" y="377032"/>
                </a:cubicBezTo>
                <a:cubicBezTo>
                  <a:pt x="4411513" y="377032"/>
                  <a:pt x="4412753" y="374551"/>
                  <a:pt x="4412753" y="369590"/>
                </a:cubicBezTo>
                <a:close/>
                <a:moveTo>
                  <a:pt x="3889995" y="365869"/>
                </a:moveTo>
                <a:cubicBezTo>
                  <a:pt x="3891235" y="365869"/>
                  <a:pt x="3891855" y="367110"/>
                  <a:pt x="3891855" y="369590"/>
                </a:cubicBezTo>
                <a:lnTo>
                  <a:pt x="3884414" y="369590"/>
                </a:lnTo>
                <a:cubicBezTo>
                  <a:pt x="3886894" y="367110"/>
                  <a:pt x="3888755" y="365869"/>
                  <a:pt x="3889995" y="365869"/>
                </a:cubicBezTo>
                <a:close/>
                <a:moveTo>
                  <a:pt x="3509553" y="365172"/>
                </a:moveTo>
                <a:cubicBezTo>
                  <a:pt x="3515134" y="365637"/>
                  <a:pt x="3523506" y="369591"/>
                  <a:pt x="3534668" y="377032"/>
                </a:cubicBezTo>
                <a:lnTo>
                  <a:pt x="3542109" y="384473"/>
                </a:lnTo>
                <a:cubicBezTo>
                  <a:pt x="3542109" y="384473"/>
                  <a:pt x="3540869" y="384473"/>
                  <a:pt x="3538388" y="384473"/>
                </a:cubicBezTo>
                <a:cubicBezTo>
                  <a:pt x="3535908" y="384473"/>
                  <a:pt x="3532187" y="384473"/>
                  <a:pt x="3527226" y="384473"/>
                </a:cubicBezTo>
                <a:cubicBezTo>
                  <a:pt x="3522265" y="389434"/>
                  <a:pt x="3522265" y="391914"/>
                  <a:pt x="3527226" y="391914"/>
                </a:cubicBezTo>
                <a:cubicBezTo>
                  <a:pt x="3537148" y="396876"/>
                  <a:pt x="3542109" y="401836"/>
                  <a:pt x="3542109" y="406797"/>
                </a:cubicBezTo>
                <a:cubicBezTo>
                  <a:pt x="3537148" y="406797"/>
                  <a:pt x="3527226" y="406797"/>
                  <a:pt x="3512343" y="406797"/>
                </a:cubicBezTo>
                <a:lnTo>
                  <a:pt x="3512343" y="391914"/>
                </a:lnTo>
                <a:cubicBezTo>
                  <a:pt x="3512343" y="391914"/>
                  <a:pt x="3511103" y="390674"/>
                  <a:pt x="3508623" y="388194"/>
                </a:cubicBezTo>
                <a:cubicBezTo>
                  <a:pt x="3506142" y="385714"/>
                  <a:pt x="3504902" y="381993"/>
                  <a:pt x="3504902" y="377032"/>
                </a:cubicBezTo>
                <a:cubicBezTo>
                  <a:pt x="3499941" y="372070"/>
                  <a:pt x="3499941" y="368350"/>
                  <a:pt x="3504902" y="365869"/>
                </a:cubicBezTo>
                <a:cubicBezTo>
                  <a:pt x="3506142" y="365250"/>
                  <a:pt x="3507693" y="365017"/>
                  <a:pt x="3509553" y="365172"/>
                </a:cubicBezTo>
                <a:close/>
                <a:moveTo>
                  <a:pt x="4228578" y="362149"/>
                </a:moveTo>
                <a:cubicBezTo>
                  <a:pt x="4229819" y="362149"/>
                  <a:pt x="4231679" y="364629"/>
                  <a:pt x="4234160" y="369590"/>
                </a:cubicBezTo>
                <a:cubicBezTo>
                  <a:pt x="4239121" y="374551"/>
                  <a:pt x="4239121" y="377032"/>
                  <a:pt x="4234160" y="377032"/>
                </a:cubicBezTo>
                <a:lnTo>
                  <a:pt x="4226718" y="369590"/>
                </a:lnTo>
                <a:cubicBezTo>
                  <a:pt x="4226718" y="364629"/>
                  <a:pt x="4227338" y="362149"/>
                  <a:pt x="4228578" y="362149"/>
                </a:cubicBezTo>
                <a:close/>
                <a:moveTo>
                  <a:pt x="5231308" y="362149"/>
                </a:moveTo>
                <a:cubicBezTo>
                  <a:pt x="5241229" y="367110"/>
                  <a:pt x="5241229" y="369590"/>
                  <a:pt x="5231308" y="369590"/>
                </a:cubicBezTo>
                <a:cubicBezTo>
                  <a:pt x="5226347" y="369590"/>
                  <a:pt x="5225107" y="368350"/>
                  <a:pt x="5227587" y="365869"/>
                </a:cubicBezTo>
                <a:cubicBezTo>
                  <a:pt x="5230067" y="363389"/>
                  <a:pt x="5231308" y="362149"/>
                  <a:pt x="5231308" y="362149"/>
                </a:cubicBezTo>
                <a:close/>
                <a:moveTo>
                  <a:pt x="2850058" y="362149"/>
                </a:moveTo>
                <a:lnTo>
                  <a:pt x="2857500" y="369590"/>
                </a:lnTo>
                <a:cubicBezTo>
                  <a:pt x="2857500" y="374551"/>
                  <a:pt x="2861220" y="378272"/>
                  <a:pt x="2868662" y="380752"/>
                </a:cubicBezTo>
                <a:cubicBezTo>
                  <a:pt x="2876103" y="383232"/>
                  <a:pt x="2879824" y="386953"/>
                  <a:pt x="2879824" y="391914"/>
                </a:cubicBezTo>
                <a:cubicBezTo>
                  <a:pt x="2879824" y="396876"/>
                  <a:pt x="2883544" y="398115"/>
                  <a:pt x="2890986" y="395635"/>
                </a:cubicBezTo>
                <a:cubicBezTo>
                  <a:pt x="2898427" y="393155"/>
                  <a:pt x="2908349" y="394394"/>
                  <a:pt x="2920751" y="399356"/>
                </a:cubicBezTo>
                <a:cubicBezTo>
                  <a:pt x="2933154" y="404317"/>
                  <a:pt x="2941836" y="406797"/>
                  <a:pt x="2946796" y="406797"/>
                </a:cubicBezTo>
                <a:lnTo>
                  <a:pt x="2961679" y="406797"/>
                </a:lnTo>
                <a:lnTo>
                  <a:pt x="2984003" y="406797"/>
                </a:lnTo>
                <a:lnTo>
                  <a:pt x="2991445" y="399356"/>
                </a:lnTo>
                <a:cubicBezTo>
                  <a:pt x="2996406" y="404317"/>
                  <a:pt x="3003847" y="409277"/>
                  <a:pt x="3013769" y="414239"/>
                </a:cubicBezTo>
                <a:lnTo>
                  <a:pt x="3028652" y="421680"/>
                </a:lnTo>
                <a:lnTo>
                  <a:pt x="3058417" y="429121"/>
                </a:lnTo>
                <a:cubicBezTo>
                  <a:pt x="3058417" y="434083"/>
                  <a:pt x="3060898" y="436563"/>
                  <a:pt x="3065859" y="436563"/>
                </a:cubicBezTo>
                <a:cubicBezTo>
                  <a:pt x="3070820" y="441524"/>
                  <a:pt x="3074540" y="444004"/>
                  <a:pt x="3077021" y="444004"/>
                </a:cubicBezTo>
                <a:cubicBezTo>
                  <a:pt x="3079502" y="444004"/>
                  <a:pt x="3083222" y="444004"/>
                  <a:pt x="3088183" y="444004"/>
                </a:cubicBezTo>
                <a:lnTo>
                  <a:pt x="3080742" y="436563"/>
                </a:lnTo>
                <a:cubicBezTo>
                  <a:pt x="3075781" y="431601"/>
                  <a:pt x="3073300" y="429121"/>
                  <a:pt x="3073300" y="429121"/>
                </a:cubicBezTo>
                <a:lnTo>
                  <a:pt x="3095625" y="429121"/>
                </a:lnTo>
                <a:lnTo>
                  <a:pt x="3103066" y="436563"/>
                </a:lnTo>
                <a:cubicBezTo>
                  <a:pt x="3098105" y="441524"/>
                  <a:pt x="3095625" y="444004"/>
                  <a:pt x="3095625" y="444004"/>
                </a:cubicBezTo>
                <a:lnTo>
                  <a:pt x="3132832" y="444004"/>
                </a:lnTo>
                <a:lnTo>
                  <a:pt x="3140273" y="436563"/>
                </a:lnTo>
                <a:cubicBezTo>
                  <a:pt x="3145234" y="441524"/>
                  <a:pt x="3145234" y="444004"/>
                  <a:pt x="3140273" y="444004"/>
                </a:cubicBezTo>
                <a:lnTo>
                  <a:pt x="3147714" y="458887"/>
                </a:lnTo>
                <a:lnTo>
                  <a:pt x="3147714" y="466328"/>
                </a:lnTo>
                <a:cubicBezTo>
                  <a:pt x="3127871" y="476250"/>
                  <a:pt x="3112988" y="476250"/>
                  <a:pt x="3103066" y="466328"/>
                </a:cubicBezTo>
                <a:cubicBezTo>
                  <a:pt x="3083222" y="461367"/>
                  <a:pt x="3063378" y="461367"/>
                  <a:pt x="3043535" y="466328"/>
                </a:cubicBezTo>
                <a:lnTo>
                  <a:pt x="3036094" y="470049"/>
                </a:lnTo>
                <a:lnTo>
                  <a:pt x="3043535" y="458887"/>
                </a:lnTo>
                <a:cubicBezTo>
                  <a:pt x="3043535" y="453926"/>
                  <a:pt x="3042295" y="451446"/>
                  <a:pt x="3039814" y="451446"/>
                </a:cubicBezTo>
                <a:cubicBezTo>
                  <a:pt x="3037333" y="451446"/>
                  <a:pt x="3034853" y="451446"/>
                  <a:pt x="3032373" y="451446"/>
                </a:cubicBezTo>
                <a:cubicBezTo>
                  <a:pt x="3029892" y="451446"/>
                  <a:pt x="3028652" y="453926"/>
                  <a:pt x="3028652" y="458887"/>
                </a:cubicBezTo>
                <a:lnTo>
                  <a:pt x="3036093" y="470049"/>
                </a:lnTo>
                <a:lnTo>
                  <a:pt x="3028652" y="473770"/>
                </a:lnTo>
                <a:lnTo>
                  <a:pt x="3036093" y="488653"/>
                </a:lnTo>
                <a:cubicBezTo>
                  <a:pt x="3046015" y="493614"/>
                  <a:pt x="3050976" y="498574"/>
                  <a:pt x="3050976" y="503535"/>
                </a:cubicBezTo>
                <a:cubicBezTo>
                  <a:pt x="3050976" y="508497"/>
                  <a:pt x="3050976" y="512218"/>
                  <a:pt x="3050976" y="514698"/>
                </a:cubicBezTo>
                <a:cubicBezTo>
                  <a:pt x="3050976" y="517178"/>
                  <a:pt x="3048495" y="518418"/>
                  <a:pt x="3043535" y="518418"/>
                </a:cubicBezTo>
                <a:cubicBezTo>
                  <a:pt x="3043535" y="523380"/>
                  <a:pt x="3043535" y="525860"/>
                  <a:pt x="3043535" y="525860"/>
                </a:cubicBezTo>
                <a:cubicBezTo>
                  <a:pt x="3043535" y="535781"/>
                  <a:pt x="3038574" y="540743"/>
                  <a:pt x="3028652" y="540743"/>
                </a:cubicBezTo>
                <a:lnTo>
                  <a:pt x="3013769" y="533301"/>
                </a:lnTo>
                <a:lnTo>
                  <a:pt x="3021210" y="525860"/>
                </a:lnTo>
                <a:lnTo>
                  <a:pt x="3028652" y="533301"/>
                </a:lnTo>
                <a:cubicBezTo>
                  <a:pt x="3033613" y="528340"/>
                  <a:pt x="3032373" y="522139"/>
                  <a:pt x="3024931" y="514698"/>
                </a:cubicBezTo>
                <a:cubicBezTo>
                  <a:pt x="3017490" y="507256"/>
                  <a:pt x="3013769" y="506016"/>
                  <a:pt x="3013769" y="510977"/>
                </a:cubicBezTo>
                <a:lnTo>
                  <a:pt x="3006328" y="525860"/>
                </a:lnTo>
                <a:lnTo>
                  <a:pt x="2998886" y="533301"/>
                </a:lnTo>
                <a:cubicBezTo>
                  <a:pt x="2993926" y="528340"/>
                  <a:pt x="2991445" y="524619"/>
                  <a:pt x="2991445" y="522139"/>
                </a:cubicBezTo>
                <a:cubicBezTo>
                  <a:pt x="2991445" y="519659"/>
                  <a:pt x="2991445" y="515938"/>
                  <a:pt x="2991445" y="510977"/>
                </a:cubicBezTo>
                <a:cubicBezTo>
                  <a:pt x="2996406" y="506016"/>
                  <a:pt x="2996406" y="499815"/>
                  <a:pt x="2991445" y="492373"/>
                </a:cubicBezTo>
                <a:cubicBezTo>
                  <a:pt x="2986484" y="484932"/>
                  <a:pt x="2981523" y="483691"/>
                  <a:pt x="2976562" y="488653"/>
                </a:cubicBezTo>
                <a:cubicBezTo>
                  <a:pt x="2971601" y="493614"/>
                  <a:pt x="2966640" y="488653"/>
                  <a:pt x="2961679" y="473770"/>
                </a:cubicBezTo>
                <a:cubicBezTo>
                  <a:pt x="2961679" y="458887"/>
                  <a:pt x="2964160" y="451446"/>
                  <a:pt x="2969121" y="451446"/>
                </a:cubicBezTo>
                <a:cubicBezTo>
                  <a:pt x="2974081" y="451446"/>
                  <a:pt x="2976562" y="450205"/>
                  <a:pt x="2976562" y="447725"/>
                </a:cubicBezTo>
                <a:cubicBezTo>
                  <a:pt x="2976562" y="445245"/>
                  <a:pt x="2976562" y="444004"/>
                  <a:pt x="2976562" y="444004"/>
                </a:cubicBezTo>
                <a:lnTo>
                  <a:pt x="2939355" y="429121"/>
                </a:lnTo>
                <a:cubicBezTo>
                  <a:pt x="2934394" y="429121"/>
                  <a:pt x="2929433" y="429121"/>
                  <a:pt x="2924472" y="429121"/>
                </a:cubicBezTo>
                <a:cubicBezTo>
                  <a:pt x="2919511" y="429121"/>
                  <a:pt x="2914550" y="431601"/>
                  <a:pt x="2909589" y="436563"/>
                </a:cubicBezTo>
                <a:cubicBezTo>
                  <a:pt x="2909589" y="436563"/>
                  <a:pt x="2908349" y="436563"/>
                  <a:pt x="2905869" y="436563"/>
                </a:cubicBezTo>
                <a:cubicBezTo>
                  <a:pt x="2903388" y="436563"/>
                  <a:pt x="2899667" y="436563"/>
                  <a:pt x="2894707" y="436563"/>
                </a:cubicBezTo>
                <a:lnTo>
                  <a:pt x="2887265" y="444004"/>
                </a:lnTo>
                <a:cubicBezTo>
                  <a:pt x="2897187" y="448966"/>
                  <a:pt x="2909589" y="451446"/>
                  <a:pt x="2924472" y="451446"/>
                </a:cubicBezTo>
                <a:lnTo>
                  <a:pt x="2931914" y="458887"/>
                </a:lnTo>
                <a:lnTo>
                  <a:pt x="2924472" y="466328"/>
                </a:lnTo>
                <a:cubicBezTo>
                  <a:pt x="2919511" y="466328"/>
                  <a:pt x="2914550" y="466328"/>
                  <a:pt x="2909589" y="466328"/>
                </a:cubicBezTo>
                <a:lnTo>
                  <a:pt x="2902148" y="473770"/>
                </a:lnTo>
                <a:cubicBezTo>
                  <a:pt x="2907109" y="473770"/>
                  <a:pt x="2909589" y="476250"/>
                  <a:pt x="2909589" y="481211"/>
                </a:cubicBezTo>
                <a:cubicBezTo>
                  <a:pt x="2909589" y="481211"/>
                  <a:pt x="2905869" y="481211"/>
                  <a:pt x="2898427" y="481211"/>
                </a:cubicBezTo>
                <a:cubicBezTo>
                  <a:pt x="2890986" y="481211"/>
                  <a:pt x="2887265" y="478731"/>
                  <a:pt x="2887265" y="473770"/>
                </a:cubicBezTo>
                <a:lnTo>
                  <a:pt x="2879824" y="473770"/>
                </a:lnTo>
                <a:cubicBezTo>
                  <a:pt x="2874863" y="473770"/>
                  <a:pt x="2871142" y="476250"/>
                  <a:pt x="2868662" y="481211"/>
                </a:cubicBezTo>
                <a:cubicBezTo>
                  <a:pt x="2866181" y="486173"/>
                  <a:pt x="2864941" y="491133"/>
                  <a:pt x="2864941" y="496094"/>
                </a:cubicBezTo>
                <a:lnTo>
                  <a:pt x="2857500" y="488653"/>
                </a:lnTo>
                <a:cubicBezTo>
                  <a:pt x="2852539" y="478731"/>
                  <a:pt x="2850058" y="471290"/>
                  <a:pt x="2850058" y="466328"/>
                </a:cubicBezTo>
                <a:lnTo>
                  <a:pt x="2850058" y="458887"/>
                </a:lnTo>
                <a:lnTo>
                  <a:pt x="2850058" y="444004"/>
                </a:lnTo>
                <a:cubicBezTo>
                  <a:pt x="2850058" y="439043"/>
                  <a:pt x="2850058" y="436563"/>
                  <a:pt x="2850058" y="436563"/>
                </a:cubicBezTo>
                <a:cubicBezTo>
                  <a:pt x="2850058" y="436563"/>
                  <a:pt x="2848818" y="436563"/>
                  <a:pt x="2846337" y="436563"/>
                </a:cubicBezTo>
                <a:cubicBezTo>
                  <a:pt x="2843857" y="436563"/>
                  <a:pt x="2842617" y="439043"/>
                  <a:pt x="2842617" y="444004"/>
                </a:cubicBezTo>
                <a:lnTo>
                  <a:pt x="2827734" y="451446"/>
                </a:lnTo>
                <a:lnTo>
                  <a:pt x="2812851" y="444004"/>
                </a:lnTo>
                <a:cubicBezTo>
                  <a:pt x="2822773" y="444004"/>
                  <a:pt x="2827734" y="439043"/>
                  <a:pt x="2827734" y="429121"/>
                </a:cubicBezTo>
                <a:lnTo>
                  <a:pt x="2842617" y="421680"/>
                </a:lnTo>
                <a:lnTo>
                  <a:pt x="2835175" y="406797"/>
                </a:lnTo>
                <a:cubicBezTo>
                  <a:pt x="2830215" y="396876"/>
                  <a:pt x="2825253" y="391914"/>
                  <a:pt x="2820292" y="391914"/>
                </a:cubicBezTo>
                <a:cubicBezTo>
                  <a:pt x="2825253" y="381993"/>
                  <a:pt x="2831455" y="377032"/>
                  <a:pt x="2838896" y="377032"/>
                </a:cubicBezTo>
                <a:cubicBezTo>
                  <a:pt x="2846337" y="377032"/>
                  <a:pt x="2848818" y="375791"/>
                  <a:pt x="2846337" y="373311"/>
                </a:cubicBezTo>
                <a:cubicBezTo>
                  <a:pt x="2843857" y="370831"/>
                  <a:pt x="2845097" y="367110"/>
                  <a:pt x="2850058" y="362149"/>
                </a:cubicBezTo>
                <a:close/>
                <a:moveTo>
                  <a:pt x="2656582" y="362149"/>
                </a:moveTo>
                <a:lnTo>
                  <a:pt x="2641699" y="377032"/>
                </a:lnTo>
                <a:cubicBezTo>
                  <a:pt x="2636738" y="377032"/>
                  <a:pt x="2634257" y="375791"/>
                  <a:pt x="2634257" y="373311"/>
                </a:cubicBezTo>
                <a:cubicBezTo>
                  <a:pt x="2634257" y="370831"/>
                  <a:pt x="2636738" y="368350"/>
                  <a:pt x="2641699" y="365869"/>
                </a:cubicBezTo>
                <a:cubicBezTo>
                  <a:pt x="2646659" y="363389"/>
                  <a:pt x="2651621" y="362149"/>
                  <a:pt x="2656582" y="362149"/>
                </a:cubicBezTo>
                <a:close/>
                <a:moveTo>
                  <a:pt x="2567285" y="362149"/>
                </a:moveTo>
                <a:cubicBezTo>
                  <a:pt x="2577207" y="367110"/>
                  <a:pt x="2577207" y="369590"/>
                  <a:pt x="2567285" y="369590"/>
                </a:cubicBezTo>
                <a:cubicBezTo>
                  <a:pt x="2562324" y="374551"/>
                  <a:pt x="2554883" y="377032"/>
                  <a:pt x="2544960" y="377032"/>
                </a:cubicBezTo>
                <a:cubicBezTo>
                  <a:pt x="2530078" y="372070"/>
                  <a:pt x="2523876" y="369590"/>
                  <a:pt x="2526357" y="369590"/>
                </a:cubicBezTo>
                <a:cubicBezTo>
                  <a:pt x="2528838" y="369590"/>
                  <a:pt x="2535038" y="368350"/>
                  <a:pt x="2544960" y="365869"/>
                </a:cubicBezTo>
                <a:cubicBezTo>
                  <a:pt x="2554883" y="363389"/>
                  <a:pt x="2562324" y="362149"/>
                  <a:pt x="2567285" y="362149"/>
                </a:cubicBezTo>
                <a:close/>
                <a:moveTo>
                  <a:pt x="2344042" y="362149"/>
                </a:moveTo>
                <a:cubicBezTo>
                  <a:pt x="2344042" y="362149"/>
                  <a:pt x="2344042" y="364629"/>
                  <a:pt x="2344042" y="369590"/>
                </a:cubicBezTo>
                <a:cubicBezTo>
                  <a:pt x="2344042" y="374551"/>
                  <a:pt x="2349003" y="379512"/>
                  <a:pt x="2358925" y="384473"/>
                </a:cubicBezTo>
                <a:cubicBezTo>
                  <a:pt x="2368847" y="389434"/>
                  <a:pt x="2373808" y="394394"/>
                  <a:pt x="2373808" y="399356"/>
                </a:cubicBezTo>
                <a:cubicBezTo>
                  <a:pt x="2373808" y="404317"/>
                  <a:pt x="2376289" y="404317"/>
                  <a:pt x="2381250" y="399356"/>
                </a:cubicBezTo>
                <a:lnTo>
                  <a:pt x="2411015" y="399356"/>
                </a:lnTo>
                <a:cubicBezTo>
                  <a:pt x="2420937" y="404317"/>
                  <a:pt x="2437060" y="408038"/>
                  <a:pt x="2459384" y="410518"/>
                </a:cubicBezTo>
                <a:cubicBezTo>
                  <a:pt x="2481709" y="412998"/>
                  <a:pt x="2492871" y="416719"/>
                  <a:pt x="2492871" y="421680"/>
                </a:cubicBezTo>
                <a:cubicBezTo>
                  <a:pt x="2492871" y="426641"/>
                  <a:pt x="2495351" y="426641"/>
                  <a:pt x="2500312" y="421680"/>
                </a:cubicBezTo>
                <a:cubicBezTo>
                  <a:pt x="2505273" y="421680"/>
                  <a:pt x="2507753" y="421680"/>
                  <a:pt x="2507753" y="421680"/>
                </a:cubicBezTo>
                <a:lnTo>
                  <a:pt x="2500312" y="429121"/>
                </a:lnTo>
                <a:cubicBezTo>
                  <a:pt x="2485429" y="439043"/>
                  <a:pt x="2473027" y="439043"/>
                  <a:pt x="2463105" y="429121"/>
                </a:cubicBezTo>
                <a:cubicBezTo>
                  <a:pt x="2448222" y="424160"/>
                  <a:pt x="2425898" y="426641"/>
                  <a:pt x="2396132" y="436563"/>
                </a:cubicBezTo>
                <a:cubicBezTo>
                  <a:pt x="2386210" y="436563"/>
                  <a:pt x="2381250" y="439043"/>
                  <a:pt x="2381250" y="444004"/>
                </a:cubicBezTo>
                <a:cubicBezTo>
                  <a:pt x="2381250" y="448966"/>
                  <a:pt x="2383730" y="451446"/>
                  <a:pt x="2388691" y="451446"/>
                </a:cubicBezTo>
                <a:lnTo>
                  <a:pt x="2381250" y="466328"/>
                </a:lnTo>
                <a:cubicBezTo>
                  <a:pt x="2376289" y="466328"/>
                  <a:pt x="2372568" y="467569"/>
                  <a:pt x="2370087" y="470049"/>
                </a:cubicBezTo>
                <a:cubicBezTo>
                  <a:pt x="2367607" y="472529"/>
                  <a:pt x="2366367" y="473770"/>
                  <a:pt x="2366367" y="473770"/>
                </a:cubicBezTo>
                <a:lnTo>
                  <a:pt x="2351484" y="496094"/>
                </a:lnTo>
                <a:cubicBezTo>
                  <a:pt x="2351484" y="496094"/>
                  <a:pt x="2351484" y="486173"/>
                  <a:pt x="2351484" y="466328"/>
                </a:cubicBezTo>
                <a:cubicBezTo>
                  <a:pt x="2351484" y="446484"/>
                  <a:pt x="2350244" y="435322"/>
                  <a:pt x="2347763" y="432842"/>
                </a:cubicBezTo>
                <a:cubicBezTo>
                  <a:pt x="2345283" y="430362"/>
                  <a:pt x="2340322" y="429121"/>
                  <a:pt x="2332880" y="429121"/>
                </a:cubicBezTo>
                <a:cubicBezTo>
                  <a:pt x="2325439" y="429121"/>
                  <a:pt x="2321718" y="429121"/>
                  <a:pt x="2321718" y="429121"/>
                </a:cubicBezTo>
                <a:lnTo>
                  <a:pt x="2336601" y="421680"/>
                </a:lnTo>
                <a:cubicBezTo>
                  <a:pt x="2346523" y="421680"/>
                  <a:pt x="2351484" y="416719"/>
                  <a:pt x="2351484" y="406797"/>
                </a:cubicBezTo>
                <a:lnTo>
                  <a:pt x="2344042" y="384473"/>
                </a:lnTo>
                <a:lnTo>
                  <a:pt x="2321718" y="391914"/>
                </a:lnTo>
                <a:lnTo>
                  <a:pt x="2321718" y="384473"/>
                </a:lnTo>
                <a:cubicBezTo>
                  <a:pt x="2321718" y="379512"/>
                  <a:pt x="2324199" y="377032"/>
                  <a:pt x="2329160" y="377032"/>
                </a:cubicBezTo>
                <a:lnTo>
                  <a:pt x="2336601" y="377032"/>
                </a:lnTo>
                <a:close/>
                <a:moveTo>
                  <a:pt x="2150566" y="362149"/>
                </a:moveTo>
                <a:cubicBezTo>
                  <a:pt x="2150566" y="372070"/>
                  <a:pt x="2143125" y="377032"/>
                  <a:pt x="2128242" y="377032"/>
                </a:cubicBezTo>
                <a:lnTo>
                  <a:pt x="2135683" y="369590"/>
                </a:lnTo>
                <a:close/>
                <a:moveTo>
                  <a:pt x="2061269" y="362149"/>
                </a:moveTo>
                <a:cubicBezTo>
                  <a:pt x="2071191" y="367110"/>
                  <a:pt x="2071191" y="369590"/>
                  <a:pt x="2061269" y="369590"/>
                </a:cubicBezTo>
                <a:lnTo>
                  <a:pt x="2038945" y="377032"/>
                </a:lnTo>
                <a:cubicBezTo>
                  <a:pt x="2024062" y="372070"/>
                  <a:pt x="2016621" y="369590"/>
                  <a:pt x="2016621" y="369590"/>
                </a:cubicBezTo>
                <a:close/>
                <a:moveTo>
                  <a:pt x="4353222" y="354707"/>
                </a:moveTo>
                <a:lnTo>
                  <a:pt x="4382988" y="354707"/>
                </a:lnTo>
                <a:lnTo>
                  <a:pt x="4368105" y="362149"/>
                </a:lnTo>
                <a:cubicBezTo>
                  <a:pt x="4358183" y="362149"/>
                  <a:pt x="4353222" y="359669"/>
                  <a:pt x="4353222" y="354707"/>
                </a:cubicBezTo>
                <a:close/>
                <a:moveTo>
                  <a:pt x="3802558" y="354707"/>
                </a:moveTo>
                <a:cubicBezTo>
                  <a:pt x="3807519" y="354707"/>
                  <a:pt x="3810000" y="354707"/>
                  <a:pt x="3810000" y="354707"/>
                </a:cubicBezTo>
                <a:lnTo>
                  <a:pt x="3824882" y="354707"/>
                </a:lnTo>
                <a:lnTo>
                  <a:pt x="3832324" y="369590"/>
                </a:lnTo>
                <a:cubicBezTo>
                  <a:pt x="3827363" y="369590"/>
                  <a:pt x="3824882" y="369590"/>
                  <a:pt x="3824882" y="369590"/>
                </a:cubicBezTo>
                <a:cubicBezTo>
                  <a:pt x="3824882" y="369590"/>
                  <a:pt x="3822402" y="369590"/>
                  <a:pt x="3817441" y="369590"/>
                </a:cubicBezTo>
                <a:cubicBezTo>
                  <a:pt x="3812480" y="369590"/>
                  <a:pt x="3807519" y="367110"/>
                  <a:pt x="3802558" y="362149"/>
                </a:cubicBezTo>
                <a:close/>
                <a:moveTo>
                  <a:pt x="3307705" y="347266"/>
                </a:moveTo>
                <a:cubicBezTo>
                  <a:pt x="3310185" y="347266"/>
                  <a:pt x="3311425" y="348507"/>
                  <a:pt x="3311425" y="350987"/>
                </a:cubicBezTo>
                <a:cubicBezTo>
                  <a:pt x="3311425" y="353467"/>
                  <a:pt x="3311425" y="357187"/>
                  <a:pt x="3311425" y="362149"/>
                </a:cubicBezTo>
                <a:cubicBezTo>
                  <a:pt x="3311425" y="367110"/>
                  <a:pt x="3310185" y="369590"/>
                  <a:pt x="3307705" y="369590"/>
                </a:cubicBezTo>
                <a:cubicBezTo>
                  <a:pt x="3305224" y="369590"/>
                  <a:pt x="3303984" y="367110"/>
                  <a:pt x="3303984" y="362149"/>
                </a:cubicBezTo>
                <a:cubicBezTo>
                  <a:pt x="3303984" y="357187"/>
                  <a:pt x="3303984" y="353467"/>
                  <a:pt x="3303984" y="350987"/>
                </a:cubicBezTo>
                <a:cubicBezTo>
                  <a:pt x="3303984" y="348507"/>
                  <a:pt x="3305224" y="347266"/>
                  <a:pt x="3307705" y="347266"/>
                </a:cubicBezTo>
                <a:close/>
                <a:moveTo>
                  <a:pt x="3981152" y="339825"/>
                </a:moveTo>
                <a:cubicBezTo>
                  <a:pt x="3971230" y="339825"/>
                  <a:pt x="3966269" y="344786"/>
                  <a:pt x="3966269" y="354707"/>
                </a:cubicBezTo>
                <a:cubicBezTo>
                  <a:pt x="3966269" y="359669"/>
                  <a:pt x="3971230" y="359669"/>
                  <a:pt x="3981152" y="354707"/>
                </a:cubicBezTo>
                <a:cubicBezTo>
                  <a:pt x="3991074" y="344786"/>
                  <a:pt x="3991074" y="339825"/>
                  <a:pt x="3981152" y="339825"/>
                </a:cubicBezTo>
                <a:close/>
                <a:moveTo>
                  <a:pt x="3088183" y="339825"/>
                </a:moveTo>
                <a:cubicBezTo>
                  <a:pt x="3093144" y="339825"/>
                  <a:pt x="3098105" y="342305"/>
                  <a:pt x="3103066" y="347266"/>
                </a:cubicBezTo>
                <a:lnTo>
                  <a:pt x="3103066" y="354707"/>
                </a:lnTo>
                <a:cubicBezTo>
                  <a:pt x="3103066" y="354707"/>
                  <a:pt x="3100585" y="352227"/>
                  <a:pt x="3095625" y="347266"/>
                </a:cubicBezTo>
                <a:close/>
                <a:moveTo>
                  <a:pt x="4092773" y="332383"/>
                </a:moveTo>
                <a:cubicBezTo>
                  <a:pt x="4092773" y="332383"/>
                  <a:pt x="4094013" y="332383"/>
                  <a:pt x="4096494" y="332383"/>
                </a:cubicBezTo>
                <a:cubicBezTo>
                  <a:pt x="4098974" y="332383"/>
                  <a:pt x="4100214" y="334863"/>
                  <a:pt x="4100214" y="339825"/>
                </a:cubicBezTo>
                <a:cubicBezTo>
                  <a:pt x="4095253" y="339825"/>
                  <a:pt x="4092773" y="338584"/>
                  <a:pt x="4092773" y="336104"/>
                </a:cubicBezTo>
                <a:cubicBezTo>
                  <a:pt x="4092773" y="333624"/>
                  <a:pt x="4092773" y="332383"/>
                  <a:pt x="4092773" y="332383"/>
                </a:cubicBezTo>
                <a:close/>
                <a:moveTo>
                  <a:pt x="3490019" y="332383"/>
                </a:moveTo>
                <a:cubicBezTo>
                  <a:pt x="3499941" y="332383"/>
                  <a:pt x="3504902" y="333624"/>
                  <a:pt x="3504902" y="336104"/>
                </a:cubicBezTo>
                <a:cubicBezTo>
                  <a:pt x="3504902" y="338584"/>
                  <a:pt x="3499941" y="339825"/>
                  <a:pt x="3490019" y="339825"/>
                </a:cubicBezTo>
                <a:lnTo>
                  <a:pt x="3482578" y="339825"/>
                </a:lnTo>
                <a:cubicBezTo>
                  <a:pt x="3482578" y="339825"/>
                  <a:pt x="3483818" y="338584"/>
                  <a:pt x="3486298" y="336104"/>
                </a:cubicBezTo>
                <a:cubicBezTo>
                  <a:pt x="3488779" y="333624"/>
                  <a:pt x="3490019" y="332383"/>
                  <a:pt x="3490019" y="332383"/>
                </a:cubicBezTo>
                <a:close/>
                <a:moveTo>
                  <a:pt x="4531816" y="324942"/>
                </a:moveTo>
                <a:cubicBezTo>
                  <a:pt x="4536777" y="324942"/>
                  <a:pt x="4539257" y="327422"/>
                  <a:pt x="4539257" y="332383"/>
                </a:cubicBezTo>
                <a:lnTo>
                  <a:pt x="4531816" y="332383"/>
                </a:lnTo>
                <a:cubicBezTo>
                  <a:pt x="4531816" y="327422"/>
                  <a:pt x="4531816" y="324942"/>
                  <a:pt x="4531816" y="324942"/>
                </a:cubicBezTo>
                <a:close/>
                <a:moveTo>
                  <a:pt x="4308574" y="324942"/>
                </a:moveTo>
                <a:cubicBezTo>
                  <a:pt x="4318495" y="324942"/>
                  <a:pt x="4322216" y="328662"/>
                  <a:pt x="4319736" y="336104"/>
                </a:cubicBezTo>
                <a:cubicBezTo>
                  <a:pt x="4317256" y="343545"/>
                  <a:pt x="4316015" y="347266"/>
                  <a:pt x="4316015" y="347266"/>
                </a:cubicBezTo>
                <a:lnTo>
                  <a:pt x="4316015" y="354707"/>
                </a:lnTo>
                <a:cubicBezTo>
                  <a:pt x="4316015" y="359669"/>
                  <a:pt x="4311054" y="362149"/>
                  <a:pt x="4301132" y="362149"/>
                </a:cubicBezTo>
                <a:cubicBezTo>
                  <a:pt x="4306093" y="357187"/>
                  <a:pt x="4306093" y="352227"/>
                  <a:pt x="4301132" y="347266"/>
                </a:cubicBezTo>
                <a:cubicBezTo>
                  <a:pt x="4301132" y="337344"/>
                  <a:pt x="4303612" y="329903"/>
                  <a:pt x="4308574" y="324942"/>
                </a:cubicBezTo>
                <a:close/>
                <a:moveTo>
                  <a:pt x="4085332" y="317500"/>
                </a:moveTo>
                <a:cubicBezTo>
                  <a:pt x="4090293" y="317500"/>
                  <a:pt x="4092773" y="317500"/>
                  <a:pt x="4092773" y="317500"/>
                </a:cubicBezTo>
                <a:lnTo>
                  <a:pt x="4092773" y="324942"/>
                </a:lnTo>
                <a:cubicBezTo>
                  <a:pt x="4087812" y="324942"/>
                  <a:pt x="4085332" y="322462"/>
                  <a:pt x="4085332" y="317500"/>
                </a:cubicBezTo>
                <a:close/>
                <a:moveTo>
                  <a:pt x="4844355" y="310059"/>
                </a:moveTo>
                <a:lnTo>
                  <a:pt x="4851796" y="317500"/>
                </a:lnTo>
                <a:cubicBezTo>
                  <a:pt x="4851796" y="322462"/>
                  <a:pt x="4850556" y="323701"/>
                  <a:pt x="4848076" y="321221"/>
                </a:cubicBezTo>
                <a:cubicBezTo>
                  <a:pt x="4845595" y="318741"/>
                  <a:pt x="4844355" y="315020"/>
                  <a:pt x="4844355" y="310059"/>
                </a:cubicBezTo>
                <a:close/>
                <a:moveTo>
                  <a:pt x="3854648" y="310059"/>
                </a:moveTo>
                <a:cubicBezTo>
                  <a:pt x="3869531" y="315020"/>
                  <a:pt x="3876972" y="319980"/>
                  <a:pt x="3876972" y="324942"/>
                </a:cubicBezTo>
                <a:cubicBezTo>
                  <a:pt x="3867051" y="324942"/>
                  <a:pt x="3857128" y="322462"/>
                  <a:pt x="3847207" y="317500"/>
                </a:cubicBezTo>
                <a:close/>
                <a:moveTo>
                  <a:pt x="5089921" y="302618"/>
                </a:moveTo>
                <a:cubicBezTo>
                  <a:pt x="5094883" y="302618"/>
                  <a:pt x="5098603" y="303858"/>
                  <a:pt x="5101083" y="306338"/>
                </a:cubicBezTo>
                <a:cubicBezTo>
                  <a:pt x="5103563" y="308818"/>
                  <a:pt x="5107284" y="310059"/>
                  <a:pt x="5112245" y="310059"/>
                </a:cubicBezTo>
                <a:cubicBezTo>
                  <a:pt x="5107284" y="319980"/>
                  <a:pt x="5104804" y="327422"/>
                  <a:pt x="5104804" y="332383"/>
                </a:cubicBezTo>
                <a:cubicBezTo>
                  <a:pt x="5109765" y="332383"/>
                  <a:pt x="5114726" y="333624"/>
                  <a:pt x="5119687" y="336104"/>
                </a:cubicBezTo>
                <a:cubicBezTo>
                  <a:pt x="5124648" y="338584"/>
                  <a:pt x="5123408" y="339825"/>
                  <a:pt x="5115966" y="339825"/>
                </a:cubicBezTo>
                <a:cubicBezTo>
                  <a:pt x="5108525" y="339825"/>
                  <a:pt x="5102324" y="338584"/>
                  <a:pt x="5097363" y="336104"/>
                </a:cubicBezTo>
                <a:cubicBezTo>
                  <a:pt x="5092401" y="333624"/>
                  <a:pt x="5091162" y="329903"/>
                  <a:pt x="5093642" y="324942"/>
                </a:cubicBezTo>
                <a:cubicBezTo>
                  <a:pt x="5096122" y="319980"/>
                  <a:pt x="5094883" y="315020"/>
                  <a:pt x="5089921" y="310059"/>
                </a:cubicBezTo>
                <a:cubicBezTo>
                  <a:pt x="5084960" y="305098"/>
                  <a:pt x="5084960" y="302618"/>
                  <a:pt x="5089921" y="302618"/>
                </a:cubicBezTo>
                <a:close/>
                <a:moveTo>
                  <a:pt x="3728144" y="298897"/>
                </a:moveTo>
                <a:cubicBezTo>
                  <a:pt x="3730625" y="298897"/>
                  <a:pt x="3730625" y="300137"/>
                  <a:pt x="3728144" y="302618"/>
                </a:cubicBezTo>
                <a:cubicBezTo>
                  <a:pt x="3728144" y="307579"/>
                  <a:pt x="3724423" y="310059"/>
                  <a:pt x="3716982" y="310059"/>
                </a:cubicBezTo>
                <a:cubicBezTo>
                  <a:pt x="3709541" y="310059"/>
                  <a:pt x="3705820" y="310059"/>
                  <a:pt x="3705820" y="310059"/>
                </a:cubicBezTo>
                <a:lnTo>
                  <a:pt x="3713261" y="302618"/>
                </a:lnTo>
                <a:cubicBezTo>
                  <a:pt x="3720703" y="300137"/>
                  <a:pt x="3725664" y="298897"/>
                  <a:pt x="3728144" y="298897"/>
                </a:cubicBezTo>
                <a:close/>
                <a:moveTo>
                  <a:pt x="3497461" y="297967"/>
                </a:moveTo>
                <a:cubicBezTo>
                  <a:pt x="3498701" y="298587"/>
                  <a:pt x="3499941" y="300137"/>
                  <a:pt x="3501181" y="302618"/>
                </a:cubicBezTo>
                <a:cubicBezTo>
                  <a:pt x="3503662" y="307579"/>
                  <a:pt x="3503662" y="310059"/>
                  <a:pt x="3501181" y="310059"/>
                </a:cubicBezTo>
                <a:cubicBezTo>
                  <a:pt x="3498701" y="310059"/>
                  <a:pt x="3496220" y="308818"/>
                  <a:pt x="3493740" y="306338"/>
                </a:cubicBezTo>
                <a:cubicBezTo>
                  <a:pt x="3491260" y="303858"/>
                  <a:pt x="3491260" y="301377"/>
                  <a:pt x="3493740" y="298897"/>
                </a:cubicBezTo>
                <a:cubicBezTo>
                  <a:pt x="3494980" y="297657"/>
                  <a:pt x="3496220" y="297347"/>
                  <a:pt x="3497461" y="297967"/>
                </a:cubicBezTo>
                <a:close/>
                <a:moveTo>
                  <a:pt x="4211835" y="295176"/>
                </a:moveTo>
                <a:cubicBezTo>
                  <a:pt x="4216797" y="295176"/>
                  <a:pt x="4219277" y="297656"/>
                  <a:pt x="4219277" y="302618"/>
                </a:cubicBezTo>
                <a:cubicBezTo>
                  <a:pt x="4219277" y="302618"/>
                  <a:pt x="4216797" y="302618"/>
                  <a:pt x="4211835" y="302618"/>
                </a:cubicBezTo>
                <a:cubicBezTo>
                  <a:pt x="4206875" y="302618"/>
                  <a:pt x="4204394" y="302618"/>
                  <a:pt x="4204394" y="302618"/>
                </a:cubicBezTo>
                <a:close/>
                <a:moveTo>
                  <a:pt x="3519785" y="295176"/>
                </a:moveTo>
                <a:cubicBezTo>
                  <a:pt x="3559472" y="295176"/>
                  <a:pt x="3580556" y="296417"/>
                  <a:pt x="3583037" y="298897"/>
                </a:cubicBezTo>
                <a:cubicBezTo>
                  <a:pt x="3585517" y="301377"/>
                  <a:pt x="3594199" y="302618"/>
                  <a:pt x="3609082" y="302618"/>
                </a:cubicBezTo>
                <a:cubicBezTo>
                  <a:pt x="3623964" y="297656"/>
                  <a:pt x="3633886" y="296417"/>
                  <a:pt x="3638847" y="298897"/>
                </a:cubicBezTo>
                <a:cubicBezTo>
                  <a:pt x="3643808" y="301377"/>
                  <a:pt x="3646289" y="303858"/>
                  <a:pt x="3646289" y="306338"/>
                </a:cubicBezTo>
                <a:cubicBezTo>
                  <a:pt x="3646289" y="308818"/>
                  <a:pt x="3640088" y="308818"/>
                  <a:pt x="3627685" y="306338"/>
                </a:cubicBezTo>
                <a:cubicBezTo>
                  <a:pt x="3615283" y="303858"/>
                  <a:pt x="3609082" y="305098"/>
                  <a:pt x="3609082" y="310059"/>
                </a:cubicBezTo>
                <a:cubicBezTo>
                  <a:pt x="3619003" y="319980"/>
                  <a:pt x="3616523" y="329903"/>
                  <a:pt x="3601640" y="339825"/>
                </a:cubicBezTo>
                <a:cubicBezTo>
                  <a:pt x="3596679" y="344786"/>
                  <a:pt x="3591718" y="349746"/>
                  <a:pt x="3586757" y="354707"/>
                </a:cubicBezTo>
                <a:lnTo>
                  <a:pt x="3579316" y="347266"/>
                </a:lnTo>
                <a:cubicBezTo>
                  <a:pt x="3584277" y="347266"/>
                  <a:pt x="3586757" y="346025"/>
                  <a:pt x="3586757" y="343545"/>
                </a:cubicBezTo>
                <a:cubicBezTo>
                  <a:pt x="3586757" y="341065"/>
                  <a:pt x="3584277" y="339825"/>
                  <a:pt x="3579316" y="339825"/>
                </a:cubicBezTo>
                <a:cubicBezTo>
                  <a:pt x="3579316" y="339825"/>
                  <a:pt x="3576836" y="334863"/>
                  <a:pt x="3571875" y="324942"/>
                </a:cubicBezTo>
                <a:lnTo>
                  <a:pt x="3556992" y="317500"/>
                </a:lnTo>
                <a:cubicBezTo>
                  <a:pt x="3556992" y="322462"/>
                  <a:pt x="3554511" y="324942"/>
                  <a:pt x="3549550" y="324942"/>
                </a:cubicBezTo>
                <a:cubicBezTo>
                  <a:pt x="3544589" y="324942"/>
                  <a:pt x="3544589" y="322462"/>
                  <a:pt x="3549550" y="317500"/>
                </a:cubicBezTo>
                <a:lnTo>
                  <a:pt x="3534668" y="317500"/>
                </a:lnTo>
                <a:cubicBezTo>
                  <a:pt x="3534668" y="322462"/>
                  <a:pt x="3529707" y="319980"/>
                  <a:pt x="3519785" y="310059"/>
                </a:cubicBezTo>
                <a:cubicBezTo>
                  <a:pt x="3509863" y="300137"/>
                  <a:pt x="3509863" y="295176"/>
                  <a:pt x="3519785" y="295176"/>
                </a:cubicBezTo>
                <a:close/>
                <a:moveTo>
                  <a:pt x="3996035" y="287735"/>
                </a:moveTo>
                <a:cubicBezTo>
                  <a:pt x="4010918" y="287735"/>
                  <a:pt x="4020839" y="290215"/>
                  <a:pt x="4025800" y="295176"/>
                </a:cubicBezTo>
                <a:cubicBezTo>
                  <a:pt x="4025800" y="300137"/>
                  <a:pt x="4028281" y="302618"/>
                  <a:pt x="4033242" y="302618"/>
                </a:cubicBezTo>
                <a:cubicBezTo>
                  <a:pt x="4043164" y="297656"/>
                  <a:pt x="4050605" y="297656"/>
                  <a:pt x="4055566" y="302618"/>
                </a:cubicBezTo>
                <a:cubicBezTo>
                  <a:pt x="4060527" y="307579"/>
                  <a:pt x="4063007" y="312539"/>
                  <a:pt x="4063007" y="317500"/>
                </a:cubicBezTo>
                <a:cubicBezTo>
                  <a:pt x="4063007" y="322462"/>
                  <a:pt x="4060527" y="324942"/>
                  <a:pt x="4055566" y="324942"/>
                </a:cubicBezTo>
                <a:lnTo>
                  <a:pt x="4040683" y="332383"/>
                </a:lnTo>
                <a:cubicBezTo>
                  <a:pt x="4035722" y="337344"/>
                  <a:pt x="4025800" y="334863"/>
                  <a:pt x="4010918" y="324942"/>
                </a:cubicBezTo>
                <a:cubicBezTo>
                  <a:pt x="4005957" y="315020"/>
                  <a:pt x="3999756" y="311300"/>
                  <a:pt x="3992314" y="313780"/>
                </a:cubicBezTo>
                <a:cubicBezTo>
                  <a:pt x="3984873" y="316260"/>
                  <a:pt x="3976191" y="315020"/>
                  <a:pt x="3966269" y="310059"/>
                </a:cubicBezTo>
                <a:lnTo>
                  <a:pt x="3958828" y="302618"/>
                </a:lnTo>
                <a:lnTo>
                  <a:pt x="3966269" y="295176"/>
                </a:lnTo>
                <a:cubicBezTo>
                  <a:pt x="3971230" y="290215"/>
                  <a:pt x="3981152" y="287735"/>
                  <a:pt x="3996035" y="287735"/>
                </a:cubicBezTo>
                <a:close/>
                <a:moveTo>
                  <a:pt x="3936504" y="287735"/>
                </a:moveTo>
                <a:lnTo>
                  <a:pt x="3943945" y="295176"/>
                </a:lnTo>
                <a:cubicBezTo>
                  <a:pt x="3948906" y="300137"/>
                  <a:pt x="3946425" y="302618"/>
                  <a:pt x="3936504" y="302618"/>
                </a:cubicBezTo>
                <a:cubicBezTo>
                  <a:pt x="3921621" y="302618"/>
                  <a:pt x="3924101" y="307579"/>
                  <a:pt x="3943945" y="317500"/>
                </a:cubicBezTo>
                <a:cubicBezTo>
                  <a:pt x="3948906" y="322462"/>
                  <a:pt x="3951386" y="327422"/>
                  <a:pt x="3951386" y="332383"/>
                </a:cubicBezTo>
                <a:cubicBezTo>
                  <a:pt x="3951386" y="337344"/>
                  <a:pt x="3956347" y="337344"/>
                  <a:pt x="3966269" y="332383"/>
                </a:cubicBezTo>
                <a:lnTo>
                  <a:pt x="4003476" y="332383"/>
                </a:lnTo>
                <a:cubicBezTo>
                  <a:pt x="4023320" y="342305"/>
                  <a:pt x="4040683" y="347266"/>
                  <a:pt x="4055566" y="347266"/>
                </a:cubicBezTo>
                <a:lnTo>
                  <a:pt x="4070449" y="354707"/>
                </a:lnTo>
                <a:cubicBezTo>
                  <a:pt x="4070449" y="354707"/>
                  <a:pt x="4071689" y="355948"/>
                  <a:pt x="4074170" y="358428"/>
                </a:cubicBezTo>
                <a:cubicBezTo>
                  <a:pt x="4076650" y="360908"/>
                  <a:pt x="4080371" y="359669"/>
                  <a:pt x="4085332" y="354707"/>
                </a:cubicBezTo>
                <a:cubicBezTo>
                  <a:pt x="4090293" y="354707"/>
                  <a:pt x="4095253" y="354707"/>
                  <a:pt x="4100214" y="354707"/>
                </a:cubicBezTo>
                <a:cubicBezTo>
                  <a:pt x="4100214" y="359669"/>
                  <a:pt x="4100214" y="362149"/>
                  <a:pt x="4100214" y="362149"/>
                </a:cubicBezTo>
                <a:cubicBezTo>
                  <a:pt x="4100214" y="362149"/>
                  <a:pt x="4097734" y="362149"/>
                  <a:pt x="4092773" y="362149"/>
                </a:cubicBezTo>
                <a:cubicBezTo>
                  <a:pt x="4092773" y="362149"/>
                  <a:pt x="4087812" y="364629"/>
                  <a:pt x="4077890" y="369590"/>
                </a:cubicBezTo>
                <a:cubicBezTo>
                  <a:pt x="4072929" y="374551"/>
                  <a:pt x="4069209" y="378272"/>
                  <a:pt x="4066728" y="380752"/>
                </a:cubicBezTo>
                <a:cubicBezTo>
                  <a:pt x="4064248" y="383232"/>
                  <a:pt x="4065488" y="384473"/>
                  <a:pt x="4070449" y="384473"/>
                </a:cubicBezTo>
                <a:lnTo>
                  <a:pt x="4115097" y="377032"/>
                </a:lnTo>
                <a:lnTo>
                  <a:pt x="4152304" y="377032"/>
                </a:lnTo>
                <a:cubicBezTo>
                  <a:pt x="4157265" y="381993"/>
                  <a:pt x="4158505" y="385714"/>
                  <a:pt x="4156025" y="388194"/>
                </a:cubicBezTo>
                <a:cubicBezTo>
                  <a:pt x="4153545" y="390674"/>
                  <a:pt x="4149824" y="391914"/>
                  <a:pt x="4144863" y="391914"/>
                </a:cubicBezTo>
                <a:lnTo>
                  <a:pt x="4122539" y="391914"/>
                </a:lnTo>
                <a:cubicBezTo>
                  <a:pt x="4107656" y="381993"/>
                  <a:pt x="4100214" y="381993"/>
                  <a:pt x="4100214" y="391914"/>
                </a:cubicBezTo>
                <a:cubicBezTo>
                  <a:pt x="4095253" y="401836"/>
                  <a:pt x="4090293" y="405557"/>
                  <a:pt x="4085332" y="403076"/>
                </a:cubicBezTo>
                <a:cubicBezTo>
                  <a:pt x="4080371" y="400596"/>
                  <a:pt x="4077890" y="401836"/>
                  <a:pt x="4077890" y="406797"/>
                </a:cubicBezTo>
                <a:lnTo>
                  <a:pt x="4070449" y="414239"/>
                </a:lnTo>
                <a:cubicBezTo>
                  <a:pt x="4065488" y="414239"/>
                  <a:pt x="4060527" y="416719"/>
                  <a:pt x="4055566" y="421680"/>
                </a:cubicBezTo>
                <a:cubicBezTo>
                  <a:pt x="4050605" y="426641"/>
                  <a:pt x="4048125" y="431601"/>
                  <a:pt x="4048125" y="436563"/>
                </a:cubicBezTo>
                <a:cubicBezTo>
                  <a:pt x="4048125" y="446484"/>
                  <a:pt x="4050605" y="451446"/>
                  <a:pt x="4055566" y="451446"/>
                </a:cubicBezTo>
                <a:lnTo>
                  <a:pt x="4048125" y="466328"/>
                </a:lnTo>
                <a:cubicBezTo>
                  <a:pt x="4043164" y="466328"/>
                  <a:pt x="4039443" y="463848"/>
                  <a:pt x="4036963" y="458887"/>
                </a:cubicBezTo>
                <a:cubicBezTo>
                  <a:pt x="4034482" y="453926"/>
                  <a:pt x="4030761" y="453926"/>
                  <a:pt x="4025800" y="458887"/>
                </a:cubicBezTo>
                <a:cubicBezTo>
                  <a:pt x="4020839" y="468809"/>
                  <a:pt x="4008437" y="468809"/>
                  <a:pt x="3988593" y="458887"/>
                </a:cubicBezTo>
                <a:lnTo>
                  <a:pt x="3973711" y="444004"/>
                </a:lnTo>
                <a:lnTo>
                  <a:pt x="3958828" y="436563"/>
                </a:lnTo>
                <a:lnTo>
                  <a:pt x="3951386" y="429121"/>
                </a:lnTo>
                <a:cubicBezTo>
                  <a:pt x="3956347" y="424160"/>
                  <a:pt x="3961308" y="424160"/>
                  <a:pt x="3966269" y="429121"/>
                </a:cubicBezTo>
                <a:lnTo>
                  <a:pt x="3996035" y="436563"/>
                </a:lnTo>
                <a:cubicBezTo>
                  <a:pt x="4010918" y="441524"/>
                  <a:pt x="4020839" y="445245"/>
                  <a:pt x="4025800" y="447725"/>
                </a:cubicBezTo>
                <a:cubicBezTo>
                  <a:pt x="4030761" y="450205"/>
                  <a:pt x="4035722" y="448966"/>
                  <a:pt x="4040683" y="444004"/>
                </a:cubicBezTo>
                <a:cubicBezTo>
                  <a:pt x="4040683" y="434083"/>
                  <a:pt x="4033242" y="421680"/>
                  <a:pt x="4018359" y="406797"/>
                </a:cubicBezTo>
                <a:cubicBezTo>
                  <a:pt x="4008437" y="396876"/>
                  <a:pt x="4005957" y="391914"/>
                  <a:pt x="4010918" y="391914"/>
                </a:cubicBezTo>
                <a:lnTo>
                  <a:pt x="4003476" y="377032"/>
                </a:lnTo>
                <a:cubicBezTo>
                  <a:pt x="3998515" y="377032"/>
                  <a:pt x="3996035" y="377032"/>
                  <a:pt x="3996035" y="377032"/>
                </a:cubicBezTo>
                <a:lnTo>
                  <a:pt x="3966269" y="377032"/>
                </a:lnTo>
                <a:lnTo>
                  <a:pt x="3981152" y="384473"/>
                </a:lnTo>
                <a:lnTo>
                  <a:pt x="3988593" y="399356"/>
                </a:lnTo>
                <a:cubicBezTo>
                  <a:pt x="3988593" y="409277"/>
                  <a:pt x="3984873" y="414239"/>
                  <a:pt x="3977431" y="414239"/>
                </a:cubicBezTo>
                <a:cubicBezTo>
                  <a:pt x="3969990" y="414239"/>
                  <a:pt x="3963789" y="414239"/>
                  <a:pt x="3958828" y="414239"/>
                </a:cubicBezTo>
                <a:cubicBezTo>
                  <a:pt x="3958828" y="409277"/>
                  <a:pt x="3956347" y="408038"/>
                  <a:pt x="3951386" y="410518"/>
                </a:cubicBezTo>
                <a:cubicBezTo>
                  <a:pt x="3946425" y="412998"/>
                  <a:pt x="3943945" y="416719"/>
                  <a:pt x="3943945" y="421680"/>
                </a:cubicBezTo>
                <a:cubicBezTo>
                  <a:pt x="3938984" y="436563"/>
                  <a:pt x="3936504" y="439043"/>
                  <a:pt x="3936504" y="429121"/>
                </a:cubicBezTo>
                <a:cubicBezTo>
                  <a:pt x="3936504" y="424160"/>
                  <a:pt x="3936504" y="414239"/>
                  <a:pt x="3936504" y="399356"/>
                </a:cubicBezTo>
                <a:cubicBezTo>
                  <a:pt x="3931543" y="384473"/>
                  <a:pt x="3929062" y="374551"/>
                  <a:pt x="3929062" y="369590"/>
                </a:cubicBezTo>
                <a:cubicBezTo>
                  <a:pt x="3929062" y="364629"/>
                  <a:pt x="3926582" y="362149"/>
                  <a:pt x="3921621" y="362149"/>
                </a:cubicBezTo>
                <a:lnTo>
                  <a:pt x="3899297" y="354707"/>
                </a:lnTo>
                <a:lnTo>
                  <a:pt x="3906738" y="347266"/>
                </a:lnTo>
                <a:cubicBezTo>
                  <a:pt x="3911699" y="347266"/>
                  <a:pt x="3915420" y="348507"/>
                  <a:pt x="3917900" y="350987"/>
                </a:cubicBezTo>
                <a:cubicBezTo>
                  <a:pt x="3920380" y="353467"/>
                  <a:pt x="3924101" y="354707"/>
                  <a:pt x="3929062" y="354707"/>
                </a:cubicBezTo>
                <a:cubicBezTo>
                  <a:pt x="3934023" y="354707"/>
                  <a:pt x="3936504" y="354707"/>
                  <a:pt x="3936504" y="354707"/>
                </a:cubicBezTo>
                <a:cubicBezTo>
                  <a:pt x="3936504" y="354707"/>
                  <a:pt x="3936504" y="349746"/>
                  <a:pt x="3936504" y="339825"/>
                </a:cubicBezTo>
                <a:cubicBezTo>
                  <a:pt x="3931543" y="329903"/>
                  <a:pt x="3927822" y="323701"/>
                  <a:pt x="3925341" y="321221"/>
                </a:cubicBezTo>
                <a:cubicBezTo>
                  <a:pt x="3922861" y="318741"/>
                  <a:pt x="3919140" y="317500"/>
                  <a:pt x="3914179" y="317500"/>
                </a:cubicBezTo>
                <a:lnTo>
                  <a:pt x="3921621" y="310059"/>
                </a:lnTo>
                <a:cubicBezTo>
                  <a:pt x="3921621" y="305098"/>
                  <a:pt x="3922861" y="300137"/>
                  <a:pt x="3925341" y="295176"/>
                </a:cubicBezTo>
                <a:cubicBezTo>
                  <a:pt x="3927822" y="290215"/>
                  <a:pt x="3931543" y="287735"/>
                  <a:pt x="3936504" y="287735"/>
                </a:cubicBezTo>
                <a:close/>
                <a:moveTo>
                  <a:pt x="3445371" y="287735"/>
                </a:moveTo>
                <a:cubicBezTo>
                  <a:pt x="3450332" y="287735"/>
                  <a:pt x="3455292" y="290215"/>
                  <a:pt x="3460254" y="295176"/>
                </a:cubicBezTo>
                <a:lnTo>
                  <a:pt x="3460254" y="302618"/>
                </a:lnTo>
                <a:cubicBezTo>
                  <a:pt x="3455292" y="302618"/>
                  <a:pt x="3450332" y="300137"/>
                  <a:pt x="3445371" y="295176"/>
                </a:cubicBezTo>
                <a:cubicBezTo>
                  <a:pt x="3440410" y="290215"/>
                  <a:pt x="3440410" y="287735"/>
                  <a:pt x="3445371" y="287735"/>
                </a:cubicBezTo>
                <a:close/>
                <a:moveTo>
                  <a:pt x="4892724" y="280293"/>
                </a:moveTo>
                <a:cubicBezTo>
                  <a:pt x="4895204" y="280293"/>
                  <a:pt x="4896445" y="285255"/>
                  <a:pt x="4896445" y="295176"/>
                </a:cubicBezTo>
                <a:cubicBezTo>
                  <a:pt x="4896445" y="300137"/>
                  <a:pt x="4896445" y="302618"/>
                  <a:pt x="4896445" y="302618"/>
                </a:cubicBezTo>
                <a:cubicBezTo>
                  <a:pt x="4891483" y="302618"/>
                  <a:pt x="4889003" y="302618"/>
                  <a:pt x="4889003" y="302618"/>
                </a:cubicBezTo>
                <a:cubicBezTo>
                  <a:pt x="4889003" y="302618"/>
                  <a:pt x="4889003" y="300137"/>
                  <a:pt x="4889003" y="295176"/>
                </a:cubicBezTo>
                <a:cubicBezTo>
                  <a:pt x="4889003" y="285255"/>
                  <a:pt x="4890244" y="280293"/>
                  <a:pt x="4892724" y="280293"/>
                </a:cubicBezTo>
                <a:close/>
                <a:moveTo>
                  <a:pt x="3891855" y="276573"/>
                </a:moveTo>
                <a:cubicBezTo>
                  <a:pt x="3896816" y="276573"/>
                  <a:pt x="3901777" y="277813"/>
                  <a:pt x="3906738" y="280293"/>
                </a:cubicBezTo>
                <a:lnTo>
                  <a:pt x="3891855" y="287735"/>
                </a:lnTo>
                <a:lnTo>
                  <a:pt x="3869531" y="280293"/>
                </a:lnTo>
                <a:lnTo>
                  <a:pt x="3876972" y="280293"/>
                </a:lnTo>
                <a:cubicBezTo>
                  <a:pt x="3881933" y="277813"/>
                  <a:pt x="3886894" y="276573"/>
                  <a:pt x="3891855" y="276573"/>
                </a:cubicBezTo>
                <a:close/>
                <a:moveTo>
                  <a:pt x="5060156" y="272852"/>
                </a:moveTo>
                <a:lnTo>
                  <a:pt x="5075038" y="272852"/>
                </a:lnTo>
                <a:cubicBezTo>
                  <a:pt x="5084960" y="272852"/>
                  <a:pt x="5089921" y="274093"/>
                  <a:pt x="5089921" y="276573"/>
                </a:cubicBezTo>
                <a:cubicBezTo>
                  <a:pt x="5089921" y="279053"/>
                  <a:pt x="5084960" y="280293"/>
                  <a:pt x="5075038" y="280293"/>
                </a:cubicBezTo>
                <a:cubicBezTo>
                  <a:pt x="5070077" y="280293"/>
                  <a:pt x="5066356" y="279053"/>
                  <a:pt x="5063876" y="276573"/>
                </a:cubicBezTo>
                <a:cubicBezTo>
                  <a:pt x="5061396" y="274093"/>
                  <a:pt x="5060156" y="272852"/>
                  <a:pt x="5060156" y="272852"/>
                </a:cubicBezTo>
                <a:close/>
                <a:moveTo>
                  <a:pt x="4673202" y="272852"/>
                </a:moveTo>
                <a:lnTo>
                  <a:pt x="4680644" y="280293"/>
                </a:lnTo>
                <a:cubicBezTo>
                  <a:pt x="4680644" y="280293"/>
                  <a:pt x="4678164" y="280293"/>
                  <a:pt x="4673202" y="280293"/>
                </a:cubicBezTo>
                <a:cubicBezTo>
                  <a:pt x="4673202" y="280293"/>
                  <a:pt x="4673202" y="277813"/>
                  <a:pt x="4673202" y="272852"/>
                </a:cubicBezTo>
                <a:close/>
                <a:moveTo>
                  <a:pt x="5171777" y="265410"/>
                </a:moveTo>
                <a:cubicBezTo>
                  <a:pt x="5176738" y="265410"/>
                  <a:pt x="5179218" y="267891"/>
                  <a:pt x="5179218" y="272852"/>
                </a:cubicBezTo>
                <a:cubicBezTo>
                  <a:pt x="5179218" y="272852"/>
                  <a:pt x="5176738" y="272852"/>
                  <a:pt x="5171777" y="272852"/>
                </a:cubicBezTo>
                <a:cubicBezTo>
                  <a:pt x="5171777" y="267891"/>
                  <a:pt x="5171777" y="265410"/>
                  <a:pt x="5171777" y="265410"/>
                </a:cubicBezTo>
                <a:close/>
                <a:moveTo>
                  <a:pt x="3564433" y="265410"/>
                </a:moveTo>
                <a:cubicBezTo>
                  <a:pt x="3569394" y="265410"/>
                  <a:pt x="3571875" y="265410"/>
                  <a:pt x="3571875" y="265410"/>
                </a:cubicBezTo>
                <a:cubicBezTo>
                  <a:pt x="3571875" y="270372"/>
                  <a:pt x="3569394" y="272852"/>
                  <a:pt x="3564433" y="272852"/>
                </a:cubicBezTo>
                <a:close/>
                <a:moveTo>
                  <a:pt x="4010918" y="257969"/>
                </a:moveTo>
                <a:lnTo>
                  <a:pt x="4018359" y="257969"/>
                </a:lnTo>
                <a:cubicBezTo>
                  <a:pt x="4018359" y="262930"/>
                  <a:pt x="4018359" y="265410"/>
                  <a:pt x="4018359" y="265410"/>
                </a:cubicBezTo>
                <a:cubicBezTo>
                  <a:pt x="4018359" y="265410"/>
                  <a:pt x="4015879" y="265410"/>
                  <a:pt x="4010918" y="265410"/>
                </a:cubicBezTo>
                <a:cubicBezTo>
                  <a:pt x="4010918" y="265410"/>
                  <a:pt x="4009677" y="264170"/>
                  <a:pt x="4007197" y="261690"/>
                </a:cubicBezTo>
                <a:cubicBezTo>
                  <a:pt x="4004717" y="259210"/>
                  <a:pt x="4005957" y="257969"/>
                  <a:pt x="4010918" y="257969"/>
                </a:cubicBezTo>
                <a:close/>
                <a:moveTo>
                  <a:pt x="3996035" y="257969"/>
                </a:moveTo>
                <a:cubicBezTo>
                  <a:pt x="3996035" y="257969"/>
                  <a:pt x="3997275" y="259210"/>
                  <a:pt x="3999756" y="261690"/>
                </a:cubicBezTo>
                <a:cubicBezTo>
                  <a:pt x="4002236" y="264170"/>
                  <a:pt x="4003476" y="265410"/>
                  <a:pt x="4003476" y="265410"/>
                </a:cubicBezTo>
                <a:cubicBezTo>
                  <a:pt x="4003476" y="275332"/>
                  <a:pt x="3998515" y="277813"/>
                  <a:pt x="3988593" y="272852"/>
                </a:cubicBezTo>
                <a:cubicBezTo>
                  <a:pt x="3988593" y="267891"/>
                  <a:pt x="3988593" y="264170"/>
                  <a:pt x="3988593" y="261690"/>
                </a:cubicBezTo>
                <a:cubicBezTo>
                  <a:pt x="3988593" y="259210"/>
                  <a:pt x="3991074" y="257969"/>
                  <a:pt x="3996035" y="257969"/>
                </a:cubicBezTo>
                <a:close/>
                <a:moveTo>
                  <a:pt x="4044869" y="256109"/>
                </a:moveTo>
                <a:cubicBezTo>
                  <a:pt x="4048280" y="256109"/>
                  <a:pt x="4051845" y="256729"/>
                  <a:pt x="4055566" y="257969"/>
                </a:cubicBezTo>
                <a:cubicBezTo>
                  <a:pt x="4060527" y="257969"/>
                  <a:pt x="4065488" y="259210"/>
                  <a:pt x="4070449" y="261690"/>
                </a:cubicBezTo>
                <a:cubicBezTo>
                  <a:pt x="4075410" y="264170"/>
                  <a:pt x="4077890" y="265410"/>
                  <a:pt x="4077890" y="265410"/>
                </a:cubicBezTo>
                <a:lnTo>
                  <a:pt x="4092773" y="272852"/>
                </a:lnTo>
                <a:cubicBezTo>
                  <a:pt x="4092773" y="272852"/>
                  <a:pt x="4094013" y="272852"/>
                  <a:pt x="4096494" y="272852"/>
                </a:cubicBezTo>
                <a:cubicBezTo>
                  <a:pt x="4098974" y="272852"/>
                  <a:pt x="4102695" y="272852"/>
                  <a:pt x="4107656" y="272852"/>
                </a:cubicBezTo>
                <a:cubicBezTo>
                  <a:pt x="4112617" y="277813"/>
                  <a:pt x="4112617" y="287735"/>
                  <a:pt x="4107656" y="302618"/>
                </a:cubicBezTo>
                <a:cubicBezTo>
                  <a:pt x="4102695" y="302618"/>
                  <a:pt x="4095253" y="302618"/>
                  <a:pt x="4085332" y="302618"/>
                </a:cubicBezTo>
                <a:cubicBezTo>
                  <a:pt x="4075410" y="302618"/>
                  <a:pt x="4070449" y="300137"/>
                  <a:pt x="4070449" y="295176"/>
                </a:cubicBezTo>
                <a:cubicBezTo>
                  <a:pt x="4060527" y="290215"/>
                  <a:pt x="4053086" y="287735"/>
                  <a:pt x="4048125" y="287735"/>
                </a:cubicBezTo>
                <a:lnTo>
                  <a:pt x="4025800" y="287735"/>
                </a:lnTo>
                <a:cubicBezTo>
                  <a:pt x="4020839" y="282773"/>
                  <a:pt x="4018359" y="279053"/>
                  <a:pt x="4018359" y="276573"/>
                </a:cubicBezTo>
                <a:cubicBezTo>
                  <a:pt x="4018359" y="274093"/>
                  <a:pt x="4018359" y="272852"/>
                  <a:pt x="4018359" y="272852"/>
                </a:cubicBezTo>
                <a:cubicBezTo>
                  <a:pt x="4025800" y="261690"/>
                  <a:pt x="4034637" y="256109"/>
                  <a:pt x="4044869" y="256109"/>
                </a:cubicBezTo>
                <a:close/>
                <a:moveTo>
                  <a:pt x="3936504" y="250528"/>
                </a:moveTo>
                <a:lnTo>
                  <a:pt x="3966269" y="265410"/>
                </a:lnTo>
                <a:lnTo>
                  <a:pt x="3951386" y="265410"/>
                </a:lnTo>
                <a:cubicBezTo>
                  <a:pt x="3941465" y="260449"/>
                  <a:pt x="3934023" y="257969"/>
                  <a:pt x="3929062" y="257969"/>
                </a:cubicBezTo>
                <a:close/>
                <a:moveTo>
                  <a:pt x="3750468" y="213321"/>
                </a:moveTo>
                <a:lnTo>
                  <a:pt x="3757910" y="213321"/>
                </a:lnTo>
                <a:cubicBezTo>
                  <a:pt x="3762871" y="218282"/>
                  <a:pt x="3765351" y="220762"/>
                  <a:pt x="3765351" y="220762"/>
                </a:cubicBezTo>
                <a:cubicBezTo>
                  <a:pt x="3765351" y="220762"/>
                  <a:pt x="3762871" y="220762"/>
                  <a:pt x="3757910" y="220762"/>
                </a:cubicBezTo>
                <a:cubicBezTo>
                  <a:pt x="3752949" y="220762"/>
                  <a:pt x="3750468" y="218282"/>
                  <a:pt x="3750468" y="213321"/>
                </a:cubicBezTo>
                <a:close/>
                <a:moveTo>
                  <a:pt x="5149452" y="198438"/>
                </a:moveTo>
                <a:cubicBezTo>
                  <a:pt x="5154414" y="198438"/>
                  <a:pt x="5156894" y="200918"/>
                  <a:pt x="5156894" y="205879"/>
                </a:cubicBezTo>
                <a:cubicBezTo>
                  <a:pt x="5151933" y="205879"/>
                  <a:pt x="5149452" y="205879"/>
                  <a:pt x="5149452" y="205879"/>
                </a:cubicBezTo>
                <a:close/>
                <a:moveTo>
                  <a:pt x="3891855" y="153789"/>
                </a:moveTo>
                <a:cubicBezTo>
                  <a:pt x="3891855" y="153789"/>
                  <a:pt x="3891855" y="156269"/>
                  <a:pt x="3891855" y="161231"/>
                </a:cubicBezTo>
                <a:cubicBezTo>
                  <a:pt x="3891855" y="166192"/>
                  <a:pt x="3891855" y="168672"/>
                  <a:pt x="3891855" y="168672"/>
                </a:cubicBezTo>
                <a:cubicBezTo>
                  <a:pt x="3886894" y="168672"/>
                  <a:pt x="3884414" y="167432"/>
                  <a:pt x="3884414" y="164951"/>
                </a:cubicBezTo>
                <a:cubicBezTo>
                  <a:pt x="3884414" y="162471"/>
                  <a:pt x="3884414" y="161231"/>
                  <a:pt x="3884414" y="161231"/>
                </a:cubicBezTo>
                <a:close/>
                <a:moveTo>
                  <a:pt x="3838835" y="141697"/>
                </a:moveTo>
                <a:cubicBezTo>
                  <a:pt x="3839455" y="142317"/>
                  <a:pt x="3839765" y="143867"/>
                  <a:pt x="3839765" y="146348"/>
                </a:cubicBezTo>
                <a:lnTo>
                  <a:pt x="3832324" y="146348"/>
                </a:lnTo>
                <a:cubicBezTo>
                  <a:pt x="3832324" y="146348"/>
                  <a:pt x="3833564" y="145107"/>
                  <a:pt x="3836045" y="142627"/>
                </a:cubicBezTo>
                <a:cubicBezTo>
                  <a:pt x="3837285" y="141387"/>
                  <a:pt x="3838215" y="141077"/>
                  <a:pt x="3838835" y="141697"/>
                </a:cubicBezTo>
                <a:close/>
                <a:moveTo>
                  <a:pt x="3895576" y="138907"/>
                </a:moveTo>
                <a:cubicBezTo>
                  <a:pt x="3907978" y="138907"/>
                  <a:pt x="3916660" y="141387"/>
                  <a:pt x="3921621" y="146348"/>
                </a:cubicBezTo>
                <a:cubicBezTo>
                  <a:pt x="3921621" y="146348"/>
                  <a:pt x="3922861" y="147589"/>
                  <a:pt x="3925341" y="150069"/>
                </a:cubicBezTo>
                <a:cubicBezTo>
                  <a:pt x="3927822" y="152549"/>
                  <a:pt x="3931543" y="153789"/>
                  <a:pt x="3936504" y="153789"/>
                </a:cubicBezTo>
                <a:cubicBezTo>
                  <a:pt x="3946425" y="153789"/>
                  <a:pt x="3952627" y="155030"/>
                  <a:pt x="3955107" y="157510"/>
                </a:cubicBezTo>
                <a:cubicBezTo>
                  <a:pt x="3957587" y="159990"/>
                  <a:pt x="3956347" y="163711"/>
                  <a:pt x="3951386" y="168672"/>
                </a:cubicBezTo>
                <a:cubicBezTo>
                  <a:pt x="3951386" y="173634"/>
                  <a:pt x="3951386" y="176114"/>
                  <a:pt x="3951386" y="176114"/>
                </a:cubicBezTo>
                <a:cubicBezTo>
                  <a:pt x="3951386" y="176114"/>
                  <a:pt x="3946425" y="177354"/>
                  <a:pt x="3936504" y="179834"/>
                </a:cubicBezTo>
                <a:cubicBezTo>
                  <a:pt x="3926582" y="182314"/>
                  <a:pt x="3919140" y="181075"/>
                  <a:pt x="3914179" y="176114"/>
                </a:cubicBezTo>
                <a:lnTo>
                  <a:pt x="3929062" y="168672"/>
                </a:lnTo>
                <a:cubicBezTo>
                  <a:pt x="3934023" y="173634"/>
                  <a:pt x="3938984" y="173634"/>
                  <a:pt x="3943945" y="168672"/>
                </a:cubicBezTo>
                <a:lnTo>
                  <a:pt x="3921621" y="161231"/>
                </a:lnTo>
                <a:lnTo>
                  <a:pt x="3906738" y="153789"/>
                </a:lnTo>
                <a:lnTo>
                  <a:pt x="3891855" y="153789"/>
                </a:lnTo>
                <a:cubicBezTo>
                  <a:pt x="3881933" y="153789"/>
                  <a:pt x="3876972" y="156269"/>
                  <a:pt x="3876972" y="161231"/>
                </a:cubicBezTo>
                <a:cubicBezTo>
                  <a:pt x="3876972" y="161231"/>
                  <a:pt x="3874492" y="161231"/>
                  <a:pt x="3869531" y="161231"/>
                </a:cubicBezTo>
                <a:cubicBezTo>
                  <a:pt x="3864570" y="161231"/>
                  <a:pt x="3864570" y="157510"/>
                  <a:pt x="3869531" y="150069"/>
                </a:cubicBezTo>
                <a:cubicBezTo>
                  <a:pt x="3874492" y="142627"/>
                  <a:pt x="3883173" y="138907"/>
                  <a:pt x="3895576" y="138907"/>
                </a:cubicBezTo>
                <a:close/>
                <a:moveTo>
                  <a:pt x="3783955" y="131465"/>
                </a:moveTo>
                <a:cubicBezTo>
                  <a:pt x="3786435" y="131465"/>
                  <a:pt x="3792636" y="133945"/>
                  <a:pt x="3802558" y="138907"/>
                </a:cubicBezTo>
                <a:lnTo>
                  <a:pt x="3802558" y="146348"/>
                </a:lnTo>
                <a:cubicBezTo>
                  <a:pt x="3797597" y="146348"/>
                  <a:pt x="3792636" y="143868"/>
                  <a:pt x="3787675" y="138907"/>
                </a:cubicBezTo>
                <a:cubicBezTo>
                  <a:pt x="3782714" y="133945"/>
                  <a:pt x="3781474" y="131465"/>
                  <a:pt x="3783955" y="131465"/>
                </a:cubicBezTo>
                <a:close/>
                <a:moveTo>
                  <a:pt x="3512343" y="116582"/>
                </a:moveTo>
                <a:cubicBezTo>
                  <a:pt x="3512343" y="116582"/>
                  <a:pt x="3514824" y="116582"/>
                  <a:pt x="3519785" y="116582"/>
                </a:cubicBezTo>
                <a:cubicBezTo>
                  <a:pt x="3524746" y="121544"/>
                  <a:pt x="3522265" y="124024"/>
                  <a:pt x="3512343" y="124024"/>
                </a:cubicBezTo>
                <a:cubicBezTo>
                  <a:pt x="3507382" y="124024"/>
                  <a:pt x="3507382" y="121544"/>
                  <a:pt x="3512343" y="116582"/>
                </a:cubicBezTo>
                <a:close/>
                <a:moveTo>
                  <a:pt x="3583734" y="111699"/>
                </a:moveTo>
                <a:cubicBezTo>
                  <a:pt x="3590711" y="111234"/>
                  <a:pt x="3594199" y="112862"/>
                  <a:pt x="3594199" y="116582"/>
                </a:cubicBezTo>
                <a:cubicBezTo>
                  <a:pt x="3594199" y="121544"/>
                  <a:pt x="3596679" y="124024"/>
                  <a:pt x="3601640" y="124024"/>
                </a:cubicBezTo>
                <a:cubicBezTo>
                  <a:pt x="3606601" y="124024"/>
                  <a:pt x="3611562" y="124024"/>
                  <a:pt x="3616523" y="124024"/>
                </a:cubicBezTo>
                <a:cubicBezTo>
                  <a:pt x="3631406" y="124024"/>
                  <a:pt x="3636367" y="128985"/>
                  <a:pt x="3631406" y="138907"/>
                </a:cubicBezTo>
                <a:lnTo>
                  <a:pt x="3631406" y="146348"/>
                </a:lnTo>
                <a:cubicBezTo>
                  <a:pt x="3631406" y="146348"/>
                  <a:pt x="3627685" y="148828"/>
                  <a:pt x="3620244" y="153789"/>
                </a:cubicBezTo>
                <a:cubicBezTo>
                  <a:pt x="3612802" y="158751"/>
                  <a:pt x="3606601" y="158751"/>
                  <a:pt x="3601640" y="153789"/>
                </a:cubicBezTo>
                <a:lnTo>
                  <a:pt x="3609082" y="146348"/>
                </a:lnTo>
                <a:cubicBezTo>
                  <a:pt x="3614043" y="146348"/>
                  <a:pt x="3616523" y="143868"/>
                  <a:pt x="3616523" y="138907"/>
                </a:cubicBezTo>
                <a:lnTo>
                  <a:pt x="3601640" y="131465"/>
                </a:lnTo>
                <a:lnTo>
                  <a:pt x="3586757" y="124024"/>
                </a:lnTo>
                <a:lnTo>
                  <a:pt x="3579316" y="124024"/>
                </a:lnTo>
                <a:cubicBezTo>
                  <a:pt x="3574355" y="128985"/>
                  <a:pt x="3571875" y="132706"/>
                  <a:pt x="3571875" y="135186"/>
                </a:cubicBezTo>
                <a:cubicBezTo>
                  <a:pt x="3571875" y="137666"/>
                  <a:pt x="3570634" y="138907"/>
                  <a:pt x="3568154" y="138907"/>
                </a:cubicBezTo>
                <a:cubicBezTo>
                  <a:pt x="3565674" y="138907"/>
                  <a:pt x="3564433" y="136426"/>
                  <a:pt x="3564433" y="131465"/>
                </a:cubicBezTo>
                <a:lnTo>
                  <a:pt x="3556992" y="131465"/>
                </a:lnTo>
                <a:cubicBezTo>
                  <a:pt x="3552031" y="136426"/>
                  <a:pt x="3547070" y="136426"/>
                  <a:pt x="3542109" y="131465"/>
                </a:cubicBezTo>
                <a:cubicBezTo>
                  <a:pt x="3542109" y="126504"/>
                  <a:pt x="3544589" y="124024"/>
                  <a:pt x="3549550" y="124024"/>
                </a:cubicBezTo>
                <a:cubicBezTo>
                  <a:pt x="3554511" y="119062"/>
                  <a:pt x="3563193" y="115342"/>
                  <a:pt x="3575595" y="112862"/>
                </a:cubicBezTo>
                <a:cubicBezTo>
                  <a:pt x="3578696" y="112242"/>
                  <a:pt x="3581409" y="111854"/>
                  <a:pt x="3583734" y="111699"/>
                </a:cubicBezTo>
                <a:close/>
                <a:moveTo>
                  <a:pt x="2924472" y="94258"/>
                </a:moveTo>
                <a:cubicBezTo>
                  <a:pt x="2924472" y="99219"/>
                  <a:pt x="2924472" y="101700"/>
                  <a:pt x="2924472" y="101700"/>
                </a:cubicBezTo>
                <a:cubicBezTo>
                  <a:pt x="2924472" y="101700"/>
                  <a:pt x="2923232" y="101700"/>
                  <a:pt x="2920751" y="101700"/>
                </a:cubicBezTo>
                <a:cubicBezTo>
                  <a:pt x="2918271" y="101700"/>
                  <a:pt x="2919511" y="99219"/>
                  <a:pt x="2924472" y="94258"/>
                </a:cubicBezTo>
                <a:close/>
                <a:moveTo>
                  <a:pt x="3370957" y="79375"/>
                </a:moveTo>
                <a:cubicBezTo>
                  <a:pt x="3370957" y="79375"/>
                  <a:pt x="3373437" y="79375"/>
                  <a:pt x="3378398" y="79375"/>
                </a:cubicBezTo>
                <a:cubicBezTo>
                  <a:pt x="3383359" y="84337"/>
                  <a:pt x="3383359" y="86817"/>
                  <a:pt x="3378398" y="86817"/>
                </a:cubicBezTo>
                <a:cubicBezTo>
                  <a:pt x="3373437" y="86817"/>
                  <a:pt x="3370957" y="85576"/>
                  <a:pt x="3370957" y="83096"/>
                </a:cubicBezTo>
                <a:cubicBezTo>
                  <a:pt x="3370957" y="80616"/>
                  <a:pt x="3370957" y="79375"/>
                  <a:pt x="3370957" y="79375"/>
                </a:cubicBezTo>
                <a:close/>
                <a:moveTo>
                  <a:pt x="2864941" y="79375"/>
                </a:moveTo>
                <a:cubicBezTo>
                  <a:pt x="2869902" y="79375"/>
                  <a:pt x="2872382" y="79375"/>
                  <a:pt x="2872382" y="79375"/>
                </a:cubicBezTo>
                <a:cubicBezTo>
                  <a:pt x="2877343" y="84337"/>
                  <a:pt x="2877343" y="86817"/>
                  <a:pt x="2872382" y="86817"/>
                </a:cubicBezTo>
                <a:cubicBezTo>
                  <a:pt x="2867422" y="86817"/>
                  <a:pt x="2864941" y="85576"/>
                  <a:pt x="2864941" y="83096"/>
                </a:cubicBezTo>
                <a:cubicBezTo>
                  <a:pt x="2864941" y="80616"/>
                  <a:pt x="2864941" y="79375"/>
                  <a:pt x="2864941" y="79375"/>
                </a:cubicBezTo>
                <a:close/>
                <a:moveTo>
                  <a:pt x="3450021" y="74724"/>
                </a:moveTo>
                <a:cubicBezTo>
                  <a:pt x="3454362" y="75345"/>
                  <a:pt x="3457773" y="76895"/>
                  <a:pt x="3460254" y="79375"/>
                </a:cubicBezTo>
                <a:cubicBezTo>
                  <a:pt x="3460254" y="84337"/>
                  <a:pt x="3461494" y="86817"/>
                  <a:pt x="3463974" y="86817"/>
                </a:cubicBezTo>
                <a:cubicBezTo>
                  <a:pt x="3466455" y="86817"/>
                  <a:pt x="3470175" y="86817"/>
                  <a:pt x="3475136" y="86817"/>
                </a:cubicBezTo>
                <a:cubicBezTo>
                  <a:pt x="3485058" y="86817"/>
                  <a:pt x="3491260" y="88057"/>
                  <a:pt x="3493740" y="90537"/>
                </a:cubicBezTo>
                <a:cubicBezTo>
                  <a:pt x="3496220" y="93018"/>
                  <a:pt x="3496220" y="97979"/>
                  <a:pt x="3493740" y="105420"/>
                </a:cubicBezTo>
                <a:cubicBezTo>
                  <a:pt x="3491260" y="112862"/>
                  <a:pt x="3486298" y="117823"/>
                  <a:pt x="3478857" y="120303"/>
                </a:cubicBezTo>
                <a:cubicBezTo>
                  <a:pt x="3471416" y="122783"/>
                  <a:pt x="3463974" y="121544"/>
                  <a:pt x="3456533" y="116582"/>
                </a:cubicBezTo>
                <a:cubicBezTo>
                  <a:pt x="3449091" y="111621"/>
                  <a:pt x="3445371" y="107900"/>
                  <a:pt x="3445371" y="105420"/>
                </a:cubicBezTo>
                <a:cubicBezTo>
                  <a:pt x="3445371" y="102940"/>
                  <a:pt x="3447851" y="101700"/>
                  <a:pt x="3452812" y="101700"/>
                </a:cubicBezTo>
                <a:lnTo>
                  <a:pt x="3460254" y="94258"/>
                </a:lnTo>
                <a:lnTo>
                  <a:pt x="3452812" y="94258"/>
                </a:lnTo>
                <a:lnTo>
                  <a:pt x="3445371" y="94258"/>
                </a:lnTo>
                <a:lnTo>
                  <a:pt x="3430488" y="86817"/>
                </a:lnTo>
                <a:cubicBezTo>
                  <a:pt x="3425527" y="86817"/>
                  <a:pt x="3420566" y="89297"/>
                  <a:pt x="3415605" y="94258"/>
                </a:cubicBezTo>
                <a:cubicBezTo>
                  <a:pt x="3410644" y="99219"/>
                  <a:pt x="3406923" y="100459"/>
                  <a:pt x="3404443" y="97979"/>
                </a:cubicBezTo>
                <a:cubicBezTo>
                  <a:pt x="3401963" y="95499"/>
                  <a:pt x="3403203" y="91778"/>
                  <a:pt x="3408164" y="86817"/>
                </a:cubicBezTo>
                <a:cubicBezTo>
                  <a:pt x="3413125" y="81855"/>
                  <a:pt x="3421806" y="78135"/>
                  <a:pt x="3434209" y="75655"/>
                </a:cubicBezTo>
                <a:cubicBezTo>
                  <a:pt x="3440410" y="74415"/>
                  <a:pt x="3445681" y="74105"/>
                  <a:pt x="3450021" y="74724"/>
                </a:cubicBezTo>
                <a:close/>
                <a:moveTo>
                  <a:pt x="2936564" y="74492"/>
                </a:moveTo>
                <a:cubicBezTo>
                  <a:pt x="2944006" y="74027"/>
                  <a:pt x="2948657" y="75655"/>
                  <a:pt x="2950517" y="79375"/>
                </a:cubicBezTo>
                <a:cubicBezTo>
                  <a:pt x="2952998" y="84337"/>
                  <a:pt x="2959199" y="89297"/>
                  <a:pt x="2969121" y="94258"/>
                </a:cubicBezTo>
                <a:cubicBezTo>
                  <a:pt x="2979043" y="94258"/>
                  <a:pt x="2985243" y="94258"/>
                  <a:pt x="2987724" y="94258"/>
                </a:cubicBezTo>
                <a:cubicBezTo>
                  <a:pt x="2990205" y="94258"/>
                  <a:pt x="2991445" y="96738"/>
                  <a:pt x="2991445" y="101700"/>
                </a:cubicBezTo>
                <a:cubicBezTo>
                  <a:pt x="2986484" y="106661"/>
                  <a:pt x="2984003" y="110382"/>
                  <a:pt x="2984003" y="112862"/>
                </a:cubicBezTo>
                <a:cubicBezTo>
                  <a:pt x="2984003" y="115342"/>
                  <a:pt x="2979043" y="116582"/>
                  <a:pt x="2969121" y="116582"/>
                </a:cubicBezTo>
                <a:cubicBezTo>
                  <a:pt x="2959199" y="116582"/>
                  <a:pt x="2951757" y="116582"/>
                  <a:pt x="2946796" y="116582"/>
                </a:cubicBezTo>
                <a:lnTo>
                  <a:pt x="2961679" y="109141"/>
                </a:lnTo>
                <a:lnTo>
                  <a:pt x="2976562" y="101700"/>
                </a:lnTo>
                <a:lnTo>
                  <a:pt x="2954238" y="94258"/>
                </a:lnTo>
                <a:lnTo>
                  <a:pt x="2939355" y="86817"/>
                </a:lnTo>
                <a:lnTo>
                  <a:pt x="2924472" y="86817"/>
                </a:lnTo>
                <a:lnTo>
                  <a:pt x="2909589" y="94258"/>
                </a:lnTo>
                <a:cubicBezTo>
                  <a:pt x="2904629" y="99219"/>
                  <a:pt x="2900908" y="100459"/>
                  <a:pt x="2898427" y="97979"/>
                </a:cubicBezTo>
                <a:cubicBezTo>
                  <a:pt x="2895947" y="95499"/>
                  <a:pt x="2897187" y="91778"/>
                  <a:pt x="2902148" y="86817"/>
                </a:cubicBezTo>
                <a:cubicBezTo>
                  <a:pt x="2907109" y="81855"/>
                  <a:pt x="2915791" y="78135"/>
                  <a:pt x="2928193" y="75655"/>
                </a:cubicBezTo>
                <a:cubicBezTo>
                  <a:pt x="2931294" y="75035"/>
                  <a:pt x="2934084" y="74647"/>
                  <a:pt x="2936564" y="74492"/>
                </a:cubicBezTo>
                <a:close/>
                <a:moveTo>
                  <a:pt x="3326308" y="64493"/>
                </a:moveTo>
                <a:cubicBezTo>
                  <a:pt x="3331269" y="64493"/>
                  <a:pt x="3336230" y="66973"/>
                  <a:pt x="3341191" y="71934"/>
                </a:cubicBezTo>
                <a:lnTo>
                  <a:pt x="3341191" y="79375"/>
                </a:lnTo>
                <a:cubicBezTo>
                  <a:pt x="3336230" y="79375"/>
                  <a:pt x="3331269" y="76895"/>
                  <a:pt x="3326308" y="71934"/>
                </a:cubicBezTo>
                <a:cubicBezTo>
                  <a:pt x="3321347" y="66973"/>
                  <a:pt x="3321347" y="64493"/>
                  <a:pt x="3326308" y="64493"/>
                </a:cubicBezTo>
                <a:close/>
                <a:moveTo>
                  <a:pt x="2816572" y="64493"/>
                </a:moveTo>
                <a:cubicBezTo>
                  <a:pt x="2819052" y="64493"/>
                  <a:pt x="2825253" y="66973"/>
                  <a:pt x="2835175" y="71934"/>
                </a:cubicBezTo>
                <a:lnTo>
                  <a:pt x="2835175" y="79375"/>
                </a:lnTo>
                <a:lnTo>
                  <a:pt x="2820292" y="71934"/>
                </a:lnTo>
                <a:cubicBezTo>
                  <a:pt x="2815332" y="66973"/>
                  <a:pt x="2814091" y="64493"/>
                  <a:pt x="2816572" y="64493"/>
                </a:cubicBezTo>
                <a:close/>
                <a:moveTo>
                  <a:pt x="4509492" y="27285"/>
                </a:moveTo>
                <a:cubicBezTo>
                  <a:pt x="4509492" y="27285"/>
                  <a:pt x="4509492" y="29766"/>
                  <a:pt x="4509492" y="34727"/>
                </a:cubicBezTo>
                <a:cubicBezTo>
                  <a:pt x="4509492" y="39688"/>
                  <a:pt x="4509492" y="42168"/>
                  <a:pt x="4509492" y="42168"/>
                </a:cubicBezTo>
                <a:cubicBezTo>
                  <a:pt x="4504530" y="42168"/>
                  <a:pt x="4502050" y="39688"/>
                  <a:pt x="4502050" y="34727"/>
                </a:cubicBezTo>
                <a:cubicBezTo>
                  <a:pt x="4502050" y="29766"/>
                  <a:pt x="4504530" y="27285"/>
                  <a:pt x="4509492" y="27285"/>
                </a:cubicBezTo>
                <a:close/>
                <a:moveTo>
                  <a:pt x="4509492" y="12403"/>
                </a:moveTo>
                <a:cubicBezTo>
                  <a:pt x="4516933" y="12403"/>
                  <a:pt x="4524374" y="14883"/>
                  <a:pt x="4531816" y="19844"/>
                </a:cubicBezTo>
                <a:cubicBezTo>
                  <a:pt x="4536777" y="19844"/>
                  <a:pt x="4540498" y="21085"/>
                  <a:pt x="4542978" y="23565"/>
                </a:cubicBezTo>
                <a:cubicBezTo>
                  <a:pt x="4545458" y="26045"/>
                  <a:pt x="4549179" y="27285"/>
                  <a:pt x="4554140" y="27285"/>
                </a:cubicBezTo>
                <a:cubicBezTo>
                  <a:pt x="4564061" y="27285"/>
                  <a:pt x="4569023" y="28526"/>
                  <a:pt x="4569023" y="31006"/>
                </a:cubicBezTo>
                <a:cubicBezTo>
                  <a:pt x="4569023" y="33486"/>
                  <a:pt x="4569023" y="34727"/>
                  <a:pt x="4569023" y="34727"/>
                </a:cubicBezTo>
                <a:cubicBezTo>
                  <a:pt x="4569023" y="44648"/>
                  <a:pt x="4569023" y="49610"/>
                  <a:pt x="4569023" y="49610"/>
                </a:cubicBezTo>
                <a:cubicBezTo>
                  <a:pt x="4569023" y="49610"/>
                  <a:pt x="4562822" y="49610"/>
                  <a:pt x="4550419" y="49610"/>
                </a:cubicBezTo>
                <a:cubicBezTo>
                  <a:pt x="4538017" y="49610"/>
                  <a:pt x="4531816" y="49610"/>
                  <a:pt x="4531816" y="49610"/>
                </a:cubicBezTo>
                <a:lnTo>
                  <a:pt x="4546699" y="42168"/>
                </a:lnTo>
                <a:cubicBezTo>
                  <a:pt x="4551660" y="42168"/>
                  <a:pt x="4556620" y="42168"/>
                  <a:pt x="4561581" y="42168"/>
                </a:cubicBezTo>
                <a:lnTo>
                  <a:pt x="4539257" y="34727"/>
                </a:lnTo>
                <a:lnTo>
                  <a:pt x="4524374" y="27285"/>
                </a:lnTo>
                <a:lnTo>
                  <a:pt x="4509492" y="19844"/>
                </a:lnTo>
                <a:cubicBezTo>
                  <a:pt x="4499570" y="19844"/>
                  <a:pt x="4493368" y="22324"/>
                  <a:pt x="4490888" y="27285"/>
                </a:cubicBezTo>
                <a:cubicBezTo>
                  <a:pt x="4488408" y="32247"/>
                  <a:pt x="4485927" y="33486"/>
                  <a:pt x="4483447" y="31006"/>
                </a:cubicBezTo>
                <a:cubicBezTo>
                  <a:pt x="4480967" y="28526"/>
                  <a:pt x="4482206" y="24805"/>
                  <a:pt x="4487167" y="19844"/>
                </a:cubicBezTo>
                <a:cubicBezTo>
                  <a:pt x="4494609" y="14883"/>
                  <a:pt x="4502050" y="12403"/>
                  <a:pt x="4509492" y="12403"/>
                </a:cubicBezTo>
                <a:close/>
                <a:moveTo>
                  <a:pt x="4457402" y="12403"/>
                </a:moveTo>
                <a:cubicBezTo>
                  <a:pt x="4462363" y="17364"/>
                  <a:pt x="4459882" y="19844"/>
                  <a:pt x="4449960" y="19844"/>
                </a:cubicBezTo>
                <a:cubicBezTo>
                  <a:pt x="4449960" y="14883"/>
                  <a:pt x="4452440" y="12403"/>
                  <a:pt x="4457402" y="12403"/>
                </a:cubicBezTo>
                <a:close/>
                <a:moveTo>
                  <a:pt x="4408102" y="310"/>
                </a:moveTo>
                <a:cubicBezTo>
                  <a:pt x="4411203" y="931"/>
                  <a:pt x="4415234" y="2481"/>
                  <a:pt x="4420195" y="4961"/>
                </a:cubicBezTo>
                <a:lnTo>
                  <a:pt x="4420195" y="19844"/>
                </a:lnTo>
                <a:cubicBezTo>
                  <a:pt x="4415233" y="14883"/>
                  <a:pt x="4410273" y="11162"/>
                  <a:pt x="4405312" y="8682"/>
                </a:cubicBezTo>
                <a:cubicBezTo>
                  <a:pt x="4400351" y="6202"/>
                  <a:pt x="4399111" y="3721"/>
                  <a:pt x="4401591" y="1241"/>
                </a:cubicBezTo>
                <a:cubicBezTo>
                  <a:pt x="4402831" y="1"/>
                  <a:pt x="4405002" y="-309"/>
                  <a:pt x="4408102" y="310"/>
                </a:cubicBezTo>
                <a:close/>
              </a:path>
            </a:pathLst>
          </a:cu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024000" y="2261913"/>
            <a:ext cx="5760000" cy="5760000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541543" y="1727200"/>
            <a:ext cx="7300684" cy="2971800"/>
          </a:xfrm>
        </p:spPr>
        <p:txBody>
          <a:bodyPr anchor="b"/>
          <a:lstStyle>
            <a:lvl1pPr algn="l">
              <a:lnSpc>
                <a:spcPct val="80000"/>
              </a:lnSpc>
              <a:defRPr sz="96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541542" y="4960257"/>
            <a:ext cx="7300684" cy="1529444"/>
          </a:xfrm>
        </p:spPr>
        <p:txBody>
          <a:bodyPr anchor="t"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541542" y="6489701"/>
            <a:ext cx="7300684" cy="1529444"/>
          </a:xfrm>
        </p:spPr>
        <p:txBody>
          <a:bodyPr anchor="b"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ldLvl="0" animBg="1"/>
      <p:bldP spid="6" grpId="0"/>
      <p:bldP spid="7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617200" cy="2570400"/>
          </a:xfrm>
          <a:solidFill>
            <a:schemeClr val="tx1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図プレースホルダー 3"/>
          <p:cNvSpPr>
            <a:spLocks noGrp="1"/>
          </p:cNvSpPr>
          <p:nvPr>
            <p:ph type="pic" sz="quarter" idx="12"/>
          </p:nvPr>
        </p:nvSpPr>
        <p:spPr>
          <a:xfrm>
            <a:off x="0" y="2573100"/>
            <a:ext cx="2617200" cy="25704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図プレースホルダー 3"/>
          <p:cNvSpPr>
            <a:spLocks noGrp="1"/>
          </p:cNvSpPr>
          <p:nvPr>
            <p:ph type="pic" sz="quarter" idx="11"/>
          </p:nvPr>
        </p:nvSpPr>
        <p:spPr>
          <a:xfrm>
            <a:off x="2614271" y="0"/>
            <a:ext cx="2617200" cy="25704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図プレースホルダー 3"/>
          <p:cNvSpPr>
            <a:spLocks noGrp="1"/>
          </p:cNvSpPr>
          <p:nvPr>
            <p:ph type="pic" sz="quarter" idx="14"/>
          </p:nvPr>
        </p:nvSpPr>
        <p:spPr>
          <a:xfrm>
            <a:off x="2614271" y="2573100"/>
            <a:ext cx="2617200" cy="2570400"/>
          </a:xfrm>
          <a:solidFill>
            <a:schemeClr val="bg2">
              <a:lumMod val="75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図プレースホルダー 3"/>
          <p:cNvSpPr>
            <a:spLocks noGrp="1"/>
          </p:cNvSpPr>
          <p:nvPr>
            <p:ph type="pic" sz="quarter" idx="15"/>
          </p:nvPr>
        </p:nvSpPr>
        <p:spPr>
          <a:xfrm>
            <a:off x="5224006" y="0"/>
            <a:ext cx="2617200" cy="2570400"/>
          </a:xfrm>
          <a:solidFill>
            <a:schemeClr val="tx1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図プレースホルダー 3"/>
          <p:cNvSpPr>
            <a:spLocks noGrp="1"/>
          </p:cNvSpPr>
          <p:nvPr>
            <p:ph type="pic" sz="quarter" idx="17"/>
          </p:nvPr>
        </p:nvSpPr>
        <p:spPr>
          <a:xfrm>
            <a:off x="5224006" y="2573100"/>
            <a:ext cx="2617200" cy="257040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図プレースホルダー 3"/>
          <p:cNvSpPr>
            <a:spLocks noGrp="1"/>
          </p:cNvSpPr>
          <p:nvPr>
            <p:ph type="pic" sz="quarter" idx="27"/>
          </p:nvPr>
        </p:nvSpPr>
        <p:spPr>
          <a:xfrm>
            <a:off x="5224006" y="5143500"/>
            <a:ext cx="2617200" cy="2570400"/>
          </a:xfrm>
          <a:solidFill>
            <a:schemeClr val="tx1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図プレースホルダー 3"/>
          <p:cNvSpPr>
            <a:spLocks noGrp="1"/>
          </p:cNvSpPr>
          <p:nvPr>
            <p:ph type="pic" sz="quarter" idx="29"/>
          </p:nvPr>
        </p:nvSpPr>
        <p:spPr>
          <a:xfrm>
            <a:off x="5224006" y="7716600"/>
            <a:ext cx="2617200" cy="2570400"/>
          </a:xfrm>
          <a:solidFill>
            <a:schemeClr val="bg2">
              <a:lumMod val="75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図プレースホルダー 3"/>
          <p:cNvSpPr>
            <a:spLocks noGrp="1"/>
          </p:cNvSpPr>
          <p:nvPr>
            <p:ph type="pic" sz="quarter" idx="30"/>
          </p:nvPr>
        </p:nvSpPr>
        <p:spPr>
          <a:xfrm>
            <a:off x="7833741" y="7716600"/>
            <a:ext cx="2617200" cy="2570400"/>
          </a:xfrm>
          <a:solidFill>
            <a:schemeClr val="accent5"/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図プレースホルダー 3"/>
          <p:cNvSpPr>
            <a:spLocks noGrp="1"/>
          </p:cNvSpPr>
          <p:nvPr>
            <p:ph type="pic" sz="quarter" idx="33"/>
          </p:nvPr>
        </p:nvSpPr>
        <p:spPr>
          <a:xfrm>
            <a:off x="10443476" y="7716600"/>
            <a:ext cx="2617200" cy="25704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図プレースホルダー 3"/>
          <p:cNvSpPr>
            <a:spLocks noGrp="1"/>
          </p:cNvSpPr>
          <p:nvPr>
            <p:ph type="pic" sz="quarter" idx="20"/>
          </p:nvPr>
        </p:nvSpPr>
        <p:spPr>
          <a:xfrm>
            <a:off x="13053211" y="0"/>
            <a:ext cx="2617200" cy="257040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図プレースホルダー 3"/>
          <p:cNvSpPr>
            <a:spLocks noGrp="1"/>
          </p:cNvSpPr>
          <p:nvPr>
            <p:ph type="pic" sz="quarter" idx="22"/>
          </p:nvPr>
        </p:nvSpPr>
        <p:spPr>
          <a:xfrm>
            <a:off x="13053211" y="2573100"/>
            <a:ext cx="2617200" cy="2570400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図プレースホルダー 3"/>
          <p:cNvSpPr>
            <a:spLocks noGrp="1"/>
          </p:cNvSpPr>
          <p:nvPr>
            <p:ph type="pic" sz="quarter" idx="34"/>
          </p:nvPr>
        </p:nvSpPr>
        <p:spPr>
          <a:xfrm>
            <a:off x="13053211" y="7716600"/>
            <a:ext cx="2617200" cy="2570400"/>
          </a:xfrm>
          <a:solidFill>
            <a:schemeClr val="bg2">
              <a:lumMod val="75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図プレースホルダー 3"/>
          <p:cNvSpPr>
            <a:spLocks noGrp="1"/>
          </p:cNvSpPr>
          <p:nvPr>
            <p:ph type="pic" sz="quarter" idx="35"/>
          </p:nvPr>
        </p:nvSpPr>
        <p:spPr>
          <a:xfrm>
            <a:off x="15662949" y="0"/>
            <a:ext cx="2617200" cy="2570400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図プレースホルダー 3"/>
          <p:cNvSpPr>
            <a:spLocks noGrp="1"/>
          </p:cNvSpPr>
          <p:nvPr>
            <p:ph type="pic" sz="quarter" idx="36"/>
          </p:nvPr>
        </p:nvSpPr>
        <p:spPr>
          <a:xfrm>
            <a:off x="15662949" y="2573100"/>
            <a:ext cx="2617200" cy="2570400"/>
          </a:xfrm>
          <a:solidFill>
            <a:schemeClr val="bg2">
              <a:lumMod val="75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図プレースホルダー 3"/>
          <p:cNvSpPr>
            <a:spLocks noGrp="1"/>
          </p:cNvSpPr>
          <p:nvPr>
            <p:ph type="pic" sz="quarter" idx="38"/>
          </p:nvPr>
        </p:nvSpPr>
        <p:spPr>
          <a:xfrm>
            <a:off x="15662949" y="7716600"/>
            <a:ext cx="2617200" cy="2570400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632585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図プレースホルダー 69"/>
          <p:cNvSpPr>
            <a:spLocks noGrp="1"/>
          </p:cNvSpPr>
          <p:nvPr>
            <p:ph type="pic" sz="quarter" idx="39"/>
          </p:nvPr>
        </p:nvSpPr>
        <p:spPr>
          <a:xfrm>
            <a:off x="1" y="5143500"/>
            <a:ext cx="5223600" cy="5143500"/>
          </a:xfrm>
          <a:solidFill>
            <a:schemeClr val="tx1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0" name="図プレースホルダー 69"/>
          <p:cNvSpPr>
            <a:spLocks noGrp="1"/>
          </p:cNvSpPr>
          <p:nvPr>
            <p:ph type="pic" sz="quarter" idx="40"/>
          </p:nvPr>
        </p:nvSpPr>
        <p:spPr>
          <a:xfrm>
            <a:off x="7833741" y="0"/>
            <a:ext cx="5223600" cy="5143500"/>
          </a:xfrm>
          <a:solidFill>
            <a:schemeClr val="tx1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341025" y="5436054"/>
            <a:ext cx="9439302" cy="1519464"/>
          </a:xfrm>
        </p:spPr>
        <p:txBody>
          <a:bodyPr anchor="b"/>
          <a:lstStyle>
            <a:lvl1pPr algn="l">
              <a:lnSpc>
                <a:spcPct val="100000"/>
              </a:lnSpc>
              <a:defRPr sz="72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41" hasCustomPrompt="1"/>
          </p:nvPr>
        </p:nvSpPr>
        <p:spPr>
          <a:xfrm>
            <a:off x="8341025" y="6696206"/>
            <a:ext cx="9439302" cy="894765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8288000" cy="1028562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14:reveal/>
      </p:transition>
    </mc:Choice>
    <mc:Fallback xmlns="">
      <p:transition spd="slow" advClick="0" advTm="3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/>
          <p:cNvSpPr/>
          <p:nvPr userDrawn="1"/>
        </p:nvSpPr>
        <p:spPr>
          <a:xfrm>
            <a:off x="5759354" y="278256"/>
            <a:ext cx="5891379" cy="5718452"/>
          </a:xfrm>
          <a:custGeom>
            <a:avLst/>
            <a:gdLst/>
            <a:ahLst/>
            <a:cxnLst/>
            <a:rect l="l" t="t" r="r" b="b"/>
            <a:pathLst>
              <a:path w="6168925" h="5987852">
                <a:moveTo>
                  <a:pt x="3237011" y="5984131"/>
                </a:moveTo>
                <a:cubicBezTo>
                  <a:pt x="3239492" y="5984131"/>
                  <a:pt x="3241972" y="5985372"/>
                  <a:pt x="3244453" y="5987852"/>
                </a:cubicBezTo>
                <a:lnTo>
                  <a:pt x="3237011" y="5987852"/>
                </a:lnTo>
                <a:lnTo>
                  <a:pt x="3229570" y="5987852"/>
                </a:lnTo>
                <a:cubicBezTo>
                  <a:pt x="3232051" y="5985372"/>
                  <a:pt x="3234531" y="5984131"/>
                  <a:pt x="3237011" y="5984131"/>
                </a:cubicBezTo>
                <a:close/>
                <a:moveTo>
                  <a:pt x="2582167" y="5883672"/>
                </a:moveTo>
                <a:lnTo>
                  <a:pt x="2589609" y="5883672"/>
                </a:lnTo>
                <a:cubicBezTo>
                  <a:pt x="2589609" y="5883672"/>
                  <a:pt x="2589609" y="5886153"/>
                  <a:pt x="2589609" y="5891113"/>
                </a:cubicBezTo>
                <a:close/>
                <a:moveTo>
                  <a:pt x="2745878" y="5831582"/>
                </a:moveTo>
                <a:lnTo>
                  <a:pt x="2760761" y="5839024"/>
                </a:lnTo>
                <a:cubicBezTo>
                  <a:pt x="2760761" y="5839024"/>
                  <a:pt x="2755801" y="5839024"/>
                  <a:pt x="2745878" y="5839024"/>
                </a:cubicBezTo>
                <a:cubicBezTo>
                  <a:pt x="2745878" y="5834063"/>
                  <a:pt x="2745878" y="5831582"/>
                  <a:pt x="2745878" y="5831582"/>
                </a:cubicBezTo>
                <a:close/>
                <a:moveTo>
                  <a:pt x="2965400" y="5827862"/>
                </a:moveTo>
                <a:cubicBezTo>
                  <a:pt x="2967880" y="5827862"/>
                  <a:pt x="2971601" y="5829102"/>
                  <a:pt x="2976562" y="5831582"/>
                </a:cubicBezTo>
                <a:lnTo>
                  <a:pt x="2969121" y="5839024"/>
                </a:lnTo>
                <a:cubicBezTo>
                  <a:pt x="2964160" y="5839024"/>
                  <a:pt x="2961679" y="5836544"/>
                  <a:pt x="2961679" y="5831582"/>
                </a:cubicBezTo>
                <a:cubicBezTo>
                  <a:pt x="2961679" y="5829102"/>
                  <a:pt x="2962920" y="5827862"/>
                  <a:pt x="2965400" y="5827862"/>
                </a:cubicBezTo>
                <a:close/>
                <a:moveTo>
                  <a:pt x="2708671" y="5824141"/>
                </a:moveTo>
                <a:cubicBezTo>
                  <a:pt x="2708671" y="5824141"/>
                  <a:pt x="2711152" y="5825381"/>
                  <a:pt x="2716113" y="5827862"/>
                </a:cubicBezTo>
                <a:cubicBezTo>
                  <a:pt x="2721074" y="5830342"/>
                  <a:pt x="2723554" y="5831582"/>
                  <a:pt x="2723554" y="5831582"/>
                </a:cubicBezTo>
                <a:lnTo>
                  <a:pt x="2708671" y="5831582"/>
                </a:lnTo>
                <a:close/>
                <a:moveTo>
                  <a:pt x="2842617" y="5816699"/>
                </a:moveTo>
                <a:cubicBezTo>
                  <a:pt x="2842617" y="5821661"/>
                  <a:pt x="2851298" y="5824141"/>
                  <a:pt x="2868662" y="5824141"/>
                </a:cubicBezTo>
                <a:cubicBezTo>
                  <a:pt x="2886025" y="5824141"/>
                  <a:pt x="2897187" y="5826621"/>
                  <a:pt x="2902148" y="5831582"/>
                </a:cubicBezTo>
                <a:lnTo>
                  <a:pt x="2887265" y="5831582"/>
                </a:lnTo>
                <a:lnTo>
                  <a:pt x="2879824" y="5831582"/>
                </a:lnTo>
                <a:lnTo>
                  <a:pt x="2857500" y="5831582"/>
                </a:lnTo>
                <a:lnTo>
                  <a:pt x="2835175" y="5824141"/>
                </a:lnTo>
                <a:close/>
                <a:moveTo>
                  <a:pt x="2790527" y="5816699"/>
                </a:moveTo>
                <a:lnTo>
                  <a:pt x="2812851" y="5824141"/>
                </a:lnTo>
                <a:cubicBezTo>
                  <a:pt x="2817812" y="5829102"/>
                  <a:pt x="2819052" y="5831582"/>
                  <a:pt x="2816572" y="5831582"/>
                </a:cubicBezTo>
                <a:cubicBezTo>
                  <a:pt x="2814091" y="5831582"/>
                  <a:pt x="2807890" y="5834063"/>
                  <a:pt x="2797968" y="5839024"/>
                </a:cubicBezTo>
                <a:cubicBezTo>
                  <a:pt x="2793008" y="5839024"/>
                  <a:pt x="2790527" y="5836544"/>
                  <a:pt x="2790527" y="5831582"/>
                </a:cubicBezTo>
                <a:cubicBezTo>
                  <a:pt x="2790527" y="5826621"/>
                  <a:pt x="2790527" y="5821661"/>
                  <a:pt x="2790527" y="5816699"/>
                </a:cubicBezTo>
                <a:close/>
                <a:moveTo>
                  <a:pt x="2537519" y="5801817"/>
                </a:moveTo>
                <a:cubicBezTo>
                  <a:pt x="2547441" y="5801817"/>
                  <a:pt x="2554883" y="5804297"/>
                  <a:pt x="2559843" y="5809258"/>
                </a:cubicBezTo>
                <a:lnTo>
                  <a:pt x="2530078" y="5809258"/>
                </a:lnTo>
                <a:close/>
                <a:moveTo>
                  <a:pt x="3383979" y="5790654"/>
                </a:moveTo>
                <a:cubicBezTo>
                  <a:pt x="3385219" y="5790654"/>
                  <a:pt x="3385839" y="5791895"/>
                  <a:pt x="3385839" y="5794375"/>
                </a:cubicBezTo>
                <a:lnTo>
                  <a:pt x="3378398" y="5794375"/>
                </a:lnTo>
                <a:cubicBezTo>
                  <a:pt x="3380878" y="5791895"/>
                  <a:pt x="3382739" y="5790654"/>
                  <a:pt x="3383979" y="5790654"/>
                </a:cubicBezTo>
                <a:close/>
                <a:moveTo>
                  <a:pt x="2178471" y="5775772"/>
                </a:moveTo>
                <a:cubicBezTo>
                  <a:pt x="2179712" y="5775772"/>
                  <a:pt x="2180332" y="5777012"/>
                  <a:pt x="2180332" y="5779492"/>
                </a:cubicBezTo>
                <a:lnTo>
                  <a:pt x="2172890" y="5779492"/>
                </a:lnTo>
                <a:cubicBezTo>
                  <a:pt x="2175371" y="5777012"/>
                  <a:pt x="2177231" y="5775772"/>
                  <a:pt x="2178471" y="5775772"/>
                </a:cubicBezTo>
                <a:close/>
                <a:moveTo>
                  <a:pt x="2790527" y="5764610"/>
                </a:moveTo>
                <a:cubicBezTo>
                  <a:pt x="2795488" y="5764610"/>
                  <a:pt x="2797968" y="5764610"/>
                  <a:pt x="2797968" y="5764610"/>
                </a:cubicBezTo>
                <a:cubicBezTo>
                  <a:pt x="2797968" y="5764610"/>
                  <a:pt x="2796728" y="5765850"/>
                  <a:pt x="2794248" y="5768330"/>
                </a:cubicBezTo>
                <a:cubicBezTo>
                  <a:pt x="2791767" y="5770811"/>
                  <a:pt x="2790527" y="5772051"/>
                  <a:pt x="2790527" y="5772051"/>
                </a:cubicBezTo>
                <a:lnTo>
                  <a:pt x="2783085" y="5772051"/>
                </a:lnTo>
                <a:cubicBezTo>
                  <a:pt x="2783085" y="5767090"/>
                  <a:pt x="2785566" y="5764610"/>
                  <a:pt x="2790527" y="5764610"/>
                </a:cubicBezTo>
                <a:close/>
                <a:moveTo>
                  <a:pt x="3839765" y="5757168"/>
                </a:moveTo>
                <a:lnTo>
                  <a:pt x="3862089" y="5757168"/>
                </a:lnTo>
                <a:cubicBezTo>
                  <a:pt x="3857128" y="5762129"/>
                  <a:pt x="3849687" y="5764610"/>
                  <a:pt x="3839765" y="5764610"/>
                </a:cubicBezTo>
                <a:lnTo>
                  <a:pt x="3824882" y="5764610"/>
                </a:lnTo>
                <a:close/>
                <a:moveTo>
                  <a:pt x="2745878" y="5757168"/>
                </a:moveTo>
                <a:lnTo>
                  <a:pt x="2760761" y="5757168"/>
                </a:lnTo>
                <a:cubicBezTo>
                  <a:pt x="2760761" y="5762129"/>
                  <a:pt x="2755801" y="5764610"/>
                  <a:pt x="2745878" y="5764610"/>
                </a:cubicBezTo>
                <a:close/>
                <a:moveTo>
                  <a:pt x="2664023" y="5753447"/>
                </a:moveTo>
                <a:cubicBezTo>
                  <a:pt x="2666504" y="5753447"/>
                  <a:pt x="2668984" y="5754688"/>
                  <a:pt x="2671464" y="5757168"/>
                </a:cubicBezTo>
                <a:lnTo>
                  <a:pt x="2671464" y="5764610"/>
                </a:lnTo>
                <a:lnTo>
                  <a:pt x="2656582" y="5757168"/>
                </a:lnTo>
                <a:cubicBezTo>
                  <a:pt x="2659062" y="5754688"/>
                  <a:pt x="2661543" y="5753447"/>
                  <a:pt x="2664023" y="5753447"/>
                </a:cubicBezTo>
                <a:close/>
                <a:moveTo>
                  <a:pt x="3568154" y="5749727"/>
                </a:moveTo>
                <a:cubicBezTo>
                  <a:pt x="3590478" y="5749727"/>
                  <a:pt x="3601640" y="5750967"/>
                  <a:pt x="3601640" y="5753447"/>
                </a:cubicBezTo>
                <a:cubicBezTo>
                  <a:pt x="3601640" y="5755928"/>
                  <a:pt x="3597920" y="5757168"/>
                  <a:pt x="3590478" y="5757168"/>
                </a:cubicBezTo>
                <a:cubicBezTo>
                  <a:pt x="3583037" y="5757168"/>
                  <a:pt x="3571875" y="5757168"/>
                  <a:pt x="3556992" y="5757168"/>
                </a:cubicBezTo>
                <a:cubicBezTo>
                  <a:pt x="3547070" y="5757168"/>
                  <a:pt x="3539629" y="5757168"/>
                  <a:pt x="3534668" y="5757168"/>
                </a:cubicBezTo>
                <a:cubicBezTo>
                  <a:pt x="3529707" y="5757168"/>
                  <a:pt x="3528467" y="5755928"/>
                  <a:pt x="3530947" y="5753447"/>
                </a:cubicBezTo>
                <a:cubicBezTo>
                  <a:pt x="3533427" y="5750967"/>
                  <a:pt x="3545830" y="5749727"/>
                  <a:pt x="3568154" y="5749727"/>
                </a:cubicBezTo>
                <a:close/>
                <a:moveTo>
                  <a:pt x="3385839" y="5749727"/>
                </a:moveTo>
                <a:lnTo>
                  <a:pt x="3393281" y="5757168"/>
                </a:lnTo>
                <a:cubicBezTo>
                  <a:pt x="3388320" y="5757168"/>
                  <a:pt x="3380878" y="5757168"/>
                  <a:pt x="3370957" y="5757168"/>
                </a:cubicBezTo>
                <a:close/>
                <a:moveTo>
                  <a:pt x="3050976" y="5749727"/>
                </a:moveTo>
                <a:cubicBezTo>
                  <a:pt x="3055937" y="5749727"/>
                  <a:pt x="3060898" y="5750967"/>
                  <a:pt x="3065859" y="5753447"/>
                </a:cubicBezTo>
                <a:cubicBezTo>
                  <a:pt x="3070820" y="5755928"/>
                  <a:pt x="3070820" y="5759649"/>
                  <a:pt x="3065859" y="5764610"/>
                </a:cubicBezTo>
                <a:cubicBezTo>
                  <a:pt x="3065859" y="5764610"/>
                  <a:pt x="3062138" y="5764610"/>
                  <a:pt x="3054697" y="5764610"/>
                </a:cubicBezTo>
                <a:cubicBezTo>
                  <a:pt x="3047255" y="5764610"/>
                  <a:pt x="3043535" y="5764610"/>
                  <a:pt x="3043535" y="5764610"/>
                </a:cubicBezTo>
                <a:cubicBezTo>
                  <a:pt x="3033613" y="5759649"/>
                  <a:pt x="3036093" y="5754688"/>
                  <a:pt x="3050976" y="5749727"/>
                </a:cubicBezTo>
                <a:close/>
                <a:moveTo>
                  <a:pt x="3013769" y="5749727"/>
                </a:moveTo>
                <a:lnTo>
                  <a:pt x="3021210" y="5757168"/>
                </a:lnTo>
                <a:cubicBezTo>
                  <a:pt x="3021210" y="5762129"/>
                  <a:pt x="3019970" y="5764610"/>
                  <a:pt x="3017490" y="5764610"/>
                </a:cubicBezTo>
                <a:cubicBezTo>
                  <a:pt x="3015009" y="5764610"/>
                  <a:pt x="3013769" y="5762129"/>
                  <a:pt x="3013769" y="5757168"/>
                </a:cubicBezTo>
                <a:cubicBezTo>
                  <a:pt x="3013769" y="5752207"/>
                  <a:pt x="3013769" y="5749727"/>
                  <a:pt x="3013769" y="5749727"/>
                </a:cubicBezTo>
                <a:close/>
                <a:moveTo>
                  <a:pt x="2794248" y="5749727"/>
                </a:moveTo>
                <a:cubicBezTo>
                  <a:pt x="2796728" y="5749727"/>
                  <a:pt x="2797968" y="5752207"/>
                  <a:pt x="2797968" y="5757168"/>
                </a:cubicBezTo>
                <a:lnTo>
                  <a:pt x="2790527" y="5757168"/>
                </a:lnTo>
                <a:cubicBezTo>
                  <a:pt x="2790527" y="5752207"/>
                  <a:pt x="2791767" y="5749727"/>
                  <a:pt x="2794248" y="5749727"/>
                </a:cubicBezTo>
                <a:close/>
                <a:moveTo>
                  <a:pt x="4152304" y="5734844"/>
                </a:moveTo>
                <a:cubicBezTo>
                  <a:pt x="4152304" y="5734844"/>
                  <a:pt x="4152304" y="5737325"/>
                  <a:pt x="4152304" y="5742285"/>
                </a:cubicBezTo>
                <a:cubicBezTo>
                  <a:pt x="4147343" y="5742285"/>
                  <a:pt x="4142383" y="5742285"/>
                  <a:pt x="4137422" y="5742285"/>
                </a:cubicBezTo>
                <a:close/>
                <a:moveTo>
                  <a:pt x="2887265" y="5734844"/>
                </a:moveTo>
                <a:lnTo>
                  <a:pt x="2917031" y="5734844"/>
                </a:lnTo>
                <a:cubicBezTo>
                  <a:pt x="2917031" y="5734844"/>
                  <a:pt x="2915791" y="5736085"/>
                  <a:pt x="2913310" y="5738565"/>
                </a:cubicBezTo>
                <a:cubicBezTo>
                  <a:pt x="2910829" y="5741045"/>
                  <a:pt x="2907109" y="5742285"/>
                  <a:pt x="2902148" y="5742285"/>
                </a:cubicBezTo>
                <a:close/>
                <a:moveTo>
                  <a:pt x="3162597" y="5727403"/>
                </a:moveTo>
                <a:cubicBezTo>
                  <a:pt x="3162597" y="5732364"/>
                  <a:pt x="3162597" y="5734844"/>
                  <a:pt x="3162597" y="5734844"/>
                </a:cubicBezTo>
                <a:cubicBezTo>
                  <a:pt x="3162597" y="5739805"/>
                  <a:pt x="3161357" y="5742285"/>
                  <a:pt x="3158876" y="5742285"/>
                </a:cubicBezTo>
                <a:cubicBezTo>
                  <a:pt x="3156396" y="5742285"/>
                  <a:pt x="3155156" y="5739805"/>
                  <a:pt x="3155156" y="5734844"/>
                </a:cubicBezTo>
                <a:cubicBezTo>
                  <a:pt x="3155156" y="5729883"/>
                  <a:pt x="3157636" y="5727403"/>
                  <a:pt x="3162597" y="5727403"/>
                </a:cubicBezTo>
                <a:close/>
                <a:moveTo>
                  <a:pt x="3028652" y="5727403"/>
                </a:moveTo>
                <a:cubicBezTo>
                  <a:pt x="3028652" y="5727403"/>
                  <a:pt x="3031133" y="5727403"/>
                  <a:pt x="3036093" y="5727403"/>
                </a:cubicBezTo>
                <a:cubicBezTo>
                  <a:pt x="3041054" y="5727403"/>
                  <a:pt x="3042295" y="5728643"/>
                  <a:pt x="3039814" y="5731123"/>
                </a:cubicBezTo>
                <a:cubicBezTo>
                  <a:pt x="3037333" y="5733604"/>
                  <a:pt x="3033613" y="5734844"/>
                  <a:pt x="3028652" y="5734844"/>
                </a:cubicBezTo>
                <a:cubicBezTo>
                  <a:pt x="3028652" y="5734844"/>
                  <a:pt x="3028652" y="5732364"/>
                  <a:pt x="3028652" y="5727403"/>
                </a:cubicBezTo>
                <a:close/>
                <a:moveTo>
                  <a:pt x="2840756" y="5723682"/>
                </a:moveTo>
                <a:cubicBezTo>
                  <a:pt x="2841997" y="5723682"/>
                  <a:pt x="2842617" y="5724922"/>
                  <a:pt x="2842617" y="5727403"/>
                </a:cubicBezTo>
                <a:lnTo>
                  <a:pt x="2842617" y="5734844"/>
                </a:lnTo>
                <a:lnTo>
                  <a:pt x="2835175" y="5727403"/>
                </a:lnTo>
                <a:cubicBezTo>
                  <a:pt x="2837656" y="5724922"/>
                  <a:pt x="2839516" y="5723682"/>
                  <a:pt x="2840756" y="5723682"/>
                </a:cubicBezTo>
                <a:close/>
                <a:moveTo>
                  <a:pt x="4021150" y="5716240"/>
                </a:moveTo>
                <a:cubicBezTo>
                  <a:pt x="4023010" y="5716240"/>
                  <a:pt x="4025800" y="5717480"/>
                  <a:pt x="4029521" y="5719961"/>
                </a:cubicBezTo>
                <a:cubicBezTo>
                  <a:pt x="4036963" y="5724922"/>
                  <a:pt x="4043164" y="5727403"/>
                  <a:pt x="4048125" y="5727403"/>
                </a:cubicBezTo>
                <a:cubicBezTo>
                  <a:pt x="4053086" y="5727403"/>
                  <a:pt x="4055566" y="5727403"/>
                  <a:pt x="4055566" y="5727403"/>
                </a:cubicBezTo>
                <a:cubicBezTo>
                  <a:pt x="4055566" y="5732364"/>
                  <a:pt x="4053086" y="5734844"/>
                  <a:pt x="4048125" y="5734844"/>
                </a:cubicBezTo>
                <a:lnTo>
                  <a:pt x="4040683" y="5727403"/>
                </a:lnTo>
                <a:cubicBezTo>
                  <a:pt x="4035722" y="5727403"/>
                  <a:pt x="4030761" y="5727403"/>
                  <a:pt x="4025800" y="5727403"/>
                </a:cubicBezTo>
                <a:lnTo>
                  <a:pt x="4018359" y="5719961"/>
                </a:lnTo>
                <a:cubicBezTo>
                  <a:pt x="4018359" y="5717480"/>
                  <a:pt x="4019289" y="5716240"/>
                  <a:pt x="4021150" y="5716240"/>
                </a:cubicBezTo>
                <a:close/>
                <a:moveTo>
                  <a:pt x="3088183" y="5712520"/>
                </a:moveTo>
                <a:lnTo>
                  <a:pt x="3095625" y="5719961"/>
                </a:lnTo>
                <a:lnTo>
                  <a:pt x="3058417" y="5719961"/>
                </a:lnTo>
                <a:cubicBezTo>
                  <a:pt x="3058417" y="5715000"/>
                  <a:pt x="3068340" y="5712520"/>
                  <a:pt x="3088183" y="5712520"/>
                </a:cubicBezTo>
                <a:close/>
                <a:moveTo>
                  <a:pt x="2530078" y="5705078"/>
                </a:moveTo>
                <a:cubicBezTo>
                  <a:pt x="2535038" y="5705078"/>
                  <a:pt x="2537519" y="5706319"/>
                  <a:pt x="2537519" y="5708799"/>
                </a:cubicBezTo>
                <a:cubicBezTo>
                  <a:pt x="2537519" y="5711280"/>
                  <a:pt x="2535038" y="5712520"/>
                  <a:pt x="2530078" y="5712520"/>
                </a:cubicBezTo>
                <a:cubicBezTo>
                  <a:pt x="2525117" y="5717481"/>
                  <a:pt x="2521396" y="5718721"/>
                  <a:pt x="2518916" y="5716240"/>
                </a:cubicBezTo>
                <a:cubicBezTo>
                  <a:pt x="2516435" y="5713760"/>
                  <a:pt x="2516435" y="5711280"/>
                  <a:pt x="2518916" y="5708799"/>
                </a:cubicBezTo>
                <a:cubicBezTo>
                  <a:pt x="2521396" y="5706319"/>
                  <a:pt x="2525117" y="5705078"/>
                  <a:pt x="2530078" y="5705078"/>
                </a:cubicBezTo>
                <a:close/>
                <a:moveTo>
                  <a:pt x="1970112" y="5700427"/>
                </a:moveTo>
                <a:cubicBezTo>
                  <a:pt x="1971352" y="5701048"/>
                  <a:pt x="1971972" y="5702598"/>
                  <a:pt x="1971972" y="5705078"/>
                </a:cubicBezTo>
                <a:lnTo>
                  <a:pt x="1964531" y="5712520"/>
                </a:lnTo>
                <a:cubicBezTo>
                  <a:pt x="1959570" y="5712520"/>
                  <a:pt x="1957089" y="5711280"/>
                  <a:pt x="1957089" y="5708799"/>
                </a:cubicBezTo>
                <a:cubicBezTo>
                  <a:pt x="1957089" y="5706319"/>
                  <a:pt x="1959570" y="5703838"/>
                  <a:pt x="1964531" y="5701358"/>
                </a:cubicBezTo>
                <a:cubicBezTo>
                  <a:pt x="1967011" y="5700118"/>
                  <a:pt x="1968872" y="5699808"/>
                  <a:pt x="1970112" y="5700427"/>
                </a:cubicBezTo>
                <a:close/>
                <a:moveTo>
                  <a:pt x="2998886" y="5697637"/>
                </a:moveTo>
                <a:cubicBezTo>
                  <a:pt x="2998886" y="5697637"/>
                  <a:pt x="3001367" y="5697637"/>
                  <a:pt x="3006328" y="5697637"/>
                </a:cubicBezTo>
                <a:cubicBezTo>
                  <a:pt x="3011288" y="5697637"/>
                  <a:pt x="3013769" y="5700118"/>
                  <a:pt x="3013769" y="5705078"/>
                </a:cubicBezTo>
                <a:lnTo>
                  <a:pt x="3021210" y="5712520"/>
                </a:lnTo>
                <a:cubicBezTo>
                  <a:pt x="3021210" y="5717481"/>
                  <a:pt x="3011288" y="5717481"/>
                  <a:pt x="2991445" y="5712520"/>
                </a:cubicBezTo>
                <a:cubicBezTo>
                  <a:pt x="2971601" y="5702598"/>
                  <a:pt x="2974081" y="5697637"/>
                  <a:pt x="2998886" y="5697637"/>
                </a:cubicBezTo>
                <a:close/>
                <a:moveTo>
                  <a:pt x="2850058" y="5697637"/>
                </a:moveTo>
                <a:lnTo>
                  <a:pt x="2842617" y="5705078"/>
                </a:lnTo>
                <a:cubicBezTo>
                  <a:pt x="2832695" y="5705078"/>
                  <a:pt x="2822773" y="5705078"/>
                  <a:pt x="2812851" y="5705078"/>
                </a:cubicBezTo>
                <a:cubicBezTo>
                  <a:pt x="2802929" y="5705078"/>
                  <a:pt x="2797968" y="5705078"/>
                  <a:pt x="2797968" y="5705078"/>
                </a:cubicBezTo>
                <a:close/>
                <a:moveTo>
                  <a:pt x="2619375" y="5697637"/>
                </a:moveTo>
                <a:cubicBezTo>
                  <a:pt x="2624335" y="5697637"/>
                  <a:pt x="2630537" y="5697637"/>
                  <a:pt x="2637978" y="5697637"/>
                </a:cubicBezTo>
                <a:cubicBezTo>
                  <a:pt x="2645419" y="5697637"/>
                  <a:pt x="2649140" y="5697637"/>
                  <a:pt x="2649140" y="5697637"/>
                </a:cubicBezTo>
                <a:cubicBezTo>
                  <a:pt x="2654101" y="5702598"/>
                  <a:pt x="2659062" y="5705078"/>
                  <a:pt x="2664023" y="5705078"/>
                </a:cubicBezTo>
                <a:lnTo>
                  <a:pt x="2678906" y="5712520"/>
                </a:lnTo>
                <a:lnTo>
                  <a:pt x="2664023" y="5712520"/>
                </a:lnTo>
                <a:cubicBezTo>
                  <a:pt x="2659062" y="5712520"/>
                  <a:pt x="2644179" y="5710040"/>
                  <a:pt x="2619375" y="5705078"/>
                </a:cubicBezTo>
                <a:close/>
                <a:moveTo>
                  <a:pt x="3564433" y="5693916"/>
                </a:moveTo>
                <a:cubicBezTo>
                  <a:pt x="3566914" y="5693916"/>
                  <a:pt x="3569394" y="5695157"/>
                  <a:pt x="3571875" y="5697637"/>
                </a:cubicBezTo>
                <a:lnTo>
                  <a:pt x="3564433" y="5697637"/>
                </a:lnTo>
                <a:lnTo>
                  <a:pt x="3556992" y="5697637"/>
                </a:lnTo>
                <a:cubicBezTo>
                  <a:pt x="3559473" y="5695157"/>
                  <a:pt x="3561953" y="5693916"/>
                  <a:pt x="3564433" y="5693916"/>
                </a:cubicBezTo>
                <a:close/>
                <a:moveTo>
                  <a:pt x="4018359" y="5675313"/>
                </a:moveTo>
                <a:cubicBezTo>
                  <a:pt x="4023320" y="5675313"/>
                  <a:pt x="4027041" y="5677793"/>
                  <a:pt x="4029521" y="5682754"/>
                </a:cubicBezTo>
                <a:cubicBezTo>
                  <a:pt x="4032002" y="5687715"/>
                  <a:pt x="4030761" y="5690196"/>
                  <a:pt x="4025800" y="5690196"/>
                </a:cubicBezTo>
                <a:lnTo>
                  <a:pt x="4018359" y="5682754"/>
                </a:lnTo>
                <a:cubicBezTo>
                  <a:pt x="4018359" y="5677793"/>
                  <a:pt x="4018359" y="5675313"/>
                  <a:pt x="4018359" y="5675313"/>
                </a:cubicBezTo>
                <a:close/>
                <a:moveTo>
                  <a:pt x="3289101" y="5675313"/>
                </a:moveTo>
                <a:cubicBezTo>
                  <a:pt x="3289101" y="5675313"/>
                  <a:pt x="3291581" y="5675313"/>
                  <a:pt x="3296542" y="5675313"/>
                </a:cubicBezTo>
                <a:lnTo>
                  <a:pt x="3289101" y="5682754"/>
                </a:lnTo>
                <a:close/>
                <a:moveTo>
                  <a:pt x="2850058" y="5675313"/>
                </a:moveTo>
                <a:lnTo>
                  <a:pt x="2864941" y="5675313"/>
                </a:lnTo>
                <a:cubicBezTo>
                  <a:pt x="2869902" y="5675313"/>
                  <a:pt x="2874863" y="5675313"/>
                  <a:pt x="2879824" y="5675313"/>
                </a:cubicBezTo>
                <a:cubicBezTo>
                  <a:pt x="2884784" y="5675313"/>
                  <a:pt x="2887265" y="5675313"/>
                  <a:pt x="2887265" y="5675313"/>
                </a:cubicBezTo>
                <a:cubicBezTo>
                  <a:pt x="2892226" y="5680274"/>
                  <a:pt x="2897187" y="5682754"/>
                  <a:pt x="2902148" y="5682754"/>
                </a:cubicBezTo>
                <a:cubicBezTo>
                  <a:pt x="2907109" y="5682754"/>
                  <a:pt x="2910829" y="5683995"/>
                  <a:pt x="2913310" y="5686475"/>
                </a:cubicBezTo>
                <a:cubicBezTo>
                  <a:pt x="2915791" y="5688955"/>
                  <a:pt x="2917031" y="5690196"/>
                  <a:pt x="2917031" y="5690196"/>
                </a:cubicBezTo>
                <a:lnTo>
                  <a:pt x="2887265" y="5690196"/>
                </a:lnTo>
                <a:cubicBezTo>
                  <a:pt x="2882304" y="5690196"/>
                  <a:pt x="2874863" y="5687715"/>
                  <a:pt x="2864941" y="5682754"/>
                </a:cubicBezTo>
                <a:close/>
                <a:moveTo>
                  <a:pt x="2716113" y="5675313"/>
                </a:moveTo>
                <a:cubicBezTo>
                  <a:pt x="2721074" y="5675313"/>
                  <a:pt x="2721074" y="5677793"/>
                  <a:pt x="2716113" y="5682754"/>
                </a:cubicBezTo>
                <a:cubicBezTo>
                  <a:pt x="2716113" y="5687715"/>
                  <a:pt x="2717353" y="5691436"/>
                  <a:pt x="2719834" y="5693916"/>
                </a:cubicBezTo>
                <a:cubicBezTo>
                  <a:pt x="2722314" y="5696397"/>
                  <a:pt x="2730996" y="5695157"/>
                  <a:pt x="2745878" y="5690196"/>
                </a:cubicBezTo>
                <a:lnTo>
                  <a:pt x="2753320" y="5705078"/>
                </a:lnTo>
                <a:lnTo>
                  <a:pt x="2738437" y="5712520"/>
                </a:lnTo>
                <a:lnTo>
                  <a:pt x="2753320" y="5719961"/>
                </a:lnTo>
                <a:lnTo>
                  <a:pt x="2745878" y="5727403"/>
                </a:lnTo>
                <a:cubicBezTo>
                  <a:pt x="2735956" y="5722442"/>
                  <a:pt x="2730996" y="5719961"/>
                  <a:pt x="2730996" y="5719961"/>
                </a:cubicBezTo>
                <a:lnTo>
                  <a:pt x="2716113" y="5705078"/>
                </a:lnTo>
                <a:lnTo>
                  <a:pt x="2708671" y="5697637"/>
                </a:lnTo>
                <a:cubicBezTo>
                  <a:pt x="2708671" y="5697637"/>
                  <a:pt x="2708671" y="5692676"/>
                  <a:pt x="2708671" y="5682754"/>
                </a:cubicBezTo>
                <a:close/>
                <a:moveTo>
                  <a:pt x="3988593" y="5667871"/>
                </a:moveTo>
                <a:lnTo>
                  <a:pt x="3996035" y="5667871"/>
                </a:lnTo>
                <a:cubicBezTo>
                  <a:pt x="3996035" y="5677793"/>
                  <a:pt x="3991074" y="5680274"/>
                  <a:pt x="3981152" y="5675313"/>
                </a:cubicBezTo>
                <a:cubicBezTo>
                  <a:pt x="3976191" y="5670352"/>
                  <a:pt x="3978672" y="5667871"/>
                  <a:pt x="3988593" y="5667871"/>
                </a:cubicBezTo>
                <a:close/>
                <a:moveTo>
                  <a:pt x="3065859" y="5667871"/>
                </a:moveTo>
                <a:lnTo>
                  <a:pt x="3058417" y="5690196"/>
                </a:lnTo>
                <a:cubicBezTo>
                  <a:pt x="3048495" y="5700118"/>
                  <a:pt x="3041054" y="5700118"/>
                  <a:pt x="3036093" y="5690196"/>
                </a:cubicBezTo>
                <a:close/>
                <a:moveTo>
                  <a:pt x="3475136" y="5660430"/>
                </a:moveTo>
                <a:cubicBezTo>
                  <a:pt x="3480097" y="5660430"/>
                  <a:pt x="3482578" y="5661671"/>
                  <a:pt x="3482578" y="5664151"/>
                </a:cubicBezTo>
                <a:cubicBezTo>
                  <a:pt x="3482578" y="5666631"/>
                  <a:pt x="3480097" y="5667871"/>
                  <a:pt x="3475136" y="5667871"/>
                </a:cubicBezTo>
                <a:cubicBezTo>
                  <a:pt x="3455292" y="5672833"/>
                  <a:pt x="3445371" y="5672833"/>
                  <a:pt x="3445371" y="5667871"/>
                </a:cubicBezTo>
                <a:cubicBezTo>
                  <a:pt x="3445371" y="5662911"/>
                  <a:pt x="3455292" y="5660430"/>
                  <a:pt x="3475136" y="5660430"/>
                </a:cubicBezTo>
                <a:close/>
                <a:moveTo>
                  <a:pt x="3162597" y="5660430"/>
                </a:moveTo>
                <a:lnTo>
                  <a:pt x="3177480" y="5667871"/>
                </a:lnTo>
                <a:cubicBezTo>
                  <a:pt x="3177480" y="5667871"/>
                  <a:pt x="3172519" y="5667871"/>
                  <a:pt x="3162597" y="5667871"/>
                </a:cubicBezTo>
                <a:lnTo>
                  <a:pt x="3155156" y="5667871"/>
                </a:lnTo>
                <a:cubicBezTo>
                  <a:pt x="3155156" y="5662911"/>
                  <a:pt x="3157636" y="5660430"/>
                  <a:pt x="3162597" y="5660430"/>
                </a:cubicBezTo>
                <a:close/>
                <a:moveTo>
                  <a:pt x="2783085" y="5660430"/>
                </a:moveTo>
                <a:cubicBezTo>
                  <a:pt x="2788046" y="5660430"/>
                  <a:pt x="2790527" y="5660430"/>
                  <a:pt x="2790527" y="5660430"/>
                </a:cubicBezTo>
                <a:cubicBezTo>
                  <a:pt x="2790527" y="5660430"/>
                  <a:pt x="2790527" y="5662911"/>
                  <a:pt x="2790527" y="5667871"/>
                </a:cubicBezTo>
                <a:cubicBezTo>
                  <a:pt x="2790527" y="5667871"/>
                  <a:pt x="2788046" y="5667871"/>
                  <a:pt x="2783085" y="5667871"/>
                </a:cubicBezTo>
                <a:cubicBezTo>
                  <a:pt x="2778125" y="5662911"/>
                  <a:pt x="2778125" y="5660430"/>
                  <a:pt x="2783085" y="5660430"/>
                </a:cubicBezTo>
                <a:close/>
                <a:moveTo>
                  <a:pt x="2753320" y="5652988"/>
                </a:moveTo>
                <a:cubicBezTo>
                  <a:pt x="2758281" y="5652988"/>
                  <a:pt x="2759521" y="5654229"/>
                  <a:pt x="2757041" y="5656709"/>
                </a:cubicBezTo>
                <a:cubicBezTo>
                  <a:pt x="2754560" y="5659190"/>
                  <a:pt x="2752080" y="5660430"/>
                  <a:pt x="2749599" y="5660430"/>
                </a:cubicBezTo>
                <a:cubicBezTo>
                  <a:pt x="2747118" y="5660430"/>
                  <a:pt x="2745878" y="5659190"/>
                  <a:pt x="2745878" y="5656709"/>
                </a:cubicBezTo>
                <a:cubicBezTo>
                  <a:pt x="2745878" y="5654229"/>
                  <a:pt x="2748359" y="5652988"/>
                  <a:pt x="2753320" y="5652988"/>
                </a:cubicBezTo>
                <a:close/>
                <a:moveTo>
                  <a:pt x="3659420" y="5650362"/>
                </a:moveTo>
                <a:lnTo>
                  <a:pt x="3653730" y="5652988"/>
                </a:lnTo>
                <a:lnTo>
                  <a:pt x="3646289" y="5652988"/>
                </a:lnTo>
                <a:close/>
                <a:moveTo>
                  <a:pt x="3672334" y="5645547"/>
                </a:moveTo>
                <a:cubicBezTo>
                  <a:pt x="3674814" y="5645547"/>
                  <a:pt x="3678535" y="5645547"/>
                  <a:pt x="3683496" y="5645547"/>
                </a:cubicBezTo>
                <a:lnTo>
                  <a:pt x="3659420" y="5650362"/>
                </a:lnTo>
                <a:lnTo>
                  <a:pt x="3665822" y="5647407"/>
                </a:lnTo>
                <a:cubicBezTo>
                  <a:pt x="3668923" y="5646167"/>
                  <a:pt x="3671093" y="5645547"/>
                  <a:pt x="3672334" y="5645547"/>
                </a:cubicBezTo>
                <a:close/>
                <a:moveTo>
                  <a:pt x="2715183" y="5640896"/>
                </a:moveTo>
                <a:cubicBezTo>
                  <a:pt x="2715803" y="5641517"/>
                  <a:pt x="2716113" y="5643067"/>
                  <a:pt x="2716113" y="5645547"/>
                </a:cubicBezTo>
                <a:lnTo>
                  <a:pt x="2716113" y="5652988"/>
                </a:lnTo>
                <a:lnTo>
                  <a:pt x="2708671" y="5652988"/>
                </a:lnTo>
                <a:cubicBezTo>
                  <a:pt x="2708671" y="5648028"/>
                  <a:pt x="2709911" y="5644307"/>
                  <a:pt x="2712392" y="5641826"/>
                </a:cubicBezTo>
                <a:cubicBezTo>
                  <a:pt x="2713632" y="5640586"/>
                  <a:pt x="2714563" y="5640276"/>
                  <a:pt x="2715183" y="5640896"/>
                </a:cubicBezTo>
                <a:close/>
                <a:moveTo>
                  <a:pt x="3080742" y="5638106"/>
                </a:moveTo>
                <a:lnTo>
                  <a:pt x="3095625" y="5652988"/>
                </a:lnTo>
                <a:lnTo>
                  <a:pt x="3080742" y="5645547"/>
                </a:lnTo>
                <a:close/>
                <a:moveTo>
                  <a:pt x="2887265" y="5638106"/>
                </a:moveTo>
                <a:cubicBezTo>
                  <a:pt x="2902148" y="5643066"/>
                  <a:pt x="2912070" y="5652988"/>
                  <a:pt x="2917031" y="5667871"/>
                </a:cubicBezTo>
                <a:cubicBezTo>
                  <a:pt x="2907109" y="5667871"/>
                  <a:pt x="2902148" y="5665391"/>
                  <a:pt x="2902148" y="5660430"/>
                </a:cubicBezTo>
                <a:cubicBezTo>
                  <a:pt x="2892226" y="5655469"/>
                  <a:pt x="2884784" y="5652988"/>
                  <a:pt x="2879824" y="5652988"/>
                </a:cubicBezTo>
                <a:close/>
                <a:moveTo>
                  <a:pt x="3452812" y="5630664"/>
                </a:moveTo>
                <a:lnTo>
                  <a:pt x="3467695" y="5645547"/>
                </a:lnTo>
                <a:cubicBezTo>
                  <a:pt x="3462734" y="5645547"/>
                  <a:pt x="3457773" y="5645547"/>
                  <a:pt x="3452812" y="5645547"/>
                </a:cubicBezTo>
                <a:cubicBezTo>
                  <a:pt x="3447851" y="5640586"/>
                  <a:pt x="3447851" y="5635626"/>
                  <a:pt x="3452812" y="5630664"/>
                </a:cubicBezTo>
                <a:close/>
                <a:moveTo>
                  <a:pt x="3266777" y="5630664"/>
                </a:moveTo>
                <a:lnTo>
                  <a:pt x="3289101" y="5638106"/>
                </a:lnTo>
                <a:cubicBezTo>
                  <a:pt x="3289101" y="5643066"/>
                  <a:pt x="3281660" y="5643066"/>
                  <a:pt x="3266777" y="5638106"/>
                </a:cubicBezTo>
                <a:cubicBezTo>
                  <a:pt x="3261816" y="5633145"/>
                  <a:pt x="3261816" y="5630664"/>
                  <a:pt x="3266777" y="5630664"/>
                </a:cubicBezTo>
                <a:close/>
                <a:moveTo>
                  <a:pt x="3199804" y="5615781"/>
                </a:moveTo>
                <a:cubicBezTo>
                  <a:pt x="3199804" y="5615781"/>
                  <a:pt x="3199804" y="5618262"/>
                  <a:pt x="3199804" y="5623223"/>
                </a:cubicBezTo>
                <a:cubicBezTo>
                  <a:pt x="3199804" y="5628184"/>
                  <a:pt x="3204765" y="5633145"/>
                  <a:pt x="3214687" y="5638106"/>
                </a:cubicBezTo>
                <a:lnTo>
                  <a:pt x="3229570" y="5652988"/>
                </a:lnTo>
                <a:cubicBezTo>
                  <a:pt x="3229570" y="5657950"/>
                  <a:pt x="3223369" y="5660430"/>
                  <a:pt x="3210966" y="5660430"/>
                </a:cubicBezTo>
                <a:cubicBezTo>
                  <a:pt x="3198564" y="5660430"/>
                  <a:pt x="3191122" y="5659190"/>
                  <a:pt x="3188642" y="5656709"/>
                </a:cubicBezTo>
                <a:cubicBezTo>
                  <a:pt x="3186162" y="5654229"/>
                  <a:pt x="3186162" y="5649268"/>
                  <a:pt x="3188642" y="5641826"/>
                </a:cubicBezTo>
                <a:cubicBezTo>
                  <a:pt x="3191122" y="5634385"/>
                  <a:pt x="3192363" y="5628184"/>
                  <a:pt x="3192363" y="5623223"/>
                </a:cubicBezTo>
                <a:cubicBezTo>
                  <a:pt x="3192363" y="5623223"/>
                  <a:pt x="3192363" y="5621983"/>
                  <a:pt x="3192363" y="5619502"/>
                </a:cubicBezTo>
                <a:cubicBezTo>
                  <a:pt x="3192363" y="5617022"/>
                  <a:pt x="3194843" y="5615781"/>
                  <a:pt x="3199804" y="5615781"/>
                </a:cubicBezTo>
                <a:close/>
                <a:moveTo>
                  <a:pt x="3017490" y="5615781"/>
                </a:moveTo>
                <a:cubicBezTo>
                  <a:pt x="3019970" y="5615781"/>
                  <a:pt x="3022451" y="5620743"/>
                  <a:pt x="3024931" y="5630664"/>
                </a:cubicBezTo>
                <a:cubicBezTo>
                  <a:pt x="3027412" y="5640586"/>
                  <a:pt x="3026171" y="5645547"/>
                  <a:pt x="3021210" y="5645547"/>
                </a:cubicBezTo>
                <a:cubicBezTo>
                  <a:pt x="3021210" y="5645547"/>
                  <a:pt x="3021210" y="5643066"/>
                  <a:pt x="3021210" y="5638106"/>
                </a:cubicBezTo>
                <a:lnTo>
                  <a:pt x="3013769" y="5623223"/>
                </a:lnTo>
                <a:cubicBezTo>
                  <a:pt x="3013769" y="5618262"/>
                  <a:pt x="3015009" y="5615781"/>
                  <a:pt x="3017490" y="5615781"/>
                </a:cubicBezTo>
                <a:close/>
                <a:moveTo>
                  <a:pt x="2850058" y="5615781"/>
                </a:moveTo>
                <a:lnTo>
                  <a:pt x="2864941" y="5623223"/>
                </a:lnTo>
                <a:cubicBezTo>
                  <a:pt x="2864941" y="5628184"/>
                  <a:pt x="2862460" y="5630664"/>
                  <a:pt x="2857500" y="5630664"/>
                </a:cubicBezTo>
                <a:cubicBezTo>
                  <a:pt x="2852539" y="5630664"/>
                  <a:pt x="2850058" y="5625704"/>
                  <a:pt x="2850058" y="5615781"/>
                </a:cubicBezTo>
                <a:close/>
                <a:moveTo>
                  <a:pt x="4085332" y="5608340"/>
                </a:moveTo>
                <a:lnTo>
                  <a:pt x="4100214" y="5615781"/>
                </a:lnTo>
                <a:lnTo>
                  <a:pt x="4063007" y="5623223"/>
                </a:lnTo>
                <a:cubicBezTo>
                  <a:pt x="4063007" y="5613301"/>
                  <a:pt x="4070449" y="5608340"/>
                  <a:pt x="4085332" y="5608340"/>
                </a:cubicBezTo>
                <a:close/>
                <a:moveTo>
                  <a:pt x="2883544" y="5608340"/>
                </a:moveTo>
                <a:cubicBezTo>
                  <a:pt x="2886025" y="5608340"/>
                  <a:pt x="2888505" y="5609580"/>
                  <a:pt x="2890986" y="5612061"/>
                </a:cubicBezTo>
                <a:cubicBezTo>
                  <a:pt x="2893467" y="5614541"/>
                  <a:pt x="2892226" y="5615781"/>
                  <a:pt x="2887265" y="5615781"/>
                </a:cubicBezTo>
                <a:cubicBezTo>
                  <a:pt x="2882304" y="5615781"/>
                  <a:pt x="2879824" y="5614541"/>
                  <a:pt x="2879824" y="5612061"/>
                </a:cubicBezTo>
                <a:cubicBezTo>
                  <a:pt x="2879824" y="5609580"/>
                  <a:pt x="2881064" y="5608340"/>
                  <a:pt x="2883544" y="5608340"/>
                </a:cubicBezTo>
                <a:close/>
                <a:moveTo>
                  <a:pt x="3439790" y="5595318"/>
                </a:moveTo>
                <a:cubicBezTo>
                  <a:pt x="3443510" y="5595318"/>
                  <a:pt x="3447851" y="5595938"/>
                  <a:pt x="3452812" y="5597178"/>
                </a:cubicBezTo>
                <a:cubicBezTo>
                  <a:pt x="3462734" y="5599659"/>
                  <a:pt x="3470175" y="5600899"/>
                  <a:pt x="3475136" y="5600899"/>
                </a:cubicBezTo>
                <a:cubicBezTo>
                  <a:pt x="3480097" y="5600899"/>
                  <a:pt x="3482578" y="5600899"/>
                  <a:pt x="3482578" y="5600899"/>
                </a:cubicBezTo>
                <a:cubicBezTo>
                  <a:pt x="3482578" y="5600899"/>
                  <a:pt x="3477617" y="5603379"/>
                  <a:pt x="3467695" y="5608340"/>
                </a:cubicBezTo>
                <a:cubicBezTo>
                  <a:pt x="3457773" y="5613301"/>
                  <a:pt x="3450332" y="5615781"/>
                  <a:pt x="3445371" y="5615781"/>
                </a:cubicBezTo>
                <a:cubicBezTo>
                  <a:pt x="3440410" y="5615781"/>
                  <a:pt x="3437929" y="5613301"/>
                  <a:pt x="3437929" y="5608340"/>
                </a:cubicBezTo>
                <a:lnTo>
                  <a:pt x="3430488" y="5608340"/>
                </a:lnTo>
                <a:cubicBezTo>
                  <a:pt x="3425527" y="5608340"/>
                  <a:pt x="3423046" y="5605860"/>
                  <a:pt x="3423046" y="5600899"/>
                </a:cubicBezTo>
                <a:cubicBezTo>
                  <a:pt x="3423046" y="5600899"/>
                  <a:pt x="3425527" y="5599659"/>
                  <a:pt x="3430488" y="5597178"/>
                </a:cubicBezTo>
                <a:cubicBezTo>
                  <a:pt x="3432968" y="5595938"/>
                  <a:pt x="3436069" y="5595318"/>
                  <a:pt x="3439790" y="5595318"/>
                </a:cubicBezTo>
                <a:close/>
                <a:moveTo>
                  <a:pt x="3248173" y="5593457"/>
                </a:moveTo>
                <a:cubicBezTo>
                  <a:pt x="3250654" y="5593457"/>
                  <a:pt x="3253134" y="5594698"/>
                  <a:pt x="3255615" y="5597178"/>
                </a:cubicBezTo>
                <a:cubicBezTo>
                  <a:pt x="3258095" y="5599659"/>
                  <a:pt x="3256855" y="5600899"/>
                  <a:pt x="3251894" y="5600899"/>
                </a:cubicBezTo>
                <a:cubicBezTo>
                  <a:pt x="3246933" y="5600899"/>
                  <a:pt x="3244453" y="5599659"/>
                  <a:pt x="3244453" y="5597178"/>
                </a:cubicBezTo>
                <a:cubicBezTo>
                  <a:pt x="3244453" y="5594698"/>
                  <a:pt x="3245693" y="5593457"/>
                  <a:pt x="3248173" y="5593457"/>
                </a:cubicBezTo>
                <a:close/>
                <a:moveTo>
                  <a:pt x="2812851" y="5593457"/>
                </a:moveTo>
                <a:cubicBezTo>
                  <a:pt x="2817812" y="5593457"/>
                  <a:pt x="2820292" y="5593457"/>
                  <a:pt x="2820292" y="5593457"/>
                </a:cubicBezTo>
                <a:cubicBezTo>
                  <a:pt x="2820292" y="5598419"/>
                  <a:pt x="2822773" y="5600899"/>
                  <a:pt x="2827734" y="5600899"/>
                </a:cubicBezTo>
                <a:cubicBezTo>
                  <a:pt x="2827734" y="5605860"/>
                  <a:pt x="2827734" y="5608340"/>
                  <a:pt x="2827734" y="5608340"/>
                </a:cubicBezTo>
                <a:cubicBezTo>
                  <a:pt x="2827734" y="5608340"/>
                  <a:pt x="2825253" y="5608340"/>
                  <a:pt x="2820292" y="5608340"/>
                </a:cubicBezTo>
                <a:cubicBezTo>
                  <a:pt x="2815332" y="5613301"/>
                  <a:pt x="2811611" y="5612061"/>
                  <a:pt x="2809130" y="5604619"/>
                </a:cubicBezTo>
                <a:cubicBezTo>
                  <a:pt x="2806650" y="5597178"/>
                  <a:pt x="2807890" y="5593457"/>
                  <a:pt x="2812851" y="5593457"/>
                </a:cubicBezTo>
                <a:close/>
                <a:moveTo>
                  <a:pt x="2500312" y="5593457"/>
                </a:moveTo>
                <a:lnTo>
                  <a:pt x="2507753" y="5593457"/>
                </a:lnTo>
                <a:cubicBezTo>
                  <a:pt x="2507753" y="5598419"/>
                  <a:pt x="2505273" y="5600899"/>
                  <a:pt x="2500312" y="5600899"/>
                </a:cubicBezTo>
                <a:lnTo>
                  <a:pt x="2492871" y="5600899"/>
                </a:lnTo>
                <a:cubicBezTo>
                  <a:pt x="2492871" y="5595938"/>
                  <a:pt x="2495351" y="5593457"/>
                  <a:pt x="2500312" y="5593457"/>
                </a:cubicBezTo>
                <a:close/>
                <a:moveTo>
                  <a:pt x="4018359" y="5586016"/>
                </a:moveTo>
                <a:cubicBezTo>
                  <a:pt x="4023320" y="5586016"/>
                  <a:pt x="4025800" y="5588496"/>
                  <a:pt x="4025800" y="5593457"/>
                </a:cubicBezTo>
                <a:cubicBezTo>
                  <a:pt x="4025800" y="5593457"/>
                  <a:pt x="4023320" y="5593457"/>
                  <a:pt x="4018359" y="5593457"/>
                </a:cubicBezTo>
                <a:cubicBezTo>
                  <a:pt x="4013398" y="5593457"/>
                  <a:pt x="4010918" y="5593457"/>
                  <a:pt x="4010918" y="5593457"/>
                </a:cubicBezTo>
                <a:close/>
                <a:moveTo>
                  <a:pt x="3311425" y="5586016"/>
                </a:moveTo>
                <a:lnTo>
                  <a:pt x="3311425" y="5593457"/>
                </a:lnTo>
                <a:lnTo>
                  <a:pt x="3318867" y="5586016"/>
                </a:lnTo>
                <a:cubicBezTo>
                  <a:pt x="3313906" y="5586016"/>
                  <a:pt x="3311425" y="5586016"/>
                  <a:pt x="3311425" y="5586016"/>
                </a:cubicBezTo>
                <a:close/>
                <a:moveTo>
                  <a:pt x="3080742" y="5586016"/>
                </a:moveTo>
                <a:cubicBezTo>
                  <a:pt x="3080742" y="5590977"/>
                  <a:pt x="3080742" y="5593457"/>
                  <a:pt x="3080742" y="5593457"/>
                </a:cubicBezTo>
                <a:cubicBezTo>
                  <a:pt x="3080742" y="5593457"/>
                  <a:pt x="3080742" y="5595938"/>
                  <a:pt x="3080742" y="5600899"/>
                </a:cubicBezTo>
                <a:lnTo>
                  <a:pt x="3103066" y="5600899"/>
                </a:lnTo>
                <a:cubicBezTo>
                  <a:pt x="3103066" y="5595938"/>
                  <a:pt x="3100585" y="5592217"/>
                  <a:pt x="3095625" y="5589737"/>
                </a:cubicBezTo>
                <a:cubicBezTo>
                  <a:pt x="3090664" y="5587256"/>
                  <a:pt x="3085702" y="5586016"/>
                  <a:pt x="3080742" y="5586016"/>
                </a:cubicBezTo>
                <a:close/>
                <a:moveTo>
                  <a:pt x="2909589" y="5581365"/>
                </a:moveTo>
                <a:cubicBezTo>
                  <a:pt x="2907109" y="5580745"/>
                  <a:pt x="2904628" y="5581055"/>
                  <a:pt x="2902148" y="5582295"/>
                </a:cubicBezTo>
                <a:cubicBezTo>
                  <a:pt x="2897187" y="5584776"/>
                  <a:pt x="2892226" y="5586016"/>
                  <a:pt x="2887265" y="5586016"/>
                </a:cubicBezTo>
                <a:lnTo>
                  <a:pt x="2879824" y="5593457"/>
                </a:lnTo>
                <a:lnTo>
                  <a:pt x="2909589" y="5600899"/>
                </a:lnTo>
                <a:lnTo>
                  <a:pt x="2917031" y="5586016"/>
                </a:lnTo>
                <a:cubicBezTo>
                  <a:pt x="2914550" y="5583536"/>
                  <a:pt x="2912070" y="5581985"/>
                  <a:pt x="2909589" y="5581365"/>
                </a:cubicBezTo>
                <a:close/>
                <a:moveTo>
                  <a:pt x="2664023" y="5578574"/>
                </a:moveTo>
                <a:cubicBezTo>
                  <a:pt x="2673945" y="5578574"/>
                  <a:pt x="2678906" y="5581055"/>
                  <a:pt x="2678906" y="5586016"/>
                </a:cubicBezTo>
                <a:lnTo>
                  <a:pt x="2656582" y="5586016"/>
                </a:lnTo>
                <a:close/>
                <a:moveTo>
                  <a:pt x="2003598" y="5574854"/>
                </a:moveTo>
                <a:cubicBezTo>
                  <a:pt x="2004838" y="5574854"/>
                  <a:pt x="2006699" y="5576094"/>
                  <a:pt x="2009179" y="5578574"/>
                </a:cubicBezTo>
                <a:lnTo>
                  <a:pt x="2007784" y="5578574"/>
                </a:lnTo>
                <a:cubicBezTo>
                  <a:pt x="2006234" y="5578574"/>
                  <a:pt x="2004218" y="5578574"/>
                  <a:pt x="2001738" y="5578574"/>
                </a:cubicBezTo>
                <a:cubicBezTo>
                  <a:pt x="2001738" y="5576094"/>
                  <a:pt x="2002358" y="5574854"/>
                  <a:pt x="2003598" y="5574854"/>
                </a:cubicBezTo>
                <a:close/>
                <a:moveTo>
                  <a:pt x="3802558" y="5571133"/>
                </a:moveTo>
                <a:cubicBezTo>
                  <a:pt x="3802558" y="5571133"/>
                  <a:pt x="3805039" y="5573614"/>
                  <a:pt x="3810000" y="5578574"/>
                </a:cubicBezTo>
                <a:cubicBezTo>
                  <a:pt x="3814961" y="5583536"/>
                  <a:pt x="3817441" y="5588496"/>
                  <a:pt x="3817441" y="5593457"/>
                </a:cubicBezTo>
                <a:lnTo>
                  <a:pt x="3802558" y="5586016"/>
                </a:lnTo>
                <a:cubicBezTo>
                  <a:pt x="3787675" y="5576094"/>
                  <a:pt x="3787675" y="5571133"/>
                  <a:pt x="3802558" y="5571133"/>
                </a:cubicBezTo>
                <a:close/>
                <a:moveTo>
                  <a:pt x="2998886" y="5571133"/>
                </a:moveTo>
                <a:lnTo>
                  <a:pt x="2991445" y="5578574"/>
                </a:lnTo>
                <a:cubicBezTo>
                  <a:pt x="2991445" y="5578574"/>
                  <a:pt x="2990205" y="5579815"/>
                  <a:pt x="2987724" y="5582295"/>
                </a:cubicBezTo>
                <a:cubicBezTo>
                  <a:pt x="2985243" y="5584776"/>
                  <a:pt x="2981523" y="5586016"/>
                  <a:pt x="2976562" y="5586016"/>
                </a:cubicBezTo>
                <a:lnTo>
                  <a:pt x="2976562" y="5593457"/>
                </a:lnTo>
                <a:lnTo>
                  <a:pt x="3058417" y="5593457"/>
                </a:lnTo>
                <a:lnTo>
                  <a:pt x="3050976" y="5586016"/>
                </a:lnTo>
                <a:lnTo>
                  <a:pt x="3021210" y="5578574"/>
                </a:lnTo>
                <a:close/>
                <a:moveTo>
                  <a:pt x="2723554" y="5571133"/>
                </a:moveTo>
                <a:lnTo>
                  <a:pt x="2730996" y="5578574"/>
                </a:lnTo>
                <a:cubicBezTo>
                  <a:pt x="2730996" y="5578574"/>
                  <a:pt x="2728515" y="5578574"/>
                  <a:pt x="2723554" y="5578574"/>
                </a:cubicBezTo>
                <a:cubicBezTo>
                  <a:pt x="2723554" y="5578574"/>
                  <a:pt x="2723554" y="5576094"/>
                  <a:pt x="2723554" y="5571133"/>
                </a:cubicBezTo>
                <a:close/>
                <a:moveTo>
                  <a:pt x="4226718" y="5563692"/>
                </a:moveTo>
                <a:cubicBezTo>
                  <a:pt x="4226718" y="5563692"/>
                  <a:pt x="4229199" y="5564932"/>
                  <a:pt x="4234160" y="5567412"/>
                </a:cubicBezTo>
                <a:cubicBezTo>
                  <a:pt x="4239121" y="5569893"/>
                  <a:pt x="4239121" y="5573614"/>
                  <a:pt x="4234160" y="5578574"/>
                </a:cubicBezTo>
                <a:cubicBezTo>
                  <a:pt x="4229199" y="5588496"/>
                  <a:pt x="4226718" y="5588496"/>
                  <a:pt x="4226718" y="5578574"/>
                </a:cubicBezTo>
                <a:close/>
                <a:moveTo>
                  <a:pt x="2589609" y="5563692"/>
                </a:moveTo>
                <a:cubicBezTo>
                  <a:pt x="2599531" y="5563692"/>
                  <a:pt x="2604492" y="5566172"/>
                  <a:pt x="2604492" y="5571133"/>
                </a:cubicBezTo>
                <a:lnTo>
                  <a:pt x="2589609" y="5571133"/>
                </a:lnTo>
                <a:cubicBezTo>
                  <a:pt x="2589609" y="5571133"/>
                  <a:pt x="2589609" y="5568653"/>
                  <a:pt x="2589609" y="5563692"/>
                </a:cubicBezTo>
                <a:close/>
                <a:moveTo>
                  <a:pt x="4701108" y="5559971"/>
                </a:moveTo>
                <a:cubicBezTo>
                  <a:pt x="4702348" y="5559971"/>
                  <a:pt x="4702968" y="5561212"/>
                  <a:pt x="4702968" y="5563692"/>
                </a:cubicBezTo>
                <a:lnTo>
                  <a:pt x="4688085" y="5571133"/>
                </a:lnTo>
                <a:cubicBezTo>
                  <a:pt x="4688085" y="5566172"/>
                  <a:pt x="4690565" y="5563692"/>
                  <a:pt x="4695527" y="5563692"/>
                </a:cubicBezTo>
                <a:cubicBezTo>
                  <a:pt x="4698007" y="5561212"/>
                  <a:pt x="4699868" y="5559971"/>
                  <a:pt x="4701108" y="5559971"/>
                </a:cubicBezTo>
                <a:close/>
                <a:moveTo>
                  <a:pt x="3143994" y="5556250"/>
                </a:moveTo>
                <a:cubicBezTo>
                  <a:pt x="3151435" y="5556250"/>
                  <a:pt x="3155156" y="5558731"/>
                  <a:pt x="3155156" y="5563692"/>
                </a:cubicBezTo>
                <a:cubicBezTo>
                  <a:pt x="3155156" y="5568653"/>
                  <a:pt x="3147714" y="5571133"/>
                  <a:pt x="3132832" y="5571133"/>
                </a:cubicBezTo>
                <a:lnTo>
                  <a:pt x="3125390" y="5563692"/>
                </a:lnTo>
                <a:cubicBezTo>
                  <a:pt x="3130351" y="5558731"/>
                  <a:pt x="3136552" y="5556250"/>
                  <a:pt x="3143994" y="5556250"/>
                </a:cubicBezTo>
                <a:close/>
                <a:moveTo>
                  <a:pt x="2984003" y="5556250"/>
                </a:moveTo>
                <a:cubicBezTo>
                  <a:pt x="2974081" y="5556250"/>
                  <a:pt x="2971601" y="5561212"/>
                  <a:pt x="2976562" y="5571133"/>
                </a:cubicBezTo>
                <a:cubicBezTo>
                  <a:pt x="2976562" y="5571133"/>
                  <a:pt x="2979043" y="5571133"/>
                  <a:pt x="2984003" y="5571133"/>
                </a:cubicBezTo>
                <a:cubicBezTo>
                  <a:pt x="2988964" y="5571133"/>
                  <a:pt x="2991445" y="5568653"/>
                  <a:pt x="2991445" y="5563692"/>
                </a:cubicBezTo>
                <a:cubicBezTo>
                  <a:pt x="2991445" y="5558731"/>
                  <a:pt x="2988964" y="5556250"/>
                  <a:pt x="2984003" y="5556250"/>
                </a:cubicBezTo>
                <a:close/>
                <a:moveTo>
                  <a:pt x="2775644" y="5556250"/>
                </a:moveTo>
                <a:lnTo>
                  <a:pt x="2783085" y="5563692"/>
                </a:lnTo>
                <a:lnTo>
                  <a:pt x="2797968" y="5571133"/>
                </a:lnTo>
                <a:lnTo>
                  <a:pt x="2783085" y="5571133"/>
                </a:lnTo>
                <a:cubicBezTo>
                  <a:pt x="2783085" y="5571133"/>
                  <a:pt x="2781845" y="5572373"/>
                  <a:pt x="2779365" y="5574854"/>
                </a:cubicBezTo>
                <a:cubicBezTo>
                  <a:pt x="2776884" y="5577334"/>
                  <a:pt x="2775644" y="5578574"/>
                  <a:pt x="2775644" y="5578574"/>
                </a:cubicBezTo>
                <a:cubicBezTo>
                  <a:pt x="2770683" y="5578574"/>
                  <a:pt x="2765722" y="5578574"/>
                  <a:pt x="2760761" y="5578574"/>
                </a:cubicBezTo>
                <a:lnTo>
                  <a:pt x="2745878" y="5571133"/>
                </a:lnTo>
                <a:cubicBezTo>
                  <a:pt x="2745878" y="5566172"/>
                  <a:pt x="2748359" y="5563692"/>
                  <a:pt x="2753320" y="5563692"/>
                </a:cubicBezTo>
                <a:cubicBezTo>
                  <a:pt x="2753320" y="5568653"/>
                  <a:pt x="2754560" y="5569893"/>
                  <a:pt x="2757041" y="5567412"/>
                </a:cubicBezTo>
                <a:cubicBezTo>
                  <a:pt x="2759521" y="5564932"/>
                  <a:pt x="2763242" y="5563692"/>
                  <a:pt x="2768203" y="5563692"/>
                </a:cubicBezTo>
                <a:close/>
                <a:moveTo>
                  <a:pt x="2552402" y="5556250"/>
                </a:moveTo>
                <a:cubicBezTo>
                  <a:pt x="2557363" y="5556250"/>
                  <a:pt x="2559843" y="5557490"/>
                  <a:pt x="2559843" y="5559971"/>
                </a:cubicBezTo>
                <a:cubicBezTo>
                  <a:pt x="2559843" y="5562452"/>
                  <a:pt x="2563564" y="5564932"/>
                  <a:pt x="2571005" y="5567412"/>
                </a:cubicBezTo>
                <a:cubicBezTo>
                  <a:pt x="2578447" y="5569893"/>
                  <a:pt x="2579687" y="5571133"/>
                  <a:pt x="2574726" y="5571133"/>
                </a:cubicBezTo>
                <a:cubicBezTo>
                  <a:pt x="2564804" y="5576094"/>
                  <a:pt x="2557363" y="5576094"/>
                  <a:pt x="2552402" y="5571133"/>
                </a:cubicBezTo>
                <a:cubicBezTo>
                  <a:pt x="2532558" y="5566172"/>
                  <a:pt x="2532558" y="5561212"/>
                  <a:pt x="2552402" y="5556250"/>
                </a:cubicBezTo>
                <a:close/>
                <a:moveTo>
                  <a:pt x="2507753" y="5556250"/>
                </a:moveTo>
                <a:cubicBezTo>
                  <a:pt x="2507753" y="5556250"/>
                  <a:pt x="2511474" y="5556250"/>
                  <a:pt x="2518916" y="5556250"/>
                </a:cubicBezTo>
                <a:cubicBezTo>
                  <a:pt x="2526357" y="5556250"/>
                  <a:pt x="2530078" y="5556250"/>
                  <a:pt x="2530078" y="5556250"/>
                </a:cubicBezTo>
                <a:cubicBezTo>
                  <a:pt x="2530078" y="5561212"/>
                  <a:pt x="2530078" y="5563692"/>
                  <a:pt x="2530078" y="5563692"/>
                </a:cubicBezTo>
                <a:cubicBezTo>
                  <a:pt x="2530078" y="5563692"/>
                  <a:pt x="2527597" y="5563692"/>
                  <a:pt x="2522636" y="5563692"/>
                </a:cubicBezTo>
                <a:cubicBezTo>
                  <a:pt x="2517676" y="5563692"/>
                  <a:pt x="2516435" y="5566172"/>
                  <a:pt x="2518916" y="5571133"/>
                </a:cubicBezTo>
                <a:cubicBezTo>
                  <a:pt x="2521396" y="5576094"/>
                  <a:pt x="2518916" y="5578574"/>
                  <a:pt x="2511474" y="5578574"/>
                </a:cubicBezTo>
                <a:cubicBezTo>
                  <a:pt x="2504033" y="5578574"/>
                  <a:pt x="2500312" y="5573614"/>
                  <a:pt x="2500312" y="5563692"/>
                </a:cubicBezTo>
                <a:close/>
                <a:moveTo>
                  <a:pt x="3550481" y="5554390"/>
                </a:moveTo>
                <a:cubicBezTo>
                  <a:pt x="3552341" y="5554390"/>
                  <a:pt x="3554511" y="5555010"/>
                  <a:pt x="3556992" y="5556250"/>
                </a:cubicBezTo>
                <a:cubicBezTo>
                  <a:pt x="3561953" y="5561212"/>
                  <a:pt x="3564433" y="5563692"/>
                  <a:pt x="3564433" y="5563692"/>
                </a:cubicBezTo>
                <a:cubicBezTo>
                  <a:pt x="3559472" y="5563692"/>
                  <a:pt x="3556992" y="5564932"/>
                  <a:pt x="3556992" y="5567412"/>
                </a:cubicBezTo>
                <a:cubicBezTo>
                  <a:pt x="3556992" y="5569893"/>
                  <a:pt x="3556992" y="5573614"/>
                  <a:pt x="3556992" y="5578574"/>
                </a:cubicBezTo>
                <a:lnTo>
                  <a:pt x="3549550" y="5578574"/>
                </a:lnTo>
                <a:cubicBezTo>
                  <a:pt x="3544589" y="5578574"/>
                  <a:pt x="3542109" y="5576094"/>
                  <a:pt x="3542109" y="5571133"/>
                </a:cubicBezTo>
                <a:cubicBezTo>
                  <a:pt x="3542109" y="5559971"/>
                  <a:pt x="3544900" y="5554390"/>
                  <a:pt x="3550481" y="5554390"/>
                </a:cubicBezTo>
                <a:close/>
                <a:moveTo>
                  <a:pt x="4263925" y="5548809"/>
                </a:moveTo>
                <a:lnTo>
                  <a:pt x="4271367" y="5548809"/>
                </a:lnTo>
                <a:lnTo>
                  <a:pt x="4271367" y="5556250"/>
                </a:lnTo>
                <a:cubicBezTo>
                  <a:pt x="4266405" y="5556250"/>
                  <a:pt x="4263925" y="5553770"/>
                  <a:pt x="4263925" y="5548809"/>
                </a:cubicBezTo>
                <a:close/>
                <a:moveTo>
                  <a:pt x="3289101" y="5548809"/>
                </a:moveTo>
                <a:lnTo>
                  <a:pt x="3289101" y="5556250"/>
                </a:lnTo>
                <a:cubicBezTo>
                  <a:pt x="3274218" y="5561212"/>
                  <a:pt x="3266777" y="5561212"/>
                  <a:pt x="3266777" y="5556250"/>
                </a:cubicBezTo>
                <a:close/>
                <a:moveTo>
                  <a:pt x="2894707" y="5548809"/>
                </a:moveTo>
                <a:cubicBezTo>
                  <a:pt x="2889746" y="5548809"/>
                  <a:pt x="2889746" y="5551289"/>
                  <a:pt x="2894707" y="5556250"/>
                </a:cubicBezTo>
                <a:cubicBezTo>
                  <a:pt x="2904629" y="5561212"/>
                  <a:pt x="2912070" y="5561212"/>
                  <a:pt x="2917031" y="5556250"/>
                </a:cubicBezTo>
                <a:close/>
                <a:moveTo>
                  <a:pt x="3564433" y="5541367"/>
                </a:moveTo>
                <a:cubicBezTo>
                  <a:pt x="3574355" y="5541367"/>
                  <a:pt x="3581796" y="5543848"/>
                  <a:pt x="3586757" y="5548809"/>
                </a:cubicBezTo>
                <a:cubicBezTo>
                  <a:pt x="3591718" y="5553770"/>
                  <a:pt x="3599160" y="5556250"/>
                  <a:pt x="3609082" y="5556250"/>
                </a:cubicBezTo>
                <a:lnTo>
                  <a:pt x="3609082" y="5563692"/>
                </a:lnTo>
                <a:cubicBezTo>
                  <a:pt x="3604121" y="5568653"/>
                  <a:pt x="3600400" y="5569893"/>
                  <a:pt x="3597920" y="5567412"/>
                </a:cubicBezTo>
                <a:cubicBezTo>
                  <a:pt x="3595439" y="5564932"/>
                  <a:pt x="3591718" y="5563692"/>
                  <a:pt x="3586757" y="5563692"/>
                </a:cubicBezTo>
                <a:cubicBezTo>
                  <a:pt x="3581796" y="5563692"/>
                  <a:pt x="3578076" y="5562452"/>
                  <a:pt x="3575595" y="5559971"/>
                </a:cubicBezTo>
                <a:cubicBezTo>
                  <a:pt x="3573115" y="5557490"/>
                  <a:pt x="3571875" y="5556250"/>
                  <a:pt x="3571875" y="5556250"/>
                </a:cubicBezTo>
                <a:cubicBezTo>
                  <a:pt x="3576836" y="5551289"/>
                  <a:pt x="3574355" y="5548809"/>
                  <a:pt x="3564433" y="5548809"/>
                </a:cubicBezTo>
                <a:lnTo>
                  <a:pt x="3549550" y="5548809"/>
                </a:lnTo>
                <a:close/>
                <a:moveTo>
                  <a:pt x="3415605" y="5541367"/>
                </a:moveTo>
                <a:cubicBezTo>
                  <a:pt x="3420566" y="5541367"/>
                  <a:pt x="3423046" y="5543848"/>
                  <a:pt x="3423046" y="5548809"/>
                </a:cubicBezTo>
                <a:cubicBezTo>
                  <a:pt x="3423046" y="5553770"/>
                  <a:pt x="3421806" y="5556250"/>
                  <a:pt x="3419326" y="5556250"/>
                </a:cubicBezTo>
                <a:cubicBezTo>
                  <a:pt x="3416845" y="5556250"/>
                  <a:pt x="3415605" y="5556250"/>
                  <a:pt x="3415605" y="5556250"/>
                </a:cubicBezTo>
                <a:cubicBezTo>
                  <a:pt x="3405683" y="5556250"/>
                  <a:pt x="3400722" y="5553770"/>
                  <a:pt x="3400722" y="5548809"/>
                </a:cubicBezTo>
                <a:cubicBezTo>
                  <a:pt x="3400722" y="5548809"/>
                  <a:pt x="3401963" y="5547569"/>
                  <a:pt x="3404443" y="5545088"/>
                </a:cubicBezTo>
                <a:cubicBezTo>
                  <a:pt x="3406923" y="5542608"/>
                  <a:pt x="3410644" y="5541367"/>
                  <a:pt x="3415605" y="5541367"/>
                </a:cubicBezTo>
                <a:close/>
                <a:moveTo>
                  <a:pt x="2760761" y="5541367"/>
                </a:moveTo>
                <a:cubicBezTo>
                  <a:pt x="2765722" y="5541367"/>
                  <a:pt x="2768203" y="5543848"/>
                  <a:pt x="2768203" y="5548809"/>
                </a:cubicBezTo>
                <a:lnTo>
                  <a:pt x="2760761" y="5548809"/>
                </a:lnTo>
                <a:lnTo>
                  <a:pt x="2745878" y="5548809"/>
                </a:lnTo>
                <a:close/>
                <a:moveTo>
                  <a:pt x="2485429" y="5541367"/>
                </a:moveTo>
                <a:lnTo>
                  <a:pt x="2500312" y="5548809"/>
                </a:lnTo>
                <a:lnTo>
                  <a:pt x="2485429" y="5556250"/>
                </a:lnTo>
                <a:cubicBezTo>
                  <a:pt x="2485429" y="5556250"/>
                  <a:pt x="2484189" y="5555010"/>
                  <a:pt x="2481709" y="5552529"/>
                </a:cubicBezTo>
                <a:cubicBezTo>
                  <a:pt x="2479228" y="5550049"/>
                  <a:pt x="2477988" y="5548809"/>
                  <a:pt x="2477988" y="5548809"/>
                </a:cubicBezTo>
                <a:cubicBezTo>
                  <a:pt x="2477988" y="5543848"/>
                  <a:pt x="2480468" y="5541367"/>
                  <a:pt x="2485429" y="5541367"/>
                </a:cubicBezTo>
                <a:close/>
                <a:moveTo>
                  <a:pt x="3177480" y="5529275"/>
                </a:moveTo>
                <a:cubicBezTo>
                  <a:pt x="3173759" y="5529896"/>
                  <a:pt x="3170039" y="5531446"/>
                  <a:pt x="3166318" y="5533926"/>
                </a:cubicBezTo>
                <a:cubicBezTo>
                  <a:pt x="3158876" y="5538887"/>
                  <a:pt x="3152675" y="5538887"/>
                  <a:pt x="3147714" y="5533926"/>
                </a:cubicBezTo>
                <a:lnTo>
                  <a:pt x="3132832" y="5541367"/>
                </a:lnTo>
                <a:lnTo>
                  <a:pt x="3132832" y="5548809"/>
                </a:lnTo>
                <a:cubicBezTo>
                  <a:pt x="3127871" y="5553770"/>
                  <a:pt x="3121669" y="5553770"/>
                  <a:pt x="3114228" y="5548809"/>
                </a:cubicBezTo>
                <a:cubicBezTo>
                  <a:pt x="3106787" y="5543848"/>
                  <a:pt x="3101826" y="5542608"/>
                  <a:pt x="3099345" y="5545088"/>
                </a:cubicBezTo>
                <a:cubicBezTo>
                  <a:pt x="3096865" y="5547569"/>
                  <a:pt x="3094384" y="5547569"/>
                  <a:pt x="3091904" y="5545088"/>
                </a:cubicBezTo>
                <a:cubicBezTo>
                  <a:pt x="3089423" y="5542608"/>
                  <a:pt x="3086943" y="5542608"/>
                  <a:pt x="3084462" y="5545088"/>
                </a:cubicBezTo>
                <a:cubicBezTo>
                  <a:pt x="3081982" y="5547569"/>
                  <a:pt x="3080742" y="5551289"/>
                  <a:pt x="3080742" y="5556250"/>
                </a:cubicBezTo>
                <a:lnTo>
                  <a:pt x="3073300" y="5563692"/>
                </a:lnTo>
                <a:lnTo>
                  <a:pt x="3073300" y="5578574"/>
                </a:lnTo>
                <a:cubicBezTo>
                  <a:pt x="3078261" y="5578574"/>
                  <a:pt x="3081982" y="5577334"/>
                  <a:pt x="3084462" y="5574854"/>
                </a:cubicBezTo>
                <a:cubicBezTo>
                  <a:pt x="3086943" y="5572373"/>
                  <a:pt x="3094384" y="5572373"/>
                  <a:pt x="3106787" y="5574854"/>
                </a:cubicBezTo>
                <a:cubicBezTo>
                  <a:pt x="3119189" y="5577334"/>
                  <a:pt x="3127871" y="5581055"/>
                  <a:pt x="3132832" y="5586016"/>
                </a:cubicBezTo>
                <a:cubicBezTo>
                  <a:pt x="3137792" y="5586016"/>
                  <a:pt x="3140273" y="5586016"/>
                  <a:pt x="3140273" y="5586016"/>
                </a:cubicBezTo>
                <a:lnTo>
                  <a:pt x="3155156" y="5578574"/>
                </a:lnTo>
                <a:cubicBezTo>
                  <a:pt x="3155156" y="5578574"/>
                  <a:pt x="3155156" y="5581055"/>
                  <a:pt x="3155156" y="5586016"/>
                </a:cubicBezTo>
                <a:cubicBezTo>
                  <a:pt x="3155156" y="5586016"/>
                  <a:pt x="3160117" y="5586016"/>
                  <a:pt x="3170039" y="5586016"/>
                </a:cubicBezTo>
                <a:cubicBezTo>
                  <a:pt x="3175000" y="5586016"/>
                  <a:pt x="3177480" y="5586016"/>
                  <a:pt x="3177480" y="5586016"/>
                </a:cubicBezTo>
                <a:lnTo>
                  <a:pt x="3222128" y="5586016"/>
                </a:lnTo>
                <a:cubicBezTo>
                  <a:pt x="3222128" y="5576094"/>
                  <a:pt x="3219648" y="5568653"/>
                  <a:pt x="3214687" y="5563692"/>
                </a:cubicBezTo>
                <a:lnTo>
                  <a:pt x="3207246" y="5571133"/>
                </a:lnTo>
                <a:cubicBezTo>
                  <a:pt x="3207246" y="5576094"/>
                  <a:pt x="3207246" y="5578574"/>
                  <a:pt x="3207246" y="5578574"/>
                </a:cubicBezTo>
                <a:cubicBezTo>
                  <a:pt x="3202285" y="5578574"/>
                  <a:pt x="3199804" y="5578574"/>
                  <a:pt x="3199804" y="5578574"/>
                </a:cubicBezTo>
                <a:cubicBezTo>
                  <a:pt x="3199804" y="5578574"/>
                  <a:pt x="3199804" y="5577334"/>
                  <a:pt x="3199804" y="5574854"/>
                </a:cubicBezTo>
                <a:cubicBezTo>
                  <a:pt x="3199804" y="5572373"/>
                  <a:pt x="3198564" y="5571133"/>
                  <a:pt x="3196084" y="5571133"/>
                </a:cubicBezTo>
                <a:cubicBezTo>
                  <a:pt x="3193603" y="5571133"/>
                  <a:pt x="3189882" y="5568653"/>
                  <a:pt x="3184921" y="5563692"/>
                </a:cubicBezTo>
                <a:lnTo>
                  <a:pt x="3177480" y="5556250"/>
                </a:lnTo>
                <a:cubicBezTo>
                  <a:pt x="3192363" y="5556250"/>
                  <a:pt x="3199804" y="5551289"/>
                  <a:pt x="3199804" y="5541367"/>
                </a:cubicBezTo>
                <a:cubicBezTo>
                  <a:pt x="3199804" y="5536407"/>
                  <a:pt x="3196084" y="5532686"/>
                  <a:pt x="3188642" y="5530206"/>
                </a:cubicBezTo>
                <a:cubicBezTo>
                  <a:pt x="3184921" y="5528965"/>
                  <a:pt x="3181201" y="5528656"/>
                  <a:pt x="3177480" y="5529275"/>
                </a:cubicBezTo>
                <a:close/>
                <a:moveTo>
                  <a:pt x="3780234" y="5526485"/>
                </a:moveTo>
                <a:cubicBezTo>
                  <a:pt x="3785195" y="5526485"/>
                  <a:pt x="3787675" y="5528965"/>
                  <a:pt x="3787675" y="5533926"/>
                </a:cubicBezTo>
                <a:lnTo>
                  <a:pt x="3780234" y="5533926"/>
                </a:lnTo>
                <a:lnTo>
                  <a:pt x="3772793" y="5533926"/>
                </a:lnTo>
                <a:close/>
                <a:moveTo>
                  <a:pt x="3646289" y="5526485"/>
                </a:moveTo>
                <a:cubicBezTo>
                  <a:pt x="3656210" y="5526485"/>
                  <a:pt x="3661172" y="5528965"/>
                  <a:pt x="3661172" y="5533926"/>
                </a:cubicBezTo>
                <a:lnTo>
                  <a:pt x="3668613" y="5548809"/>
                </a:lnTo>
                <a:cubicBezTo>
                  <a:pt x="3683496" y="5553770"/>
                  <a:pt x="3688457" y="5557490"/>
                  <a:pt x="3683496" y="5559971"/>
                </a:cubicBezTo>
                <a:cubicBezTo>
                  <a:pt x="3678535" y="5562452"/>
                  <a:pt x="3669853" y="5563692"/>
                  <a:pt x="3657451" y="5563692"/>
                </a:cubicBezTo>
                <a:cubicBezTo>
                  <a:pt x="3645048" y="5563692"/>
                  <a:pt x="3638847" y="5561212"/>
                  <a:pt x="3638847" y="5556250"/>
                </a:cubicBezTo>
                <a:cubicBezTo>
                  <a:pt x="3638847" y="5551289"/>
                  <a:pt x="3637607" y="5547569"/>
                  <a:pt x="3635127" y="5545088"/>
                </a:cubicBezTo>
                <a:cubicBezTo>
                  <a:pt x="3632646" y="5542608"/>
                  <a:pt x="3631406" y="5538887"/>
                  <a:pt x="3631406" y="5533926"/>
                </a:cubicBezTo>
                <a:cubicBezTo>
                  <a:pt x="3631406" y="5528965"/>
                  <a:pt x="3636367" y="5526485"/>
                  <a:pt x="3646289" y="5526485"/>
                </a:cubicBezTo>
                <a:close/>
                <a:moveTo>
                  <a:pt x="2738437" y="5526485"/>
                </a:moveTo>
                <a:cubicBezTo>
                  <a:pt x="2743398" y="5526485"/>
                  <a:pt x="2747118" y="5526485"/>
                  <a:pt x="2749599" y="5526485"/>
                </a:cubicBezTo>
                <a:cubicBezTo>
                  <a:pt x="2752080" y="5526485"/>
                  <a:pt x="2753320" y="5528965"/>
                  <a:pt x="2753320" y="5533926"/>
                </a:cubicBezTo>
                <a:cubicBezTo>
                  <a:pt x="2753320" y="5538887"/>
                  <a:pt x="2748359" y="5538887"/>
                  <a:pt x="2738437" y="5533926"/>
                </a:cubicBezTo>
                <a:close/>
                <a:moveTo>
                  <a:pt x="3696053" y="5524159"/>
                </a:moveTo>
                <a:cubicBezTo>
                  <a:pt x="3698844" y="5524470"/>
                  <a:pt x="3702099" y="5525245"/>
                  <a:pt x="3705820" y="5526485"/>
                </a:cubicBezTo>
                <a:cubicBezTo>
                  <a:pt x="3705820" y="5531446"/>
                  <a:pt x="3703340" y="5536407"/>
                  <a:pt x="3698379" y="5541367"/>
                </a:cubicBezTo>
                <a:lnTo>
                  <a:pt x="3683496" y="5533926"/>
                </a:lnTo>
                <a:cubicBezTo>
                  <a:pt x="3683496" y="5526485"/>
                  <a:pt x="3687682" y="5523229"/>
                  <a:pt x="3696053" y="5524159"/>
                </a:cubicBezTo>
                <a:close/>
                <a:moveTo>
                  <a:pt x="2087314" y="5522764"/>
                </a:moveTo>
                <a:cubicBezTo>
                  <a:pt x="2089794" y="5522764"/>
                  <a:pt x="2093515" y="5524005"/>
                  <a:pt x="2098476" y="5526485"/>
                </a:cubicBezTo>
                <a:lnTo>
                  <a:pt x="2098476" y="5533926"/>
                </a:lnTo>
                <a:cubicBezTo>
                  <a:pt x="2088554" y="5533926"/>
                  <a:pt x="2083593" y="5531446"/>
                  <a:pt x="2083593" y="5526485"/>
                </a:cubicBezTo>
                <a:cubicBezTo>
                  <a:pt x="2083593" y="5524005"/>
                  <a:pt x="2084834" y="5522764"/>
                  <a:pt x="2087314" y="5522764"/>
                </a:cubicBezTo>
                <a:close/>
                <a:moveTo>
                  <a:pt x="4435077" y="5519043"/>
                </a:moveTo>
                <a:lnTo>
                  <a:pt x="4435077" y="5533926"/>
                </a:lnTo>
                <a:cubicBezTo>
                  <a:pt x="4435077" y="5538887"/>
                  <a:pt x="4435077" y="5543848"/>
                  <a:pt x="4435077" y="5548809"/>
                </a:cubicBezTo>
                <a:cubicBezTo>
                  <a:pt x="4435077" y="5548809"/>
                  <a:pt x="4435077" y="5550049"/>
                  <a:pt x="4435077" y="5552529"/>
                </a:cubicBezTo>
                <a:cubicBezTo>
                  <a:pt x="4435077" y="5555010"/>
                  <a:pt x="4432597" y="5556250"/>
                  <a:pt x="4427636" y="5556250"/>
                </a:cubicBezTo>
                <a:cubicBezTo>
                  <a:pt x="4422675" y="5556250"/>
                  <a:pt x="4422675" y="5551289"/>
                  <a:pt x="4427636" y="5541367"/>
                </a:cubicBezTo>
                <a:cubicBezTo>
                  <a:pt x="4427636" y="5526485"/>
                  <a:pt x="4430116" y="5519043"/>
                  <a:pt x="4435077" y="5519043"/>
                </a:cubicBezTo>
                <a:close/>
                <a:moveTo>
                  <a:pt x="4003476" y="5519043"/>
                </a:moveTo>
                <a:cubicBezTo>
                  <a:pt x="4013398" y="5519043"/>
                  <a:pt x="4018359" y="5521524"/>
                  <a:pt x="4018359" y="5526485"/>
                </a:cubicBezTo>
                <a:cubicBezTo>
                  <a:pt x="4023320" y="5526485"/>
                  <a:pt x="4027041" y="5527725"/>
                  <a:pt x="4029521" y="5530206"/>
                </a:cubicBezTo>
                <a:cubicBezTo>
                  <a:pt x="4032002" y="5532686"/>
                  <a:pt x="4035722" y="5533926"/>
                  <a:pt x="4040683" y="5533926"/>
                </a:cubicBezTo>
                <a:cubicBezTo>
                  <a:pt x="4050605" y="5533926"/>
                  <a:pt x="4055566" y="5536407"/>
                  <a:pt x="4055566" y="5541367"/>
                </a:cubicBezTo>
                <a:lnTo>
                  <a:pt x="4048125" y="5556250"/>
                </a:lnTo>
                <a:cubicBezTo>
                  <a:pt x="4048125" y="5556250"/>
                  <a:pt x="4048125" y="5553770"/>
                  <a:pt x="4048125" y="5548809"/>
                </a:cubicBezTo>
                <a:cubicBezTo>
                  <a:pt x="4048125" y="5543848"/>
                  <a:pt x="4043164" y="5541367"/>
                  <a:pt x="4033242" y="5541367"/>
                </a:cubicBezTo>
                <a:lnTo>
                  <a:pt x="4003476" y="5541367"/>
                </a:lnTo>
                <a:cubicBezTo>
                  <a:pt x="3988593" y="5541367"/>
                  <a:pt x="3981152" y="5541367"/>
                  <a:pt x="3981152" y="5541367"/>
                </a:cubicBezTo>
                <a:cubicBezTo>
                  <a:pt x="3976191" y="5541367"/>
                  <a:pt x="3971230" y="5541367"/>
                  <a:pt x="3966269" y="5541367"/>
                </a:cubicBezTo>
                <a:cubicBezTo>
                  <a:pt x="3961308" y="5526485"/>
                  <a:pt x="3966269" y="5521524"/>
                  <a:pt x="3981152" y="5526485"/>
                </a:cubicBezTo>
                <a:close/>
                <a:moveTo>
                  <a:pt x="2656582" y="5519043"/>
                </a:moveTo>
                <a:cubicBezTo>
                  <a:pt x="2666504" y="5524004"/>
                  <a:pt x="2678906" y="5524004"/>
                  <a:pt x="2693789" y="5519043"/>
                </a:cubicBezTo>
                <a:lnTo>
                  <a:pt x="2723554" y="5533926"/>
                </a:lnTo>
                <a:cubicBezTo>
                  <a:pt x="2728515" y="5538887"/>
                  <a:pt x="2728515" y="5542608"/>
                  <a:pt x="2723554" y="5545088"/>
                </a:cubicBezTo>
                <a:cubicBezTo>
                  <a:pt x="2718593" y="5547569"/>
                  <a:pt x="2713632" y="5546329"/>
                  <a:pt x="2708671" y="5541367"/>
                </a:cubicBezTo>
                <a:cubicBezTo>
                  <a:pt x="2708671" y="5536407"/>
                  <a:pt x="2707431" y="5533926"/>
                  <a:pt x="2704951" y="5533926"/>
                </a:cubicBezTo>
                <a:cubicBezTo>
                  <a:pt x="2702470" y="5533926"/>
                  <a:pt x="2698749" y="5533926"/>
                  <a:pt x="2693789" y="5533926"/>
                </a:cubicBezTo>
                <a:cubicBezTo>
                  <a:pt x="2664023" y="5528965"/>
                  <a:pt x="2649140" y="5531446"/>
                  <a:pt x="2649140" y="5541367"/>
                </a:cubicBezTo>
                <a:cubicBezTo>
                  <a:pt x="2649140" y="5541367"/>
                  <a:pt x="2655342" y="5543848"/>
                  <a:pt x="2667744" y="5548809"/>
                </a:cubicBezTo>
                <a:cubicBezTo>
                  <a:pt x="2680146" y="5553770"/>
                  <a:pt x="2686347" y="5553770"/>
                  <a:pt x="2686347" y="5548809"/>
                </a:cubicBezTo>
                <a:lnTo>
                  <a:pt x="2693789" y="5556250"/>
                </a:lnTo>
                <a:lnTo>
                  <a:pt x="2701230" y="5556250"/>
                </a:lnTo>
                <a:cubicBezTo>
                  <a:pt x="2706191" y="5556250"/>
                  <a:pt x="2708671" y="5558731"/>
                  <a:pt x="2708671" y="5563692"/>
                </a:cubicBezTo>
                <a:lnTo>
                  <a:pt x="2701230" y="5571133"/>
                </a:lnTo>
                <a:cubicBezTo>
                  <a:pt x="2691308" y="5566172"/>
                  <a:pt x="2681386" y="5563692"/>
                  <a:pt x="2671464" y="5563692"/>
                </a:cubicBezTo>
                <a:lnTo>
                  <a:pt x="2641699" y="5548809"/>
                </a:lnTo>
                <a:lnTo>
                  <a:pt x="2634257" y="5556250"/>
                </a:lnTo>
                <a:lnTo>
                  <a:pt x="2626816" y="5548809"/>
                </a:lnTo>
                <a:cubicBezTo>
                  <a:pt x="2616894" y="5543848"/>
                  <a:pt x="2611933" y="5541367"/>
                  <a:pt x="2611933" y="5541367"/>
                </a:cubicBezTo>
                <a:cubicBezTo>
                  <a:pt x="2606972" y="5541367"/>
                  <a:pt x="2604492" y="5541367"/>
                  <a:pt x="2604492" y="5541367"/>
                </a:cubicBezTo>
                <a:cubicBezTo>
                  <a:pt x="2604492" y="5541367"/>
                  <a:pt x="2604492" y="5538887"/>
                  <a:pt x="2604492" y="5533926"/>
                </a:cubicBezTo>
                <a:cubicBezTo>
                  <a:pt x="2609452" y="5533926"/>
                  <a:pt x="2616894" y="5533926"/>
                  <a:pt x="2626816" y="5533926"/>
                </a:cubicBezTo>
                <a:cubicBezTo>
                  <a:pt x="2636738" y="5533926"/>
                  <a:pt x="2641699" y="5531446"/>
                  <a:pt x="2641699" y="5526485"/>
                </a:cubicBezTo>
                <a:cubicBezTo>
                  <a:pt x="2641699" y="5526485"/>
                  <a:pt x="2642939" y="5525245"/>
                  <a:pt x="2645419" y="5522764"/>
                </a:cubicBezTo>
                <a:cubicBezTo>
                  <a:pt x="2647900" y="5520283"/>
                  <a:pt x="2651621" y="5519043"/>
                  <a:pt x="2656582" y="5519043"/>
                </a:cubicBezTo>
                <a:close/>
                <a:moveTo>
                  <a:pt x="2511474" y="5519043"/>
                </a:moveTo>
                <a:cubicBezTo>
                  <a:pt x="2508993" y="5519043"/>
                  <a:pt x="2507753" y="5521524"/>
                  <a:pt x="2507753" y="5526485"/>
                </a:cubicBezTo>
                <a:cubicBezTo>
                  <a:pt x="2507753" y="5531446"/>
                  <a:pt x="2510234" y="5533926"/>
                  <a:pt x="2515195" y="5533926"/>
                </a:cubicBezTo>
                <a:cubicBezTo>
                  <a:pt x="2520156" y="5533926"/>
                  <a:pt x="2521396" y="5531446"/>
                  <a:pt x="2518916" y="5526485"/>
                </a:cubicBezTo>
                <a:cubicBezTo>
                  <a:pt x="2516435" y="5521524"/>
                  <a:pt x="2513955" y="5519043"/>
                  <a:pt x="2511474" y="5519043"/>
                </a:cubicBezTo>
                <a:close/>
                <a:moveTo>
                  <a:pt x="2277070" y="5519043"/>
                </a:moveTo>
                <a:lnTo>
                  <a:pt x="2284511" y="5519043"/>
                </a:lnTo>
                <a:lnTo>
                  <a:pt x="2291953" y="5519043"/>
                </a:lnTo>
                <a:cubicBezTo>
                  <a:pt x="2291953" y="5524004"/>
                  <a:pt x="2290713" y="5526485"/>
                  <a:pt x="2288232" y="5526485"/>
                </a:cubicBezTo>
                <a:cubicBezTo>
                  <a:pt x="2285751" y="5526485"/>
                  <a:pt x="2282031" y="5524004"/>
                  <a:pt x="2277070" y="5519043"/>
                </a:cubicBezTo>
                <a:close/>
                <a:moveTo>
                  <a:pt x="1776635" y="5513462"/>
                </a:moveTo>
                <a:cubicBezTo>
                  <a:pt x="1777876" y="5513462"/>
                  <a:pt x="1778496" y="5514083"/>
                  <a:pt x="1778496" y="5515323"/>
                </a:cubicBezTo>
                <a:cubicBezTo>
                  <a:pt x="1778496" y="5517803"/>
                  <a:pt x="1778496" y="5520283"/>
                  <a:pt x="1778496" y="5522764"/>
                </a:cubicBezTo>
                <a:cubicBezTo>
                  <a:pt x="1778496" y="5525245"/>
                  <a:pt x="1777255" y="5526485"/>
                  <a:pt x="1774775" y="5526485"/>
                </a:cubicBezTo>
                <a:cubicBezTo>
                  <a:pt x="1772295" y="5526485"/>
                  <a:pt x="1769814" y="5525245"/>
                  <a:pt x="1767334" y="5522764"/>
                </a:cubicBezTo>
                <a:cubicBezTo>
                  <a:pt x="1764853" y="5520283"/>
                  <a:pt x="1766093" y="5517803"/>
                  <a:pt x="1771054" y="5515323"/>
                </a:cubicBezTo>
                <a:cubicBezTo>
                  <a:pt x="1773535" y="5514083"/>
                  <a:pt x="1775395" y="5513462"/>
                  <a:pt x="1776635" y="5513462"/>
                </a:cubicBezTo>
                <a:close/>
                <a:moveTo>
                  <a:pt x="3303984" y="5511602"/>
                </a:moveTo>
                <a:cubicBezTo>
                  <a:pt x="3303984" y="5511602"/>
                  <a:pt x="3303984" y="5514083"/>
                  <a:pt x="3303984" y="5519043"/>
                </a:cubicBezTo>
                <a:cubicBezTo>
                  <a:pt x="3308945" y="5528965"/>
                  <a:pt x="3316386" y="5532686"/>
                  <a:pt x="3326308" y="5530206"/>
                </a:cubicBezTo>
                <a:cubicBezTo>
                  <a:pt x="3336230" y="5527725"/>
                  <a:pt x="3339951" y="5525245"/>
                  <a:pt x="3337470" y="5522764"/>
                </a:cubicBezTo>
                <a:cubicBezTo>
                  <a:pt x="3334990" y="5520283"/>
                  <a:pt x="3336230" y="5519043"/>
                  <a:pt x="3341191" y="5519043"/>
                </a:cubicBezTo>
                <a:lnTo>
                  <a:pt x="3341191" y="5511602"/>
                </a:lnTo>
                <a:cubicBezTo>
                  <a:pt x="3341191" y="5511602"/>
                  <a:pt x="3333750" y="5511602"/>
                  <a:pt x="3318867" y="5511602"/>
                </a:cubicBezTo>
                <a:cubicBezTo>
                  <a:pt x="3308945" y="5511602"/>
                  <a:pt x="3303984" y="5511602"/>
                  <a:pt x="3303984" y="5511602"/>
                </a:cubicBezTo>
                <a:close/>
                <a:moveTo>
                  <a:pt x="2920751" y="5511602"/>
                </a:moveTo>
                <a:cubicBezTo>
                  <a:pt x="2918271" y="5511602"/>
                  <a:pt x="2917031" y="5514083"/>
                  <a:pt x="2917031" y="5519043"/>
                </a:cubicBezTo>
                <a:cubicBezTo>
                  <a:pt x="2917031" y="5519043"/>
                  <a:pt x="2918271" y="5519043"/>
                  <a:pt x="2920751" y="5519043"/>
                </a:cubicBezTo>
                <a:cubicBezTo>
                  <a:pt x="2923232" y="5519043"/>
                  <a:pt x="2924472" y="5517803"/>
                  <a:pt x="2924472" y="5515323"/>
                </a:cubicBezTo>
                <a:cubicBezTo>
                  <a:pt x="2924472" y="5512842"/>
                  <a:pt x="2924472" y="5511602"/>
                  <a:pt x="2924472" y="5511602"/>
                </a:cubicBezTo>
                <a:cubicBezTo>
                  <a:pt x="2924472" y="5511602"/>
                  <a:pt x="2923232" y="5511602"/>
                  <a:pt x="2920751" y="5511602"/>
                </a:cubicBezTo>
                <a:close/>
                <a:moveTo>
                  <a:pt x="2377529" y="5511602"/>
                </a:moveTo>
                <a:cubicBezTo>
                  <a:pt x="2380009" y="5511602"/>
                  <a:pt x="2381250" y="5512842"/>
                  <a:pt x="2381250" y="5515323"/>
                </a:cubicBezTo>
                <a:cubicBezTo>
                  <a:pt x="2381250" y="5517803"/>
                  <a:pt x="2378769" y="5519043"/>
                  <a:pt x="2373808" y="5519043"/>
                </a:cubicBezTo>
                <a:cubicBezTo>
                  <a:pt x="2373808" y="5514083"/>
                  <a:pt x="2375048" y="5511602"/>
                  <a:pt x="2377529" y="5511602"/>
                </a:cubicBezTo>
                <a:close/>
                <a:moveTo>
                  <a:pt x="3147714" y="5507881"/>
                </a:moveTo>
                <a:cubicBezTo>
                  <a:pt x="3145234" y="5507881"/>
                  <a:pt x="3142753" y="5509122"/>
                  <a:pt x="3140273" y="5511602"/>
                </a:cubicBezTo>
                <a:lnTo>
                  <a:pt x="3147714" y="5511602"/>
                </a:lnTo>
                <a:lnTo>
                  <a:pt x="3155156" y="5511602"/>
                </a:lnTo>
                <a:cubicBezTo>
                  <a:pt x="3152675" y="5509122"/>
                  <a:pt x="3150195" y="5507881"/>
                  <a:pt x="3147714" y="5507881"/>
                </a:cubicBezTo>
                <a:close/>
                <a:moveTo>
                  <a:pt x="2562867" y="5506719"/>
                </a:moveTo>
                <a:cubicBezTo>
                  <a:pt x="2565192" y="5506874"/>
                  <a:pt x="2567905" y="5507261"/>
                  <a:pt x="2571005" y="5507881"/>
                </a:cubicBezTo>
                <a:cubicBezTo>
                  <a:pt x="2583408" y="5510362"/>
                  <a:pt x="2589609" y="5512842"/>
                  <a:pt x="2589609" y="5515323"/>
                </a:cubicBezTo>
                <a:cubicBezTo>
                  <a:pt x="2589609" y="5517803"/>
                  <a:pt x="2589609" y="5521524"/>
                  <a:pt x="2589609" y="5526485"/>
                </a:cubicBezTo>
                <a:lnTo>
                  <a:pt x="2582167" y="5526485"/>
                </a:lnTo>
                <a:lnTo>
                  <a:pt x="2559843" y="5519043"/>
                </a:lnTo>
                <a:cubicBezTo>
                  <a:pt x="2554883" y="5519043"/>
                  <a:pt x="2552402" y="5519043"/>
                  <a:pt x="2552402" y="5519043"/>
                </a:cubicBezTo>
                <a:cubicBezTo>
                  <a:pt x="2552402" y="5519043"/>
                  <a:pt x="2552402" y="5516563"/>
                  <a:pt x="2552402" y="5511602"/>
                </a:cubicBezTo>
                <a:cubicBezTo>
                  <a:pt x="2552402" y="5507881"/>
                  <a:pt x="2555890" y="5506253"/>
                  <a:pt x="2562867" y="5506719"/>
                </a:cubicBezTo>
                <a:close/>
                <a:moveTo>
                  <a:pt x="3795117" y="5504161"/>
                </a:moveTo>
                <a:cubicBezTo>
                  <a:pt x="3800078" y="5504161"/>
                  <a:pt x="3802558" y="5504161"/>
                  <a:pt x="3802558" y="5504161"/>
                </a:cubicBezTo>
                <a:cubicBezTo>
                  <a:pt x="3802558" y="5504161"/>
                  <a:pt x="3802558" y="5506641"/>
                  <a:pt x="3802558" y="5511602"/>
                </a:cubicBezTo>
                <a:cubicBezTo>
                  <a:pt x="3802558" y="5511602"/>
                  <a:pt x="3800078" y="5511602"/>
                  <a:pt x="3795117" y="5511602"/>
                </a:cubicBezTo>
                <a:cubicBezTo>
                  <a:pt x="3795117" y="5506641"/>
                  <a:pt x="3795117" y="5504161"/>
                  <a:pt x="3795117" y="5504161"/>
                </a:cubicBezTo>
                <a:close/>
                <a:moveTo>
                  <a:pt x="3110507" y="5504161"/>
                </a:moveTo>
                <a:lnTo>
                  <a:pt x="3103066" y="5511602"/>
                </a:lnTo>
                <a:cubicBezTo>
                  <a:pt x="3103066" y="5516563"/>
                  <a:pt x="3105547" y="5516563"/>
                  <a:pt x="3110507" y="5511602"/>
                </a:cubicBezTo>
                <a:lnTo>
                  <a:pt x="3125390" y="5511602"/>
                </a:lnTo>
                <a:close/>
                <a:moveTo>
                  <a:pt x="3065859" y="5504161"/>
                </a:moveTo>
                <a:cubicBezTo>
                  <a:pt x="3060898" y="5504161"/>
                  <a:pt x="3058417" y="5505401"/>
                  <a:pt x="3058417" y="5507881"/>
                </a:cubicBezTo>
                <a:cubicBezTo>
                  <a:pt x="3058417" y="5510362"/>
                  <a:pt x="3058417" y="5511602"/>
                  <a:pt x="3058417" y="5511602"/>
                </a:cubicBezTo>
                <a:lnTo>
                  <a:pt x="3065859" y="5511602"/>
                </a:lnTo>
                <a:lnTo>
                  <a:pt x="3073300" y="5504161"/>
                </a:lnTo>
                <a:close/>
                <a:moveTo>
                  <a:pt x="2765877" y="5501835"/>
                </a:moveTo>
                <a:cubicBezTo>
                  <a:pt x="2768668" y="5502146"/>
                  <a:pt x="2771923" y="5502921"/>
                  <a:pt x="2775644" y="5504161"/>
                </a:cubicBezTo>
                <a:lnTo>
                  <a:pt x="2768203" y="5519043"/>
                </a:lnTo>
                <a:cubicBezTo>
                  <a:pt x="2758281" y="5519043"/>
                  <a:pt x="2753320" y="5516563"/>
                  <a:pt x="2753320" y="5511602"/>
                </a:cubicBezTo>
                <a:cubicBezTo>
                  <a:pt x="2753320" y="5504161"/>
                  <a:pt x="2757506" y="5500905"/>
                  <a:pt x="2765877" y="5501835"/>
                </a:cubicBezTo>
                <a:close/>
                <a:moveTo>
                  <a:pt x="4635995" y="5496719"/>
                </a:moveTo>
                <a:cubicBezTo>
                  <a:pt x="4640957" y="5501680"/>
                  <a:pt x="4642196" y="5505401"/>
                  <a:pt x="4639716" y="5507881"/>
                </a:cubicBezTo>
                <a:cubicBezTo>
                  <a:pt x="4637236" y="5510362"/>
                  <a:pt x="4633515" y="5509122"/>
                  <a:pt x="4628554" y="5504161"/>
                </a:cubicBezTo>
                <a:close/>
                <a:moveTo>
                  <a:pt x="4464843" y="5496719"/>
                </a:moveTo>
                <a:cubicBezTo>
                  <a:pt x="4469804" y="5496719"/>
                  <a:pt x="4472285" y="5497959"/>
                  <a:pt x="4472285" y="5500440"/>
                </a:cubicBezTo>
                <a:cubicBezTo>
                  <a:pt x="4472285" y="5502921"/>
                  <a:pt x="4469804" y="5504161"/>
                  <a:pt x="4464843" y="5504161"/>
                </a:cubicBezTo>
                <a:cubicBezTo>
                  <a:pt x="4459882" y="5504161"/>
                  <a:pt x="4457402" y="5502921"/>
                  <a:pt x="4457402" y="5500440"/>
                </a:cubicBezTo>
                <a:cubicBezTo>
                  <a:pt x="4457402" y="5497959"/>
                  <a:pt x="4459882" y="5496719"/>
                  <a:pt x="4464843" y="5496719"/>
                </a:cubicBezTo>
                <a:close/>
                <a:moveTo>
                  <a:pt x="3002607" y="5496719"/>
                </a:moveTo>
                <a:cubicBezTo>
                  <a:pt x="3000126" y="5496719"/>
                  <a:pt x="2998886" y="5499200"/>
                  <a:pt x="2998886" y="5504161"/>
                </a:cubicBezTo>
                <a:cubicBezTo>
                  <a:pt x="2998886" y="5509122"/>
                  <a:pt x="3000126" y="5511602"/>
                  <a:pt x="3002607" y="5511602"/>
                </a:cubicBezTo>
                <a:cubicBezTo>
                  <a:pt x="3005088" y="5511602"/>
                  <a:pt x="3006328" y="5509122"/>
                  <a:pt x="3006328" y="5504161"/>
                </a:cubicBezTo>
                <a:cubicBezTo>
                  <a:pt x="3006328" y="5499200"/>
                  <a:pt x="3005088" y="5496719"/>
                  <a:pt x="3002607" y="5496719"/>
                </a:cubicBezTo>
                <a:close/>
                <a:moveTo>
                  <a:pt x="2917031" y="5496719"/>
                </a:moveTo>
                <a:cubicBezTo>
                  <a:pt x="2917031" y="5496719"/>
                  <a:pt x="2921992" y="5497959"/>
                  <a:pt x="2931914" y="5500440"/>
                </a:cubicBezTo>
                <a:cubicBezTo>
                  <a:pt x="2941836" y="5502921"/>
                  <a:pt x="2945556" y="5506641"/>
                  <a:pt x="2943076" y="5511602"/>
                </a:cubicBezTo>
                <a:cubicBezTo>
                  <a:pt x="2940595" y="5516563"/>
                  <a:pt x="2939355" y="5521524"/>
                  <a:pt x="2939355" y="5526485"/>
                </a:cubicBezTo>
                <a:cubicBezTo>
                  <a:pt x="2939355" y="5531446"/>
                  <a:pt x="2938115" y="5533926"/>
                  <a:pt x="2935634" y="5533926"/>
                </a:cubicBezTo>
                <a:cubicBezTo>
                  <a:pt x="2933154" y="5533926"/>
                  <a:pt x="2931914" y="5531446"/>
                  <a:pt x="2931914" y="5526485"/>
                </a:cubicBezTo>
                <a:cubicBezTo>
                  <a:pt x="2931914" y="5526485"/>
                  <a:pt x="2929433" y="5526485"/>
                  <a:pt x="2924472" y="5526485"/>
                </a:cubicBezTo>
                <a:cubicBezTo>
                  <a:pt x="2919511" y="5526485"/>
                  <a:pt x="2912070" y="5526485"/>
                  <a:pt x="2902148" y="5526485"/>
                </a:cubicBezTo>
                <a:cubicBezTo>
                  <a:pt x="2892226" y="5526485"/>
                  <a:pt x="2884784" y="5525245"/>
                  <a:pt x="2879824" y="5522764"/>
                </a:cubicBezTo>
                <a:cubicBezTo>
                  <a:pt x="2874863" y="5520283"/>
                  <a:pt x="2872382" y="5514083"/>
                  <a:pt x="2872382" y="5504161"/>
                </a:cubicBezTo>
                <a:lnTo>
                  <a:pt x="2887265" y="5504161"/>
                </a:lnTo>
                <a:close/>
                <a:moveTo>
                  <a:pt x="2812851" y="5496719"/>
                </a:moveTo>
                <a:cubicBezTo>
                  <a:pt x="2817812" y="5496719"/>
                  <a:pt x="2819052" y="5499200"/>
                  <a:pt x="2816572" y="5504161"/>
                </a:cubicBezTo>
                <a:cubicBezTo>
                  <a:pt x="2814091" y="5509122"/>
                  <a:pt x="2812851" y="5511602"/>
                  <a:pt x="2812851" y="5511602"/>
                </a:cubicBezTo>
                <a:lnTo>
                  <a:pt x="2805410" y="5504161"/>
                </a:lnTo>
                <a:close/>
                <a:moveTo>
                  <a:pt x="2433339" y="5496719"/>
                </a:moveTo>
                <a:lnTo>
                  <a:pt x="2440781" y="5504161"/>
                </a:lnTo>
                <a:cubicBezTo>
                  <a:pt x="2440781" y="5509122"/>
                  <a:pt x="2439541" y="5512842"/>
                  <a:pt x="2437060" y="5515323"/>
                </a:cubicBezTo>
                <a:cubicBezTo>
                  <a:pt x="2434579" y="5517803"/>
                  <a:pt x="2433339" y="5519043"/>
                  <a:pt x="2433339" y="5519043"/>
                </a:cubicBezTo>
                <a:cubicBezTo>
                  <a:pt x="2428379" y="5519043"/>
                  <a:pt x="2425898" y="5516563"/>
                  <a:pt x="2425898" y="5511602"/>
                </a:cubicBezTo>
                <a:close/>
                <a:moveTo>
                  <a:pt x="2396132" y="5496719"/>
                </a:moveTo>
                <a:lnTo>
                  <a:pt x="2396132" y="5504161"/>
                </a:lnTo>
                <a:cubicBezTo>
                  <a:pt x="2396132" y="5509122"/>
                  <a:pt x="2398613" y="5511602"/>
                  <a:pt x="2403574" y="5511602"/>
                </a:cubicBezTo>
                <a:cubicBezTo>
                  <a:pt x="2403574" y="5516563"/>
                  <a:pt x="2403574" y="5519043"/>
                  <a:pt x="2403574" y="5519043"/>
                </a:cubicBezTo>
                <a:cubicBezTo>
                  <a:pt x="2403574" y="5524004"/>
                  <a:pt x="2401093" y="5526485"/>
                  <a:pt x="2396132" y="5526485"/>
                </a:cubicBezTo>
                <a:cubicBezTo>
                  <a:pt x="2391172" y="5526485"/>
                  <a:pt x="2388691" y="5524004"/>
                  <a:pt x="2388691" y="5519043"/>
                </a:cubicBezTo>
                <a:lnTo>
                  <a:pt x="2388691" y="5511602"/>
                </a:lnTo>
                <a:cubicBezTo>
                  <a:pt x="2383730" y="5511602"/>
                  <a:pt x="2382490" y="5509122"/>
                  <a:pt x="2384970" y="5504161"/>
                </a:cubicBezTo>
                <a:cubicBezTo>
                  <a:pt x="2387451" y="5499200"/>
                  <a:pt x="2391172" y="5496719"/>
                  <a:pt x="2396132" y="5496719"/>
                </a:cubicBezTo>
                <a:close/>
                <a:moveTo>
                  <a:pt x="3587688" y="5492068"/>
                </a:moveTo>
                <a:cubicBezTo>
                  <a:pt x="3589548" y="5492689"/>
                  <a:pt x="3591718" y="5494239"/>
                  <a:pt x="3594199" y="5496719"/>
                </a:cubicBezTo>
                <a:lnTo>
                  <a:pt x="3601640" y="5496719"/>
                </a:lnTo>
                <a:cubicBezTo>
                  <a:pt x="3596679" y="5501680"/>
                  <a:pt x="3591718" y="5504161"/>
                  <a:pt x="3586757" y="5504161"/>
                </a:cubicBezTo>
                <a:cubicBezTo>
                  <a:pt x="3581796" y="5504161"/>
                  <a:pt x="3579316" y="5504161"/>
                  <a:pt x="3579316" y="5504161"/>
                </a:cubicBezTo>
                <a:cubicBezTo>
                  <a:pt x="3574355" y="5504161"/>
                  <a:pt x="3574355" y="5501680"/>
                  <a:pt x="3579316" y="5496719"/>
                </a:cubicBezTo>
                <a:cubicBezTo>
                  <a:pt x="3579316" y="5496719"/>
                  <a:pt x="3580556" y="5495479"/>
                  <a:pt x="3583037" y="5492998"/>
                </a:cubicBezTo>
                <a:cubicBezTo>
                  <a:pt x="3584277" y="5491758"/>
                  <a:pt x="3585827" y="5491449"/>
                  <a:pt x="3587688" y="5492068"/>
                </a:cubicBezTo>
                <a:close/>
                <a:moveTo>
                  <a:pt x="4241601" y="5489278"/>
                </a:moveTo>
                <a:lnTo>
                  <a:pt x="4249042" y="5504161"/>
                </a:lnTo>
                <a:cubicBezTo>
                  <a:pt x="4254004" y="5509122"/>
                  <a:pt x="4251522" y="5511602"/>
                  <a:pt x="4241601" y="5511602"/>
                </a:cubicBezTo>
                <a:cubicBezTo>
                  <a:pt x="4236640" y="5511602"/>
                  <a:pt x="4234160" y="5511602"/>
                  <a:pt x="4234160" y="5511602"/>
                </a:cubicBezTo>
                <a:cubicBezTo>
                  <a:pt x="4234160" y="5511602"/>
                  <a:pt x="4234160" y="5509122"/>
                  <a:pt x="4234160" y="5504161"/>
                </a:cubicBezTo>
                <a:cubicBezTo>
                  <a:pt x="4239121" y="5499200"/>
                  <a:pt x="4241601" y="5495479"/>
                  <a:pt x="4241601" y="5492998"/>
                </a:cubicBezTo>
                <a:cubicBezTo>
                  <a:pt x="4241601" y="5490518"/>
                  <a:pt x="4241601" y="5489278"/>
                  <a:pt x="4241601" y="5489278"/>
                </a:cubicBezTo>
                <a:close/>
                <a:moveTo>
                  <a:pt x="3233291" y="5489278"/>
                </a:moveTo>
                <a:cubicBezTo>
                  <a:pt x="3230810" y="5489278"/>
                  <a:pt x="3229570" y="5491758"/>
                  <a:pt x="3229570" y="5496719"/>
                </a:cubicBezTo>
                <a:cubicBezTo>
                  <a:pt x="3234531" y="5501680"/>
                  <a:pt x="3241972" y="5504161"/>
                  <a:pt x="3251894" y="5504161"/>
                </a:cubicBezTo>
                <a:cubicBezTo>
                  <a:pt x="3261816" y="5504161"/>
                  <a:pt x="3268017" y="5506641"/>
                  <a:pt x="3270498" y="5511602"/>
                </a:cubicBezTo>
                <a:cubicBezTo>
                  <a:pt x="3272978" y="5516563"/>
                  <a:pt x="3269257" y="5521524"/>
                  <a:pt x="3259335" y="5526485"/>
                </a:cubicBezTo>
                <a:lnTo>
                  <a:pt x="3251894" y="5533926"/>
                </a:lnTo>
                <a:lnTo>
                  <a:pt x="3266777" y="5533926"/>
                </a:lnTo>
                <a:lnTo>
                  <a:pt x="3289101" y="5526485"/>
                </a:lnTo>
                <a:cubicBezTo>
                  <a:pt x="3294062" y="5521524"/>
                  <a:pt x="3294062" y="5519043"/>
                  <a:pt x="3289101" y="5519043"/>
                </a:cubicBezTo>
                <a:lnTo>
                  <a:pt x="3296542" y="5496719"/>
                </a:lnTo>
                <a:lnTo>
                  <a:pt x="3274218" y="5496719"/>
                </a:lnTo>
                <a:cubicBezTo>
                  <a:pt x="3259335" y="5496719"/>
                  <a:pt x="3249414" y="5494239"/>
                  <a:pt x="3244453" y="5489278"/>
                </a:cubicBezTo>
                <a:cubicBezTo>
                  <a:pt x="3239492" y="5489278"/>
                  <a:pt x="3235771" y="5489278"/>
                  <a:pt x="3233291" y="5489278"/>
                </a:cubicBezTo>
                <a:close/>
                <a:moveTo>
                  <a:pt x="2247304" y="5489278"/>
                </a:moveTo>
                <a:lnTo>
                  <a:pt x="2254746" y="5496719"/>
                </a:lnTo>
                <a:cubicBezTo>
                  <a:pt x="2254746" y="5506641"/>
                  <a:pt x="2251025" y="5507881"/>
                  <a:pt x="2243584" y="5500440"/>
                </a:cubicBezTo>
                <a:cubicBezTo>
                  <a:pt x="2236142" y="5492998"/>
                  <a:pt x="2237382" y="5489278"/>
                  <a:pt x="2247304" y="5489278"/>
                </a:cubicBezTo>
                <a:close/>
                <a:moveTo>
                  <a:pt x="4129980" y="5481836"/>
                </a:moveTo>
                <a:cubicBezTo>
                  <a:pt x="4129980" y="5486797"/>
                  <a:pt x="4132460" y="5489278"/>
                  <a:pt x="4137422" y="5489278"/>
                </a:cubicBezTo>
                <a:lnTo>
                  <a:pt x="4144863" y="5489278"/>
                </a:lnTo>
                <a:lnTo>
                  <a:pt x="4137422" y="5481836"/>
                </a:lnTo>
                <a:close/>
                <a:moveTo>
                  <a:pt x="4033242" y="5481836"/>
                </a:moveTo>
                <a:cubicBezTo>
                  <a:pt x="4033242" y="5481836"/>
                  <a:pt x="4035722" y="5481836"/>
                  <a:pt x="4040683" y="5481836"/>
                </a:cubicBezTo>
                <a:cubicBezTo>
                  <a:pt x="4045644" y="5481836"/>
                  <a:pt x="4048125" y="5481836"/>
                  <a:pt x="4048125" y="5481836"/>
                </a:cubicBezTo>
                <a:lnTo>
                  <a:pt x="4040683" y="5489278"/>
                </a:lnTo>
                <a:close/>
                <a:moveTo>
                  <a:pt x="3490019" y="5481836"/>
                </a:moveTo>
                <a:cubicBezTo>
                  <a:pt x="3490019" y="5481836"/>
                  <a:pt x="3494980" y="5481836"/>
                  <a:pt x="3504902" y="5481836"/>
                </a:cubicBezTo>
                <a:lnTo>
                  <a:pt x="3497461" y="5489278"/>
                </a:lnTo>
                <a:close/>
                <a:moveTo>
                  <a:pt x="3430488" y="5481836"/>
                </a:moveTo>
                <a:cubicBezTo>
                  <a:pt x="3430488" y="5486797"/>
                  <a:pt x="3432968" y="5489278"/>
                  <a:pt x="3437929" y="5489278"/>
                </a:cubicBezTo>
                <a:cubicBezTo>
                  <a:pt x="3437929" y="5489278"/>
                  <a:pt x="3437929" y="5486797"/>
                  <a:pt x="3437929" y="5481836"/>
                </a:cubicBezTo>
                <a:cubicBezTo>
                  <a:pt x="3437929" y="5481836"/>
                  <a:pt x="3435449" y="5481836"/>
                  <a:pt x="3430488" y="5481836"/>
                </a:cubicBezTo>
                <a:close/>
                <a:moveTo>
                  <a:pt x="3192363" y="5481836"/>
                </a:moveTo>
                <a:cubicBezTo>
                  <a:pt x="3192363" y="5481836"/>
                  <a:pt x="3192363" y="5484317"/>
                  <a:pt x="3192363" y="5489278"/>
                </a:cubicBezTo>
                <a:cubicBezTo>
                  <a:pt x="3192363" y="5494239"/>
                  <a:pt x="3192363" y="5496719"/>
                  <a:pt x="3192363" y="5496719"/>
                </a:cubicBezTo>
                <a:cubicBezTo>
                  <a:pt x="3192363" y="5496719"/>
                  <a:pt x="3194843" y="5494239"/>
                  <a:pt x="3199804" y="5489278"/>
                </a:cubicBezTo>
                <a:close/>
                <a:moveTo>
                  <a:pt x="3028652" y="5481836"/>
                </a:moveTo>
                <a:cubicBezTo>
                  <a:pt x="3018730" y="5486797"/>
                  <a:pt x="3018730" y="5494239"/>
                  <a:pt x="3028652" y="5504161"/>
                </a:cubicBezTo>
                <a:cubicBezTo>
                  <a:pt x="3033613" y="5504161"/>
                  <a:pt x="3033613" y="5501680"/>
                  <a:pt x="3028652" y="5496719"/>
                </a:cubicBezTo>
                <a:cubicBezTo>
                  <a:pt x="3028652" y="5496719"/>
                  <a:pt x="3028652" y="5495479"/>
                  <a:pt x="3028652" y="5492998"/>
                </a:cubicBezTo>
                <a:cubicBezTo>
                  <a:pt x="3028652" y="5490518"/>
                  <a:pt x="3031133" y="5489278"/>
                  <a:pt x="3036093" y="5489278"/>
                </a:cubicBezTo>
                <a:close/>
                <a:moveTo>
                  <a:pt x="2448222" y="5481836"/>
                </a:moveTo>
                <a:cubicBezTo>
                  <a:pt x="2448222" y="5481836"/>
                  <a:pt x="2450703" y="5481836"/>
                  <a:pt x="2455664" y="5481836"/>
                </a:cubicBezTo>
                <a:cubicBezTo>
                  <a:pt x="2460624" y="5486797"/>
                  <a:pt x="2458144" y="5489278"/>
                  <a:pt x="2448222" y="5489278"/>
                </a:cubicBezTo>
                <a:cubicBezTo>
                  <a:pt x="2443261" y="5489278"/>
                  <a:pt x="2443261" y="5486797"/>
                  <a:pt x="2448222" y="5481836"/>
                </a:cubicBezTo>
                <a:close/>
                <a:moveTo>
                  <a:pt x="4680644" y="5474395"/>
                </a:moveTo>
                <a:lnTo>
                  <a:pt x="4688085" y="5481836"/>
                </a:lnTo>
                <a:cubicBezTo>
                  <a:pt x="4683124" y="5486797"/>
                  <a:pt x="4680644" y="5491758"/>
                  <a:pt x="4680644" y="5496719"/>
                </a:cubicBezTo>
                <a:cubicBezTo>
                  <a:pt x="4675683" y="5496719"/>
                  <a:pt x="4673202" y="5494239"/>
                  <a:pt x="4673202" y="5489278"/>
                </a:cubicBezTo>
                <a:cubicBezTo>
                  <a:pt x="4673202" y="5484317"/>
                  <a:pt x="4675683" y="5479356"/>
                  <a:pt x="4680644" y="5474395"/>
                </a:cubicBezTo>
                <a:close/>
                <a:moveTo>
                  <a:pt x="4100214" y="5474395"/>
                </a:moveTo>
                <a:cubicBezTo>
                  <a:pt x="4105176" y="5474395"/>
                  <a:pt x="4112617" y="5474395"/>
                  <a:pt x="4122539" y="5474395"/>
                </a:cubicBezTo>
                <a:cubicBezTo>
                  <a:pt x="4132460" y="5474395"/>
                  <a:pt x="4139902" y="5476876"/>
                  <a:pt x="4144863" y="5481836"/>
                </a:cubicBezTo>
                <a:cubicBezTo>
                  <a:pt x="4159745" y="5491758"/>
                  <a:pt x="4154785" y="5499200"/>
                  <a:pt x="4129980" y="5504161"/>
                </a:cubicBezTo>
                <a:cubicBezTo>
                  <a:pt x="4115097" y="5509122"/>
                  <a:pt x="4107656" y="5511602"/>
                  <a:pt x="4107656" y="5511602"/>
                </a:cubicBezTo>
                <a:lnTo>
                  <a:pt x="4152304" y="5519043"/>
                </a:lnTo>
                <a:cubicBezTo>
                  <a:pt x="4152304" y="5519043"/>
                  <a:pt x="4153545" y="5517803"/>
                  <a:pt x="4156025" y="5515323"/>
                </a:cubicBezTo>
                <a:cubicBezTo>
                  <a:pt x="4158505" y="5512842"/>
                  <a:pt x="4162226" y="5511602"/>
                  <a:pt x="4167187" y="5511602"/>
                </a:cubicBezTo>
                <a:cubicBezTo>
                  <a:pt x="4172148" y="5511602"/>
                  <a:pt x="4175869" y="5511602"/>
                  <a:pt x="4178349" y="5511602"/>
                </a:cubicBezTo>
                <a:cubicBezTo>
                  <a:pt x="4180830" y="5511602"/>
                  <a:pt x="4183310" y="5510362"/>
                  <a:pt x="4185790" y="5507881"/>
                </a:cubicBezTo>
                <a:cubicBezTo>
                  <a:pt x="4188271" y="5505401"/>
                  <a:pt x="4189511" y="5504161"/>
                  <a:pt x="4189511" y="5504161"/>
                </a:cubicBezTo>
                <a:cubicBezTo>
                  <a:pt x="4194472" y="5509122"/>
                  <a:pt x="4191992" y="5514083"/>
                  <a:pt x="4182070" y="5519043"/>
                </a:cubicBezTo>
                <a:cubicBezTo>
                  <a:pt x="4182070" y="5519043"/>
                  <a:pt x="4180830" y="5520283"/>
                  <a:pt x="4178349" y="5522764"/>
                </a:cubicBezTo>
                <a:cubicBezTo>
                  <a:pt x="4175869" y="5525245"/>
                  <a:pt x="4174628" y="5527725"/>
                  <a:pt x="4174628" y="5530206"/>
                </a:cubicBezTo>
                <a:cubicBezTo>
                  <a:pt x="4174628" y="5532686"/>
                  <a:pt x="4172148" y="5533926"/>
                  <a:pt x="4167187" y="5533926"/>
                </a:cubicBezTo>
                <a:cubicBezTo>
                  <a:pt x="4162226" y="5533926"/>
                  <a:pt x="4157265" y="5533926"/>
                  <a:pt x="4152304" y="5533926"/>
                </a:cubicBezTo>
                <a:cubicBezTo>
                  <a:pt x="4137422" y="5538887"/>
                  <a:pt x="4129980" y="5538887"/>
                  <a:pt x="4129980" y="5533926"/>
                </a:cubicBezTo>
                <a:cubicBezTo>
                  <a:pt x="4129980" y="5528965"/>
                  <a:pt x="4125019" y="5528965"/>
                  <a:pt x="4115097" y="5533926"/>
                </a:cubicBezTo>
                <a:cubicBezTo>
                  <a:pt x="4105176" y="5533926"/>
                  <a:pt x="4100214" y="5535167"/>
                  <a:pt x="4100214" y="5537647"/>
                </a:cubicBezTo>
                <a:cubicBezTo>
                  <a:pt x="4100214" y="5540127"/>
                  <a:pt x="4102695" y="5541367"/>
                  <a:pt x="4107656" y="5541367"/>
                </a:cubicBezTo>
                <a:lnTo>
                  <a:pt x="4100214" y="5548809"/>
                </a:lnTo>
                <a:cubicBezTo>
                  <a:pt x="4095253" y="5543848"/>
                  <a:pt x="4090293" y="5541367"/>
                  <a:pt x="4085332" y="5541367"/>
                </a:cubicBezTo>
                <a:lnTo>
                  <a:pt x="4070449" y="5533926"/>
                </a:lnTo>
                <a:lnTo>
                  <a:pt x="4085332" y="5526485"/>
                </a:lnTo>
                <a:cubicBezTo>
                  <a:pt x="4095253" y="5526485"/>
                  <a:pt x="4097734" y="5524004"/>
                  <a:pt x="4092773" y="5519043"/>
                </a:cubicBezTo>
                <a:lnTo>
                  <a:pt x="4100214" y="5504161"/>
                </a:lnTo>
                <a:lnTo>
                  <a:pt x="4100214" y="5489278"/>
                </a:lnTo>
                <a:close/>
                <a:moveTo>
                  <a:pt x="3341191" y="5474395"/>
                </a:moveTo>
                <a:cubicBezTo>
                  <a:pt x="3346152" y="5479356"/>
                  <a:pt x="3348632" y="5481836"/>
                  <a:pt x="3348632" y="5481836"/>
                </a:cubicBezTo>
                <a:cubicBezTo>
                  <a:pt x="3348632" y="5481836"/>
                  <a:pt x="3346152" y="5481836"/>
                  <a:pt x="3341191" y="5481836"/>
                </a:cubicBezTo>
                <a:cubicBezTo>
                  <a:pt x="3336230" y="5481836"/>
                  <a:pt x="3333750" y="5480596"/>
                  <a:pt x="3333750" y="5478116"/>
                </a:cubicBezTo>
                <a:cubicBezTo>
                  <a:pt x="3333750" y="5475635"/>
                  <a:pt x="3336230" y="5474395"/>
                  <a:pt x="3341191" y="5474395"/>
                </a:cubicBezTo>
                <a:close/>
                <a:moveTo>
                  <a:pt x="2522636" y="5474395"/>
                </a:moveTo>
                <a:lnTo>
                  <a:pt x="2530078" y="5481836"/>
                </a:lnTo>
                <a:cubicBezTo>
                  <a:pt x="2520156" y="5481836"/>
                  <a:pt x="2515195" y="5486797"/>
                  <a:pt x="2515195" y="5496719"/>
                </a:cubicBezTo>
                <a:cubicBezTo>
                  <a:pt x="2515195" y="5506641"/>
                  <a:pt x="2520156" y="5509122"/>
                  <a:pt x="2530078" y="5504161"/>
                </a:cubicBezTo>
                <a:cubicBezTo>
                  <a:pt x="2540000" y="5504161"/>
                  <a:pt x="2544960" y="5505401"/>
                  <a:pt x="2544960" y="5507881"/>
                </a:cubicBezTo>
                <a:cubicBezTo>
                  <a:pt x="2544960" y="5510362"/>
                  <a:pt x="2541240" y="5512842"/>
                  <a:pt x="2533798" y="5515323"/>
                </a:cubicBezTo>
                <a:cubicBezTo>
                  <a:pt x="2526357" y="5517803"/>
                  <a:pt x="2523876" y="5522764"/>
                  <a:pt x="2526357" y="5530206"/>
                </a:cubicBezTo>
                <a:cubicBezTo>
                  <a:pt x="2528838" y="5537647"/>
                  <a:pt x="2527597" y="5541367"/>
                  <a:pt x="2522636" y="5541367"/>
                </a:cubicBezTo>
                <a:cubicBezTo>
                  <a:pt x="2512714" y="5536407"/>
                  <a:pt x="2505273" y="5531446"/>
                  <a:pt x="2500312" y="5526485"/>
                </a:cubicBezTo>
                <a:cubicBezTo>
                  <a:pt x="2495351" y="5521524"/>
                  <a:pt x="2487910" y="5519043"/>
                  <a:pt x="2477988" y="5519043"/>
                </a:cubicBezTo>
                <a:cubicBezTo>
                  <a:pt x="2477988" y="5514083"/>
                  <a:pt x="2479228" y="5511602"/>
                  <a:pt x="2481709" y="5511602"/>
                </a:cubicBezTo>
                <a:cubicBezTo>
                  <a:pt x="2484189" y="5511602"/>
                  <a:pt x="2485429" y="5511602"/>
                  <a:pt x="2485429" y="5511602"/>
                </a:cubicBezTo>
                <a:lnTo>
                  <a:pt x="2507753" y="5511602"/>
                </a:lnTo>
                <a:cubicBezTo>
                  <a:pt x="2507753" y="5506641"/>
                  <a:pt x="2505273" y="5504161"/>
                  <a:pt x="2500312" y="5504161"/>
                </a:cubicBezTo>
                <a:cubicBezTo>
                  <a:pt x="2500312" y="5494239"/>
                  <a:pt x="2507753" y="5484317"/>
                  <a:pt x="2522636" y="5474395"/>
                </a:cubicBezTo>
                <a:close/>
                <a:moveTo>
                  <a:pt x="2306835" y="5474395"/>
                </a:moveTo>
                <a:cubicBezTo>
                  <a:pt x="2311796" y="5474395"/>
                  <a:pt x="2314277" y="5475635"/>
                  <a:pt x="2314277" y="5478116"/>
                </a:cubicBezTo>
                <a:cubicBezTo>
                  <a:pt x="2314277" y="5480596"/>
                  <a:pt x="2314277" y="5481836"/>
                  <a:pt x="2314277" y="5481836"/>
                </a:cubicBezTo>
                <a:cubicBezTo>
                  <a:pt x="2314277" y="5481836"/>
                  <a:pt x="2319238" y="5481836"/>
                  <a:pt x="2329160" y="5481836"/>
                </a:cubicBezTo>
                <a:cubicBezTo>
                  <a:pt x="2339082" y="5481836"/>
                  <a:pt x="2349003" y="5484317"/>
                  <a:pt x="2358925" y="5489278"/>
                </a:cubicBezTo>
                <a:lnTo>
                  <a:pt x="2373808" y="5496719"/>
                </a:lnTo>
                <a:lnTo>
                  <a:pt x="2358925" y="5504161"/>
                </a:lnTo>
                <a:cubicBezTo>
                  <a:pt x="2349003" y="5514083"/>
                  <a:pt x="2344042" y="5516563"/>
                  <a:pt x="2344042" y="5511602"/>
                </a:cubicBezTo>
                <a:cubicBezTo>
                  <a:pt x="2339082" y="5506641"/>
                  <a:pt x="2335361" y="5504161"/>
                  <a:pt x="2332880" y="5504161"/>
                </a:cubicBezTo>
                <a:cubicBezTo>
                  <a:pt x="2330400" y="5504161"/>
                  <a:pt x="2326679" y="5502921"/>
                  <a:pt x="2321718" y="5500440"/>
                </a:cubicBezTo>
                <a:cubicBezTo>
                  <a:pt x="2316758" y="5497959"/>
                  <a:pt x="2313037" y="5496719"/>
                  <a:pt x="2310556" y="5496719"/>
                </a:cubicBezTo>
                <a:cubicBezTo>
                  <a:pt x="2308076" y="5496719"/>
                  <a:pt x="2306835" y="5494239"/>
                  <a:pt x="2306835" y="5489278"/>
                </a:cubicBezTo>
                <a:cubicBezTo>
                  <a:pt x="2301875" y="5489278"/>
                  <a:pt x="2299394" y="5486797"/>
                  <a:pt x="2299394" y="5481836"/>
                </a:cubicBezTo>
                <a:cubicBezTo>
                  <a:pt x="2299394" y="5476876"/>
                  <a:pt x="2301875" y="5474395"/>
                  <a:pt x="2306835" y="5474395"/>
                </a:cubicBezTo>
                <a:close/>
                <a:moveTo>
                  <a:pt x="4356943" y="5466954"/>
                </a:moveTo>
                <a:cubicBezTo>
                  <a:pt x="4359423" y="5466954"/>
                  <a:pt x="4360663" y="5469434"/>
                  <a:pt x="4360663" y="5474395"/>
                </a:cubicBezTo>
                <a:cubicBezTo>
                  <a:pt x="4355702" y="5474395"/>
                  <a:pt x="4353222" y="5474395"/>
                  <a:pt x="4353222" y="5474395"/>
                </a:cubicBezTo>
                <a:cubicBezTo>
                  <a:pt x="4353222" y="5469434"/>
                  <a:pt x="4354463" y="5466954"/>
                  <a:pt x="4356943" y="5466954"/>
                </a:cubicBezTo>
                <a:close/>
                <a:moveTo>
                  <a:pt x="2269628" y="5466954"/>
                </a:moveTo>
                <a:cubicBezTo>
                  <a:pt x="2279551" y="5471914"/>
                  <a:pt x="2284511" y="5476876"/>
                  <a:pt x="2284511" y="5481836"/>
                </a:cubicBezTo>
                <a:lnTo>
                  <a:pt x="2277070" y="5489278"/>
                </a:lnTo>
                <a:lnTo>
                  <a:pt x="2262187" y="5481836"/>
                </a:lnTo>
                <a:close/>
                <a:moveTo>
                  <a:pt x="4896445" y="5462303"/>
                </a:moveTo>
                <a:cubicBezTo>
                  <a:pt x="4897685" y="5462923"/>
                  <a:pt x="4898925" y="5464473"/>
                  <a:pt x="4900165" y="5466954"/>
                </a:cubicBezTo>
                <a:cubicBezTo>
                  <a:pt x="4902645" y="5471914"/>
                  <a:pt x="4901406" y="5474395"/>
                  <a:pt x="4896445" y="5474395"/>
                </a:cubicBezTo>
                <a:lnTo>
                  <a:pt x="4889003" y="5474395"/>
                </a:lnTo>
                <a:cubicBezTo>
                  <a:pt x="4889003" y="5469434"/>
                  <a:pt x="4890244" y="5465714"/>
                  <a:pt x="4892724" y="5463233"/>
                </a:cubicBezTo>
                <a:cubicBezTo>
                  <a:pt x="4893964" y="5461993"/>
                  <a:pt x="4895205" y="5461682"/>
                  <a:pt x="4896445" y="5462303"/>
                </a:cubicBezTo>
                <a:close/>
                <a:moveTo>
                  <a:pt x="4390429" y="5459512"/>
                </a:moveTo>
                <a:cubicBezTo>
                  <a:pt x="4390429" y="5464473"/>
                  <a:pt x="4387949" y="5466954"/>
                  <a:pt x="4382988" y="5466954"/>
                </a:cubicBezTo>
                <a:lnTo>
                  <a:pt x="4375546" y="5466954"/>
                </a:lnTo>
                <a:close/>
                <a:moveTo>
                  <a:pt x="3586757" y="5459512"/>
                </a:moveTo>
                <a:cubicBezTo>
                  <a:pt x="3586757" y="5459512"/>
                  <a:pt x="3589238" y="5461993"/>
                  <a:pt x="3594199" y="5466954"/>
                </a:cubicBezTo>
                <a:lnTo>
                  <a:pt x="3609082" y="5466954"/>
                </a:lnTo>
                <a:cubicBezTo>
                  <a:pt x="3609082" y="5466954"/>
                  <a:pt x="3607841" y="5465714"/>
                  <a:pt x="3605361" y="5463233"/>
                </a:cubicBezTo>
                <a:cubicBezTo>
                  <a:pt x="3602881" y="5460752"/>
                  <a:pt x="3599160" y="5459512"/>
                  <a:pt x="3594199" y="5459512"/>
                </a:cubicBezTo>
                <a:cubicBezTo>
                  <a:pt x="3589238" y="5459512"/>
                  <a:pt x="3586757" y="5459512"/>
                  <a:pt x="3586757" y="5459512"/>
                </a:cubicBezTo>
                <a:close/>
                <a:moveTo>
                  <a:pt x="2742158" y="5459512"/>
                </a:moveTo>
                <a:cubicBezTo>
                  <a:pt x="2744638" y="5459512"/>
                  <a:pt x="2748359" y="5459512"/>
                  <a:pt x="2753320" y="5459512"/>
                </a:cubicBezTo>
                <a:cubicBezTo>
                  <a:pt x="2758281" y="5459512"/>
                  <a:pt x="2758281" y="5464473"/>
                  <a:pt x="2753320" y="5474395"/>
                </a:cubicBezTo>
                <a:lnTo>
                  <a:pt x="2760761" y="5489278"/>
                </a:lnTo>
                <a:lnTo>
                  <a:pt x="2768203" y="5496719"/>
                </a:lnTo>
                <a:cubicBezTo>
                  <a:pt x="2758281" y="5496719"/>
                  <a:pt x="2752080" y="5494239"/>
                  <a:pt x="2749599" y="5489278"/>
                </a:cubicBezTo>
                <a:cubicBezTo>
                  <a:pt x="2747118" y="5484317"/>
                  <a:pt x="2743398" y="5484317"/>
                  <a:pt x="2738437" y="5489278"/>
                </a:cubicBezTo>
                <a:cubicBezTo>
                  <a:pt x="2733476" y="5494239"/>
                  <a:pt x="2728515" y="5496719"/>
                  <a:pt x="2723554" y="5496719"/>
                </a:cubicBezTo>
                <a:cubicBezTo>
                  <a:pt x="2718593" y="5496719"/>
                  <a:pt x="2716113" y="5494239"/>
                  <a:pt x="2716113" y="5489278"/>
                </a:cubicBezTo>
                <a:lnTo>
                  <a:pt x="2730996" y="5481836"/>
                </a:lnTo>
                <a:cubicBezTo>
                  <a:pt x="2745878" y="5481836"/>
                  <a:pt x="2750839" y="5476876"/>
                  <a:pt x="2745878" y="5466954"/>
                </a:cubicBezTo>
                <a:cubicBezTo>
                  <a:pt x="2740918" y="5461993"/>
                  <a:pt x="2739677" y="5459512"/>
                  <a:pt x="2742158" y="5459512"/>
                </a:cubicBezTo>
                <a:close/>
                <a:moveTo>
                  <a:pt x="2619375" y="5459512"/>
                </a:moveTo>
                <a:lnTo>
                  <a:pt x="2619375" y="5474395"/>
                </a:lnTo>
                <a:cubicBezTo>
                  <a:pt x="2609452" y="5479356"/>
                  <a:pt x="2606972" y="5479356"/>
                  <a:pt x="2611933" y="5474395"/>
                </a:cubicBezTo>
                <a:close/>
                <a:moveTo>
                  <a:pt x="2470546" y="5459512"/>
                </a:moveTo>
                <a:cubicBezTo>
                  <a:pt x="2475507" y="5464473"/>
                  <a:pt x="2479228" y="5466954"/>
                  <a:pt x="2481709" y="5466954"/>
                </a:cubicBezTo>
                <a:cubicBezTo>
                  <a:pt x="2484189" y="5466954"/>
                  <a:pt x="2482949" y="5469434"/>
                  <a:pt x="2477988" y="5474395"/>
                </a:cubicBezTo>
                <a:lnTo>
                  <a:pt x="2463105" y="5474395"/>
                </a:lnTo>
                <a:close/>
                <a:moveTo>
                  <a:pt x="3720703" y="5454861"/>
                </a:moveTo>
                <a:cubicBezTo>
                  <a:pt x="3718222" y="5454242"/>
                  <a:pt x="3715742" y="5454551"/>
                  <a:pt x="3713261" y="5455791"/>
                </a:cubicBezTo>
                <a:cubicBezTo>
                  <a:pt x="3708300" y="5458272"/>
                  <a:pt x="3705820" y="5459512"/>
                  <a:pt x="3705820" y="5459512"/>
                </a:cubicBezTo>
                <a:cubicBezTo>
                  <a:pt x="3705820" y="5464473"/>
                  <a:pt x="3709541" y="5466954"/>
                  <a:pt x="3716982" y="5466954"/>
                </a:cubicBezTo>
                <a:cubicBezTo>
                  <a:pt x="3724423" y="5466954"/>
                  <a:pt x="3730625" y="5464473"/>
                  <a:pt x="3735586" y="5459512"/>
                </a:cubicBezTo>
                <a:lnTo>
                  <a:pt x="3728144" y="5459512"/>
                </a:lnTo>
                <a:cubicBezTo>
                  <a:pt x="3725664" y="5457032"/>
                  <a:pt x="3723183" y="5455482"/>
                  <a:pt x="3720703" y="5454861"/>
                </a:cubicBezTo>
                <a:close/>
                <a:moveTo>
                  <a:pt x="2863081" y="5453931"/>
                </a:moveTo>
                <a:cubicBezTo>
                  <a:pt x="2861840" y="5453931"/>
                  <a:pt x="2859980" y="5454551"/>
                  <a:pt x="2857500" y="5455791"/>
                </a:cubicBezTo>
                <a:cubicBezTo>
                  <a:pt x="2852539" y="5458272"/>
                  <a:pt x="2850058" y="5461993"/>
                  <a:pt x="2850058" y="5466954"/>
                </a:cubicBezTo>
                <a:cubicBezTo>
                  <a:pt x="2850058" y="5466954"/>
                  <a:pt x="2851298" y="5465714"/>
                  <a:pt x="2853779" y="5463233"/>
                </a:cubicBezTo>
                <a:cubicBezTo>
                  <a:pt x="2856259" y="5460752"/>
                  <a:pt x="2857500" y="5459512"/>
                  <a:pt x="2857500" y="5459512"/>
                </a:cubicBezTo>
                <a:cubicBezTo>
                  <a:pt x="2862460" y="5459512"/>
                  <a:pt x="2864941" y="5458272"/>
                  <a:pt x="2864941" y="5455791"/>
                </a:cubicBezTo>
                <a:cubicBezTo>
                  <a:pt x="2864941" y="5454551"/>
                  <a:pt x="2864321" y="5453931"/>
                  <a:pt x="2863081" y="5453931"/>
                </a:cubicBezTo>
                <a:close/>
                <a:moveTo>
                  <a:pt x="4007197" y="5452071"/>
                </a:moveTo>
                <a:cubicBezTo>
                  <a:pt x="4009677" y="5452071"/>
                  <a:pt x="4010918" y="5454551"/>
                  <a:pt x="4010918" y="5459512"/>
                </a:cubicBezTo>
                <a:cubicBezTo>
                  <a:pt x="4015879" y="5464473"/>
                  <a:pt x="4008437" y="5469434"/>
                  <a:pt x="3988593" y="5474395"/>
                </a:cubicBezTo>
                <a:lnTo>
                  <a:pt x="3973711" y="5474395"/>
                </a:lnTo>
                <a:lnTo>
                  <a:pt x="3943945" y="5474395"/>
                </a:lnTo>
                <a:cubicBezTo>
                  <a:pt x="3948906" y="5469434"/>
                  <a:pt x="3952627" y="5466954"/>
                  <a:pt x="3955107" y="5466954"/>
                </a:cubicBezTo>
                <a:cubicBezTo>
                  <a:pt x="3957587" y="5466954"/>
                  <a:pt x="3960068" y="5466954"/>
                  <a:pt x="3962548" y="5466954"/>
                </a:cubicBezTo>
                <a:cubicBezTo>
                  <a:pt x="3965029" y="5466954"/>
                  <a:pt x="3967510" y="5465714"/>
                  <a:pt x="3969990" y="5463233"/>
                </a:cubicBezTo>
                <a:cubicBezTo>
                  <a:pt x="3972470" y="5460752"/>
                  <a:pt x="3973711" y="5459512"/>
                  <a:pt x="3973711" y="5459512"/>
                </a:cubicBezTo>
                <a:lnTo>
                  <a:pt x="3988593" y="5459512"/>
                </a:lnTo>
                <a:cubicBezTo>
                  <a:pt x="3993554" y="5459512"/>
                  <a:pt x="3996035" y="5459512"/>
                  <a:pt x="3996035" y="5459512"/>
                </a:cubicBezTo>
                <a:cubicBezTo>
                  <a:pt x="3996035" y="5459512"/>
                  <a:pt x="3997275" y="5458272"/>
                  <a:pt x="3999756" y="5455791"/>
                </a:cubicBezTo>
                <a:cubicBezTo>
                  <a:pt x="4002236" y="5453311"/>
                  <a:pt x="4004717" y="5452071"/>
                  <a:pt x="4007197" y="5452071"/>
                </a:cubicBezTo>
                <a:close/>
                <a:moveTo>
                  <a:pt x="3847207" y="5452071"/>
                </a:moveTo>
                <a:cubicBezTo>
                  <a:pt x="3857128" y="5452071"/>
                  <a:pt x="3857128" y="5454551"/>
                  <a:pt x="3847207" y="5459512"/>
                </a:cubicBezTo>
                <a:lnTo>
                  <a:pt x="3824882" y="5459512"/>
                </a:lnTo>
                <a:cubicBezTo>
                  <a:pt x="3824882" y="5454551"/>
                  <a:pt x="3832324" y="5452071"/>
                  <a:pt x="3847207" y="5452071"/>
                </a:cubicBezTo>
                <a:close/>
                <a:moveTo>
                  <a:pt x="3445371" y="5452071"/>
                </a:moveTo>
                <a:cubicBezTo>
                  <a:pt x="3445371" y="5452071"/>
                  <a:pt x="3446611" y="5452071"/>
                  <a:pt x="3449091" y="5452071"/>
                </a:cubicBezTo>
                <a:cubicBezTo>
                  <a:pt x="3451572" y="5452071"/>
                  <a:pt x="3455292" y="5452071"/>
                  <a:pt x="3460254" y="5452071"/>
                </a:cubicBezTo>
                <a:lnTo>
                  <a:pt x="3460254" y="5459512"/>
                </a:lnTo>
                <a:cubicBezTo>
                  <a:pt x="3455292" y="5459512"/>
                  <a:pt x="3451572" y="5458272"/>
                  <a:pt x="3449091" y="5455791"/>
                </a:cubicBezTo>
                <a:cubicBezTo>
                  <a:pt x="3446611" y="5453311"/>
                  <a:pt x="3445371" y="5452071"/>
                  <a:pt x="3445371" y="5452071"/>
                </a:cubicBezTo>
                <a:close/>
                <a:moveTo>
                  <a:pt x="3162597" y="5452071"/>
                </a:moveTo>
                <a:cubicBezTo>
                  <a:pt x="3157636" y="5452071"/>
                  <a:pt x="3155156" y="5453311"/>
                  <a:pt x="3155156" y="5455791"/>
                </a:cubicBezTo>
                <a:cubicBezTo>
                  <a:pt x="3155156" y="5458272"/>
                  <a:pt x="3157636" y="5459512"/>
                  <a:pt x="3162597" y="5459512"/>
                </a:cubicBezTo>
                <a:cubicBezTo>
                  <a:pt x="3167558" y="5459512"/>
                  <a:pt x="3170039" y="5459512"/>
                  <a:pt x="3170039" y="5459512"/>
                </a:cubicBezTo>
                <a:cubicBezTo>
                  <a:pt x="3170039" y="5459512"/>
                  <a:pt x="3170039" y="5458272"/>
                  <a:pt x="3170039" y="5455791"/>
                </a:cubicBezTo>
                <a:cubicBezTo>
                  <a:pt x="3170039" y="5453311"/>
                  <a:pt x="3167558" y="5452071"/>
                  <a:pt x="3162597" y="5452071"/>
                </a:cubicBezTo>
                <a:close/>
                <a:moveTo>
                  <a:pt x="3058417" y="5452071"/>
                </a:moveTo>
                <a:lnTo>
                  <a:pt x="3058417" y="5459512"/>
                </a:lnTo>
                <a:lnTo>
                  <a:pt x="3065859" y="5452071"/>
                </a:lnTo>
                <a:cubicBezTo>
                  <a:pt x="3060898" y="5452071"/>
                  <a:pt x="3058417" y="5452071"/>
                  <a:pt x="3058417" y="5452071"/>
                </a:cubicBezTo>
                <a:close/>
                <a:moveTo>
                  <a:pt x="2961679" y="5452071"/>
                </a:moveTo>
                <a:lnTo>
                  <a:pt x="2939355" y="5459512"/>
                </a:lnTo>
                <a:cubicBezTo>
                  <a:pt x="2944316" y="5459512"/>
                  <a:pt x="2952998" y="5459512"/>
                  <a:pt x="2965400" y="5459512"/>
                </a:cubicBezTo>
                <a:cubicBezTo>
                  <a:pt x="2977802" y="5459512"/>
                  <a:pt x="2984003" y="5461993"/>
                  <a:pt x="2984003" y="5466954"/>
                </a:cubicBezTo>
                <a:cubicBezTo>
                  <a:pt x="2988964" y="5471914"/>
                  <a:pt x="2993926" y="5474395"/>
                  <a:pt x="2998886" y="5474395"/>
                </a:cubicBezTo>
                <a:cubicBezTo>
                  <a:pt x="3008808" y="5474395"/>
                  <a:pt x="3013769" y="5471914"/>
                  <a:pt x="3013769" y="5466954"/>
                </a:cubicBezTo>
                <a:cubicBezTo>
                  <a:pt x="3013769" y="5461993"/>
                  <a:pt x="3008808" y="5458272"/>
                  <a:pt x="2998886" y="5455791"/>
                </a:cubicBezTo>
                <a:cubicBezTo>
                  <a:pt x="2988964" y="5453311"/>
                  <a:pt x="2976562" y="5452071"/>
                  <a:pt x="2961679" y="5452071"/>
                </a:cubicBezTo>
                <a:close/>
                <a:moveTo>
                  <a:pt x="2902148" y="5452071"/>
                </a:moveTo>
                <a:lnTo>
                  <a:pt x="2894707" y="5459512"/>
                </a:lnTo>
                <a:cubicBezTo>
                  <a:pt x="2909589" y="5464473"/>
                  <a:pt x="2919511" y="5461993"/>
                  <a:pt x="2924472" y="5452071"/>
                </a:cubicBezTo>
                <a:close/>
                <a:moveTo>
                  <a:pt x="2827734" y="5452071"/>
                </a:moveTo>
                <a:lnTo>
                  <a:pt x="2820292" y="5459512"/>
                </a:lnTo>
                <a:cubicBezTo>
                  <a:pt x="2820292" y="5464473"/>
                  <a:pt x="2822773" y="5464473"/>
                  <a:pt x="2827734" y="5459512"/>
                </a:cubicBezTo>
                <a:cubicBezTo>
                  <a:pt x="2827734" y="5454551"/>
                  <a:pt x="2827734" y="5452071"/>
                  <a:pt x="2827734" y="5452071"/>
                </a:cubicBezTo>
                <a:close/>
                <a:moveTo>
                  <a:pt x="4472285" y="5444629"/>
                </a:moveTo>
                <a:lnTo>
                  <a:pt x="4472285" y="5474395"/>
                </a:lnTo>
                <a:lnTo>
                  <a:pt x="4464843" y="5466954"/>
                </a:lnTo>
                <a:cubicBezTo>
                  <a:pt x="4464843" y="5457032"/>
                  <a:pt x="4466084" y="5450831"/>
                  <a:pt x="4468564" y="5448350"/>
                </a:cubicBezTo>
                <a:cubicBezTo>
                  <a:pt x="4471044" y="5445869"/>
                  <a:pt x="4472285" y="5444629"/>
                  <a:pt x="4472285" y="5444629"/>
                </a:cubicBezTo>
                <a:close/>
                <a:moveTo>
                  <a:pt x="2391481" y="5440909"/>
                </a:moveTo>
                <a:cubicBezTo>
                  <a:pt x="2395822" y="5440909"/>
                  <a:pt x="2401093" y="5442149"/>
                  <a:pt x="2407294" y="5444629"/>
                </a:cubicBezTo>
                <a:cubicBezTo>
                  <a:pt x="2419697" y="5449590"/>
                  <a:pt x="2425898" y="5454551"/>
                  <a:pt x="2425898" y="5459512"/>
                </a:cubicBezTo>
                <a:lnTo>
                  <a:pt x="2411015" y="5459512"/>
                </a:lnTo>
                <a:cubicBezTo>
                  <a:pt x="2411015" y="5459512"/>
                  <a:pt x="2408534" y="5459512"/>
                  <a:pt x="2403574" y="5459512"/>
                </a:cubicBezTo>
                <a:cubicBezTo>
                  <a:pt x="2403574" y="5454551"/>
                  <a:pt x="2398613" y="5452071"/>
                  <a:pt x="2388691" y="5452071"/>
                </a:cubicBezTo>
                <a:lnTo>
                  <a:pt x="2381250" y="5444629"/>
                </a:lnTo>
                <a:cubicBezTo>
                  <a:pt x="2383730" y="5442149"/>
                  <a:pt x="2387141" y="5440909"/>
                  <a:pt x="2391481" y="5440909"/>
                </a:cubicBezTo>
                <a:close/>
                <a:moveTo>
                  <a:pt x="3705820" y="5437188"/>
                </a:moveTo>
                <a:lnTo>
                  <a:pt x="3698379" y="5444629"/>
                </a:lnTo>
                <a:cubicBezTo>
                  <a:pt x="3708300" y="5449590"/>
                  <a:pt x="3713261" y="5449590"/>
                  <a:pt x="3713261" y="5444629"/>
                </a:cubicBezTo>
                <a:close/>
                <a:moveTo>
                  <a:pt x="3050976" y="5437188"/>
                </a:moveTo>
                <a:cubicBezTo>
                  <a:pt x="3050976" y="5442149"/>
                  <a:pt x="3050976" y="5444629"/>
                  <a:pt x="3050976" y="5444629"/>
                </a:cubicBezTo>
                <a:cubicBezTo>
                  <a:pt x="3050976" y="5444629"/>
                  <a:pt x="3053457" y="5444629"/>
                  <a:pt x="3058417" y="5444629"/>
                </a:cubicBezTo>
                <a:cubicBezTo>
                  <a:pt x="3063378" y="5444629"/>
                  <a:pt x="3065859" y="5443389"/>
                  <a:pt x="3065859" y="5440909"/>
                </a:cubicBezTo>
                <a:cubicBezTo>
                  <a:pt x="3065859" y="5438429"/>
                  <a:pt x="3063378" y="5437188"/>
                  <a:pt x="3058417" y="5437188"/>
                </a:cubicBezTo>
                <a:cubicBezTo>
                  <a:pt x="3053457" y="5437188"/>
                  <a:pt x="3050976" y="5437188"/>
                  <a:pt x="3050976" y="5437188"/>
                </a:cubicBezTo>
                <a:close/>
                <a:moveTo>
                  <a:pt x="2582167" y="5437188"/>
                </a:moveTo>
                <a:cubicBezTo>
                  <a:pt x="2592090" y="5437188"/>
                  <a:pt x="2597050" y="5437188"/>
                  <a:pt x="2597050" y="5437188"/>
                </a:cubicBezTo>
                <a:lnTo>
                  <a:pt x="2589609" y="5452071"/>
                </a:lnTo>
                <a:cubicBezTo>
                  <a:pt x="2589609" y="5452071"/>
                  <a:pt x="2587128" y="5452071"/>
                  <a:pt x="2582167" y="5452071"/>
                </a:cubicBezTo>
                <a:cubicBezTo>
                  <a:pt x="2577207" y="5457032"/>
                  <a:pt x="2574726" y="5458272"/>
                  <a:pt x="2574726" y="5455791"/>
                </a:cubicBezTo>
                <a:cubicBezTo>
                  <a:pt x="2574726" y="5453311"/>
                  <a:pt x="2572245" y="5452071"/>
                  <a:pt x="2567285" y="5452071"/>
                </a:cubicBezTo>
                <a:cubicBezTo>
                  <a:pt x="2567285" y="5452071"/>
                  <a:pt x="2568525" y="5452071"/>
                  <a:pt x="2571005" y="5452071"/>
                </a:cubicBezTo>
                <a:cubicBezTo>
                  <a:pt x="2573486" y="5452071"/>
                  <a:pt x="2574726" y="5449590"/>
                  <a:pt x="2574726" y="5444629"/>
                </a:cubicBezTo>
                <a:close/>
                <a:moveTo>
                  <a:pt x="2202656" y="5437188"/>
                </a:moveTo>
                <a:cubicBezTo>
                  <a:pt x="2207617" y="5437188"/>
                  <a:pt x="2213818" y="5439669"/>
                  <a:pt x="2221259" y="5444629"/>
                </a:cubicBezTo>
                <a:cubicBezTo>
                  <a:pt x="2228701" y="5449590"/>
                  <a:pt x="2228701" y="5453311"/>
                  <a:pt x="2221259" y="5455791"/>
                </a:cubicBezTo>
                <a:cubicBezTo>
                  <a:pt x="2213818" y="5458272"/>
                  <a:pt x="2207617" y="5459512"/>
                  <a:pt x="2202656" y="5459512"/>
                </a:cubicBezTo>
                <a:close/>
                <a:moveTo>
                  <a:pt x="2843547" y="5432537"/>
                </a:moveTo>
                <a:cubicBezTo>
                  <a:pt x="2840446" y="5433157"/>
                  <a:pt x="2837656" y="5434708"/>
                  <a:pt x="2835175" y="5437188"/>
                </a:cubicBezTo>
                <a:cubicBezTo>
                  <a:pt x="2835175" y="5442149"/>
                  <a:pt x="2837656" y="5444629"/>
                  <a:pt x="2842617" y="5444629"/>
                </a:cubicBezTo>
                <a:cubicBezTo>
                  <a:pt x="2857500" y="5449590"/>
                  <a:pt x="2864941" y="5449590"/>
                  <a:pt x="2864941" y="5444629"/>
                </a:cubicBezTo>
                <a:cubicBezTo>
                  <a:pt x="2864941" y="5439669"/>
                  <a:pt x="2861220" y="5435948"/>
                  <a:pt x="2853779" y="5433467"/>
                </a:cubicBezTo>
                <a:cubicBezTo>
                  <a:pt x="2850058" y="5432227"/>
                  <a:pt x="2846648" y="5431917"/>
                  <a:pt x="2843547" y="5432537"/>
                </a:cubicBezTo>
                <a:close/>
                <a:moveTo>
                  <a:pt x="3556992" y="5429747"/>
                </a:moveTo>
                <a:cubicBezTo>
                  <a:pt x="3556992" y="5434707"/>
                  <a:pt x="3556992" y="5437188"/>
                  <a:pt x="3556992" y="5437188"/>
                </a:cubicBezTo>
                <a:lnTo>
                  <a:pt x="3542109" y="5444629"/>
                </a:lnTo>
                <a:cubicBezTo>
                  <a:pt x="3517304" y="5449590"/>
                  <a:pt x="3514824" y="5457032"/>
                  <a:pt x="3534668" y="5466954"/>
                </a:cubicBezTo>
                <a:cubicBezTo>
                  <a:pt x="3539629" y="5466954"/>
                  <a:pt x="3544589" y="5464473"/>
                  <a:pt x="3549550" y="5459512"/>
                </a:cubicBezTo>
                <a:lnTo>
                  <a:pt x="3564433" y="5459512"/>
                </a:lnTo>
                <a:cubicBezTo>
                  <a:pt x="3574355" y="5459512"/>
                  <a:pt x="3579316" y="5457032"/>
                  <a:pt x="3579316" y="5452071"/>
                </a:cubicBezTo>
                <a:cubicBezTo>
                  <a:pt x="3579316" y="5447110"/>
                  <a:pt x="3584277" y="5444629"/>
                  <a:pt x="3594199" y="5444629"/>
                </a:cubicBezTo>
                <a:cubicBezTo>
                  <a:pt x="3599160" y="5439669"/>
                  <a:pt x="3601640" y="5437188"/>
                  <a:pt x="3601640" y="5437188"/>
                </a:cubicBezTo>
                <a:cubicBezTo>
                  <a:pt x="3601640" y="5437188"/>
                  <a:pt x="3599160" y="5435948"/>
                  <a:pt x="3594199" y="5433467"/>
                </a:cubicBezTo>
                <a:cubicBezTo>
                  <a:pt x="3589238" y="5430987"/>
                  <a:pt x="3585517" y="5429747"/>
                  <a:pt x="3583037" y="5429747"/>
                </a:cubicBezTo>
                <a:cubicBezTo>
                  <a:pt x="3580556" y="5429747"/>
                  <a:pt x="3579316" y="5432227"/>
                  <a:pt x="3579316" y="5437188"/>
                </a:cubicBezTo>
                <a:lnTo>
                  <a:pt x="3564433" y="5437188"/>
                </a:lnTo>
                <a:cubicBezTo>
                  <a:pt x="3564433" y="5432227"/>
                  <a:pt x="3561953" y="5429747"/>
                  <a:pt x="3556992" y="5429747"/>
                </a:cubicBezTo>
                <a:close/>
                <a:moveTo>
                  <a:pt x="2178471" y="5427886"/>
                </a:moveTo>
                <a:cubicBezTo>
                  <a:pt x="2180952" y="5427886"/>
                  <a:pt x="2184052" y="5428506"/>
                  <a:pt x="2187773" y="5429747"/>
                </a:cubicBezTo>
                <a:lnTo>
                  <a:pt x="2195214" y="5429747"/>
                </a:lnTo>
                <a:cubicBezTo>
                  <a:pt x="2190254" y="5429747"/>
                  <a:pt x="2187773" y="5432227"/>
                  <a:pt x="2187773" y="5437188"/>
                </a:cubicBezTo>
                <a:cubicBezTo>
                  <a:pt x="2187773" y="5442149"/>
                  <a:pt x="2186533" y="5445869"/>
                  <a:pt x="2184052" y="5448350"/>
                </a:cubicBezTo>
                <a:cubicBezTo>
                  <a:pt x="2181572" y="5450831"/>
                  <a:pt x="2177851" y="5449590"/>
                  <a:pt x="2172890" y="5444629"/>
                </a:cubicBezTo>
                <a:cubicBezTo>
                  <a:pt x="2169170" y="5433467"/>
                  <a:pt x="2171030" y="5427886"/>
                  <a:pt x="2178471" y="5427886"/>
                </a:cubicBezTo>
                <a:close/>
                <a:moveTo>
                  <a:pt x="3785815" y="5427421"/>
                </a:moveTo>
                <a:cubicBezTo>
                  <a:pt x="3796977" y="5426491"/>
                  <a:pt x="3802558" y="5429747"/>
                  <a:pt x="3802558" y="5437188"/>
                </a:cubicBezTo>
                <a:cubicBezTo>
                  <a:pt x="3802558" y="5442149"/>
                  <a:pt x="3792636" y="5442149"/>
                  <a:pt x="3772793" y="5437188"/>
                </a:cubicBezTo>
                <a:lnTo>
                  <a:pt x="3765351" y="5437188"/>
                </a:lnTo>
                <a:lnTo>
                  <a:pt x="3772793" y="5429747"/>
                </a:lnTo>
                <a:cubicBezTo>
                  <a:pt x="3777754" y="5428506"/>
                  <a:pt x="3782094" y="5427732"/>
                  <a:pt x="3785815" y="5427421"/>
                </a:cubicBezTo>
                <a:close/>
                <a:moveTo>
                  <a:pt x="3434209" y="5422305"/>
                </a:moveTo>
                <a:cubicBezTo>
                  <a:pt x="3431728" y="5422305"/>
                  <a:pt x="3430488" y="5424786"/>
                  <a:pt x="3430488" y="5429747"/>
                </a:cubicBezTo>
                <a:cubicBezTo>
                  <a:pt x="3430488" y="5434707"/>
                  <a:pt x="3432968" y="5437188"/>
                  <a:pt x="3437929" y="5437188"/>
                </a:cubicBezTo>
                <a:cubicBezTo>
                  <a:pt x="3442890" y="5437188"/>
                  <a:pt x="3444130" y="5434707"/>
                  <a:pt x="3441650" y="5429747"/>
                </a:cubicBezTo>
                <a:cubicBezTo>
                  <a:pt x="3439170" y="5424786"/>
                  <a:pt x="3436689" y="5422305"/>
                  <a:pt x="3434209" y="5422305"/>
                </a:cubicBezTo>
                <a:close/>
                <a:moveTo>
                  <a:pt x="3006328" y="5422305"/>
                </a:moveTo>
                <a:cubicBezTo>
                  <a:pt x="3001367" y="5422305"/>
                  <a:pt x="3000126" y="5424786"/>
                  <a:pt x="3002607" y="5429747"/>
                </a:cubicBezTo>
                <a:cubicBezTo>
                  <a:pt x="3005088" y="5434707"/>
                  <a:pt x="3007568" y="5437188"/>
                  <a:pt x="3010048" y="5437188"/>
                </a:cubicBezTo>
                <a:cubicBezTo>
                  <a:pt x="3012529" y="5437188"/>
                  <a:pt x="3013769" y="5434707"/>
                  <a:pt x="3013769" y="5429747"/>
                </a:cubicBezTo>
                <a:cubicBezTo>
                  <a:pt x="3013769" y="5424786"/>
                  <a:pt x="3011288" y="5422305"/>
                  <a:pt x="3006328" y="5422305"/>
                </a:cubicBezTo>
                <a:close/>
                <a:moveTo>
                  <a:pt x="2898427" y="5422305"/>
                </a:moveTo>
                <a:cubicBezTo>
                  <a:pt x="2895947" y="5422305"/>
                  <a:pt x="2893467" y="5424786"/>
                  <a:pt x="2890986" y="5429747"/>
                </a:cubicBezTo>
                <a:cubicBezTo>
                  <a:pt x="2888505" y="5434707"/>
                  <a:pt x="2889746" y="5437188"/>
                  <a:pt x="2894707" y="5437188"/>
                </a:cubicBezTo>
                <a:cubicBezTo>
                  <a:pt x="2899667" y="5437188"/>
                  <a:pt x="2902148" y="5434707"/>
                  <a:pt x="2902148" y="5429747"/>
                </a:cubicBezTo>
                <a:cubicBezTo>
                  <a:pt x="2902148" y="5424786"/>
                  <a:pt x="2900908" y="5422305"/>
                  <a:pt x="2898427" y="5422305"/>
                </a:cubicBezTo>
                <a:close/>
                <a:moveTo>
                  <a:pt x="2425898" y="5422305"/>
                </a:moveTo>
                <a:cubicBezTo>
                  <a:pt x="2430859" y="5422305"/>
                  <a:pt x="2433339" y="5424786"/>
                  <a:pt x="2433339" y="5429747"/>
                </a:cubicBezTo>
                <a:cubicBezTo>
                  <a:pt x="2433339" y="5434707"/>
                  <a:pt x="2433339" y="5437188"/>
                  <a:pt x="2433339" y="5437188"/>
                </a:cubicBezTo>
                <a:cubicBezTo>
                  <a:pt x="2423417" y="5437188"/>
                  <a:pt x="2418457" y="5434707"/>
                  <a:pt x="2418457" y="5429747"/>
                </a:cubicBezTo>
                <a:cubicBezTo>
                  <a:pt x="2418457" y="5429747"/>
                  <a:pt x="2419697" y="5428506"/>
                  <a:pt x="2422177" y="5426026"/>
                </a:cubicBezTo>
                <a:cubicBezTo>
                  <a:pt x="2424658" y="5423545"/>
                  <a:pt x="2425898" y="5422305"/>
                  <a:pt x="2425898" y="5422305"/>
                </a:cubicBezTo>
                <a:close/>
                <a:moveTo>
                  <a:pt x="2277070" y="5422305"/>
                </a:moveTo>
                <a:cubicBezTo>
                  <a:pt x="2277070" y="5422305"/>
                  <a:pt x="2279551" y="5422305"/>
                  <a:pt x="2284511" y="5422305"/>
                </a:cubicBezTo>
                <a:lnTo>
                  <a:pt x="2291953" y="5422305"/>
                </a:lnTo>
                <a:cubicBezTo>
                  <a:pt x="2291953" y="5427266"/>
                  <a:pt x="2289472" y="5429747"/>
                  <a:pt x="2284511" y="5429747"/>
                </a:cubicBezTo>
                <a:cubicBezTo>
                  <a:pt x="2284511" y="5429747"/>
                  <a:pt x="2283271" y="5429747"/>
                  <a:pt x="2280791" y="5429747"/>
                </a:cubicBezTo>
                <a:cubicBezTo>
                  <a:pt x="2278310" y="5429747"/>
                  <a:pt x="2277070" y="5427266"/>
                  <a:pt x="2277070" y="5422305"/>
                </a:cubicBezTo>
                <a:close/>
                <a:moveTo>
                  <a:pt x="3657451" y="5416724"/>
                </a:moveTo>
                <a:cubicBezTo>
                  <a:pt x="3654970" y="5415484"/>
                  <a:pt x="3651249" y="5417344"/>
                  <a:pt x="3646289" y="5422305"/>
                </a:cubicBezTo>
                <a:cubicBezTo>
                  <a:pt x="3641328" y="5422305"/>
                  <a:pt x="3641328" y="5424786"/>
                  <a:pt x="3646289" y="5429747"/>
                </a:cubicBezTo>
                <a:cubicBezTo>
                  <a:pt x="3656210" y="5434707"/>
                  <a:pt x="3661172" y="5434707"/>
                  <a:pt x="3661172" y="5429747"/>
                </a:cubicBezTo>
                <a:cubicBezTo>
                  <a:pt x="3661172" y="5422305"/>
                  <a:pt x="3659931" y="5417964"/>
                  <a:pt x="3657451" y="5416724"/>
                </a:cubicBezTo>
                <a:close/>
                <a:moveTo>
                  <a:pt x="4494609" y="5414864"/>
                </a:moveTo>
                <a:cubicBezTo>
                  <a:pt x="4494609" y="5419825"/>
                  <a:pt x="4494609" y="5424786"/>
                  <a:pt x="4494609" y="5429747"/>
                </a:cubicBezTo>
                <a:cubicBezTo>
                  <a:pt x="4494609" y="5434707"/>
                  <a:pt x="4492129" y="5437188"/>
                  <a:pt x="4487167" y="5437188"/>
                </a:cubicBezTo>
                <a:lnTo>
                  <a:pt x="4472285" y="5429747"/>
                </a:lnTo>
                <a:cubicBezTo>
                  <a:pt x="4472285" y="5424786"/>
                  <a:pt x="4474765" y="5422305"/>
                  <a:pt x="4479726" y="5422305"/>
                </a:cubicBezTo>
                <a:cubicBezTo>
                  <a:pt x="4484687" y="5422305"/>
                  <a:pt x="4487167" y="5422305"/>
                  <a:pt x="4487167" y="5422305"/>
                </a:cubicBezTo>
                <a:cubicBezTo>
                  <a:pt x="4487167" y="5422305"/>
                  <a:pt x="4489647" y="5419825"/>
                  <a:pt x="4494609" y="5414864"/>
                </a:cubicBezTo>
                <a:close/>
                <a:moveTo>
                  <a:pt x="3564433" y="5414864"/>
                </a:moveTo>
                <a:lnTo>
                  <a:pt x="3564433" y="5422305"/>
                </a:lnTo>
                <a:lnTo>
                  <a:pt x="3571875" y="5414864"/>
                </a:lnTo>
                <a:close/>
                <a:moveTo>
                  <a:pt x="3542109" y="5414864"/>
                </a:moveTo>
                <a:cubicBezTo>
                  <a:pt x="3532187" y="5414864"/>
                  <a:pt x="3522265" y="5417344"/>
                  <a:pt x="3512343" y="5422305"/>
                </a:cubicBezTo>
                <a:lnTo>
                  <a:pt x="3490019" y="5429747"/>
                </a:lnTo>
                <a:lnTo>
                  <a:pt x="3504902" y="5437188"/>
                </a:lnTo>
                <a:cubicBezTo>
                  <a:pt x="3509863" y="5437188"/>
                  <a:pt x="3514824" y="5437188"/>
                  <a:pt x="3519785" y="5437188"/>
                </a:cubicBezTo>
                <a:cubicBezTo>
                  <a:pt x="3524746" y="5437188"/>
                  <a:pt x="3527226" y="5437188"/>
                  <a:pt x="3527226" y="5437188"/>
                </a:cubicBezTo>
                <a:lnTo>
                  <a:pt x="3534668" y="5437188"/>
                </a:lnTo>
                <a:lnTo>
                  <a:pt x="3534668" y="5429747"/>
                </a:lnTo>
                <a:lnTo>
                  <a:pt x="3542109" y="5422305"/>
                </a:lnTo>
                <a:cubicBezTo>
                  <a:pt x="3547070" y="5417344"/>
                  <a:pt x="3549550" y="5414864"/>
                  <a:pt x="3549550" y="5414864"/>
                </a:cubicBezTo>
                <a:cubicBezTo>
                  <a:pt x="3549550" y="5414864"/>
                  <a:pt x="3547070" y="5414864"/>
                  <a:pt x="3542109" y="5414864"/>
                </a:cubicBezTo>
                <a:close/>
                <a:moveTo>
                  <a:pt x="3490019" y="5414864"/>
                </a:moveTo>
                <a:cubicBezTo>
                  <a:pt x="3490019" y="5419825"/>
                  <a:pt x="3491260" y="5422305"/>
                  <a:pt x="3493740" y="5422305"/>
                </a:cubicBezTo>
                <a:cubicBezTo>
                  <a:pt x="3496220" y="5422305"/>
                  <a:pt x="3497461" y="5419825"/>
                  <a:pt x="3497461" y="5414864"/>
                </a:cubicBezTo>
                <a:cubicBezTo>
                  <a:pt x="3497461" y="5414864"/>
                  <a:pt x="3494980" y="5414864"/>
                  <a:pt x="3490019" y="5414864"/>
                </a:cubicBezTo>
                <a:close/>
                <a:moveTo>
                  <a:pt x="3445371" y="5414864"/>
                </a:moveTo>
                <a:cubicBezTo>
                  <a:pt x="3440410" y="5414864"/>
                  <a:pt x="3437929" y="5416104"/>
                  <a:pt x="3437929" y="5418584"/>
                </a:cubicBezTo>
                <a:cubicBezTo>
                  <a:pt x="3437929" y="5421065"/>
                  <a:pt x="3442890" y="5422305"/>
                  <a:pt x="3452812" y="5422305"/>
                </a:cubicBezTo>
                <a:lnTo>
                  <a:pt x="3460254" y="5414864"/>
                </a:lnTo>
                <a:cubicBezTo>
                  <a:pt x="3455292" y="5414864"/>
                  <a:pt x="3450332" y="5414864"/>
                  <a:pt x="3445371" y="5414864"/>
                </a:cubicBezTo>
                <a:close/>
                <a:moveTo>
                  <a:pt x="2771923" y="5414864"/>
                </a:moveTo>
                <a:cubicBezTo>
                  <a:pt x="2769443" y="5414864"/>
                  <a:pt x="2768203" y="5417344"/>
                  <a:pt x="2768203" y="5422305"/>
                </a:cubicBezTo>
                <a:cubicBezTo>
                  <a:pt x="2763242" y="5427266"/>
                  <a:pt x="2755801" y="5429747"/>
                  <a:pt x="2745878" y="5429747"/>
                </a:cubicBezTo>
                <a:cubicBezTo>
                  <a:pt x="2735956" y="5429747"/>
                  <a:pt x="2730996" y="5432227"/>
                  <a:pt x="2730996" y="5437188"/>
                </a:cubicBezTo>
                <a:cubicBezTo>
                  <a:pt x="2730996" y="5437188"/>
                  <a:pt x="2738437" y="5437188"/>
                  <a:pt x="2753320" y="5437188"/>
                </a:cubicBezTo>
                <a:cubicBezTo>
                  <a:pt x="2768203" y="5437188"/>
                  <a:pt x="2781845" y="5437188"/>
                  <a:pt x="2794248" y="5437188"/>
                </a:cubicBezTo>
                <a:cubicBezTo>
                  <a:pt x="2806650" y="5437188"/>
                  <a:pt x="2812851" y="5434707"/>
                  <a:pt x="2812851" y="5429747"/>
                </a:cubicBezTo>
                <a:lnTo>
                  <a:pt x="2805410" y="5414864"/>
                </a:lnTo>
                <a:lnTo>
                  <a:pt x="2805410" y="5422305"/>
                </a:lnTo>
                <a:cubicBezTo>
                  <a:pt x="2805410" y="5427266"/>
                  <a:pt x="2802929" y="5429747"/>
                  <a:pt x="2797968" y="5429747"/>
                </a:cubicBezTo>
                <a:cubicBezTo>
                  <a:pt x="2793008" y="5429747"/>
                  <a:pt x="2793008" y="5427266"/>
                  <a:pt x="2797968" y="5422305"/>
                </a:cubicBezTo>
                <a:cubicBezTo>
                  <a:pt x="2797968" y="5422305"/>
                  <a:pt x="2796728" y="5421065"/>
                  <a:pt x="2794248" y="5418584"/>
                </a:cubicBezTo>
                <a:cubicBezTo>
                  <a:pt x="2791767" y="5416104"/>
                  <a:pt x="2788046" y="5414864"/>
                  <a:pt x="2783085" y="5414864"/>
                </a:cubicBezTo>
                <a:cubicBezTo>
                  <a:pt x="2778125" y="5414864"/>
                  <a:pt x="2774404" y="5414864"/>
                  <a:pt x="2771923" y="5414864"/>
                </a:cubicBezTo>
                <a:close/>
                <a:moveTo>
                  <a:pt x="2947727" y="5411143"/>
                </a:moveTo>
                <a:cubicBezTo>
                  <a:pt x="2947107" y="5411143"/>
                  <a:pt x="2946796" y="5412384"/>
                  <a:pt x="2946796" y="5414864"/>
                </a:cubicBezTo>
                <a:lnTo>
                  <a:pt x="2946796" y="5429747"/>
                </a:lnTo>
                <a:cubicBezTo>
                  <a:pt x="2951757" y="5434707"/>
                  <a:pt x="2959199" y="5434707"/>
                  <a:pt x="2969121" y="5429747"/>
                </a:cubicBezTo>
                <a:lnTo>
                  <a:pt x="2969121" y="5422305"/>
                </a:lnTo>
                <a:cubicBezTo>
                  <a:pt x="2959199" y="5422305"/>
                  <a:pt x="2952998" y="5419825"/>
                  <a:pt x="2950517" y="5414864"/>
                </a:cubicBezTo>
                <a:cubicBezTo>
                  <a:pt x="2949277" y="5412384"/>
                  <a:pt x="2948347" y="5411143"/>
                  <a:pt x="2947727" y="5411143"/>
                </a:cubicBezTo>
                <a:close/>
                <a:moveTo>
                  <a:pt x="3043535" y="5407422"/>
                </a:moveTo>
                <a:cubicBezTo>
                  <a:pt x="3043535" y="5412383"/>
                  <a:pt x="3043535" y="5414864"/>
                  <a:pt x="3043535" y="5414864"/>
                </a:cubicBezTo>
                <a:lnTo>
                  <a:pt x="3050976" y="5407422"/>
                </a:lnTo>
                <a:cubicBezTo>
                  <a:pt x="3050976" y="5407422"/>
                  <a:pt x="3048495" y="5407422"/>
                  <a:pt x="3043535" y="5407422"/>
                </a:cubicBezTo>
                <a:close/>
                <a:moveTo>
                  <a:pt x="2847733" y="5405097"/>
                </a:moveTo>
                <a:cubicBezTo>
                  <a:pt x="2839361" y="5404167"/>
                  <a:pt x="2835175" y="5407422"/>
                  <a:pt x="2835175" y="5414864"/>
                </a:cubicBezTo>
                <a:cubicBezTo>
                  <a:pt x="2835175" y="5419825"/>
                  <a:pt x="2842617" y="5419825"/>
                  <a:pt x="2857500" y="5414864"/>
                </a:cubicBezTo>
                <a:lnTo>
                  <a:pt x="2879824" y="5414864"/>
                </a:lnTo>
                <a:lnTo>
                  <a:pt x="2857500" y="5407422"/>
                </a:lnTo>
                <a:cubicBezTo>
                  <a:pt x="2853779" y="5406182"/>
                  <a:pt x="2850523" y="5405407"/>
                  <a:pt x="2847733" y="5405097"/>
                </a:cubicBezTo>
                <a:close/>
                <a:moveTo>
                  <a:pt x="4472285" y="5399981"/>
                </a:moveTo>
                <a:lnTo>
                  <a:pt x="4494609" y="5399981"/>
                </a:lnTo>
                <a:cubicBezTo>
                  <a:pt x="4494609" y="5404942"/>
                  <a:pt x="4494609" y="5409903"/>
                  <a:pt x="4494609" y="5414864"/>
                </a:cubicBezTo>
                <a:lnTo>
                  <a:pt x="4479726" y="5407422"/>
                </a:lnTo>
                <a:cubicBezTo>
                  <a:pt x="4474765" y="5402462"/>
                  <a:pt x="4472285" y="5399981"/>
                  <a:pt x="4472285" y="5399981"/>
                </a:cubicBezTo>
                <a:close/>
                <a:moveTo>
                  <a:pt x="4003476" y="5399981"/>
                </a:moveTo>
                <a:lnTo>
                  <a:pt x="4003476" y="5407422"/>
                </a:lnTo>
                <a:cubicBezTo>
                  <a:pt x="4018359" y="5412383"/>
                  <a:pt x="4025800" y="5409903"/>
                  <a:pt x="4025800" y="5399981"/>
                </a:cubicBezTo>
                <a:cubicBezTo>
                  <a:pt x="4025800" y="5399981"/>
                  <a:pt x="4023320" y="5399981"/>
                  <a:pt x="4018359" y="5399981"/>
                </a:cubicBezTo>
                <a:close/>
                <a:moveTo>
                  <a:pt x="2716113" y="5399981"/>
                </a:moveTo>
                <a:cubicBezTo>
                  <a:pt x="2711152" y="5399981"/>
                  <a:pt x="2707431" y="5401221"/>
                  <a:pt x="2704951" y="5403702"/>
                </a:cubicBezTo>
                <a:cubicBezTo>
                  <a:pt x="2702470" y="5406182"/>
                  <a:pt x="2701230" y="5409903"/>
                  <a:pt x="2701230" y="5414864"/>
                </a:cubicBezTo>
                <a:lnTo>
                  <a:pt x="2701230" y="5422305"/>
                </a:lnTo>
                <a:cubicBezTo>
                  <a:pt x="2696269" y="5417344"/>
                  <a:pt x="2692549" y="5414864"/>
                  <a:pt x="2690068" y="5414864"/>
                </a:cubicBezTo>
                <a:cubicBezTo>
                  <a:pt x="2687587" y="5414864"/>
                  <a:pt x="2686347" y="5417344"/>
                  <a:pt x="2686347" y="5422305"/>
                </a:cubicBezTo>
                <a:cubicBezTo>
                  <a:pt x="2686347" y="5427266"/>
                  <a:pt x="2688828" y="5429747"/>
                  <a:pt x="2693789" y="5429747"/>
                </a:cubicBezTo>
                <a:cubicBezTo>
                  <a:pt x="2708671" y="5434707"/>
                  <a:pt x="2713632" y="5432227"/>
                  <a:pt x="2708671" y="5422305"/>
                </a:cubicBezTo>
                <a:cubicBezTo>
                  <a:pt x="2708671" y="5417344"/>
                  <a:pt x="2711152" y="5412383"/>
                  <a:pt x="2716113" y="5407422"/>
                </a:cubicBezTo>
                <a:close/>
                <a:moveTo>
                  <a:pt x="3780234" y="5392540"/>
                </a:moveTo>
                <a:lnTo>
                  <a:pt x="3780234" y="5399981"/>
                </a:lnTo>
                <a:lnTo>
                  <a:pt x="3802558" y="5392540"/>
                </a:lnTo>
                <a:lnTo>
                  <a:pt x="3801163" y="5392540"/>
                </a:lnTo>
                <a:cubicBezTo>
                  <a:pt x="3799613" y="5392540"/>
                  <a:pt x="3797597" y="5392540"/>
                  <a:pt x="3795117" y="5392540"/>
                </a:cubicBezTo>
                <a:cubicBezTo>
                  <a:pt x="3795117" y="5392540"/>
                  <a:pt x="3792636" y="5392540"/>
                  <a:pt x="3787675" y="5392540"/>
                </a:cubicBezTo>
                <a:cubicBezTo>
                  <a:pt x="3782714" y="5392540"/>
                  <a:pt x="3780234" y="5392540"/>
                  <a:pt x="3780234" y="5392540"/>
                </a:cubicBezTo>
                <a:close/>
                <a:moveTo>
                  <a:pt x="2939355" y="5392540"/>
                </a:moveTo>
                <a:lnTo>
                  <a:pt x="2939355" y="5399981"/>
                </a:lnTo>
                <a:lnTo>
                  <a:pt x="2946796" y="5392540"/>
                </a:lnTo>
                <a:cubicBezTo>
                  <a:pt x="2946796" y="5392540"/>
                  <a:pt x="2944316" y="5392540"/>
                  <a:pt x="2939355" y="5392540"/>
                </a:cubicBezTo>
                <a:close/>
                <a:moveTo>
                  <a:pt x="2693789" y="5392540"/>
                </a:moveTo>
                <a:cubicBezTo>
                  <a:pt x="2688828" y="5392540"/>
                  <a:pt x="2686347" y="5393780"/>
                  <a:pt x="2686347" y="5396260"/>
                </a:cubicBezTo>
                <a:cubicBezTo>
                  <a:pt x="2686347" y="5398741"/>
                  <a:pt x="2687587" y="5399981"/>
                  <a:pt x="2690068" y="5399981"/>
                </a:cubicBezTo>
                <a:cubicBezTo>
                  <a:pt x="2692549" y="5399981"/>
                  <a:pt x="2695029" y="5398741"/>
                  <a:pt x="2697509" y="5396260"/>
                </a:cubicBezTo>
                <a:cubicBezTo>
                  <a:pt x="2699990" y="5393780"/>
                  <a:pt x="2698749" y="5392540"/>
                  <a:pt x="2693789" y="5392540"/>
                </a:cubicBezTo>
                <a:close/>
                <a:moveTo>
                  <a:pt x="3019350" y="5388819"/>
                </a:moveTo>
                <a:cubicBezTo>
                  <a:pt x="3015630" y="5388819"/>
                  <a:pt x="3011289" y="5390059"/>
                  <a:pt x="3006328" y="5392540"/>
                </a:cubicBezTo>
                <a:lnTo>
                  <a:pt x="3013769" y="5392540"/>
                </a:lnTo>
                <a:lnTo>
                  <a:pt x="3028652" y="5392540"/>
                </a:lnTo>
                <a:cubicBezTo>
                  <a:pt x="3026171" y="5390059"/>
                  <a:pt x="3023071" y="5388819"/>
                  <a:pt x="3019350" y="5388819"/>
                </a:cubicBezTo>
                <a:close/>
                <a:moveTo>
                  <a:pt x="4193232" y="5385098"/>
                </a:moveTo>
                <a:cubicBezTo>
                  <a:pt x="4195712" y="5385098"/>
                  <a:pt x="4195712" y="5387579"/>
                  <a:pt x="4193232" y="5392540"/>
                </a:cubicBezTo>
                <a:cubicBezTo>
                  <a:pt x="4190752" y="5397500"/>
                  <a:pt x="4189511" y="5399981"/>
                  <a:pt x="4189511" y="5399981"/>
                </a:cubicBezTo>
                <a:cubicBezTo>
                  <a:pt x="4189511" y="5399981"/>
                  <a:pt x="4189511" y="5397500"/>
                  <a:pt x="4189511" y="5392540"/>
                </a:cubicBezTo>
                <a:cubicBezTo>
                  <a:pt x="4189511" y="5387579"/>
                  <a:pt x="4190752" y="5385098"/>
                  <a:pt x="4193232" y="5385098"/>
                </a:cubicBezTo>
                <a:close/>
                <a:moveTo>
                  <a:pt x="3385839" y="5385098"/>
                </a:moveTo>
                <a:cubicBezTo>
                  <a:pt x="3380878" y="5390059"/>
                  <a:pt x="3380878" y="5395020"/>
                  <a:pt x="3385839" y="5399981"/>
                </a:cubicBezTo>
                <a:lnTo>
                  <a:pt x="3423046" y="5399981"/>
                </a:lnTo>
                <a:cubicBezTo>
                  <a:pt x="3418085" y="5399981"/>
                  <a:pt x="3413125" y="5397500"/>
                  <a:pt x="3408164" y="5392540"/>
                </a:cubicBezTo>
                <a:cubicBezTo>
                  <a:pt x="3403203" y="5387579"/>
                  <a:pt x="3399482" y="5385098"/>
                  <a:pt x="3397001" y="5385098"/>
                </a:cubicBezTo>
                <a:cubicBezTo>
                  <a:pt x="3394521" y="5385098"/>
                  <a:pt x="3390800" y="5385098"/>
                  <a:pt x="3385839" y="5385098"/>
                </a:cubicBezTo>
                <a:close/>
                <a:moveTo>
                  <a:pt x="2239863" y="5385098"/>
                </a:moveTo>
                <a:lnTo>
                  <a:pt x="2269628" y="5392540"/>
                </a:lnTo>
                <a:lnTo>
                  <a:pt x="2269628" y="5399981"/>
                </a:lnTo>
                <a:cubicBezTo>
                  <a:pt x="2269628" y="5399981"/>
                  <a:pt x="2264668" y="5398741"/>
                  <a:pt x="2254746" y="5396260"/>
                </a:cubicBezTo>
                <a:cubicBezTo>
                  <a:pt x="2244824" y="5393780"/>
                  <a:pt x="2239863" y="5390059"/>
                  <a:pt x="2239863" y="5385098"/>
                </a:cubicBezTo>
                <a:close/>
                <a:moveTo>
                  <a:pt x="3257475" y="5380215"/>
                </a:moveTo>
                <a:cubicBezTo>
                  <a:pt x="3254995" y="5380370"/>
                  <a:pt x="3253134" y="5380757"/>
                  <a:pt x="3251894" y="5381377"/>
                </a:cubicBezTo>
                <a:cubicBezTo>
                  <a:pt x="3246933" y="5383858"/>
                  <a:pt x="3241972" y="5387579"/>
                  <a:pt x="3237011" y="5392540"/>
                </a:cubicBezTo>
                <a:cubicBezTo>
                  <a:pt x="3232050" y="5397500"/>
                  <a:pt x="3232050" y="5399981"/>
                  <a:pt x="3237011" y="5399981"/>
                </a:cubicBezTo>
                <a:lnTo>
                  <a:pt x="3251894" y="5399981"/>
                </a:lnTo>
                <a:lnTo>
                  <a:pt x="3244453" y="5407422"/>
                </a:lnTo>
                <a:cubicBezTo>
                  <a:pt x="3234531" y="5407422"/>
                  <a:pt x="3229570" y="5409903"/>
                  <a:pt x="3229570" y="5414864"/>
                </a:cubicBezTo>
                <a:cubicBezTo>
                  <a:pt x="3229570" y="5419825"/>
                  <a:pt x="3232050" y="5421065"/>
                  <a:pt x="3237011" y="5418584"/>
                </a:cubicBezTo>
                <a:cubicBezTo>
                  <a:pt x="3241972" y="5416104"/>
                  <a:pt x="3246933" y="5414864"/>
                  <a:pt x="3251894" y="5414864"/>
                </a:cubicBezTo>
                <a:cubicBezTo>
                  <a:pt x="3251894" y="5419825"/>
                  <a:pt x="3253134" y="5422305"/>
                  <a:pt x="3255615" y="5422305"/>
                </a:cubicBezTo>
                <a:cubicBezTo>
                  <a:pt x="3258095" y="5422305"/>
                  <a:pt x="3261816" y="5419825"/>
                  <a:pt x="3266777" y="5414864"/>
                </a:cubicBezTo>
                <a:cubicBezTo>
                  <a:pt x="3276699" y="5414864"/>
                  <a:pt x="3284140" y="5414864"/>
                  <a:pt x="3289101" y="5414864"/>
                </a:cubicBezTo>
                <a:cubicBezTo>
                  <a:pt x="3294062" y="5414864"/>
                  <a:pt x="3296542" y="5412383"/>
                  <a:pt x="3296542" y="5407422"/>
                </a:cubicBezTo>
                <a:cubicBezTo>
                  <a:pt x="3296542" y="5402462"/>
                  <a:pt x="3296542" y="5399981"/>
                  <a:pt x="3296542" y="5399981"/>
                </a:cubicBezTo>
                <a:lnTo>
                  <a:pt x="3296542" y="5385098"/>
                </a:lnTo>
                <a:cubicBezTo>
                  <a:pt x="3277939" y="5381377"/>
                  <a:pt x="3264917" y="5379750"/>
                  <a:pt x="3257475" y="5380215"/>
                </a:cubicBezTo>
                <a:close/>
                <a:moveTo>
                  <a:pt x="2187075" y="5380215"/>
                </a:moveTo>
                <a:cubicBezTo>
                  <a:pt x="2188161" y="5380370"/>
                  <a:pt x="2189633" y="5380757"/>
                  <a:pt x="2191494" y="5381377"/>
                </a:cubicBezTo>
                <a:cubicBezTo>
                  <a:pt x="2198935" y="5383858"/>
                  <a:pt x="2202656" y="5385098"/>
                  <a:pt x="2202656" y="5385098"/>
                </a:cubicBezTo>
                <a:lnTo>
                  <a:pt x="2187773" y="5385098"/>
                </a:lnTo>
                <a:cubicBezTo>
                  <a:pt x="2184053" y="5381377"/>
                  <a:pt x="2183820" y="5379750"/>
                  <a:pt x="2187075" y="5380215"/>
                </a:cubicBezTo>
                <a:close/>
                <a:moveTo>
                  <a:pt x="4933652" y="5377657"/>
                </a:moveTo>
                <a:lnTo>
                  <a:pt x="4948535" y="5385098"/>
                </a:lnTo>
                <a:cubicBezTo>
                  <a:pt x="4948535" y="5390059"/>
                  <a:pt x="4951015" y="5393780"/>
                  <a:pt x="4955976" y="5396260"/>
                </a:cubicBezTo>
                <a:cubicBezTo>
                  <a:pt x="4960937" y="5398741"/>
                  <a:pt x="4960937" y="5399981"/>
                  <a:pt x="4955976" y="5399981"/>
                </a:cubicBezTo>
                <a:cubicBezTo>
                  <a:pt x="4955976" y="5399981"/>
                  <a:pt x="4954735" y="5399981"/>
                  <a:pt x="4952255" y="5399981"/>
                </a:cubicBezTo>
                <a:cubicBezTo>
                  <a:pt x="4949775" y="5399981"/>
                  <a:pt x="4946054" y="5397500"/>
                  <a:pt x="4941093" y="5392540"/>
                </a:cubicBezTo>
                <a:cubicBezTo>
                  <a:pt x="4936132" y="5387579"/>
                  <a:pt x="4933652" y="5382617"/>
                  <a:pt x="4933652" y="5377657"/>
                </a:cubicBezTo>
                <a:close/>
                <a:moveTo>
                  <a:pt x="4531816" y="5377657"/>
                </a:moveTo>
                <a:cubicBezTo>
                  <a:pt x="4536777" y="5377657"/>
                  <a:pt x="4539257" y="5377657"/>
                  <a:pt x="4539257" y="5377657"/>
                </a:cubicBezTo>
                <a:lnTo>
                  <a:pt x="4546699" y="5377657"/>
                </a:lnTo>
                <a:cubicBezTo>
                  <a:pt x="4546699" y="5382617"/>
                  <a:pt x="4544218" y="5385098"/>
                  <a:pt x="4539257" y="5385098"/>
                </a:cubicBezTo>
                <a:cubicBezTo>
                  <a:pt x="4534296" y="5385098"/>
                  <a:pt x="4531816" y="5382617"/>
                  <a:pt x="4531816" y="5377657"/>
                </a:cubicBezTo>
                <a:close/>
                <a:moveTo>
                  <a:pt x="4472285" y="5377657"/>
                </a:moveTo>
                <a:cubicBezTo>
                  <a:pt x="4477246" y="5377657"/>
                  <a:pt x="4479726" y="5377657"/>
                  <a:pt x="4479726" y="5377657"/>
                </a:cubicBezTo>
                <a:cubicBezTo>
                  <a:pt x="4479726" y="5382617"/>
                  <a:pt x="4478485" y="5385098"/>
                  <a:pt x="4476005" y="5385098"/>
                </a:cubicBezTo>
                <a:cubicBezTo>
                  <a:pt x="4473525" y="5385098"/>
                  <a:pt x="4472285" y="5382617"/>
                  <a:pt x="4472285" y="5377657"/>
                </a:cubicBezTo>
                <a:close/>
                <a:moveTo>
                  <a:pt x="4048125" y="5377657"/>
                </a:moveTo>
                <a:cubicBezTo>
                  <a:pt x="4043164" y="5377657"/>
                  <a:pt x="4040683" y="5380137"/>
                  <a:pt x="4040683" y="5385098"/>
                </a:cubicBezTo>
                <a:lnTo>
                  <a:pt x="4048125" y="5385098"/>
                </a:lnTo>
                <a:cubicBezTo>
                  <a:pt x="4053086" y="5385098"/>
                  <a:pt x="4055566" y="5385098"/>
                  <a:pt x="4055566" y="5385098"/>
                </a:cubicBezTo>
                <a:cubicBezTo>
                  <a:pt x="4055566" y="5380137"/>
                  <a:pt x="4053086" y="5377657"/>
                  <a:pt x="4048125" y="5377657"/>
                </a:cubicBezTo>
                <a:close/>
                <a:moveTo>
                  <a:pt x="3765351" y="5377657"/>
                </a:moveTo>
                <a:lnTo>
                  <a:pt x="3757910" y="5392540"/>
                </a:lnTo>
                <a:cubicBezTo>
                  <a:pt x="3767832" y="5392540"/>
                  <a:pt x="3772793" y="5390059"/>
                  <a:pt x="3772793" y="5385098"/>
                </a:cubicBezTo>
                <a:cubicBezTo>
                  <a:pt x="3772793" y="5385098"/>
                  <a:pt x="3771552" y="5383858"/>
                  <a:pt x="3769072" y="5381377"/>
                </a:cubicBezTo>
                <a:cubicBezTo>
                  <a:pt x="3766592" y="5378897"/>
                  <a:pt x="3765351" y="5377657"/>
                  <a:pt x="3765351" y="5377657"/>
                </a:cubicBezTo>
                <a:close/>
                <a:moveTo>
                  <a:pt x="3415605" y="5377657"/>
                </a:moveTo>
                <a:cubicBezTo>
                  <a:pt x="3415605" y="5382617"/>
                  <a:pt x="3415605" y="5385098"/>
                  <a:pt x="3415605" y="5385098"/>
                </a:cubicBezTo>
                <a:cubicBezTo>
                  <a:pt x="3415605" y="5385098"/>
                  <a:pt x="3418085" y="5385098"/>
                  <a:pt x="3423046" y="5385098"/>
                </a:cubicBezTo>
                <a:lnTo>
                  <a:pt x="3430488" y="5377657"/>
                </a:lnTo>
                <a:close/>
                <a:moveTo>
                  <a:pt x="3147714" y="5377657"/>
                </a:moveTo>
                <a:lnTo>
                  <a:pt x="3132832" y="5399981"/>
                </a:lnTo>
                <a:cubicBezTo>
                  <a:pt x="3132832" y="5399981"/>
                  <a:pt x="3132832" y="5397500"/>
                  <a:pt x="3132832" y="5392540"/>
                </a:cubicBezTo>
                <a:cubicBezTo>
                  <a:pt x="3132832" y="5387579"/>
                  <a:pt x="3134072" y="5383858"/>
                  <a:pt x="3136552" y="5381377"/>
                </a:cubicBezTo>
                <a:cubicBezTo>
                  <a:pt x="3139033" y="5378897"/>
                  <a:pt x="3142754" y="5377657"/>
                  <a:pt x="3147714" y="5377657"/>
                </a:cubicBezTo>
                <a:close/>
                <a:moveTo>
                  <a:pt x="2797968" y="5377657"/>
                </a:moveTo>
                <a:lnTo>
                  <a:pt x="2775644" y="5385098"/>
                </a:lnTo>
                <a:lnTo>
                  <a:pt x="2753320" y="5399981"/>
                </a:lnTo>
                <a:cubicBezTo>
                  <a:pt x="2738437" y="5399981"/>
                  <a:pt x="2730996" y="5402462"/>
                  <a:pt x="2730996" y="5407422"/>
                </a:cubicBezTo>
                <a:cubicBezTo>
                  <a:pt x="2730996" y="5412383"/>
                  <a:pt x="2735956" y="5412383"/>
                  <a:pt x="2745878" y="5407422"/>
                </a:cubicBezTo>
                <a:cubicBezTo>
                  <a:pt x="2750839" y="5407422"/>
                  <a:pt x="2754560" y="5406182"/>
                  <a:pt x="2757041" y="5403702"/>
                </a:cubicBezTo>
                <a:cubicBezTo>
                  <a:pt x="2759521" y="5401221"/>
                  <a:pt x="2762001" y="5399981"/>
                  <a:pt x="2764482" y="5399981"/>
                </a:cubicBezTo>
                <a:cubicBezTo>
                  <a:pt x="2766963" y="5399981"/>
                  <a:pt x="2769443" y="5399981"/>
                  <a:pt x="2771923" y="5399981"/>
                </a:cubicBezTo>
                <a:cubicBezTo>
                  <a:pt x="2774404" y="5399981"/>
                  <a:pt x="2778125" y="5399981"/>
                  <a:pt x="2783085" y="5399981"/>
                </a:cubicBezTo>
                <a:lnTo>
                  <a:pt x="2797968" y="5399981"/>
                </a:lnTo>
                <a:lnTo>
                  <a:pt x="2797968" y="5385098"/>
                </a:lnTo>
                <a:cubicBezTo>
                  <a:pt x="2802929" y="5390059"/>
                  <a:pt x="2807890" y="5390059"/>
                  <a:pt x="2812851" y="5385098"/>
                </a:cubicBezTo>
                <a:close/>
                <a:moveTo>
                  <a:pt x="2738437" y="5377657"/>
                </a:moveTo>
                <a:cubicBezTo>
                  <a:pt x="2733476" y="5377657"/>
                  <a:pt x="2729756" y="5378897"/>
                  <a:pt x="2727275" y="5381377"/>
                </a:cubicBezTo>
                <a:cubicBezTo>
                  <a:pt x="2724794" y="5383858"/>
                  <a:pt x="2723554" y="5385098"/>
                  <a:pt x="2723554" y="5385098"/>
                </a:cubicBezTo>
                <a:cubicBezTo>
                  <a:pt x="2723554" y="5385098"/>
                  <a:pt x="2733476" y="5385098"/>
                  <a:pt x="2753320" y="5385098"/>
                </a:cubicBezTo>
                <a:close/>
                <a:moveTo>
                  <a:pt x="2708671" y="5377657"/>
                </a:moveTo>
                <a:lnTo>
                  <a:pt x="2701230" y="5385098"/>
                </a:lnTo>
                <a:cubicBezTo>
                  <a:pt x="2706191" y="5390059"/>
                  <a:pt x="2709911" y="5391299"/>
                  <a:pt x="2712392" y="5388819"/>
                </a:cubicBezTo>
                <a:cubicBezTo>
                  <a:pt x="2714873" y="5386338"/>
                  <a:pt x="2713632" y="5382617"/>
                  <a:pt x="2708671" y="5377657"/>
                </a:cubicBezTo>
                <a:close/>
                <a:moveTo>
                  <a:pt x="2678906" y="5377657"/>
                </a:moveTo>
                <a:cubicBezTo>
                  <a:pt x="2673945" y="5377657"/>
                  <a:pt x="2672704" y="5378897"/>
                  <a:pt x="2675185" y="5381377"/>
                </a:cubicBezTo>
                <a:cubicBezTo>
                  <a:pt x="2677666" y="5383858"/>
                  <a:pt x="2681386" y="5385098"/>
                  <a:pt x="2686347" y="5385098"/>
                </a:cubicBezTo>
                <a:close/>
                <a:moveTo>
                  <a:pt x="4009987" y="5373006"/>
                </a:moveTo>
                <a:cubicBezTo>
                  <a:pt x="4008127" y="5373626"/>
                  <a:pt x="4005957" y="5375177"/>
                  <a:pt x="4003476" y="5377657"/>
                </a:cubicBezTo>
                <a:cubicBezTo>
                  <a:pt x="3998515" y="5377657"/>
                  <a:pt x="3996035" y="5377657"/>
                  <a:pt x="3996035" y="5377657"/>
                </a:cubicBezTo>
                <a:cubicBezTo>
                  <a:pt x="3996035" y="5377657"/>
                  <a:pt x="3996035" y="5380137"/>
                  <a:pt x="3996035" y="5385098"/>
                </a:cubicBezTo>
                <a:cubicBezTo>
                  <a:pt x="4005957" y="5390059"/>
                  <a:pt x="4013398" y="5387579"/>
                  <a:pt x="4018359" y="5377657"/>
                </a:cubicBezTo>
                <a:cubicBezTo>
                  <a:pt x="4018359" y="5377657"/>
                  <a:pt x="4017119" y="5376417"/>
                  <a:pt x="4014638" y="5373936"/>
                </a:cubicBezTo>
                <a:cubicBezTo>
                  <a:pt x="4013398" y="5372696"/>
                  <a:pt x="4011848" y="5372386"/>
                  <a:pt x="4009987" y="5373006"/>
                </a:cubicBezTo>
                <a:close/>
                <a:moveTo>
                  <a:pt x="4152304" y="5370215"/>
                </a:moveTo>
                <a:cubicBezTo>
                  <a:pt x="4157265" y="5370215"/>
                  <a:pt x="4160986" y="5371455"/>
                  <a:pt x="4163466" y="5373936"/>
                </a:cubicBezTo>
                <a:cubicBezTo>
                  <a:pt x="4165947" y="5376417"/>
                  <a:pt x="4167187" y="5377657"/>
                  <a:pt x="4167187" y="5377657"/>
                </a:cubicBezTo>
                <a:lnTo>
                  <a:pt x="4167187" y="5385098"/>
                </a:lnTo>
                <a:cubicBezTo>
                  <a:pt x="4162226" y="5385098"/>
                  <a:pt x="4157265" y="5382617"/>
                  <a:pt x="4152304" y="5377657"/>
                </a:cubicBezTo>
                <a:close/>
                <a:moveTo>
                  <a:pt x="3147714" y="5370215"/>
                </a:moveTo>
                <a:lnTo>
                  <a:pt x="3117949" y="5385098"/>
                </a:lnTo>
                <a:cubicBezTo>
                  <a:pt x="3117949" y="5390059"/>
                  <a:pt x="3116709" y="5392540"/>
                  <a:pt x="3114228" y="5392540"/>
                </a:cubicBezTo>
                <a:cubicBezTo>
                  <a:pt x="3111747" y="5392540"/>
                  <a:pt x="3109267" y="5392540"/>
                  <a:pt x="3106787" y="5392540"/>
                </a:cubicBezTo>
                <a:cubicBezTo>
                  <a:pt x="3104306" y="5392540"/>
                  <a:pt x="3101826" y="5393780"/>
                  <a:pt x="3099345" y="5396260"/>
                </a:cubicBezTo>
                <a:cubicBezTo>
                  <a:pt x="3096865" y="5398741"/>
                  <a:pt x="3096865" y="5399981"/>
                  <a:pt x="3099345" y="5399981"/>
                </a:cubicBezTo>
                <a:cubicBezTo>
                  <a:pt x="3101826" y="5399981"/>
                  <a:pt x="3101826" y="5401221"/>
                  <a:pt x="3099345" y="5403702"/>
                </a:cubicBezTo>
                <a:cubicBezTo>
                  <a:pt x="3096865" y="5406182"/>
                  <a:pt x="3095625" y="5409903"/>
                  <a:pt x="3095625" y="5414864"/>
                </a:cubicBezTo>
                <a:lnTo>
                  <a:pt x="3103066" y="5422305"/>
                </a:lnTo>
                <a:cubicBezTo>
                  <a:pt x="3112988" y="5417344"/>
                  <a:pt x="3122909" y="5417344"/>
                  <a:pt x="3132832" y="5422305"/>
                </a:cubicBezTo>
                <a:lnTo>
                  <a:pt x="3162597" y="5429747"/>
                </a:lnTo>
                <a:cubicBezTo>
                  <a:pt x="3167558" y="5429747"/>
                  <a:pt x="3170039" y="5432227"/>
                  <a:pt x="3170039" y="5437188"/>
                </a:cubicBezTo>
                <a:cubicBezTo>
                  <a:pt x="3170039" y="5437188"/>
                  <a:pt x="3175000" y="5437188"/>
                  <a:pt x="3184921" y="5437188"/>
                </a:cubicBezTo>
                <a:cubicBezTo>
                  <a:pt x="3184921" y="5437188"/>
                  <a:pt x="3187402" y="5438429"/>
                  <a:pt x="3192363" y="5440909"/>
                </a:cubicBezTo>
                <a:cubicBezTo>
                  <a:pt x="3197324" y="5443389"/>
                  <a:pt x="3202285" y="5444629"/>
                  <a:pt x="3207246" y="5444629"/>
                </a:cubicBezTo>
                <a:lnTo>
                  <a:pt x="3214687" y="5437188"/>
                </a:lnTo>
                <a:cubicBezTo>
                  <a:pt x="3219648" y="5437188"/>
                  <a:pt x="3227089" y="5437188"/>
                  <a:pt x="3237011" y="5437188"/>
                </a:cubicBezTo>
                <a:lnTo>
                  <a:pt x="3244453" y="5444629"/>
                </a:lnTo>
                <a:cubicBezTo>
                  <a:pt x="3244453" y="5444629"/>
                  <a:pt x="3243212" y="5447110"/>
                  <a:pt x="3240732" y="5452071"/>
                </a:cubicBezTo>
                <a:cubicBezTo>
                  <a:pt x="3238252" y="5457032"/>
                  <a:pt x="3237011" y="5461993"/>
                  <a:pt x="3237011" y="5466954"/>
                </a:cubicBezTo>
                <a:cubicBezTo>
                  <a:pt x="3237011" y="5471914"/>
                  <a:pt x="3238252" y="5475635"/>
                  <a:pt x="3240732" y="5478116"/>
                </a:cubicBezTo>
                <a:cubicBezTo>
                  <a:pt x="3243212" y="5480596"/>
                  <a:pt x="3249414" y="5481836"/>
                  <a:pt x="3259335" y="5481836"/>
                </a:cubicBezTo>
                <a:cubicBezTo>
                  <a:pt x="3274218" y="5476876"/>
                  <a:pt x="3284140" y="5474395"/>
                  <a:pt x="3289101" y="5474395"/>
                </a:cubicBezTo>
                <a:lnTo>
                  <a:pt x="3289101" y="5459512"/>
                </a:lnTo>
                <a:cubicBezTo>
                  <a:pt x="3294062" y="5454551"/>
                  <a:pt x="3296542" y="5452071"/>
                  <a:pt x="3296542" y="5452071"/>
                </a:cubicBezTo>
                <a:cubicBezTo>
                  <a:pt x="3296542" y="5452071"/>
                  <a:pt x="3299023" y="5454551"/>
                  <a:pt x="3303984" y="5459512"/>
                </a:cubicBezTo>
                <a:cubicBezTo>
                  <a:pt x="3308945" y="5464473"/>
                  <a:pt x="3311425" y="5471914"/>
                  <a:pt x="3311425" y="5481836"/>
                </a:cubicBezTo>
                <a:cubicBezTo>
                  <a:pt x="3316386" y="5491758"/>
                  <a:pt x="3323828" y="5496719"/>
                  <a:pt x="3333750" y="5496719"/>
                </a:cubicBezTo>
                <a:cubicBezTo>
                  <a:pt x="3343671" y="5491758"/>
                  <a:pt x="3353593" y="5489278"/>
                  <a:pt x="3363515" y="5489278"/>
                </a:cubicBezTo>
                <a:lnTo>
                  <a:pt x="3370957" y="5489278"/>
                </a:lnTo>
                <a:cubicBezTo>
                  <a:pt x="3370957" y="5489278"/>
                  <a:pt x="3372197" y="5486797"/>
                  <a:pt x="3374677" y="5481836"/>
                </a:cubicBezTo>
                <a:cubicBezTo>
                  <a:pt x="3377158" y="5476876"/>
                  <a:pt x="3380878" y="5474395"/>
                  <a:pt x="3385839" y="5474395"/>
                </a:cubicBezTo>
                <a:cubicBezTo>
                  <a:pt x="3390800" y="5469434"/>
                  <a:pt x="3393281" y="5465714"/>
                  <a:pt x="3393281" y="5463233"/>
                </a:cubicBezTo>
                <a:cubicBezTo>
                  <a:pt x="3393281" y="5460752"/>
                  <a:pt x="3390800" y="5457032"/>
                  <a:pt x="3385839" y="5452071"/>
                </a:cubicBezTo>
                <a:lnTo>
                  <a:pt x="3393281" y="5444629"/>
                </a:lnTo>
                <a:cubicBezTo>
                  <a:pt x="3398242" y="5449590"/>
                  <a:pt x="3401963" y="5452071"/>
                  <a:pt x="3404443" y="5452071"/>
                </a:cubicBezTo>
                <a:cubicBezTo>
                  <a:pt x="3406923" y="5452071"/>
                  <a:pt x="3408164" y="5452071"/>
                  <a:pt x="3408164" y="5452071"/>
                </a:cubicBezTo>
                <a:lnTo>
                  <a:pt x="3400722" y="5437188"/>
                </a:lnTo>
                <a:cubicBezTo>
                  <a:pt x="3395761" y="5427266"/>
                  <a:pt x="3390800" y="5424786"/>
                  <a:pt x="3385839" y="5429747"/>
                </a:cubicBezTo>
                <a:lnTo>
                  <a:pt x="3378398" y="5422305"/>
                </a:lnTo>
                <a:lnTo>
                  <a:pt x="3363515" y="5422305"/>
                </a:lnTo>
                <a:cubicBezTo>
                  <a:pt x="3348632" y="5427266"/>
                  <a:pt x="3341191" y="5429747"/>
                  <a:pt x="3341191" y="5429747"/>
                </a:cubicBezTo>
                <a:cubicBezTo>
                  <a:pt x="3341191" y="5434707"/>
                  <a:pt x="3343671" y="5437188"/>
                  <a:pt x="3348632" y="5437188"/>
                </a:cubicBezTo>
                <a:lnTo>
                  <a:pt x="3311425" y="5437188"/>
                </a:lnTo>
                <a:cubicBezTo>
                  <a:pt x="3311425" y="5432227"/>
                  <a:pt x="3289101" y="5429747"/>
                  <a:pt x="3244453" y="5429747"/>
                </a:cubicBezTo>
                <a:cubicBezTo>
                  <a:pt x="3214687" y="5429747"/>
                  <a:pt x="3194843" y="5428506"/>
                  <a:pt x="3184921" y="5426026"/>
                </a:cubicBezTo>
                <a:cubicBezTo>
                  <a:pt x="3175000" y="5423545"/>
                  <a:pt x="3170039" y="5422305"/>
                  <a:pt x="3170039" y="5422305"/>
                </a:cubicBezTo>
                <a:cubicBezTo>
                  <a:pt x="3155156" y="5407422"/>
                  <a:pt x="3152675" y="5399981"/>
                  <a:pt x="3162597" y="5399981"/>
                </a:cubicBezTo>
                <a:lnTo>
                  <a:pt x="3162597" y="5385098"/>
                </a:lnTo>
                <a:cubicBezTo>
                  <a:pt x="3157636" y="5385098"/>
                  <a:pt x="3155156" y="5382617"/>
                  <a:pt x="3155156" y="5377657"/>
                </a:cubicBezTo>
                <a:close/>
                <a:moveTo>
                  <a:pt x="2597050" y="5370215"/>
                </a:moveTo>
                <a:cubicBezTo>
                  <a:pt x="2597050" y="5370215"/>
                  <a:pt x="2594570" y="5372696"/>
                  <a:pt x="2589609" y="5377657"/>
                </a:cubicBezTo>
                <a:cubicBezTo>
                  <a:pt x="2589609" y="5382617"/>
                  <a:pt x="2588369" y="5386338"/>
                  <a:pt x="2585888" y="5388819"/>
                </a:cubicBezTo>
                <a:cubicBezTo>
                  <a:pt x="2583408" y="5391299"/>
                  <a:pt x="2582167" y="5392540"/>
                  <a:pt x="2582167" y="5392540"/>
                </a:cubicBezTo>
                <a:cubicBezTo>
                  <a:pt x="2577207" y="5397500"/>
                  <a:pt x="2577207" y="5402462"/>
                  <a:pt x="2582167" y="5407422"/>
                </a:cubicBezTo>
                <a:cubicBezTo>
                  <a:pt x="2587128" y="5412383"/>
                  <a:pt x="2595810" y="5414864"/>
                  <a:pt x="2608212" y="5414864"/>
                </a:cubicBezTo>
                <a:cubicBezTo>
                  <a:pt x="2620615" y="5414864"/>
                  <a:pt x="2629297" y="5417344"/>
                  <a:pt x="2634257" y="5422305"/>
                </a:cubicBezTo>
                <a:cubicBezTo>
                  <a:pt x="2639218" y="5432227"/>
                  <a:pt x="2644179" y="5432227"/>
                  <a:pt x="2649140" y="5422305"/>
                </a:cubicBezTo>
                <a:cubicBezTo>
                  <a:pt x="2649140" y="5422305"/>
                  <a:pt x="2649140" y="5419825"/>
                  <a:pt x="2649140" y="5414864"/>
                </a:cubicBezTo>
                <a:lnTo>
                  <a:pt x="2649140" y="5399981"/>
                </a:lnTo>
                <a:cubicBezTo>
                  <a:pt x="2654101" y="5399981"/>
                  <a:pt x="2657822" y="5401221"/>
                  <a:pt x="2660302" y="5403702"/>
                </a:cubicBezTo>
                <a:cubicBezTo>
                  <a:pt x="2662783" y="5406182"/>
                  <a:pt x="2666504" y="5407422"/>
                  <a:pt x="2671464" y="5407422"/>
                </a:cubicBezTo>
                <a:lnTo>
                  <a:pt x="2656582" y="5385098"/>
                </a:lnTo>
                <a:cubicBezTo>
                  <a:pt x="2641699" y="5380137"/>
                  <a:pt x="2634257" y="5377657"/>
                  <a:pt x="2634257" y="5377657"/>
                </a:cubicBezTo>
                <a:lnTo>
                  <a:pt x="2626816" y="5377657"/>
                </a:lnTo>
                <a:cubicBezTo>
                  <a:pt x="2621855" y="5377657"/>
                  <a:pt x="2619375" y="5378897"/>
                  <a:pt x="2619375" y="5381377"/>
                </a:cubicBezTo>
                <a:cubicBezTo>
                  <a:pt x="2619375" y="5383858"/>
                  <a:pt x="2620615" y="5386338"/>
                  <a:pt x="2623095" y="5388819"/>
                </a:cubicBezTo>
                <a:cubicBezTo>
                  <a:pt x="2625576" y="5391299"/>
                  <a:pt x="2626816" y="5393780"/>
                  <a:pt x="2626816" y="5396260"/>
                </a:cubicBezTo>
                <a:cubicBezTo>
                  <a:pt x="2626816" y="5398741"/>
                  <a:pt x="2625576" y="5399981"/>
                  <a:pt x="2623095" y="5399981"/>
                </a:cubicBezTo>
                <a:cubicBezTo>
                  <a:pt x="2620615" y="5399981"/>
                  <a:pt x="2618134" y="5399981"/>
                  <a:pt x="2615654" y="5399981"/>
                </a:cubicBezTo>
                <a:cubicBezTo>
                  <a:pt x="2613173" y="5399981"/>
                  <a:pt x="2609452" y="5399981"/>
                  <a:pt x="2604492" y="5399981"/>
                </a:cubicBezTo>
                <a:cubicBezTo>
                  <a:pt x="2604492" y="5399981"/>
                  <a:pt x="2603252" y="5396260"/>
                  <a:pt x="2600771" y="5388819"/>
                </a:cubicBezTo>
                <a:cubicBezTo>
                  <a:pt x="2598290" y="5381377"/>
                  <a:pt x="2599531" y="5375176"/>
                  <a:pt x="2604492" y="5370215"/>
                </a:cubicBezTo>
                <a:close/>
                <a:moveTo>
                  <a:pt x="2522636" y="5370215"/>
                </a:moveTo>
                <a:lnTo>
                  <a:pt x="2515195" y="5377657"/>
                </a:lnTo>
                <a:cubicBezTo>
                  <a:pt x="2525117" y="5382617"/>
                  <a:pt x="2532558" y="5385098"/>
                  <a:pt x="2537519" y="5385098"/>
                </a:cubicBezTo>
                <a:close/>
                <a:moveTo>
                  <a:pt x="2477988" y="5370215"/>
                </a:moveTo>
                <a:cubicBezTo>
                  <a:pt x="2477988" y="5375176"/>
                  <a:pt x="2480468" y="5377657"/>
                  <a:pt x="2485429" y="5377657"/>
                </a:cubicBezTo>
                <a:lnTo>
                  <a:pt x="2492871" y="5370215"/>
                </a:lnTo>
                <a:cubicBezTo>
                  <a:pt x="2492871" y="5370215"/>
                  <a:pt x="2490390" y="5370215"/>
                  <a:pt x="2485429" y="5370215"/>
                </a:cubicBezTo>
                <a:cubicBezTo>
                  <a:pt x="2480468" y="5370215"/>
                  <a:pt x="2477988" y="5370215"/>
                  <a:pt x="2477988" y="5370215"/>
                </a:cubicBezTo>
                <a:close/>
                <a:moveTo>
                  <a:pt x="4196952" y="5362774"/>
                </a:moveTo>
                <a:lnTo>
                  <a:pt x="4219277" y="5362774"/>
                </a:lnTo>
                <a:cubicBezTo>
                  <a:pt x="4219277" y="5362774"/>
                  <a:pt x="4214316" y="5365255"/>
                  <a:pt x="4204394" y="5370215"/>
                </a:cubicBezTo>
                <a:cubicBezTo>
                  <a:pt x="4204394" y="5370215"/>
                  <a:pt x="4203154" y="5370215"/>
                  <a:pt x="4200673" y="5370215"/>
                </a:cubicBezTo>
                <a:cubicBezTo>
                  <a:pt x="4198193" y="5370215"/>
                  <a:pt x="4196952" y="5367735"/>
                  <a:pt x="4196952" y="5362774"/>
                </a:cubicBezTo>
                <a:close/>
                <a:moveTo>
                  <a:pt x="3341191" y="5362774"/>
                </a:moveTo>
                <a:cubicBezTo>
                  <a:pt x="3341191" y="5362774"/>
                  <a:pt x="3341191" y="5367735"/>
                  <a:pt x="3341191" y="5377657"/>
                </a:cubicBezTo>
                <a:cubicBezTo>
                  <a:pt x="3346152" y="5382617"/>
                  <a:pt x="3346152" y="5387579"/>
                  <a:pt x="3341191" y="5392540"/>
                </a:cubicBezTo>
                <a:cubicBezTo>
                  <a:pt x="3336230" y="5397500"/>
                  <a:pt x="3333750" y="5399981"/>
                  <a:pt x="3333750" y="5399981"/>
                </a:cubicBezTo>
                <a:cubicBezTo>
                  <a:pt x="3343671" y="5399981"/>
                  <a:pt x="3351113" y="5399981"/>
                  <a:pt x="3356074" y="5399981"/>
                </a:cubicBezTo>
                <a:cubicBezTo>
                  <a:pt x="3361035" y="5395020"/>
                  <a:pt x="3363515" y="5392540"/>
                  <a:pt x="3363515" y="5392540"/>
                </a:cubicBezTo>
                <a:lnTo>
                  <a:pt x="3363515" y="5377657"/>
                </a:lnTo>
                <a:cubicBezTo>
                  <a:pt x="3368476" y="5377657"/>
                  <a:pt x="3373437" y="5376417"/>
                  <a:pt x="3378398" y="5373936"/>
                </a:cubicBezTo>
                <a:cubicBezTo>
                  <a:pt x="3383359" y="5371455"/>
                  <a:pt x="3385839" y="5367735"/>
                  <a:pt x="3385839" y="5362774"/>
                </a:cubicBezTo>
                <a:close/>
                <a:moveTo>
                  <a:pt x="3839277" y="5361188"/>
                </a:moveTo>
                <a:lnTo>
                  <a:pt x="3839765" y="5362774"/>
                </a:lnTo>
                <a:cubicBezTo>
                  <a:pt x="3839765" y="5367735"/>
                  <a:pt x="3842246" y="5370215"/>
                  <a:pt x="3847207" y="5370215"/>
                </a:cubicBezTo>
                <a:lnTo>
                  <a:pt x="3862089" y="5370215"/>
                </a:lnTo>
                <a:lnTo>
                  <a:pt x="3847207" y="5362774"/>
                </a:lnTo>
                <a:close/>
                <a:moveTo>
                  <a:pt x="2959819" y="5358123"/>
                </a:moveTo>
                <a:cubicBezTo>
                  <a:pt x="2958579" y="5358743"/>
                  <a:pt x="2956718" y="5360294"/>
                  <a:pt x="2954238" y="5362774"/>
                </a:cubicBezTo>
                <a:cubicBezTo>
                  <a:pt x="2959199" y="5362774"/>
                  <a:pt x="2961679" y="5362774"/>
                  <a:pt x="2961679" y="5362774"/>
                </a:cubicBezTo>
                <a:cubicBezTo>
                  <a:pt x="2961679" y="5362774"/>
                  <a:pt x="2961679" y="5361534"/>
                  <a:pt x="2961679" y="5359053"/>
                </a:cubicBezTo>
                <a:cubicBezTo>
                  <a:pt x="2961679" y="5357813"/>
                  <a:pt x="2961059" y="5357503"/>
                  <a:pt x="2959819" y="5358123"/>
                </a:cubicBezTo>
                <a:close/>
                <a:moveTo>
                  <a:pt x="4874120" y="5355332"/>
                </a:moveTo>
                <a:cubicBezTo>
                  <a:pt x="4879082" y="5355332"/>
                  <a:pt x="4882802" y="5355332"/>
                  <a:pt x="4885283" y="5355332"/>
                </a:cubicBezTo>
                <a:cubicBezTo>
                  <a:pt x="4887763" y="5355332"/>
                  <a:pt x="4889003" y="5356573"/>
                  <a:pt x="4889003" y="5359053"/>
                </a:cubicBezTo>
                <a:cubicBezTo>
                  <a:pt x="4889003" y="5361534"/>
                  <a:pt x="4886523" y="5362774"/>
                  <a:pt x="4881562" y="5362774"/>
                </a:cubicBezTo>
                <a:close/>
                <a:moveTo>
                  <a:pt x="3869531" y="5355332"/>
                </a:moveTo>
                <a:lnTo>
                  <a:pt x="3876972" y="5362774"/>
                </a:lnTo>
                <a:cubicBezTo>
                  <a:pt x="3876972" y="5362774"/>
                  <a:pt x="3876972" y="5361534"/>
                  <a:pt x="3876972" y="5359053"/>
                </a:cubicBezTo>
                <a:cubicBezTo>
                  <a:pt x="3876972" y="5356573"/>
                  <a:pt x="3874492" y="5355332"/>
                  <a:pt x="3869531" y="5355332"/>
                </a:cubicBezTo>
                <a:close/>
                <a:moveTo>
                  <a:pt x="3810000" y="5355332"/>
                </a:moveTo>
                <a:cubicBezTo>
                  <a:pt x="3810000" y="5360293"/>
                  <a:pt x="3814961" y="5361534"/>
                  <a:pt x="3824882" y="5359053"/>
                </a:cubicBezTo>
                <a:lnTo>
                  <a:pt x="3826848" y="5358702"/>
                </a:lnTo>
                <a:close/>
                <a:moveTo>
                  <a:pt x="3795117" y="5355332"/>
                </a:moveTo>
                <a:cubicBezTo>
                  <a:pt x="3790156" y="5355332"/>
                  <a:pt x="3786435" y="5356573"/>
                  <a:pt x="3783955" y="5359053"/>
                </a:cubicBezTo>
                <a:cubicBezTo>
                  <a:pt x="3781474" y="5361534"/>
                  <a:pt x="3780234" y="5364014"/>
                  <a:pt x="3780234" y="5366495"/>
                </a:cubicBezTo>
                <a:cubicBezTo>
                  <a:pt x="3780234" y="5368975"/>
                  <a:pt x="3781474" y="5370215"/>
                  <a:pt x="3783955" y="5370215"/>
                </a:cubicBezTo>
                <a:cubicBezTo>
                  <a:pt x="3786435" y="5370215"/>
                  <a:pt x="3790156" y="5370215"/>
                  <a:pt x="3795117" y="5370215"/>
                </a:cubicBezTo>
                <a:cubicBezTo>
                  <a:pt x="3800078" y="5370215"/>
                  <a:pt x="3802558" y="5367735"/>
                  <a:pt x="3802558" y="5362774"/>
                </a:cubicBezTo>
                <a:cubicBezTo>
                  <a:pt x="3797597" y="5357813"/>
                  <a:pt x="3795117" y="5355332"/>
                  <a:pt x="3795117" y="5355332"/>
                </a:cubicBezTo>
                <a:close/>
                <a:moveTo>
                  <a:pt x="3631406" y="5355332"/>
                </a:moveTo>
                <a:cubicBezTo>
                  <a:pt x="3616523" y="5355332"/>
                  <a:pt x="3609082" y="5357813"/>
                  <a:pt x="3609082" y="5362774"/>
                </a:cubicBezTo>
                <a:cubicBezTo>
                  <a:pt x="3599160" y="5367735"/>
                  <a:pt x="3594199" y="5370215"/>
                  <a:pt x="3594199" y="5370215"/>
                </a:cubicBezTo>
                <a:cubicBezTo>
                  <a:pt x="3584277" y="5370215"/>
                  <a:pt x="3575595" y="5371455"/>
                  <a:pt x="3568154" y="5373936"/>
                </a:cubicBezTo>
                <a:cubicBezTo>
                  <a:pt x="3560713" y="5376417"/>
                  <a:pt x="3556992" y="5377657"/>
                  <a:pt x="3556992" y="5377657"/>
                </a:cubicBezTo>
                <a:cubicBezTo>
                  <a:pt x="3547070" y="5382617"/>
                  <a:pt x="3539629" y="5386338"/>
                  <a:pt x="3534668" y="5388819"/>
                </a:cubicBezTo>
                <a:cubicBezTo>
                  <a:pt x="3529707" y="5391299"/>
                  <a:pt x="3528467" y="5393780"/>
                  <a:pt x="3530947" y="5396260"/>
                </a:cubicBezTo>
                <a:cubicBezTo>
                  <a:pt x="3533427" y="5398741"/>
                  <a:pt x="3534668" y="5399981"/>
                  <a:pt x="3534668" y="5399981"/>
                </a:cubicBezTo>
                <a:lnTo>
                  <a:pt x="3564433" y="5399981"/>
                </a:lnTo>
                <a:lnTo>
                  <a:pt x="3609082" y="5399981"/>
                </a:lnTo>
                <a:cubicBezTo>
                  <a:pt x="3614043" y="5404942"/>
                  <a:pt x="3617763" y="5407422"/>
                  <a:pt x="3620244" y="5407422"/>
                </a:cubicBezTo>
                <a:cubicBezTo>
                  <a:pt x="3622724" y="5407422"/>
                  <a:pt x="3626445" y="5404942"/>
                  <a:pt x="3631406" y="5399981"/>
                </a:cubicBezTo>
                <a:cubicBezTo>
                  <a:pt x="3636367" y="5399981"/>
                  <a:pt x="3642568" y="5399981"/>
                  <a:pt x="3650009" y="5399981"/>
                </a:cubicBezTo>
                <a:cubicBezTo>
                  <a:pt x="3657451" y="5399981"/>
                  <a:pt x="3664892" y="5398741"/>
                  <a:pt x="3672334" y="5396260"/>
                </a:cubicBezTo>
                <a:cubicBezTo>
                  <a:pt x="3679775" y="5393780"/>
                  <a:pt x="3683496" y="5390059"/>
                  <a:pt x="3683496" y="5385098"/>
                </a:cubicBezTo>
                <a:lnTo>
                  <a:pt x="3690937" y="5392540"/>
                </a:lnTo>
                <a:cubicBezTo>
                  <a:pt x="3690937" y="5402462"/>
                  <a:pt x="3688457" y="5409903"/>
                  <a:pt x="3683496" y="5414864"/>
                </a:cubicBezTo>
                <a:lnTo>
                  <a:pt x="3690937" y="5414864"/>
                </a:lnTo>
                <a:cubicBezTo>
                  <a:pt x="3695898" y="5414864"/>
                  <a:pt x="3700859" y="5416104"/>
                  <a:pt x="3705820" y="5418584"/>
                </a:cubicBezTo>
                <a:cubicBezTo>
                  <a:pt x="3710781" y="5421065"/>
                  <a:pt x="3713261" y="5422305"/>
                  <a:pt x="3713261" y="5422305"/>
                </a:cubicBezTo>
                <a:lnTo>
                  <a:pt x="3713261" y="5414864"/>
                </a:lnTo>
                <a:cubicBezTo>
                  <a:pt x="3713261" y="5414864"/>
                  <a:pt x="3714502" y="5413624"/>
                  <a:pt x="3716982" y="5411143"/>
                </a:cubicBezTo>
                <a:cubicBezTo>
                  <a:pt x="3719462" y="5408662"/>
                  <a:pt x="3720703" y="5407422"/>
                  <a:pt x="3720703" y="5407422"/>
                </a:cubicBezTo>
                <a:lnTo>
                  <a:pt x="3735586" y="5399981"/>
                </a:lnTo>
                <a:lnTo>
                  <a:pt x="3720703" y="5392540"/>
                </a:lnTo>
                <a:lnTo>
                  <a:pt x="3713261" y="5385098"/>
                </a:lnTo>
                <a:cubicBezTo>
                  <a:pt x="3708300" y="5375176"/>
                  <a:pt x="3700859" y="5367735"/>
                  <a:pt x="3690937" y="5362774"/>
                </a:cubicBezTo>
                <a:cubicBezTo>
                  <a:pt x="3685976" y="5362774"/>
                  <a:pt x="3681015" y="5362774"/>
                  <a:pt x="3676054" y="5362774"/>
                </a:cubicBezTo>
                <a:cubicBezTo>
                  <a:pt x="3671093" y="5362774"/>
                  <a:pt x="3666133" y="5365255"/>
                  <a:pt x="3661172" y="5370215"/>
                </a:cubicBezTo>
                <a:cubicBezTo>
                  <a:pt x="3656210" y="5380137"/>
                  <a:pt x="3651250" y="5385098"/>
                  <a:pt x="3646289" y="5385098"/>
                </a:cubicBezTo>
                <a:lnTo>
                  <a:pt x="3646289" y="5377657"/>
                </a:lnTo>
                <a:lnTo>
                  <a:pt x="3638847" y="5370215"/>
                </a:lnTo>
                <a:lnTo>
                  <a:pt x="3623964" y="5362774"/>
                </a:lnTo>
                <a:lnTo>
                  <a:pt x="3638847" y="5362774"/>
                </a:lnTo>
                <a:cubicBezTo>
                  <a:pt x="3653730" y="5362774"/>
                  <a:pt x="3661172" y="5361534"/>
                  <a:pt x="3661172" y="5359053"/>
                </a:cubicBezTo>
                <a:cubicBezTo>
                  <a:pt x="3661172" y="5356573"/>
                  <a:pt x="3651250" y="5355332"/>
                  <a:pt x="3631406" y="5355332"/>
                </a:cubicBezTo>
                <a:close/>
                <a:moveTo>
                  <a:pt x="3497461" y="5355332"/>
                </a:moveTo>
                <a:lnTo>
                  <a:pt x="3482578" y="5370215"/>
                </a:lnTo>
                <a:cubicBezTo>
                  <a:pt x="3487539" y="5370215"/>
                  <a:pt x="3491260" y="5370215"/>
                  <a:pt x="3493740" y="5370215"/>
                </a:cubicBezTo>
                <a:cubicBezTo>
                  <a:pt x="3496220" y="5370215"/>
                  <a:pt x="3499941" y="5367735"/>
                  <a:pt x="3504902" y="5362774"/>
                </a:cubicBezTo>
                <a:close/>
                <a:moveTo>
                  <a:pt x="3177480" y="5355332"/>
                </a:moveTo>
                <a:lnTo>
                  <a:pt x="3184921" y="5362774"/>
                </a:lnTo>
                <a:lnTo>
                  <a:pt x="3184921" y="5355332"/>
                </a:lnTo>
                <a:cubicBezTo>
                  <a:pt x="3184921" y="5355332"/>
                  <a:pt x="3182441" y="5355332"/>
                  <a:pt x="3177480" y="5355332"/>
                </a:cubicBezTo>
                <a:close/>
                <a:moveTo>
                  <a:pt x="2552402" y="5355332"/>
                </a:moveTo>
                <a:cubicBezTo>
                  <a:pt x="2547441" y="5355332"/>
                  <a:pt x="2546201" y="5356573"/>
                  <a:pt x="2548681" y="5359053"/>
                </a:cubicBezTo>
                <a:cubicBezTo>
                  <a:pt x="2551162" y="5361534"/>
                  <a:pt x="2552402" y="5362774"/>
                  <a:pt x="2552402" y="5362774"/>
                </a:cubicBezTo>
                <a:cubicBezTo>
                  <a:pt x="2552402" y="5362774"/>
                  <a:pt x="2554883" y="5360293"/>
                  <a:pt x="2559843" y="5355332"/>
                </a:cubicBezTo>
                <a:close/>
                <a:moveTo>
                  <a:pt x="2158007" y="5355332"/>
                </a:moveTo>
                <a:cubicBezTo>
                  <a:pt x="2158007" y="5355332"/>
                  <a:pt x="2161728" y="5355332"/>
                  <a:pt x="2169169" y="5355332"/>
                </a:cubicBezTo>
                <a:cubicBezTo>
                  <a:pt x="2176611" y="5355332"/>
                  <a:pt x="2180332" y="5357813"/>
                  <a:pt x="2180332" y="5362774"/>
                </a:cubicBezTo>
                <a:cubicBezTo>
                  <a:pt x="2180332" y="5367735"/>
                  <a:pt x="2177851" y="5371455"/>
                  <a:pt x="2172890" y="5373936"/>
                </a:cubicBezTo>
                <a:cubicBezTo>
                  <a:pt x="2167929" y="5376417"/>
                  <a:pt x="2162968" y="5375176"/>
                  <a:pt x="2158007" y="5370215"/>
                </a:cubicBezTo>
                <a:close/>
                <a:moveTo>
                  <a:pt x="3228640" y="5349751"/>
                </a:moveTo>
                <a:cubicBezTo>
                  <a:pt x="3224299" y="5349751"/>
                  <a:pt x="3219648" y="5350372"/>
                  <a:pt x="3214687" y="5351612"/>
                </a:cubicBezTo>
                <a:cubicBezTo>
                  <a:pt x="3204765" y="5354092"/>
                  <a:pt x="3199804" y="5359053"/>
                  <a:pt x="3199804" y="5366495"/>
                </a:cubicBezTo>
                <a:cubicBezTo>
                  <a:pt x="3199804" y="5373936"/>
                  <a:pt x="3199804" y="5377657"/>
                  <a:pt x="3199804" y="5377657"/>
                </a:cubicBezTo>
                <a:lnTo>
                  <a:pt x="3199804" y="5385098"/>
                </a:lnTo>
                <a:cubicBezTo>
                  <a:pt x="3204765" y="5390059"/>
                  <a:pt x="3212207" y="5390059"/>
                  <a:pt x="3222128" y="5385098"/>
                </a:cubicBezTo>
                <a:cubicBezTo>
                  <a:pt x="3227089" y="5385098"/>
                  <a:pt x="3229570" y="5383858"/>
                  <a:pt x="3229570" y="5381377"/>
                </a:cubicBezTo>
                <a:cubicBezTo>
                  <a:pt x="3229570" y="5378897"/>
                  <a:pt x="3227089" y="5377657"/>
                  <a:pt x="3222128" y="5377657"/>
                </a:cubicBezTo>
                <a:cubicBezTo>
                  <a:pt x="3217167" y="5372696"/>
                  <a:pt x="3214687" y="5370215"/>
                  <a:pt x="3214687" y="5370215"/>
                </a:cubicBezTo>
                <a:cubicBezTo>
                  <a:pt x="3219648" y="5365255"/>
                  <a:pt x="3223369" y="5362774"/>
                  <a:pt x="3225849" y="5362774"/>
                </a:cubicBezTo>
                <a:cubicBezTo>
                  <a:pt x="3228330" y="5362774"/>
                  <a:pt x="3232050" y="5362774"/>
                  <a:pt x="3237011" y="5362774"/>
                </a:cubicBezTo>
                <a:cubicBezTo>
                  <a:pt x="3246933" y="5357813"/>
                  <a:pt x="3248173" y="5354092"/>
                  <a:pt x="3240732" y="5351612"/>
                </a:cubicBezTo>
                <a:cubicBezTo>
                  <a:pt x="3237011" y="5350372"/>
                  <a:pt x="3232980" y="5349751"/>
                  <a:pt x="3228640" y="5349751"/>
                </a:cubicBezTo>
                <a:close/>
                <a:moveTo>
                  <a:pt x="3973711" y="5347891"/>
                </a:moveTo>
                <a:cubicBezTo>
                  <a:pt x="3973711" y="5347891"/>
                  <a:pt x="3972470" y="5349132"/>
                  <a:pt x="3969990" y="5351612"/>
                </a:cubicBezTo>
                <a:cubicBezTo>
                  <a:pt x="3967510" y="5354092"/>
                  <a:pt x="3968750" y="5355332"/>
                  <a:pt x="3973711" y="5355332"/>
                </a:cubicBezTo>
                <a:cubicBezTo>
                  <a:pt x="3973711" y="5350372"/>
                  <a:pt x="3973711" y="5347891"/>
                  <a:pt x="3973711" y="5347891"/>
                </a:cubicBezTo>
                <a:close/>
                <a:moveTo>
                  <a:pt x="4241601" y="5344170"/>
                </a:moveTo>
                <a:cubicBezTo>
                  <a:pt x="4244081" y="5344170"/>
                  <a:pt x="4246562" y="5345411"/>
                  <a:pt x="4249042" y="5347891"/>
                </a:cubicBezTo>
                <a:cubicBezTo>
                  <a:pt x="4254004" y="5352852"/>
                  <a:pt x="4256484" y="5355332"/>
                  <a:pt x="4256484" y="5355332"/>
                </a:cubicBezTo>
                <a:lnTo>
                  <a:pt x="4249042" y="5362774"/>
                </a:lnTo>
                <a:cubicBezTo>
                  <a:pt x="4249042" y="5357813"/>
                  <a:pt x="4247802" y="5356573"/>
                  <a:pt x="4245322" y="5359053"/>
                </a:cubicBezTo>
                <a:cubicBezTo>
                  <a:pt x="4242842" y="5361534"/>
                  <a:pt x="4241601" y="5362774"/>
                  <a:pt x="4241601" y="5362774"/>
                </a:cubicBezTo>
                <a:cubicBezTo>
                  <a:pt x="4236640" y="5362774"/>
                  <a:pt x="4232919" y="5361534"/>
                  <a:pt x="4230439" y="5359053"/>
                </a:cubicBezTo>
                <a:cubicBezTo>
                  <a:pt x="4227959" y="5356573"/>
                  <a:pt x="4229199" y="5352852"/>
                  <a:pt x="4234160" y="5347891"/>
                </a:cubicBezTo>
                <a:cubicBezTo>
                  <a:pt x="4236640" y="5345411"/>
                  <a:pt x="4239120" y="5344170"/>
                  <a:pt x="4241601" y="5344170"/>
                </a:cubicBezTo>
                <a:close/>
                <a:moveTo>
                  <a:pt x="2344042" y="5340450"/>
                </a:moveTo>
                <a:cubicBezTo>
                  <a:pt x="2339082" y="5340450"/>
                  <a:pt x="2339082" y="5342930"/>
                  <a:pt x="2344042" y="5347891"/>
                </a:cubicBezTo>
                <a:lnTo>
                  <a:pt x="2351484" y="5347891"/>
                </a:lnTo>
                <a:cubicBezTo>
                  <a:pt x="2351484" y="5342930"/>
                  <a:pt x="2349003" y="5340450"/>
                  <a:pt x="2344042" y="5340450"/>
                </a:cubicBezTo>
                <a:close/>
                <a:moveTo>
                  <a:pt x="3988593" y="5333008"/>
                </a:moveTo>
                <a:cubicBezTo>
                  <a:pt x="3988593" y="5333008"/>
                  <a:pt x="3988593" y="5335489"/>
                  <a:pt x="3988593" y="5340450"/>
                </a:cubicBezTo>
                <a:cubicBezTo>
                  <a:pt x="3988593" y="5340450"/>
                  <a:pt x="3991074" y="5340450"/>
                  <a:pt x="3996035" y="5340450"/>
                </a:cubicBezTo>
                <a:cubicBezTo>
                  <a:pt x="4000996" y="5340450"/>
                  <a:pt x="4003476" y="5340450"/>
                  <a:pt x="4003476" y="5340450"/>
                </a:cubicBezTo>
                <a:cubicBezTo>
                  <a:pt x="4003476" y="5335489"/>
                  <a:pt x="4000996" y="5333008"/>
                  <a:pt x="3996035" y="5333008"/>
                </a:cubicBezTo>
                <a:cubicBezTo>
                  <a:pt x="3991074" y="5333008"/>
                  <a:pt x="3988593" y="5333008"/>
                  <a:pt x="3988593" y="5333008"/>
                </a:cubicBezTo>
                <a:close/>
                <a:moveTo>
                  <a:pt x="3770932" y="5329288"/>
                </a:moveTo>
                <a:cubicBezTo>
                  <a:pt x="3769692" y="5329288"/>
                  <a:pt x="3767832" y="5330528"/>
                  <a:pt x="3765351" y="5333008"/>
                </a:cubicBezTo>
                <a:cubicBezTo>
                  <a:pt x="3760390" y="5337969"/>
                  <a:pt x="3755429" y="5337969"/>
                  <a:pt x="3750468" y="5333008"/>
                </a:cubicBezTo>
                <a:lnTo>
                  <a:pt x="3720703" y="5340450"/>
                </a:lnTo>
                <a:cubicBezTo>
                  <a:pt x="3720703" y="5340450"/>
                  <a:pt x="3723183" y="5340450"/>
                  <a:pt x="3728144" y="5340450"/>
                </a:cubicBezTo>
                <a:cubicBezTo>
                  <a:pt x="3733105" y="5340450"/>
                  <a:pt x="3738066" y="5341690"/>
                  <a:pt x="3743027" y="5344170"/>
                </a:cubicBezTo>
                <a:cubicBezTo>
                  <a:pt x="3747988" y="5346651"/>
                  <a:pt x="3747988" y="5350372"/>
                  <a:pt x="3743027" y="5355332"/>
                </a:cubicBezTo>
                <a:lnTo>
                  <a:pt x="3735586" y="5355332"/>
                </a:lnTo>
                <a:lnTo>
                  <a:pt x="3713261" y="5362774"/>
                </a:lnTo>
                <a:cubicBezTo>
                  <a:pt x="3713261" y="5367735"/>
                  <a:pt x="3716982" y="5370215"/>
                  <a:pt x="3724423" y="5370215"/>
                </a:cubicBezTo>
                <a:cubicBezTo>
                  <a:pt x="3731865" y="5370215"/>
                  <a:pt x="3735586" y="5368975"/>
                  <a:pt x="3735586" y="5366495"/>
                </a:cubicBezTo>
                <a:cubicBezTo>
                  <a:pt x="3735586" y="5364014"/>
                  <a:pt x="3740547" y="5362774"/>
                  <a:pt x="3750468" y="5362774"/>
                </a:cubicBezTo>
                <a:lnTo>
                  <a:pt x="3765351" y="5355332"/>
                </a:lnTo>
                <a:cubicBezTo>
                  <a:pt x="3765351" y="5350372"/>
                  <a:pt x="3765351" y="5345410"/>
                  <a:pt x="3765351" y="5340450"/>
                </a:cubicBezTo>
                <a:lnTo>
                  <a:pt x="3772793" y="5333008"/>
                </a:lnTo>
                <a:cubicBezTo>
                  <a:pt x="3772793" y="5330528"/>
                  <a:pt x="3772173" y="5329288"/>
                  <a:pt x="3770932" y="5329288"/>
                </a:cubicBezTo>
                <a:close/>
                <a:moveTo>
                  <a:pt x="4014638" y="5325567"/>
                </a:moveTo>
                <a:cubicBezTo>
                  <a:pt x="4012158" y="5325567"/>
                  <a:pt x="4010918" y="5329288"/>
                  <a:pt x="4010918" y="5336729"/>
                </a:cubicBezTo>
                <a:cubicBezTo>
                  <a:pt x="4010918" y="5344170"/>
                  <a:pt x="4012158" y="5349132"/>
                  <a:pt x="4014638" y="5351612"/>
                </a:cubicBezTo>
                <a:cubicBezTo>
                  <a:pt x="4017119" y="5354092"/>
                  <a:pt x="4022080" y="5355332"/>
                  <a:pt x="4029521" y="5355332"/>
                </a:cubicBezTo>
                <a:lnTo>
                  <a:pt x="4018359" y="5355332"/>
                </a:lnTo>
                <a:lnTo>
                  <a:pt x="4025800" y="5362774"/>
                </a:lnTo>
                <a:lnTo>
                  <a:pt x="4033242" y="5355332"/>
                </a:lnTo>
                <a:lnTo>
                  <a:pt x="4029521" y="5355332"/>
                </a:lnTo>
                <a:cubicBezTo>
                  <a:pt x="4036963" y="5355332"/>
                  <a:pt x="4038203" y="5352852"/>
                  <a:pt x="4033242" y="5347891"/>
                </a:cubicBezTo>
                <a:lnTo>
                  <a:pt x="4025800" y="5340450"/>
                </a:lnTo>
                <a:lnTo>
                  <a:pt x="4033242" y="5333008"/>
                </a:lnTo>
                <a:cubicBezTo>
                  <a:pt x="4033242" y="5328048"/>
                  <a:pt x="4033242" y="5325567"/>
                  <a:pt x="4033242" y="5325567"/>
                </a:cubicBezTo>
                <a:cubicBezTo>
                  <a:pt x="4033242" y="5325567"/>
                  <a:pt x="4030761" y="5325567"/>
                  <a:pt x="4025800" y="5325567"/>
                </a:cubicBezTo>
                <a:cubicBezTo>
                  <a:pt x="4020839" y="5325567"/>
                  <a:pt x="4017119" y="5325567"/>
                  <a:pt x="4014638" y="5325567"/>
                </a:cubicBezTo>
                <a:close/>
                <a:moveTo>
                  <a:pt x="3832324" y="5325567"/>
                </a:moveTo>
                <a:cubicBezTo>
                  <a:pt x="3827363" y="5325567"/>
                  <a:pt x="3819921" y="5328048"/>
                  <a:pt x="3810000" y="5333008"/>
                </a:cubicBezTo>
                <a:lnTo>
                  <a:pt x="3810000" y="5340450"/>
                </a:lnTo>
                <a:lnTo>
                  <a:pt x="3817441" y="5340450"/>
                </a:lnTo>
                <a:cubicBezTo>
                  <a:pt x="3817441" y="5335489"/>
                  <a:pt x="3819921" y="5333008"/>
                  <a:pt x="3824882" y="5333008"/>
                </a:cubicBezTo>
                <a:close/>
                <a:moveTo>
                  <a:pt x="2559843" y="5325567"/>
                </a:moveTo>
                <a:cubicBezTo>
                  <a:pt x="2554883" y="5325567"/>
                  <a:pt x="2552402" y="5326807"/>
                  <a:pt x="2552402" y="5329288"/>
                </a:cubicBezTo>
                <a:cubicBezTo>
                  <a:pt x="2552402" y="5331768"/>
                  <a:pt x="2554883" y="5334248"/>
                  <a:pt x="2559843" y="5336729"/>
                </a:cubicBezTo>
                <a:cubicBezTo>
                  <a:pt x="2564804" y="5339210"/>
                  <a:pt x="2567285" y="5340450"/>
                  <a:pt x="2567285" y="5340450"/>
                </a:cubicBezTo>
                <a:lnTo>
                  <a:pt x="2567285" y="5333008"/>
                </a:lnTo>
                <a:cubicBezTo>
                  <a:pt x="2567285" y="5328048"/>
                  <a:pt x="2564804" y="5325567"/>
                  <a:pt x="2559843" y="5325567"/>
                </a:cubicBezTo>
                <a:close/>
                <a:moveTo>
                  <a:pt x="2433339" y="5325567"/>
                </a:moveTo>
                <a:lnTo>
                  <a:pt x="2448222" y="5340450"/>
                </a:lnTo>
                <a:cubicBezTo>
                  <a:pt x="2458144" y="5340450"/>
                  <a:pt x="2465586" y="5340450"/>
                  <a:pt x="2470546" y="5340450"/>
                </a:cubicBezTo>
                <a:cubicBezTo>
                  <a:pt x="2475507" y="5335489"/>
                  <a:pt x="2477988" y="5331768"/>
                  <a:pt x="2477988" y="5329288"/>
                </a:cubicBezTo>
                <a:cubicBezTo>
                  <a:pt x="2477988" y="5326807"/>
                  <a:pt x="2475507" y="5325567"/>
                  <a:pt x="2470546" y="5325567"/>
                </a:cubicBezTo>
                <a:cubicBezTo>
                  <a:pt x="2465586" y="5325567"/>
                  <a:pt x="2458144" y="5325567"/>
                  <a:pt x="2448222" y="5325567"/>
                </a:cubicBezTo>
                <a:close/>
                <a:moveTo>
                  <a:pt x="2384970" y="5325567"/>
                </a:moveTo>
                <a:cubicBezTo>
                  <a:pt x="2382490" y="5325567"/>
                  <a:pt x="2381250" y="5330528"/>
                  <a:pt x="2381250" y="5340450"/>
                </a:cubicBezTo>
                <a:lnTo>
                  <a:pt x="2396132" y="5347891"/>
                </a:lnTo>
                <a:lnTo>
                  <a:pt x="2403574" y="5340450"/>
                </a:lnTo>
                <a:lnTo>
                  <a:pt x="2418457" y="5333008"/>
                </a:lnTo>
                <a:lnTo>
                  <a:pt x="2403574" y="5325567"/>
                </a:lnTo>
                <a:cubicBezTo>
                  <a:pt x="2393652" y="5325567"/>
                  <a:pt x="2387451" y="5325567"/>
                  <a:pt x="2384970" y="5325567"/>
                </a:cubicBezTo>
                <a:close/>
                <a:moveTo>
                  <a:pt x="2098476" y="5325567"/>
                </a:moveTo>
                <a:lnTo>
                  <a:pt x="2105917" y="5333008"/>
                </a:lnTo>
                <a:lnTo>
                  <a:pt x="2098476" y="5333008"/>
                </a:lnTo>
                <a:close/>
                <a:moveTo>
                  <a:pt x="4509492" y="5321846"/>
                </a:moveTo>
                <a:cubicBezTo>
                  <a:pt x="4509492" y="5324327"/>
                  <a:pt x="4511972" y="5325567"/>
                  <a:pt x="4516933" y="5325567"/>
                </a:cubicBezTo>
                <a:cubicBezTo>
                  <a:pt x="4516933" y="5330528"/>
                  <a:pt x="4514453" y="5333008"/>
                  <a:pt x="4509492" y="5333008"/>
                </a:cubicBezTo>
                <a:lnTo>
                  <a:pt x="4509492" y="5325567"/>
                </a:lnTo>
                <a:close/>
                <a:moveTo>
                  <a:pt x="2224980" y="5318125"/>
                </a:moveTo>
                <a:cubicBezTo>
                  <a:pt x="2220019" y="5318125"/>
                  <a:pt x="2217539" y="5319365"/>
                  <a:pt x="2217539" y="5321846"/>
                </a:cubicBezTo>
                <a:cubicBezTo>
                  <a:pt x="2217539" y="5324327"/>
                  <a:pt x="2217539" y="5325567"/>
                  <a:pt x="2217539" y="5325567"/>
                </a:cubicBezTo>
                <a:close/>
                <a:moveTo>
                  <a:pt x="3653730" y="5310684"/>
                </a:moveTo>
                <a:lnTo>
                  <a:pt x="3638847" y="5318125"/>
                </a:lnTo>
                <a:cubicBezTo>
                  <a:pt x="3638847" y="5323086"/>
                  <a:pt x="3633886" y="5325567"/>
                  <a:pt x="3623964" y="5325567"/>
                </a:cubicBezTo>
                <a:lnTo>
                  <a:pt x="3653730" y="5325567"/>
                </a:lnTo>
                <a:lnTo>
                  <a:pt x="3661172" y="5325567"/>
                </a:lnTo>
                <a:close/>
                <a:moveTo>
                  <a:pt x="2418457" y="5310684"/>
                </a:moveTo>
                <a:cubicBezTo>
                  <a:pt x="2408534" y="5310684"/>
                  <a:pt x="2406054" y="5313165"/>
                  <a:pt x="2411015" y="5318125"/>
                </a:cubicBezTo>
                <a:lnTo>
                  <a:pt x="2425898" y="5318125"/>
                </a:lnTo>
                <a:close/>
                <a:moveTo>
                  <a:pt x="2284511" y="5310684"/>
                </a:moveTo>
                <a:cubicBezTo>
                  <a:pt x="2279551" y="5315645"/>
                  <a:pt x="2277070" y="5318125"/>
                  <a:pt x="2277070" y="5318125"/>
                </a:cubicBezTo>
                <a:cubicBezTo>
                  <a:pt x="2277070" y="5318125"/>
                  <a:pt x="2279551" y="5318125"/>
                  <a:pt x="2284511" y="5318125"/>
                </a:cubicBezTo>
                <a:lnTo>
                  <a:pt x="2291953" y="5318125"/>
                </a:lnTo>
                <a:cubicBezTo>
                  <a:pt x="2286992" y="5313165"/>
                  <a:pt x="2284511" y="5310684"/>
                  <a:pt x="2284511" y="5310684"/>
                </a:cubicBezTo>
                <a:close/>
                <a:moveTo>
                  <a:pt x="2038945" y="5310684"/>
                </a:moveTo>
                <a:cubicBezTo>
                  <a:pt x="2043906" y="5315645"/>
                  <a:pt x="2046386" y="5318125"/>
                  <a:pt x="2046386" y="5318125"/>
                </a:cubicBezTo>
                <a:cubicBezTo>
                  <a:pt x="2046386" y="5328048"/>
                  <a:pt x="2041426" y="5330528"/>
                  <a:pt x="2031503" y="5325567"/>
                </a:cubicBezTo>
                <a:cubicBezTo>
                  <a:pt x="2031503" y="5325567"/>
                  <a:pt x="2032743" y="5323086"/>
                  <a:pt x="2035224" y="5318125"/>
                </a:cubicBezTo>
                <a:cubicBezTo>
                  <a:pt x="2037705" y="5313165"/>
                  <a:pt x="2038945" y="5310684"/>
                  <a:pt x="2038945" y="5310684"/>
                </a:cubicBezTo>
                <a:close/>
                <a:moveTo>
                  <a:pt x="2016621" y="5310684"/>
                </a:moveTo>
                <a:lnTo>
                  <a:pt x="2024062" y="5318125"/>
                </a:lnTo>
                <a:cubicBezTo>
                  <a:pt x="2019101" y="5318125"/>
                  <a:pt x="2015381" y="5316885"/>
                  <a:pt x="2012900" y="5314405"/>
                </a:cubicBezTo>
                <a:cubicBezTo>
                  <a:pt x="2010419" y="5311924"/>
                  <a:pt x="2011660" y="5310684"/>
                  <a:pt x="2016621" y="5310684"/>
                </a:cubicBezTo>
                <a:close/>
                <a:moveTo>
                  <a:pt x="3607221" y="5306963"/>
                </a:moveTo>
                <a:cubicBezTo>
                  <a:pt x="3605981" y="5306963"/>
                  <a:pt x="3604121" y="5308204"/>
                  <a:pt x="3601640" y="5310684"/>
                </a:cubicBezTo>
                <a:lnTo>
                  <a:pt x="3609082" y="5310684"/>
                </a:lnTo>
                <a:cubicBezTo>
                  <a:pt x="3609082" y="5308204"/>
                  <a:pt x="3608462" y="5306963"/>
                  <a:pt x="3607221" y="5306963"/>
                </a:cubicBezTo>
                <a:close/>
                <a:moveTo>
                  <a:pt x="2492871" y="5306963"/>
                </a:moveTo>
                <a:cubicBezTo>
                  <a:pt x="2490390" y="5306963"/>
                  <a:pt x="2487910" y="5308204"/>
                  <a:pt x="2485429" y="5310684"/>
                </a:cubicBezTo>
                <a:lnTo>
                  <a:pt x="2492871" y="5325567"/>
                </a:lnTo>
                <a:lnTo>
                  <a:pt x="2500312" y="5333008"/>
                </a:lnTo>
                <a:cubicBezTo>
                  <a:pt x="2510234" y="5328048"/>
                  <a:pt x="2512714" y="5324327"/>
                  <a:pt x="2507753" y="5321846"/>
                </a:cubicBezTo>
                <a:cubicBezTo>
                  <a:pt x="2502793" y="5319365"/>
                  <a:pt x="2500312" y="5315645"/>
                  <a:pt x="2500312" y="5310684"/>
                </a:cubicBezTo>
                <a:cubicBezTo>
                  <a:pt x="2497832" y="5308204"/>
                  <a:pt x="2495351" y="5306963"/>
                  <a:pt x="2492871" y="5306963"/>
                </a:cubicBezTo>
                <a:close/>
                <a:moveTo>
                  <a:pt x="3824882" y="5303243"/>
                </a:moveTo>
                <a:cubicBezTo>
                  <a:pt x="3824882" y="5308203"/>
                  <a:pt x="3824882" y="5310684"/>
                  <a:pt x="3824882" y="5310684"/>
                </a:cubicBezTo>
                <a:cubicBezTo>
                  <a:pt x="3824882" y="5310684"/>
                  <a:pt x="3827363" y="5310684"/>
                  <a:pt x="3832324" y="5310684"/>
                </a:cubicBezTo>
                <a:cubicBezTo>
                  <a:pt x="3837285" y="5310684"/>
                  <a:pt x="3839765" y="5309444"/>
                  <a:pt x="3839765" y="5306963"/>
                </a:cubicBezTo>
                <a:cubicBezTo>
                  <a:pt x="3839765" y="5304483"/>
                  <a:pt x="3837285" y="5303243"/>
                  <a:pt x="3832324" y="5303243"/>
                </a:cubicBezTo>
                <a:close/>
                <a:moveTo>
                  <a:pt x="3802558" y="5303243"/>
                </a:moveTo>
                <a:cubicBezTo>
                  <a:pt x="3797597" y="5303243"/>
                  <a:pt x="3795117" y="5305723"/>
                  <a:pt x="3795117" y="5310684"/>
                </a:cubicBezTo>
                <a:cubicBezTo>
                  <a:pt x="3795117" y="5310684"/>
                  <a:pt x="3796357" y="5311924"/>
                  <a:pt x="3798838" y="5314405"/>
                </a:cubicBezTo>
                <a:cubicBezTo>
                  <a:pt x="3801318" y="5316885"/>
                  <a:pt x="3802558" y="5318125"/>
                  <a:pt x="3802558" y="5318125"/>
                </a:cubicBezTo>
                <a:cubicBezTo>
                  <a:pt x="3807519" y="5318125"/>
                  <a:pt x="3810000" y="5315645"/>
                  <a:pt x="3810000" y="5310684"/>
                </a:cubicBezTo>
                <a:cubicBezTo>
                  <a:pt x="3810000" y="5305723"/>
                  <a:pt x="3807519" y="5303243"/>
                  <a:pt x="3802558" y="5303243"/>
                </a:cubicBezTo>
                <a:close/>
                <a:moveTo>
                  <a:pt x="3475136" y="5303243"/>
                </a:moveTo>
                <a:cubicBezTo>
                  <a:pt x="3470175" y="5308203"/>
                  <a:pt x="3470175" y="5310684"/>
                  <a:pt x="3475136" y="5310684"/>
                </a:cubicBezTo>
                <a:cubicBezTo>
                  <a:pt x="3480097" y="5310684"/>
                  <a:pt x="3482578" y="5309444"/>
                  <a:pt x="3482578" y="5306963"/>
                </a:cubicBezTo>
                <a:cubicBezTo>
                  <a:pt x="3482578" y="5304483"/>
                  <a:pt x="3480097" y="5303243"/>
                  <a:pt x="3475136" y="5303243"/>
                </a:cubicBezTo>
                <a:close/>
                <a:moveTo>
                  <a:pt x="3199804" y="5303243"/>
                </a:moveTo>
                <a:cubicBezTo>
                  <a:pt x="3194843" y="5303243"/>
                  <a:pt x="3191122" y="5304483"/>
                  <a:pt x="3188642" y="5306963"/>
                </a:cubicBezTo>
                <a:cubicBezTo>
                  <a:pt x="3186162" y="5309444"/>
                  <a:pt x="3184921" y="5310684"/>
                  <a:pt x="3184921" y="5310684"/>
                </a:cubicBezTo>
                <a:lnTo>
                  <a:pt x="3184921" y="5318125"/>
                </a:lnTo>
                <a:cubicBezTo>
                  <a:pt x="3184921" y="5318125"/>
                  <a:pt x="3186162" y="5316885"/>
                  <a:pt x="3188642" y="5314405"/>
                </a:cubicBezTo>
                <a:cubicBezTo>
                  <a:pt x="3191122" y="5311924"/>
                  <a:pt x="3192363" y="5310684"/>
                  <a:pt x="3192363" y="5310684"/>
                </a:cubicBezTo>
                <a:close/>
                <a:moveTo>
                  <a:pt x="4597858" y="5300917"/>
                </a:moveTo>
                <a:cubicBezTo>
                  <a:pt x="4603439" y="5299987"/>
                  <a:pt x="4606230" y="5303243"/>
                  <a:pt x="4606230" y="5310684"/>
                </a:cubicBezTo>
                <a:cubicBezTo>
                  <a:pt x="4611191" y="5315645"/>
                  <a:pt x="4609951" y="5320606"/>
                  <a:pt x="4602509" y="5325567"/>
                </a:cubicBezTo>
                <a:cubicBezTo>
                  <a:pt x="4595068" y="5330528"/>
                  <a:pt x="4587626" y="5330528"/>
                  <a:pt x="4580185" y="5325567"/>
                </a:cubicBezTo>
                <a:cubicBezTo>
                  <a:pt x="4572744" y="5320606"/>
                  <a:pt x="4570263" y="5316885"/>
                  <a:pt x="4572744" y="5314405"/>
                </a:cubicBezTo>
                <a:cubicBezTo>
                  <a:pt x="4575224" y="5311924"/>
                  <a:pt x="4581426" y="5308203"/>
                  <a:pt x="4591347" y="5303243"/>
                </a:cubicBezTo>
                <a:cubicBezTo>
                  <a:pt x="4593828" y="5302003"/>
                  <a:pt x="4595998" y="5301228"/>
                  <a:pt x="4597858" y="5300917"/>
                </a:cubicBezTo>
                <a:close/>
                <a:moveTo>
                  <a:pt x="1942207" y="5299522"/>
                </a:moveTo>
                <a:cubicBezTo>
                  <a:pt x="1944687" y="5299522"/>
                  <a:pt x="1947168" y="5300763"/>
                  <a:pt x="1949648" y="5303243"/>
                </a:cubicBezTo>
                <a:lnTo>
                  <a:pt x="1942207" y="5310684"/>
                </a:lnTo>
                <a:lnTo>
                  <a:pt x="1934765" y="5303243"/>
                </a:lnTo>
                <a:cubicBezTo>
                  <a:pt x="1937246" y="5300763"/>
                  <a:pt x="1939726" y="5299522"/>
                  <a:pt x="1942207" y="5299522"/>
                </a:cubicBezTo>
                <a:close/>
                <a:moveTo>
                  <a:pt x="3080742" y="5295801"/>
                </a:moveTo>
                <a:lnTo>
                  <a:pt x="3088183" y="5303243"/>
                </a:lnTo>
                <a:lnTo>
                  <a:pt x="3088183" y="5295801"/>
                </a:lnTo>
                <a:cubicBezTo>
                  <a:pt x="3088183" y="5295801"/>
                  <a:pt x="3085702" y="5295801"/>
                  <a:pt x="3080742" y="5295801"/>
                </a:cubicBezTo>
                <a:close/>
                <a:moveTo>
                  <a:pt x="2433339" y="5295801"/>
                </a:moveTo>
                <a:lnTo>
                  <a:pt x="2433339" y="5303243"/>
                </a:lnTo>
                <a:cubicBezTo>
                  <a:pt x="2443261" y="5308203"/>
                  <a:pt x="2448222" y="5308203"/>
                  <a:pt x="2448222" y="5303243"/>
                </a:cubicBezTo>
                <a:cubicBezTo>
                  <a:pt x="2448222" y="5298282"/>
                  <a:pt x="2443261" y="5295801"/>
                  <a:pt x="2433339" y="5295801"/>
                </a:cubicBezTo>
                <a:close/>
                <a:moveTo>
                  <a:pt x="2158007" y="5295801"/>
                </a:moveTo>
                <a:cubicBezTo>
                  <a:pt x="2153047" y="5295801"/>
                  <a:pt x="2150566" y="5297041"/>
                  <a:pt x="2150566" y="5299522"/>
                </a:cubicBezTo>
                <a:cubicBezTo>
                  <a:pt x="2150566" y="5302003"/>
                  <a:pt x="2153047" y="5303243"/>
                  <a:pt x="2158007" y="5303243"/>
                </a:cubicBezTo>
                <a:cubicBezTo>
                  <a:pt x="2162968" y="5303243"/>
                  <a:pt x="2165449" y="5302003"/>
                  <a:pt x="2165449" y="5299522"/>
                </a:cubicBezTo>
                <a:cubicBezTo>
                  <a:pt x="2165449" y="5297041"/>
                  <a:pt x="2162968" y="5295801"/>
                  <a:pt x="2158007" y="5295801"/>
                </a:cubicBezTo>
                <a:close/>
                <a:moveTo>
                  <a:pt x="2321560" y="5289468"/>
                </a:moveTo>
                <a:lnTo>
                  <a:pt x="2320788" y="5294871"/>
                </a:lnTo>
                <a:cubicBezTo>
                  <a:pt x="2320168" y="5296731"/>
                  <a:pt x="2319238" y="5298282"/>
                  <a:pt x="2317998" y="5299522"/>
                </a:cubicBezTo>
                <a:cubicBezTo>
                  <a:pt x="2315517" y="5302003"/>
                  <a:pt x="2314277" y="5305723"/>
                  <a:pt x="2314277" y="5310684"/>
                </a:cubicBezTo>
                <a:cubicBezTo>
                  <a:pt x="2329160" y="5330528"/>
                  <a:pt x="2334120" y="5328048"/>
                  <a:pt x="2329160" y="5303243"/>
                </a:cubicBezTo>
                <a:cubicBezTo>
                  <a:pt x="2329160" y="5299522"/>
                  <a:pt x="2328230" y="5296266"/>
                  <a:pt x="2326369" y="5293476"/>
                </a:cubicBezTo>
                <a:close/>
                <a:moveTo>
                  <a:pt x="3832324" y="5288360"/>
                </a:moveTo>
                <a:lnTo>
                  <a:pt x="3839765" y="5295801"/>
                </a:lnTo>
                <a:cubicBezTo>
                  <a:pt x="3844726" y="5295801"/>
                  <a:pt x="3848447" y="5297041"/>
                  <a:pt x="3850927" y="5299522"/>
                </a:cubicBezTo>
                <a:cubicBezTo>
                  <a:pt x="3853408" y="5302003"/>
                  <a:pt x="3854648" y="5303243"/>
                  <a:pt x="3854648" y="5303243"/>
                </a:cubicBezTo>
                <a:cubicBezTo>
                  <a:pt x="3854648" y="5308203"/>
                  <a:pt x="3860849" y="5309444"/>
                  <a:pt x="3873252" y="5306963"/>
                </a:cubicBezTo>
                <a:cubicBezTo>
                  <a:pt x="3885654" y="5304483"/>
                  <a:pt x="3895576" y="5304483"/>
                  <a:pt x="3903017" y="5306963"/>
                </a:cubicBezTo>
                <a:cubicBezTo>
                  <a:pt x="3910459" y="5309444"/>
                  <a:pt x="3914179" y="5313165"/>
                  <a:pt x="3914179" y="5318125"/>
                </a:cubicBezTo>
                <a:cubicBezTo>
                  <a:pt x="3914179" y="5323086"/>
                  <a:pt x="3915420" y="5324327"/>
                  <a:pt x="3917900" y="5321846"/>
                </a:cubicBezTo>
                <a:cubicBezTo>
                  <a:pt x="3920380" y="5319365"/>
                  <a:pt x="3921621" y="5315645"/>
                  <a:pt x="3921621" y="5310684"/>
                </a:cubicBezTo>
                <a:cubicBezTo>
                  <a:pt x="3921621" y="5295801"/>
                  <a:pt x="3914179" y="5290840"/>
                  <a:pt x="3899297" y="5295801"/>
                </a:cubicBezTo>
                <a:cubicBezTo>
                  <a:pt x="3889375" y="5300762"/>
                  <a:pt x="3881933" y="5300762"/>
                  <a:pt x="3876972" y="5295801"/>
                </a:cubicBezTo>
                <a:close/>
                <a:moveTo>
                  <a:pt x="3631406" y="5288360"/>
                </a:moveTo>
                <a:cubicBezTo>
                  <a:pt x="3631406" y="5293321"/>
                  <a:pt x="3632646" y="5295801"/>
                  <a:pt x="3635127" y="5295801"/>
                </a:cubicBezTo>
                <a:cubicBezTo>
                  <a:pt x="3637607" y="5295801"/>
                  <a:pt x="3638847" y="5295801"/>
                  <a:pt x="3638847" y="5295801"/>
                </a:cubicBezTo>
                <a:cubicBezTo>
                  <a:pt x="3638847" y="5295801"/>
                  <a:pt x="3640088" y="5295801"/>
                  <a:pt x="3642568" y="5295801"/>
                </a:cubicBezTo>
                <a:cubicBezTo>
                  <a:pt x="3645048" y="5295801"/>
                  <a:pt x="3646289" y="5294561"/>
                  <a:pt x="3646289" y="5292081"/>
                </a:cubicBezTo>
                <a:cubicBezTo>
                  <a:pt x="3646289" y="5289600"/>
                  <a:pt x="3643808" y="5288360"/>
                  <a:pt x="3638847" y="5288360"/>
                </a:cubicBezTo>
                <a:cubicBezTo>
                  <a:pt x="3633886" y="5288360"/>
                  <a:pt x="3631406" y="5288360"/>
                  <a:pt x="3631406" y="5288360"/>
                </a:cubicBezTo>
                <a:close/>
                <a:moveTo>
                  <a:pt x="2344042" y="5288360"/>
                </a:moveTo>
                <a:lnTo>
                  <a:pt x="2344042" y="5295801"/>
                </a:lnTo>
                <a:lnTo>
                  <a:pt x="2351484" y="5288360"/>
                </a:lnTo>
                <a:cubicBezTo>
                  <a:pt x="2346523" y="5288360"/>
                  <a:pt x="2344042" y="5288360"/>
                  <a:pt x="2344042" y="5288360"/>
                </a:cubicBezTo>
                <a:close/>
                <a:moveTo>
                  <a:pt x="2187773" y="5288360"/>
                </a:moveTo>
                <a:lnTo>
                  <a:pt x="2180332" y="5295801"/>
                </a:lnTo>
                <a:lnTo>
                  <a:pt x="2172890" y="5310684"/>
                </a:lnTo>
                <a:cubicBezTo>
                  <a:pt x="2167929" y="5310684"/>
                  <a:pt x="2167929" y="5311924"/>
                  <a:pt x="2172890" y="5314405"/>
                </a:cubicBezTo>
                <a:cubicBezTo>
                  <a:pt x="2177851" y="5316885"/>
                  <a:pt x="2180332" y="5320606"/>
                  <a:pt x="2180332" y="5325567"/>
                </a:cubicBezTo>
                <a:lnTo>
                  <a:pt x="2195214" y="5325567"/>
                </a:lnTo>
                <a:lnTo>
                  <a:pt x="2202656" y="5318125"/>
                </a:lnTo>
                <a:cubicBezTo>
                  <a:pt x="2197695" y="5318125"/>
                  <a:pt x="2195214" y="5313165"/>
                  <a:pt x="2195214" y="5303243"/>
                </a:cubicBezTo>
                <a:close/>
                <a:moveTo>
                  <a:pt x="4844355" y="5282779"/>
                </a:moveTo>
                <a:cubicBezTo>
                  <a:pt x="4845595" y="5282779"/>
                  <a:pt x="4846835" y="5283399"/>
                  <a:pt x="4848076" y="5284639"/>
                </a:cubicBezTo>
                <a:cubicBezTo>
                  <a:pt x="4850556" y="5287120"/>
                  <a:pt x="4851796" y="5290840"/>
                  <a:pt x="4851796" y="5295801"/>
                </a:cubicBezTo>
                <a:lnTo>
                  <a:pt x="4836913" y="5288360"/>
                </a:lnTo>
                <a:cubicBezTo>
                  <a:pt x="4836913" y="5288360"/>
                  <a:pt x="4838154" y="5287120"/>
                  <a:pt x="4840634" y="5284639"/>
                </a:cubicBezTo>
                <a:cubicBezTo>
                  <a:pt x="4841874" y="5283399"/>
                  <a:pt x="4843115" y="5282779"/>
                  <a:pt x="4844355" y="5282779"/>
                </a:cubicBezTo>
                <a:close/>
                <a:moveTo>
                  <a:pt x="3780234" y="5280918"/>
                </a:moveTo>
                <a:lnTo>
                  <a:pt x="3787675" y="5288360"/>
                </a:lnTo>
                <a:lnTo>
                  <a:pt x="3795117" y="5288360"/>
                </a:lnTo>
                <a:cubicBezTo>
                  <a:pt x="3790156" y="5283399"/>
                  <a:pt x="3785195" y="5280918"/>
                  <a:pt x="3780234" y="5280918"/>
                </a:cubicBezTo>
                <a:close/>
                <a:moveTo>
                  <a:pt x="3720703" y="5280918"/>
                </a:moveTo>
                <a:cubicBezTo>
                  <a:pt x="3720703" y="5285879"/>
                  <a:pt x="3723183" y="5288360"/>
                  <a:pt x="3728144" y="5288360"/>
                </a:cubicBezTo>
                <a:lnTo>
                  <a:pt x="3735586" y="5280918"/>
                </a:lnTo>
                <a:cubicBezTo>
                  <a:pt x="3730625" y="5280918"/>
                  <a:pt x="3725664" y="5280918"/>
                  <a:pt x="3720703" y="5280918"/>
                </a:cubicBezTo>
                <a:close/>
                <a:moveTo>
                  <a:pt x="2284511" y="5280918"/>
                </a:moveTo>
                <a:cubicBezTo>
                  <a:pt x="2274589" y="5285879"/>
                  <a:pt x="2269628" y="5288360"/>
                  <a:pt x="2269628" y="5288360"/>
                </a:cubicBezTo>
                <a:cubicBezTo>
                  <a:pt x="2274589" y="5293321"/>
                  <a:pt x="2282031" y="5295801"/>
                  <a:pt x="2291953" y="5295801"/>
                </a:cubicBezTo>
                <a:cubicBezTo>
                  <a:pt x="2301875" y="5295801"/>
                  <a:pt x="2306835" y="5293321"/>
                  <a:pt x="2306835" y="5288360"/>
                </a:cubicBezTo>
                <a:cubicBezTo>
                  <a:pt x="2311796" y="5288360"/>
                  <a:pt x="2314277" y="5288360"/>
                  <a:pt x="2314277" y="5288360"/>
                </a:cubicBezTo>
                <a:cubicBezTo>
                  <a:pt x="2314277" y="5288360"/>
                  <a:pt x="2314897" y="5288360"/>
                  <a:pt x="2316137" y="5288360"/>
                </a:cubicBezTo>
                <a:lnTo>
                  <a:pt x="2320230" y="5288360"/>
                </a:lnTo>
                <a:lnTo>
                  <a:pt x="2317998" y="5286499"/>
                </a:lnTo>
                <a:cubicBezTo>
                  <a:pt x="2310556" y="5282779"/>
                  <a:pt x="2299394" y="5280918"/>
                  <a:pt x="2284511" y="5280918"/>
                </a:cubicBezTo>
                <a:close/>
                <a:moveTo>
                  <a:pt x="4158815" y="5276268"/>
                </a:moveTo>
                <a:cubicBezTo>
                  <a:pt x="4159436" y="5276888"/>
                  <a:pt x="4159745" y="5278438"/>
                  <a:pt x="4159745" y="5280918"/>
                </a:cubicBezTo>
                <a:cubicBezTo>
                  <a:pt x="4159745" y="5280918"/>
                  <a:pt x="4159745" y="5283399"/>
                  <a:pt x="4159745" y="5288360"/>
                </a:cubicBezTo>
                <a:lnTo>
                  <a:pt x="4152304" y="5280918"/>
                </a:lnTo>
                <a:cubicBezTo>
                  <a:pt x="4152304" y="5280918"/>
                  <a:pt x="4153545" y="5279678"/>
                  <a:pt x="4156025" y="5277198"/>
                </a:cubicBezTo>
                <a:cubicBezTo>
                  <a:pt x="4157265" y="5275958"/>
                  <a:pt x="4158196" y="5275648"/>
                  <a:pt x="4158815" y="5276268"/>
                </a:cubicBezTo>
                <a:close/>
                <a:moveTo>
                  <a:pt x="4628554" y="5273477"/>
                </a:moveTo>
                <a:cubicBezTo>
                  <a:pt x="4633515" y="5278438"/>
                  <a:pt x="4631034" y="5280918"/>
                  <a:pt x="4621113" y="5280918"/>
                </a:cubicBezTo>
                <a:cubicBezTo>
                  <a:pt x="4606230" y="5285879"/>
                  <a:pt x="4598788" y="5287120"/>
                  <a:pt x="4598788" y="5284639"/>
                </a:cubicBezTo>
                <a:cubicBezTo>
                  <a:pt x="4598788" y="5282158"/>
                  <a:pt x="4602509" y="5279678"/>
                  <a:pt x="4609951" y="5277198"/>
                </a:cubicBezTo>
                <a:cubicBezTo>
                  <a:pt x="4617392" y="5274717"/>
                  <a:pt x="4623593" y="5273477"/>
                  <a:pt x="4628554" y="5273477"/>
                </a:cubicBezTo>
                <a:close/>
                <a:moveTo>
                  <a:pt x="2448222" y="5273477"/>
                </a:moveTo>
                <a:cubicBezTo>
                  <a:pt x="2443261" y="5273477"/>
                  <a:pt x="2442021" y="5274717"/>
                  <a:pt x="2444501" y="5277198"/>
                </a:cubicBezTo>
                <a:cubicBezTo>
                  <a:pt x="2446982" y="5279678"/>
                  <a:pt x="2450703" y="5280918"/>
                  <a:pt x="2455664" y="5280918"/>
                </a:cubicBezTo>
                <a:cubicBezTo>
                  <a:pt x="2460624" y="5280918"/>
                  <a:pt x="2461865" y="5279678"/>
                  <a:pt x="2459384" y="5277198"/>
                </a:cubicBezTo>
                <a:cubicBezTo>
                  <a:pt x="2456904" y="5274717"/>
                  <a:pt x="2453183" y="5273477"/>
                  <a:pt x="2448222" y="5273477"/>
                </a:cubicBezTo>
                <a:close/>
                <a:moveTo>
                  <a:pt x="3914179" y="5269756"/>
                </a:moveTo>
                <a:cubicBezTo>
                  <a:pt x="3911699" y="5269756"/>
                  <a:pt x="3909219" y="5270997"/>
                  <a:pt x="3906738" y="5273477"/>
                </a:cubicBezTo>
                <a:lnTo>
                  <a:pt x="3914179" y="5280918"/>
                </a:lnTo>
                <a:lnTo>
                  <a:pt x="3921621" y="5273477"/>
                </a:lnTo>
                <a:cubicBezTo>
                  <a:pt x="3919140" y="5270997"/>
                  <a:pt x="3916660" y="5269756"/>
                  <a:pt x="3914179" y="5269756"/>
                </a:cubicBezTo>
                <a:close/>
                <a:moveTo>
                  <a:pt x="4680644" y="5266036"/>
                </a:moveTo>
                <a:lnTo>
                  <a:pt x="4688085" y="5266036"/>
                </a:lnTo>
                <a:cubicBezTo>
                  <a:pt x="4693047" y="5266036"/>
                  <a:pt x="4695527" y="5266036"/>
                  <a:pt x="4695527" y="5266036"/>
                </a:cubicBezTo>
                <a:cubicBezTo>
                  <a:pt x="4695527" y="5266036"/>
                  <a:pt x="4693047" y="5268516"/>
                  <a:pt x="4688085" y="5273477"/>
                </a:cubicBezTo>
                <a:cubicBezTo>
                  <a:pt x="4683124" y="5273477"/>
                  <a:pt x="4680644" y="5270996"/>
                  <a:pt x="4680644" y="5266036"/>
                </a:cubicBezTo>
                <a:close/>
                <a:moveTo>
                  <a:pt x="4643437" y="5266036"/>
                </a:moveTo>
                <a:cubicBezTo>
                  <a:pt x="4648398" y="5266036"/>
                  <a:pt x="4653358" y="5266036"/>
                  <a:pt x="4658320" y="5266036"/>
                </a:cubicBezTo>
                <a:lnTo>
                  <a:pt x="4643437" y="5273477"/>
                </a:lnTo>
                <a:cubicBezTo>
                  <a:pt x="4638476" y="5273477"/>
                  <a:pt x="4635995" y="5272237"/>
                  <a:pt x="4635995" y="5269756"/>
                </a:cubicBezTo>
                <a:cubicBezTo>
                  <a:pt x="4635995" y="5267276"/>
                  <a:pt x="4638476" y="5266036"/>
                  <a:pt x="4643437" y="5266036"/>
                </a:cubicBezTo>
                <a:close/>
                <a:moveTo>
                  <a:pt x="4241601" y="5266036"/>
                </a:moveTo>
                <a:cubicBezTo>
                  <a:pt x="4246562" y="5266036"/>
                  <a:pt x="4250283" y="5267276"/>
                  <a:pt x="4252763" y="5269756"/>
                </a:cubicBezTo>
                <a:cubicBezTo>
                  <a:pt x="4255243" y="5272237"/>
                  <a:pt x="4256484" y="5275958"/>
                  <a:pt x="4256484" y="5280918"/>
                </a:cubicBezTo>
                <a:cubicBezTo>
                  <a:pt x="4256484" y="5280918"/>
                  <a:pt x="4255243" y="5282158"/>
                  <a:pt x="4252763" y="5284639"/>
                </a:cubicBezTo>
                <a:cubicBezTo>
                  <a:pt x="4250283" y="5287120"/>
                  <a:pt x="4249042" y="5290840"/>
                  <a:pt x="4249042" y="5295801"/>
                </a:cubicBezTo>
                <a:lnTo>
                  <a:pt x="4234160" y="5303243"/>
                </a:lnTo>
                <a:lnTo>
                  <a:pt x="4249042" y="5303243"/>
                </a:lnTo>
                <a:lnTo>
                  <a:pt x="4271367" y="5303243"/>
                </a:lnTo>
                <a:lnTo>
                  <a:pt x="4271367" y="5288360"/>
                </a:lnTo>
                <a:cubicBezTo>
                  <a:pt x="4276328" y="5288360"/>
                  <a:pt x="4278808" y="5287120"/>
                  <a:pt x="4278808" y="5284639"/>
                </a:cubicBezTo>
                <a:cubicBezTo>
                  <a:pt x="4278808" y="5282158"/>
                  <a:pt x="4277567" y="5278438"/>
                  <a:pt x="4275087" y="5273477"/>
                </a:cubicBezTo>
                <a:cubicBezTo>
                  <a:pt x="4272607" y="5268516"/>
                  <a:pt x="4273847" y="5266036"/>
                  <a:pt x="4278808" y="5266036"/>
                </a:cubicBezTo>
                <a:cubicBezTo>
                  <a:pt x="4283769" y="5266036"/>
                  <a:pt x="4288729" y="5268516"/>
                  <a:pt x="4293691" y="5273477"/>
                </a:cubicBezTo>
                <a:cubicBezTo>
                  <a:pt x="4298652" y="5278438"/>
                  <a:pt x="4299892" y="5283399"/>
                  <a:pt x="4297411" y="5288360"/>
                </a:cubicBezTo>
                <a:cubicBezTo>
                  <a:pt x="4294931" y="5293321"/>
                  <a:pt x="4299892" y="5294561"/>
                  <a:pt x="4312294" y="5292081"/>
                </a:cubicBezTo>
                <a:cubicBezTo>
                  <a:pt x="4324697" y="5289600"/>
                  <a:pt x="4333378" y="5289600"/>
                  <a:pt x="4338339" y="5292081"/>
                </a:cubicBezTo>
                <a:cubicBezTo>
                  <a:pt x="4343301" y="5294561"/>
                  <a:pt x="4340819" y="5298282"/>
                  <a:pt x="4330898" y="5303243"/>
                </a:cubicBezTo>
                <a:lnTo>
                  <a:pt x="4316015" y="5303243"/>
                </a:lnTo>
                <a:cubicBezTo>
                  <a:pt x="4291211" y="5308203"/>
                  <a:pt x="4276328" y="5311924"/>
                  <a:pt x="4271367" y="5314405"/>
                </a:cubicBezTo>
                <a:cubicBezTo>
                  <a:pt x="4266405" y="5316885"/>
                  <a:pt x="4263925" y="5320606"/>
                  <a:pt x="4263925" y="5325567"/>
                </a:cubicBezTo>
                <a:lnTo>
                  <a:pt x="4249042" y="5333008"/>
                </a:lnTo>
                <a:cubicBezTo>
                  <a:pt x="4249042" y="5328048"/>
                  <a:pt x="4250283" y="5324327"/>
                  <a:pt x="4252763" y="5321846"/>
                </a:cubicBezTo>
                <a:cubicBezTo>
                  <a:pt x="4255243" y="5319365"/>
                  <a:pt x="4256484" y="5315645"/>
                  <a:pt x="4256484" y="5310684"/>
                </a:cubicBezTo>
                <a:lnTo>
                  <a:pt x="4241601" y="5318125"/>
                </a:lnTo>
                <a:lnTo>
                  <a:pt x="4234160" y="5318125"/>
                </a:lnTo>
                <a:cubicBezTo>
                  <a:pt x="4229199" y="5313165"/>
                  <a:pt x="4224238" y="5308203"/>
                  <a:pt x="4219277" y="5303243"/>
                </a:cubicBezTo>
                <a:cubicBezTo>
                  <a:pt x="4219277" y="5303243"/>
                  <a:pt x="4220517" y="5302003"/>
                  <a:pt x="4222997" y="5299522"/>
                </a:cubicBezTo>
                <a:cubicBezTo>
                  <a:pt x="4225478" y="5297041"/>
                  <a:pt x="4224238" y="5295801"/>
                  <a:pt x="4219277" y="5295801"/>
                </a:cubicBezTo>
                <a:lnTo>
                  <a:pt x="4234160" y="5288360"/>
                </a:lnTo>
                <a:lnTo>
                  <a:pt x="4241601" y="5280918"/>
                </a:lnTo>
                <a:lnTo>
                  <a:pt x="4234160" y="5280918"/>
                </a:lnTo>
                <a:close/>
                <a:moveTo>
                  <a:pt x="3854648" y="5266036"/>
                </a:moveTo>
                <a:cubicBezTo>
                  <a:pt x="3854648" y="5270996"/>
                  <a:pt x="3854648" y="5273477"/>
                  <a:pt x="3854648" y="5273477"/>
                </a:cubicBezTo>
                <a:cubicBezTo>
                  <a:pt x="3854648" y="5273477"/>
                  <a:pt x="3857128" y="5273477"/>
                  <a:pt x="3862089" y="5273477"/>
                </a:cubicBezTo>
                <a:cubicBezTo>
                  <a:pt x="3867051" y="5273477"/>
                  <a:pt x="3868291" y="5272237"/>
                  <a:pt x="3865810" y="5269756"/>
                </a:cubicBezTo>
                <a:cubicBezTo>
                  <a:pt x="3863330" y="5267276"/>
                  <a:pt x="3859609" y="5266036"/>
                  <a:pt x="3854648" y="5266036"/>
                </a:cubicBezTo>
                <a:close/>
                <a:moveTo>
                  <a:pt x="3534668" y="5266036"/>
                </a:moveTo>
                <a:cubicBezTo>
                  <a:pt x="3529707" y="5266036"/>
                  <a:pt x="3527226" y="5268516"/>
                  <a:pt x="3527226" y="5273477"/>
                </a:cubicBezTo>
                <a:cubicBezTo>
                  <a:pt x="3527226" y="5273477"/>
                  <a:pt x="3528467" y="5274717"/>
                  <a:pt x="3530947" y="5277198"/>
                </a:cubicBezTo>
                <a:cubicBezTo>
                  <a:pt x="3533427" y="5279678"/>
                  <a:pt x="3534668" y="5280918"/>
                  <a:pt x="3534668" y="5280918"/>
                </a:cubicBezTo>
                <a:cubicBezTo>
                  <a:pt x="3539629" y="5280918"/>
                  <a:pt x="3542109" y="5278438"/>
                  <a:pt x="3542109" y="5273477"/>
                </a:cubicBezTo>
                <a:cubicBezTo>
                  <a:pt x="3542109" y="5268516"/>
                  <a:pt x="3539629" y="5266036"/>
                  <a:pt x="3534668" y="5266036"/>
                </a:cubicBezTo>
                <a:close/>
                <a:moveTo>
                  <a:pt x="3426767" y="5266036"/>
                </a:moveTo>
                <a:cubicBezTo>
                  <a:pt x="3424287" y="5266036"/>
                  <a:pt x="3420566" y="5268516"/>
                  <a:pt x="3415605" y="5273477"/>
                </a:cubicBezTo>
                <a:lnTo>
                  <a:pt x="3423046" y="5280918"/>
                </a:lnTo>
                <a:lnTo>
                  <a:pt x="3437929" y="5273477"/>
                </a:lnTo>
                <a:cubicBezTo>
                  <a:pt x="3432968" y="5268516"/>
                  <a:pt x="3429247" y="5266036"/>
                  <a:pt x="3426767" y="5266036"/>
                </a:cubicBezTo>
                <a:close/>
                <a:moveTo>
                  <a:pt x="2291953" y="5266036"/>
                </a:moveTo>
                <a:cubicBezTo>
                  <a:pt x="2291953" y="5270996"/>
                  <a:pt x="2291953" y="5273477"/>
                  <a:pt x="2291953" y="5273477"/>
                </a:cubicBezTo>
                <a:cubicBezTo>
                  <a:pt x="2296913" y="5273477"/>
                  <a:pt x="2299394" y="5272237"/>
                  <a:pt x="2299394" y="5269756"/>
                </a:cubicBezTo>
                <a:cubicBezTo>
                  <a:pt x="2299394" y="5267276"/>
                  <a:pt x="2296913" y="5266036"/>
                  <a:pt x="2291953" y="5266036"/>
                </a:cubicBezTo>
                <a:close/>
                <a:moveTo>
                  <a:pt x="2009179" y="5266036"/>
                </a:moveTo>
                <a:cubicBezTo>
                  <a:pt x="2004218" y="5266036"/>
                  <a:pt x="2001738" y="5268516"/>
                  <a:pt x="2001738" y="5273477"/>
                </a:cubicBezTo>
                <a:cubicBezTo>
                  <a:pt x="2001738" y="5278438"/>
                  <a:pt x="2002978" y="5280918"/>
                  <a:pt x="2005459" y="5280918"/>
                </a:cubicBezTo>
                <a:cubicBezTo>
                  <a:pt x="2007939" y="5280918"/>
                  <a:pt x="2010419" y="5278438"/>
                  <a:pt x="2012900" y="5273477"/>
                </a:cubicBezTo>
                <a:cubicBezTo>
                  <a:pt x="2015381" y="5268516"/>
                  <a:pt x="2014140" y="5266036"/>
                  <a:pt x="2009179" y="5266036"/>
                </a:cubicBezTo>
                <a:close/>
                <a:moveTo>
                  <a:pt x="4792265" y="5258594"/>
                </a:moveTo>
                <a:cubicBezTo>
                  <a:pt x="4792265" y="5263555"/>
                  <a:pt x="4792265" y="5266036"/>
                  <a:pt x="4792265" y="5266036"/>
                </a:cubicBezTo>
                <a:lnTo>
                  <a:pt x="4769941" y="5266036"/>
                </a:lnTo>
                <a:close/>
                <a:moveTo>
                  <a:pt x="4174628" y="5258594"/>
                </a:moveTo>
                <a:cubicBezTo>
                  <a:pt x="4174628" y="5258594"/>
                  <a:pt x="4177109" y="5258594"/>
                  <a:pt x="4182070" y="5258594"/>
                </a:cubicBezTo>
                <a:lnTo>
                  <a:pt x="4196952" y="5266036"/>
                </a:lnTo>
                <a:cubicBezTo>
                  <a:pt x="4201914" y="5270996"/>
                  <a:pt x="4201914" y="5273477"/>
                  <a:pt x="4196952" y="5273477"/>
                </a:cubicBezTo>
                <a:cubicBezTo>
                  <a:pt x="4191992" y="5273477"/>
                  <a:pt x="4189511" y="5275958"/>
                  <a:pt x="4189511" y="5280918"/>
                </a:cubicBezTo>
                <a:lnTo>
                  <a:pt x="4182070" y="5266036"/>
                </a:lnTo>
                <a:cubicBezTo>
                  <a:pt x="4177109" y="5261075"/>
                  <a:pt x="4174628" y="5258594"/>
                  <a:pt x="4174628" y="5258594"/>
                </a:cubicBezTo>
                <a:close/>
                <a:moveTo>
                  <a:pt x="3914179" y="5258594"/>
                </a:moveTo>
                <a:lnTo>
                  <a:pt x="3921621" y="5266036"/>
                </a:lnTo>
                <a:cubicBezTo>
                  <a:pt x="3926582" y="5266036"/>
                  <a:pt x="3927822" y="5264796"/>
                  <a:pt x="3925341" y="5262315"/>
                </a:cubicBezTo>
                <a:cubicBezTo>
                  <a:pt x="3922861" y="5259835"/>
                  <a:pt x="3919140" y="5258594"/>
                  <a:pt x="3914179" y="5258594"/>
                </a:cubicBezTo>
                <a:close/>
                <a:moveTo>
                  <a:pt x="2381250" y="5258594"/>
                </a:moveTo>
                <a:lnTo>
                  <a:pt x="2396132" y="5266036"/>
                </a:lnTo>
                <a:cubicBezTo>
                  <a:pt x="2401093" y="5261075"/>
                  <a:pt x="2406054" y="5258594"/>
                  <a:pt x="2411015" y="5258594"/>
                </a:cubicBezTo>
                <a:lnTo>
                  <a:pt x="2396132" y="5258594"/>
                </a:lnTo>
                <a:close/>
                <a:moveTo>
                  <a:pt x="4323456" y="5251153"/>
                </a:moveTo>
                <a:lnTo>
                  <a:pt x="4360663" y="5266036"/>
                </a:lnTo>
                <a:lnTo>
                  <a:pt x="4353222" y="5273477"/>
                </a:lnTo>
                <a:cubicBezTo>
                  <a:pt x="4348261" y="5273477"/>
                  <a:pt x="4344540" y="5273477"/>
                  <a:pt x="4342060" y="5273477"/>
                </a:cubicBezTo>
                <a:cubicBezTo>
                  <a:pt x="4339580" y="5273477"/>
                  <a:pt x="4340819" y="5270996"/>
                  <a:pt x="4345781" y="5266036"/>
                </a:cubicBezTo>
                <a:lnTo>
                  <a:pt x="4338339" y="5258594"/>
                </a:lnTo>
                <a:cubicBezTo>
                  <a:pt x="4333378" y="5258594"/>
                  <a:pt x="4330898" y="5261075"/>
                  <a:pt x="4330898" y="5266036"/>
                </a:cubicBezTo>
                <a:cubicBezTo>
                  <a:pt x="4330898" y="5270996"/>
                  <a:pt x="4330898" y="5273477"/>
                  <a:pt x="4330898" y="5273477"/>
                </a:cubicBezTo>
                <a:close/>
                <a:moveTo>
                  <a:pt x="3891855" y="5251153"/>
                </a:moveTo>
                <a:cubicBezTo>
                  <a:pt x="3891855" y="5251153"/>
                  <a:pt x="3889375" y="5252393"/>
                  <a:pt x="3884414" y="5254873"/>
                </a:cubicBezTo>
                <a:cubicBezTo>
                  <a:pt x="3879453" y="5257354"/>
                  <a:pt x="3876972" y="5258594"/>
                  <a:pt x="3876972" y="5258594"/>
                </a:cubicBezTo>
                <a:cubicBezTo>
                  <a:pt x="3876972" y="5258594"/>
                  <a:pt x="3878213" y="5259835"/>
                  <a:pt x="3880693" y="5262315"/>
                </a:cubicBezTo>
                <a:cubicBezTo>
                  <a:pt x="3883173" y="5264796"/>
                  <a:pt x="3884414" y="5263555"/>
                  <a:pt x="3884414" y="5258594"/>
                </a:cubicBezTo>
                <a:cubicBezTo>
                  <a:pt x="3889375" y="5258594"/>
                  <a:pt x="3891855" y="5256114"/>
                  <a:pt x="3891855" y="5251153"/>
                </a:cubicBezTo>
                <a:close/>
                <a:moveTo>
                  <a:pt x="2273349" y="5251153"/>
                </a:moveTo>
                <a:cubicBezTo>
                  <a:pt x="2270868" y="5251153"/>
                  <a:pt x="2269628" y="5253633"/>
                  <a:pt x="2269628" y="5258594"/>
                </a:cubicBezTo>
                <a:cubicBezTo>
                  <a:pt x="2269628" y="5258594"/>
                  <a:pt x="2270868" y="5258594"/>
                  <a:pt x="2273349" y="5258594"/>
                </a:cubicBezTo>
                <a:cubicBezTo>
                  <a:pt x="2275830" y="5258594"/>
                  <a:pt x="2277070" y="5258594"/>
                  <a:pt x="2277070" y="5258594"/>
                </a:cubicBezTo>
                <a:cubicBezTo>
                  <a:pt x="2277070" y="5253633"/>
                  <a:pt x="2275830" y="5251153"/>
                  <a:pt x="2273349" y="5251153"/>
                </a:cubicBezTo>
                <a:close/>
                <a:moveTo>
                  <a:pt x="2343112" y="5245572"/>
                </a:moveTo>
                <a:cubicBezTo>
                  <a:pt x="2341252" y="5245572"/>
                  <a:pt x="2339081" y="5246192"/>
                  <a:pt x="2336601" y="5247432"/>
                </a:cubicBezTo>
                <a:cubicBezTo>
                  <a:pt x="2331640" y="5249913"/>
                  <a:pt x="2324199" y="5251153"/>
                  <a:pt x="2314277" y="5251153"/>
                </a:cubicBezTo>
                <a:lnTo>
                  <a:pt x="2329160" y="5266036"/>
                </a:lnTo>
                <a:cubicBezTo>
                  <a:pt x="2344042" y="5261075"/>
                  <a:pt x="2351484" y="5257354"/>
                  <a:pt x="2351484" y="5254873"/>
                </a:cubicBezTo>
                <a:cubicBezTo>
                  <a:pt x="2351484" y="5252393"/>
                  <a:pt x="2350244" y="5249913"/>
                  <a:pt x="2347763" y="5247432"/>
                </a:cubicBezTo>
                <a:cubicBezTo>
                  <a:pt x="2346523" y="5246192"/>
                  <a:pt x="2344973" y="5245572"/>
                  <a:pt x="2343112" y="5245572"/>
                </a:cubicBezTo>
                <a:close/>
                <a:moveTo>
                  <a:pt x="5000624" y="5243711"/>
                </a:moveTo>
                <a:cubicBezTo>
                  <a:pt x="5000624" y="5243711"/>
                  <a:pt x="5003104" y="5243711"/>
                  <a:pt x="5008066" y="5243711"/>
                </a:cubicBezTo>
                <a:cubicBezTo>
                  <a:pt x="5013027" y="5243711"/>
                  <a:pt x="5015507" y="5244951"/>
                  <a:pt x="5015507" y="5247432"/>
                </a:cubicBezTo>
                <a:cubicBezTo>
                  <a:pt x="5015507" y="5249913"/>
                  <a:pt x="5013027" y="5251153"/>
                  <a:pt x="5008066" y="5251153"/>
                </a:cubicBezTo>
                <a:cubicBezTo>
                  <a:pt x="5003104" y="5251153"/>
                  <a:pt x="5000624" y="5248672"/>
                  <a:pt x="5000624" y="5243711"/>
                </a:cubicBezTo>
                <a:close/>
                <a:moveTo>
                  <a:pt x="4963417" y="5243711"/>
                </a:moveTo>
                <a:cubicBezTo>
                  <a:pt x="4963417" y="5248672"/>
                  <a:pt x="4962177" y="5251153"/>
                  <a:pt x="4959697" y="5251153"/>
                </a:cubicBezTo>
                <a:cubicBezTo>
                  <a:pt x="4957217" y="5251153"/>
                  <a:pt x="4955976" y="5249913"/>
                  <a:pt x="4955976" y="5247432"/>
                </a:cubicBezTo>
                <a:cubicBezTo>
                  <a:pt x="4955976" y="5244951"/>
                  <a:pt x="4958456" y="5243711"/>
                  <a:pt x="4963417" y="5243711"/>
                </a:cubicBezTo>
                <a:close/>
                <a:moveTo>
                  <a:pt x="4427636" y="5243711"/>
                </a:moveTo>
                <a:lnTo>
                  <a:pt x="4464843" y="5243711"/>
                </a:lnTo>
                <a:cubicBezTo>
                  <a:pt x="4459882" y="5243711"/>
                  <a:pt x="4457402" y="5244951"/>
                  <a:pt x="4457402" y="5247432"/>
                </a:cubicBezTo>
                <a:cubicBezTo>
                  <a:pt x="4457402" y="5249913"/>
                  <a:pt x="4457402" y="5251153"/>
                  <a:pt x="4457402" y="5251153"/>
                </a:cubicBezTo>
                <a:lnTo>
                  <a:pt x="4449960" y="5258594"/>
                </a:lnTo>
                <a:cubicBezTo>
                  <a:pt x="4449960" y="5258594"/>
                  <a:pt x="4447480" y="5258594"/>
                  <a:pt x="4442519" y="5258594"/>
                </a:cubicBezTo>
                <a:cubicBezTo>
                  <a:pt x="4437558" y="5258594"/>
                  <a:pt x="4435077" y="5258594"/>
                  <a:pt x="4435077" y="5258594"/>
                </a:cubicBezTo>
                <a:cubicBezTo>
                  <a:pt x="4425156" y="5253633"/>
                  <a:pt x="4422675" y="5248672"/>
                  <a:pt x="4427636" y="5243711"/>
                </a:cubicBezTo>
                <a:close/>
                <a:moveTo>
                  <a:pt x="3839765" y="5243711"/>
                </a:moveTo>
                <a:cubicBezTo>
                  <a:pt x="3839765" y="5243711"/>
                  <a:pt x="3838525" y="5244951"/>
                  <a:pt x="3836045" y="5247432"/>
                </a:cubicBezTo>
                <a:cubicBezTo>
                  <a:pt x="3833564" y="5249913"/>
                  <a:pt x="3833564" y="5251153"/>
                  <a:pt x="3836045" y="5251153"/>
                </a:cubicBezTo>
                <a:cubicBezTo>
                  <a:pt x="3838525" y="5251153"/>
                  <a:pt x="3839765" y="5248672"/>
                  <a:pt x="3839765" y="5243711"/>
                </a:cubicBezTo>
                <a:close/>
                <a:moveTo>
                  <a:pt x="2053828" y="5243711"/>
                </a:moveTo>
                <a:lnTo>
                  <a:pt x="2061269" y="5258594"/>
                </a:lnTo>
                <a:cubicBezTo>
                  <a:pt x="2061269" y="5263555"/>
                  <a:pt x="2058788" y="5266036"/>
                  <a:pt x="2053828" y="5266036"/>
                </a:cubicBezTo>
                <a:cubicBezTo>
                  <a:pt x="2048867" y="5270996"/>
                  <a:pt x="2048867" y="5273477"/>
                  <a:pt x="2053828" y="5273477"/>
                </a:cubicBezTo>
                <a:cubicBezTo>
                  <a:pt x="2058788" y="5273477"/>
                  <a:pt x="2066230" y="5273477"/>
                  <a:pt x="2076152" y="5273477"/>
                </a:cubicBezTo>
                <a:cubicBezTo>
                  <a:pt x="2086074" y="5273477"/>
                  <a:pt x="2093515" y="5275958"/>
                  <a:pt x="2098476" y="5280918"/>
                </a:cubicBezTo>
                <a:lnTo>
                  <a:pt x="2105917" y="5280918"/>
                </a:lnTo>
                <a:lnTo>
                  <a:pt x="2105917" y="5273477"/>
                </a:lnTo>
                <a:cubicBezTo>
                  <a:pt x="2100957" y="5273477"/>
                  <a:pt x="2098476" y="5272237"/>
                  <a:pt x="2098476" y="5269756"/>
                </a:cubicBezTo>
                <a:cubicBezTo>
                  <a:pt x="2098476" y="5267276"/>
                  <a:pt x="2095995" y="5263555"/>
                  <a:pt x="2091035" y="5258594"/>
                </a:cubicBezTo>
                <a:cubicBezTo>
                  <a:pt x="2091035" y="5253633"/>
                  <a:pt x="2088554" y="5252393"/>
                  <a:pt x="2083593" y="5254873"/>
                </a:cubicBezTo>
                <a:cubicBezTo>
                  <a:pt x="2078633" y="5257354"/>
                  <a:pt x="2073671" y="5256114"/>
                  <a:pt x="2068710" y="5251153"/>
                </a:cubicBezTo>
                <a:close/>
                <a:moveTo>
                  <a:pt x="2246374" y="5242781"/>
                </a:moveTo>
                <a:cubicBezTo>
                  <a:pt x="2244514" y="5243402"/>
                  <a:pt x="2242343" y="5246192"/>
                  <a:pt x="2239863" y="5251153"/>
                </a:cubicBezTo>
                <a:lnTo>
                  <a:pt x="2224980" y="5258594"/>
                </a:lnTo>
                <a:lnTo>
                  <a:pt x="2232421" y="5266036"/>
                </a:lnTo>
                <a:cubicBezTo>
                  <a:pt x="2247304" y="5270996"/>
                  <a:pt x="2254746" y="5268516"/>
                  <a:pt x="2254746" y="5258594"/>
                </a:cubicBezTo>
                <a:cubicBezTo>
                  <a:pt x="2254746" y="5258594"/>
                  <a:pt x="2253506" y="5254873"/>
                  <a:pt x="2251025" y="5247432"/>
                </a:cubicBezTo>
                <a:cubicBezTo>
                  <a:pt x="2249785" y="5243711"/>
                  <a:pt x="2248234" y="5242161"/>
                  <a:pt x="2246374" y="5242781"/>
                </a:cubicBezTo>
                <a:close/>
                <a:moveTo>
                  <a:pt x="3670008" y="5239061"/>
                </a:moveTo>
                <a:cubicBezTo>
                  <a:pt x="3667218" y="5239061"/>
                  <a:pt x="3663032" y="5241851"/>
                  <a:pt x="3657451" y="5247432"/>
                </a:cubicBezTo>
                <a:cubicBezTo>
                  <a:pt x="3650009" y="5254873"/>
                  <a:pt x="3645048" y="5256114"/>
                  <a:pt x="3642568" y="5251153"/>
                </a:cubicBezTo>
                <a:cubicBezTo>
                  <a:pt x="3640088" y="5246192"/>
                  <a:pt x="3631406" y="5243711"/>
                  <a:pt x="3616523" y="5243711"/>
                </a:cubicBezTo>
                <a:lnTo>
                  <a:pt x="3601640" y="5251153"/>
                </a:lnTo>
                <a:lnTo>
                  <a:pt x="3623964" y="5251153"/>
                </a:lnTo>
                <a:cubicBezTo>
                  <a:pt x="3633886" y="5251153"/>
                  <a:pt x="3641328" y="5253633"/>
                  <a:pt x="3646289" y="5258594"/>
                </a:cubicBezTo>
                <a:cubicBezTo>
                  <a:pt x="3656210" y="5258594"/>
                  <a:pt x="3663652" y="5256114"/>
                  <a:pt x="3668613" y="5251153"/>
                </a:cubicBezTo>
                <a:cubicBezTo>
                  <a:pt x="3673574" y="5246192"/>
                  <a:pt x="3674814" y="5242471"/>
                  <a:pt x="3672334" y="5239991"/>
                </a:cubicBezTo>
                <a:cubicBezTo>
                  <a:pt x="3671714" y="5239370"/>
                  <a:pt x="3670938" y="5239061"/>
                  <a:pt x="3670008" y="5239061"/>
                </a:cubicBezTo>
                <a:close/>
                <a:moveTo>
                  <a:pt x="4583906" y="5236270"/>
                </a:moveTo>
                <a:lnTo>
                  <a:pt x="4621113" y="5236270"/>
                </a:lnTo>
                <a:cubicBezTo>
                  <a:pt x="4626074" y="5241231"/>
                  <a:pt x="4628554" y="5243711"/>
                  <a:pt x="4628554" y="5243711"/>
                </a:cubicBezTo>
                <a:lnTo>
                  <a:pt x="4613671" y="5243711"/>
                </a:lnTo>
                <a:cubicBezTo>
                  <a:pt x="4613671" y="5243711"/>
                  <a:pt x="4609951" y="5243711"/>
                  <a:pt x="4602509" y="5243711"/>
                </a:cubicBezTo>
                <a:cubicBezTo>
                  <a:pt x="4595068" y="5243711"/>
                  <a:pt x="4588867" y="5241231"/>
                  <a:pt x="4583906" y="5236270"/>
                </a:cubicBezTo>
                <a:close/>
                <a:moveTo>
                  <a:pt x="4129980" y="5236270"/>
                </a:moveTo>
                <a:lnTo>
                  <a:pt x="4122539" y="5243711"/>
                </a:lnTo>
                <a:cubicBezTo>
                  <a:pt x="4117578" y="5248672"/>
                  <a:pt x="4112617" y="5252393"/>
                  <a:pt x="4107656" y="5254873"/>
                </a:cubicBezTo>
                <a:cubicBezTo>
                  <a:pt x="4102695" y="5257354"/>
                  <a:pt x="4097734" y="5256114"/>
                  <a:pt x="4092773" y="5251153"/>
                </a:cubicBezTo>
                <a:lnTo>
                  <a:pt x="4085332" y="5258594"/>
                </a:lnTo>
                <a:cubicBezTo>
                  <a:pt x="4085332" y="5258594"/>
                  <a:pt x="4087812" y="5258594"/>
                  <a:pt x="4092773" y="5258594"/>
                </a:cubicBezTo>
                <a:cubicBezTo>
                  <a:pt x="4097734" y="5258594"/>
                  <a:pt x="4100214" y="5261075"/>
                  <a:pt x="4100214" y="5266036"/>
                </a:cubicBezTo>
                <a:lnTo>
                  <a:pt x="4115097" y="5266036"/>
                </a:lnTo>
                <a:cubicBezTo>
                  <a:pt x="4115097" y="5261075"/>
                  <a:pt x="4117578" y="5258594"/>
                  <a:pt x="4122539" y="5258594"/>
                </a:cubicBezTo>
                <a:cubicBezTo>
                  <a:pt x="4127500" y="5258594"/>
                  <a:pt x="4129980" y="5253633"/>
                  <a:pt x="4129980" y="5243711"/>
                </a:cubicBezTo>
                <a:close/>
                <a:moveTo>
                  <a:pt x="1942207" y="5236270"/>
                </a:moveTo>
                <a:lnTo>
                  <a:pt x="1949648" y="5243711"/>
                </a:lnTo>
                <a:cubicBezTo>
                  <a:pt x="1954609" y="5243711"/>
                  <a:pt x="1957089" y="5242471"/>
                  <a:pt x="1957089" y="5239991"/>
                </a:cubicBezTo>
                <a:cubicBezTo>
                  <a:pt x="1957089" y="5237510"/>
                  <a:pt x="1954609" y="5236270"/>
                  <a:pt x="1949648" y="5236270"/>
                </a:cubicBezTo>
                <a:cubicBezTo>
                  <a:pt x="1944687" y="5236270"/>
                  <a:pt x="1942207" y="5236270"/>
                  <a:pt x="1942207" y="5236270"/>
                </a:cubicBezTo>
                <a:close/>
                <a:moveTo>
                  <a:pt x="4829472" y="5228829"/>
                </a:moveTo>
                <a:cubicBezTo>
                  <a:pt x="4829472" y="5233789"/>
                  <a:pt x="4831952" y="5238751"/>
                  <a:pt x="4836913" y="5243711"/>
                </a:cubicBezTo>
                <a:cubicBezTo>
                  <a:pt x="4836913" y="5243711"/>
                  <a:pt x="4834433" y="5243711"/>
                  <a:pt x="4829472" y="5243711"/>
                </a:cubicBezTo>
                <a:close/>
                <a:moveTo>
                  <a:pt x="4509492" y="5228829"/>
                </a:moveTo>
                <a:lnTo>
                  <a:pt x="4509492" y="5243711"/>
                </a:lnTo>
                <a:cubicBezTo>
                  <a:pt x="4504530" y="5243711"/>
                  <a:pt x="4502050" y="5241231"/>
                  <a:pt x="4502050" y="5236270"/>
                </a:cubicBezTo>
                <a:cubicBezTo>
                  <a:pt x="4502050" y="5231309"/>
                  <a:pt x="4504530" y="5228829"/>
                  <a:pt x="4509492" y="5228829"/>
                </a:cubicBezTo>
                <a:close/>
                <a:moveTo>
                  <a:pt x="2239863" y="5228829"/>
                </a:moveTo>
                <a:lnTo>
                  <a:pt x="2232421" y="5243711"/>
                </a:lnTo>
                <a:lnTo>
                  <a:pt x="2239863" y="5236270"/>
                </a:lnTo>
                <a:close/>
                <a:moveTo>
                  <a:pt x="1994296" y="5228829"/>
                </a:moveTo>
                <a:cubicBezTo>
                  <a:pt x="1994296" y="5233789"/>
                  <a:pt x="1999257" y="5236270"/>
                  <a:pt x="2009179" y="5236270"/>
                </a:cubicBezTo>
                <a:cubicBezTo>
                  <a:pt x="2014140" y="5236270"/>
                  <a:pt x="2016621" y="5236270"/>
                  <a:pt x="2016621" y="5236270"/>
                </a:cubicBezTo>
                <a:cubicBezTo>
                  <a:pt x="2016621" y="5236270"/>
                  <a:pt x="2016621" y="5238751"/>
                  <a:pt x="2016621" y="5243711"/>
                </a:cubicBezTo>
                <a:lnTo>
                  <a:pt x="2024062" y="5236270"/>
                </a:lnTo>
                <a:cubicBezTo>
                  <a:pt x="2024062" y="5231309"/>
                  <a:pt x="2019101" y="5228829"/>
                  <a:pt x="2009179" y="5228829"/>
                </a:cubicBezTo>
                <a:close/>
                <a:moveTo>
                  <a:pt x="4702038" y="5224178"/>
                </a:moveTo>
                <a:cubicBezTo>
                  <a:pt x="4702658" y="5224798"/>
                  <a:pt x="4702968" y="5226348"/>
                  <a:pt x="4702968" y="5228829"/>
                </a:cubicBezTo>
                <a:cubicBezTo>
                  <a:pt x="4698007" y="5228829"/>
                  <a:pt x="4696767" y="5227589"/>
                  <a:pt x="4699247" y="5225108"/>
                </a:cubicBezTo>
                <a:cubicBezTo>
                  <a:pt x="4700487" y="5223868"/>
                  <a:pt x="4701418" y="5223558"/>
                  <a:pt x="4702038" y="5224178"/>
                </a:cubicBezTo>
                <a:close/>
                <a:moveTo>
                  <a:pt x="4278808" y="5221387"/>
                </a:moveTo>
                <a:cubicBezTo>
                  <a:pt x="4249042" y="5221387"/>
                  <a:pt x="4234160" y="5226348"/>
                  <a:pt x="4234160" y="5236270"/>
                </a:cubicBezTo>
                <a:lnTo>
                  <a:pt x="4286249" y="5228829"/>
                </a:lnTo>
                <a:close/>
                <a:moveTo>
                  <a:pt x="4204394" y="5221387"/>
                </a:moveTo>
                <a:lnTo>
                  <a:pt x="4189511" y="5228829"/>
                </a:lnTo>
                <a:lnTo>
                  <a:pt x="4196952" y="5228829"/>
                </a:lnTo>
                <a:cubicBezTo>
                  <a:pt x="4206875" y="5223868"/>
                  <a:pt x="4209355" y="5221387"/>
                  <a:pt x="4204394" y="5221387"/>
                </a:cubicBezTo>
                <a:close/>
                <a:moveTo>
                  <a:pt x="4096494" y="5221387"/>
                </a:moveTo>
                <a:cubicBezTo>
                  <a:pt x="4084091" y="5221387"/>
                  <a:pt x="4077890" y="5223868"/>
                  <a:pt x="4077890" y="5228829"/>
                </a:cubicBezTo>
                <a:lnTo>
                  <a:pt x="4092773" y="5228829"/>
                </a:lnTo>
                <a:cubicBezTo>
                  <a:pt x="4107656" y="5228829"/>
                  <a:pt x="4115097" y="5227589"/>
                  <a:pt x="4115097" y="5225108"/>
                </a:cubicBezTo>
                <a:cubicBezTo>
                  <a:pt x="4115097" y="5222627"/>
                  <a:pt x="4108896" y="5221387"/>
                  <a:pt x="4096494" y="5221387"/>
                </a:cubicBezTo>
                <a:close/>
                <a:moveTo>
                  <a:pt x="3549550" y="5221387"/>
                </a:moveTo>
                <a:cubicBezTo>
                  <a:pt x="3549550" y="5221387"/>
                  <a:pt x="3549550" y="5223868"/>
                  <a:pt x="3549550" y="5228829"/>
                </a:cubicBezTo>
                <a:cubicBezTo>
                  <a:pt x="3549550" y="5228829"/>
                  <a:pt x="3552031" y="5226348"/>
                  <a:pt x="3556992" y="5221387"/>
                </a:cubicBezTo>
                <a:cubicBezTo>
                  <a:pt x="3552031" y="5221387"/>
                  <a:pt x="3549550" y="5221387"/>
                  <a:pt x="3549550" y="5221387"/>
                </a:cubicBezTo>
                <a:close/>
                <a:moveTo>
                  <a:pt x="2321718" y="5221387"/>
                </a:moveTo>
                <a:lnTo>
                  <a:pt x="2329160" y="5228829"/>
                </a:lnTo>
                <a:lnTo>
                  <a:pt x="2336601" y="5221387"/>
                </a:lnTo>
                <a:cubicBezTo>
                  <a:pt x="2331640" y="5221387"/>
                  <a:pt x="2326679" y="5221387"/>
                  <a:pt x="2321718" y="5221387"/>
                </a:cubicBezTo>
                <a:close/>
                <a:moveTo>
                  <a:pt x="2269628" y="5221387"/>
                </a:moveTo>
                <a:cubicBezTo>
                  <a:pt x="2254746" y="5221387"/>
                  <a:pt x="2249785" y="5226348"/>
                  <a:pt x="2254746" y="5236270"/>
                </a:cubicBezTo>
                <a:cubicBezTo>
                  <a:pt x="2259706" y="5241231"/>
                  <a:pt x="2263427" y="5243711"/>
                  <a:pt x="2265908" y="5243711"/>
                </a:cubicBezTo>
                <a:cubicBezTo>
                  <a:pt x="2268388" y="5243711"/>
                  <a:pt x="2269628" y="5241231"/>
                  <a:pt x="2269628" y="5236270"/>
                </a:cubicBezTo>
                <a:cubicBezTo>
                  <a:pt x="2269628" y="5231309"/>
                  <a:pt x="2272109" y="5228829"/>
                  <a:pt x="2277070" y="5228829"/>
                </a:cubicBezTo>
                <a:close/>
                <a:moveTo>
                  <a:pt x="4554140" y="5213946"/>
                </a:moveTo>
                <a:cubicBezTo>
                  <a:pt x="4554140" y="5213946"/>
                  <a:pt x="4554140" y="5216426"/>
                  <a:pt x="4554140" y="5221387"/>
                </a:cubicBezTo>
                <a:lnTo>
                  <a:pt x="4554140" y="5228829"/>
                </a:lnTo>
                <a:cubicBezTo>
                  <a:pt x="4549179" y="5233789"/>
                  <a:pt x="4546699" y="5233789"/>
                  <a:pt x="4546699" y="5228829"/>
                </a:cubicBezTo>
                <a:cubicBezTo>
                  <a:pt x="4546699" y="5223868"/>
                  <a:pt x="4546699" y="5220147"/>
                  <a:pt x="4546699" y="5217666"/>
                </a:cubicBezTo>
                <a:cubicBezTo>
                  <a:pt x="4546699" y="5215186"/>
                  <a:pt x="4549179" y="5213946"/>
                  <a:pt x="4554140" y="5213946"/>
                </a:cubicBezTo>
                <a:close/>
                <a:moveTo>
                  <a:pt x="4152304" y="5213946"/>
                </a:moveTo>
                <a:lnTo>
                  <a:pt x="4129980" y="5228829"/>
                </a:lnTo>
                <a:cubicBezTo>
                  <a:pt x="4139902" y="5228829"/>
                  <a:pt x="4147343" y="5226348"/>
                  <a:pt x="4152304" y="5221387"/>
                </a:cubicBezTo>
                <a:close/>
                <a:moveTo>
                  <a:pt x="2202656" y="5213946"/>
                </a:moveTo>
                <a:lnTo>
                  <a:pt x="2217539" y="5221387"/>
                </a:lnTo>
                <a:cubicBezTo>
                  <a:pt x="2227461" y="5226348"/>
                  <a:pt x="2232421" y="5226348"/>
                  <a:pt x="2232421" y="5221387"/>
                </a:cubicBezTo>
                <a:close/>
                <a:moveTo>
                  <a:pt x="4382988" y="5206504"/>
                </a:moveTo>
                <a:cubicBezTo>
                  <a:pt x="4392909" y="5211465"/>
                  <a:pt x="4396630" y="5215186"/>
                  <a:pt x="4394150" y="5217666"/>
                </a:cubicBezTo>
                <a:cubicBezTo>
                  <a:pt x="4391670" y="5220147"/>
                  <a:pt x="4390429" y="5223868"/>
                  <a:pt x="4390429" y="5228829"/>
                </a:cubicBezTo>
                <a:lnTo>
                  <a:pt x="4382988" y="5243711"/>
                </a:lnTo>
                <a:cubicBezTo>
                  <a:pt x="4378026" y="5243711"/>
                  <a:pt x="4375546" y="5236270"/>
                  <a:pt x="4375546" y="5221387"/>
                </a:cubicBezTo>
                <a:cubicBezTo>
                  <a:pt x="4375546" y="5216426"/>
                  <a:pt x="4376787" y="5212706"/>
                  <a:pt x="4379267" y="5210225"/>
                </a:cubicBezTo>
                <a:cubicBezTo>
                  <a:pt x="4381747" y="5207744"/>
                  <a:pt x="4382988" y="5206504"/>
                  <a:pt x="4382988" y="5206504"/>
                </a:cubicBezTo>
                <a:close/>
                <a:moveTo>
                  <a:pt x="1834306" y="5206504"/>
                </a:moveTo>
                <a:cubicBezTo>
                  <a:pt x="1836787" y="5206504"/>
                  <a:pt x="1838027" y="5208985"/>
                  <a:pt x="1838027" y="5213946"/>
                </a:cubicBezTo>
                <a:cubicBezTo>
                  <a:pt x="1833066" y="5213946"/>
                  <a:pt x="1830585" y="5212706"/>
                  <a:pt x="1830585" y="5210225"/>
                </a:cubicBezTo>
                <a:cubicBezTo>
                  <a:pt x="1830585" y="5207744"/>
                  <a:pt x="1831826" y="5206504"/>
                  <a:pt x="1834306" y="5206504"/>
                </a:cubicBezTo>
                <a:close/>
                <a:moveTo>
                  <a:pt x="1869653" y="5202784"/>
                </a:moveTo>
                <a:cubicBezTo>
                  <a:pt x="1873374" y="5202784"/>
                  <a:pt x="1877714" y="5204024"/>
                  <a:pt x="1882675" y="5206504"/>
                </a:cubicBezTo>
                <a:cubicBezTo>
                  <a:pt x="1892597" y="5211465"/>
                  <a:pt x="1897558" y="5216426"/>
                  <a:pt x="1897558" y="5221387"/>
                </a:cubicBezTo>
                <a:lnTo>
                  <a:pt x="1882675" y="5228829"/>
                </a:lnTo>
                <a:cubicBezTo>
                  <a:pt x="1872753" y="5223868"/>
                  <a:pt x="1867792" y="5226348"/>
                  <a:pt x="1867792" y="5236270"/>
                </a:cubicBezTo>
                <a:cubicBezTo>
                  <a:pt x="1867792" y="5246192"/>
                  <a:pt x="1866552" y="5251153"/>
                  <a:pt x="1864072" y="5251153"/>
                </a:cubicBezTo>
                <a:cubicBezTo>
                  <a:pt x="1861591" y="5251153"/>
                  <a:pt x="1857870" y="5247432"/>
                  <a:pt x="1852910" y="5239991"/>
                </a:cubicBezTo>
                <a:cubicBezTo>
                  <a:pt x="1847949" y="5232549"/>
                  <a:pt x="1841748" y="5230069"/>
                  <a:pt x="1834306" y="5232549"/>
                </a:cubicBezTo>
                <a:cubicBezTo>
                  <a:pt x="1826865" y="5235030"/>
                  <a:pt x="1823144" y="5235030"/>
                  <a:pt x="1823144" y="5232549"/>
                </a:cubicBezTo>
                <a:cubicBezTo>
                  <a:pt x="1823144" y="5230069"/>
                  <a:pt x="1828105" y="5228829"/>
                  <a:pt x="1838027" y="5228829"/>
                </a:cubicBezTo>
                <a:lnTo>
                  <a:pt x="1852910" y="5213946"/>
                </a:lnTo>
                <a:cubicBezTo>
                  <a:pt x="1852910" y="5213946"/>
                  <a:pt x="1855390" y="5211465"/>
                  <a:pt x="1860351" y="5206504"/>
                </a:cubicBezTo>
                <a:cubicBezTo>
                  <a:pt x="1862831" y="5204024"/>
                  <a:pt x="1865932" y="5202784"/>
                  <a:pt x="1869653" y="5202784"/>
                </a:cubicBezTo>
                <a:close/>
                <a:moveTo>
                  <a:pt x="5037831" y="5199063"/>
                </a:moveTo>
                <a:cubicBezTo>
                  <a:pt x="5042793" y="5199063"/>
                  <a:pt x="5045273" y="5204024"/>
                  <a:pt x="5045273" y="5213946"/>
                </a:cubicBezTo>
                <a:lnTo>
                  <a:pt x="5030390" y="5228829"/>
                </a:lnTo>
                <a:cubicBezTo>
                  <a:pt x="5025429" y="5213946"/>
                  <a:pt x="5027910" y="5204024"/>
                  <a:pt x="5037831" y="5199063"/>
                </a:cubicBezTo>
                <a:close/>
                <a:moveTo>
                  <a:pt x="4115097" y="5199063"/>
                </a:moveTo>
                <a:cubicBezTo>
                  <a:pt x="4115097" y="5204024"/>
                  <a:pt x="4115097" y="5206504"/>
                  <a:pt x="4115097" y="5206504"/>
                </a:cubicBezTo>
                <a:lnTo>
                  <a:pt x="4122539" y="5199063"/>
                </a:lnTo>
                <a:cubicBezTo>
                  <a:pt x="4122539" y="5199063"/>
                  <a:pt x="4120058" y="5199063"/>
                  <a:pt x="4115097" y="5199063"/>
                </a:cubicBezTo>
                <a:close/>
                <a:moveTo>
                  <a:pt x="3824882" y="5199063"/>
                </a:moveTo>
                <a:lnTo>
                  <a:pt x="3824882" y="5206504"/>
                </a:lnTo>
                <a:lnTo>
                  <a:pt x="3832324" y="5199063"/>
                </a:lnTo>
                <a:cubicBezTo>
                  <a:pt x="3832324" y="5199063"/>
                  <a:pt x="3829843" y="5199063"/>
                  <a:pt x="3824882" y="5199063"/>
                </a:cubicBezTo>
                <a:close/>
                <a:moveTo>
                  <a:pt x="1763613" y="5199063"/>
                </a:moveTo>
                <a:lnTo>
                  <a:pt x="1771054" y="5206504"/>
                </a:lnTo>
                <a:lnTo>
                  <a:pt x="1763613" y="5206504"/>
                </a:lnTo>
                <a:close/>
                <a:moveTo>
                  <a:pt x="4524374" y="5191622"/>
                </a:moveTo>
                <a:cubicBezTo>
                  <a:pt x="4529336" y="5191622"/>
                  <a:pt x="4533056" y="5192862"/>
                  <a:pt x="4535536" y="5195342"/>
                </a:cubicBezTo>
                <a:cubicBezTo>
                  <a:pt x="4538017" y="5197823"/>
                  <a:pt x="4539257" y="5200303"/>
                  <a:pt x="4539257" y="5202784"/>
                </a:cubicBezTo>
                <a:cubicBezTo>
                  <a:pt x="4539257" y="5205264"/>
                  <a:pt x="4536777" y="5206504"/>
                  <a:pt x="4531816" y="5206504"/>
                </a:cubicBezTo>
                <a:cubicBezTo>
                  <a:pt x="4526854" y="5206504"/>
                  <a:pt x="4524374" y="5204024"/>
                  <a:pt x="4524374" y="5199063"/>
                </a:cubicBezTo>
                <a:cubicBezTo>
                  <a:pt x="4524374" y="5194102"/>
                  <a:pt x="4524374" y="5191622"/>
                  <a:pt x="4524374" y="5191622"/>
                </a:cubicBezTo>
                <a:close/>
                <a:moveTo>
                  <a:pt x="4256484" y="5191622"/>
                </a:moveTo>
                <a:lnTo>
                  <a:pt x="4256484" y="5206504"/>
                </a:lnTo>
                <a:lnTo>
                  <a:pt x="4263925" y="5206504"/>
                </a:lnTo>
                <a:cubicBezTo>
                  <a:pt x="4263925" y="5201544"/>
                  <a:pt x="4263925" y="5199063"/>
                  <a:pt x="4263925" y="5199063"/>
                </a:cubicBezTo>
                <a:cubicBezTo>
                  <a:pt x="4263925" y="5199063"/>
                  <a:pt x="4261445" y="5196582"/>
                  <a:pt x="4256484" y="5191622"/>
                </a:cubicBezTo>
                <a:close/>
                <a:moveTo>
                  <a:pt x="3906738" y="5191622"/>
                </a:moveTo>
                <a:cubicBezTo>
                  <a:pt x="3901777" y="5191622"/>
                  <a:pt x="3899297" y="5194102"/>
                  <a:pt x="3899297" y="5199063"/>
                </a:cubicBezTo>
                <a:cubicBezTo>
                  <a:pt x="3899297" y="5199063"/>
                  <a:pt x="3901777" y="5199063"/>
                  <a:pt x="3906738" y="5199063"/>
                </a:cubicBezTo>
                <a:cubicBezTo>
                  <a:pt x="3911699" y="5199063"/>
                  <a:pt x="3914179" y="5199063"/>
                  <a:pt x="3914179" y="5199063"/>
                </a:cubicBezTo>
                <a:cubicBezTo>
                  <a:pt x="3914179" y="5194102"/>
                  <a:pt x="3911699" y="5191622"/>
                  <a:pt x="3906738" y="5191622"/>
                </a:cubicBezTo>
                <a:close/>
                <a:moveTo>
                  <a:pt x="4289040" y="5186971"/>
                </a:moveTo>
                <a:cubicBezTo>
                  <a:pt x="4285939" y="5186351"/>
                  <a:pt x="4283769" y="5186661"/>
                  <a:pt x="4282529" y="5187901"/>
                </a:cubicBezTo>
                <a:cubicBezTo>
                  <a:pt x="4280049" y="5190381"/>
                  <a:pt x="4278808" y="5194102"/>
                  <a:pt x="4278808" y="5199063"/>
                </a:cubicBezTo>
                <a:cubicBezTo>
                  <a:pt x="4278808" y="5204024"/>
                  <a:pt x="4278808" y="5206504"/>
                  <a:pt x="4278808" y="5206504"/>
                </a:cubicBezTo>
                <a:lnTo>
                  <a:pt x="4293691" y="5221387"/>
                </a:lnTo>
                <a:cubicBezTo>
                  <a:pt x="4303612" y="5221387"/>
                  <a:pt x="4311054" y="5221387"/>
                  <a:pt x="4316015" y="5221387"/>
                </a:cubicBezTo>
                <a:cubicBezTo>
                  <a:pt x="4320976" y="5216426"/>
                  <a:pt x="4323456" y="5216426"/>
                  <a:pt x="4323456" y="5221387"/>
                </a:cubicBezTo>
                <a:cubicBezTo>
                  <a:pt x="4328418" y="5226348"/>
                  <a:pt x="4330898" y="5228829"/>
                  <a:pt x="4330898" y="5228829"/>
                </a:cubicBezTo>
                <a:cubicBezTo>
                  <a:pt x="4330898" y="5228829"/>
                  <a:pt x="4333378" y="5226348"/>
                  <a:pt x="4338339" y="5221387"/>
                </a:cubicBezTo>
                <a:cubicBezTo>
                  <a:pt x="4338339" y="5216426"/>
                  <a:pt x="4335859" y="5213946"/>
                  <a:pt x="4330898" y="5213946"/>
                </a:cubicBezTo>
                <a:lnTo>
                  <a:pt x="4308574" y="5206504"/>
                </a:lnTo>
                <a:cubicBezTo>
                  <a:pt x="4303612" y="5201544"/>
                  <a:pt x="4301132" y="5196582"/>
                  <a:pt x="4301132" y="5191622"/>
                </a:cubicBezTo>
                <a:cubicBezTo>
                  <a:pt x="4296171" y="5189141"/>
                  <a:pt x="4292140" y="5187591"/>
                  <a:pt x="4289040" y="5186971"/>
                </a:cubicBezTo>
                <a:close/>
                <a:moveTo>
                  <a:pt x="4836913" y="5184180"/>
                </a:moveTo>
                <a:cubicBezTo>
                  <a:pt x="4841875" y="5184180"/>
                  <a:pt x="4844355" y="5184180"/>
                  <a:pt x="4844355" y="5184180"/>
                </a:cubicBezTo>
                <a:cubicBezTo>
                  <a:pt x="4849316" y="5184180"/>
                  <a:pt x="4851796" y="5184180"/>
                  <a:pt x="4851796" y="5184180"/>
                </a:cubicBezTo>
                <a:lnTo>
                  <a:pt x="4844355" y="5191622"/>
                </a:lnTo>
                <a:cubicBezTo>
                  <a:pt x="4839394" y="5191622"/>
                  <a:pt x="4836913" y="5189141"/>
                  <a:pt x="4836913" y="5184180"/>
                </a:cubicBezTo>
                <a:close/>
                <a:moveTo>
                  <a:pt x="4643437" y="5184180"/>
                </a:moveTo>
                <a:cubicBezTo>
                  <a:pt x="4643437" y="5184180"/>
                  <a:pt x="4643437" y="5186661"/>
                  <a:pt x="4643437" y="5191622"/>
                </a:cubicBezTo>
                <a:cubicBezTo>
                  <a:pt x="4643437" y="5196582"/>
                  <a:pt x="4643437" y="5199063"/>
                  <a:pt x="4643437" y="5199063"/>
                </a:cubicBezTo>
                <a:lnTo>
                  <a:pt x="4635995" y="5191622"/>
                </a:lnTo>
                <a:cubicBezTo>
                  <a:pt x="4640957" y="5186661"/>
                  <a:pt x="4643437" y="5184180"/>
                  <a:pt x="4643437" y="5184180"/>
                </a:cubicBezTo>
                <a:close/>
                <a:moveTo>
                  <a:pt x="4561581" y="5184180"/>
                </a:moveTo>
                <a:cubicBezTo>
                  <a:pt x="4561581" y="5184180"/>
                  <a:pt x="4564061" y="5184180"/>
                  <a:pt x="4569023" y="5184180"/>
                </a:cubicBezTo>
                <a:cubicBezTo>
                  <a:pt x="4569023" y="5184180"/>
                  <a:pt x="4569023" y="5186661"/>
                  <a:pt x="4569023" y="5191622"/>
                </a:cubicBezTo>
                <a:lnTo>
                  <a:pt x="4561581" y="5191622"/>
                </a:lnTo>
                <a:cubicBezTo>
                  <a:pt x="4561581" y="5186661"/>
                  <a:pt x="4561581" y="5184180"/>
                  <a:pt x="4561581" y="5184180"/>
                </a:cubicBezTo>
                <a:close/>
                <a:moveTo>
                  <a:pt x="4442519" y="5184180"/>
                </a:moveTo>
                <a:cubicBezTo>
                  <a:pt x="4442519" y="5189141"/>
                  <a:pt x="4444999" y="5191622"/>
                  <a:pt x="4449960" y="5191622"/>
                </a:cubicBezTo>
                <a:cubicBezTo>
                  <a:pt x="4449960" y="5191622"/>
                  <a:pt x="4449960" y="5189141"/>
                  <a:pt x="4449960" y="5184180"/>
                </a:cubicBezTo>
                <a:close/>
                <a:moveTo>
                  <a:pt x="2403574" y="5184180"/>
                </a:moveTo>
                <a:cubicBezTo>
                  <a:pt x="2403574" y="5189141"/>
                  <a:pt x="2406054" y="5191622"/>
                  <a:pt x="2411015" y="5191622"/>
                </a:cubicBezTo>
                <a:cubicBezTo>
                  <a:pt x="2415976" y="5191622"/>
                  <a:pt x="2418457" y="5189141"/>
                  <a:pt x="2418457" y="5184180"/>
                </a:cubicBezTo>
                <a:lnTo>
                  <a:pt x="2411015" y="5184180"/>
                </a:lnTo>
                <a:close/>
                <a:moveTo>
                  <a:pt x="2254746" y="5184180"/>
                </a:moveTo>
                <a:lnTo>
                  <a:pt x="2247304" y="5191622"/>
                </a:lnTo>
                <a:cubicBezTo>
                  <a:pt x="2247304" y="5196582"/>
                  <a:pt x="2249785" y="5197823"/>
                  <a:pt x="2254746" y="5195342"/>
                </a:cubicBezTo>
                <a:cubicBezTo>
                  <a:pt x="2259706" y="5192862"/>
                  <a:pt x="2262187" y="5190381"/>
                  <a:pt x="2262187" y="5187901"/>
                </a:cubicBezTo>
                <a:cubicBezTo>
                  <a:pt x="2262187" y="5185420"/>
                  <a:pt x="2259706" y="5184180"/>
                  <a:pt x="2254746" y="5184180"/>
                </a:cubicBezTo>
                <a:close/>
                <a:moveTo>
                  <a:pt x="1655713" y="5184180"/>
                </a:moveTo>
                <a:cubicBezTo>
                  <a:pt x="1653232" y="5184180"/>
                  <a:pt x="1651992" y="5186661"/>
                  <a:pt x="1651992" y="5191622"/>
                </a:cubicBezTo>
                <a:cubicBezTo>
                  <a:pt x="1651992" y="5196582"/>
                  <a:pt x="1653232" y="5199063"/>
                  <a:pt x="1655713" y="5199063"/>
                </a:cubicBezTo>
                <a:cubicBezTo>
                  <a:pt x="1658193" y="5199063"/>
                  <a:pt x="1659433" y="5196582"/>
                  <a:pt x="1659433" y="5191622"/>
                </a:cubicBezTo>
                <a:cubicBezTo>
                  <a:pt x="1659433" y="5186661"/>
                  <a:pt x="1658193" y="5184180"/>
                  <a:pt x="1655713" y="5184180"/>
                </a:cubicBezTo>
                <a:close/>
                <a:moveTo>
                  <a:pt x="4933652" y="5176739"/>
                </a:moveTo>
                <a:lnTo>
                  <a:pt x="4941093" y="5184180"/>
                </a:lnTo>
                <a:lnTo>
                  <a:pt x="4933652" y="5184180"/>
                </a:lnTo>
                <a:cubicBezTo>
                  <a:pt x="4933652" y="5179219"/>
                  <a:pt x="4933652" y="5176739"/>
                  <a:pt x="4933652" y="5176739"/>
                </a:cubicBezTo>
                <a:close/>
                <a:moveTo>
                  <a:pt x="4807148" y="5176739"/>
                </a:moveTo>
                <a:lnTo>
                  <a:pt x="4814589" y="5184180"/>
                </a:lnTo>
                <a:cubicBezTo>
                  <a:pt x="4814589" y="5189141"/>
                  <a:pt x="4812109" y="5189141"/>
                  <a:pt x="4807148" y="5184180"/>
                </a:cubicBezTo>
                <a:cubicBezTo>
                  <a:pt x="4807148" y="5184180"/>
                  <a:pt x="4807148" y="5181700"/>
                  <a:pt x="4807148" y="5176739"/>
                </a:cubicBezTo>
                <a:close/>
                <a:moveTo>
                  <a:pt x="4256484" y="5176739"/>
                </a:moveTo>
                <a:lnTo>
                  <a:pt x="4249042" y="5184180"/>
                </a:lnTo>
                <a:lnTo>
                  <a:pt x="4256484" y="5184180"/>
                </a:lnTo>
                <a:cubicBezTo>
                  <a:pt x="4266405" y="5179219"/>
                  <a:pt x="4271367" y="5176739"/>
                  <a:pt x="4271367" y="5176739"/>
                </a:cubicBezTo>
                <a:close/>
                <a:moveTo>
                  <a:pt x="3972780" y="5172088"/>
                </a:moveTo>
                <a:cubicBezTo>
                  <a:pt x="3972160" y="5171468"/>
                  <a:pt x="3971230" y="5171778"/>
                  <a:pt x="3969990" y="5173018"/>
                </a:cubicBezTo>
                <a:cubicBezTo>
                  <a:pt x="3967510" y="5175499"/>
                  <a:pt x="3966269" y="5176739"/>
                  <a:pt x="3966269" y="5176739"/>
                </a:cubicBezTo>
                <a:cubicBezTo>
                  <a:pt x="3966269" y="5176739"/>
                  <a:pt x="3966269" y="5177979"/>
                  <a:pt x="3966269" y="5180459"/>
                </a:cubicBezTo>
                <a:cubicBezTo>
                  <a:pt x="3966269" y="5182940"/>
                  <a:pt x="3966269" y="5186661"/>
                  <a:pt x="3966269" y="5191622"/>
                </a:cubicBezTo>
                <a:cubicBezTo>
                  <a:pt x="3971230" y="5186661"/>
                  <a:pt x="3973711" y="5181700"/>
                  <a:pt x="3973711" y="5176739"/>
                </a:cubicBezTo>
                <a:cubicBezTo>
                  <a:pt x="3973711" y="5174259"/>
                  <a:pt x="3973400" y="5172708"/>
                  <a:pt x="3972780" y="5172088"/>
                </a:cubicBezTo>
                <a:close/>
                <a:moveTo>
                  <a:pt x="4209975" y="5171158"/>
                </a:moveTo>
                <a:cubicBezTo>
                  <a:pt x="4206254" y="5172398"/>
                  <a:pt x="4204394" y="5176739"/>
                  <a:pt x="4204394" y="5184180"/>
                </a:cubicBezTo>
                <a:cubicBezTo>
                  <a:pt x="4204394" y="5189141"/>
                  <a:pt x="4209355" y="5189141"/>
                  <a:pt x="4219277" y="5184180"/>
                </a:cubicBezTo>
                <a:lnTo>
                  <a:pt x="4226718" y="5176739"/>
                </a:lnTo>
                <a:cubicBezTo>
                  <a:pt x="4219277" y="5171778"/>
                  <a:pt x="4213696" y="5169918"/>
                  <a:pt x="4209975" y="5171158"/>
                </a:cubicBezTo>
                <a:close/>
                <a:moveTo>
                  <a:pt x="4412340" y="5168057"/>
                </a:moveTo>
                <a:lnTo>
                  <a:pt x="4412753" y="5169297"/>
                </a:lnTo>
                <a:lnTo>
                  <a:pt x="4405312" y="5169297"/>
                </a:lnTo>
                <a:cubicBezTo>
                  <a:pt x="4407793" y="5169297"/>
                  <a:pt x="4409963" y="5168987"/>
                  <a:pt x="4411824" y="5168367"/>
                </a:cubicBezTo>
                <a:close/>
                <a:moveTo>
                  <a:pt x="1759427" y="5166972"/>
                </a:moveTo>
                <a:cubicBezTo>
                  <a:pt x="1760977" y="5167282"/>
                  <a:pt x="1762372" y="5168057"/>
                  <a:pt x="1763613" y="5169297"/>
                </a:cubicBezTo>
                <a:cubicBezTo>
                  <a:pt x="1768574" y="5174259"/>
                  <a:pt x="1771054" y="5179219"/>
                  <a:pt x="1771054" y="5184180"/>
                </a:cubicBezTo>
                <a:cubicBezTo>
                  <a:pt x="1766093" y="5184180"/>
                  <a:pt x="1763613" y="5184180"/>
                  <a:pt x="1763613" y="5184180"/>
                </a:cubicBezTo>
                <a:cubicBezTo>
                  <a:pt x="1763613" y="5179219"/>
                  <a:pt x="1761132" y="5176739"/>
                  <a:pt x="1756171" y="5176739"/>
                </a:cubicBezTo>
                <a:cubicBezTo>
                  <a:pt x="1751210" y="5176739"/>
                  <a:pt x="1748730" y="5179219"/>
                  <a:pt x="1748730" y="5184180"/>
                </a:cubicBezTo>
                <a:cubicBezTo>
                  <a:pt x="1748730" y="5189141"/>
                  <a:pt x="1745009" y="5191622"/>
                  <a:pt x="1737568" y="5191622"/>
                </a:cubicBezTo>
                <a:cubicBezTo>
                  <a:pt x="1730126" y="5191622"/>
                  <a:pt x="1726406" y="5192862"/>
                  <a:pt x="1726406" y="5195342"/>
                </a:cubicBezTo>
                <a:cubicBezTo>
                  <a:pt x="1726406" y="5197823"/>
                  <a:pt x="1721445" y="5199063"/>
                  <a:pt x="1711523" y="5199063"/>
                </a:cubicBezTo>
                <a:lnTo>
                  <a:pt x="1704082" y="5206504"/>
                </a:lnTo>
                <a:cubicBezTo>
                  <a:pt x="1704082" y="5206504"/>
                  <a:pt x="1705322" y="5206504"/>
                  <a:pt x="1707802" y="5206504"/>
                </a:cubicBezTo>
                <a:cubicBezTo>
                  <a:pt x="1710283" y="5206504"/>
                  <a:pt x="1714004" y="5206504"/>
                  <a:pt x="1718964" y="5206504"/>
                </a:cubicBezTo>
                <a:lnTo>
                  <a:pt x="1733847" y="5213946"/>
                </a:lnTo>
                <a:cubicBezTo>
                  <a:pt x="1743769" y="5218907"/>
                  <a:pt x="1746250" y="5226348"/>
                  <a:pt x="1741289" y="5236270"/>
                </a:cubicBezTo>
                <a:cubicBezTo>
                  <a:pt x="1736328" y="5246192"/>
                  <a:pt x="1731367" y="5246192"/>
                  <a:pt x="1726406" y="5236270"/>
                </a:cubicBezTo>
                <a:lnTo>
                  <a:pt x="1718964" y="5236270"/>
                </a:lnTo>
                <a:lnTo>
                  <a:pt x="1711523" y="5228829"/>
                </a:lnTo>
                <a:lnTo>
                  <a:pt x="1704082" y="5228829"/>
                </a:lnTo>
                <a:lnTo>
                  <a:pt x="1681757" y="5236270"/>
                </a:lnTo>
                <a:lnTo>
                  <a:pt x="1674316" y="5228829"/>
                </a:lnTo>
                <a:cubicBezTo>
                  <a:pt x="1684238" y="5223868"/>
                  <a:pt x="1681757" y="5221387"/>
                  <a:pt x="1666875" y="5221387"/>
                </a:cubicBezTo>
                <a:lnTo>
                  <a:pt x="1651992" y="5213946"/>
                </a:lnTo>
                <a:cubicBezTo>
                  <a:pt x="1651992" y="5208985"/>
                  <a:pt x="1649511" y="5206504"/>
                  <a:pt x="1644550" y="5206504"/>
                </a:cubicBezTo>
                <a:cubicBezTo>
                  <a:pt x="1629668" y="5206504"/>
                  <a:pt x="1622226" y="5199063"/>
                  <a:pt x="1622226" y="5184180"/>
                </a:cubicBezTo>
                <a:lnTo>
                  <a:pt x="1629668" y="5184180"/>
                </a:lnTo>
                <a:cubicBezTo>
                  <a:pt x="1634629" y="5184180"/>
                  <a:pt x="1643310" y="5182940"/>
                  <a:pt x="1655713" y="5180459"/>
                </a:cubicBezTo>
                <a:cubicBezTo>
                  <a:pt x="1668115" y="5177979"/>
                  <a:pt x="1674316" y="5176739"/>
                  <a:pt x="1674316" y="5176739"/>
                </a:cubicBezTo>
                <a:lnTo>
                  <a:pt x="1704082" y="5191622"/>
                </a:lnTo>
                <a:lnTo>
                  <a:pt x="1711523" y="5191622"/>
                </a:lnTo>
                <a:cubicBezTo>
                  <a:pt x="1716484" y="5191622"/>
                  <a:pt x="1721445" y="5190381"/>
                  <a:pt x="1726406" y="5187901"/>
                </a:cubicBezTo>
                <a:cubicBezTo>
                  <a:pt x="1731367" y="5185420"/>
                  <a:pt x="1736328" y="5181700"/>
                  <a:pt x="1741289" y="5176739"/>
                </a:cubicBezTo>
                <a:cubicBezTo>
                  <a:pt x="1748730" y="5169297"/>
                  <a:pt x="1754776" y="5166042"/>
                  <a:pt x="1759427" y="5166972"/>
                </a:cubicBezTo>
                <a:close/>
                <a:moveTo>
                  <a:pt x="4690703" y="5166679"/>
                </a:moveTo>
                <a:lnTo>
                  <a:pt x="4689015" y="5168367"/>
                </a:lnTo>
                <a:cubicBezTo>
                  <a:pt x="4688395" y="5168987"/>
                  <a:pt x="4688085" y="5169297"/>
                  <a:pt x="4688085" y="5169297"/>
                </a:cubicBezTo>
                <a:close/>
                <a:moveTo>
                  <a:pt x="4911327" y="5161856"/>
                </a:moveTo>
                <a:cubicBezTo>
                  <a:pt x="4916289" y="5166817"/>
                  <a:pt x="4918769" y="5169297"/>
                  <a:pt x="4918769" y="5169297"/>
                </a:cubicBezTo>
                <a:cubicBezTo>
                  <a:pt x="4918769" y="5169297"/>
                  <a:pt x="4916289" y="5169297"/>
                  <a:pt x="4911327" y="5169297"/>
                </a:cubicBezTo>
                <a:cubicBezTo>
                  <a:pt x="4906366" y="5169297"/>
                  <a:pt x="4903886" y="5169297"/>
                  <a:pt x="4903886" y="5169297"/>
                </a:cubicBezTo>
                <a:cubicBezTo>
                  <a:pt x="4903886" y="5164337"/>
                  <a:pt x="4906366" y="5161856"/>
                  <a:pt x="4911327" y="5161856"/>
                </a:cubicBezTo>
                <a:close/>
                <a:moveTo>
                  <a:pt x="4870400" y="5161856"/>
                </a:moveTo>
                <a:cubicBezTo>
                  <a:pt x="4877841" y="5161856"/>
                  <a:pt x="4881562" y="5163097"/>
                  <a:pt x="4881562" y="5165577"/>
                </a:cubicBezTo>
                <a:cubicBezTo>
                  <a:pt x="4881562" y="5168057"/>
                  <a:pt x="4879082" y="5169297"/>
                  <a:pt x="4874120" y="5169297"/>
                </a:cubicBezTo>
                <a:lnTo>
                  <a:pt x="4859238" y="5169297"/>
                </a:lnTo>
                <a:cubicBezTo>
                  <a:pt x="4859238" y="5164337"/>
                  <a:pt x="4862958" y="5161856"/>
                  <a:pt x="4870400" y="5161856"/>
                </a:cubicBezTo>
                <a:close/>
                <a:moveTo>
                  <a:pt x="4799706" y="5161856"/>
                </a:moveTo>
                <a:cubicBezTo>
                  <a:pt x="4804668" y="5161856"/>
                  <a:pt x="4807148" y="5161856"/>
                  <a:pt x="4807148" y="5161856"/>
                </a:cubicBezTo>
                <a:cubicBezTo>
                  <a:pt x="4807148" y="5161856"/>
                  <a:pt x="4807148" y="5164337"/>
                  <a:pt x="4807148" y="5169297"/>
                </a:cubicBezTo>
                <a:cubicBezTo>
                  <a:pt x="4802186" y="5169297"/>
                  <a:pt x="4799706" y="5166817"/>
                  <a:pt x="4799706" y="5161856"/>
                </a:cubicBezTo>
                <a:close/>
                <a:moveTo>
                  <a:pt x="4695527" y="5161856"/>
                </a:moveTo>
                <a:cubicBezTo>
                  <a:pt x="4695527" y="5161856"/>
                  <a:pt x="4694286" y="5163097"/>
                  <a:pt x="4691806" y="5165577"/>
                </a:cubicBezTo>
                <a:lnTo>
                  <a:pt x="4690703" y="5166679"/>
                </a:lnTo>
                <a:close/>
                <a:moveTo>
                  <a:pt x="3899297" y="5161856"/>
                </a:moveTo>
                <a:lnTo>
                  <a:pt x="3876972" y="5176739"/>
                </a:lnTo>
                <a:cubicBezTo>
                  <a:pt x="3876972" y="5176739"/>
                  <a:pt x="3879453" y="5179219"/>
                  <a:pt x="3884414" y="5184180"/>
                </a:cubicBezTo>
                <a:cubicBezTo>
                  <a:pt x="3889375" y="5184180"/>
                  <a:pt x="3891855" y="5181700"/>
                  <a:pt x="3891855" y="5176739"/>
                </a:cubicBezTo>
                <a:cubicBezTo>
                  <a:pt x="3891855" y="5171778"/>
                  <a:pt x="3894335" y="5169297"/>
                  <a:pt x="3899297" y="5169297"/>
                </a:cubicBezTo>
                <a:close/>
                <a:moveTo>
                  <a:pt x="4159745" y="5154415"/>
                </a:moveTo>
                <a:lnTo>
                  <a:pt x="4159745" y="5161856"/>
                </a:lnTo>
                <a:cubicBezTo>
                  <a:pt x="4159745" y="5166817"/>
                  <a:pt x="4160986" y="5170538"/>
                  <a:pt x="4163466" y="5173018"/>
                </a:cubicBezTo>
                <a:cubicBezTo>
                  <a:pt x="4165947" y="5175499"/>
                  <a:pt x="4169668" y="5175499"/>
                  <a:pt x="4174628" y="5173018"/>
                </a:cubicBezTo>
                <a:cubicBezTo>
                  <a:pt x="4179590" y="5170538"/>
                  <a:pt x="4179590" y="5169297"/>
                  <a:pt x="4174628" y="5169297"/>
                </a:cubicBezTo>
                <a:cubicBezTo>
                  <a:pt x="4169668" y="5169297"/>
                  <a:pt x="4169668" y="5164337"/>
                  <a:pt x="4174628" y="5154415"/>
                </a:cubicBezTo>
                <a:cubicBezTo>
                  <a:pt x="4174628" y="5154415"/>
                  <a:pt x="4173388" y="5154415"/>
                  <a:pt x="4170908" y="5154415"/>
                </a:cubicBezTo>
                <a:cubicBezTo>
                  <a:pt x="4168427" y="5154415"/>
                  <a:pt x="4164707" y="5154415"/>
                  <a:pt x="4159745" y="5154415"/>
                </a:cubicBezTo>
                <a:close/>
                <a:moveTo>
                  <a:pt x="1726406" y="5154415"/>
                </a:moveTo>
                <a:lnTo>
                  <a:pt x="1726406" y="5161856"/>
                </a:lnTo>
                <a:lnTo>
                  <a:pt x="1718964" y="5161856"/>
                </a:lnTo>
                <a:cubicBezTo>
                  <a:pt x="1718964" y="5156895"/>
                  <a:pt x="1721445" y="5154415"/>
                  <a:pt x="1726406" y="5154415"/>
                </a:cubicBezTo>
                <a:close/>
                <a:moveTo>
                  <a:pt x="4911327" y="5146973"/>
                </a:moveTo>
                <a:lnTo>
                  <a:pt x="4918769" y="5154415"/>
                </a:lnTo>
                <a:cubicBezTo>
                  <a:pt x="4918769" y="5159376"/>
                  <a:pt x="4916289" y="5161856"/>
                  <a:pt x="4911327" y="5161856"/>
                </a:cubicBezTo>
                <a:cubicBezTo>
                  <a:pt x="4906366" y="5161856"/>
                  <a:pt x="4903886" y="5159376"/>
                  <a:pt x="4903886" y="5154415"/>
                </a:cubicBezTo>
                <a:close/>
                <a:moveTo>
                  <a:pt x="4405312" y="5146973"/>
                </a:moveTo>
                <a:lnTo>
                  <a:pt x="4412753" y="5154415"/>
                </a:lnTo>
                <a:cubicBezTo>
                  <a:pt x="4417715" y="5154415"/>
                  <a:pt x="4420195" y="5151934"/>
                  <a:pt x="4420195" y="5146973"/>
                </a:cubicBezTo>
                <a:close/>
                <a:moveTo>
                  <a:pt x="4308574" y="5146973"/>
                </a:moveTo>
                <a:cubicBezTo>
                  <a:pt x="4298652" y="5151934"/>
                  <a:pt x="4293691" y="5154415"/>
                  <a:pt x="4293691" y="5154415"/>
                </a:cubicBezTo>
                <a:cubicBezTo>
                  <a:pt x="4293691" y="5154415"/>
                  <a:pt x="4293691" y="5156895"/>
                  <a:pt x="4293691" y="5161856"/>
                </a:cubicBezTo>
                <a:lnTo>
                  <a:pt x="4316015" y="5161856"/>
                </a:lnTo>
                <a:cubicBezTo>
                  <a:pt x="4316015" y="5151934"/>
                  <a:pt x="4313535" y="5146973"/>
                  <a:pt x="4308574" y="5146973"/>
                </a:cubicBezTo>
                <a:close/>
                <a:moveTo>
                  <a:pt x="4502980" y="5144648"/>
                </a:moveTo>
                <a:cubicBezTo>
                  <a:pt x="4504841" y="5144958"/>
                  <a:pt x="4507011" y="5145733"/>
                  <a:pt x="4509492" y="5146973"/>
                </a:cubicBezTo>
                <a:lnTo>
                  <a:pt x="4509492" y="5161856"/>
                </a:lnTo>
                <a:lnTo>
                  <a:pt x="4502050" y="5154415"/>
                </a:lnTo>
                <a:cubicBezTo>
                  <a:pt x="4497089" y="5159376"/>
                  <a:pt x="4494609" y="5159376"/>
                  <a:pt x="4494609" y="5154415"/>
                </a:cubicBezTo>
                <a:cubicBezTo>
                  <a:pt x="4494609" y="5146973"/>
                  <a:pt x="4497399" y="5143717"/>
                  <a:pt x="4502980" y="5144648"/>
                </a:cubicBezTo>
                <a:close/>
                <a:moveTo>
                  <a:pt x="4859238" y="5139532"/>
                </a:moveTo>
                <a:lnTo>
                  <a:pt x="4866679" y="5139532"/>
                </a:lnTo>
                <a:cubicBezTo>
                  <a:pt x="4866679" y="5144493"/>
                  <a:pt x="4865438" y="5146973"/>
                  <a:pt x="4862958" y="5146973"/>
                </a:cubicBezTo>
                <a:cubicBezTo>
                  <a:pt x="4860478" y="5146973"/>
                  <a:pt x="4859238" y="5149454"/>
                  <a:pt x="4859238" y="5154415"/>
                </a:cubicBezTo>
                <a:cubicBezTo>
                  <a:pt x="4859238" y="5159376"/>
                  <a:pt x="4856758" y="5161856"/>
                  <a:pt x="4851796" y="5161856"/>
                </a:cubicBezTo>
                <a:lnTo>
                  <a:pt x="4844355" y="5146973"/>
                </a:lnTo>
                <a:cubicBezTo>
                  <a:pt x="4844355" y="5142012"/>
                  <a:pt x="4849316" y="5139532"/>
                  <a:pt x="4859238" y="5139532"/>
                </a:cubicBezTo>
                <a:close/>
                <a:moveTo>
                  <a:pt x="4769941" y="5139532"/>
                </a:moveTo>
                <a:cubicBezTo>
                  <a:pt x="4774902" y="5144493"/>
                  <a:pt x="4779862" y="5145733"/>
                  <a:pt x="4784824" y="5143252"/>
                </a:cubicBezTo>
                <a:cubicBezTo>
                  <a:pt x="4789785" y="5140772"/>
                  <a:pt x="4794745" y="5140772"/>
                  <a:pt x="4799706" y="5143252"/>
                </a:cubicBezTo>
                <a:cubicBezTo>
                  <a:pt x="4804668" y="5145733"/>
                  <a:pt x="4807148" y="5146973"/>
                  <a:pt x="4807148" y="5146973"/>
                </a:cubicBezTo>
                <a:lnTo>
                  <a:pt x="4807148" y="5154415"/>
                </a:lnTo>
                <a:lnTo>
                  <a:pt x="4792265" y="5161856"/>
                </a:lnTo>
                <a:lnTo>
                  <a:pt x="4777382" y="5169297"/>
                </a:lnTo>
                <a:lnTo>
                  <a:pt x="4769941" y="5154415"/>
                </a:lnTo>
                <a:close/>
                <a:moveTo>
                  <a:pt x="4353222" y="5132090"/>
                </a:moveTo>
                <a:cubicBezTo>
                  <a:pt x="4353222" y="5132090"/>
                  <a:pt x="4350742" y="5134571"/>
                  <a:pt x="4345781" y="5139532"/>
                </a:cubicBezTo>
                <a:cubicBezTo>
                  <a:pt x="4340819" y="5139532"/>
                  <a:pt x="4340819" y="5142012"/>
                  <a:pt x="4345781" y="5146973"/>
                </a:cubicBezTo>
                <a:cubicBezTo>
                  <a:pt x="4350742" y="5146973"/>
                  <a:pt x="4354463" y="5144493"/>
                  <a:pt x="4356943" y="5139532"/>
                </a:cubicBezTo>
                <a:cubicBezTo>
                  <a:pt x="4359423" y="5134571"/>
                  <a:pt x="4358183" y="5132090"/>
                  <a:pt x="4353222" y="5132090"/>
                </a:cubicBezTo>
                <a:close/>
                <a:moveTo>
                  <a:pt x="1674316" y="5132090"/>
                </a:moveTo>
                <a:lnTo>
                  <a:pt x="1696640" y="5154415"/>
                </a:lnTo>
                <a:lnTo>
                  <a:pt x="1681757" y="5146973"/>
                </a:lnTo>
                <a:cubicBezTo>
                  <a:pt x="1661914" y="5137052"/>
                  <a:pt x="1659433" y="5132090"/>
                  <a:pt x="1674316" y="5132090"/>
                </a:cubicBezTo>
                <a:close/>
                <a:moveTo>
                  <a:pt x="5201542" y="5124649"/>
                </a:moveTo>
                <a:cubicBezTo>
                  <a:pt x="5206504" y="5124649"/>
                  <a:pt x="5207743" y="5125890"/>
                  <a:pt x="5205263" y="5128370"/>
                </a:cubicBezTo>
                <a:cubicBezTo>
                  <a:pt x="5202783" y="5130850"/>
                  <a:pt x="5199062" y="5132090"/>
                  <a:pt x="5194101" y="5132090"/>
                </a:cubicBezTo>
                <a:cubicBezTo>
                  <a:pt x="5189140" y="5132090"/>
                  <a:pt x="5184179" y="5132090"/>
                  <a:pt x="5179218" y="5132090"/>
                </a:cubicBezTo>
                <a:close/>
                <a:moveTo>
                  <a:pt x="4970859" y="5124649"/>
                </a:moveTo>
                <a:cubicBezTo>
                  <a:pt x="4970859" y="5129610"/>
                  <a:pt x="4965897" y="5132090"/>
                  <a:pt x="4955976" y="5132090"/>
                </a:cubicBezTo>
                <a:lnTo>
                  <a:pt x="4941093" y="5132090"/>
                </a:lnTo>
                <a:close/>
                <a:moveTo>
                  <a:pt x="4472285" y="5124649"/>
                </a:moveTo>
                <a:cubicBezTo>
                  <a:pt x="4477246" y="5124649"/>
                  <a:pt x="4480967" y="5125890"/>
                  <a:pt x="4483447" y="5128370"/>
                </a:cubicBezTo>
                <a:cubicBezTo>
                  <a:pt x="4485927" y="5130850"/>
                  <a:pt x="4485927" y="5135811"/>
                  <a:pt x="4483447" y="5143252"/>
                </a:cubicBezTo>
                <a:cubicBezTo>
                  <a:pt x="4480967" y="5150694"/>
                  <a:pt x="4479726" y="5156895"/>
                  <a:pt x="4479726" y="5161856"/>
                </a:cubicBezTo>
                <a:lnTo>
                  <a:pt x="4487167" y="5184180"/>
                </a:lnTo>
                <a:lnTo>
                  <a:pt x="4479726" y="5206504"/>
                </a:lnTo>
                <a:lnTo>
                  <a:pt x="4457402" y="5213946"/>
                </a:lnTo>
                <a:cubicBezTo>
                  <a:pt x="4457402" y="5218907"/>
                  <a:pt x="4452440" y="5221387"/>
                  <a:pt x="4442519" y="5221387"/>
                </a:cubicBezTo>
                <a:cubicBezTo>
                  <a:pt x="4432597" y="5221387"/>
                  <a:pt x="4426395" y="5222627"/>
                  <a:pt x="4423915" y="5225108"/>
                </a:cubicBezTo>
                <a:cubicBezTo>
                  <a:pt x="4421435" y="5227589"/>
                  <a:pt x="4417715" y="5228829"/>
                  <a:pt x="4412753" y="5228829"/>
                </a:cubicBezTo>
                <a:lnTo>
                  <a:pt x="4397870" y="5213946"/>
                </a:lnTo>
                <a:cubicBezTo>
                  <a:pt x="4397870" y="5204024"/>
                  <a:pt x="4399111" y="5199063"/>
                  <a:pt x="4401591" y="5199063"/>
                </a:cubicBezTo>
                <a:cubicBezTo>
                  <a:pt x="4404071" y="5199063"/>
                  <a:pt x="4407792" y="5201544"/>
                  <a:pt x="4412753" y="5206504"/>
                </a:cubicBezTo>
                <a:lnTo>
                  <a:pt x="4420195" y="5221387"/>
                </a:lnTo>
                <a:lnTo>
                  <a:pt x="4420195" y="5206504"/>
                </a:lnTo>
                <a:lnTo>
                  <a:pt x="4412753" y="5191622"/>
                </a:lnTo>
                <a:cubicBezTo>
                  <a:pt x="4407792" y="5186661"/>
                  <a:pt x="4407792" y="5184180"/>
                  <a:pt x="4412753" y="5184180"/>
                </a:cubicBezTo>
                <a:cubicBezTo>
                  <a:pt x="4437558" y="5184180"/>
                  <a:pt x="4449960" y="5176739"/>
                  <a:pt x="4449960" y="5161856"/>
                </a:cubicBezTo>
                <a:cubicBezTo>
                  <a:pt x="4454922" y="5166817"/>
                  <a:pt x="4457402" y="5169297"/>
                  <a:pt x="4457402" y="5169297"/>
                </a:cubicBezTo>
                <a:cubicBezTo>
                  <a:pt x="4462363" y="5174259"/>
                  <a:pt x="4464843" y="5176739"/>
                  <a:pt x="4464843" y="5176739"/>
                </a:cubicBezTo>
                <a:cubicBezTo>
                  <a:pt x="4459882" y="5181700"/>
                  <a:pt x="4459882" y="5184180"/>
                  <a:pt x="4464843" y="5184180"/>
                </a:cubicBezTo>
                <a:lnTo>
                  <a:pt x="4472285" y="5169297"/>
                </a:lnTo>
                <a:cubicBezTo>
                  <a:pt x="4472285" y="5159376"/>
                  <a:pt x="4467323" y="5154415"/>
                  <a:pt x="4457402" y="5154415"/>
                </a:cubicBezTo>
                <a:lnTo>
                  <a:pt x="4442519" y="5146973"/>
                </a:lnTo>
                <a:lnTo>
                  <a:pt x="4457402" y="5139532"/>
                </a:lnTo>
                <a:cubicBezTo>
                  <a:pt x="4462363" y="5139532"/>
                  <a:pt x="4466084" y="5138292"/>
                  <a:pt x="4468564" y="5135811"/>
                </a:cubicBezTo>
                <a:cubicBezTo>
                  <a:pt x="4471044" y="5133330"/>
                  <a:pt x="4472285" y="5129610"/>
                  <a:pt x="4472285" y="5124649"/>
                </a:cubicBezTo>
                <a:close/>
                <a:moveTo>
                  <a:pt x="4397870" y="5124649"/>
                </a:moveTo>
                <a:lnTo>
                  <a:pt x="4405312" y="5132090"/>
                </a:lnTo>
                <a:lnTo>
                  <a:pt x="4412753" y="5124649"/>
                </a:lnTo>
                <a:cubicBezTo>
                  <a:pt x="4407792" y="5124649"/>
                  <a:pt x="4402832" y="5124649"/>
                  <a:pt x="4397870" y="5124649"/>
                </a:cubicBezTo>
                <a:close/>
                <a:moveTo>
                  <a:pt x="4226718" y="5124649"/>
                </a:moveTo>
                <a:cubicBezTo>
                  <a:pt x="4226718" y="5129610"/>
                  <a:pt x="4227959" y="5132090"/>
                  <a:pt x="4230439" y="5132090"/>
                </a:cubicBezTo>
                <a:cubicBezTo>
                  <a:pt x="4232919" y="5132090"/>
                  <a:pt x="4234160" y="5129610"/>
                  <a:pt x="4234160" y="5124649"/>
                </a:cubicBezTo>
                <a:close/>
                <a:moveTo>
                  <a:pt x="1778496" y="5124649"/>
                </a:moveTo>
                <a:cubicBezTo>
                  <a:pt x="1773535" y="5124649"/>
                  <a:pt x="1771054" y="5127130"/>
                  <a:pt x="1771054" y="5132090"/>
                </a:cubicBezTo>
                <a:lnTo>
                  <a:pt x="1778496" y="5132090"/>
                </a:lnTo>
                <a:lnTo>
                  <a:pt x="1785937" y="5132090"/>
                </a:lnTo>
                <a:cubicBezTo>
                  <a:pt x="1785937" y="5132090"/>
                  <a:pt x="1785937" y="5130850"/>
                  <a:pt x="1785937" y="5128370"/>
                </a:cubicBezTo>
                <a:cubicBezTo>
                  <a:pt x="1785937" y="5125890"/>
                  <a:pt x="1783457" y="5124649"/>
                  <a:pt x="1778496" y="5124649"/>
                </a:cubicBezTo>
                <a:close/>
                <a:moveTo>
                  <a:pt x="1748730" y="5117207"/>
                </a:moveTo>
                <a:lnTo>
                  <a:pt x="1748730" y="5124649"/>
                </a:lnTo>
                <a:lnTo>
                  <a:pt x="1756171" y="5117207"/>
                </a:lnTo>
                <a:cubicBezTo>
                  <a:pt x="1751210" y="5117207"/>
                  <a:pt x="1748730" y="5117207"/>
                  <a:pt x="1748730" y="5117207"/>
                </a:cubicBezTo>
                <a:close/>
                <a:moveTo>
                  <a:pt x="4353222" y="5113487"/>
                </a:moveTo>
                <a:cubicBezTo>
                  <a:pt x="4350741" y="5113487"/>
                  <a:pt x="4348261" y="5114727"/>
                  <a:pt x="4345781" y="5117207"/>
                </a:cubicBezTo>
                <a:lnTo>
                  <a:pt x="4353222" y="5117207"/>
                </a:lnTo>
                <a:lnTo>
                  <a:pt x="4360663" y="5117207"/>
                </a:lnTo>
                <a:cubicBezTo>
                  <a:pt x="4358183" y="5114727"/>
                  <a:pt x="4355702" y="5113487"/>
                  <a:pt x="4353222" y="5113487"/>
                </a:cubicBezTo>
                <a:close/>
                <a:moveTo>
                  <a:pt x="4502050" y="5109766"/>
                </a:moveTo>
                <a:lnTo>
                  <a:pt x="4516933" y="5124649"/>
                </a:lnTo>
                <a:cubicBezTo>
                  <a:pt x="4507011" y="5134571"/>
                  <a:pt x="4502050" y="5134571"/>
                  <a:pt x="4502050" y="5124649"/>
                </a:cubicBezTo>
                <a:close/>
                <a:moveTo>
                  <a:pt x="4342990" y="5105115"/>
                </a:moveTo>
                <a:cubicBezTo>
                  <a:pt x="4342370" y="5104495"/>
                  <a:pt x="4340820" y="5104805"/>
                  <a:pt x="4338339" y="5106045"/>
                </a:cubicBezTo>
                <a:cubicBezTo>
                  <a:pt x="4333378" y="5108526"/>
                  <a:pt x="4324697" y="5109766"/>
                  <a:pt x="4312294" y="5109766"/>
                </a:cubicBezTo>
                <a:cubicBezTo>
                  <a:pt x="4299892" y="5109766"/>
                  <a:pt x="4293691" y="5109766"/>
                  <a:pt x="4293691" y="5109766"/>
                </a:cubicBezTo>
                <a:cubicBezTo>
                  <a:pt x="4293691" y="5114727"/>
                  <a:pt x="4296171" y="5117207"/>
                  <a:pt x="4301132" y="5117207"/>
                </a:cubicBezTo>
                <a:cubicBezTo>
                  <a:pt x="4306093" y="5117207"/>
                  <a:pt x="4311054" y="5117207"/>
                  <a:pt x="4316015" y="5117207"/>
                </a:cubicBezTo>
                <a:cubicBezTo>
                  <a:pt x="4330898" y="5117207"/>
                  <a:pt x="4339580" y="5114727"/>
                  <a:pt x="4342060" y="5109766"/>
                </a:cubicBezTo>
                <a:cubicBezTo>
                  <a:pt x="4343300" y="5107285"/>
                  <a:pt x="4343610" y="5105736"/>
                  <a:pt x="4342990" y="5105115"/>
                </a:cubicBezTo>
                <a:close/>
                <a:moveTo>
                  <a:pt x="4792265" y="5102325"/>
                </a:moveTo>
                <a:cubicBezTo>
                  <a:pt x="4797226" y="5102325"/>
                  <a:pt x="4799706" y="5102325"/>
                  <a:pt x="4799706" y="5102325"/>
                </a:cubicBezTo>
                <a:cubicBezTo>
                  <a:pt x="4804668" y="5102325"/>
                  <a:pt x="4805907" y="5103565"/>
                  <a:pt x="4803427" y="5106045"/>
                </a:cubicBezTo>
                <a:cubicBezTo>
                  <a:pt x="4800947" y="5108526"/>
                  <a:pt x="4799706" y="5109766"/>
                  <a:pt x="4799706" y="5109766"/>
                </a:cubicBezTo>
                <a:cubicBezTo>
                  <a:pt x="4799706" y="5109766"/>
                  <a:pt x="4797226" y="5107286"/>
                  <a:pt x="4792265" y="5102325"/>
                </a:cubicBezTo>
                <a:close/>
                <a:moveTo>
                  <a:pt x="4226718" y="5102325"/>
                </a:moveTo>
                <a:cubicBezTo>
                  <a:pt x="4226718" y="5107286"/>
                  <a:pt x="4226718" y="5109766"/>
                  <a:pt x="4226718" y="5109766"/>
                </a:cubicBezTo>
                <a:cubicBezTo>
                  <a:pt x="4226718" y="5109766"/>
                  <a:pt x="4227959" y="5108526"/>
                  <a:pt x="4230439" y="5106045"/>
                </a:cubicBezTo>
                <a:cubicBezTo>
                  <a:pt x="4232919" y="5103565"/>
                  <a:pt x="4231679" y="5102325"/>
                  <a:pt x="4226718" y="5102325"/>
                </a:cubicBezTo>
                <a:close/>
                <a:moveTo>
                  <a:pt x="4405312" y="5094883"/>
                </a:moveTo>
                <a:lnTo>
                  <a:pt x="4382988" y="5102325"/>
                </a:lnTo>
                <a:cubicBezTo>
                  <a:pt x="4378026" y="5112247"/>
                  <a:pt x="4376787" y="5117207"/>
                  <a:pt x="4379267" y="5117207"/>
                </a:cubicBezTo>
                <a:cubicBezTo>
                  <a:pt x="4381747" y="5117207"/>
                  <a:pt x="4387949" y="5114727"/>
                  <a:pt x="4397870" y="5109766"/>
                </a:cubicBezTo>
                <a:cubicBezTo>
                  <a:pt x="4402832" y="5104805"/>
                  <a:pt x="4407792" y="5102325"/>
                  <a:pt x="4412753" y="5102325"/>
                </a:cubicBezTo>
                <a:lnTo>
                  <a:pt x="4420195" y="5094883"/>
                </a:lnTo>
                <a:cubicBezTo>
                  <a:pt x="4420195" y="5094883"/>
                  <a:pt x="4417715" y="5096123"/>
                  <a:pt x="4412753" y="5098604"/>
                </a:cubicBezTo>
                <a:cubicBezTo>
                  <a:pt x="4407792" y="5101085"/>
                  <a:pt x="4405312" y="5099845"/>
                  <a:pt x="4405312" y="5094883"/>
                </a:cubicBezTo>
                <a:close/>
                <a:moveTo>
                  <a:pt x="2031503" y="5094883"/>
                </a:moveTo>
                <a:cubicBezTo>
                  <a:pt x="2031503" y="5094883"/>
                  <a:pt x="2031503" y="5097364"/>
                  <a:pt x="2031503" y="5102325"/>
                </a:cubicBezTo>
                <a:cubicBezTo>
                  <a:pt x="2036464" y="5102325"/>
                  <a:pt x="2038945" y="5102325"/>
                  <a:pt x="2038945" y="5102325"/>
                </a:cubicBezTo>
                <a:cubicBezTo>
                  <a:pt x="2038945" y="5097364"/>
                  <a:pt x="2038945" y="5094883"/>
                  <a:pt x="2038945" y="5094883"/>
                </a:cubicBezTo>
                <a:cubicBezTo>
                  <a:pt x="2038945" y="5094883"/>
                  <a:pt x="2036464" y="5094883"/>
                  <a:pt x="2031503" y="5094883"/>
                </a:cubicBezTo>
                <a:close/>
                <a:moveTo>
                  <a:pt x="4734594" y="5090232"/>
                </a:moveTo>
                <a:cubicBezTo>
                  <a:pt x="4737075" y="5090853"/>
                  <a:pt x="4740175" y="5092403"/>
                  <a:pt x="4743896" y="5094883"/>
                </a:cubicBezTo>
                <a:cubicBezTo>
                  <a:pt x="4751337" y="5099845"/>
                  <a:pt x="4757538" y="5102325"/>
                  <a:pt x="4762499" y="5102325"/>
                </a:cubicBezTo>
                <a:cubicBezTo>
                  <a:pt x="4767461" y="5102325"/>
                  <a:pt x="4769941" y="5103565"/>
                  <a:pt x="4769941" y="5106045"/>
                </a:cubicBezTo>
                <a:cubicBezTo>
                  <a:pt x="4769941" y="5108526"/>
                  <a:pt x="4767461" y="5112247"/>
                  <a:pt x="4762499" y="5117207"/>
                </a:cubicBezTo>
                <a:cubicBezTo>
                  <a:pt x="4752578" y="5112247"/>
                  <a:pt x="4745136" y="5107286"/>
                  <a:pt x="4740175" y="5102325"/>
                </a:cubicBezTo>
                <a:cubicBezTo>
                  <a:pt x="4730254" y="5097364"/>
                  <a:pt x="4726533" y="5093643"/>
                  <a:pt x="4729013" y="5091163"/>
                </a:cubicBezTo>
                <a:cubicBezTo>
                  <a:pt x="4730253" y="5089923"/>
                  <a:pt x="4732113" y="5089613"/>
                  <a:pt x="4734594" y="5090232"/>
                </a:cubicBezTo>
                <a:close/>
                <a:moveTo>
                  <a:pt x="4629484" y="5090232"/>
                </a:moveTo>
                <a:cubicBezTo>
                  <a:pt x="4630105" y="5089613"/>
                  <a:pt x="4631035" y="5089923"/>
                  <a:pt x="4632275" y="5091163"/>
                </a:cubicBezTo>
                <a:cubicBezTo>
                  <a:pt x="4634755" y="5093643"/>
                  <a:pt x="4638476" y="5094883"/>
                  <a:pt x="4643437" y="5094883"/>
                </a:cubicBezTo>
                <a:cubicBezTo>
                  <a:pt x="4658320" y="5109766"/>
                  <a:pt x="4658320" y="5117207"/>
                  <a:pt x="4643437" y="5117207"/>
                </a:cubicBezTo>
                <a:cubicBezTo>
                  <a:pt x="4638476" y="5117207"/>
                  <a:pt x="4638476" y="5114727"/>
                  <a:pt x="4643437" y="5109766"/>
                </a:cubicBezTo>
                <a:lnTo>
                  <a:pt x="4635995" y="5109766"/>
                </a:lnTo>
                <a:cubicBezTo>
                  <a:pt x="4626074" y="5109766"/>
                  <a:pt x="4621113" y="5112247"/>
                  <a:pt x="4621113" y="5117207"/>
                </a:cubicBezTo>
                <a:lnTo>
                  <a:pt x="4613671" y="5109766"/>
                </a:lnTo>
                <a:cubicBezTo>
                  <a:pt x="4613671" y="5109766"/>
                  <a:pt x="4614912" y="5108526"/>
                  <a:pt x="4617392" y="5106045"/>
                </a:cubicBezTo>
                <a:cubicBezTo>
                  <a:pt x="4619872" y="5103565"/>
                  <a:pt x="4623593" y="5099845"/>
                  <a:pt x="4628554" y="5094883"/>
                </a:cubicBezTo>
                <a:cubicBezTo>
                  <a:pt x="4628554" y="5092403"/>
                  <a:pt x="4628864" y="5090853"/>
                  <a:pt x="4629484" y="5090232"/>
                </a:cubicBezTo>
                <a:close/>
                <a:moveTo>
                  <a:pt x="5138290" y="5087442"/>
                </a:moveTo>
                <a:cubicBezTo>
                  <a:pt x="5145732" y="5087442"/>
                  <a:pt x="5149452" y="5089923"/>
                  <a:pt x="5149452" y="5094883"/>
                </a:cubicBezTo>
                <a:lnTo>
                  <a:pt x="5134570" y="5094883"/>
                </a:lnTo>
                <a:cubicBezTo>
                  <a:pt x="5129608" y="5089923"/>
                  <a:pt x="5130849" y="5087442"/>
                  <a:pt x="5138290" y="5087442"/>
                </a:cubicBezTo>
                <a:close/>
                <a:moveTo>
                  <a:pt x="4829472" y="5087442"/>
                </a:moveTo>
                <a:lnTo>
                  <a:pt x="4836913" y="5087442"/>
                </a:lnTo>
                <a:lnTo>
                  <a:pt x="4874120" y="5087442"/>
                </a:lnTo>
                <a:cubicBezTo>
                  <a:pt x="4874120" y="5087442"/>
                  <a:pt x="4872880" y="5091163"/>
                  <a:pt x="4870400" y="5098604"/>
                </a:cubicBezTo>
                <a:cubicBezTo>
                  <a:pt x="4867920" y="5106045"/>
                  <a:pt x="4865438" y="5109766"/>
                  <a:pt x="4862958" y="5109766"/>
                </a:cubicBezTo>
                <a:cubicBezTo>
                  <a:pt x="4860478" y="5109766"/>
                  <a:pt x="4859238" y="5106045"/>
                  <a:pt x="4859238" y="5098604"/>
                </a:cubicBezTo>
                <a:cubicBezTo>
                  <a:pt x="4859238" y="5091163"/>
                  <a:pt x="4854276" y="5089923"/>
                  <a:pt x="4844355" y="5094883"/>
                </a:cubicBezTo>
                <a:cubicBezTo>
                  <a:pt x="4834433" y="5099845"/>
                  <a:pt x="4829472" y="5102325"/>
                  <a:pt x="4829472" y="5102325"/>
                </a:cubicBezTo>
                <a:lnTo>
                  <a:pt x="4814589" y="5102325"/>
                </a:lnTo>
                <a:close/>
                <a:moveTo>
                  <a:pt x="1681757" y="5087442"/>
                </a:moveTo>
                <a:lnTo>
                  <a:pt x="1689199" y="5087442"/>
                </a:lnTo>
                <a:cubicBezTo>
                  <a:pt x="1689199" y="5092403"/>
                  <a:pt x="1686718" y="5094883"/>
                  <a:pt x="1681757" y="5094883"/>
                </a:cubicBezTo>
                <a:cubicBezTo>
                  <a:pt x="1676797" y="5094883"/>
                  <a:pt x="1674316" y="5093643"/>
                  <a:pt x="1674316" y="5091163"/>
                </a:cubicBezTo>
                <a:cubicBezTo>
                  <a:pt x="1674316" y="5088682"/>
                  <a:pt x="1676797" y="5087442"/>
                  <a:pt x="1681757" y="5087442"/>
                </a:cubicBezTo>
                <a:close/>
                <a:moveTo>
                  <a:pt x="5194101" y="5080000"/>
                </a:moveTo>
                <a:cubicBezTo>
                  <a:pt x="5194101" y="5084962"/>
                  <a:pt x="5194101" y="5087442"/>
                  <a:pt x="5194101" y="5087442"/>
                </a:cubicBezTo>
                <a:cubicBezTo>
                  <a:pt x="5189140" y="5087442"/>
                  <a:pt x="5186660" y="5089923"/>
                  <a:pt x="5186660" y="5094883"/>
                </a:cubicBezTo>
                <a:lnTo>
                  <a:pt x="5179218" y="5102325"/>
                </a:lnTo>
                <a:cubicBezTo>
                  <a:pt x="5169297" y="5092403"/>
                  <a:pt x="5169297" y="5087442"/>
                  <a:pt x="5179218" y="5087442"/>
                </a:cubicBezTo>
                <a:cubicBezTo>
                  <a:pt x="5184179" y="5087442"/>
                  <a:pt x="5187900" y="5086202"/>
                  <a:pt x="5190380" y="5083721"/>
                </a:cubicBezTo>
                <a:cubicBezTo>
                  <a:pt x="5192860" y="5081241"/>
                  <a:pt x="5194101" y="5080000"/>
                  <a:pt x="5194101" y="5080000"/>
                </a:cubicBezTo>
                <a:close/>
                <a:moveTo>
                  <a:pt x="4889003" y="5080000"/>
                </a:moveTo>
                <a:cubicBezTo>
                  <a:pt x="4889003" y="5080000"/>
                  <a:pt x="4889003" y="5082481"/>
                  <a:pt x="4889003" y="5087442"/>
                </a:cubicBezTo>
                <a:cubicBezTo>
                  <a:pt x="4889003" y="5087442"/>
                  <a:pt x="4886523" y="5087442"/>
                  <a:pt x="4881562" y="5087442"/>
                </a:cubicBezTo>
                <a:cubicBezTo>
                  <a:pt x="4881562" y="5082481"/>
                  <a:pt x="4884042" y="5080000"/>
                  <a:pt x="4889003" y="5080000"/>
                </a:cubicBezTo>
                <a:close/>
                <a:moveTo>
                  <a:pt x="4702968" y="5080000"/>
                </a:moveTo>
                <a:cubicBezTo>
                  <a:pt x="4702968" y="5080000"/>
                  <a:pt x="4704209" y="5080000"/>
                  <a:pt x="4706689" y="5080000"/>
                </a:cubicBezTo>
                <a:cubicBezTo>
                  <a:pt x="4709169" y="5080000"/>
                  <a:pt x="4710410" y="5082481"/>
                  <a:pt x="4710410" y="5087442"/>
                </a:cubicBezTo>
                <a:cubicBezTo>
                  <a:pt x="4705448" y="5087442"/>
                  <a:pt x="4701727" y="5086202"/>
                  <a:pt x="4699247" y="5083721"/>
                </a:cubicBezTo>
                <a:cubicBezTo>
                  <a:pt x="4696767" y="5081241"/>
                  <a:pt x="4698007" y="5080000"/>
                  <a:pt x="4702968" y="5080000"/>
                </a:cubicBezTo>
                <a:close/>
                <a:moveTo>
                  <a:pt x="4554140" y="5080000"/>
                </a:moveTo>
                <a:lnTo>
                  <a:pt x="4561581" y="5087442"/>
                </a:lnTo>
                <a:cubicBezTo>
                  <a:pt x="4566543" y="5087442"/>
                  <a:pt x="4566543" y="5084962"/>
                  <a:pt x="4561581" y="5080000"/>
                </a:cubicBezTo>
                <a:cubicBezTo>
                  <a:pt x="4561581" y="5080000"/>
                  <a:pt x="4559101" y="5080000"/>
                  <a:pt x="4554140" y="5080000"/>
                </a:cubicBezTo>
                <a:close/>
                <a:moveTo>
                  <a:pt x="1622226" y="5080000"/>
                </a:moveTo>
                <a:cubicBezTo>
                  <a:pt x="1627187" y="5080000"/>
                  <a:pt x="1632148" y="5082481"/>
                  <a:pt x="1637109" y="5087442"/>
                </a:cubicBezTo>
                <a:cubicBezTo>
                  <a:pt x="1642070" y="5092403"/>
                  <a:pt x="1644550" y="5094883"/>
                  <a:pt x="1644550" y="5094883"/>
                </a:cubicBezTo>
                <a:lnTo>
                  <a:pt x="1651992" y="5102325"/>
                </a:lnTo>
                <a:cubicBezTo>
                  <a:pt x="1661914" y="5102325"/>
                  <a:pt x="1666875" y="5104805"/>
                  <a:pt x="1666875" y="5109766"/>
                </a:cubicBezTo>
                <a:lnTo>
                  <a:pt x="1659433" y="5117207"/>
                </a:lnTo>
                <a:cubicBezTo>
                  <a:pt x="1649511" y="5112247"/>
                  <a:pt x="1644550" y="5112247"/>
                  <a:pt x="1644550" y="5117207"/>
                </a:cubicBezTo>
                <a:lnTo>
                  <a:pt x="1622226" y="5117207"/>
                </a:lnTo>
                <a:lnTo>
                  <a:pt x="1607343" y="5102325"/>
                </a:lnTo>
                <a:cubicBezTo>
                  <a:pt x="1612304" y="5097364"/>
                  <a:pt x="1617265" y="5094883"/>
                  <a:pt x="1622226" y="5094883"/>
                </a:cubicBezTo>
                <a:lnTo>
                  <a:pt x="1629668" y="5094883"/>
                </a:lnTo>
                <a:close/>
                <a:moveTo>
                  <a:pt x="1183183" y="5080000"/>
                </a:moveTo>
                <a:cubicBezTo>
                  <a:pt x="1183183" y="5080000"/>
                  <a:pt x="1184424" y="5080000"/>
                  <a:pt x="1186904" y="5080000"/>
                </a:cubicBezTo>
                <a:cubicBezTo>
                  <a:pt x="1189385" y="5080000"/>
                  <a:pt x="1193105" y="5084962"/>
                  <a:pt x="1198066" y="5094883"/>
                </a:cubicBezTo>
                <a:cubicBezTo>
                  <a:pt x="1222871" y="5114727"/>
                  <a:pt x="1230312" y="5124649"/>
                  <a:pt x="1220390" y="5124649"/>
                </a:cubicBezTo>
                <a:lnTo>
                  <a:pt x="1212949" y="5117207"/>
                </a:lnTo>
                <a:cubicBezTo>
                  <a:pt x="1212949" y="5112247"/>
                  <a:pt x="1207988" y="5107286"/>
                  <a:pt x="1198066" y="5102325"/>
                </a:cubicBezTo>
                <a:cubicBezTo>
                  <a:pt x="1178222" y="5097364"/>
                  <a:pt x="1173262" y="5089923"/>
                  <a:pt x="1183183" y="5080000"/>
                </a:cubicBezTo>
                <a:close/>
                <a:moveTo>
                  <a:pt x="4374616" y="5075350"/>
                </a:moveTo>
                <a:cubicBezTo>
                  <a:pt x="4373996" y="5074730"/>
                  <a:pt x="4373066" y="5075040"/>
                  <a:pt x="4371826" y="5076280"/>
                </a:cubicBezTo>
                <a:cubicBezTo>
                  <a:pt x="4369345" y="5078760"/>
                  <a:pt x="4368105" y="5080000"/>
                  <a:pt x="4368105" y="5080000"/>
                </a:cubicBezTo>
                <a:cubicBezTo>
                  <a:pt x="4368105" y="5080000"/>
                  <a:pt x="4368105" y="5082481"/>
                  <a:pt x="4368105" y="5087442"/>
                </a:cubicBezTo>
                <a:cubicBezTo>
                  <a:pt x="4373066" y="5087442"/>
                  <a:pt x="4375546" y="5084962"/>
                  <a:pt x="4375546" y="5080000"/>
                </a:cubicBezTo>
                <a:cubicBezTo>
                  <a:pt x="4375546" y="5077520"/>
                  <a:pt x="4375236" y="5075970"/>
                  <a:pt x="4374616" y="5075350"/>
                </a:cubicBezTo>
                <a:close/>
                <a:moveTo>
                  <a:pt x="4680644" y="5072559"/>
                </a:moveTo>
                <a:lnTo>
                  <a:pt x="4688085" y="5072559"/>
                </a:lnTo>
                <a:cubicBezTo>
                  <a:pt x="4688085" y="5077520"/>
                  <a:pt x="4686845" y="5081241"/>
                  <a:pt x="4684365" y="5083721"/>
                </a:cubicBezTo>
                <a:cubicBezTo>
                  <a:pt x="4681885" y="5086202"/>
                  <a:pt x="4681885" y="5088682"/>
                  <a:pt x="4684365" y="5091163"/>
                </a:cubicBezTo>
                <a:cubicBezTo>
                  <a:pt x="4686845" y="5093643"/>
                  <a:pt x="4685605" y="5094883"/>
                  <a:pt x="4680644" y="5094883"/>
                </a:cubicBezTo>
                <a:lnTo>
                  <a:pt x="4673202" y="5087442"/>
                </a:lnTo>
                <a:cubicBezTo>
                  <a:pt x="4673202" y="5082481"/>
                  <a:pt x="4674443" y="5078760"/>
                  <a:pt x="4676923" y="5076280"/>
                </a:cubicBezTo>
                <a:cubicBezTo>
                  <a:pt x="4679403" y="5073800"/>
                  <a:pt x="4680644" y="5072559"/>
                  <a:pt x="4680644" y="5072559"/>
                </a:cubicBezTo>
                <a:close/>
                <a:moveTo>
                  <a:pt x="4487167" y="5072559"/>
                </a:moveTo>
                <a:lnTo>
                  <a:pt x="4472285" y="5087442"/>
                </a:lnTo>
                <a:cubicBezTo>
                  <a:pt x="4487167" y="5097364"/>
                  <a:pt x="4494609" y="5094883"/>
                  <a:pt x="4494609" y="5080000"/>
                </a:cubicBezTo>
                <a:cubicBezTo>
                  <a:pt x="4494609" y="5075040"/>
                  <a:pt x="4494609" y="5072559"/>
                  <a:pt x="4494609" y="5072559"/>
                </a:cubicBezTo>
                <a:cubicBezTo>
                  <a:pt x="4494609" y="5072559"/>
                  <a:pt x="4492129" y="5072559"/>
                  <a:pt x="4487167" y="5072559"/>
                </a:cubicBezTo>
                <a:close/>
                <a:moveTo>
                  <a:pt x="4189511" y="5072559"/>
                </a:moveTo>
                <a:lnTo>
                  <a:pt x="4204394" y="5080000"/>
                </a:lnTo>
                <a:cubicBezTo>
                  <a:pt x="4209355" y="5080000"/>
                  <a:pt x="4214316" y="5080000"/>
                  <a:pt x="4219277" y="5080000"/>
                </a:cubicBezTo>
                <a:cubicBezTo>
                  <a:pt x="4224238" y="5080000"/>
                  <a:pt x="4226718" y="5077520"/>
                  <a:pt x="4226718" y="5072559"/>
                </a:cubicBezTo>
                <a:lnTo>
                  <a:pt x="4211835" y="5072559"/>
                </a:lnTo>
                <a:cubicBezTo>
                  <a:pt x="4196952" y="5072559"/>
                  <a:pt x="4189511" y="5072559"/>
                  <a:pt x="4189511" y="5072559"/>
                </a:cubicBezTo>
                <a:close/>
                <a:moveTo>
                  <a:pt x="1726406" y="5072559"/>
                </a:moveTo>
                <a:lnTo>
                  <a:pt x="1733847" y="5080000"/>
                </a:lnTo>
                <a:cubicBezTo>
                  <a:pt x="1743769" y="5080000"/>
                  <a:pt x="1748730" y="5080000"/>
                  <a:pt x="1748730" y="5080000"/>
                </a:cubicBezTo>
                <a:lnTo>
                  <a:pt x="1748730" y="5072559"/>
                </a:lnTo>
                <a:close/>
                <a:moveTo>
                  <a:pt x="4282529" y="5068838"/>
                </a:moveTo>
                <a:cubicBezTo>
                  <a:pt x="4280049" y="5068838"/>
                  <a:pt x="4278808" y="5070079"/>
                  <a:pt x="4278808" y="5072559"/>
                </a:cubicBezTo>
                <a:cubicBezTo>
                  <a:pt x="4278808" y="5077520"/>
                  <a:pt x="4283769" y="5080000"/>
                  <a:pt x="4293691" y="5080000"/>
                </a:cubicBezTo>
                <a:lnTo>
                  <a:pt x="4293691" y="5072559"/>
                </a:lnTo>
                <a:cubicBezTo>
                  <a:pt x="4288730" y="5070079"/>
                  <a:pt x="4285009" y="5068838"/>
                  <a:pt x="4282529" y="5068838"/>
                </a:cubicBezTo>
                <a:close/>
                <a:moveTo>
                  <a:pt x="4933652" y="5065118"/>
                </a:moveTo>
                <a:cubicBezTo>
                  <a:pt x="4938613" y="5065118"/>
                  <a:pt x="4941093" y="5065118"/>
                  <a:pt x="4941093" y="5065118"/>
                </a:cubicBezTo>
                <a:cubicBezTo>
                  <a:pt x="4941093" y="5065118"/>
                  <a:pt x="4943573" y="5067598"/>
                  <a:pt x="4948535" y="5072559"/>
                </a:cubicBezTo>
                <a:cubicBezTo>
                  <a:pt x="4948535" y="5077520"/>
                  <a:pt x="4948535" y="5081241"/>
                  <a:pt x="4948535" y="5083721"/>
                </a:cubicBezTo>
                <a:cubicBezTo>
                  <a:pt x="4948535" y="5086202"/>
                  <a:pt x="4946054" y="5084962"/>
                  <a:pt x="4941093" y="5080000"/>
                </a:cubicBezTo>
                <a:cubicBezTo>
                  <a:pt x="4936132" y="5075040"/>
                  <a:pt x="4933652" y="5070079"/>
                  <a:pt x="4933652" y="5065118"/>
                </a:cubicBezTo>
                <a:close/>
                <a:moveTo>
                  <a:pt x="4755058" y="5057676"/>
                </a:moveTo>
                <a:lnTo>
                  <a:pt x="4762499" y="5065118"/>
                </a:lnTo>
                <a:cubicBezTo>
                  <a:pt x="4762499" y="5065118"/>
                  <a:pt x="4762499" y="5066358"/>
                  <a:pt x="4762499" y="5068838"/>
                </a:cubicBezTo>
                <a:cubicBezTo>
                  <a:pt x="4762499" y="5071319"/>
                  <a:pt x="4764979" y="5072559"/>
                  <a:pt x="4769941" y="5072559"/>
                </a:cubicBezTo>
                <a:cubicBezTo>
                  <a:pt x="4769941" y="5077520"/>
                  <a:pt x="4769941" y="5082481"/>
                  <a:pt x="4769941" y="5087442"/>
                </a:cubicBezTo>
                <a:lnTo>
                  <a:pt x="4755058" y="5094883"/>
                </a:lnTo>
                <a:cubicBezTo>
                  <a:pt x="4760019" y="5089923"/>
                  <a:pt x="4760019" y="5083721"/>
                  <a:pt x="4755058" y="5076280"/>
                </a:cubicBezTo>
                <a:cubicBezTo>
                  <a:pt x="4750097" y="5068838"/>
                  <a:pt x="4750097" y="5062638"/>
                  <a:pt x="4755058" y="5057676"/>
                </a:cubicBezTo>
                <a:close/>
                <a:moveTo>
                  <a:pt x="4427636" y="5057676"/>
                </a:moveTo>
                <a:cubicBezTo>
                  <a:pt x="4422675" y="5057676"/>
                  <a:pt x="4420195" y="5058917"/>
                  <a:pt x="4420195" y="5061397"/>
                </a:cubicBezTo>
                <a:cubicBezTo>
                  <a:pt x="4420195" y="5063878"/>
                  <a:pt x="4422675" y="5065118"/>
                  <a:pt x="4427636" y="5065118"/>
                </a:cubicBezTo>
                <a:close/>
                <a:moveTo>
                  <a:pt x="4412753" y="5057676"/>
                </a:moveTo>
                <a:cubicBezTo>
                  <a:pt x="4407792" y="5057676"/>
                  <a:pt x="4402832" y="5060157"/>
                  <a:pt x="4397870" y="5065118"/>
                </a:cubicBezTo>
                <a:cubicBezTo>
                  <a:pt x="4392909" y="5070079"/>
                  <a:pt x="4390429" y="5075040"/>
                  <a:pt x="4390429" y="5080000"/>
                </a:cubicBezTo>
                <a:cubicBezTo>
                  <a:pt x="4390429" y="5084962"/>
                  <a:pt x="4392909" y="5087442"/>
                  <a:pt x="4397870" y="5087442"/>
                </a:cubicBezTo>
                <a:cubicBezTo>
                  <a:pt x="4402832" y="5087442"/>
                  <a:pt x="4405312" y="5084962"/>
                  <a:pt x="4405312" y="5080000"/>
                </a:cubicBezTo>
                <a:lnTo>
                  <a:pt x="4405312" y="5065118"/>
                </a:lnTo>
                <a:close/>
                <a:moveTo>
                  <a:pt x="4680644" y="5050235"/>
                </a:moveTo>
                <a:lnTo>
                  <a:pt x="4688085" y="5057676"/>
                </a:lnTo>
                <a:cubicBezTo>
                  <a:pt x="4688085" y="5062638"/>
                  <a:pt x="4686845" y="5065118"/>
                  <a:pt x="4684365" y="5065118"/>
                </a:cubicBezTo>
                <a:cubicBezTo>
                  <a:pt x="4681885" y="5065118"/>
                  <a:pt x="4679403" y="5062638"/>
                  <a:pt x="4676923" y="5057676"/>
                </a:cubicBezTo>
                <a:cubicBezTo>
                  <a:pt x="4674443" y="5052715"/>
                  <a:pt x="4675683" y="5050235"/>
                  <a:pt x="4680644" y="5050235"/>
                </a:cubicBezTo>
                <a:close/>
                <a:moveTo>
                  <a:pt x="4449960" y="5050235"/>
                </a:moveTo>
                <a:lnTo>
                  <a:pt x="4442519" y="5057676"/>
                </a:lnTo>
                <a:cubicBezTo>
                  <a:pt x="4437558" y="5062638"/>
                  <a:pt x="4437558" y="5065118"/>
                  <a:pt x="4442519" y="5065118"/>
                </a:cubicBezTo>
                <a:cubicBezTo>
                  <a:pt x="4447480" y="5065118"/>
                  <a:pt x="4449960" y="5062638"/>
                  <a:pt x="4449960" y="5057676"/>
                </a:cubicBezTo>
                <a:cubicBezTo>
                  <a:pt x="4449960" y="5052715"/>
                  <a:pt x="4449960" y="5050235"/>
                  <a:pt x="4449960" y="5050235"/>
                </a:cubicBezTo>
                <a:close/>
                <a:moveTo>
                  <a:pt x="4890864" y="5047444"/>
                </a:moveTo>
                <a:cubicBezTo>
                  <a:pt x="4894584" y="5048065"/>
                  <a:pt x="4896445" y="5050235"/>
                  <a:pt x="4896445" y="5053956"/>
                </a:cubicBezTo>
                <a:cubicBezTo>
                  <a:pt x="4896445" y="5061397"/>
                  <a:pt x="4898925" y="5062638"/>
                  <a:pt x="4903886" y="5057676"/>
                </a:cubicBezTo>
                <a:lnTo>
                  <a:pt x="4911327" y="5072559"/>
                </a:lnTo>
                <a:cubicBezTo>
                  <a:pt x="4901406" y="5077520"/>
                  <a:pt x="4893965" y="5077520"/>
                  <a:pt x="4889003" y="5072559"/>
                </a:cubicBezTo>
                <a:cubicBezTo>
                  <a:pt x="4884042" y="5072559"/>
                  <a:pt x="4884042" y="5070079"/>
                  <a:pt x="4889003" y="5065118"/>
                </a:cubicBezTo>
                <a:lnTo>
                  <a:pt x="4881562" y="5057676"/>
                </a:lnTo>
                <a:cubicBezTo>
                  <a:pt x="4881562" y="5062638"/>
                  <a:pt x="4879082" y="5062638"/>
                  <a:pt x="4874120" y="5057676"/>
                </a:cubicBezTo>
                <a:lnTo>
                  <a:pt x="4874120" y="5050235"/>
                </a:lnTo>
                <a:cubicBezTo>
                  <a:pt x="4881562" y="5047755"/>
                  <a:pt x="4887143" y="5046825"/>
                  <a:pt x="4890864" y="5047444"/>
                </a:cubicBezTo>
                <a:close/>
                <a:moveTo>
                  <a:pt x="4523444" y="5045816"/>
                </a:moveTo>
                <a:cubicBezTo>
                  <a:pt x="4521584" y="5045662"/>
                  <a:pt x="4519413" y="5045894"/>
                  <a:pt x="4516933" y="5046514"/>
                </a:cubicBezTo>
                <a:cubicBezTo>
                  <a:pt x="4507011" y="5048995"/>
                  <a:pt x="4507011" y="5057676"/>
                  <a:pt x="4516933" y="5072559"/>
                </a:cubicBezTo>
                <a:lnTo>
                  <a:pt x="4531816" y="5065118"/>
                </a:lnTo>
                <a:cubicBezTo>
                  <a:pt x="4531816" y="5075040"/>
                  <a:pt x="4531816" y="5080000"/>
                  <a:pt x="4531816" y="5080000"/>
                </a:cubicBezTo>
                <a:lnTo>
                  <a:pt x="4524374" y="5087442"/>
                </a:lnTo>
                <a:cubicBezTo>
                  <a:pt x="4529336" y="5087442"/>
                  <a:pt x="4531816" y="5089923"/>
                  <a:pt x="4531816" y="5094883"/>
                </a:cubicBezTo>
                <a:lnTo>
                  <a:pt x="4539257" y="5094883"/>
                </a:lnTo>
                <a:cubicBezTo>
                  <a:pt x="4544218" y="5084962"/>
                  <a:pt x="4544218" y="5077520"/>
                  <a:pt x="4539257" y="5072559"/>
                </a:cubicBezTo>
                <a:cubicBezTo>
                  <a:pt x="4534296" y="5067598"/>
                  <a:pt x="4531816" y="5062638"/>
                  <a:pt x="4531816" y="5057676"/>
                </a:cubicBezTo>
                <a:cubicBezTo>
                  <a:pt x="4531816" y="5050235"/>
                  <a:pt x="4529025" y="5046282"/>
                  <a:pt x="4523444" y="5045816"/>
                </a:cubicBezTo>
                <a:close/>
                <a:moveTo>
                  <a:pt x="4851796" y="5042793"/>
                </a:moveTo>
                <a:cubicBezTo>
                  <a:pt x="4856758" y="5042793"/>
                  <a:pt x="4859238" y="5044033"/>
                  <a:pt x="4859238" y="5046514"/>
                </a:cubicBezTo>
                <a:cubicBezTo>
                  <a:pt x="4859238" y="5048995"/>
                  <a:pt x="4856758" y="5050235"/>
                  <a:pt x="4851796" y="5050235"/>
                </a:cubicBezTo>
                <a:close/>
                <a:moveTo>
                  <a:pt x="4799706" y="5042793"/>
                </a:moveTo>
                <a:lnTo>
                  <a:pt x="4807148" y="5057676"/>
                </a:lnTo>
                <a:cubicBezTo>
                  <a:pt x="4802186" y="5057676"/>
                  <a:pt x="4799706" y="5060157"/>
                  <a:pt x="4799706" y="5065118"/>
                </a:cubicBezTo>
                <a:lnTo>
                  <a:pt x="4792265" y="5080000"/>
                </a:lnTo>
                <a:cubicBezTo>
                  <a:pt x="4787304" y="5065118"/>
                  <a:pt x="4786064" y="5055196"/>
                  <a:pt x="4788544" y="5050235"/>
                </a:cubicBezTo>
                <a:cubicBezTo>
                  <a:pt x="4791024" y="5045274"/>
                  <a:pt x="4794745" y="5042793"/>
                  <a:pt x="4799706" y="5042793"/>
                </a:cubicBezTo>
                <a:close/>
                <a:moveTo>
                  <a:pt x="4777382" y="5035352"/>
                </a:moveTo>
                <a:cubicBezTo>
                  <a:pt x="4782343" y="5040313"/>
                  <a:pt x="4779862" y="5042793"/>
                  <a:pt x="4769941" y="5042793"/>
                </a:cubicBezTo>
                <a:cubicBezTo>
                  <a:pt x="4769941" y="5047755"/>
                  <a:pt x="4764979" y="5047755"/>
                  <a:pt x="4755058" y="5042793"/>
                </a:cubicBezTo>
                <a:cubicBezTo>
                  <a:pt x="4735214" y="5042793"/>
                  <a:pt x="4725292" y="5047755"/>
                  <a:pt x="4725292" y="5057676"/>
                </a:cubicBezTo>
                <a:cubicBezTo>
                  <a:pt x="4725292" y="5062638"/>
                  <a:pt x="4730254" y="5065118"/>
                  <a:pt x="4740175" y="5065118"/>
                </a:cubicBezTo>
                <a:lnTo>
                  <a:pt x="4732734" y="5072559"/>
                </a:lnTo>
                <a:lnTo>
                  <a:pt x="4725292" y="5072559"/>
                </a:lnTo>
                <a:cubicBezTo>
                  <a:pt x="4725292" y="5067598"/>
                  <a:pt x="4722812" y="5063878"/>
                  <a:pt x="4717851" y="5061397"/>
                </a:cubicBezTo>
                <a:cubicBezTo>
                  <a:pt x="4712890" y="5058917"/>
                  <a:pt x="4715371" y="5052715"/>
                  <a:pt x="4725292" y="5042793"/>
                </a:cubicBezTo>
                <a:close/>
                <a:moveTo>
                  <a:pt x="4635995" y="5035352"/>
                </a:moveTo>
                <a:lnTo>
                  <a:pt x="4673202" y="5035352"/>
                </a:lnTo>
                <a:lnTo>
                  <a:pt x="4650878" y="5050235"/>
                </a:lnTo>
                <a:cubicBezTo>
                  <a:pt x="4645917" y="5045274"/>
                  <a:pt x="4640957" y="5044033"/>
                  <a:pt x="4635995" y="5046514"/>
                </a:cubicBezTo>
                <a:cubicBezTo>
                  <a:pt x="4631034" y="5048995"/>
                  <a:pt x="4628554" y="5050235"/>
                  <a:pt x="4628554" y="5050235"/>
                </a:cubicBezTo>
                <a:cubicBezTo>
                  <a:pt x="4628554" y="5060157"/>
                  <a:pt x="4623593" y="5060157"/>
                  <a:pt x="4613671" y="5050235"/>
                </a:cubicBezTo>
                <a:cubicBezTo>
                  <a:pt x="4608710" y="5045274"/>
                  <a:pt x="4609951" y="5042793"/>
                  <a:pt x="4617392" y="5042793"/>
                </a:cubicBezTo>
                <a:cubicBezTo>
                  <a:pt x="4624833" y="5042793"/>
                  <a:pt x="4631034" y="5040313"/>
                  <a:pt x="4635995" y="5035352"/>
                </a:cubicBezTo>
                <a:close/>
                <a:moveTo>
                  <a:pt x="4717851" y="5027911"/>
                </a:moveTo>
                <a:lnTo>
                  <a:pt x="4732734" y="5027911"/>
                </a:lnTo>
                <a:cubicBezTo>
                  <a:pt x="4732734" y="5027911"/>
                  <a:pt x="4730254" y="5029151"/>
                  <a:pt x="4725292" y="5031631"/>
                </a:cubicBezTo>
                <a:cubicBezTo>
                  <a:pt x="4720331" y="5034112"/>
                  <a:pt x="4717851" y="5032872"/>
                  <a:pt x="4717851" y="5027911"/>
                </a:cubicBezTo>
                <a:close/>
                <a:moveTo>
                  <a:pt x="4390429" y="5024190"/>
                </a:moveTo>
                <a:cubicBezTo>
                  <a:pt x="4387948" y="5024190"/>
                  <a:pt x="4385468" y="5025430"/>
                  <a:pt x="4382988" y="5027911"/>
                </a:cubicBezTo>
                <a:lnTo>
                  <a:pt x="4390429" y="5027911"/>
                </a:lnTo>
                <a:lnTo>
                  <a:pt x="4397870" y="5027911"/>
                </a:lnTo>
                <a:cubicBezTo>
                  <a:pt x="4397870" y="5032872"/>
                  <a:pt x="4400351" y="5035352"/>
                  <a:pt x="4405312" y="5035352"/>
                </a:cubicBezTo>
                <a:cubicBezTo>
                  <a:pt x="4410273" y="5035352"/>
                  <a:pt x="4412753" y="5035352"/>
                  <a:pt x="4412753" y="5035352"/>
                </a:cubicBezTo>
                <a:cubicBezTo>
                  <a:pt x="4412753" y="5035352"/>
                  <a:pt x="4412753" y="5032872"/>
                  <a:pt x="4412753" y="5027911"/>
                </a:cubicBezTo>
                <a:lnTo>
                  <a:pt x="4397870" y="5027911"/>
                </a:lnTo>
                <a:cubicBezTo>
                  <a:pt x="4395390" y="5025430"/>
                  <a:pt x="4392909" y="5024190"/>
                  <a:pt x="4390429" y="5024190"/>
                </a:cubicBezTo>
                <a:close/>
                <a:moveTo>
                  <a:pt x="5075038" y="5020469"/>
                </a:moveTo>
                <a:lnTo>
                  <a:pt x="5075038" y="5027911"/>
                </a:lnTo>
                <a:cubicBezTo>
                  <a:pt x="5070077" y="5027911"/>
                  <a:pt x="5067597" y="5027911"/>
                  <a:pt x="5067597" y="5027911"/>
                </a:cubicBezTo>
                <a:cubicBezTo>
                  <a:pt x="5067597" y="5032872"/>
                  <a:pt x="5067597" y="5035352"/>
                  <a:pt x="5067597" y="5035352"/>
                </a:cubicBezTo>
                <a:lnTo>
                  <a:pt x="5060156" y="5027911"/>
                </a:lnTo>
                <a:close/>
                <a:moveTo>
                  <a:pt x="4822031" y="5020469"/>
                </a:moveTo>
                <a:lnTo>
                  <a:pt x="4829472" y="5027911"/>
                </a:lnTo>
                <a:cubicBezTo>
                  <a:pt x="4819551" y="5032872"/>
                  <a:pt x="4814589" y="5032872"/>
                  <a:pt x="4814589" y="5027911"/>
                </a:cubicBezTo>
                <a:cubicBezTo>
                  <a:pt x="4814589" y="5022950"/>
                  <a:pt x="4817069" y="5020469"/>
                  <a:pt x="4822031" y="5020469"/>
                </a:cubicBezTo>
                <a:close/>
                <a:moveTo>
                  <a:pt x="4755058" y="5020469"/>
                </a:moveTo>
                <a:cubicBezTo>
                  <a:pt x="4760019" y="5020469"/>
                  <a:pt x="4762499" y="5021710"/>
                  <a:pt x="4762499" y="5024190"/>
                </a:cubicBezTo>
                <a:cubicBezTo>
                  <a:pt x="4762499" y="5026671"/>
                  <a:pt x="4760019" y="5027911"/>
                  <a:pt x="4755058" y="5027911"/>
                </a:cubicBezTo>
                <a:cubicBezTo>
                  <a:pt x="4750097" y="5027911"/>
                  <a:pt x="4747617" y="5026671"/>
                  <a:pt x="4747617" y="5024190"/>
                </a:cubicBezTo>
                <a:cubicBezTo>
                  <a:pt x="4747617" y="5021710"/>
                  <a:pt x="4750097" y="5020469"/>
                  <a:pt x="4755058" y="5020469"/>
                </a:cubicBezTo>
                <a:close/>
                <a:moveTo>
                  <a:pt x="4511352" y="5016748"/>
                </a:moveTo>
                <a:cubicBezTo>
                  <a:pt x="4507631" y="5016748"/>
                  <a:pt x="4504531" y="5017989"/>
                  <a:pt x="4502050" y="5020469"/>
                </a:cubicBezTo>
                <a:lnTo>
                  <a:pt x="4516933" y="5027911"/>
                </a:lnTo>
                <a:cubicBezTo>
                  <a:pt x="4521894" y="5027911"/>
                  <a:pt x="4524374" y="5030391"/>
                  <a:pt x="4524374" y="5035352"/>
                </a:cubicBezTo>
                <a:lnTo>
                  <a:pt x="4531816" y="5035352"/>
                </a:lnTo>
                <a:cubicBezTo>
                  <a:pt x="4531816" y="5035352"/>
                  <a:pt x="4531816" y="5032872"/>
                  <a:pt x="4531816" y="5027911"/>
                </a:cubicBezTo>
                <a:cubicBezTo>
                  <a:pt x="4531816" y="5022950"/>
                  <a:pt x="4529336" y="5020469"/>
                  <a:pt x="4524374" y="5020469"/>
                </a:cubicBezTo>
                <a:cubicBezTo>
                  <a:pt x="4519414" y="5017989"/>
                  <a:pt x="4515073" y="5016748"/>
                  <a:pt x="4511352" y="5016748"/>
                </a:cubicBezTo>
                <a:close/>
                <a:moveTo>
                  <a:pt x="4948535" y="5013028"/>
                </a:moveTo>
                <a:cubicBezTo>
                  <a:pt x="4953496" y="5013028"/>
                  <a:pt x="4957217" y="5014268"/>
                  <a:pt x="4959697" y="5016748"/>
                </a:cubicBezTo>
                <a:cubicBezTo>
                  <a:pt x="4962177" y="5019229"/>
                  <a:pt x="4968379" y="5020469"/>
                  <a:pt x="4978300" y="5020469"/>
                </a:cubicBezTo>
                <a:lnTo>
                  <a:pt x="4941093" y="5027911"/>
                </a:lnTo>
                <a:cubicBezTo>
                  <a:pt x="4941093" y="5022950"/>
                  <a:pt x="4942334" y="5020469"/>
                  <a:pt x="4944814" y="5020469"/>
                </a:cubicBezTo>
                <a:cubicBezTo>
                  <a:pt x="4947294" y="5020469"/>
                  <a:pt x="4948535" y="5017989"/>
                  <a:pt x="4948535" y="5013028"/>
                </a:cubicBezTo>
                <a:close/>
                <a:moveTo>
                  <a:pt x="4554140" y="5013028"/>
                </a:moveTo>
                <a:cubicBezTo>
                  <a:pt x="4554140" y="5013028"/>
                  <a:pt x="4554140" y="5015508"/>
                  <a:pt x="4554140" y="5020469"/>
                </a:cubicBezTo>
                <a:cubicBezTo>
                  <a:pt x="4554140" y="5025430"/>
                  <a:pt x="4556620" y="5027911"/>
                  <a:pt x="4561581" y="5027911"/>
                </a:cubicBezTo>
                <a:lnTo>
                  <a:pt x="4561581" y="5020469"/>
                </a:lnTo>
                <a:cubicBezTo>
                  <a:pt x="4561581" y="5015508"/>
                  <a:pt x="4559101" y="5013028"/>
                  <a:pt x="4554140" y="5013028"/>
                </a:cubicBezTo>
                <a:close/>
                <a:moveTo>
                  <a:pt x="1451074" y="5013028"/>
                </a:moveTo>
                <a:cubicBezTo>
                  <a:pt x="1456035" y="5013028"/>
                  <a:pt x="1460996" y="5017989"/>
                  <a:pt x="1465957" y="5027911"/>
                </a:cubicBezTo>
                <a:cubicBezTo>
                  <a:pt x="1470918" y="5042793"/>
                  <a:pt x="1465957" y="5045274"/>
                  <a:pt x="1451074" y="5035352"/>
                </a:cubicBezTo>
                <a:cubicBezTo>
                  <a:pt x="1436191" y="5025430"/>
                  <a:pt x="1436191" y="5017989"/>
                  <a:pt x="1451074" y="5013028"/>
                </a:cubicBezTo>
                <a:close/>
                <a:moveTo>
                  <a:pt x="5052714" y="5005586"/>
                </a:moveTo>
                <a:cubicBezTo>
                  <a:pt x="5057676" y="5005586"/>
                  <a:pt x="5060156" y="5006826"/>
                  <a:pt x="5060156" y="5009307"/>
                </a:cubicBezTo>
                <a:cubicBezTo>
                  <a:pt x="5060156" y="5011788"/>
                  <a:pt x="5057676" y="5013028"/>
                  <a:pt x="5052714" y="5013028"/>
                </a:cubicBezTo>
                <a:cubicBezTo>
                  <a:pt x="5047753" y="5013028"/>
                  <a:pt x="5045273" y="5011788"/>
                  <a:pt x="5045273" y="5009307"/>
                </a:cubicBezTo>
                <a:cubicBezTo>
                  <a:pt x="5045273" y="5006826"/>
                  <a:pt x="5047753" y="5005586"/>
                  <a:pt x="5052714" y="5005586"/>
                </a:cubicBezTo>
                <a:close/>
                <a:moveTo>
                  <a:pt x="4773661" y="5005586"/>
                </a:moveTo>
                <a:cubicBezTo>
                  <a:pt x="4781103" y="5005586"/>
                  <a:pt x="4784824" y="5010548"/>
                  <a:pt x="4784824" y="5020469"/>
                </a:cubicBezTo>
                <a:lnTo>
                  <a:pt x="4777382" y="5027911"/>
                </a:lnTo>
                <a:cubicBezTo>
                  <a:pt x="4777382" y="5022950"/>
                  <a:pt x="4776142" y="5019229"/>
                  <a:pt x="4773661" y="5016748"/>
                </a:cubicBezTo>
                <a:cubicBezTo>
                  <a:pt x="4771181" y="5014268"/>
                  <a:pt x="4767461" y="5013028"/>
                  <a:pt x="4762499" y="5013028"/>
                </a:cubicBezTo>
                <a:lnTo>
                  <a:pt x="4755058" y="5013028"/>
                </a:lnTo>
                <a:cubicBezTo>
                  <a:pt x="4760019" y="5008067"/>
                  <a:pt x="4766220" y="5005586"/>
                  <a:pt x="4773661" y="5005586"/>
                </a:cubicBezTo>
                <a:close/>
                <a:moveTo>
                  <a:pt x="4576464" y="5005586"/>
                </a:moveTo>
                <a:cubicBezTo>
                  <a:pt x="4576464" y="5005586"/>
                  <a:pt x="4575224" y="5006826"/>
                  <a:pt x="4572744" y="5009307"/>
                </a:cubicBezTo>
                <a:cubicBezTo>
                  <a:pt x="4570263" y="5011788"/>
                  <a:pt x="4569023" y="5013028"/>
                  <a:pt x="4569023" y="5013028"/>
                </a:cubicBezTo>
                <a:cubicBezTo>
                  <a:pt x="4569023" y="5013028"/>
                  <a:pt x="4571503" y="5013028"/>
                  <a:pt x="4576464" y="5013028"/>
                </a:cubicBezTo>
                <a:cubicBezTo>
                  <a:pt x="4576464" y="5008067"/>
                  <a:pt x="4576464" y="5005586"/>
                  <a:pt x="4576464" y="5005586"/>
                </a:cubicBezTo>
                <a:close/>
                <a:moveTo>
                  <a:pt x="1268760" y="5005586"/>
                </a:moveTo>
                <a:cubicBezTo>
                  <a:pt x="1271240" y="5005586"/>
                  <a:pt x="1272480" y="5008067"/>
                  <a:pt x="1272480" y="5013028"/>
                </a:cubicBezTo>
                <a:cubicBezTo>
                  <a:pt x="1267519" y="5013028"/>
                  <a:pt x="1265039" y="5011788"/>
                  <a:pt x="1265039" y="5009307"/>
                </a:cubicBezTo>
                <a:cubicBezTo>
                  <a:pt x="1265039" y="5006826"/>
                  <a:pt x="1266279" y="5005586"/>
                  <a:pt x="1268760" y="5005586"/>
                </a:cubicBezTo>
                <a:close/>
                <a:moveTo>
                  <a:pt x="5008066" y="4998145"/>
                </a:moveTo>
                <a:cubicBezTo>
                  <a:pt x="5013027" y="4998145"/>
                  <a:pt x="5017987" y="5000626"/>
                  <a:pt x="5022949" y="5005586"/>
                </a:cubicBezTo>
                <a:lnTo>
                  <a:pt x="5022949" y="5013028"/>
                </a:lnTo>
                <a:cubicBezTo>
                  <a:pt x="5017987" y="5013028"/>
                  <a:pt x="5013027" y="5010548"/>
                  <a:pt x="5008066" y="5005586"/>
                </a:cubicBezTo>
                <a:close/>
                <a:moveTo>
                  <a:pt x="4673202" y="4998145"/>
                </a:moveTo>
                <a:cubicBezTo>
                  <a:pt x="4673202" y="5003106"/>
                  <a:pt x="4675683" y="5005586"/>
                  <a:pt x="4680644" y="5005586"/>
                </a:cubicBezTo>
                <a:cubicBezTo>
                  <a:pt x="4685605" y="5005586"/>
                  <a:pt x="4688085" y="5003106"/>
                  <a:pt x="4688085" y="4998145"/>
                </a:cubicBezTo>
                <a:cubicBezTo>
                  <a:pt x="4683124" y="4998145"/>
                  <a:pt x="4680644" y="4998145"/>
                  <a:pt x="4680644" y="4998145"/>
                </a:cubicBezTo>
                <a:close/>
                <a:moveTo>
                  <a:pt x="4890864" y="4994424"/>
                </a:moveTo>
                <a:cubicBezTo>
                  <a:pt x="4893344" y="4994424"/>
                  <a:pt x="4896445" y="4995665"/>
                  <a:pt x="4900165" y="4998145"/>
                </a:cubicBezTo>
                <a:cubicBezTo>
                  <a:pt x="4907607" y="5003106"/>
                  <a:pt x="4913808" y="5003106"/>
                  <a:pt x="4918769" y="4998145"/>
                </a:cubicBezTo>
                <a:cubicBezTo>
                  <a:pt x="4923730" y="4998145"/>
                  <a:pt x="4927451" y="4998145"/>
                  <a:pt x="4929931" y="4998145"/>
                </a:cubicBezTo>
                <a:cubicBezTo>
                  <a:pt x="4932411" y="4998145"/>
                  <a:pt x="4933652" y="5000626"/>
                  <a:pt x="4933652" y="5005586"/>
                </a:cubicBezTo>
                <a:cubicBezTo>
                  <a:pt x="4938613" y="5010548"/>
                  <a:pt x="4938613" y="5014268"/>
                  <a:pt x="4933652" y="5016748"/>
                </a:cubicBezTo>
                <a:cubicBezTo>
                  <a:pt x="4928690" y="5019229"/>
                  <a:pt x="4923730" y="5017989"/>
                  <a:pt x="4918769" y="5013028"/>
                </a:cubicBezTo>
                <a:lnTo>
                  <a:pt x="4896445" y="5013028"/>
                </a:lnTo>
                <a:lnTo>
                  <a:pt x="4889003" y="5013028"/>
                </a:lnTo>
                <a:cubicBezTo>
                  <a:pt x="4884042" y="5008067"/>
                  <a:pt x="4882802" y="5003106"/>
                  <a:pt x="4885283" y="4998145"/>
                </a:cubicBezTo>
                <a:cubicBezTo>
                  <a:pt x="4886523" y="4995665"/>
                  <a:pt x="4888383" y="4994424"/>
                  <a:pt x="4890864" y="4994424"/>
                </a:cubicBezTo>
                <a:close/>
                <a:moveTo>
                  <a:pt x="4814589" y="4990704"/>
                </a:moveTo>
                <a:lnTo>
                  <a:pt x="4822031" y="4990704"/>
                </a:lnTo>
                <a:cubicBezTo>
                  <a:pt x="4826992" y="4995665"/>
                  <a:pt x="4829472" y="5000626"/>
                  <a:pt x="4829472" y="5005586"/>
                </a:cubicBezTo>
                <a:lnTo>
                  <a:pt x="4799706" y="5013028"/>
                </a:lnTo>
                <a:lnTo>
                  <a:pt x="4807148" y="5005586"/>
                </a:lnTo>
                <a:cubicBezTo>
                  <a:pt x="4812109" y="5005586"/>
                  <a:pt x="4814589" y="5004346"/>
                  <a:pt x="4814589" y="5001866"/>
                </a:cubicBezTo>
                <a:cubicBezTo>
                  <a:pt x="4814589" y="4999386"/>
                  <a:pt x="4814589" y="4995665"/>
                  <a:pt x="4814589" y="4990704"/>
                </a:cubicBezTo>
                <a:close/>
                <a:moveTo>
                  <a:pt x="4740175" y="4990704"/>
                </a:moveTo>
                <a:cubicBezTo>
                  <a:pt x="4740175" y="4990704"/>
                  <a:pt x="4742655" y="4990704"/>
                  <a:pt x="4747617" y="4990704"/>
                </a:cubicBezTo>
                <a:lnTo>
                  <a:pt x="4755058" y="4998145"/>
                </a:lnTo>
                <a:lnTo>
                  <a:pt x="4740175" y="4998145"/>
                </a:lnTo>
                <a:cubicBezTo>
                  <a:pt x="4740175" y="4993184"/>
                  <a:pt x="4740175" y="4990704"/>
                  <a:pt x="4740175" y="4990704"/>
                </a:cubicBezTo>
                <a:close/>
                <a:moveTo>
                  <a:pt x="4628554" y="4983262"/>
                </a:moveTo>
                <a:lnTo>
                  <a:pt x="4628554" y="4990704"/>
                </a:lnTo>
                <a:cubicBezTo>
                  <a:pt x="4628554" y="4995665"/>
                  <a:pt x="4628554" y="4998145"/>
                  <a:pt x="4628554" y="4998145"/>
                </a:cubicBezTo>
                <a:lnTo>
                  <a:pt x="4635995" y="4990704"/>
                </a:lnTo>
                <a:cubicBezTo>
                  <a:pt x="4635995" y="4990704"/>
                  <a:pt x="4635995" y="4989464"/>
                  <a:pt x="4635995" y="4986983"/>
                </a:cubicBezTo>
                <a:cubicBezTo>
                  <a:pt x="4635995" y="4984503"/>
                  <a:pt x="4633515" y="4983262"/>
                  <a:pt x="4628554" y="4983262"/>
                </a:cubicBezTo>
                <a:close/>
                <a:moveTo>
                  <a:pt x="4583906" y="4983262"/>
                </a:moveTo>
                <a:cubicBezTo>
                  <a:pt x="4578944" y="4993184"/>
                  <a:pt x="4581426" y="5000626"/>
                  <a:pt x="4591347" y="5005586"/>
                </a:cubicBezTo>
                <a:cubicBezTo>
                  <a:pt x="4601269" y="5010548"/>
                  <a:pt x="4606230" y="5013028"/>
                  <a:pt x="4606230" y="5013028"/>
                </a:cubicBezTo>
                <a:lnTo>
                  <a:pt x="4606230" y="5005586"/>
                </a:lnTo>
                <a:cubicBezTo>
                  <a:pt x="4601269" y="4995665"/>
                  <a:pt x="4598788" y="4990704"/>
                  <a:pt x="4598788" y="4990704"/>
                </a:cubicBezTo>
                <a:close/>
                <a:moveTo>
                  <a:pt x="1117141" y="4977681"/>
                </a:moveTo>
                <a:cubicBezTo>
                  <a:pt x="1117761" y="4977681"/>
                  <a:pt x="1118691" y="4978301"/>
                  <a:pt x="1119931" y="4979541"/>
                </a:cubicBezTo>
                <a:cubicBezTo>
                  <a:pt x="1122412" y="4982022"/>
                  <a:pt x="1123652" y="4985743"/>
                  <a:pt x="1123652" y="4990704"/>
                </a:cubicBezTo>
                <a:cubicBezTo>
                  <a:pt x="1123652" y="4990704"/>
                  <a:pt x="1121172" y="4990704"/>
                  <a:pt x="1116211" y="4990704"/>
                </a:cubicBezTo>
                <a:cubicBezTo>
                  <a:pt x="1116211" y="4985743"/>
                  <a:pt x="1116211" y="4982022"/>
                  <a:pt x="1116211" y="4979541"/>
                </a:cubicBezTo>
                <a:cubicBezTo>
                  <a:pt x="1116211" y="4978301"/>
                  <a:pt x="1116521" y="4977681"/>
                  <a:pt x="1117141" y="4977681"/>
                </a:cubicBezTo>
                <a:close/>
                <a:moveTo>
                  <a:pt x="4970859" y="4975821"/>
                </a:moveTo>
                <a:lnTo>
                  <a:pt x="4978300" y="4975821"/>
                </a:lnTo>
                <a:cubicBezTo>
                  <a:pt x="4983261" y="4975821"/>
                  <a:pt x="4988222" y="4975821"/>
                  <a:pt x="4993183" y="4975821"/>
                </a:cubicBezTo>
                <a:cubicBezTo>
                  <a:pt x="4993183" y="4975821"/>
                  <a:pt x="4993183" y="4978301"/>
                  <a:pt x="4993183" y="4983262"/>
                </a:cubicBezTo>
                <a:cubicBezTo>
                  <a:pt x="4993183" y="4988223"/>
                  <a:pt x="4988222" y="4988223"/>
                  <a:pt x="4978300" y="4983262"/>
                </a:cubicBezTo>
                <a:close/>
                <a:moveTo>
                  <a:pt x="1480840" y="4975821"/>
                </a:moveTo>
                <a:cubicBezTo>
                  <a:pt x="1485800" y="4975821"/>
                  <a:pt x="1488281" y="4978301"/>
                  <a:pt x="1488281" y="4983262"/>
                </a:cubicBezTo>
                <a:cubicBezTo>
                  <a:pt x="1478359" y="4983262"/>
                  <a:pt x="1470918" y="4983262"/>
                  <a:pt x="1465957" y="4983262"/>
                </a:cubicBezTo>
                <a:close/>
                <a:moveTo>
                  <a:pt x="4948535" y="4968379"/>
                </a:moveTo>
                <a:lnTo>
                  <a:pt x="4955976" y="4975821"/>
                </a:lnTo>
                <a:cubicBezTo>
                  <a:pt x="4951015" y="4980782"/>
                  <a:pt x="4951015" y="4985743"/>
                  <a:pt x="4955976" y="4990704"/>
                </a:cubicBezTo>
                <a:lnTo>
                  <a:pt x="4955976" y="4998145"/>
                </a:lnTo>
                <a:lnTo>
                  <a:pt x="4941093" y="4990704"/>
                </a:lnTo>
                <a:cubicBezTo>
                  <a:pt x="4931172" y="4980782"/>
                  <a:pt x="4933652" y="4973341"/>
                  <a:pt x="4948535" y="4968379"/>
                </a:cubicBezTo>
                <a:close/>
                <a:moveTo>
                  <a:pt x="4859238" y="4968379"/>
                </a:moveTo>
                <a:cubicBezTo>
                  <a:pt x="4864199" y="4973341"/>
                  <a:pt x="4864199" y="4978301"/>
                  <a:pt x="4859238" y="4983262"/>
                </a:cubicBezTo>
                <a:cubicBezTo>
                  <a:pt x="4859238" y="4988223"/>
                  <a:pt x="4854276" y="4985743"/>
                  <a:pt x="4844355" y="4975821"/>
                </a:cubicBezTo>
                <a:close/>
                <a:moveTo>
                  <a:pt x="4643437" y="4968379"/>
                </a:moveTo>
                <a:lnTo>
                  <a:pt x="4643437" y="4983262"/>
                </a:lnTo>
                <a:lnTo>
                  <a:pt x="4658320" y="4975821"/>
                </a:lnTo>
                <a:cubicBezTo>
                  <a:pt x="4653358" y="4975821"/>
                  <a:pt x="4650878" y="4975821"/>
                  <a:pt x="4650878" y="4975821"/>
                </a:cubicBezTo>
                <a:cubicBezTo>
                  <a:pt x="4650878" y="4975821"/>
                  <a:pt x="4649638" y="4974581"/>
                  <a:pt x="4647158" y="4972100"/>
                </a:cubicBezTo>
                <a:cubicBezTo>
                  <a:pt x="4644677" y="4969620"/>
                  <a:pt x="4643437" y="4968379"/>
                  <a:pt x="4643437" y="4968379"/>
                </a:cubicBezTo>
                <a:close/>
                <a:moveTo>
                  <a:pt x="1413867" y="4968379"/>
                </a:moveTo>
                <a:lnTo>
                  <a:pt x="1421308" y="4968379"/>
                </a:lnTo>
                <a:cubicBezTo>
                  <a:pt x="1426269" y="4968379"/>
                  <a:pt x="1426269" y="4970860"/>
                  <a:pt x="1421308" y="4975821"/>
                </a:cubicBezTo>
                <a:cubicBezTo>
                  <a:pt x="1416347" y="4975821"/>
                  <a:pt x="1413867" y="4974581"/>
                  <a:pt x="1413867" y="4972100"/>
                </a:cubicBezTo>
                <a:cubicBezTo>
                  <a:pt x="1413867" y="4969620"/>
                  <a:pt x="1413867" y="4968379"/>
                  <a:pt x="1413867" y="4968379"/>
                </a:cubicBezTo>
                <a:close/>
                <a:moveTo>
                  <a:pt x="5171777" y="4953497"/>
                </a:moveTo>
                <a:cubicBezTo>
                  <a:pt x="5181698" y="4953497"/>
                  <a:pt x="5186660" y="4954737"/>
                  <a:pt x="5186660" y="4957217"/>
                </a:cubicBezTo>
                <a:cubicBezTo>
                  <a:pt x="5186660" y="4959698"/>
                  <a:pt x="5184179" y="4960938"/>
                  <a:pt x="5179218" y="4960938"/>
                </a:cubicBezTo>
                <a:cubicBezTo>
                  <a:pt x="5174257" y="4960938"/>
                  <a:pt x="5169297" y="4960938"/>
                  <a:pt x="5164335" y="4960938"/>
                </a:cubicBezTo>
                <a:close/>
                <a:moveTo>
                  <a:pt x="4688085" y="4953497"/>
                </a:moveTo>
                <a:cubicBezTo>
                  <a:pt x="4688085" y="4953497"/>
                  <a:pt x="4686845" y="4954737"/>
                  <a:pt x="4684365" y="4957217"/>
                </a:cubicBezTo>
                <a:cubicBezTo>
                  <a:pt x="4681885" y="4959698"/>
                  <a:pt x="4680644" y="4963419"/>
                  <a:pt x="4680644" y="4968379"/>
                </a:cubicBezTo>
                <a:lnTo>
                  <a:pt x="4673202" y="4975821"/>
                </a:lnTo>
                <a:lnTo>
                  <a:pt x="4688085" y="4968379"/>
                </a:lnTo>
                <a:cubicBezTo>
                  <a:pt x="4693047" y="4963419"/>
                  <a:pt x="4693047" y="4958458"/>
                  <a:pt x="4688085" y="4953497"/>
                </a:cubicBezTo>
                <a:close/>
                <a:moveTo>
                  <a:pt x="1365498" y="4953497"/>
                </a:moveTo>
                <a:cubicBezTo>
                  <a:pt x="1367978" y="4953497"/>
                  <a:pt x="1369219" y="4955977"/>
                  <a:pt x="1369219" y="4960938"/>
                </a:cubicBezTo>
                <a:lnTo>
                  <a:pt x="1361777" y="4960938"/>
                </a:lnTo>
                <a:cubicBezTo>
                  <a:pt x="1361777" y="4955977"/>
                  <a:pt x="1363017" y="4953497"/>
                  <a:pt x="1365498" y="4953497"/>
                </a:cubicBezTo>
                <a:close/>
                <a:moveTo>
                  <a:pt x="1473398" y="4942334"/>
                </a:moveTo>
                <a:lnTo>
                  <a:pt x="1476375" y="4946055"/>
                </a:lnTo>
                <a:lnTo>
                  <a:pt x="1473398" y="4946055"/>
                </a:lnTo>
                <a:close/>
                <a:moveTo>
                  <a:pt x="4920122" y="4941996"/>
                </a:moveTo>
                <a:lnTo>
                  <a:pt x="4922490" y="4942334"/>
                </a:lnTo>
                <a:cubicBezTo>
                  <a:pt x="4924970" y="4944815"/>
                  <a:pt x="4926210" y="4946055"/>
                  <a:pt x="4926210" y="4946055"/>
                </a:cubicBezTo>
                <a:close/>
                <a:moveTo>
                  <a:pt x="4755058" y="4938614"/>
                </a:moveTo>
                <a:cubicBezTo>
                  <a:pt x="4755058" y="4938614"/>
                  <a:pt x="4753817" y="4939854"/>
                  <a:pt x="4751337" y="4942334"/>
                </a:cubicBezTo>
                <a:cubicBezTo>
                  <a:pt x="4748857" y="4944815"/>
                  <a:pt x="4750097" y="4948536"/>
                  <a:pt x="4755058" y="4953497"/>
                </a:cubicBezTo>
                <a:cubicBezTo>
                  <a:pt x="4755058" y="4948536"/>
                  <a:pt x="4755058" y="4946055"/>
                  <a:pt x="4755058" y="4946055"/>
                </a:cubicBezTo>
                <a:cubicBezTo>
                  <a:pt x="4755058" y="4946055"/>
                  <a:pt x="4757538" y="4943575"/>
                  <a:pt x="4762499" y="4938614"/>
                </a:cubicBezTo>
                <a:lnTo>
                  <a:pt x="4761104" y="4938614"/>
                </a:lnTo>
                <a:cubicBezTo>
                  <a:pt x="4759554" y="4938614"/>
                  <a:pt x="4757539" y="4938614"/>
                  <a:pt x="4755058" y="4938614"/>
                </a:cubicBezTo>
                <a:close/>
                <a:moveTo>
                  <a:pt x="1398984" y="4938614"/>
                </a:moveTo>
                <a:lnTo>
                  <a:pt x="1406425" y="4938614"/>
                </a:lnTo>
                <a:lnTo>
                  <a:pt x="1406425" y="4946055"/>
                </a:lnTo>
                <a:cubicBezTo>
                  <a:pt x="1406425" y="4946055"/>
                  <a:pt x="1403945" y="4943575"/>
                  <a:pt x="1398984" y="4938614"/>
                </a:cubicBezTo>
                <a:close/>
                <a:moveTo>
                  <a:pt x="4903886" y="4931172"/>
                </a:moveTo>
                <a:lnTo>
                  <a:pt x="4920122" y="4941996"/>
                </a:lnTo>
                <a:lnTo>
                  <a:pt x="4915978" y="4941404"/>
                </a:lnTo>
                <a:cubicBezTo>
                  <a:pt x="4912877" y="4942025"/>
                  <a:pt x="4908847" y="4943575"/>
                  <a:pt x="4903886" y="4946055"/>
                </a:cubicBezTo>
                <a:cubicBezTo>
                  <a:pt x="4893965" y="4951016"/>
                  <a:pt x="4886523" y="4955977"/>
                  <a:pt x="4881562" y="4960938"/>
                </a:cubicBezTo>
                <a:lnTo>
                  <a:pt x="4866679" y="4960938"/>
                </a:lnTo>
                <a:cubicBezTo>
                  <a:pt x="4866679" y="4946055"/>
                  <a:pt x="4874120" y="4941094"/>
                  <a:pt x="4889003" y="4946055"/>
                </a:cubicBezTo>
                <a:cubicBezTo>
                  <a:pt x="4893965" y="4946055"/>
                  <a:pt x="4896445" y="4943575"/>
                  <a:pt x="4896445" y="4938614"/>
                </a:cubicBezTo>
                <a:close/>
                <a:moveTo>
                  <a:pt x="4680644" y="4931172"/>
                </a:moveTo>
                <a:cubicBezTo>
                  <a:pt x="4665761" y="4931172"/>
                  <a:pt x="4658320" y="4933653"/>
                  <a:pt x="4658320" y="4938614"/>
                </a:cubicBezTo>
                <a:cubicBezTo>
                  <a:pt x="4658320" y="4938614"/>
                  <a:pt x="4662040" y="4939854"/>
                  <a:pt x="4669482" y="4942334"/>
                </a:cubicBezTo>
                <a:cubicBezTo>
                  <a:pt x="4676923" y="4944815"/>
                  <a:pt x="4683124" y="4943575"/>
                  <a:pt x="4688085" y="4938614"/>
                </a:cubicBezTo>
                <a:close/>
                <a:moveTo>
                  <a:pt x="1069702" y="4927452"/>
                </a:moveTo>
                <a:cubicBezTo>
                  <a:pt x="1070942" y="4927452"/>
                  <a:pt x="1071562" y="4928692"/>
                  <a:pt x="1071562" y="4931172"/>
                </a:cubicBezTo>
                <a:cubicBezTo>
                  <a:pt x="1076523" y="4936133"/>
                  <a:pt x="1077763" y="4938614"/>
                  <a:pt x="1075283" y="4938614"/>
                </a:cubicBezTo>
                <a:cubicBezTo>
                  <a:pt x="1072802" y="4938614"/>
                  <a:pt x="1071562" y="4941094"/>
                  <a:pt x="1071562" y="4946055"/>
                </a:cubicBezTo>
                <a:cubicBezTo>
                  <a:pt x="1071562" y="4946055"/>
                  <a:pt x="1069082" y="4946055"/>
                  <a:pt x="1064121" y="4946055"/>
                </a:cubicBezTo>
                <a:lnTo>
                  <a:pt x="1064121" y="4931172"/>
                </a:lnTo>
                <a:cubicBezTo>
                  <a:pt x="1066601" y="4928692"/>
                  <a:pt x="1068462" y="4927452"/>
                  <a:pt x="1069702" y="4927452"/>
                </a:cubicBezTo>
                <a:close/>
                <a:moveTo>
                  <a:pt x="1430610" y="4925591"/>
                </a:moveTo>
                <a:cubicBezTo>
                  <a:pt x="1431850" y="4925591"/>
                  <a:pt x="1433711" y="4926212"/>
                  <a:pt x="1436191" y="4927452"/>
                </a:cubicBezTo>
                <a:cubicBezTo>
                  <a:pt x="1441152" y="4929932"/>
                  <a:pt x="1443632" y="4931172"/>
                  <a:pt x="1443632" y="4931172"/>
                </a:cubicBezTo>
                <a:cubicBezTo>
                  <a:pt x="1443632" y="4931172"/>
                  <a:pt x="1441152" y="4931172"/>
                  <a:pt x="1436191" y="4931172"/>
                </a:cubicBezTo>
                <a:cubicBezTo>
                  <a:pt x="1431230" y="4931172"/>
                  <a:pt x="1428750" y="4929932"/>
                  <a:pt x="1428750" y="4927452"/>
                </a:cubicBezTo>
                <a:cubicBezTo>
                  <a:pt x="1428750" y="4926212"/>
                  <a:pt x="1429370" y="4925591"/>
                  <a:pt x="1430610" y="4925591"/>
                </a:cubicBezTo>
                <a:close/>
                <a:moveTo>
                  <a:pt x="4613671" y="4916290"/>
                </a:moveTo>
                <a:lnTo>
                  <a:pt x="4621113" y="4923731"/>
                </a:lnTo>
                <a:lnTo>
                  <a:pt x="4628554" y="4916290"/>
                </a:lnTo>
                <a:cubicBezTo>
                  <a:pt x="4623593" y="4916290"/>
                  <a:pt x="4618633" y="4916290"/>
                  <a:pt x="4613671" y="4916290"/>
                </a:cubicBezTo>
                <a:close/>
                <a:moveTo>
                  <a:pt x="5372695" y="4901407"/>
                </a:moveTo>
                <a:cubicBezTo>
                  <a:pt x="5377656" y="4901407"/>
                  <a:pt x="5380136" y="4903887"/>
                  <a:pt x="5380136" y="4908848"/>
                </a:cubicBezTo>
                <a:cubicBezTo>
                  <a:pt x="5375175" y="4908848"/>
                  <a:pt x="5372695" y="4908848"/>
                  <a:pt x="5372695" y="4908848"/>
                </a:cubicBezTo>
                <a:cubicBezTo>
                  <a:pt x="5367733" y="4903887"/>
                  <a:pt x="5367733" y="4901407"/>
                  <a:pt x="5372695" y="4901407"/>
                </a:cubicBezTo>
                <a:close/>
                <a:moveTo>
                  <a:pt x="4755058" y="4901407"/>
                </a:moveTo>
                <a:lnTo>
                  <a:pt x="4747617" y="4908848"/>
                </a:lnTo>
                <a:cubicBezTo>
                  <a:pt x="4742655" y="4913809"/>
                  <a:pt x="4737695" y="4916290"/>
                  <a:pt x="4732734" y="4916290"/>
                </a:cubicBezTo>
                <a:lnTo>
                  <a:pt x="4732734" y="4931172"/>
                </a:lnTo>
                <a:cubicBezTo>
                  <a:pt x="4737695" y="4931172"/>
                  <a:pt x="4746376" y="4931172"/>
                  <a:pt x="4758779" y="4931172"/>
                </a:cubicBezTo>
                <a:cubicBezTo>
                  <a:pt x="4771181" y="4931172"/>
                  <a:pt x="4777382" y="4928692"/>
                  <a:pt x="4777382" y="4923731"/>
                </a:cubicBezTo>
                <a:lnTo>
                  <a:pt x="4769941" y="4908848"/>
                </a:lnTo>
                <a:cubicBezTo>
                  <a:pt x="4764979" y="4908848"/>
                  <a:pt x="4760019" y="4906368"/>
                  <a:pt x="4755058" y="4901407"/>
                </a:cubicBezTo>
                <a:close/>
                <a:moveTo>
                  <a:pt x="4717851" y="4901407"/>
                </a:moveTo>
                <a:lnTo>
                  <a:pt x="4710410" y="4908848"/>
                </a:lnTo>
                <a:cubicBezTo>
                  <a:pt x="4715371" y="4913809"/>
                  <a:pt x="4720331" y="4913809"/>
                  <a:pt x="4725292" y="4908848"/>
                </a:cubicBezTo>
                <a:cubicBezTo>
                  <a:pt x="4725292" y="4908848"/>
                  <a:pt x="4722812" y="4906368"/>
                  <a:pt x="4717851" y="4901407"/>
                </a:cubicBezTo>
                <a:close/>
                <a:moveTo>
                  <a:pt x="1518047" y="4901407"/>
                </a:moveTo>
                <a:cubicBezTo>
                  <a:pt x="1513086" y="4901407"/>
                  <a:pt x="1510605" y="4903887"/>
                  <a:pt x="1510605" y="4908848"/>
                </a:cubicBezTo>
                <a:lnTo>
                  <a:pt x="1518047" y="4908848"/>
                </a:lnTo>
                <a:lnTo>
                  <a:pt x="1532929" y="4908848"/>
                </a:lnTo>
                <a:close/>
                <a:moveTo>
                  <a:pt x="1093887" y="4901407"/>
                </a:moveTo>
                <a:cubicBezTo>
                  <a:pt x="1093887" y="4901407"/>
                  <a:pt x="1095127" y="4902647"/>
                  <a:pt x="1097607" y="4905127"/>
                </a:cubicBezTo>
                <a:cubicBezTo>
                  <a:pt x="1100087" y="4907608"/>
                  <a:pt x="1101328" y="4908848"/>
                  <a:pt x="1101328" y="4908848"/>
                </a:cubicBezTo>
                <a:cubicBezTo>
                  <a:pt x="1101328" y="4908848"/>
                  <a:pt x="1100087" y="4908848"/>
                  <a:pt x="1097607" y="4908848"/>
                </a:cubicBezTo>
                <a:cubicBezTo>
                  <a:pt x="1095127" y="4908848"/>
                  <a:pt x="1093887" y="4906368"/>
                  <a:pt x="1093887" y="4901407"/>
                </a:cubicBezTo>
                <a:close/>
                <a:moveTo>
                  <a:pt x="4889003" y="4893965"/>
                </a:moveTo>
                <a:lnTo>
                  <a:pt x="4896445" y="4893965"/>
                </a:lnTo>
                <a:lnTo>
                  <a:pt x="4889003" y="4901407"/>
                </a:lnTo>
                <a:cubicBezTo>
                  <a:pt x="4884042" y="4901407"/>
                  <a:pt x="4884042" y="4898927"/>
                  <a:pt x="4889003" y="4893965"/>
                </a:cubicBezTo>
                <a:close/>
                <a:moveTo>
                  <a:pt x="1384101" y="4893965"/>
                </a:moveTo>
                <a:lnTo>
                  <a:pt x="1391543" y="4901407"/>
                </a:lnTo>
                <a:cubicBezTo>
                  <a:pt x="1386582" y="4911329"/>
                  <a:pt x="1381621" y="4913809"/>
                  <a:pt x="1376660" y="4908848"/>
                </a:cubicBezTo>
                <a:cubicBezTo>
                  <a:pt x="1376660" y="4903887"/>
                  <a:pt x="1374179" y="4901407"/>
                  <a:pt x="1369219" y="4901407"/>
                </a:cubicBezTo>
                <a:lnTo>
                  <a:pt x="1361777" y="4901407"/>
                </a:lnTo>
                <a:cubicBezTo>
                  <a:pt x="1366738" y="4896446"/>
                  <a:pt x="1374179" y="4893965"/>
                  <a:pt x="1384101" y="4893965"/>
                </a:cubicBezTo>
                <a:close/>
                <a:moveTo>
                  <a:pt x="1175742" y="4893965"/>
                </a:moveTo>
                <a:lnTo>
                  <a:pt x="1190625" y="4893965"/>
                </a:lnTo>
                <a:lnTo>
                  <a:pt x="1183183" y="4901407"/>
                </a:lnTo>
                <a:cubicBezTo>
                  <a:pt x="1178222" y="4896446"/>
                  <a:pt x="1175742" y="4893965"/>
                  <a:pt x="1175742" y="4893965"/>
                </a:cubicBezTo>
                <a:close/>
                <a:moveTo>
                  <a:pt x="1034355" y="4893965"/>
                </a:moveTo>
                <a:lnTo>
                  <a:pt x="1034355" y="4908848"/>
                </a:lnTo>
                <a:cubicBezTo>
                  <a:pt x="1034355" y="4908848"/>
                  <a:pt x="1031875" y="4906368"/>
                  <a:pt x="1026914" y="4901407"/>
                </a:cubicBezTo>
                <a:close/>
                <a:moveTo>
                  <a:pt x="5376415" y="4879082"/>
                </a:moveTo>
                <a:cubicBezTo>
                  <a:pt x="5378895" y="4879082"/>
                  <a:pt x="5380136" y="4881563"/>
                  <a:pt x="5380136" y="4886524"/>
                </a:cubicBezTo>
                <a:lnTo>
                  <a:pt x="5372695" y="4893965"/>
                </a:lnTo>
                <a:lnTo>
                  <a:pt x="5372695" y="4886524"/>
                </a:lnTo>
                <a:cubicBezTo>
                  <a:pt x="5372695" y="4881563"/>
                  <a:pt x="5373935" y="4879082"/>
                  <a:pt x="5376415" y="4879082"/>
                </a:cubicBezTo>
                <a:close/>
                <a:moveTo>
                  <a:pt x="1153418" y="4879082"/>
                </a:moveTo>
                <a:lnTo>
                  <a:pt x="1160859" y="4886524"/>
                </a:lnTo>
                <a:cubicBezTo>
                  <a:pt x="1155898" y="4896446"/>
                  <a:pt x="1153418" y="4896446"/>
                  <a:pt x="1153418" y="4886524"/>
                </a:cubicBezTo>
                <a:cubicBezTo>
                  <a:pt x="1153418" y="4881563"/>
                  <a:pt x="1153418" y="4879082"/>
                  <a:pt x="1153418" y="4879082"/>
                </a:cubicBezTo>
                <a:close/>
                <a:moveTo>
                  <a:pt x="4755058" y="4871641"/>
                </a:moveTo>
                <a:lnTo>
                  <a:pt x="4755058" y="4879082"/>
                </a:lnTo>
                <a:cubicBezTo>
                  <a:pt x="4760019" y="4879082"/>
                  <a:pt x="4761259" y="4877842"/>
                  <a:pt x="4758779" y="4875362"/>
                </a:cubicBezTo>
                <a:cubicBezTo>
                  <a:pt x="4756299" y="4872882"/>
                  <a:pt x="4755058" y="4871641"/>
                  <a:pt x="4755058" y="4871641"/>
                </a:cubicBezTo>
                <a:close/>
                <a:moveTo>
                  <a:pt x="4710410" y="4871641"/>
                </a:moveTo>
                <a:cubicBezTo>
                  <a:pt x="4705448" y="4871641"/>
                  <a:pt x="4701727" y="4872882"/>
                  <a:pt x="4699247" y="4875362"/>
                </a:cubicBezTo>
                <a:cubicBezTo>
                  <a:pt x="4696767" y="4877842"/>
                  <a:pt x="4695527" y="4879082"/>
                  <a:pt x="4695527" y="4879082"/>
                </a:cubicBezTo>
                <a:cubicBezTo>
                  <a:pt x="4700488" y="4879082"/>
                  <a:pt x="4702968" y="4879082"/>
                  <a:pt x="4702968" y="4879082"/>
                </a:cubicBezTo>
                <a:cubicBezTo>
                  <a:pt x="4707929" y="4879082"/>
                  <a:pt x="4710410" y="4877842"/>
                  <a:pt x="4710410" y="4875362"/>
                </a:cubicBezTo>
                <a:cubicBezTo>
                  <a:pt x="4710410" y="4872882"/>
                  <a:pt x="4710410" y="4871641"/>
                  <a:pt x="4710410" y="4871641"/>
                </a:cubicBezTo>
                <a:close/>
                <a:moveTo>
                  <a:pt x="4662040" y="4871641"/>
                </a:moveTo>
                <a:cubicBezTo>
                  <a:pt x="4654599" y="4871641"/>
                  <a:pt x="4648398" y="4874122"/>
                  <a:pt x="4643437" y="4879082"/>
                </a:cubicBezTo>
                <a:lnTo>
                  <a:pt x="4658320" y="4879082"/>
                </a:lnTo>
                <a:cubicBezTo>
                  <a:pt x="4668241" y="4874122"/>
                  <a:pt x="4669482" y="4871641"/>
                  <a:pt x="4662040" y="4871641"/>
                </a:cubicBezTo>
                <a:close/>
                <a:moveTo>
                  <a:pt x="1372939" y="4864200"/>
                </a:moveTo>
                <a:cubicBezTo>
                  <a:pt x="1375420" y="4864200"/>
                  <a:pt x="1376660" y="4866680"/>
                  <a:pt x="1376660" y="4871641"/>
                </a:cubicBezTo>
                <a:cubicBezTo>
                  <a:pt x="1376660" y="4881563"/>
                  <a:pt x="1376660" y="4886524"/>
                  <a:pt x="1376660" y="4886524"/>
                </a:cubicBezTo>
                <a:cubicBezTo>
                  <a:pt x="1371699" y="4886524"/>
                  <a:pt x="1367978" y="4886524"/>
                  <a:pt x="1365498" y="4886524"/>
                </a:cubicBezTo>
                <a:cubicBezTo>
                  <a:pt x="1363017" y="4886524"/>
                  <a:pt x="1361777" y="4884044"/>
                  <a:pt x="1361777" y="4879082"/>
                </a:cubicBezTo>
                <a:cubicBezTo>
                  <a:pt x="1366738" y="4869161"/>
                  <a:pt x="1370459" y="4864200"/>
                  <a:pt x="1372939" y="4864200"/>
                </a:cubicBezTo>
                <a:close/>
                <a:moveTo>
                  <a:pt x="5022949" y="4856758"/>
                </a:moveTo>
                <a:lnTo>
                  <a:pt x="5022949" y="4871641"/>
                </a:lnTo>
                <a:cubicBezTo>
                  <a:pt x="5013027" y="4871641"/>
                  <a:pt x="5005586" y="4871641"/>
                  <a:pt x="5000624" y="4871641"/>
                </a:cubicBezTo>
                <a:cubicBezTo>
                  <a:pt x="5000624" y="4871641"/>
                  <a:pt x="5005586" y="4869161"/>
                  <a:pt x="5015507" y="4864200"/>
                </a:cubicBezTo>
                <a:cubicBezTo>
                  <a:pt x="5020468" y="4864200"/>
                  <a:pt x="5022949" y="4861720"/>
                  <a:pt x="5022949" y="4856758"/>
                </a:cubicBezTo>
                <a:close/>
                <a:moveTo>
                  <a:pt x="4848076" y="4856758"/>
                </a:moveTo>
                <a:cubicBezTo>
                  <a:pt x="4845595" y="4856758"/>
                  <a:pt x="4844355" y="4859239"/>
                  <a:pt x="4844355" y="4864200"/>
                </a:cubicBezTo>
                <a:cubicBezTo>
                  <a:pt x="4844355" y="4869161"/>
                  <a:pt x="4844355" y="4871641"/>
                  <a:pt x="4844355" y="4871641"/>
                </a:cubicBezTo>
                <a:cubicBezTo>
                  <a:pt x="4844355" y="4871641"/>
                  <a:pt x="4845595" y="4869161"/>
                  <a:pt x="4848076" y="4864200"/>
                </a:cubicBezTo>
                <a:cubicBezTo>
                  <a:pt x="4850556" y="4859239"/>
                  <a:pt x="4850556" y="4856758"/>
                  <a:pt x="4848076" y="4856758"/>
                </a:cubicBezTo>
                <a:close/>
                <a:moveTo>
                  <a:pt x="1090166" y="4854433"/>
                </a:moveTo>
                <a:cubicBezTo>
                  <a:pt x="1091406" y="4854743"/>
                  <a:pt x="1092646" y="4855518"/>
                  <a:pt x="1093887" y="4856758"/>
                </a:cubicBezTo>
                <a:lnTo>
                  <a:pt x="1079004" y="4871641"/>
                </a:lnTo>
                <a:lnTo>
                  <a:pt x="1079004" y="4864200"/>
                </a:lnTo>
                <a:cubicBezTo>
                  <a:pt x="1082724" y="4856758"/>
                  <a:pt x="1086445" y="4853503"/>
                  <a:pt x="1090166" y="4854433"/>
                </a:cubicBezTo>
                <a:close/>
                <a:moveTo>
                  <a:pt x="1212949" y="4849317"/>
                </a:moveTo>
                <a:lnTo>
                  <a:pt x="1220390" y="4849317"/>
                </a:lnTo>
                <a:lnTo>
                  <a:pt x="1220390" y="4856758"/>
                </a:lnTo>
                <a:close/>
                <a:moveTo>
                  <a:pt x="4963417" y="4841875"/>
                </a:moveTo>
                <a:cubicBezTo>
                  <a:pt x="4963417" y="4846837"/>
                  <a:pt x="4960937" y="4849317"/>
                  <a:pt x="4955976" y="4849317"/>
                </a:cubicBezTo>
                <a:cubicBezTo>
                  <a:pt x="4951015" y="4849317"/>
                  <a:pt x="4948535" y="4850557"/>
                  <a:pt x="4948535" y="4853038"/>
                </a:cubicBezTo>
                <a:cubicBezTo>
                  <a:pt x="4948535" y="4855518"/>
                  <a:pt x="4951015" y="4856758"/>
                  <a:pt x="4955976" y="4856758"/>
                </a:cubicBezTo>
                <a:lnTo>
                  <a:pt x="4970859" y="4849317"/>
                </a:lnTo>
                <a:cubicBezTo>
                  <a:pt x="4975820" y="4849317"/>
                  <a:pt x="4978300" y="4846837"/>
                  <a:pt x="4978300" y="4841875"/>
                </a:cubicBezTo>
                <a:close/>
                <a:moveTo>
                  <a:pt x="5008066" y="4834434"/>
                </a:moveTo>
                <a:cubicBezTo>
                  <a:pt x="5013027" y="4834434"/>
                  <a:pt x="5015507" y="4835675"/>
                  <a:pt x="5015507" y="4838155"/>
                </a:cubicBezTo>
                <a:cubicBezTo>
                  <a:pt x="5015507" y="4840635"/>
                  <a:pt x="5013027" y="4841875"/>
                  <a:pt x="5008066" y="4841875"/>
                </a:cubicBezTo>
                <a:cubicBezTo>
                  <a:pt x="5003104" y="4841875"/>
                  <a:pt x="5000624" y="4841875"/>
                  <a:pt x="5000624" y="4841875"/>
                </a:cubicBezTo>
                <a:cubicBezTo>
                  <a:pt x="5000624" y="4841875"/>
                  <a:pt x="5003104" y="4839395"/>
                  <a:pt x="5008066" y="4834434"/>
                </a:cubicBezTo>
                <a:close/>
                <a:moveTo>
                  <a:pt x="1332011" y="4834434"/>
                </a:moveTo>
                <a:lnTo>
                  <a:pt x="1346894" y="4841875"/>
                </a:lnTo>
                <a:lnTo>
                  <a:pt x="1339453" y="4849317"/>
                </a:lnTo>
                <a:cubicBezTo>
                  <a:pt x="1339453" y="4854278"/>
                  <a:pt x="1336972" y="4855518"/>
                  <a:pt x="1332011" y="4853038"/>
                </a:cubicBezTo>
                <a:cubicBezTo>
                  <a:pt x="1327050" y="4850557"/>
                  <a:pt x="1324570" y="4846837"/>
                  <a:pt x="1324570" y="4841875"/>
                </a:cubicBezTo>
                <a:cubicBezTo>
                  <a:pt x="1324570" y="4836915"/>
                  <a:pt x="1327050" y="4834434"/>
                  <a:pt x="1332011" y="4834434"/>
                </a:cubicBezTo>
                <a:close/>
                <a:moveTo>
                  <a:pt x="1235273" y="4834434"/>
                </a:moveTo>
                <a:cubicBezTo>
                  <a:pt x="1235273" y="4834434"/>
                  <a:pt x="1235273" y="4835675"/>
                  <a:pt x="1235273" y="4838155"/>
                </a:cubicBezTo>
                <a:cubicBezTo>
                  <a:pt x="1235273" y="4840635"/>
                  <a:pt x="1232793" y="4841875"/>
                  <a:pt x="1227832" y="4841875"/>
                </a:cubicBezTo>
                <a:cubicBezTo>
                  <a:pt x="1227832" y="4841875"/>
                  <a:pt x="1227832" y="4840635"/>
                  <a:pt x="1227832" y="4838155"/>
                </a:cubicBezTo>
                <a:cubicBezTo>
                  <a:pt x="1227832" y="4835675"/>
                  <a:pt x="1230312" y="4834434"/>
                  <a:pt x="1235273" y="4834434"/>
                </a:cubicBezTo>
                <a:close/>
                <a:moveTo>
                  <a:pt x="1183183" y="4826993"/>
                </a:moveTo>
                <a:lnTo>
                  <a:pt x="1198066" y="4834434"/>
                </a:lnTo>
                <a:cubicBezTo>
                  <a:pt x="1193105" y="4834434"/>
                  <a:pt x="1188144" y="4834434"/>
                  <a:pt x="1183183" y="4834434"/>
                </a:cubicBezTo>
                <a:cubicBezTo>
                  <a:pt x="1178222" y="4834434"/>
                  <a:pt x="1178222" y="4831954"/>
                  <a:pt x="1183183" y="4826993"/>
                </a:cubicBezTo>
                <a:close/>
                <a:moveTo>
                  <a:pt x="5082480" y="4819551"/>
                </a:moveTo>
                <a:lnTo>
                  <a:pt x="5089921" y="4826993"/>
                </a:lnTo>
                <a:lnTo>
                  <a:pt x="5067597" y="4826993"/>
                </a:lnTo>
                <a:cubicBezTo>
                  <a:pt x="5067597" y="4822032"/>
                  <a:pt x="5072558" y="4819551"/>
                  <a:pt x="5082480" y="4819551"/>
                </a:cubicBezTo>
                <a:close/>
                <a:moveTo>
                  <a:pt x="5142011" y="4812110"/>
                </a:moveTo>
                <a:lnTo>
                  <a:pt x="5149452" y="4819551"/>
                </a:lnTo>
                <a:lnTo>
                  <a:pt x="5134570" y="4826993"/>
                </a:lnTo>
                <a:cubicBezTo>
                  <a:pt x="5139531" y="4822032"/>
                  <a:pt x="5142011" y="4819551"/>
                  <a:pt x="5142011" y="4819551"/>
                </a:cubicBezTo>
                <a:cubicBezTo>
                  <a:pt x="5137050" y="4814590"/>
                  <a:pt x="5137050" y="4812110"/>
                  <a:pt x="5142011" y="4812110"/>
                </a:cubicBezTo>
                <a:close/>
                <a:moveTo>
                  <a:pt x="5052714" y="4812110"/>
                </a:moveTo>
                <a:cubicBezTo>
                  <a:pt x="5057676" y="4812110"/>
                  <a:pt x="5060156" y="4812110"/>
                  <a:pt x="5060156" y="4812110"/>
                </a:cubicBezTo>
                <a:cubicBezTo>
                  <a:pt x="5060156" y="4817071"/>
                  <a:pt x="5058915" y="4819551"/>
                  <a:pt x="5056435" y="4819551"/>
                </a:cubicBezTo>
                <a:cubicBezTo>
                  <a:pt x="5053955" y="4819551"/>
                  <a:pt x="5052714" y="4817071"/>
                  <a:pt x="5052714" y="4812110"/>
                </a:cubicBezTo>
                <a:close/>
                <a:moveTo>
                  <a:pt x="4859238" y="4812110"/>
                </a:moveTo>
                <a:cubicBezTo>
                  <a:pt x="4859238" y="4812110"/>
                  <a:pt x="4859238" y="4814590"/>
                  <a:pt x="4859238" y="4819551"/>
                </a:cubicBezTo>
                <a:cubicBezTo>
                  <a:pt x="4864199" y="4819551"/>
                  <a:pt x="4866679" y="4817071"/>
                  <a:pt x="4866679" y="4812110"/>
                </a:cubicBezTo>
                <a:close/>
                <a:moveTo>
                  <a:pt x="1391543" y="4812110"/>
                </a:moveTo>
                <a:lnTo>
                  <a:pt x="1384101" y="4819551"/>
                </a:lnTo>
                <a:cubicBezTo>
                  <a:pt x="1394023" y="4819551"/>
                  <a:pt x="1398984" y="4822032"/>
                  <a:pt x="1398984" y="4826993"/>
                </a:cubicBezTo>
                <a:cubicBezTo>
                  <a:pt x="1398984" y="4831954"/>
                  <a:pt x="1403945" y="4834434"/>
                  <a:pt x="1413867" y="4834434"/>
                </a:cubicBezTo>
                <a:lnTo>
                  <a:pt x="1413867" y="4826993"/>
                </a:lnTo>
                <a:cubicBezTo>
                  <a:pt x="1408906" y="4817071"/>
                  <a:pt x="1401465" y="4812110"/>
                  <a:pt x="1391543" y="4812110"/>
                </a:cubicBezTo>
                <a:close/>
                <a:moveTo>
                  <a:pt x="1093887" y="4812110"/>
                </a:moveTo>
                <a:lnTo>
                  <a:pt x="1108769" y="4812110"/>
                </a:lnTo>
                <a:cubicBezTo>
                  <a:pt x="1113730" y="4817071"/>
                  <a:pt x="1113730" y="4819551"/>
                  <a:pt x="1108769" y="4819551"/>
                </a:cubicBezTo>
                <a:lnTo>
                  <a:pt x="1093887" y="4819551"/>
                </a:lnTo>
                <a:cubicBezTo>
                  <a:pt x="1083965" y="4814590"/>
                  <a:pt x="1083965" y="4812110"/>
                  <a:pt x="1093887" y="4812110"/>
                </a:cubicBezTo>
                <a:close/>
                <a:moveTo>
                  <a:pt x="1012031" y="4812110"/>
                </a:moveTo>
                <a:cubicBezTo>
                  <a:pt x="1016992" y="4812110"/>
                  <a:pt x="1020713" y="4813350"/>
                  <a:pt x="1023193" y="4815831"/>
                </a:cubicBezTo>
                <a:cubicBezTo>
                  <a:pt x="1025674" y="4818311"/>
                  <a:pt x="1029394" y="4819551"/>
                  <a:pt x="1034355" y="4819551"/>
                </a:cubicBezTo>
                <a:lnTo>
                  <a:pt x="1041797" y="4826993"/>
                </a:lnTo>
                <a:cubicBezTo>
                  <a:pt x="1031875" y="4826993"/>
                  <a:pt x="1026914" y="4829473"/>
                  <a:pt x="1026914" y="4834434"/>
                </a:cubicBezTo>
                <a:cubicBezTo>
                  <a:pt x="1026914" y="4839395"/>
                  <a:pt x="1024433" y="4840635"/>
                  <a:pt x="1019473" y="4838155"/>
                </a:cubicBezTo>
                <a:cubicBezTo>
                  <a:pt x="1014511" y="4835675"/>
                  <a:pt x="1012031" y="4830713"/>
                  <a:pt x="1012031" y="4823272"/>
                </a:cubicBezTo>
                <a:cubicBezTo>
                  <a:pt x="1012031" y="4815831"/>
                  <a:pt x="1012031" y="4812110"/>
                  <a:pt x="1012031" y="4812110"/>
                </a:cubicBezTo>
                <a:close/>
                <a:moveTo>
                  <a:pt x="5045273" y="4789786"/>
                </a:moveTo>
                <a:cubicBezTo>
                  <a:pt x="5045273" y="4794747"/>
                  <a:pt x="5045273" y="4803428"/>
                  <a:pt x="5045273" y="4815831"/>
                </a:cubicBezTo>
                <a:cubicBezTo>
                  <a:pt x="5045273" y="4828233"/>
                  <a:pt x="5040311" y="4834434"/>
                  <a:pt x="5030390" y="4834434"/>
                </a:cubicBezTo>
                <a:cubicBezTo>
                  <a:pt x="5025429" y="4834434"/>
                  <a:pt x="5021708" y="4833194"/>
                  <a:pt x="5019228" y="4830713"/>
                </a:cubicBezTo>
                <a:cubicBezTo>
                  <a:pt x="5016748" y="4828233"/>
                  <a:pt x="5015507" y="4826993"/>
                  <a:pt x="5015507" y="4826993"/>
                </a:cubicBezTo>
                <a:cubicBezTo>
                  <a:pt x="5015507" y="4822032"/>
                  <a:pt x="5017987" y="4819551"/>
                  <a:pt x="5022949" y="4819551"/>
                </a:cubicBezTo>
                <a:cubicBezTo>
                  <a:pt x="5027910" y="4819551"/>
                  <a:pt x="5030390" y="4819551"/>
                  <a:pt x="5030390" y="4819551"/>
                </a:cubicBezTo>
                <a:cubicBezTo>
                  <a:pt x="5030390" y="4819551"/>
                  <a:pt x="5030390" y="4817071"/>
                  <a:pt x="5030390" y="4812110"/>
                </a:cubicBezTo>
                <a:close/>
                <a:moveTo>
                  <a:pt x="4829472" y="4782344"/>
                </a:moveTo>
                <a:cubicBezTo>
                  <a:pt x="4829472" y="4782344"/>
                  <a:pt x="4829472" y="4784825"/>
                  <a:pt x="4829472" y="4789786"/>
                </a:cubicBezTo>
                <a:lnTo>
                  <a:pt x="4844355" y="4789786"/>
                </a:lnTo>
                <a:cubicBezTo>
                  <a:pt x="4844355" y="4784825"/>
                  <a:pt x="4841875" y="4782344"/>
                  <a:pt x="4836913" y="4782344"/>
                </a:cubicBezTo>
                <a:cubicBezTo>
                  <a:pt x="4831952" y="4782344"/>
                  <a:pt x="4829472" y="4782344"/>
                  <a:pt x="4829472" y="4782344"/>
                </a:cubicBezTo>
                <a:close/>
                <a:moveTo>
                  <a:pt x="1220390" y="4782344"/>
                </a:moveTo>
                <a:lnTo>
                  <a:pt x="1235273" y="4782344"/>
                </a:lnTo>
                <a:cubicBezTo>
                  <a:pt x="1245195" y="4787306"/>
                  <a:pt x="1255117" y="4792266"/>
                  <a:pt x="1265039" y="4797227"/>
                </a:cubicBezTo>
                <a:cubicBezTo>
                  <a:pt x="1279921" y="4812110"/>
                  <a:pt x="1287363" y="4814590"/>
                  <a:pt x="1287363" y="4804668"/>
                </a:cubicBezTo>
                <a:cubicBezTo>
                  <a:pt x="1287363" y="4799708"/>
                  <a:pt x="1279921" y="4794747"/>
                  <a:pt x="1265039" y="4789786"/>
                </a:cubicBezTo>
                <a:lnTo>
                  <a:pt x="1265039" y="4782344"/>
                </a:lnTo>
                <a:cubicBezTo>
                  <a:pt x="1294805" y="4792266"/>
                  <a:pt x="1309687" y="4804668"/>
                  <a:pt x="1309687" y="4819551"/>
                </a:cubicBezTo>
                <a:cubicBezTo>
                  <a:pt x="1309687" y="4819551"/>
                  <a:pt x="1305967" y="4819551"/>
                  <a:pt x="1298525" y="4819551"/>
                </a:cubicBezTo>
                <a:cubicBezTo>
                  <a:pt x="1291084" y="4819551"/>
                  <a:pt x="1287363" y="4822032"/>
                  <a:pt x="1287363" y="4826993"/>
                </a:cubicBezTo>
                <a:lnTo>
                  <a:pt x="1272480" y="4834434"/>
                </a:lnTo>
                <a:cubicBezTo>
                  <a:pt x="1272480" y="4829473"/>
                  <a:pt x="1267519" y="4824513"/>
                  <a:pt x="1257598" y="4819551"/>
                </a:cubicBezTo>
                <a:cubicBezTo>
                  <a:pt x="1252636" y="4819551"/>
                  <a:pt x="1250156" y="4818311"/>
                  <a:pt x="1250156" y="4815831"/>
                </a:cubicBezTo>
                <a:cubicBezTo>
                  <a:pt x="1250156" y="4813350"/>
                  <a:pt x="1250156" y="4812110"/>
                  <a:pt x="1250156" y="4812110"/>
                </a:cubicBezTo>
                <a:lnTo>
                  <a:pt x="1235273" y="4789786"/>
                </a:lnTo>
                <a:close/>
                <a:moveTo>
                  <a:pt x="5097363" y="4774903"/>
                </a:moveTo>
                <a:cubicBezTo>
                  <a:pt x="5102324" y="4774903"/>
                  <a:pt x="5104804" y="4776143"/>
                  <a:pt x="5104804" y="4778623"/>
                </a:cubicBezTo>
                <a:cubicBezTo>
                  <a:pt x="5104804" y="4781104"/>
                  <a:pt x="5104804" y="4782344"/>
                  <a:pt x="5104804" y="4782344"/>
                </a:cubicBezTo>
                <a:cubicBezTo>
                  <a:pt x="5104804" y="4782344"/>
                  <a:pt x="5102324" y="4782344"/>
                  <a:pt x="5097363" y="4782344"/>
                </a:cubicBezTo>
                <a:cubicBezTo>
                  <a:pt x="5097363" y="4777383"/>
                  <a:pt x="5097363" y="4774903"/>
                  <a:pt x="5097363" y="4774903"/>
                </a:cubicBezTo>
                <a:close/>
                <a:moveTo>
                  <a:pt x="1131094" y="4774903"/>
                </a:moveTo>
                <a:cubicBezTo>
                  <a:pt x="1131094" y="4779864"/>
                  <a:pt x="1129853" y="4784825"/>
                  <a:pt x="1127373" y="4789786"/>
                </a:cubicBezTo>
                <a:cubicBezTo>
                  <a:pt x="1124892" y="4794747"/>
                  <a:pt x="1123652" y="4794747"/>
                  <a:pt x="1123652" y="4789786"/>
                </a:cubicBezTo>
                <a:close/>
                <a:moveTo>
                  <a:pt x="1026914" y="4774903"/>
                </a:moveTo>
                <a:cubicBezTo>
                  <a:pt x="1031875" y="4774903"/>
                  <a:pt x="1034355" y="4776143"/>
                  <a:pt x="1034355" y="4778623"/>
                </a:cubicBezTo>
                <a:cubicBezTo>
                  <a:pt x="1034355" y="4781104"/>
                  <a:pt x="1034355" y="4782344"/>
                  <a:pt x="1034355" y="4782344"/>
                </a:cubicBezTo>
                <a:cubicBezTo>
                  <a:pt x="1029394" y="4782344"/>
                  <a:pt x="1026914" y="4781104"/>
                  <a:pt x="1026914" y="4778623"/>
                </a:cubicBezTo>
                <a:cubicBezTo>
                  <a:pt x="1026914" y="4776143"/>
                  <a:pt x="1026914" y="4774903"/>
                  <a:pt x="1026914" y="4774903"/>
                </a:cubicBezTo>
                <a:close/>
                <a:moveTo>
                  <a:pt x="5082480" y="4767461"/>
                </a:moveTo>
                <a:cubicBezTo>
                  <a:pt x="5082480" y="4777383"/>
                  <a:pt x="5077519" y="4784825"/>
                  <a:pt x="5067597" y="4789786"/>
                </a:cubicBezTo>
                <a:cubicBezTo>
                  <a:pt x="5067597" y="4784825"/>
                  <a:pt x="5070077" y="4779864"/>
                  <a:pt x="5075038" y="4774903"/>
                </a:cubicBezTo>
                <a:close/>
                <a:moveTo>
                  <a:pt x="1286433" y="4765136"/>
                </a:moveTo>
                <a:cubicBezTo>
                  <a:pt x="1292014" y="4764206"/>
                  <a:pt x="1294805" y="4767461"/>
                  <a:pt x="1294805" y="4774903"/>
                </a:cubicBezTo>
                <a:lnTo>
                  <a:pt x="1279921" y="4774903"/>
                </a:lnTo>
                <a:cubicBezTo>
                  <a:pt x="1274961" y="4769942"/>
                  <a:pt x="1274961" y="4767461"/>
                  <a:pt x="1279921" y="4767461"/>
                </a:cubicBezTo>
                <a:cubicBezTo>
                  <a:pt x="1282402" y="4766221"/>
                  <a:pt x="1284573" y="4765446"/>
                  <a:pt x="1286433" y="4765136"/>
                </a:cubicBezTo>
                <a:close/>
                <a:moveTo>
                  <a:pt x="4967138" y="4760020"/>
                </a:moveTo>
                <a:cubicBezTo>
                  <a:pt x="4964658" y="4760020"/>
                  <a:pt x="4963417" y="4762501"/>
                  <a:pt x="4963417" y="4767461"/>
                </a:cubicBezTo>
                <a:lnTo>
                  <a:pt x="4963417" y="4774903"/>
                </a:lnTo>
                <a:cubicBezTo>
                  <a:pt x="4968379" y="4774903"/>
                  <a:pt x="4970859" y="4772423"/>
                  <a:pt x="4970859" y="4767461"/>
                </a:cubicBezTo>
                <a:cubicBezTo>
                  <a:pt x="4970859" y="4762501"/>
                  <a:pt x="4969618" y="4760020"/>
                  <a:pt x="4967138" y="4760020"/>
                </a:cubicBezTo>
                <a:close/>
                <a:moveTo>
                  <a:pt x="1012031" y="4760020"/>
                </a:moveTo>
                <a:lnTo>
                  <a:pt x="1019473" y="4760020"/>
                </a:lnTo>
                <a:cubicBezTo>
                  <a:pt x="1019473" y="4764981"/>
                  <a:pt x="1019473" y="4767461"/>
                  <a:pt x="1019473" y="4767461"/>
                </a:cubicBezTo>
                <a:cubicBezTo>
                  <a:pt x="1019473" y="4767461"/>
                  <a:pt x="1016992" y="4764981"/>
                  <a:pt x="1012031" y="4760020"/>
                </a:cubicBezTo>
                <a:close/>
                <a:moveTo>
                  <a:pt x="4829472" y="4752579"/>
                </a:moveTo>
                <a:lnTo>
                  <a:pt x="4836913" y="4760020"/>
                </a:lnTo>
                <a:lnTo>
                  <a:pt x="4844355" y="4752579"/>
                </a:lnTo>
                <a:cubicBezTo>
                  <a:pt x="4839394" y="4752579"/>
                  <a:pt x="4834433" y="4752579"/>
                  <a:pt x="4829472" y="4752579"/>
                </a:cubicBezTo>
                <a:close/>
                <a:moveTo>
                  <a:pt x="1168300" y="4752579"/>
                </a:moveTo>
                <a:lnTo>
                  <a:pt x="1183183" y="4752579"/>
                </a:lnTo>
                <a:lnTo>
                  <a:pt x="1198066" y="4767461"/>
                </a:lnTo>
                <a:cubicBezTo>
                  <a:pt x="1193105" y="4772423"/>
                  <a:pt x="1188144" y="4769942"/>
                  <a:pt x="1183183" y="4760020"/>
                </a:cubicBezTo>
                <a:close/>
                <a:moveTo>
                  <a:pt x="5127128" y="4745137"/>
                </a:moveTo>
                <a:lnTo>
                  <a:pt x="5149452" y="4745137"/>
                </a:lnTo>
                <a:cubicBezTo>
                  <a:pt x="5149452" y="4750098"/>
                  <a:pt x="5151933" y="4752579"/>
                  <a:pt x="5156894" y="4752579"/>
                </a:cubicBezTo>
                <a:cubicBezTo>
                  <a:pt x="5161855" y="4752579"/>
                  <a:pt x="5164335" y="4750098"/>
                  <a:pt x="5164335" y="4745137"/>
                </a:cubicBezTo>
                <a:cubicBezTo>
                  <a:pt x="5164335" y="4745137"/>
                  <a:pt x="5166815" y="4745137"/>
                  <a:pt x="5171777" y="4745137"/>
                </a:cubicBezTo>
                <a:cubicBezTo>
                  <a:pt x="5176738" y="4750098"/>
                  <a:pt x="5171777" y="4757540"/>
                  <a:pt x="5156894" y="4767461"/>
                </a:cubicBezTo>
                <a:lnTo>
                  <a:pt x="5134570" y="4789786"/>
                </a:lnTo>
                <a:cubicBezTo>
                  <a:pt x="5134570" y="4794747"/>
                  <a:pt x="5132090" y="4797227"/>
                  <a:pt x="5127128" y="4797227"/>
                </a:cubicBezTo>
                <a:cubicBezTo>
                  <a:pt x="5122167" y="4797227"/>
                  <a:pt x="5119687" y="4794747"/>
                  <a:pt x="5119687" y="4789786"/>
                </a:cubicBezTo>
                <a:lnTo>
                  <a:pt x="5127128" y="4782344"/>
                </a:lnTo>
                <a:cubicBezTo>
                  <a:pt x="5127128" y="4782344"/>
                  <a:pt x="5127128" y="4779864"/>
                  <a:pt x="5127128" y="4774903"/>
                </a:cubicBezTo>
                <a:cubicBezTo>
                  <a:pt x="5122167" y="4769942"/>
                  <a:pt x="5122167" y="4764981"/>
                  <a:pt x="5127128" y="4760020"/>
                </a:cubicBezTo>
                <a:lnTo>
                  <a:pt x="5134570" y="4760020"/>
                </a:lnTo>
                <a:cubicBezTo>
                  <a:pt x="5124648" y="4760020"/>
                  <a:pt x="5122167" y="4755059"/>
                  <a:pt x="5127128" y="4745137"/>
                </a:cubicBezTo>
                <a:close/>
                <a:moveTo>
                  <a:pt x="1371079" y="4741416"/>
                </a:moveTo>
                <a:cubicBezTo>
                  <a:pt x="1369839" y="4741416"/>
                  <a:pt x="1369219" y="4742657"/>
                  <a:pt x="1369219" y="4745137"/>
                </a:cubicBezTo>
                <a:cubicBezTo>
                  <a:pt x="1369219" y="4745137"/>
                  <a:pt x="1369219" y="4747618"/>
                  <a:pt x="1369219" y="4752579"/>
                </a:cubicBezTo>
                <a:cubicBezTo>
                  <a:pt x="1374179" y="4752579"/>
                  <a:pt x="1376660" y="4752579"/>
                  <a:pt x="1376660" y="4752579"/>
                </a:cubicBezTo>
                <a:lnTo>
                  <a:pt x="1376660" y="4745137"/>
                </a:lnTo>
                <a:cubicBezTo>
                  <a:pt x="1374179" y="4742657"/>
                  <a:pt x="1372319" y="4741416"/>
                  <a:pt x="1371079" y="4741416"/>
                </a:cubicBezTo>
                <a:close/>
                <a:moveTo>
                  <a:pt x="5008066" y="4737696"/>
                </a:moveTo>
                <a:cubicBezTo>
                  <a:pt x="5008066" y="4737696"/>
                  <a:pt x="5013027" y="4740176"/>
                  <a:pt x="5022949" y="4745137"/>
                </a:cubicBezTo>
                <a:lnTo>
                  <a:pt x="5030390" y="4752579"/>
                </a:lnTo>
                <a:cubicBezTo>
                  <a:pt x="5025429" y="4752579"/>
                  <a:pt x="5022949" y="4752579"/>
                  <a:pt x="5022949" y="4752579"/>
                </a:cubicBezTo>
                <a:close/>
                <a:moveTo>
                  <a:pt x="1049238" y="4737696"/>
                </a:moveTo>
                <a:lnTo>
                  <a:pt x="1049238" y="4760020"/>
                </a:lnTo>
                <a:cubicBezTo>
                  <a:pt x="1044277" y="4760020"/>
                  <a:pt x="1041797" y="4760020"/>
                  <a:pt x="1041797" y="4760020"/>
                </a:cubicBezTo>
                <a:cubicBezTo>
                  <a:pt x="1041797" y="4750098"/>
                  <a:pt x="1044277" y="4742657"/>
                  <a:pt x="1049238" y="4737696"/>
                </a:cubicBezTo>
                <a:close/>
                <a:moveTo>
                  <a:pt x="1212949" y="4730254"/>
                </a:moveTo>
                <a:cubicBezTo>
                  <a:pt x="1222871" y="4730254"/>
                  <a:pt x="1230312" y="4732735"/>
                  <a:pt x="1235273" y="4737696"/>
                </a:cubicBezTo>
                <a:lnTo>
                  <a:pt x="1242715" y="4745137"/>
                </a:lnTo>
                <a:cubicBezTo>
                  <a:pt x="1242715" y="4745137"/>
                  <a:pt x="1238994" y="4745137"/>
                  <a:pt x="1231552" y="4745137"/>
                </a:cubicBezTo>
                <a:cubicBezTo>
                  <a:pt x="1224111" y="4745137"/>
                  <a:pt x="1216670" y="4742657"/>
                  <a:pt x="1209228" y="4737696"/>
                </a:cubicBezTo>
                <a:cubicBezTo>
                  <a:pt x="1201787" y="4732735"/>
                  <a:pt x="1203027" y="4730254"/>
                  <a:pt x="1212949" y="4730254"/>
                </a:cubicBezTo>
                <a:close/>
                <a:moveTo>
                  <a:pt x="1004589" y="4730254"/>
                </a:moveTo>
                <a:lnTo>
                  <a:pt x="1012031" y="4730254"/>
                </a:lnTo>
                <a:lnTo>
                  <a:pt x="1012031" y="4737696"/>
                </a:lnTo>
                <a:close/>
                <a:moveTo>
                  <a:pt x="4982021" y="4722813"/>
                </a:moveTo>
                <a:cubicBezTo>
                  <a:pt x="4979541" y="4722813"/>
                  <a:pt x="4977060" y="4725294"/>
                  <a:pt x="4974579" y="4730254"/>
                </a:cubicBezTo>
                <a:cubicBezTo>
                  <a:pt x="4972099" y="4735216"/>
                  <a:pt x="4973339" y="4737696"/>
                  <a:pt x="4978300" y="4737696"/>
                </a:cubicBezTo>
                <a:cubicBezTo>
                  <a:pt x="4978300" y="4737696"/>
                  <a:pt x="4978300" y="4736456"/>
                  <a:pt x="4978300" y="4733975"/>
                </a:cubicBezTo>
                <a:cubicBezTo>
                  <a:pt x="4978300" y="4731495"/>
                  <a:pt x="4980780" y="4730254"/>
                  <a:pt x="4985742" y="4730254"/>
                </a:cubicBezTo>
                <a:cubicBezTo>
                  <a:pt x="4985742" y="4725294"/>
                  <a:pt x="4984501" y="4722813"/>
                  <a:pt x="4982021" y="4722813"/>
                </a:cubicBezTo>
                <a:close/>
                <a:moveTo>
                  <a:pt x="1080864" y="4720022"/>
                </a:moveTo>
                <a:cubicBezTo>
                  <a:pt x="1082104" y="4720643"/>
                  <a:pt x="1083965" y="4722813"/>
                  <a:pt x="1086445" y="4726534"/>
                </a:cubicBezTo>
                <a:cubicBezTo>
                  <a:pt x="1091406" y="4733975"/>
                  <a:pt x="1092646" y="4737696"/>
                  <a:pt x="1090166" y="4737696"/>
                </a:cubicBezTo>
                <a:cubicBezTo>
                  <a:pt x="1087686" y="4737696"/>
                  <a:pt x="1083965" y="4735216"/>
                  <a:pt x="1079004" y="4730254"/>
                </a:cubicBezTo>
                <a:cubicBezTo>
                  <a:pt x="1079004" y="4730254"/>
                  <a:pt x="1077763" y="4729014"/>
                  <a:pt x="1075283" y="4726534"/>
                </a:cubicBezTo>
                <a:cubicBezTo>
                  <a:pt x="1072802" y="4724054"/>
                  <a:pt x="1074043" y="4722813"/>
                  <a:pt x="1079004" y="4722813"/>
                </a:cubicBezTo>
                <a:cubicBezTo>
                  <a:pt x="1079004" y="4720332"/>
                  <a:pt x="1079624" y="4719402"/>
                  <a:pt x="1080864" y="4720022"/>
                </a:cubicBezTo>
                <a:close/>
                <a:moveTo>
                  <a:pt x="5082480" y="4707930"/>
                </a:moveTo>
                <a:cubicBezTo>
                  <a:pt x="5092401" y="4707930"/>
                  <a:pt x="5099843" y="4709171"/>
                  <a:pt x="5104804" y="4711651"/>
                </a:cubicBezTo>
                <a:cubicBezTo>
                  <a:pt x="5109765" y="4714131"/>
                  <a:pt x="5109765" y="4717852"/>
                  <a:pt x="5104804" y="4722813"/>
                </a:cubicBezTo>
                <a:lnTo>
                  <a:pt x="5097363" y="4730254"/>
                </a:lnTo>
                <a:cubicBezTo>
                  <a:pt x="5092401" y="4730254"/>
                  <a:pt x="5087441" y="4732735"/>
                  <a:pt x="5082480" y="4737696"/>
                </a:cubicBezTo>
                <a:lnTo>
                  <a:pt x="5075038" y="4745137"/>
                </a:lnTo>
                <a:cubicBezTo>
                  <a:pt x="5075038" y="4750098"/>
                  <a:pt x="5072558" y="4755059"/>
                  <a:pt x="5067597" y="4760020"/>
                </a:cubicBezTo>
                <a:cubicBezTo>
                  <a:pt x="5062636" y="4769942"/>
                  <a:pt x="5057676" y="4772423"/>
                  <a:pt x="5052714" y="4767461"/>
                </a:cubicBezTo>
                <a:cubicBezTo>
                  <a:pt x="5052714" y="4767461"/>
                  <a:pt x="5052714" y="4766221"/>
                  <a:pt x="5052714" y="4763741"/>
                </a:cubicBezTo>
                <a:cubicBezTo>
                  <a:pt x="5052714" y="4761261"/>
                  <a:pt x="5052714" y="4757540"/>
                  <a:pt x="5052714" y="4752579"/>
                </a:cubicBezTo>
                <a:cubicBezTo>
                  <a:pt x="5057676" y="4747618"/>
                  <a:pt x="5057676" y="4745137"/>
                  <a:pt x="5052714" y="4745137"/>
                </a:cubicBezTo>
                <a:lnTo>
                  <a:pt x="5060156" y="4730254"/>
                </a:lnTo>
                <a:cubicBezTo>
                  <a:pt x="5070077" y="4725294"/>
                  <a:pt x="5076279" y="4722813"/>
                  <a:pt x="5078759" y="4722813"/>
                </a:cubicBezTo>
                <a:cubicBezTo>
                  <a:pt x="5081239" y="4722813"/>
                  <a:pt x="5082480" y="4722813"/>
                  <a:pt x="5082480" y="4722813"/>
                </a:cubicBezTo>
                <a:cubicBezTo>
                  <a:pt x="5082480" y="4722813"/>
                  <a:pt x="5082480" y="4721573"/>
                  <a:pt x="5082480" y="4719092"/>
                </a:cubicBezTo>
                <a:cubicBezTo>
                  <a:pt x="5082480" y="4716612"/>
                  <a:pt x="5080000" y="4715372"/>
                  <a:pt x="5075038" y="4715372"/>
                </a:cubicBezTo>
                <a:close/>
                <a:moveTo>
                  <a:pt x="1026914" y="4707930"/>
                </a:moveTo>
                <a:cubicBezTo>
                  <a:pt x="1029394" y="4710411"/>
                  <a:pt x="1030014" y="4711651"/>
                  <a:pt x="1028774" y="4711651"/>
                </a:cubicBezTo>
                <a:lnTo>
                  <a:pt x="1026914" y="4711119"/>
                </a:lnTo>
                <a:close/>
                <a:moveTo>
                  <a:pt x="1019473" y="4707930"/>
                </a:moveTo>
                <a:cubicBezTo>
                  <a:pt x="1021953" y="4709171"/>
                  <a:pt x="1023968" y="4710101"/>
                  <a:pt x="1025519" y="4710721"/>
                </a:cubicBezTo>
                <a:lnTo>
                  <a:pt x="1026914" y="4711119"/>
                </a:lnTo>
                <a:lnTo>
                  <a:pt x="1026914" y="4722813"/>
                </a:lnTo>
                <a:cubicBezTo>
                  <a:pt x="1026914" y="4722813"/>
                  <a:pt x="1024433" y="4722813"/>
                  <a:pt x="1019473" y="4722813"/>
                </a:cubicBezTo>
                <a:close/>
                <a:moveTo>
                  <a:pt x="5142011" y="4700489"/>
                </a:moveTo>
                <a:lnTo>
                  <a:pt x="5142011" y="4707930"/>
                </a:lnTo>
                <a:cubicBezTo>
                  <a:pt x="5137050" y="4712891"/>
                  <a:pt x="5134570" y="4716612"/>
                  <a:pt x="5134570" y="4719092"/>
                </a:cubicBezTo>
                <a:cubicBezTo>
                  <a:pt x="5134570" y="4721573"/>
                  <a:pt x="5134570" y="4725294"/>
                  <a:pt x="5134570" y="4730254"/>
                </a:cubicBezTo>
                <a:lnTo>
                  <a:pt x="5127128" y="4730254"/>
                </a:lnTo>
                <a:lnTo>
                  <a:pt x="5119687" y="4707930"/>
                </a:lnTo>
                <a:lnTo>
                  <a:pt x="5127128" y="4707930"/>
                </a:lnTo>
                <a:close/>
                <a:moveTo>
                  <a:pt x="4978300" y="4700489"/>
                </a:moveTo>
                <a:cubicBezTo>
                  <a:pt x="4978300" y="4705450"/>
                  <a:pt x="4978300" y="4707930"/>
                  <a:pt x="4978300" y="4707930"/>
                </a:cubicBezTo>
                <a:lnTo>
                  <a:pt x="4985742" y="4700489"/>
                </a:lnTo>
                <a:cubicBezTo>
                  <a:pt x="4985742" y="4700489"/>
                  <a:pt x="4983261" y="4700489"/>
                  <a:pt x="4978300" y="4700489"/>
                </a:cubicBezTo>
                <a:close/>
                <a:moveTo>
                  <a:pt x="1186904" y="4700489"/>
                </a:moveTo>
                <a:cubicBezTo>
                  <a:pt x="1189385" y="4700489"/>
                  <a:pt x="1190625" y="4702969"/>
                  <a:pt x="1190625" y="4707930"/>
                </a:cubicBezTo>
                <a:lnTo>
                  <a:pt x="1183183" y="4707930"/>
                </a:lnTo>
                <a:cubicBezTo>
                  <a:pt x="1183183" y="4702969"/>
                  <a:pt x="1184424" y="4700489"/>
                  <a:pt x="1186904" y="4700489"/>
                </a:cubicBezTo>
                <a:close/>
                <a:moveTo>
                  <a:pt x="959941" y="4693047"/>
                </a:moveTo>
                <a:cubicBezTo>
                  <a:pt x="974824" y="4693047"/>
                  <a:pt x="982265" y="4695528"/>
                  <a:pt x="982265" y="4700489"/>
                </a:cubicBezTo>
                <a:lnTo>
                  <a:pt x="952500" y="4707930"/>
                </a:lnTo>
                <a:cubicBezTo>
                  <a:pt x="947539" y="4702969"/>
                  <a:pt x="946299" y="4699249"/>
                  <a:pt x="948779" y="4696768"/>
                </a:cubicBezTo>
                <a:cubicBezTo>
                  <a:pt x="951260" y="4694288"/>
                  <a:pt x="954980" y="4693047"/>
                  <a:pt x="959941" y="4693047"/>
                </a:cubicBezTo>
                <a:close/>
                <a:moveTo>
                  <a:pt x="5142011" y="4678165"/>
                </a:moveTo>
                <a:cubicBezTo>
                  <a:pt x="5146972" y="4678165"/>
                  <a:pt x="5150693" y="4680645"/>
                  <a:pt x="5153173" y="4685606"/>
                </a:cubicBezTo>
                <a:cubicBezTo>
                  <a:pt x="5155653" y="4690567"/>
                  <a:pt x="5154414" y="4693047"/>
                  <a:pt x="5149452" y="4693047"/>
                </a:cubicBezTo>
                <a:cubicBezTo>
                  <a:pt x="5144491" y="4698009"/>
                  <a:pt x="5140770" y="4696768"/>
                  <a:pt x="5138290" y="4689327"/>
                </a:cubicBezTo>
                <a:cubicBezTo>
                  <a:pt x="5135810" y="4681885"/>
                  <a:pt x="5137050" y="4678165"/>
                  <a:pt x="5142011" y="4678165"/>
                </a:cubicBezTo>
                <a:close/>
                <a:moveTo>
                  <a:pt x="5192241" y="4674444"/>
                </a:moveTo>
                <a:cubicBezTo>
                  <a:pt x="5193481" y="4674444"/>
                  <a:pt x="5194101" y="4675684"/>
                  <a:pt x="5194101" y="4678165"/>
                </a:cubicBezTo>
                <a:lnTo>
                  <a:pt x="5194101" y="4685606"/>
                </a:lnTo>
                <a:cubicBezTo>
                  <a:pt x="5194101" y="4690567"/>
                  <a:pt x="5199062" y="4695528"/>
                  <a:pt x="5208984" y="4700489"/>
                </a:cubicBezTo>
                <a:cubicBezTo>
                  <a:pt x="5213945" y="4700489"/>
                  <a:pt x="5216425" y="4702969"/>
                  <a:pt x="5216425" y="4707930"/>
                </a:cubicBezTo>
                <a:lnTo>
                  <a:pt x="5216425" y="4715372"/>
                </a:lnTo>
                <a:cubicBezTo>
                  <a:pt x="5211464" y="4715372"/>
                  <a:pt x="5206504" y="4717852"/>
                  <a:pt x="5201542" y="4722813"/>
                </a:cubicBezTo>
                <a:cubicBezTo>
                  <a:pt x="5196581" y="4727774"/>
                  <a:pt x="5189140" y="4727774"/>
                  <a:pt x="5179218" y="4722813"/>
                </a:cubicBezTo>
                <a:cubicBezTo>
                  <a:pt x="5179218" y="4722813"/>
                  <a:pt x="5180459" y="4721573"/>
                  <a:pt x="5182939" y="4719092"/>
                </a:cubicBezTo>
                <a:cubicBezTo>
                  <a:pt x="5185419" y="4716612"/>
                  <a:pt x="5184179" y="4709171"/>
                  <a:pt x="5179218" y="4696768"/>
                </a:cubicBezTo>
                <a:cubicBezTo>
                  <a:pt x="5174257" y="4684366"/>
                  <a:pt x="5174257" y="4678165"/>
                  <a:pt x="5179218" y="4678165"/>
                </a:cubicBezTo>
                <a:cubicBezTo>
                  <a:pt x="5179218" y="4683126"/>
                  <a:pt x="5180459" y="4684366"/>
                  <a:pt x="5182939" y="4681885"/>
                </a:cubicBezTo>
                <a:cubicBezTo>
                  <a:pt x="5185419" y="4679405"/>
                  <a:pt x="5186660" y="4678165"/>
                  <a:pt x="5186660" y="4678165"/>
                </a:cubicBezTo>
                <a:cubicBezTo>
                  <a:pt x="5189140" y="4675684"/>
                  <a:pt x="5191001" y="4674444"/>
                  <a:pt x="5192241" y="4674444"/>
                </a:cubicBezTo>
                <a:close/>
                <a:moveTo>
                  <a:pt x="1108769" y="4672583"/>
                </a:moveTo>
                <a:cubicBezTo>
                  <a:pt x="1110009" y="4672583"/>
                  <a:pt x="1111250" y="4673204"/>
                  <a:pt x="1112490" y="4674444"/>
                </a:cubicBezTo>
                <a:cubicBezTo>
                  <a:pt x="1114970" y="4676924"/>
                  <a:pt x="1116211" y="4679405"/>
                  <a:pt x="1116211" y="4681885"/>
                </a:cubicBezTo>
                <a:cubicBezTo>
                  <a:pt x="1116211" y="4684366"/>
                  <a:pt x="1113730" y="4685606"/>
                  <a:pt x="1108769" y="4685606"/>
                </a:cubicBezTo>
                <a:lnTo>
                  <a:pt x="1101328" y="4678165"/>
                </a:lnTo>
                <a:cubicBezTo>
                  <a:pt x="1101328" y="4678165"/>
                  <a:pt x="1102568" y="4676924"/>
                  <a:pt x="1105049" y="4674444"/>
                </a:cubicBezTo>
                <a:cubicBezTo>
                  <a:pt x="1106289" y="4673204"/>
                  <a:pt x="1107529" y="4672583"/>
                  <a:pt x="1108769" y="4672583"/>
                </a:cubicBezTo>
                <a:close/>
                <a:moveTo>
                  <a:pt x="5089921" y="4670723"/>
                </a:moveTo>
                <a:cubicBezTo>
                  <a:pt x="5089921" y="4670723"/>
                  <a:pt x="5092401" y="4670723"/>
                  <a:pt x="5097363" y="4670723"/>
                </a:cubicBezTo>
                <a:cubicBezTo>
                  <a:pt x="5097363" y="4670723"/>
                  <a:pt x="5097363" y="4673204"/>
                  <a:pt x="5097363" y="4678165"/>
                </a:cubicBezTo>
                <a:cubicBezTo>
                  <a:pt x="5092401" y="4678165"/>
                  <a:pt x="5089921" y="4678165"/>
                  <a:pt x="5089921" y="4678165"/>
                </a:cubicBezTo>
                <a:cubicBezTo>
                  <a:pt x="5089921" y="4673204"/>
                  <a:pt x="5089921" y="4670723"/>
                  <a:pt x="5089921" y="4670723"/>
                </a:cubicBezTo>
                <a:close/>
                <a:moveTo>
                  <a:pt x="1279921" y="4670723"/>
                </a:moveTo>
                <a:cubicBezTo>
                  <a:pt x="1279921" y="4670723"/>
                  <a:pt x="1281162" y="4671964"/>
                  <a:pt x="1283642" y="4674444"/>
                </a:cubicBezTo>
                <a:cubicBezTo>
                  <a:pt x="1286123" y="4676924"/>
                  <a:pt x="1287363" y="4678165"/>
                  <a:pt x="1287363" y="4678165"/>
                </a:cubicBezTo>
                <a:cubicBezTo>
                  <a:pt x="1287363" y="4673204"/>
                  <a:pt x="1287363" y="4670723"/>
                  <a:pt x="1287363" y="4670723"/>
                </a:cubicBezTo>
                <a:cubicBezTo>
                  <a:pt x="1287363" y="4670723"/>
                  <a:pt x="1284882" y="4670723"/>
                  <a:pt x="1279921" y="4670723"/>
                </a:cubicBezTo>
                <a:close/>
                <a:moveTo>
                  <a:pt x="1201787" y="4670723"/>
                </a:moveTo>
                <a:cubicBezTo>
                  <a:pt x="1204267" y="4670723"/>
                  <a:pt x="1205508" y="4670723"/>
                  <a:pt x="1205508" y="4670723"/>
                </a:cubicBezTo>
                <a:cubicBezTo>
                  <a:pt x="1205508" y="4670723"/>
                  <a:pt x="1205508" y="4673204"/>
                  <a:pt x="1205508" y="4678165"/>
                </a:cubicBezTo>
                <a:cubicBezTo>
                  <a:pt x="1205508" y="4678165"/>
                  <a:pt x="1203027" y="4678165"/>
                  <a:pt x="1198066" y="4678165"/>
                </a:cubicBezTo>
                <a:cubicBezTo>
                  <a:pt x="1198066" y="4673204"/>
                  <a:pt x="1199307" y="4670723"/>
                  <a:pt x="1201787" y="4670723"/>
                </a:cubicBezTo>
                <a:close/>
                <a:moveTo>
                  <a:pt x="1145976" y="4670723"/>
                </a:moveTo>
                <a:lnTo>
                  <a:pt x="1168300" y="4678165"/>
                </a:lnTo>
                <a:cubicBezTo>
                  <a:pt x="1168300" y="4683126"/>
                  <a:pt x="1165820" y="4685606"/>
                  <a:pt x="1160859" y="4685606"/>
                </a:cubicBezTo>
                <a:cubicBezTo>
                  <a:pt x="1160859" y="4685606"/>
                  <a:pt x="1158379" y="4685606"/>
                  <a:pt x="1153418" y="4685606"/>
                </a:cubicBezTo>
                <a:cubicBezTo>
                  <a:pt x="1153418" y="4695528"/>
                  <a:pt x="1147217" y="4696768"/>
                  <a:pt x="1134814" y="4689327"/>
                </a:cubicBezTo>
                <a:cubicBezTo>
                  <a:pt x="1122412" y="4681885"/>
                  <a:pt x="1126132" y="4675684"/>
                  <a:pt x="1145976" y="4670723"/>
                </a:cubicBezTo>
                <a:close/>
                <a:moveTo>
                  <a:pt x="1056679" y="4670723"/>
                </a:moveTo>
                <a:cubicBezTo>
                  <a:pt x="1066601" y="4680645"/>
                  <a:pt x="1074043" y="4688087"/>
                  <a:pt x="1079004" y="4693047"/>
                </a:cubicBezTo>
                <a:lnTo>
                  <a:pt x="1056679" y="4685606"/>
                </a:lnTo>
                <a:lnTo>
                  <a:pt x="1056679" y="4678165"/>
                </a:lnTo>
                <a:cubicBezTo>
                  <a:pt x="1051718" y="4678165"/>
                  <a:pt x="1049238" y="4680645"/>
                  <a:pt x="1049238" y="4685606"/>
                </a:cubicBezTo>
                <a:cubicBezTo>
                  <a:pt x="1049238" y="4685606"/>
                  <a:pt x="1046758" y="4685606"/>
                  <a:pt x="1041797" y="4685606"/>
                </a:cubicBezTo>
                <a:cubicBezTo>
                  <a:pt x="1041797" y="4685606"/>
                  <a:pt x="1041797" y="4683126"/>
                  <a:pt x="1041797" y="4678165"/>
                </a:cubicBezTo>
                <a:cubicBezTo>
                  <a:pt x="1041797" y="4673204"/>
                  <a:pt x="1046758" y="4670723"/>
                  <a:pt x="1056679" y="4670723"/>
                </a:cubicBezTo>
                <a:close/>
                <a:moveTo>
                  <a:pt x="4911327" y="4663282"/>
                </a:moveTo>
                <a:cubicBezTo>
                  <a:pt x="4906366" y="4668243"/>
                  <a:pt x="4903886" y="4671964"/>
                  <a:pt x="4903886" y="4674444"/>
                </a:cubicBezTo>
                <a:cubicBezTo>
                  <a:pt x="4903886" y="4676924"/>
                  <a:pt x="4906366" y="4678165"/>
                  <a:pt x="4911327" y="4678165"/>
                </a:cubicBezTo>
                <a:lnTo>
                  <a:pt x="4918769" y="4670723"/>
                </a:lnTo>
                <a:close/>
                <a:moveTo>
                  <a:pt x="5373624" y="4651189"/>
                </a:moveTo>
                <a:cubicBezTo>
                  <a:pt x="5375485" y="4651810"/>
                  <a:pt x="5377655" y="4653360"/>
                  <a:pt x="5380136" y="4655840"/>
                </a:cubicBezTo>
                <a:lnTo>
                  <a:pt x="5372695" y="4670723"/>
                </a:lnTo>
                <a:cubicBezTo>
                  <a:pt x="5367733" y="4665762"/>
                  <a:pt x="5365253" y="4663282"/>
                  <a:pt x="5365253" y="4663282"/>
                </a:cubicBezTo>
                <a:cubicBezTo>
                  <a:pt x="5365253" y="4658321"/>
                  <a:pt x="5366494" y="4654600"/>
                  <a:pt x="5368974" y="4652120"/>
                </a:cubicBezTo>
                <a:cubicBezTo>
                  <a:pt x="5370214" y="4650880"/>
                  <a:pt x="5371764" y="4650569"/>
                  <a:pt x="5373624" y="4651189"/>
                </a:cubicBezTo>
                <a:close/>
                <a:moveTo>
                  <a:pt x="5171777" y="4640957"/>
                </a:moveTo>
                <a:cubicBezTo>
                  <a:pt x="5176738" y="4640957"/>
                  <a:pt x="5179218" y="4640957"/>
                  <a:pt x="5179218" y="4640957"/>
                </a:cubicBezTo>
                <a:cubicBezTo>
                  <a:pt x="5184179" y="4645919"/>
                  <a:pt x="5184179" y="4648399"/>
                  <a:pt x="5179218" y="4648399"/>
                </a:cubicBezTo>
                <a:cubicBezTo>
                  <a:pt x="5174257" y="4648399"/>
                  <a:pt x="5171777" y="4645919"/>
                  <a:pt x="5171777" y="4640957"/>
                </a:cubicBezTo>
                <a:close/>
                <a:moveTo>
                  <a:pt x="5127128" y="4640957"/>
                </a:moveTo>
                <a:cubicBezTo>
                  <a:pt x="5132090" y="4640957"/>
                  <a:pt x="5134570" y="4643438"/>
                  <a:pt x="5134570" y="4648399"/>
                </a:cubicBezTo>
                <a:lnTo>
                  <a:pt x="5127128" y="4648399"/>
                </a:lnTo>
                <a:close/>
                <a:moveTo>
                  <a:pt x="5075038" y="4640957"/>
                </a:moveTo>
                <a:lnTo>
                  <a:pt x="5067597" y="4648399"/>
                </a:lnTo>
                <a:lnTo>
                  <a:pt x="5075038" y="4648399"/>
                </a:lnTo>
                <a:cubicBezTo>
                  <a:pt x="5080000" y="4643438"/>
                  <a:pt x="5080000" y="4640957"/>
                  <a:pt x="5075038" y="4640957"/>
                </a:cubicBezTo>
                <a:close/>
                <a:moveTo>
                  <a:pt x="946547" y="4639469"/>
                </a:moveTo>
                <a:lnTo>
                  <a:pt x="949794" y="4640281"/>
                </a:lnTo>
                <a:lnTo>
                  <a:pt x="948779" y="4640957"/>
                </a:lnTo>
                <a:close/>
                <a:moveTo>
                  <a:pt x="5249911" y="4638167"/>
                </a:moveTo>
                <a:cubicBezTo>
                  <a:pt x="5252392" y="4638787"/>
                  <a:pt x="5253632" y="4640957"/>
                  <a:pt x="5253632" y="4644678"/>
                </a:cubicBezTo>
                <a:cubicBezTo>
                  <a:pt x="5253632" y="4652120"/>
                  <a:pt x="5251152" y="4655840"/>
                  <a:pt x="5246191" y="4655840"/>
                </a:cubicBezTo>
                <a:lnTo>
                  <a:pt x="5231308" y="4648399"/>
                </a:lnTo>
                <a:cubicBezTo>
                  <a:pt x="5231308" y="4643438"/>
                  <a:pt x="5233788" y="4640957"/>
                  <a:pt x="5238749" y="4640957"/>
                </a:cubicBezTo>
                <a:cubicBezTo>
                  <a:pt x="5243710" y="4638477"/>
                  <a:pt x="5247431" y="4637547"/>
                  <a:pt x="5249911" y="4638167"/>
                </a:cubicBezTo>
                <a:close/>
                <a:moveTo>
                  <a:pt x="937617" y="4633516"/>
                </a:moveTo>
                <a:lnTo>
                  <a:pt x="946547" y="4639469"/>
                </a:lnTo>
                <a:lnTo>
                  <a:pt x="945058" y="4639097"/>
                </a:lnTo>
                <a:cubicBezTo>
                  <a:pt x="942578" y="4637857"/>
                  <a:pt x="940097" y="4635997"/>
                  <a:pt x="937617" y="4633516"/>
                </a:cubicBezTo>
                <a:close/>
                <a:moveTo>
                  <a:pt x="5171777" y="4618633"/>
                </a:moveTo>
                <a:lnTo>
                  <a:pt x="5164335" y="4626075"/>
                </a:lnTo>
                <a:cubicBezTo>
                  <a:pt x="5159374" y="4631036"/>
                  <a:pt x="5154414" y="4633516"/>
                  <a:pt x="5149452" y="4633516"/>
                </a:cubicBezTo>
                <a:lnTo>
                  <a:pt x="5149452" y="4626075"/>
                </a:lnTo>
                <a:close/>
                <a:moveTo>
                  <a:pt x="5052714" y="4618633"/>
                </a:moveTo>
                <a:cubicBezTo>
                  <a:pt x="5052714" y="4618633"/>
                  <a:pt x="5052714" y="4621114"/>
                  <a:pt x="5052714" y="4626075"/>
                </a:cubicBezTo>
                <a:cubicBezTo>
                  <a:pt x="5057676" y="4626075"/>
                  <a:pt x="5060156" y="4623595"/>
                  <a:pt x="5060156" y="4618633"/>
                </a:cubicBezTo>
                <a:cubicBezTo>
                  <a:pt x="5055194" y="4618633"/>
                  <a:pt x="5052714" y="4618633"/>
                  <a:pt x="5052714" y="4618633"/>
                </a:cubicBezTo>
                <a:close/>
                <a:moveTo>
                  <a:pt x="4911327" y="4618633"/>
                </a:moveTo>
                <a:lnTo>
                  <a:pt x="4896445" y="4626075"/>
                </a:lnTo>
                <a:lnTo>
                  <a:pt x="4911327" y="4626075"/>
                </a:lnTo>
                <a:lnTo>
                  <a:pt x="4926210" y="4618633"/>
                </a:lnTo>
                <a:close/>
                <a:moveTo>
                  <a:pt x="5303862" y="4613982"/>
                </a:moveTo>
                <a:cubicBezTo>
                  <a:pt x="5305102" y="4613362"/>
                  <a:pt x="5305722" y="4613673"/>
                  <a:pt x="5305722" y="4614913"/>
                </a:cubicBezTo>
                <a:cubicBezTo>
                  <a:pt x="5305722" y="4617393"/>
                  <a:pt x="5305722" y="4621114"/>
                  <a:pt x="5305722" y="4626075"/>
                </a:cubicBezTo>
                <a:cubicBezTo>
                  <a:pt x="5300761" y="4631036"/>
                  <a:pt x="5295801" y="4631036"/>
                  <a:pt x="5290839" y="4626075"/>
                </a:cubicBezTo>
                <a:lnTo>
                  <a:pt x="5298281" y="4618633"/>
                </a:lnTo>
                <a:cubicBezTo>
                  <a:pt x="5300761" y="4616153"/>
                  <a:pt x="5302622" y="4614603"/>
                  <a:pt x="5303862" y="4613982"/>
                </a:cubicBezTo>
                <a:close/>
                <a:moveTo>
                  <a:pt x="5235029" y="4611192"/>
                </a:moveTo>
                <a:cubicBezTo>
                  <a:pt x="5237509" y="4611192"/>
                  <a:pt x="5241229" y="4613673"/>
                  <a:pt x="5246191" y="4618633"/>
                </a:cubicBezTo>
                <a:cubicBezTo>
                  <a:pt x="5256112" y="4623595"/>
                  <a:pt x="5256112" y="4628555"/>
                  <a:pt x="5246191" y="4633516"/>
                </a:cubicBezTo>
                <a:cubicBezTo>
                  <a:pt x="5236269" y="4638477"/>
                  <a:pt x="5228828" y="4638477"/>
                  <a:pt x="5223867" y="4633516"/>
                </a:cubicBezTo>
                <a:cubicBezTo>
                  <a:pt x="5223867" y="4628555"/>
                  <a:pt x="5226347" y="4623595"/>
                  <a:pt x="5231308" y="4618633"/>
                </a:cubicBezTo>
                <a:cubicBezTo>
                  <a:pt x="5231308" y="4613673"/>
                  <a:pt x="5232549" y="4611192"/>
                  <a:pt x="5235029" y="4611192"/>
                </a:cubicBezTo>
                <a:close/>
                <a:moveTo>
                  <a:pt x="5201542" y="4611192"/>
                </a:moveTo>
                <a:lnTo>
                  <a:pt x="5208984" y="4626075"/>
                </a:lnTo>
                <a:lnTo>
                  <a:pt x="5194101" y="4633516"/>
                </a:lnTo>
                <a:lnTo>
                  <a:pt x="5186660" y="4626075"/>
                </a:lnTo>
                <a:cubicBezTo>
                  <a:pt x="5181698" y="4621114"/>
                  <a:pt x="5182939" y="4618633"/>
                  <a:pt x="5190380" y="4618633"/>
                </a:cubicBezTo>
                <a:cubicBezTo>
                  <a:pt x="5197822" y="4618633"/>
                  <a:pt x="5201542" y="4616153"/>
                  <a:pt x="5201542" y="4611192"/>
                </a:cubicBezTo>
                <a:close/>
                <a:moveTo>
                  <a:pt x="5082480" y="4603750"/>
                </a:moveTo>
                <a:cubicBezTo>
                  <a:pt x="5082480" y="4608712"/>
                  <a:pt x="5082480" y="4611192"/>
                  <a:pt x="5082480" y="4611192"/>
                </a:cubicBezTo>
                <a:cubicBezTo>
                  <a:pt x="5082480" y="4611192"/>
                  <a:pt x="5084960" y="4608712"/>
                  <a:pt x="5089921" y="4603750"/>
                </a:cubicBezTo>
                <a:close/>
                <a:moveTo>
                  <a:pt x="1175742" y="4596309"/>
                </a:moveTo>
                <a:lnTo>
                  <a:pt x="1160859" y="4603750"/>
                </a:lnTo>
                <a:cubicBezTo>
                  <a:pt x="1160859" y="4608712"/>
                  <a:pt x="1163340" y="4611192"/>
                  <a:pt x="1168300" y="4611192"/>
                </a:cubicBezTo>
                <a:cubicBezTo>
                  <a:pt x="1173262" y="4611192"/>
                  <a:pt x="1176982" y="4609952"/>
                  <a:pt x="1179463" y="4607471"/>
                </a:cubicBezTo>
                <a:cubicBezTo>
                  <a:pt x="1181943" y="4604991"/>
                  <a:pt x="1180703" y="4601270"/>
                  <a:pt x="1175742" y="4596309"/>
                </a:cubicBezTo>
                <a:close/>
                <a:moveTo>
                  <a:pt x="1079004" y="4588868"/>
                </a:moveTo>
                <a:cubicBezTo>
                  <a:pt x="1079004" y="4588868"/>
                  <a:pt x="1079004" y="4591348"/>
                  <a:pt x="1079004" y="4596309"/>
                </a:cubicBezTo>
                <a:lnTo>
                  <a:pt x="1086445" y="4596309"/>
                </a:lnTo>
                <a:close/>
                <a:moveTo>
                  <a:pt x="1279224" y="4576543"/>
                </a:moveTo>
                <a:cubicBezTo>
                  <a:pt x="1275968" y="4576078"/>
                  <a:pt x="1276201" y="4577706"/>
                  <a:pt x="1279921" y="4581426"/>
                </a:cubicBezTo>
                <a:lnTo>
                  <a:pt x="1294805" y="4581426"/>
                </a:lnTo>
                <a:cubicBezTo>
                  <a:pt x="1294805" y="4581426"/>
                  <a:pt x="1291084" y="4580186"/>
                  <a:pt x="1283642" y="4577706"/>
                </a:cubicBezTo>
                <a:cubicBezTo>
                  <a:pt x="1281782" y="4577085"/>
                  <a:pt x="1280309" y="4576698"/>
                  <a:pt x="1279224" y="4576543"/>
                </a:cubicBezTo>
                <a:close/>
                <a:moveTo>
                  <a:pt x="909712" y="4575845"/>
                </a:moveTo>
                <a:cubicBezTo>
                  <a:pt x="910952" y="4575845"/>
                  <a:pt x="912812" y="4576465"/>
                  <a:pt x="915293" y="4577706"/>
                </a:cubicBezTo>
                <a:cubicBezTo>
                  <a:pt x="920254" y="4580186"/>
                  <a:pt x="922734" y="4583907"/>
                  <a:pt x="922734" y="4588868"/>
                </a:cubicBezTo>
                <a:cubicBezTo>
                  <a:pt x="922734" y="4588868"/>
                  <a:pt x="920254" y="4587628"/>
                  <a:pt x="915293" y="4585147"/>
                </a:cubicBezTo>
                <a:cubicBezTo>
                  <a:pt x="910332" y="4582667"/>
                  <a:pt x="907851" y="4580186"/>
                  <a:pt x="907851" y="4577706"/>
                </a:cubicBezTo>
                <a:cubicBezTo>
                  <a:pt x="907851" y="4576465"/>
                  <a:pt x="908471" y="4575845"/>
                  <a:pt x="909712" y="4575845"/>
                </a:cubicBezTo>
                <a:close/>
                <a:moveTo>
                  <a:pt x="5060156" y="4573985"/>
                </a:moveTo>
                <a:lnTo>
                  <a:pt x="5045273" y="4581426"/>
                </a:lnTo>
                <a:cubicBezTo>
                  <a:pt x="5050234" y="4581426"/>
                  <a:pt x="5055194" y="4581426"/>
                  <a:pt x="5060156" y="4581426"/>
                </a:cubicBezTo>
                <a:close/>
                <a:moveTo>
                  <a:pt x="5000624" y="4573985"/>
                </a:moveTo>
                <a:cubicBezTo>
                  <a:pt x="5000624" y="4573985"/>
                  <a:pt x="5000624" y="4576465"/>
                  <a:pt x="5000624" y="4581426"/>
                </a:cubicBezTo>
                <a:cubicBezTo>
                  <a:pt x="5000624" y="4581426"/>
                  <a:pt x="5001865" y="4581426"/>
                  <a:pt x="5004345" y="4581426"/>
                </a:cubicBezTo>
                <a:cubicBezTo>
                  <a:pt x="5006825" y="4581426"/>
                  <a:pt x="5008066" y="4581426"/>
                  <a:pt x="5008066" y="4581426"/>
                </a:cubicBezTo>
                <a:cubicBezTo>
                  <a:pt x="5008066" y="4576465"/>
                  <a:pt x="5005586" y="4573985"/>
                  <a:pt x="5000624" y="4573985"/>
                </a:cubicBezTo>
                <a:close/>
                <a:moveTo>
                  <a:pt x="5268515" y="4566543"/>
                </a:moveTo>
                <a:lnTo>
                  <a:pt x="5268515" y="4581426"/>
                </a:lnTo>
                <a:cubicBezTo>
                  <a:pt x="5268515" y="4581426"/>
                  <a:pt x="5268515" y="4582667"/>
                  <a:pt x="5268515" y="4585147"/>
                </a:cubicBezTo>
                <a:cubicBezTo>
                  <a:pt x="5268515" y="4587628"/>
                  <a:pt x="5268515" y="4591348"/>
                  <a:pt x="5268515" y="4596309"/>
                </a:cubicBezTo>
                <a:cubicBezTo>
                  <a:pt x="5263554" y="4596309"/>
                  <a:pt x="5261074" y="4595069"/>
                  <a:pt x="5261074" y="4592588"/>
                </a:cubicBezTo>
                <a:cubicBezTo>
                  <a:pt x="5261074" y="4590108"/>
                  <a:pt x="5258593" y="4588868"/>
                  <a:pt x="5253632" y="4588868"/>
                </a:cubicBezTo>
                <a:cubicBezTo>
                  <a:pt x="5248671" y="4573985"/>
                  <a:pt x="5253632" y="4566543"/>
                  <a:pt x="5268515" y="4566543"/>
                </a:cubicBezTo>
                <a:close/>
                <a:moveTo>
                  <a:pt x="5149452" y="4551661"/>
                </a:moveTo>
                <a:cubicBezTo>
                  <a:pt x="5149452" y="4556622"/>
                  <a:pt x="5150693" y="4559102"/>
                  <a:pt x="5153173" y="4559102"/>
                </a:cubicBezTo>
                <a:cubicBezTo>
                  <a:pt x="5155653" y="4559102"/>
                  <a:pt x="5156894" y="4559102"/>
                  <a:pt x="5156894" y="4559102"/>
                </a:cubicBezTo>
                <a:cubicBezTo>
                  <a:pt x="5151933" y="4554141"/>
                  <a:pt x="5149452" y="4551661"/>
                  <a:pt x="5149452" y="4551661"/>
                </a:cubicBezTo>
                <a:close/>
                <a:moveTo>
                  <a:pt x="5097363" y="4551661"/>
                </a:moveTo>
                <a:cubicBezTo>
                  <a:pt x="5092401" y="4556622"/>
                  <a:pt x="5087441" y="4557862"/>
                  <a:pt x="5082480" y="4555381"/>
                </a:cubicBezTo>
                <a:cubicBezTo>
                  <a:pt x="5077519" y="4552901"/>
                  <a:pt x="5075038" y="4554141"/>
                  <a:pt x="5075038" y="4559102"/>
                </a:cubicBezTo>
                <a:lnTo>
                  <a:pt x="5097363" y="4559102"/>
                </a:lnTo>
                <a:close/>
                <a:moveTo>
                  <a:pt x="1116211" y="4551661"/>
                </a:moveTo>
                <a:lnTo>
                  <a:pt x="1123652" y="4559102"/>
                </a:lnTo>
                <a:lnTo>
                  <a:pt x="1116211" y="4559102"/>
                </a:lnTo>
                <a:cubicBezTo>
                  <a:pt x="1111250" y="4554141"/>
                  <a:pt x="1111250" y="4551661"/>
                  <a:pt x="1116211" y="4551661"/>
                </a:cubicBezTo>
                <a:close/>
                <a:moveTo>
                  <a:pt x="1056679" y="4551661"/>
                </a:moveTo>
                <a:lnTo>
                  <a:pt x="1079004" y="4559102"/>
                </a:lnTo>
                <a:lnTo>
                  <a:pt x="1056679" y="4559102"/>
                </a:lnTo>
                <a:close/>
                <a:moveTo>
                  <a:pt x="5119687" y="4544219"/>
                </a:moveTo>
                <a:cubicBezTo>
                  <a:pt x="5119687" y="4544219"/>
                  <a:pt x="5118446" y="4545460"/>
                  <a:pt x="5115966" y="4547940"/>
                </a:cubicBezTo>
                <a:cubicBezTo>
                  <a:pt x="5113486" y="4550421"/>
                  <a:pt x="5112245" y="4551661"/>
                  <a:pt x="5112245" y="4551661"/>
                </a:cubicBezTo>
                <a:cubicBezTo>
                  <a:pt x="5112245" y="4556622"/>
                  <a:pt x="5114726" y="4559102"/>
                  <a:pt x="5119687" y="4559102"/>
                </a:cubicBezTo>
                <a:lnTo>
                  <a:pt x="5119687" y="4551661"/>
                </a:lnTo>
                <a:cubicBezTo>
                  <a:pt x="5119687" y="4546700"/>
                  <a:pt x="5119687" y="4544219"/>
                  <a:pt x="5119687" y="4544219"/>
                </a:cubicBezTo>
                <a:close/>
                <a:moveTo>
                  <a:pt x="5067597" y="4544219"/>
                </a:moveTo>
                <a:cubicBezTo>
                  <a:pt x="5067597" y="4549181"/>
                  <a:pt x="5070077" y="4551661"/>
                  <a:pt x="5075038" y="4551661"/>
                </a:cubicBezTo>
                <a:cubicBezTo>
                  <a:pt x="5080000" y="4551661"/>
                  <a:pt x="5082480" y="4549181"/>
                  <a:pt x="5082480" y="4544219"/>
                </a:cubicBezTo>
                <a:cubicBezTo>
                  <a:pt x="5077519" y="4544219"/>
                  <a:pt x="5075038" y="4544219"/>
                  <a:pt x="5075038" y="4544219"/>
                </a:cubicBezTo>
                <a:cubicBezTo>
                  <a:pt x="5075038" y="4544219"/>
                  <a:pt x="5072558" y="4544219"/>
                  <a:pt x="5067597" y="4544219"/>
                </a:cubicBezTo>
                <a:close/>
                <a:moveTo>
                  <a:pt x="1324570" y="4544219"/>
                </a:moveTo>
                <a:cubicBezTo>
                  <a:pt x="1319609" y="4544219"/>
                  <a:pt x="1319609" y="4546700"/>
                  <a:pt x="1324570" y="4551661"/>
                </a:cubicBezTo>
                <a:lnTo>
                  <a:pt x="1332011" y="4551661"/>
                </a:lnTo>
                <a:cubicBezTo>
                  <a:pt x="1332011" y="4546700"/>
                  <a:pt x="1329531" y="4544219"/>
                  <a:pt x="1324570" y="4544219"/>
                </a:cubicBezTo>
                <a:close/>
                <a:moveTo>
                  <a:pt x="1248993" y="4539801"/>
                </a:moveTo>
                <a:cubicBezTo>
                  <a:pt x="1247908" y="4539646"/>
                  <a:pt x="1247055" y="4539878"/>
                  <a:pt x="1246435" y="4540498"/>
                </a:cubicBezTo>
                <a:cubicBezTo>
                  <a:pt x="1243955" y="4542979"/>
                  <a:pt x="1245195" y="4546700"/>
                  <a:pt x="1250156" y="4551661"/>
                </a:cubicBezTo>
                <a:cubicBezTo>
                  <a:pt x="1255117" y="4556622"/>
                  <a:pt x="1260078" y="4559102"/>
                  <a:pt x="1265039" y="4559102"/>
                </a:cubicBezTo>
                <a:lnTo>
                  <a:pt x="1265039" y="4551661"/>
                </a:lnTo>
                <a:cubicBezTo>
                  <a:pt x="1257598" y="4544219"/>
                  <a:pt x="1252249" y="4540266"/>
                  <a:pt x="1248993" y="4539801"/>
                </a:cubicBezTo>
                <a:close/>
                <a:moveTo>
                  <a:pt x="5246191" y="4536778"/>
                </a:moveTo>
                <a:cubicBezTo>
                  <a:pt x="5251152" y="4536778"/>
                  <a:pt x="5253632" y="4539258"/>
                  <a:pt x="5253632" y="4544219"/>
                </a:cubicBezTo>
                <a:cubicBezTo>
                  <a:pt x="5253632" y="4549181"/>
                  <a:pt x="5252392" y="4551661"/>
                  <a:pt x="5249911" y="4551661"/>
                </a:cubicBezTo>
                <a:cubicBezTo>
                  <a:pt x="5247431" y="4551661"/>
                  <a:pt x="5243711" y="4549181"/>
                  <a:pt x="5238749" y="4544219"/>
                </a:cubicBezTo>
                <a:cubicBezTo>
                  <a:pt x="5233788" y="4539258"/>
                  <a:pt x="5236269" y="4536778"/>
                  <a:pt x="5246191" y="4536778"/>
                </a:cubicBezTo>
                <a:close/>
                <a:moveTo>
                  <a:pt x="1205508" y="4536778"/>
                </a:moveTo>
                <a:cubicBezTo>
                  <a:pt x="1205508" y="4541739"/>
                  <a:pt x="1207988" y="4544219"/>
                  <a:pt x="1212949" y="4544219"/>
                </a:cubicBezTo>
                <a:cubicBezTo>
                  <a:pt x="1212949" y="4544219"/>
                  <a:pt x="1215429" y="4541739"/>
                  <a:pt x="1220390" y="4536778"/>
                </a:cubicBezTo>
                <a:close/>
                <a:moveTo>
                  <a:pt x="5275956" y="4529336"/>
                </a:moveTo>
                <a:cubicBezTo>
                  <a:pt x="5285878" y="4534298"/>
                  <a:pt x="5288359" y="4539258"/>
                  <a:pt x="5283398" y="4544219"/>
                </a:cubicBezTo>
                <a:lnTo>
                  <a:pt x="5268515" y="4536778"/>
                </a:lnTo>
                <a:close/>
                <a:moveTo>
                  <a:pt x="997148" y="4529336"/>
                </a:moveTo>
                <a:cubicBezTo>
                  <a:pt x="1002109" y="4534298"/>
                  <a:pt x="1004589" y="4536778"/>
                  <a:pt x="1004589" y="4536778"/>
                </a:cubicBezTo>
                <a:cubicBezTo>
                  <a:pt x="1004589" y="4536778"/>
                  <a:pt x="1004589" y="4534298"/>
                  <a:pt x="1004589" y="4529336"/>
                </a:cubicBezTo>
                <a:close/>
                <a:moveTo>
                  <a:pt x="907851" y="4529336"/>
                </a:moveTo>
                <a:cubicBezTo>
                  <a:pt x="912812" y="4529336"/>
                  <a:pt x="915293" y="4531817"/>
                  <a:pt x="915293" y="4536778"/>
                </a:cubicBezTo>
                <a:cubicBezTo>
                  <a:pt x="915293" y="4541739"/>
                  <a:pt x="916533" y="4544219"/>
                  <a:pt x="919013" y="4544219"/>
                </a:cubicBezTo>
                <a:cubicBezTo>
                  <a:pt x="921494" y="4544219"/>
                  <a:pt x="922734" y="4544219"/>
                  <a:pt x="922734" y="4544219"/>
                </a:cubicBezTo>
                <a:lnTo>
                  <a:pt x="922734" y="4559102"/>
                </a:lnTo>
                <a:lnTo>
                  <a:pt x="915293" y="4551661"/>
                </a:lnTo>
                <a:lnTo>
                  <a:pt x="907851" y="4544219"/>
                </a:lnTo>
                <a:close/>
                <a:moveTo>
                  <a:pt x="1250156" y="4521895"/>
                </a:moveTo>
                <a:lnTo>
                  <a:pt x="1235273" y="4529336"/>
                </a:lnTo>
                <a:cubicBezTo>
                  <a:pt x="1235273" y="4529336"/>
                  <a:pt x="1238994" y="4528096"/>
                  <a:pt x="1246435" y="4525616"/>
                </a:cubicBezTo>
                <a:cubicBezTo>
                  <a:pt x="1253877" y="4523136"/>
                  <a:pt x="1258837" y="4525616"/>
                  <a:pt x="1261318" y="4533057"/>
                </a:cubicBezTo>
                <a:cubicBezTo>
                  <a:pt x="1263799" y="4540498"/>
                  <a:pt x="1266279" y="4544219"/>
                  <a:pt x="1268760" y="4544219"/>
                </a:cubicBezTo>
                <a:cubicBezTo>
                  <a:pt x="1271240" y="4544219"/>
                  <a:pt x="1270000" y="4541739"/>
                  <a:pt x="1265039" y="4536778"/>
                </a:cubicBezTo>
                <a:cubicBezTo>
                  <a:pt x="1265039" y="4531817"/>
                  <a:pt x="1265039" y="4528096"/>
                  <a:pt x="1265039" y="4525616"/>
                </a:cubicBezTo>
                <a:cubicBezTo>
                  <a:pt x="1265039" y="4523136"/>
                  <a:pt x="1265039" y="4521895"/>
                  <a:pt x="1265039" y="4521895"/>
                </a:cubicBezTo>
                <a:cubicBezTo>
                  <a:pt x="1265039" y="4521895"/>
                  <a:pt x="1260078" y="4521895"/>
                  <a:pt x="1250156" y="4521895"/>
                </a:cubicBezTo>
                <a:close/>
                <a:moveTo>
                  <a:pt x="5283398" y="4507012"/>
                </a:moveTo>
                <a:lnTo>
                  <a:pt x="5290839" y="4514454"/>
                </a:lnTo>
                <a:cubicBezTo>
                  <a:pt x="5290839" y="4514454"/>
                  <a:pt x="5289599" y="4515694"/>
                  <a:pt x="5287119" y="4518174"/>
                </a:cubicBezTo>
                <a:cubicBezTo>
                  <a:pt x="5284638" y="4520655"/>
                  <a:pt x="5283398" y="4521895"/>
                  <a:pt x="5283398" y="4521895"/>
                </a:cubicBezTo>
                <a:cubicBezTo>
                  <a:pt x="5278436" y="4521895"/>
                  <a:pt x="5275956" y="4519415"/>
                  <a:pt x="5275956" y="4514454"/>
                </a:cubicBezTo>
                <a:cubicBezTo>
                  <a:pt x="5275956" y="4514454"/>
                  <a:pt x="5277197" y="4513214"/>
                  <a:pt x="5279677" y="4510733"/>
                </a:cubicBezTo>
                <a:cubicBezTo>
                  <a:pt x="5282157" y="4508253"/>
                  <a:pt x="5283398" y="4507012"/>
                  <a:pt x="5283398" y="4507012"/>
                </a:cubicBezTo>
                <a:close/>
                <a:moveTo>
                  <a:pt x="5156894" y="4507012"/>
                </a:moveTo>
                <a:cubicBezTo>
                  <a:pt x="5161855" y="4507012"/>
                  <a:pt x="5164335" y="4507012"/>
                  <a:pt x="5164335" y="4507012"/>
                </a:cubicBezTo>
                <a:cubicBezTo>
                  <a:pt x="5159374" y="4511973"/>
                  <a:pt x="5156894" y="4514454"/>
                  <a:pt x="5156894" y="4514454"/>
                </a:cubicBezTo>
                <a:cubicBezTo>
                  <a:pt x="5156894" y="4514454"/>
                  <a:pt x="5156894" y="4511973"/>
                  <a:pt x="5156894" y="4507012"/>
                </a:cubicBezTo>
                <a:close/>
                <a:moveTo>
                  <a:pt x="974824" y="4507012"/>
                </a:moveTo>
                <a:cubicBezTo>
                  <a:pt x="974824" y="4507012"/>
                  <a:pt x="977304" y="4509493"/>
                  <a:pt x="982265" y="4514454"/>
                </a:cubicBezTo>
                <a:lnTo>
                  <a:pt x="982265" y="4507012"/>
                </a:lnTo>
                <a:close/>
                <a:moveTo>
                  <a:pt x="892968" y="4507012"/>
                </a:moveTo>
                <a:cubicBezTo>
                  <a:pt x="892968" y="4511973"/>
                  <a:pt x="892968" y="4514454"/>
                  <a:pt x="892968" y="4514454"/>
                </a:cubicBezTo>
                <a:cubicBezTo>
                  <a:pt x="892968" y="4514454"/>
                  <a:pt x="892968" y="4516934"/>
                  <a:pt x="892968" y="4521895"/>
                </a:cubicBezTo>
                <a:cubicBezTo>
                  <a:pt x="888007" y="4521895"/>
                  <a:pt x="885527" y="4519415"/>
                  <a:pt x="885527" y="4514454"/>
                </a:cubicBezTo>
                <a:close/>
                <a:moveTo>
                  <a:pt x="5326186" y="4504687"/>
                </a:moveTo>
                <a:cubicBezTo>
                  <a:pt x="5328667" y="4504997"/>
                  <a:pt x="5331767" y="4505772"/>
                  <a:pt x="5335488" y="4507012"/>
                </a:cubicBezTo>
                <a:lnTo>
                  <a:pt x="5335488" y="4521895"/>
                </a:lnTo>
                <a:cubicBezTo>
                  <a:pt x="5320605" y="4536778"/>
                  <a:pt x="5313163" y="4539258"/>
                  <a:pt x="5313163" y="4529336"/>
                </a:cubicBezTo>
                <a:cubicBezTo>
                  <a:pt x="5313163" y="4529336"/>
                  <a:pt x="5313163" y="4526856"/>
                  <a:pt x="5313163" y="4521895"/>
                </a:cubicBezTo>
                <a:lnTo>
                  <a:pt x="5320605" y="4514454"/>
                </a:lnTo>
                <a:cubicBezTo>
                  <a:pt x="5316884" y="4507012"/>
                  <a:pt x="5318744" y="4503757"/>
                  <a:pt x="5326186" y="4504687"/>
                </a:cubicBezTo>
                <a:close/>
                <a:moveTo>
                  <a:pt x="5127128" y="4499571"/>
                </a:moveTo>
                <a:cubicBezTo>
                  <a:pt x="5127128" y="4499571"/>
                  <a:pt x="5124648" y="4502051"/>
                  <a:pt x="5119687" y="4507012"/>
                </a:cubicBezTo>
                <a:lnTo>
                  <a:pt x="5127128" y="4507012"/>
                </a:lnTo>
                <a:cubicBezTo>
                  <a:pt x="5127128" y="4502051"/>
                  <a:pt x="5127128" y="4499571"/>
                  <a:pt x="5127128" y="4499571"/>
                </a:cubicBezTo>
                <a:close/>
                <a:moveTo>
                  <a:pt x="1056679" y="4499571"/>
                </a:moveTo>
                <a:lnTo>
                  <a:pt x="1049238" y="4507012"/>
                </a:lnTo>
                <a:cubicBezTo>
                  <a:pt x="1039316" y="4507012"/>
                  <a:pt x="1036836" y="4514454"/>
                  <a:pt x="1041797" y="4529336"/>
                </a:cubicBezTo>
                <a:lnTo>
                  <a:pt x="1049238" y="4559102"/>
                </a:lnTo>
                <a:cubicBezTo>
                  <a:pt x="1044277" y="4559102"/>
                  <a:pt x="1041797" y="4561583"/>
                  <a:pt x="1041797" y="4566543"/>
                </a:cubicBezTo>
                <a:lnTo>
                  <a:pt x="1056679" y="4581426"/>
                </a:lnTo>
                <a:cubicBezTo>
                  <a:pt x="1066601" y="4586388"/>
                  <a:pt x="1074043" y="4586388"/>
                  <a:pt x="1079004" y="4581426"/>
                </a:cubicBezTo>
                <a:cubicBezTo>
                  <a:pt x="1079004" y="4581426"/>
                  <a:pt x="1081484" y="4582667"/>
                  <a:pt x="1086445" y="4585147"/>
                </a:cubicBezTo>
                <a:cubicBezTo>
                  <a:pt x="1091406" y="4587628"/>
                  <a:pt x="1093887" y="4587628"/>
                  <a:pt x="1093887" y="4585147"/>
                </a:cubicBezTo>
                <a:cubicBezTo>
                  <a:pt x="1093887" y="4582667"/>
                  <a:pt x="1096367" y="4581426"/>
                  <a:pt x="1101328" y="4581426"/>
                </a:cubicBezTo>
                <a:cubicBezTo>
                  <a:pt x="1106289" y="4576465"/>
                  <a:pt x="1110010" y="4573985"/>
                  <a:pt x="1112490" y="4573985"/>
                </a:cubicBezTo>
                <a:cubicBezTo>
                  <a:pt x="1114970" y="4573985"/>
                  <a:pt x="1116211" y="4578946"/>
                  <a:pt x="1116211" y="4588868"/>
                </a:cubicBezTo>
                <a:cubicBezTo>
                  <a:pt x="1126132" y="4588868"/>
                  <a:pt x="1133574" y="4588868"/>
                  <a:pt x="1138535" y="4588868"/>
                </a:cubicBezTo>
                <a:cubicBezTo>
                  <a:pt x="1138535" y="4583907"/>
                  <a:pt x="1141015" y="4581426"/>
                  <a:pt x="1145976" y="4581426"/>
                </a:cubicBezTo>
                <a:cubicBezTo>
                  <a:pt x="1145976" y="4581426"/>
                  <a:pt x="1148457" y="4581426"/>
                  <a:pt x="1153418" y="4581426"/>
                </a:cubicBezTo>
                <a:cubicBezTo>
                  <a:pt x="1153418" y="4576465"/>
                  <a:pt x="1144736" y="4566543"/>
                  <a:pt x="1127373" y="4551661"/>
                </a:cubicBezTo>
                <a:cubicBezTo>
                  <a:pt x="1110010" y="4536778"/>
                  <a:pt x="1101328" y="4529336"/>
                  <a:pt x="1101328" y="4529336"/>
                </a:cubicBezTo>
                <a:lnTo>
                  <a:pt x="1101328" y="4536778"/>
                </a:lnTo>
                <a:lnTo>
                  <a:pt x="1101328" y="4551661"/>
                </a:lnTo>
                <a:cubicBezTo>
                  <a:pt x="1096367" y="4551661"/>
                  <a:pt x="1093887" y="4549181"/>
                  <a:pt x="1093887" y="4544219"/>
                </a:cubicBezTo>
                <a:cubicBezTo>
                  <a:pt x="1093887" y="4539258"/>
                  <a:pt x="1091406" y="4536778"/>
                  <a:pt x="1086445" y="4536778"/>
                </a:cubicBezTo>
                <a:cubicBezTo>
                  <a:pt x="1081484" y="4536778"/>
                  <a:pt x="1077763" y="4533057"/>
                  <a:pt x="1075283" y="4525616"/>
                </a:cubicBezTo>
                <a:cubicBezTo>
                  <a:pt x="1072802" y="4518174"/>
                  <a:pt x="1074043" y="4514454"/>
                  <a:pt x="1079004" y="4514454"/>
                </a:cubicBezTo>
                <a:lnTo>
                  <a:pt x="1079004" y="4499571"/>
                </a:lnTo>
                <a:close/>
                <a:moveTo>
                  <a:pt x="915293" y="4499571"/>
                </a:moveTo>
                <a:cubicBezTo>
                  <a:pt x="920254" y="4499571"/>
                  <a:pt x="922734" y="4502051"/>
                  <a:pt x="922734" y="4507012"/>
                </a:cubicBezTo>
                <a:cubicBezTo>
                  <a:pt x="917773" y="4511973"/>
                  <a:pt x="912812" y="4514454"/>
                  <a:pt x="907851" y="4514454"/>
                </a:cubicBezTo>
                <a:cubicBezTo>
                  <a:pt x="907851" y="4514454"/>
                  <a:pt x="907851" y="4511973"/>
                  <a:pt x="907851" y="4507012"/>
                </a:cubicBezTo>
                <a:cubicBezTo>
                  <a:pt x="907851" y="4502051"/>
                  <a:pt x="910332" y="4499571"/>
                  <a:pt x="915293" y="4499571"/>
                </a:cubicBezTo>
                <a:close/>
                <a:moveTo>
                  <a:pt x="904131" y="4484688"/>
                </a:moveTo>
                <a:cubicBezTo>
                  <a:pt x="906611" y="4484688"/>
                  <a:pt x="907851" y="4485929"/>
                  <a:pt x="907851" y="4488409"/>
                </a:cubicBezTo>
                <a:cubicBezTo>
                  <a:pt x="907851" y="4490889"/>
                  <a:pt x="907851" y="4492129"/>
                  <a:pt x="907851" y="4492129"/>
                </a:cubicBezTo>
                <a:lnTo>
                  <a:pt x="900410" y="4492129"/>
                </a:lnTo>
                <a:cubicBezTo>
                  <a:pt x="900410" y="4487169"/>
                  <a:pt x="901650" y="4484688"/>
                  <a:pt x="904131" y="4484688"/>
                </a:cubicBezTo>
                <a:close/>
                <a:moveTo>
                  <a:pt x="5200612" y="4479107"/>
                </a:moveTo>
                <a:cubicBezTo>
                  <a:pt x="5198752" y="4479107"/>
                  <a:pt x="5196582" y="4479727"/>
                  <a:pt x="5194101" y="4480967"/>
                </a:cubicBezTo>
                <a:cubicBezTo>
                  <a:pt x="5189140" y="4483448"/>
                  <a:pt x="5186660" y="4485929"/>
                  <a:pt x="5186660" y="4488409"/>
                </a:cubicBezTo>
                <a:cubicBezTo>
                  <a:pt x="5186660" y="4490889"/>
                  <a:pt x="5187900" y="4492129"/>
                  <a:pt x="5190380" y="4492129"/>
                </a:cubicBezTo>
                <a:cubicBezTo>
                  <a:pt x="5192860" y="4492129"/>
                  <a:pt x="5196581" y="4490889"/>
                  <a:pt x="5201542" y="4488409"/>
                </a:cubicBezTo>
                <a:cubicBezTo>
                  <a:pt x="5206504" y="4485929"/>
                  <a:pt x="5207743" y="4483448"/>
                  <a:pt x="5205263" y="4480967"/>
                </a:cubicBezTo>
                <a:cubicBezTo>
                  <a:pt x="5204023" y="4479727"/>
                  <a:pt x="5202473" y="4479107"/>
                  <a:pt x="5200612" y="4479107"/>
                </a:cubicBezTo>
                <a:close/>
                <a:moveTo>
                  <a:pt x="5372695" y="4477247"/>
                </a:moveTo>
                <a:cubicBezTo>
                  <a:pt x="5377656" y="4477247"/>
                  <a:pt x="5380136" y="4478487"/>
                  <a:pt x="5380136" y="4480967"/>
                </a:cubicBezTo>
                <a:cubicBezTo>
                  <a:pt x="5380136" y="4483448"/>
                  <a:pt x="5380136" y="4487169"/>
                  <a:pt x="5380136" y="4492129"/>
                </a:cubicBezTo>
                <a:cubicBezTo>
                  <a:pt x="5380136" y="4502051"/>
                  <a:pt x="5377656" y="4507012"/>
                  <a:pt x="5372695" y="4507012"/>
                </a:cubicBezTo>
                <a:cubicBezTo>
                  <a:pt x="5367733" y="4507012"/>
                  <a:pt x="5365253" y="4504532"/>
                  <a:pt x="5365253" y="4499571"/>
                </a:cubicBezTo>
                <a:lnTo>
                  <a:pt x="5372695" y="4492129"/>
                </a:lnTo>
                <a:lnTo>
                  <a:pt x="5372695" y="4484688"/>
                </a:lnTo>
                <a:cubicBezTo>
                  <a:pt x="5372695" y="4479727"/>
                  <a:pt x="5372695" y="4477247"/>
                  <a:pt x="5372695" y="4477247"/>
                </a:cubicBezTo>
                <a:close/>
                <a:moveTo>
                  <a:pt x="5328046" y="4477247"/>
                </a:moveTo>
                <a:lnTo>
                  <a:pt x="5335488" y="4484688"/>
                </a:lnTo>
                <a:cubicBezTo>
                  <a:pt x="5335488" y="4489649"/>
                  <a:pt x="5335488" y="4492129"/>
                  <a:pt x="5335488" y="4492129"/>
                </a:cubicBezTo>
                <a:cubicBezTo>
                  <a:pt x="5335488" y="4492129"/>
                  <a:pt x="5333008" y="4490889"/>
                  <a:pt x="5328046" y="4488409"/>
                </a:cubicBezTo>
                <a:cubicBezTo>
                  <a:pt x="5323085" y="4485929"/>
                  <a:pt x="5320605" y="4487169"/>
                  <a:pt x="5320605" y="4492129"/>
                </a:cubicBezTo>
                <a:lnTo>
                  <a:pt x="5305722" y="4492129"/>
                </a:lnTo>
                <a:close/>
                <a:moveTo>
                  <a:pt x="5153173" y="4477247"/>
                </a:moveTo>
                <a:cubicBezTo>
                  <a:pt x="5150693" y="4477247"/>
                  <a:pt x="5146972" y="4479727"/>
                  <a:pt x="5142011" y="4484688"/>
                </a:cubicBezTo>
                <a:lnTo>
                  <a:pt x="5142011" y="4499571"/>
                </a:lnTo>
                <a:cubicBezTo>
                  <a:pt x="5146972" y="4499571"/>
                  <a:pt x="5149452" y="4502051"/>
                  <a:pt x="5149452" y="4507012"/>
                </a:cubicBezTo>
                <a:cubicBezTo>
                  <a:pt x="5149452" y="4511973"/>
                  <a:pt x="5146972" y="4516934"/>
                  <a:pt x="5142011" y="4521895"/>
                </a:cubicBezTo>
                <a:cubicBezTo>
                  <a:pt x="5137050" y="4526856"/>
                  <a:pt x="5137050" y="4529336"/>
                  <a:pt x="5142011" y="4529336"/>
                </a:cubicBezTo>
                <a:cubicBezTo>
                  <a:pt x="5151933" y="4529336"/>
                  <a:pt x="5164335" y="4521895"/>
                  <a:pt x="5179218" y="4507012"/>
                </a:cubicBezTo>
                <a:lnTo>
                  <a:pt x="5186660" y="4499571"/>
                </a:lnTo>
                <a:lnTo>
                  <a:pt x="5171777" y="4492129"/>
                </a:lnTo>
                <a:cubicBezTo>
                  <a:pt x="5161855" y="4492129"/>
                  <a:pt x="5156894" y="4489649"/>
                  <a:pt x="5156894" y="4484688"/>
                </a:cubicBezTo>
                <a:cubicBezTo>
                  <a:pt x="5156894" y="4479727"/>
                  <a:pt x="5155653" y="4477247"/>
                  <a:pt x="5153173" y="4477247"/>
                </a:cubicBezTo>
                <a:close/>
                <a:moveTo>
                  <a:pt x="5119687" y="4477247"/>
                </a:moveTo>
                <a:lnTo>
                  <a:pt x="5119687" y="4492129"/>
                </a:lnTo>
                <a:cubicBezTo>
                  <a:pt x="5124648" y="4492129"/>
                  <a:pt x="5127128" y="4489649"/>
                  <a:pt x="5127128" y="4484688"/>
                </a:cubicBezTo>
                <a:cubicBezTo>
                  <a:pt x="5127128" y="4479727"/>
                  <a:pt x="5124648" y="4477247"/>
                  <a:pt x="5119687" y="4477247"/>
                </a:cubicBezTo>
                <a:close/>
                <a:moveTo>
                  <a:pt x="1168300" y="4477247"/>
                </a:moveTo>
                <a:cubicBezTo>
                  <a:pt x="1163340" y="4477247"/>
                  <a:pt x="1160859" y="4479727"/>
                  <a:pt x="1160859" y="4484688"/>
                </a:cubicBezTo>
                <a:lnTo>
                  <a:pt x="1168300" y="4492129"/>
                </a:lnTo>
                <a:cubicBezTo>
                  <a:pt x="1168300" y="4492129"/>
                  <a:pt x="1170781" y="4489649"/>
                  <a:pt x="1175742" y="4484688"/>
                </a:cubicBezTo>
                <a:close/>
                <a:moveTo>
                  <a:pt x="1227832" y="4469805"/>
                </a:moveTo>
                <a:cubicBezTo>
                  <a:pt x="1222871" y="4474766"/>
                  <a:pt x="1220390" y="4478487"/>
                  <a:pt x="1220390" y="4480967"/>
                </a:cubicBezTo>
                <a:cubicBezTo>
                  <a:pt x="1220390" y="4483448"/>
                  <a:pt x="1222871" y="4484688"/>
                  <a:pt x="1227832" y="4484688"/>
                </a:cubicBezTo>
                <a:cubicBezTo>
                  <a:pt x="1232793" y="4484688"/>
                  <a:pt x="1235273" y="4484688"/>
                  <a:pt x="1235273" y="4484688"/>
                </a:cubicBezTo>
                <a:cubicBezTo>
                  <a:pt x="1235273" y="4484688"/>
                  <a:pt x="1235273" y="4482208"/>
                  <a:pt x="1235273" y="4477247"/>
                </a:cubicBezTo>
                <a:cubicBezTo>
                  <a:pt x="1235273" y="4472286"/>
                  <a:pt x="1232793" y="4469805"/>
                  <a:pt x="1227832" y="4469805"/>
                </a:cubicBezTo>
                <a:close/>
                <a:moveTo>
                  <a:pt x="1205508" y="4469805"/>
                </a:moveTo>
                <a:cubicBezTo>
                  <a:pt x="1200547" y="4469805"/>
                  <a:pt x="1198066" y="4472286"/>
                  <a:pt x="1198066" y="4477247"/>
                </a:cubicBezTo>
                <a:cubicBezTo>
                  <a:pt x="1198066" y="4482208"/>
                  <a:pt x="1199307" y="4484688"/>
                  <a:pt x="1201787" y="4484688"/>
                </a:cubicBezTo>
                <a:cubicBezTo>
                  <a:pt x="1204267" y="4484688"/>
                  <a:pt x="1207988" y="4484688"/>
                  <a:pt x="1212949" y="4484688"/>
                </a:cubicBezTo>
                <a:cubicBezTo>
                  <a:pt x="1212949" y="4479727"/>
                  <a:pt x="1212949" y="4477247"/>
                  <a:pt x="1212949" y="4477247"/>
                </a:cubicBezTo>
                <a:cubicBezTo>
                  <a:pt x="1212949" y="4477247"/>
                  <a:pt x="1210469" y="4474766"/>
                  <a:pt x="1205508" y="4469805"/>
                </a:cubicBezTo>
                <a:close/>
                <a:moveTo>
                  <a:pt x="5659189" y="4466084"/>
                </a:moveTo>
                <a:cubicBezTo>
                  <a:pt x="5661669" y="4466084"/>
                  <a:pt x="5662909" y="4467324"/>
                  <a:pt x="5662909" y="4469805"/>
                </a:cubicBezTo>
                <a:cubicBezTo>
                  <a:pt x="5662909" y="4474766"/>
                  <a:pt x="5657948" y="4477247"/>
                  <a:pt x="5648027" y="4477247"/>
                </a:cubicBezTo>
                <a:lnTo>
                  <a:pt x="5648027" y="4469805"/>
                </a:lnTo>
                <a:cubicBezTo>
                  <a:pt x="5652987" y="4467324"/>
                  <a:pt x="5656708" y="4466084"/>
                  <a:pt x="5659189" y="4466084"/>
                </a:cubicBezTo>
                <a:close/>
                <a:moveTo>
                  <a:pt x="5171777" y="4462364"/>
                </a:moveTo>
                <a:lnTo>
                  <a:pt x="5171777" y="4469805"/>
                </a:lnTo>
                <a:lnTo>
                  <a:pt x="5186660" y="4469805"/>
                </a:lnTo>
                <a:cubicBezTo>
                  <a:pt x="5186660" y="4464844"/>
                  <a:pt x="5181698" y="4462364"/>
                  <a:pt x="5171777" y="4462364"/>
                </a:cubicBezTo>
                <a:close/>
                <a:moveTo>
                  <a:pt x="1075283" y="4462364"/>
                </a:moveTo>
                <a:cubicBezTo>
                  <a:pt x="1072802" y="4462364"/>
                  <a:pt x="1070322" y="4463604"/>
                  <a:pt x="1067842" y="4466084"/>
                </a:cubicBezTo>
                <a:cubicBezTo>
                  <a:pt x="1065361" y="4468565"/>
                  <a:pt x="1065361" y="4471046"/>
                  <a:pt x="1067842" y="4473526"/>
                </a:cubicBezTo>
                <a:cubicBezTo>
                  <a:pt x="1070322" y="4476006"/>
                  <a:pt x="1071562" y="4477247"/>
                  <a:pt x="1071562" y="4477247"/>
                </a:cubicBezTo>
                <a:lnTo>
                  <a:pt x="1079004" y="4469805"/>
                </a:lnTo>
                <a:cubicBezTo>
                  <a:pt x="1079004" y="4464844"/>
                  <a:pt x="1077763" y="4462364"/>
                  <a:pt x="1075283" y="4462364"/>
                </a:cubicBezTo>
                <a:close/>
                <a:moveTo>
                  <a:pt x="952500" y="4462364"/>
                </a:moveTo>
                <a:cubicBezTo>
                  <a:pt x="952500" y="4467325"/>
                  <a:pt x="952500" y="4469805"/>
                  <a:pt x="952500" y="4469805"/>
                </a:cubicBezTo>
                <a:lnTo>
                  <a:pt x="967383" y="4469805"/>
                </a:lnTo>
                <a:cubicBezTo>
                  <a:pt x="967383" y="4464844"/>
                  <a:pt x="966142" y="4462364"/>
                  <a:pt x="963662" y="4462364"/>
                </a:cubicBezTo>
                <a:cubicBezTo>
                  <a:pt x="961181" y="4462364"/>
                  <a:pt x="957461" y="4462364"/>
                  <a:pt x="952500" y="4462364"/>
                </a:cubicBezTo>
                <a:close/>
                <a:moveTo>
                  <a:pt x="840878" y="4462364"/>
                </a:moveTo>
                <a:cubicBezTo>
                  <a:pt x="850800" y="4462364"/>
                  <a:pt x="853281" y="4467325"/>
                  <a:pt x="848320" y="4477247"/>
                </a:cubicBezTo>
                <a:cubicBezTo>
                  <a:pt x="843359" y="4482208"/>
                  <a:pt x="839638" y="4483448"/>
                  <a:pt x="837158" y="4480967"/>
                </a:cubicBezTo>
                <a:cubicBezTo>
                  <a:pt x="834678" y="4478487"/>
                  <a:pt x="833437" y="4474766"/>
                  <a:pt x="833437" y="4469805"/>
                </a:cubicBezTo>
                <a:cubicBezTo>
                  <a:pt x="833437" y="4464844"/>
                  <a:pt x="835918" y="4462364"/>
                  <a:pt x="840878" y="4462364"/>
                </a:cubicBezTo>
                <a:close/>
                <a:moveTo>
                  <a:pt x="5104804" y="4454922"/>
                </a:moveTo>
                <a:cubicBezTo>
                  <a:pt x="5104804" y="4454922"/>
                  <a:pt x="5104804" y="4457403"/>
                  <a:pt x="5104804" y="4462364"/>
                </a:cubicBezTo>
                <a:lnTo>
                  <a:pt x="5112245" y="4462364"/>
                </a:lnTo>
                <a:cubicBezTo>
                  <a:pt x="5112245" y="4457403"/>
                  <a:pt x="5109765" y="4454922"/>
                  <a:pt x="5104804" y="4454922"/>
                </a:cubicBezTo>
                <a:close/>
                <a:moveTo>
                  <a:pt x="1183183" y="4447481"/>
                </a:moveTo>
                <a:cubicBezTo>
                  <a:pt x="1183183" y="4447481"/>
                  <a:pt x="1183183" y="4449962"/>
                  <a:pt x="1183183" y="4454922"/>
                </a:cubicBezTo>
                <a:lnTo>
                  <a:pt x="1190625" y="4462364"/>
                </a:lnTo>
                <a:cubicBezTo>
                  <a:pt x="1190625" y="4462364"/>
                  <a:pt x="1190625" y="4459884"/>
                  <a:pt x="1190625" y="4454922"/>
                </a:cubicBezTo>
                <a:close/>
                <a:moveTo>
                  <a:pt x="818555" y="4447481"/>
                </a:moveTo>
                <a:cubicBezTo>
                  <a:pt x="823515" y="4447481"/>
                  <a:pt x="824755" y="4449962"/>
                  <a:pt x="822275" y="4454922"/>
                </a:cubicBezTo>
                <a:cubicBezTo>
                  <a:pt x="819795" y="4459884"/>
                  <a:pt x="818555" y="4462364"/>
                  <a:pt x="818555" y="4462364"/>
                </a:cubicBezTo>
                <a:cubicBezTo>
                  <a:pt x="818555" y="4462364"/>
                  <a:pt x="817314" y="4459884"/>
                  <a:pt x="814834" y="4454922"/>
                </a:cubicBezTo>
                <a:cubicBezTo>
                  <a:pt x="812353" y="4449962"/>
                  <a:pt x="813593" y="4447481"/>
                  <a:pt x="818555" y="4447481"/>
                </a:cubicBezTo>
                <a:close/>
                <a:moveTo>
                  <a:pt x="952500" y="4440040"/>
                </a:moveTo>
                <a:cubicBezTo>
                  <a:pt x="952500" y="4445001"/>
                  <a:pt x="954980" y="4447481"/>
                  <a:pt x="959941" y="4447481"/>
                </a:cubicBezTo>
                <a:lnTo>
                  <a:pt x="967383" y="4440040"/>
                </a:lnTo>
                <a:cubicBezTo>
                  <a:pt x="967383" y="4440040"/>
                  <a:pt x="966142" y="4440040"/>
                  <a:pt x="963662" y="4440040"/>
                </a:cubicBezTo>
                <a:cubicBezTo>
                  <a:pt x="961181" y="4440040"/>
                  <a:pt x="957461" y="4440040"/>
                  <a:pt x="952500" y="4440040"/>
                </a:cubicBezTo>
                <a:close/>
                <a:moveTo>
                  <a:pt x="5164335" y="4432598"/>
                </a:moveTo>
                <a:cubicBezTo>
                  <a:pt x="5154414" y="4437559"/>
                  <a:pt x="5151933" y="4442520"/>
                  <a:pt x="5156894" y="4447481"/>
                </a:cubicBezTo>
                <a:cubicBezTo>
                  <a:pt x="5166815" y="4442520"/>
                  <a:pt x="5171777" y="4440040"/>
                  <a:pt x="5171777" y="4440040"/>
                </a:cubicBezTo>
                <a:cubicBezTo>
                  <a:pt x="5171777" y="4435079"/>
                  <a:pt x="5169297" y="4432598"/>
                  <a:pt x="5164335" y="4432598"/>
                </a:cubicBezTo>
                <a:close/>
                <a:moveTo>
                  <a:pt x="1153418" y="4432598"/>
                </a:moveTo>
                <a:lnTo>
                  <a:pt x="1160859" y="4440040"/>
                </a:lnTo>
                <a:cubicBezTo>
                  <a:pt x="1160859" y="4440040"/>
                  <a:pt x="1160859" y="4437559"/>
                  <a:pt x="1160859" y="4432598"/>
                </a:cubicBezTo>
                <a:cubicBezTo>
                  <a:pt x="1155898" y="4432598"/>
                  <a:pt x="1153418" y="4432598"/>
                  <a:pt x="1153418" y="4432598"/>
                </a:cubicBezTo>
                <a:close/>
                <a:moveTo>
                  <a:pt x="1019473" y="4432598"/>
                </a:moveTo>
                <a:lnTo>
                  <a:pt x="1012031" y="4440040"/>
                </a:lnTo>
                <a:cubicBezTo>
                  <a:pt x="1012031" y="4445001"/>
                  <a:pt x="1012031" y="4447481"/>
                  <a:pt x="1012031" y="4447481"/>
                </a:cubicBezTo>
                <a:cubicBezTo>
                  <a:pt x="1012031" y="4447481"/>
                  <a:pt x="1014511" y="4445001"/>
                  <a:pt x="1019473" y="4440040"/>
                </a:cubicBezTo>
                <a:cubicBezTo>
                  <a:pt x="1029394" y="4435079"/>
                  <a:pt x="1029394" y="4432598"/>
                  <a:pt x="1019473" y="4432598"/>
                </a:cubicBezTo>
                <a:close/>
                <a:moveTo>
                  <a:pt x="863203" y="4432598"/>
                </a:moveTo>
                <a:lnTo>
                  <a:pt x="870644" y="4440040"/>
                </a:lnTo>
                <a:cubicBezTo>
                  <a:pt x="870644" y="4445001"/>
                  <a:pt x="866924" y="4447481"/>
                  <a:pt x="859482" y="4447481"/>
                </a:cubicBezTo>
                <a:cubicBezTo>
                  <a:pt x="852041" y="4447481"/>
                  <a:pt x="848320" y="4445001"/>
                  <a:pt x="848320" y="4440040"/>
                </a:cubicBezTo>
                <a:cubicBezTo>
                  <a:pt x="848320" y="4435079"/>
                  <a:pt x="850800" y="4433839"/>
                  <a:pt x="855762" y="4436319"/>
                </a:cubicBezTo>
                <a:cubicBezTo>
                  <a:pt x="860722" y="4438799"/>
                  <a:pt x="863203" y="4437559"/>
                  <a:pt x="863203" y="4432598"/>
                </a:cubicBezTo>
                <a:close/>
                <a:moveTo>
                  <a:pt x="1205508" y="4425157"/>
                </a:moveTo>
                <a:cubicBezTo>
                  <a:pt x="1200547" y="4430118"/>
                  <a:pt x="1198066" y="4435079"/>
                  <a:pt x="1198066" y="4440040"/>
                </a:cubicBezTo>
                <a:cubicBezTo>
                  <a:pt x="1198066" y="4445001"/>
                  <a:pt x="1200547" y="4449962"/>
                  <a:pt x="1205508" y="4454922"/>
                </a:cubicBezTo>
                <a:lnTo>
                  <a:pt x="1227832" y="4447481"/>
                </a:lnTo>
                <a:close/>
                <a:moveTo>
                  <a:pt x="5235029" y="4417715"/>
                </a:moveTo>
                <a:cubicBezTo>
                  <a:pt x="5237509" y="4417715"/>
                  <a:pt x="5238749" y="4418956"/>
                  <a:pt x="5238749" y="4421436"/>
                </a:cubicBezTo>
                <a:cubicBezTo>
                  <a:pt x="5238749" y="4423917"/>
                  <a:pt x="5236269" y="4425157"/>
                  <a:pt x="5231308" y="4425157"/>
                </a:cubicBezTo>
                <a:cubicBezTo>
                  <a:pt x="5231308" y="4420196"/>
                  <a:pt x="5232549" y="4417715"/>
                  <a:pt x="5235029" y="4417715"/>
                </a:cubicBezTo>
                <a:close/>
                <a:moveTo>
                  <a:pt x="803672" y="4417715"/>
                </a:moveTo>
                <a:lnTo>
                  <a:pt x="811113" y="4432598"/>
                </a:lnTo>
                <a:lnTo>
                  <a:pt x="796230" y="4432598"/>
                </a:lnTo>
                <a:close/>
                <a:moveTo>
                  <a:pt x="1220390" y="4410274"/>
                </a:moveTo>
                <a:cubicBezTo>
                  <a:pt x="1215429" y="4415235"/>
                  <a:pt x="1215429" y="4420196"/>
                  <a:pt x="1220390" y="4425157"/>
                </a:cubicBezTo>
                <a:lnTo>
                  <a:pt x="1235273" y="4425157"/>
                </a:lnTo>
                <a:cubicBezTo>
                  <a:pt x="1235273" y="4420196"/>
                  <a:pt x="1232793" y="4415235"/>
                  <a:pt x="1227832" y="4410274"/>
                </a:cubicBezTo>
                <a:close/>
                <a:moveTo>
                  <a:pt x="1183183" y="4410274"/>
                </a:moveTo>
                <a:cubicBezTo>
                  <a:pt x="1178222" y="4410274"/>
                  <a:pt x="1178222" y="4412755"/>
                  <a:pt x="1183183" y="4417715"/>
                </a:cubicBezTo>
                <a:lnTo>
                  <a:pt x="1198066" y="4410274"/>
                </a:lnTo>
                <a:cubicBezTo>
                  <a:pt x="1193105" y="4410274"/>
                  <a:pt x="1188144" y="4410274"/>
                  <a:pt x="1183183" y="4410274"/>
                </a:cubicBezTo>
                <a:close/>
                <a:moveTo>
                  <a:pt x="1168300" y="4410274"/>
                </a:moveTo>
                <a:lnTo>
                  <a:pt x="1160859" y="4417715"/>
                </a:lnTo>
                <a:cubicBezTo>
                  <a:pt x="1160859" y="4422677"/>
                  <a:pt x="1162100" y="4425157"/>
                  <a:pt x="1164580" y="4425157"/>
                </a:cubicBezTo>
                <a:cubicBezTo>
                  <a:pt x="1167060" y="4425157"/>
                  <a:pt x="1168300" y="4423917"/>
                  <a:pt x="1168300" y="4421436"/>
                </a:cubicBezTo>
                <a:cubicBezTo>
                  <a:pt x="1168300" y="4418956"/>
                  <a:pt x="1168300" y="4415235"/>
                  <a:pt x="1168300" y="4410274"/>
                </a:cubicBezTo>
                <a:close/>
                <a:moveTo>
                  <a:pt x="5215495" y="4398182"/>
                </a:moveTo>
                <a:cubicBezTo>
                  <a:pt x="5213635" y="4398802"/>
                  <a:pt x="5211464" y="4400352"/>
                  <a:pt x="5208984" y="4402832"/>
                </a:cubicBezTo>
                <a:cubicBezTo>
                  <a:pt x="5204022" y="4402832"/>
                  <a:pt x="5201542" y="4404073"/>
                  <a:pt x="5201542" y="4406553"/>
                </a:cubicBezTo>
                <a:cubicBezTo>
                  <a:pt x="5201542" y="4409034"/>
                  <a:pt x="5201542" y="4410274"/>
                  <a:pt x="5201542" y="4410274"/>
                </a:cubicBezTo>
                <a:cubicBezTo>
                  <a:pt x="5206504" y="4415235"/>
                  <a:pt x="5206504" y="4417715"/>
                  <a:pt x="5201542" y="4417715"/>
                </a:cubicBezTo>
                <a:lnTo>
                  <a:pt x="5216425" y="4432598"/>
                </a:lnTo>
                <a:cubicBezTo>
                  <a:pt x="5221386" y="4432598"/>
                  <a:pt x="5223867" y="4437559"/>
                  <a:pt x="5223867" y="4447481"/>
                </a:cubicBezTo>
                <a:cubicBezTo>
                  <a:pt x="5228828" y="4452442"/>
                  <a:pt x="5232549" y="4454922"/>
                  <a:pt x="5235029" y="4454922"/>
                </a:cubicBezTo>
                <a:cubicBezTo>
                  <a:pt x="5237509" y="4454922"/>
                  <a:pt x="5238749" y="4452442"/>
                  <a:pt x="5238749" y="4447481"/>
                </a:cubicBezTo>
                <a:cubicBezTo>
                  <a:pt x="5238749" y="4442520"/>
                  <a:pt x="5241229" y="4435079"/>
                  <a:pt x="5246191" y="4425157"/>
                </a:cubicBezTo>
                <a:lnTo>
                  <a:pt x="5261074" y="4417715"/>
                </a:lnTo>
                <a:lnTo>
                  <a:pt x="5253632" y="4410274"/>
                </a:lnTo>
                <a:cubicBezTo>
                  <a:pt x="5243711" y="4405313"/>
                  <a:pt x="5233788" y="4405313"/>
                  <a:pt x="5223867" y="4410274"/>
                </a:cubicBezTo>
                <a:cubicBezTo>
                  <a:pt x="5218905" y="4415235"/>
                  <a:pt x="5215185" y="4417715"/>
                  <a:pt x="5212704" y="4417715"/>
                </a:cubicBezTo>
                <a:cubicBezTo>
                  <a:pt x="5210224" y="4417715"/>
                  <a:pt x="5208984" y="4415235"/>
                  <a:pt x="5208984" y="4410274"/>
                </a:cubicBezTo>
                <a:lnTo>
                  <a:pt x="5216425" y="4402832"/>
                </a:lnTo>
                <a:cubicBezTo>
                  <a:pt x="5221386" y="4402832"/>
                  <a:pt x="5222626" y="4401592"/>
                  <a:pt x="5220146" y="4399112"/>
                </a:cubicBezTo>
                <a:cubicBezTo>
                  <a:pt x="5218906" y="4397872"/>
                  <a:pt x="5217356" y="4397561"/>
                  <a:pt x="5215495" y="4398182"/>
                </a:cubicBezTo>
                <a:close/>
                <a:moveTo>
                  <a:pt x="1227832" y="4387950"/>
                </a:moveTo>
                <a:lnTo>
                  <a:pt x="1212949" y="4395391"/>
                </a:lnTo>
                <a:cubicBezTo>
                  <a:pt x="1217910" y="4395391"/>
                  <a:pt x="1220390" y="4395391"/>
                  <a:pt x="1220390" y="4395391"/>
                </a:cubicBezTo>
                <a:close/>
                <a:moveTo>
                  <a:pt x="1008310" y="4387950"/>
                </a:moveTo>
                <a:cubicBezTo>
                  <a:pt x="1005830" y="4387950"/>
                  <a:pt x="1004589" y="4389190"/>
                  <a:pt x="1004589" y="4391670"/>
                </a:cubicBezTo>
                <a:cubicBezTo>
                  <a:pt x="1004589" y="4394151"/>
                  <a:pt x="1007070" y="4395391"/>
                  <a:pt x="1012031" y="4395391"/>
                </a:cubicBezTo>
                <a:cubicBezTo>
                  <a:pt x="1012031" y="4390430"/>
                  <a:pt x="1010791" y="4387950"/>
                  <a:pt x="1008310" y="4387950"/>
                </a:cubicBezTo>
                <a:close/>
                <a:moveTo>
                  <a:pt x="945058" y="4387950"/>
                </a:moveTo>
                <a:cubicBezTo>
                  <a:pt x="945058" y="4392911"/>
                  <a:pt x="947539" y="4395391"/>
                  <a:pt x="952500" y="4395391"/>
                </a:cubicBezTo>
                <a:cubicBezTo>
                  <a:pt x="957461" y="4395391"/>
                  <a:pt x="959941" y="4394151"/>
                  <a:pt x="959941" y="4391670"/>
                </a:cubicBezTo>
                <a:cubicBezTo>
                  <a:pt x="959941" y="4389190"/>
                  <a:pt x="957461" y="4387950"/>
                  <a:pt x="952500" y="4387950"/>
                </a:cubicBezTo>
                <a:close/>
                <a:moveTo>
                  <a:pt x="1112490" y="4380508"/>
                </a:moveTo>
                <a:cubicBezTo>
                  <a:pt x="1110010" y="4380508"/>
                  <a:pt x="1108769" y="4382989"/>
                  <a:pt x="1108769" y="4387950"/>
                </a:cubicBezTo>
                <a:cubicBezTo>
                  <a:pt x="1108769" y="4387950"/>
                  <a:pt x="1111250" y="4387950"/>
                  <a:pt x="1116211" y="4387950"/>
                </a:cubicBezTo>
                <a:cubicBezTo>
                  <a:pt x="1116211" y="4387950"/>
                  <a:pt x="1116211" y="4386710"/>
                  <a:pt x="1116211" y="4384229"/>
                </a:cubicBezTo>
                <a:cubicBezTo>
                  <a:pt x="1116211" y="4381749"/>
                  <a:pt x="1114970" y="4380508"/>
                  <a:pt x="1112490" y="4380508"/>
                </a:cubicBezTo>
                <a:close/>
                <a:moveTo>
                  <a:pt x="1056679" y="4380508"/>
                </a:moveTo>
                <a:lnTo>
                  <a:pt x="1056679" y="4387950"/>
                </a:lnTo>
                <a:cubicBezTo>
                  <a:pt x="1061640" y="4387950"/>
                  <a:pt x="1064121" y="4385470"/>
                  <a:pt x="1064121" y="4380508"/>
                </a:cubicBezTo>
                <a:cubicBezTo>
                  <a:pt x="1059160" y="4380508"/>
                  <a:pt x="1056679" y="4380508"/>
                  <a:pt x="1056679" y="4380508"/>
                </a:cubicBezTo>
                <a:close/>
                <a:moveTo>
                  <a:pt x="5376415" y="4373067"/>
                </a:moveTo>
                <a:cubicBezTo>
                  <a:pt x="5378895" y="4373067"/>
                  <a:pt x="5383857" y="4375548"/>
                  <a:pt x="5391298" y="4380508"/>
                </a:cubicBezTo>
                <a:cubicBezTo>
                  <a:pt x="5398740" y="4385470"/>
                  <a:pt x="5402460" y="4387950"/>
                  <a:pt x="5402460" y="4387950"/>
                </a:cubicBezTo>
                <a:cubicBezTo>
                  <a:pt x="5397499" y="4392911"/>
                  <a:pt x="5390058" y="4392911"/>
                  <a:pt x="5380136" y="4387950"/>
                </a:cubicBezTo>
                <a:cubicBezTo>
                  <a:pt x="5375175" y="4378028"/>
                  <a:pt x="5373935" y="4373067"/>
                  <a:pt x="5376415" y="4373067"/>
                </a:cubicBezTo>
                <a:close/>
                <a:moveTo>
                  <a:pt x="5320605" y="4373067"/>
                </a:moveTo>
                <a:lnTo>
                  <a:pt x="5335488" y="4373067"/>
                </a:lnTo>
                <a:cubicBezTo>
                  <a:pt x="5335488" y="4378028"/>
                  <a:pt x="5334247" y="4380508"/>
                  <a:pt x="5331767" y="4380508"/>
                </a:cubicBezTo>
                <a:cubicBezTo>
                  <a:pt x="5329287" y="4380508"/>
                  <a:pt x="5328046" y="4380508"/>
                  <a:pt x="5328046" y="4380508"/>
                </a:cubicBezTo>
                <a:cubicBezTo>
                  <a:pt x="5323085" y="4380508"/>
                  <a:pt x="5320605" y="4378028"/>
                  <a:pt x="5320605" y="4373067"/>
                </a:cubicBezTo>
                <a:close/>
                <a:moveTo>
                  <a:pt x="1026914" y="4373067"/>
                </a:moveTo>
                <a:lnTo>
                  <a:pt x="1026914" y="4380508"/>
                </a:lnTo>
                <a:lnTo>
                  <a:pt x="1034355" y="4373067"/>
                </a:lnTo>
                <a:cubicBezTo>
                  <a:pt x="1029394" y="4373067"/>
                  <a:pt x="1026914" y="4373067"/>
                  <a:pt x="1026914" y="4373067"/>
                </a:cubicBezTo>
                <a:close/>
                <a:moveTo>
                  <a:pt x="997148" y="4373067"/>
                </a:moveTo>
                <a:cubicBezTo>
                  <a:pt x="992187" y="4373067"/>
                  <a:pt x="990947" y="4375548"/>
                  <a:pt x="993427" y="4380508"/>
                </a:cubicBezTo>
                <a:cubicBezTo>
                  <a:pt x="995908" y="4385470"/>
                  <a:pt x="998389" y="4387950"/>
                  <a:pt x="1000869" y="4387950"/>
                </a:cubicBezTo>
                <a:cubicBezTo>
                  <a:pt x="1003349" y="4387950"/>
                  <a:pt x="1004589" y="4385470"/>
                  <a:pt x="1004589" y="4380508"/>
                </a:cubicBezTo>
                <a:close/>
                <a:moveTo>
                  <a:pt x="5409902" y="4365625"/>
                </a:moveTo>
                <a:cubicBezTo>
                  <a:pt x="5414863" y="4365625"/>
                  <a:pt x="5416102" y="4366866"/>
                  <a:pt x="5413622" y="4369346"/>
                </a:cubicBezTo>
                <a:cubicBezTo>
                  <a:pt x="5411142" y="4371827"/>
                  <a:pt x="5409902" y="4373067"/>
                  <a:pt x="5409902" y="4373067"/>
                </a:cubicBezTo>
                <a:cubicBezTo>
                  <a:pt x="5409902" y="4368106"/>
                  <a:pt x="5409902" y="4365625"/>
                  <a:pt x="5409902" y="4365625"/>
                </a:cubicBezTo>
                <a:close/>
                <a:moveTo>
                  <a:pt x="1071562" y="4365625"/>
                </a:moveTo>
                <a:cubicBezTo>
                  <a:pt x="1066601" y="4380508"/>
                  <a:pt x="1071562" y="4387950"/>
                  <a:pt x="1086445" y="4387950"/>
                </a:cubicBezTo>
                <a:cubicBezTo>
                  <a:pt x="1091406" y="4387950"/>
                  <a:pt x="1091406" y="4385470"/>
                  <a:pt x="1086445" y="4380508"/>
                </a:cubicBezTo>
                <a:cubicBezTo>
                  <a:pt x="1086445" y="4375548"/>
                  <a:pt x="1085205" y="4371827"/>
                  <a:pt x="1082724" y="4369346"/>
                </a:cubicBezTo>
                <a:cubicBezTo>
                  <a:pt x="1080244" y="4366866"/>
                  <a:pt x="1081484" y="4365625"/>
                  <a:pt x="1086445" y="4365625"/>
                </a:cubicBezTo>
                <a:cubicBezTo>
                  <a:pt x="1086445" y="4365625"/>
                  <a:pt x="1083965" y="4365625"/>
                  <a:pt x="1079004" y="4365625"/>
                </a:cubicBezTo>
                <a:close/>
                <a:moveTo>
                  <a:pt x="5253632" y="4358184"/>
                </a:moveTo>
                <a:cubicBezTo>
                  <a:pt x="5248671" y="4368106"/>
                  <a:pt x="5243711" y="4373067"/>
                  <a:pt x="5238749" y="4373067"/>
                </a:cubicBezTo>
                <a:cubicBezTo>
                  <a:pt x="5228828" y="4373067"/>
                  <a:pt x="5226347" y="4378028"/>
                  <a:pt x="5231308" y="4387950"/>
                </a:cubicBezTo>
                <a:cubicBezTo>
                  <a:pt x="5236269" y="4392911"/>
                  <a:pt x="5239990" y="4395391"/>
                  <a:pt x="5242470" y="4395391"/>
                </a:cubicBezTo>
                <a:cubicBezTo>
                  <a:pt x="5244950" y="4395391"/>
                  <a:pt x="5251152" y="4390430"/>
                  <a:pt x="5261074" y="4380508"/>
                </a:cubicBezTo>
                <a:cubicBezTo>
                  <a:pt x="5275956" y="4370587"/>
                  <a:pt x="5278436" y="4365625"/>
                  <a:pt x="5268515" y="4365625"/>
                </a:cubicBezTo>
                <a:cubicBezTo>
                  <a:pt x="5258593" y="4365625"/>
                  <a:pt x="5253632" y="4363145"/>
                  <a:pt x="5253632" y="4358184"/>
                </a:cubicBezTo>
                <a:close/>
                <a:moveTo>
                  <a:pt x="1019473" y="4358184"/>
                </a:moveTo>
                <a:cubicBezTo>
                  <a:pt x="1019473" y="4363145"/>
                  <a:pt x="1019473" y="4365625"/>
                  <a:pt x="1019473" y="4365625"/>
                </a:cubicBezTo>
                <a:cubicBezTo>
                  <a:pt x="1024433" y="4365625"/>
                  <a:pt x="1026914" y="4363145"/>
                  <a:pt x="1026914" y="4358184"/>
                </a:cubicBezTo>
                <a:cubicBezTo>
                  <a:pt x="1026914" y="4358184"/>
                  <a:pt x="1024433" y="4358184"/>
                  <a:pt x="1019473" y="4358184"/>
                </a:cubicBezTo>
                <a:close/>
                <a:moveTo>
                  <a:pt x="1194345" y="4354463"/>
                </a:moveTo>
                <a:cubicBezTo>
                  <a:pt x="1191865" y="4354463"/>
                  <a:pt x="1190625" y="4355703"/>
                  <a:pt x="1190625" y="4358184"/>
                </a:cubicBezTo>
                <a:cubicBezTo>
                  <a:pt x="1190625" y="4363145"/>
                  <a:pt x="1193105" y="4365625"/>
                  <a:pt x="1198066" y="4365625"/>
                </a:cubicBezTo>
                <a:lnTo>
                  <a:pt x="1212949" y="4365625"/>
                </a:lnTo>
                <a:cubicBezTo>
                  <a:pt x="1217910" y="4375548"/>
                  <a:pt x="1222871" y="4378028"/>
                  <a:pt x="1227832" y="4373067"/>
                </a:cubicBezTo>
                <a:cubicBezTo>
                  <a:pt x="1227832" y="4373067"/>
                  <a:pt x="1227832" y="4371827"/>
                  <a:pt x="1227832" y="4369346"/>
                </a:cubicBezTo>
                <a:cubicBezTo>
                  <a:pt x="1227832" y="4366866"/>
                  <a:pt x="1225351" y="4365625"/>
                  <a:pt x="1220390" y="4365625"/>
                </a:cubicBezTo>
                <a:lnTo>
                  <a:pt x="1205508" y="4358184"/>
                </a:lnTo>
                <a:cubicBezTo>
                  <a:pt x="1200547" y="4355703"/>
                  <a:pt x="1196826" y="4354463"/>
                  <a:pt x="1194345" y="4354463"/>
                </a:cubicBezTo>
                <a:close/>
                <a:moveTo>
                  <a:pt x="5365253" y="4350743"/>
                </a:moveTo>
                <a:cubicBezTo>
                  <a:pt x="5380136" y="4350743"/>
                  <a:pt x="5388818" y="4350743"/>
                  <a:pt x="5391298" y="4350743"/>
                </a:cubicBezTo>
                <a:cubicBezTo>
                  <a:pt x="5393778" y="4350743"/>
                  <a:pt x="5395019" y="4353223"/>
                  <a:pt x="5395019" y="4358184"/>
                </a:cubicBezTo>
                <a:cubicBezTo>
                  <a:pt x="5395019" y="4363145"/>
                  <a:pt x="5387577" y="4363145"/>
                  <a:pt x="5372695" y="4358184"/>
                </a:cubicBezTo>
                <a:close/>
                <a:moveTo>
                  <a:pt x="1265039" y="4343301"/>
                </a:moveTo>
                <a:lnTo>
                  <a:pt x="1265039" y="4350743"/>
                </a:lnTo>
                <a:cubicBezTo>
                  <a:pt x="1270000" y="4355704"/>
                  <a:pt x="1272480" y="4358184"/>
                  <a:pt x="1272480" y="4358184"/>
                </a:cubicBezTo>
                <a:cubicBezTo>
                  <a:pt x="1272480" y="4358184"/>
                  <a:pt x="1272480" y="4355704"/>
                  <a:pt x="1272480" y="4350743"/>
                </a:cubicBezTo>
                <a:cubicBezTo>
                  <a:pt x="1272480" y="4345782"/>
                  <a:pt x="1270000" y="4343301"/>
                  <a:pt x="1265039" y="4343301"/>
                </a:cubicBezTo>
                <a:close/>
                <a:moveTo>
                  <a:pt x="896689" y="4335860"/>
                </a:moveTo>
                <a:cubicBezTo>
                  <a:pt x="894209" y="4335860"/>
                  <a:pt x="892968" y="4338340"/>
                  <a:pt x="892968" y="4343301"/>
                </a:cubicBezTo>
                <a:cubicBezTo>
                  <a:pt x="892968" y="4348263"/>
                  <a:pt x="892968" y="4350743"/>
                  <a:pt x="892968" y="4350743"/>
                </a:cubicBezTo>
                <a:cubicBezTo>
                  <a:pt x="892968" y="4350743"/>
                  <a:pt x="894209" y="4348263"/>
                  <a:pt x="896689" y="4343301"/>
                </a:cubicBezTo>
                <a:cubicBezTo>
                  <a:pt x="899170" y="4338340"/>
                  <a:pt x="899170" y="4335860"/>
                  <a:pt x="896689" y="4335860"/>
                </a:cubicBezTo>
                <a:close/>
                <a:moveTo>
                  <a:pt x="1131094" y="4328418"/>
                </a:moveTo>
                <a:cubicBezTo>
                  <a:pt x="1126132" y="4328418"/>
                  <a:pt x="1124892" y="4329659"/>
                  <a:pt x="1127373" y="4332139"/>
                </a:cubicBezTo>
                <a:cubicBezTo>
                  <a:pt x="1129853" y="4334620"/>
                  <a:pt x="1132334" y="4335860"/>
                  <a:pt x="1134814" y="4335860"/>
                </a:cubicBezTo>
                <a:cubicBezTo>
                  <a:pt x="1137295" y="4335860"/>
                  <a:pt x="1138535" y="4334620"/>
                  <a:pt x="1138535" y="4332139"/>
                </a:cubicBezTo>
                <a:cubicBezTo>
                  <a:pt x="1138535" y="4329659"/>
                  <a:pt x="1136055" y="4328418"/>
                  <a:pt x="1131094" y="4328418"/>
                </a:cubicBezTo>
                <a:close/>
                <a:moveTo>
                  <a:pt x="1004589" y="4328418"/>
                </a:moveTo>
                <a:cubicBezTo>
                  <a:pt x="999629" y="4328418"/>
                  <a:pt x="997148" y="4330899"/>
                  <a:pt x="997148" y="4335860"/>
                </a:cubicBezTo>
                <a:cubicBezTo>
                  <a:pt x="997148" y="4335860"/>
                  <a:pt x="995908" y="4338340"/>
                  <a:pt x="993427" y="4343301"/>
                </a:cubicBezTo>
                <a:cubicBezTo>
                  <a:pt x="990947" y="4348263"/>
                  <a:pt x="989707" y="4350743"/>
                  <a:pt x="989707" y="4350743"/>
                </a:cubicBezTo>
                <a:cubicBezTo>
                  <a:pt x="989707" y="4355704"/>
                  <a:pt x="992187" y="4358184"/>
                  <a:pt x="997148" y="4358184"/>
                </a:cubicBezTo>
                <a:cubicBezTo>
                  <a:pt x="1002109" y="4358184"/>
                  <a:pt x="1004589" y="4355704"/>
                  <a:pt x="1004589" y="4350743"/>
                </a:cubicBezTo>
                <a:cubicBezTo>
                  <a:pt x="1004589" y="4345782"/>
                  <a:pt x="1004589" y="4342061"/>
                  <a:pt x="1004589" y="4339581"/>
                </a:cubicBezTo>
                <a:cubicBezTo>
                  <a:pt x="1004589" y="4337100"/>
                  <a:pt x="1004589" y="4335860"/>
                  <a:pt x="1004589" y="4335860"/>
                </a:cubicBezTo>
                <a:close/>
                <a:moveTo>
                  <a:pt x="926455" y="4328418"/>
                </a:moveTo>
                <a:cubicBezTo>
                  <a:pt x="923975" y="4328418"/>
                  <a:pt x="923975" y="4329659"/>
                  <a:pt x="926455" y="4332139"/>
                </a:cubicBezTo>
                <a:cubicBezTo>
                  <a:pt x="928935" y="4334620"/>
                  <a:pt x="930176" y="4335860"/>
                  <a:pt x="930176" y="4335860"/>
                </a:cubicBezTo>
                <a:cubicBezTo>
                  <a:pt x="930176" y="4330899"/>
                  <a:pt x="928935" y="4328418"/>
                  <a:pt x="926455" y="4328418"/>
                </a:cubicBezTo>
                <a:close/>
                <a:moveTo>
                  <a:pt x="1250156" y="4320977"/>
                </a:moveTo>
                <a:cubicBezTo>
                  <a:pt x="1250156" y="4325938"/>
                  <a:pt x="1251396" y="4328418"/>
                  <a:pt x="1253877" y="4328418"/>
                </a:cubicBezTo>
                <a:cubicBezTo>
                  <a:pt x="1256357" y="4328418"/>
                  <a:pt x="1257598" y="4328418"/>
                  <a:pt x="1257598" y="4328418"/>
                </a:cubicBezTo>
                <a:cubicBezTo>
                  <a:pt x="1257598" y="4323458"/>
                  <a:pt x="1257598" y="4320977"/>
                  <a:pt x="1257598" y="4320977"/>
                </a:cubicBezTo>
                <a:cubicBezTo>
                  <a:pt x="1257598" y="4320977"/>
                  <a:pt x="1255117" y="4320977"/>
                  <a:pt x="1250156" y="4320977"/>
                </a:cubicBezTo>
                <a:close/>
                <a:moveTo>
                  <a:pt x="959941" y="4320977"/>
                </a:moveTo>
                <a:lnTo>
                  <a:pt x="952500" y="4328418"/>
                </a:lnTo>
                <a:cubicBezTo>
                  <a:pt x="957461" y="4328418"/>
                  <a:pt x="959941" y="4327178"/>
                  <a:pt x="959941" y="4324698"/>
                </a:cubicBezTo>
                <a:cubicBezTo>
                  <a:pt x="959941" y="4322218"/>
                  <a:pt x="959941" y="4320977"/>
                  <a:pt x="959941" y="4320977"/>
                </a:cubicBezTo>
                <a:close/>
                <a:moveTo>
                  <a:pt x="900410" y="4320977"/>
                </a:moveTo>
                <a:cubicBezTo>
                  <a:pt x="900410" y="4320977"/>
                  <a:pt x="900410" y="4322218"/>
                  <a:pt x="900410" y="4324698"/>
                </a:cubicBezTo>
                <a:cubicBezTo>
                  <a:pt x="900410" y="4327178"/>
                  <a:pt x="900410" y="4328418"/>
                  <a:pt x="900410" y="4328418"/>
                </a:cubicBezTo>
                <a:cubicBezTo>
                  <a:pt x="905371" y="4323458"/>
                  <a:pt x="906611" y="4320977"/>
                  <a:pt x="904131" y="4320977"/>
                </a:cubicBezTo>
                <a:cubicBezTo>
                  <a:pt x="901650" y="4320977"/>
                  <a:pt x="900410" y="4320977"/>
                  <a:pt x="900410" y="4320977"/>
                </a:cubicBezTo>
                <a:close/>
                <a:moveTo>
                  <a:pt x="1183183" y="4306094"/>
                </a:moveTo>
                <a:cubicBezTo>
                  <a:pt x="1183183" y="4311056"/>
                  <a:pt x="1188144" y="4316016"/>
                  <a:pt x="1198066" y="4320977"/>
                </a:cubicBezTo>
                <a:cubicBezTo>
                  <a:pt x="1207988" y="4325938"/>
                  <a:pt x="1215429" y="4328418"/>
                  <a:pt x="1220390" y="4328418"/>
                </a:cubicBezTo>
                <a:lnTo>
                  <a:pt x="1220390" y="4313536"/>
                </a:lnTo>
                <a:cubicBezTo>
                  <a:pt x="1215429" y="4308575"/>
                  <a:pt x="1207988" y="4306094"/>
                  <a:pt x="1198066" y="4306094"/>
                </a:cubicBezTo>
                <a:cubicBezTo>
                  <a:pt x="1193105" y="4306094"/>
                  <a:pt x="1189385" y="4306094"/>
                  <a:pt x="1186904" y="4306094"/>
                </a:cubicBezTo>
                <a:cubicBezTo>
                  <a:pt x="1184424" y="4306094"/>
                  <a:pt x="1183183" y="4306094"/>
                  <a:pt x="1183183" y="4306094"/>
                </a:cubicBezTo>
                <a:close/>
                <a:moveTo>
                  <a:pt x="982265" y="4306094"/>
                </a:moveTo>
                <a:lnTo>
                  <a:pt x="974824" y="4313536"/>
                </a:lnTo>
                <a:lnTo>
                  <a:pt x="982265" y="4313536"/>
                </a:lnTo>
                <a:cubicBezTo>
                  <a:pt x="982265" y="4308575"/>
                  <a:pt x="982265" y="4306094"/>
                  <a:pt x="982265" y="4306094"/>
                </a:cubicBezTo>
                <a:close/>
                <a:moveTo>
                  <a:pt x="803672" y="4306094"/>
                </a:moveTo>
                <a:lnTo>
                  <a:pt x="803672" y="4313536"/>
                </a:lnTo>
                <a:cubicBezTo>
                  <a:pt x="798711" y="4313536"/>
                  <a:pt x="796230" y="4312296"/>
                  <a:pt x="796230" y="4309815"/>
                </a:cubicBezTo>
                <a:cubicBezTo>
                  <a:pt x="796230" y="4307335"/>
                  <a:pt x="798711" y="4306094"/>
                  <a:pt x="803672" y="4306094"/>
                </a:cubicBezTo>
                <a:close/>
                <a:moveTo>
                  <a:pt x="788789" y="4291211"/>
                </a:moveTo>
                <a:lnTo>
                  <a:pt x="788789" y="4298653"/>
                </a:lnTo>
                <a:cubicBezTo>
                  <a:pt x="788789" y="4298653"/>
                  <a:pt x="787549" y="4297413"/>
                  <a:pt x="785068" y="4294932"/>
                </a:cubicBezTo>
                <a:cubicBezTo>
                  <a:pt x="782588" y="4292452"/>
                  <a:pt x="783828" y="4291211"/>
                  <a:pt x="788789" y="4291211"/>
                </a:cubicBezTo>
                <a:close/>
                <a:moveTo>
                  <a:pt x="5290839" y="4283770"/>
                </a:moveTo>
                <a:cubicBezTo>
                  <a:pt x="5280918" y="4288731"/>
                  <a:pt x="5273476" y="4296173"/>
                  <a:pt x="5268515" y="4306094"/>
                </a:cubicBezTo>
                <a:lnTo>
                  <a:pt x="5283398" y="4298653"/>
                </a:lnTo>
                <a:lnTo>
                  <a:pt x="5298281" y="4306094"/>
                </a:lnTo>
                <a:lnTo>
                  <a:pt x="5305722" y="4298653"/>
                </a:lnTo>
                <a:cubicBezTo>
                  <a:pt x="5300761" y="4293692"/>
                  <a:pt x="5295801" y="4288731"/>
                  <a:pt x="5290839" y="4283770"/>
                </a:cubicBezTo>
                <a:close/>
                <a:moveTo>
                  <a:pt x="870644" y="4283770"/>
                </a:moveTo>
                <a:cubicBezTo>
                  <a:pt x="870644" y="4293692"/>
                  <a:pt x="868164" y="4299893"/>
                  <a:pt x="863203" y="4302373"/>
                </a:cubicBezTo>
                <a:cubicBezTo>
                  <a:pt x="858242" y="4304854"/>
                  <a:pt x="863203" y="4308575"/>
                  <a:pt x="878086" y="4313536"/>
                </a:cubicBezTo>
                <a:lnTo>
                  <a:pt x="885527" y="4313536"/>
                </a:lnTo>
                <a:cubicBezTo>
                  <a:pt x="880566" y="4303614"/>
                  <a:pt x="880566" y="4298653"/>
                  <a:pt x="885527" y="4298653"/>
                </a:cubicBezTo>
                <a:lnTo>
                  <a:pt x="885527" y="4283770"/>
                </a:lnTo>
                <a:cubicBezTo>
                  <a:pt x="875605" y="4283770"/>
                  <a:pt x="870644" y="4283770"/>
                  <a:pt x="870644" y="4283770"/>
                </a:cubicBezTo>
                <a:close/>
                <a:moveTo>
                  <a:pt x="1033425" y="4280049"/>
                </a:moveTo>
                <a:cubicBezTo>
                  <a:pt x="1032805" y="4280049"/>
                  <a:pt x="1031875" y="4281289"/>
                  <a:pt x="1030634" y="4283770"/>
                </a:cubicBezTo>
                <a:cubicBezTo>
                  <a:pt x="1028154" y="4288731"/>
                  <a:pt x="1029394" y="4293692"/>
                  <a:pt x="1034355" y="4298653"/>
                </a:cubicBezTo>
                <a:lnTo>
                  <a:pt x="1034355" y="4283770"/>
                </a:lnTo>
                <a:cubicBezTo>
                  <a:pt x="1034355" y="4281289"/>
                  <a:pt x="1034045" y="4280049"/>
                  <a:pt x="1033425" y="4280049"/>
                </a:cubicBezTo>
                <a:close/>
                <a:moveTo>
                  <a:pt x="5372695" y="4276329"/>
                </a:moveTo>
                <a:lnTo>
                  <a:pt x="5372695" y="4283770"/>
                </a:lnTo>
                <a:cubicBezTo>
                  <a:pt x="5372695" y="4288731"/>
                  <a:pt x="5370215" y="4291211"/>
                  <a:pt x="5365253" y="4291211"/>
                </a:cubicBezTo>
                <a:cubicBezTo>
                  <a:pt x="5360292" y="4291211"/>
                  <a:pt x="5357812" y="4288731"/>
                  <a:pt x="5357812" y="4283770"/>
                </a:cubicBezTo>
                <a:cubicBezTo>
                  <a:pt x="5357812" y="4278809"/>
                  <a:pt x="5362773" y="4276329"/>
                  <a:pt x="5372695" y="4276329"/>
                </a:cubicBezTo>
                <a:close/>
                <a:moveTo>
                  <a:pt x="1071562" y="4276329"/>
                </a:moveTo>
                <a:lnTo>
                  <a:pt x="1071562" y="4291211"/>
                </a:lnTo>
                <a:cubicBezTo>
                  <a:pt x="1071562" y="4301133"/>
                  <a:pt x="1071562" y="4306094"/>
                  <a:pt x="1071562" y="4306094"/>
                </a:cubicBezTo>
                <a:lnTo>
                  <a:pt x="1079004" y="4313536"/>
                </a:lnTo>
                <a:cubicBezTo>
                  <a:pt x="1079004" y="4308575"/>
                  <a:pt x="1081484" y="4306094"/>
                  <a:pt x="1086445" y="4306094"/>
                </a:cubicBezTo>
                <a:lnTo>
                  <a:pt x="1086445" y="4291211"/>
                </a:lnTo>
                <a:close/>
                <a:moveTo>
                  <a:pt x="920874" y="4272608"/>
                </a:moveTo>
                <a:cubicBezTo>
                  <a:pt x="919634" y="4272608"/>
                  <a:pt x="917773" y="4273848"/>
                  <a:pt x="915293" y="4276329"/>
                </a:cubicBezTo>
                <a:cubicBezTo>
                  <a:pt x="910332" y="4281290"/>
                  <a:pt x="910332" y="4283770"/>
                  <a:pt x="915293" y="4283770"/>
                </a:cubicBezTo>
                <a:cubicBezTo>
                  <a:pt x="915293" y="4288731"/>
                  <a:pt x="916533" y="4292452"/>
                  <a:pt x="919013" y="4294932"/>
                </a:cubicBezTo>
                <a:cubicBezTo>
                  <a:pt x="921494" y="4297413"/>
                  <a:pt x="922734" y="4298653"/>
                  <a:pt x="922734" y="4298653"/>
                </a:cubicBezTo>
                <a:lnTo>
                  <a:pt x="930176" y="4306094"/>
                </a:lnTo>
                <a:cubicBezTo>
                  <a:pt x="935137" y="4301133"/>
                  <a:pt x="935137" y="4296173"/>
                  <a:pt x="930176" y="4291211"/>
                </a:cubicBezTo>
                <a:cubicBezTo>
                  <a:pt x="925215" y="4286251"/>
                  <a:pt x="922734" y="4281290"/>
                  <a:pt x="922734" y="4276329"/>
                </a:cubicBezTo>
                <a:cubicBezTo>
                  <a:pt x="922734" y="4273848"/>
                  <a:pt x="922114" y="4272608"/>
                  <a:pt x="920874" y="4272608"/>
                </a:cubicBezTo>
                <a:close/>
                <a:moveTo>
                  <a:pt x="1194345" y="4261446"/>
                </a:moveTo>
                <a:cubicBezTo>
                  <a:pt x="1191865" y="4261446"/>
                  <a:pt x="1190625" y="4263926"/>
                  <a:pt x="1190625" y="4268887"/>
                </a:cubicBezTo>
                <a:cubicBezTo>
                  <a:pt x="1195586" y="4268887"/>
                  <a:pt x="1198066" y="4268887"/>
                  <a:pt x="1198066" y="4268887"/>
                </a:cubicBezTo>
                <a:cubicBezTo>
                  <a:pt x="1198066" y="4263926"/>
                  <a:pt x="1196826" y="4261446"/>
                  <a:pt x="1194345" y="4261446"/>
                </a:cubicBezTo>
                <a:close/>
                <a:moveTo>
                  <a:pt x="373465" y="4259120"/>
                </a:moveTo>
                <a:cubicBezTo>
                  <a:pt x="376256" y="4258190"/>
                  <a:pt x="383232" y="4261446"/>
                  <a:pt x="394394" y="4268887"/>
                </a:cubicBezTo>
                <a:lnTo>
                  <a:pt x="409277" y="4306094"/>
                </a:lnTo>
                <a:lnTo>
                  <a:pt x="401836" y="4298653"/>
                </a:lnTo>
                <a:lnTo>
                  <a:pt x="386953" y="4283770"/>
                </a:lnTo>
                <a:cubicBezTo>
                  <a:pt x="367109" y="4278809"/>
                  <a:pt x="362148" y="4271368"/>
                  <a:pt x="372070" y="4261446"/>
                </a:cubicBezTo>
                <a:cubicBezTo>
                  <a:pt x="372070" y="4260206"/>
                  <a:pt x="372535" y="4259430"/>
                  <a:pt x="373465" y="4259120"/>
                </a:cubicBezTo>
                <a:close/>
                <a:moveTo>
                  <a:pt x="5298281" y="4254004"/>
                </a:moveTo>
                <a:cubicBezTo>
                  <a:pt x="5298281" y="4254004"/>
                  <a:pt x="5297040" y="4256485"/>
                  <a:pt x="5294560" y="4261446"/>
                </a:cubicBezTo>
                <a:cubicBezTo>
                  <a:pt x="5292080" y="4266407"/>
                  <a:pt x="5293319" y="4268887"/>
                  <a:pt x="5298281" y="4268887"/>
                </a:cubicBezTo>
                <a:cubicBezTo>
                  <a:pt x="5303242" y="4268887"/>
                  <a:pt x="5305722" y="4266407"/>
                  <a:pt x="5305722" y="4261446"/>
                </a:cubicBezTo>
                <a:close/>
                <a:moveTo>
                  <a:pt x="5437807" y="4248423"/>
                </a:moveTo>
                <a:cubicBezTo>
                  <a:pt x="5436567" y="4254625"/>
                  <a:pt x="5434707" y="4261446"/>
                  <a:pt x="5432226" y="4268887"/>
                </a:cubicBezTo>
                <a:cubicBezTo>
                  <a:pt x="5432226" y="4268887"/>
                  <a:pt x="5432226" y="4266407"/>
                  <a:pt x="5432226" y="4261446"/>
                </a:cubicBezTo>
                <a:cubicBezTo>
                  <a:pt x="5432226" y="4256485"/>
                  <a:pt x="5432226" y="4254004"/>
                  <a:pt x="5432226" y="4254004"/>
                </a:cubicBezTo>
                <a:cubicBezTo>
                  <a:pt x="5432226" y="4254004"/>
                  <a:pt x="5432846" y="4253384"/>
                  <a:pt x="5434086" y="4252144"/>
                </a:cubicBezTo>
                <a:close/>
                <a:moveTo>
                  <a:pt x="5320605" y="4246563"/>
                </a:moveTo>
                <a:cubicBezTo>
                  <a:pt x="5315644" y="4251524"/>
                  <a:pt x="5315644" y="4254004"/>
                  <a:pt x="5320605" y="4254004"/>
                </a:cubicBezTo>
                <a:cubicBezTo>
                  <a:pt x="5325566" y="4254004"/>
                  <a:pt x="5330526" y="4251524"/>
                  <a:pt x="5335488" y="4246563"/>
                </a:cubicBezTo>
                <a:close/>
                <a:moveTo>
                  <a:pt x="922734" y="4246563"/>
                </a:moveTo>
                <a:lnTo>
                  <a:pt x="915293" y="4254004"/>
                </a:lnTo>
                <a:cubicBezTo>
                  <a:pt x="920254" y="4258966"/>
                  <a:pt x="922734" y="4260206"/>
                  <a:pt x="922734" y="4257725"/>
                </a:cubicBezTo>
                <a:cubicBezTo>
                  <a:pt x="922734" y="4255245"/>
                  <a:pt x="922734" y="4251524"/>
                  <a:pt x="922734" y="4246563"/>
                </a:cubicBezTo>
                <a:close/>
                <a:moveTo>
                  <a:pt x="5438427" y="4242843"/>
                </a:moveTo>
                <a:lnTo>
                  <a:pt x="5438737" y="4243772"/>
                </a:lnTo>
                <a:cubicBezTo>
                  <a:pt x="5439357" y="4245633"/>
                  <a:pt x="5439667" y="4246563"/>
                  <a:pt x="5439667" y="4246563"/>
                </a:cubicBezTo>
                <a:lnTo>
                  <a:pt x="5437807" y="4248423"/>
                </a:lnTo>
                <a:close/>
                <a:moveTo>
                  <a:pt x="848320" y="4239122"/>
                </a:moveTo>
                <a:lnTo>
                  <a:pt x="855762" y="4254004"/>
                </a:lnTo>
                <a:cubicBezTo>
                  <a:pt x="860722" y="4254004"/>
                  <a:pt x="865683" y="4251524"/>
                  <a:pt x="870644" y="4246563"/>
                </a:cubicBezTo>
                <a:cubicBezTo>
                  <a:pt x="870644" y="4241602"/>
                  <a:pt x="868164" y="4239122"/>
                  <a:pt x="863203" y="4239122"/>
                </a:cubicBezTo>
                <a:lnTo>
                  <a:pt x="855762" y="4239122"/>
                </a:lnTo>
                <a:close/>
                <a:moveTo>
                  <a:pt x="5476874" y="4231680"/>
                </a:moveTo>
                <a:cubicBezTo>
                  <a:pt x="5481836" y="4231680"/>
                  <a:pt x="5484316" y="4234161"/>
                  <a:pt x="5484316" y="4239122"/>
                </a:cubicBezTo>
                <a:cubicBezTo>
                  <a:pt x="5484316" y="4239122"/>
                  <a:pt x="5481836" y="4239122"/>
                  <a:pt x="5476874" y="4239122"/>
                </a:cubicBezTo>
                <a:lnTo>
                  <a:pt x="5469433" y="4239122"/>
                </a:lnTo>
                <a:cubicBezTo>
                  <a:pt x="5469433" y="4234161"/>
                  <a:pt x="5471913" y="4231680"/>
                  <a:pt x="5476874" y="4231680"/>
                </a:cubicBezTo>
                <a:close/>
                <a:moveTo>
                  <a:pt x="1079004" y="4231680"/>
                </a:moveTo>
                <a:lnTo>
                  <a:pt x="1079004" y="4239122"/>
                </a:lnTo>
                <a:lnTo>
                  <a:pt x="1086445" y="4231680"/>
                </a:lnTo>
                <a:cubicBezTo>
                  <a:pt x="1081484" y="4231680"/>
                  <a:pt x="1079004" y="4231680"/>
                  <a:pt x="1079004" y="4231680"/>
                </a:cubicBezTo>
                <a:close/>
                <a:moveTo>
                  <a:pt x="796230" y="4231680"/>
                </a:moveTo>
                <a:lnTo>
                  <a:pt x="803672" y="4231680"/>
                </a:lnTo>
                <a:cubicBezTo>
                  <a:pt x="803672" y="4236641"/>
                  <a:pt x="803672" y="4239122"/>
                  <a:pt x="803672" y="4239122"/>
                </a:cubicBezTo>
                <a:cubicBezTo>
                  <a:pt x="803672" y="4239122"/>
                  <a:pt x="802431" y="4239122"/>
                  <a:pt x="799951" y="4239122"/>
                </a:cubicBezTo>
                <a:cubicBezTo>
                  <a:pt x="797471" y="4239122"/>
                  <a:pt x="796230" y="4236641"/>
                  <a:pt x="796230" y="4231680"/>
                </a:cubicBezTo>
                <a:close/>
                <a:moveTo>
                  <a:pt x="5435016" y="4228890"/>
                </a:moveTo>
                <a:cubicBezTo>
                  <a:pt x="5435636" y="4228269"/>
                  <a:pt x="5437187" y="4229200"/>
                  <a:pt x="5439667" y="4231680"/>
                </a:cubicBezTo>
                <a:lnTo>
                  <a:pt x="5438427" y="4242843"/>
                </a:lnTo>
                <a:lnTo>
                  <a:pt x="5435947" y="4235401"/>
                </a:lnTo>
                <a:cubicBezTo>
                  <a:pt x="5434707" y="4231680"/>
                  <a:pt x="5434397" y="4229510"/>
                  <a:pt x="5435016" y="4228890"/>
                </a:cubicBezTo>
                <a:close/>
                <a:moveTo>
                  <a:pt x="744140" y="4201915"/>
                </a:moveTo>
                <a:cubicBezTo>
                  <a:pt x="749101" y="4201915"/>
                  <a:pt x="751582" y="4203155"/>
                  <a:pt x="751582" y="4205635"/>
                </a:cubicBezTo>
                <a:cubicBezTo>
                  <a:pt x="751582" y="4208116"/>
                  <a:pt x="749101" y="4209356"/>
                  <a:pt x="744140" y="4209356"/>
                </a:cubicBezTo>
                <a:cubicBezTo>
                  <a:pt x="744140" y="4209356"/>
                  <a:pt x="744140" y="4206875"/>
                  <a:pt x="744140" y="4201915"/>
                </a:cubicBezTo>
                <a:close/>
                <a:moveTo>
                  <a:pt x="900410" y="4194473"/>
                </a:moveTo>
                <a:lnTo>
                  <a:pt x="900410" y="4201915"/>
                </a:lnTo>
                <a:lnTo>
                  <a:pt x="907851" y="4201915"/>
                </a:lnTo>
                <a:cubicBezTo>
                  <a:pt x="907851" y="4196954"/>
                  <a:pt x="905371" y="4194473"/>
                  <a:pt x="900410" y="4194473"/>
                </a:cubicBezTo>
                <a:close/>
                <a:moveTo>
                  <a:pt x="639961" y="4194473"/>
                </a:moveTo>
                <a:lnTo>
                  <a:pt x="647402" y="4209356"/>
                </a:lnTo>
                <a:cubicBezTo>
                  <a:pt x="652363" y="4219278"/>
                  <a:pt x="649882" y="4219278"/>
                  <a:pt x="639961" y="4209356"/>
                </a:cubicBezTo>
                <a:close/>
                <a:moveTo>
                  <a:pt x="457646" y="4187032"/>
                </a:moveTo>
                <a:cubicBezTo>
                  <a:pt x="460127" y="4187032"/>
                  <a:pt x="461367" y="4189512"/>
                  <a:pt x="461367" y="4194473"/>
                </a:cubicBezTo>
                <a:cubicBezTo>
                  <a:pt x="461367" y="4194473"/>
                  <a:pt x="458886" y="4194473"/>
                  <a:pt x="453925" y="4194473"/>
                </a:cubicBezTo>
                <a:cubicBezTo>
                  <a:pt x="453925" y="4189512"/>
                  <a:pt x="455166" y="4187032"/>
                  <a:pt x="457646" y="4187032"/>
                </a:cubicBezTo>
                <a:close/>
                <a:moveTo>
                  <a:pt x="386953" y="4187032"/>
                </a:moveTo>
                <a:lnTo>
                  <a:pt x="394394" y="4187032"/>
                </a:lnTo>
                <a:cubicBezTo>
                  <a:pt x="394394" y="4191992"/>
                  <a:pt x="394394" y="4194473"/>
                  <a:pt x="394394" y="4194473"/>
                </a:cubicBezTo>
                <a:cubicBezTo>
                  <a:pt x="394394" y="4194473"/>
                  <a:pt x="391914" y="4191992"/>
                  <a:pt x="386953" y="4187032"/>
                </a:cubicBezTo>
                <a:close/>
                <a:moveTo>
                  <a:pt x="866924" y="4179590"/>
                </a:moveTo>
                <a:cubicBezTo>
                  <a:pt x="864443" y="4179590"/>
                  <a:pt x="863203" y="4184551"/>
                  <a:pt x="863203" y="4194473"/>
                </a:cubicBezTo>
                <a:lnTo>
                  <a:pt x="870644" y="4201915"/>
                </a:lnTo>
                <a:cubicBezTo>
                  <a:pt x="870644" y="4196954"/>
                  <a:pt x="870644" y="4191992"/>
                  <a:pt x="870644" y="4187032"/>
                </a:cubicBezTo>
                <a:cubicBezTo>
                  <a:pt x="870644" y="4182071"/>
                  <a:pt x="869404" y="4179590"/>
                  <a:pt x="866924" y="4179590"/>
                </a:cubicBezTo>
                <a:close/>
                <a:moveTo>
                  <a:pt x="695771" y="4179590"/>
                </a:moveTo>
                <a:cubicBezTo>
                  <a:pt x="698252" y="4179590"/>
                  <a:pt x="701972" y="4179590"/>
                  <a:pt x="706933" y="4179590"/>
                </a:cubicBezTo>
                <a:lnTo>
                  <a:pt x="699492" y="4187032"/>
                </a:lnTo>
                <a:cubicBezTo>
                  <a:pt x="694531" y="4187032"/>
                  <a:pt x="692051" y="4185792"/>
                  <a:pt x="692051" y="4183311"/>
                </a:cubicBezTo>
                <a:cubicBezTo>
                  <a:pt x="692051" y="4180830"/>
                  <a:pt x="693291" y="4179590"/>
                  <a:pt x="695771" y="4179590"/>
                </a:cubicBezTo>
                <a:close/>
                <a:moveTo>
                  <a:pt x="5387577" y="4172149"/>
                </a:moveTo>
                <a:cubicBezTo>
                  <a:pt x="5367733" y="4172149"/>
                  <a:pt x="5362773" y="4179590"/>
                  <a:pt x="5372695" y="4194473"/>
                </a:cubicBezTo>
                <a:lnTo>
                  <a:pt x="5432226" y="4194473"/>
                </a:lnTo>
                <a:lnTo>
                  <a:pt x="5439667" y="4187032"/>
                </a:lnTo>
                <a:cubicBezTo>
                  <a:pt x="5449589" y="4182071"/>
                  <a:pt x="5453310" y="4178350"/>
                  <a:pt x="5450829" y="4175870"/>
                </a:cubicBezTo>
                <a:cubicBezTo>
                  <a:pt x="5448349" y="4173389"/>
                  <a:pt x="5442147" y="4174630"/>
                  <a:pt x="5432226" y="4179590"/>
                </a:cubicBezTo>
                <a:cubicBezTo>
                  <a:pt x="5422304" y="4179590"/>
                  <a:pt x="5414863" y="4179590"/>
                  <a:pt x="5409902" y="4179590"/>
                </a:cubicBezTo>
                <a:cubicBezTo>
                  <a:pt x="5419823" y="4174630"/>
                  <a:pt x="5419823" y="4172149"/>
                  <a:pt x="5409902" y="4172149"/>
                </a:cubicBezTo>
                <a:cubicBezTo>
                  <a:pt x="5404940" y="4172149"/>
                  <a:pt x="5397499" y="4172149"/>
                  <a:pt x="5387577" y="4172149"/>
                </a:cubicBezTo>
                <a:close/>
                <a:moveTo>
                  <a:pt x="710654" y="4164707"/>
                </a:moveTo>
                <a:cubicBezTo>
                  <a:pt x="713135" y="4164707"/>
                  <a:pt x="714375" y="4167188"/>
                  <a:pt x="714375" y="4172149"/>
                </a:cubicBezTo>
                <a:cubicBezTo>
                  <a:pt x="709414" y="4172149"/>
                  <a:pt x="706933" y="4172149"/>
                  <a:pt x="706933" y="4172149"/>
                </a:cubicBezTo>
                <a:cubicBezTo>
                  <a:pt x="706933" y="4167188"/>
                  <a:pt x="708174" y="4164707"/>
                  <a:pt x="710654" y="4164707"/>
                </a:cubicBezTo>
                <a:close/>
                <a:moveTo>
                  <a:pt x="5770809" y="4157266"/>
                </a:moveTo>
                <a:cubicBezTo>
                  <a:pt x="5773289" y="4157266"/>
                  <a:pt x="5774531" y="4159747"/>
                  <a:pt x="5774531" y="4164707"/>
                </a:cubicBezTo>
                <a:cubicBezTo>
                  <a:pt x="5774531" y="4169668"/>
                  <a:pt x="5772051" y="4172149"/>
                  <a:pt x="5767089" y="4172149"/>
                </a:cubicBezTo>
                <a:cubicBezTo>
                  <a:pt x="5762127" y="4172149"/>
                  <a:pt x="5760888" y="4169668"/>
                  <a:pt x="5763369" y="4164707"/>
                </a:cubicBezTo>
                <a:cubicBezTo>
                  <a:pt x="5765849" y="4159747"/>
                  <a:pt x="5768329" y="4157266"/>
                  <a:pt x="5770809" y="4157266"/>
                </a:cubicBezTo>
                <a:close/>
                <a:moveTo>
                  <a:pt x="312539" y="4157266"/>
                </a:moveTo>
                <a:cubicBezTo>
                  <a:pt x="312539" y="4157266"/>
                  <a:pt x="312539" y="4159747"/>
                  <a:pt x="312539" y="4164707"/>
                </a:cubicBezTo>
                <a:cubicBezTo>
                  <a:pt x="312539" y="4169668"/>
                  <a:pt x="311298" y="4170909"/>
                  <a:pt x="308818" y="4168428"/>
                </a:cubicBezTo>
                <a:cubicBezTo>
                  <a:pt x="306338" y="4165948"/>
                  <a:pt x="305097" y="4163467"/>
                  <a:pt x="305097" y="4160987"/>
                </a:cubicBezTo>
                <a:cubicBezTo>
                  <a:pt x="305097" y="4158506"/>
                  <a:pt x="307578" y="4157266"/>
                  <a:pt x="312539" y="4157266"/>
                </a:cubicBezTo>
                <a:close/>
                <a:moveTo>
                  <a:pt x="260449" y="4112618"/>
                </a:moveTo>
                <a:cubicBezTo>
                  <a:pt x="265410" y="4117578"/>
                  <a:pt x="266650" y="4121299"/>
                  <a:pt x="264170" y="4123780"/>
                </a:cubicBezTo>
                <a:cubicBezTo>
                  <a:pt x="261689" y="4126260"/>
                  <a:pt x="259209" y="4126260"/>
                  <a:pt x="256728" y="4123780"/>
                </a:cubicBezTo>
                <a:cubicBezTo>
                  <a:pt x="254248" y="4121299"/>
                  <a:pt x="255488" y="4117578"/>
                  <a:pt x="260449" y="4112618"/>
                </a:cubicBezTo>
                <a:close/>
                <a:moveTo>
                  <a:pt x="684609" y="4105176"/>
                </a:moveTo>
                <a:cubicBezTo>
                  <a:pt x="699492" y="4110137"/>
                  <a:pt x="706933" y="4112618"/>
                  <a:pt x="706933" y="4112618"/>
                </a:cubicBezTo>
                <a:lnTo>
                  <a:pt x="677168" y="4112618"/>
                </a:lnTo>
                <a:close/>
                <a:moveTo>
                  <a:pt x="5499199" y="4101456"/>
                </a:moveTo>
                <a:cubicBezTo>
                  <a:pt x="5496718" y="4101456"/>
                  <a:pt x="5494238" y="4102696"/>
                  <a:pt x="5491757" y="4105176"/>
                </a:cubicBezTo>
                <a:cubicBezTo>
                  <a:pt x="5491757" y="4105176"/>
                  <a:pt x="5489277" y="4106416"/>
                  <a:pt x="5484316" y="4108897"/>
                </a:cubicBezTo>
                <a:cubicBezTo>
                  <a:pt x="5479354" y="4111378"/>
                  <a:pt x="5474394" y="4112618"/>
                  <a:pt x="5469433" y="4112618"/>
                </a:cubicBezTo>
                <a:cubicBezTo>
                  <a:pt x="5464472" y="4117578"/>
                  <a:pt x="5459511" y="4123780"/>
                  <a:pt x="5454550" y="4131221"/>
                </a:cubicBezTo>
                <a:cubicBezTo>
                  <a:pt x="5449589" y="4138663"/>
                  <a:pt x="5442147" y="4142383"/>
                  <a:pt x="5432226" y="4142383"/>
                </a:cubicBezTo>
                <a:lnTo>
                  <a:pt x="5424785" y="4157266"/>
                </a:lnTo>
                <a:cubicBezTo>
                  <a:pt x="5424785" y="4162227"/>
                  <a:pt x="5434706" y="4159747"/>
                  <a:pt x="5454550" y="4149825"/>
                </a:cubicBezTo>
                <a:cubicBezTo>
                  <a:pt x="5464472" y="4144864"/>
                  <a:pt x="5471913" y="4139903"/>
                  <a:pt x="5476874" y="4134942"/>
                </a:cubicBezTo>
                <a:cubicBezTo>
                  <a:pt x="5481836" y="4129981"/>
                  <a:pt x="5489277" y="4127500"/>
                  <a:pt x="5499199" y="4127500"/>
                </a:cubicBezTo>
                <a:cubicBezTo>
                  <a:pt x="5509120" y="4122540"/>
                  <a:pt x="5511601" y="4115098"/>
                  <a:pt x="5506640" y="4105176"/>
                </a:cubicBezTo>
                <a:cubicBezTo>
                  <a:pt x="5504159" y="4102696"/>
                  <a:pt x="5501679" y="4101456"/>
                  <a:pt x="5499199" y="4101456"/>
                </a:cubicBezTo>
                <a:close/>
                <a:moveTo>
                  <a:pt x="5461992" y="4090293"/>
                </a:moveTo>
                <a:cubicBezTo>
                  <a:pt x="5461992" y="4095254"/>
                  <a:pt x="5463232" y="4097735"/>
                  <a:pt x="5465712" y="4097735"/>
                </a:cubicBezTo>
                <a:cubicBezTo>
                  <a:pt x="5468192" y="4097735"/>
                  <a:pt x="5469433" y="4097735"/>
                  <a:pt x="5469433" y="4097735"/>
                </a:cubicBezTo>
                <a:close/>
                <a:moveTo>
                  <a:pt x="1186904" y="4082852"/>
                </a:moveTo>
                <a:cubicBezTo>
                  <a:pt x="1184424" y="4082852"/>
                  <a:pt x="1184424" y="4085333"/>
                  <a:pt x="1186904" y="4090293"/>
                </a:cubicBezTo>
                <a:cubicBezTo>
                  <a:pt x="1189385" y="4095254"/>
                  <a:pt x="1191865" y="4096495"/>
                  <a:pt x="1194345" y="4094014"/>
                </a:cubicBezTo>
                <a:cubicBezTo>
                  <a:pt x="1196826" y="4091533"/>
                  <a:pt x="1196826" y="4089053"/>
                  <a:pt x="1194345" y="4086573"/>
                </a:cubicBezTo>
                <a:cubicBezTo>
                  <a:pt x="1191865" y="4084092"/>
                  <a:pt x="1189385" y="4082852"/>
                  <a:pt x="1186904" y="4082852"/>
                </a:cubicBezTo>
                <a:close/>
                <a:moveTo>
                  <a:pt x="1123652" y="4082852"/>
                </a:moveTo>
                <a:lnTo>
                  <a:pt x="1123652" y="4090293"/>
                </a:lnTo>
                <a:cubicBezTo>
                  <a:pt x="1128613" y="4090293"/>
                  <a:pt x="1131094" y="4089053"/>
                  <a:pt x="1131094" y="4086573"/>
                </a:cubicBezTo>
                <a:cubicBezTo>
                  <a:pt x="1131094" y="4084092"/>
                  <a:pt x="1128613" y="4082852"/>
                  <a:pt x="1123652" y="4082852"/>
                </a:cubicBezTo>
                <a:close/>
                <a:moveTo>
                  <a:pt x="286494" y="4082852"/>
                </a:moveTo>
                <a:cubicBezTo>
                  <a:pt x="288974" y="4082852"/>
                  <a:pt x="290214" y="4085333"/>
                  <a:pt x="290214" y="4090293"/>
                </a:cubicBezTo>
                <a:cubicBezTo>
                  <a:pt x="285254" y="4090293"/>
                  <a:pt x="282773" y="4089053"/>
                  <a:pt x="282773" y="4086573"/>
                </a:cubicBezTo>
                <a:cubicBezTo>
                  <a:pt x="282773" y="4084092"/>
                  <a:pt x="284013" y="4082852"/>
                  <a:pt x="286494" y="4082852"/>
                </a:cubicBezTo>
                <a:close/>
                <a:moveTo>
                  <a:pt x="834600" y="4078434"/>
                </a:moveTo>
                <a:cubicBezTo>
                  <a:pt x="833205" y="4078278"/>
                  <a:pt x="831577" y="4078511"/>
                  <a:pt x="829717" y="4079131"/>
                </a:cubicBezTo>
                <a:cubicBezTo>
                  <a:pt x="822275" y="4081612"/>
                  <a:pt x="817314" y="4085333"/>
                  <a:pt x="814834" y="4090293"/>
                </a:cubicBezTo>
                <a:cubicBezTo>
                  <a:pt x="812353" y="4095254"/>
                  <a:pt x="816074" y="4100215"/>
                  <a:pt x="825996" y="4105176"/>
                </a:cubicBezTo>
                <a:cubicBezTo>
                  <a:pt x="835918" y="4115098"/>
                  <a:pt x="840878" y="4110137"/>
                  <a:pt x="840878" y="4090293"/>
                </a:cubicBezTo>
                <a:cubicBezTo>
                  <a:pt x="840878" y="4082852"/>
                  <a:pt x="838786" y="4078899"/>
                  <a:pt x="834600" y="4078434"/>
                </a:cubicBezTo>
                <a:close/>
                <a:moveTo>
                  <a:pt x="215800" y="4075411"/>
                </a:moveTo>
                <a:cubicBezTo>
                  <a:pt x="215800" y="4075411"/>
                  <a:pt x="218281" y="4075411"/>
                  <a:pt x="223242" y="4075411"/>
                </a:cubicBezTo>
                <a:lnTo>
                  <a:pt x="223242" y="4082852"/>
                </a:lnTo>
                <a:close/>
                <a:moveTo>
                  <a:pt x="812973" y="4069830"/>
                </a:moveTo>
                <a:cubicBezTo>
                  <a:pt x="811733" y="4069830"/>
                  <a:pt x="811113" y="4070450"/>
                  <a:pt x="811113" y="4071690"/>
                </a:cubicBezTo>
                <a:cubicBezTo>
                  <a:pt x="811113" y="4074171"/>
                  <a:pt x="813593" y="4075411"/>
                  <a:pt x="818555" y="4075411"/>
                </a:cubicBezTo>
                <a:cubicBezTo>
                  <a:pt x="823515" y="4075411"/>
                  <a:pt x="825996" y="4075411"/>
                  <a:pt x="825996" y="4075411"/>
                </a:cubicBezTo>
                <a:cubicBezTo>
                  <a:pt x="825996" y="4075411"/>
                  <a:pt x="823515" y="4074171"/>
                  <a:pt x="818555" y="4071690"/>
                </a:cubicBezTo>
                <a:cubicBezTo>
                  <a:pt x="816074" y="4070450"/>
                  <a:pt x="814214" y="4069830"/>
                  <a:pt x="812973" y="4069830"/>
                </a:cubicBezTo>
                <a:close/>
                <a:moveTo>
                  <a:pt x="1123652" y="4067969"/>
                </a:moveTo>
                <a:lnTo>
                  <a:pt x="1108769" y="4075411"/>
                </a:lnTo>
                <a:cubicBezTo>
                  <a:pt x="1108769" y="4080371"/>
                  <a:pt x="1111250" y="4080371"/>
                  <a:pt x="1116211" y="4075411"/>
                </a:cubicBezTo>
                <a:cubicBezTo>
                  <a:pt x="1121172" y="4075411"/>
                  <a:pt x="1123652" y="4072930"/>
                  <a:pt x="1123652" y="4067969"/>
                </a:cubicBezTo>
                <a:close/>
                <a:moveTo>
                  <a:pt x="5648027" y="4045645"/>
                </a:moveTo>
                <a:cubicBezTo>
                  <a:pt x="5652988" y="4045645"/>
                  <a:pt x="5655468" y="4051846"/>
                  <a:pt x="5655468" y="4064248"/>
                </a:cubicBezTo>
                <a:cubicBezTo>
                  <a:pt x="5655468" y="4076651"/>
                  <a:pt x="5652988" y="4085333"/>
                  <a:pt x="5648027" y="4090293"/>
                </a:cubicBezTo>
                <a:lnTo>
                  <a:pt x="5633143" y="4090293"/>
                </a:lnTo>
                <a:cubicBezTo>
                  <a:pt x="5638105" y="4085333"/>
                  <a:pt x="5640585" y="4076651"/>
                  <a:pt x="5640585" y="4064248"/>
                </a:cubicBezTo>
                <a:cubicBezTo>
                  <a:pt x="5640585" y="4051846"/>
                  <a:pt x="5643065" y="4045645"/>
                  <a:pt x="5648027" y="4045645"/>
                </a:cubicBezTo>
                <a:close/>
                <a:moveTo>
                  <a:pt x="1086445" y="4045645"/>
                </a:moveTo>
                <a:cubicBezTo>
                  <a:pt x="1081484" y="4050606"/>
                  <a:pt x="1079004" y="4053086"/>
                  <a:pt x="1079004" y="4053086"/>
                </a:cubicBezTo>
                <a:lnTo>
                  <a:pt x="1093887" y="4053086"/>
                </a:lnTo>
                <a:close/>
                <a:moveTo>
                  <a:pt x="833437" y="4038204"/>
                </a:moveTo>
                <a:cubicBezTo>
                  <a:pt x="828476" y="4038204"/>
                  <a:pt x="827236" y="4039444"/>
                  <a:pt x="829717" y="4041924"/>
                </a:cubicBezTo>
                <a:cubicBezTo>
                  <a:pt x="832197" y="4044405"/>
                  <a:pt x="833437" y="4045645"/>
                  <a:pt x="833437" y="4045645"/>
                </a:cubicBezTo>
                <a:cubicBezTo>
                  <a:pt x="833437" y="4045645"/>
                  <a:pt x="833437" y="4043164"/>
                  <a:pt x="833437" y="4038204"/>
                </a:cubicBezTo>
                <a:close/>
                <a:moveTo>
                  <a:pt x="677168" y="4038204"/>
                </a:moveTo>
                <a:cubicBezTo>
                  <a:pt x="682129" y="4038204"/>
                  <a:pt x="684609" y="4039444"/>
                  <a:pt x="684609" y="4041924"/>
                </a:cubicBezTo>
                <a:cubicBezTo>
                  <a:pt x="684609" y="4044405"/>
                  <a:pt x="684609" y="4045645"/>
                  <a:pt x="684609" y="4045645"/>
                </a:cubicBezTo>
                <a:cubicBezTo>
                  <a:pt x="679648" y="4040684"/>
                  <a:pt x="677168" y="4038204"/>
                  <a:pt x="677168" y="4038204"/>
                </a:cubicBezTo>
                <a:close/>
                <a:moveTo>
                  <a:pt x="744140" y="4030762"/>
                </a:moveTo>
                <a:cubicBezTo>
                  <a:pt x="739179" y="4035723"/>
                  <a:pt x="739179" y="4041924"/>
                  <a:pt x="744140" y="4049366"/>
                </a:cubicBezTo>
                <a:cubicBezTo>
                  <a:pt x="749101" y="4056807"/>
                  <a:pt x="752822" y="4060528"/>
                  <a:pt x="755302" y="4060528"/>
                </a:cubicBezTo>
                <a:cubicBezTo>
                  <a:pt x="757783" y="4060528"/>
                  <a:pt x="763984" y="4063008"/>
                  <a:pt x="773906" y="4067969"/>
                </a:cubicBezTo>
                <a:lnTo>
                  <a:pt x="781347" y="4067969"/>
                </a:lnTo>
                <a:cubicBezTo>
                  <a:pt x="776386" y="4058047"/>
                  <a:pt x="776386" y="4053086"/>
                  <a:pt x="781347" y="4053086"/>
                </a:cubicBezTo>
                <a:lnTo>
                  <a:pt x="773906" y="4053086"/>
                </a:lnTo>
                <a:cubicBezTo>
                  <a:pt x="768945" y="4053086"/>
                  <a:pt x="763984" y="4050606"/>
                  <a:pt x="759023" y="4045645"/>
                </a:cubicBezTo>
                <a:lnTo>
                  <a:pt x="751582" y="4038204"/>
                </a:lnTo>
                <a:cubicBezTo>
                  <a:pt x="751582" y="4033243"/>
                  <a:pt x="749101" y="4030762"/>
                  <a:pt x="744140" y="4030762"/>
                </a:cubicBezTo>
                <a:close/>
                <a:moveTo>
                  <a:pt x="5528964" y="4023321"/>
                </a:moveTo>
                <a:lnTo>
                  <a:pt x="5484316" y="4067969"/>
                </a:lnTo>
                <a:cubicBezTo>
                  <a:pt x="5484316" y="4072930"/>
                  <a:pt x="5488036" y="4072930"/>
                  <a:pt x="5495478" y="4067969"/>
                </a:cubicBezTo>
                <a:cubicBezTo>
                  <a:pt x="5502919" y="4063008"/>
                  <a:pt x="5507881" y="4056807"/>
                  <a:pt x="5510361" y="4049366"/>
                </a:cubicBezTo>
                <a:cubicBezTo>
                  <a:pt x="5512841" y="4041924"/>
                  <a:pt x="5516561" y="4035723"/>
                  <a:pt x="5521523" y="4030762"/>
                </a:cubicBezTo>
                <a:cubicBezTo>
                  <a:pt x="5526484" y="4030762"/>
                  <a:pt x="5530205" y="4029522"/>
                  <a:pt x="5532685" y="4027041"/>
                </a:cubicBezTo>
                <a:cubicBezTo>
                  <a:pt x="5535165" y="4024561"/>
                  <a:pt x="5533926" y="4023321"/>
                  <a:pt x="5528964" y="4023321"/>
                </a:cubicBezTo>
                <a:close/>
                <a:moveTo>
                  <a:pt x="379511" y="4008438"/>
                </a:moveTo>
                <a:cubicBezTo>
                  <a:pt x="384472" y="4013399"/>
                  <a:pt x="386953" y="4015879"/>
                  <a:pt x="386953" y="4015879"/>
                </a:cubicBezTo>
                <a:cubicBezTo>
                  <a:pt x="381992" y="4020840"/>
                  <a:pt x="377031" y="4020840"/>
                  <a:pt x="372070" y="4015879"/>
                </a:cubicBezTo>
                <a:close/>
                <a:moveTo>
                  <a:pt x="1145976" y="3993555"/>
                </a:moveTo>
                <a:lnTo>
                  <a:pt x="1153418" y="4000997"/>
                </a:lnTo>
                <a:lnTo>
                  <a:pt x="1160859" y="3993555"/>
                </a:lnTo>
                <a:cubicBezTo>
                  <a:pt x="1155898" y="3993555"/>
                  <a:pt x="1150937" y="3993555"/>
                  <a:pt x="1145976" y="3993555"/>
                </a:cubicBezTo>
                <a:close/>
                <a:moveTo>
                  <a:pt x="729257" y="3993555"/>
                </a:moveTo>
                <a:lnTo>
                  <a:pt x="736699" y="4000997"/>
                </a:lnTo>
                <a:cubicBezTo>
                  <a:pt x="741660" y="4000997"/>
                  <a:pt x="744140" y="4000997"/>
                  <a:pt x="744140" y="4000997"/>
                </a:cubicBezTo>
                <a:close/>
                <a:moveTo>
                  <a:pt x="208359" y="3993555"/>
                </a:moveTo>
                <a:cubicBezTo>
                  <a:pt x="208359" y="3993555"/>
                  <a:pt x="213320" y="3996036"/>
                  <a:pt x="223242" y="4000997"/>
                </a:cubicBezTo>
                <a:lnTo>
                  <a:pt x="230683" y="4008438"/>
                </a:lnTo>
                <a:cubicBezTo>
                  <a:pt x="225722" y="4008438"/>
                  <a:pt x="222002" y="4008438"/>
                  <a:pt x="219521" y="4008438"/>
                </a:cubicBezTo>
                <a:cubicBezTo>
                  <a:pt x="217041" y="4008438"/>
                  <a:pt x="215800" y="4010919"/>
                  <a:pt x="215800" y="4015879"/>
                </a:cubicBezTo>
                <a:cubicBezTo>
                  <a:pt x="210840" y="4020840"/>
                  <a:pt x="208359" y="4020840"/>
                  <a:pt x="208359" y="4015879"/>
                </a:cubicBezTo>
                <a:close/>
                <a:moveTo>
                  <a:pt x="288354" y="3989834"/>
                </a:moveTo>
                <a:cubicBezTo>
                  <a:pt x="289594" y="3989834"/>
                  <a:pt x="290214" y="3991075"/>
                  <a:pt x="290214" y="3993555"/>
                </a:cubicBezTo>
                <a:lnTo>
                  <a:pt x="290214" y="4000997"/>
                </a:lnTo>
                <a:cubicBezTo>
                  <a:pt x="285254" y="4000997"/>
                  <a:pt x="282773" y="3998516"/>
                  <a:pt x="282773" y="3993555"/>
                </a:cubicBezTo>
                <a:cubicBezTo>
                  <a:pt x="285254" y="3991075"/>
                  <a:pt x="287114" y="3989834"/>
                  <a:pt x="288354" y="3989834"/>
                </a:cubicBezTo>
                <a:close/>
                <a:moveTo>
                  <a:pt x="446484" y="3986114"/>
                </a:moveTo>
                <a:cubicBezTo>
                  <a:pt x="451445" y="3986114"/>
                  <a:pt x="453925" y="3986114"/>
                  <a:pt x="453925" y="3986114"/>
                </a:cubicBezTo>
                <a:lnTo>
                  <a:pt x="446484" y="3993555"/>
                </a:lnTo>
                <a:cubicBezTo>
                  <a:pt x="441523" y="3993555"/>
                  <a:pt x="439043" y="3992315"/>
                  <a:pt x="439043" y="3989834"/>
                </a:cubicBezTo>
                <a:cubicBezTo>
                  <a:pt x="439043" y="3987354"/>
                  <a:pt x="441523" y="3986114"/>
                  <a:pt x="446484" y="3986114"/>
                </a:cubicBezTo>
                <a:close/>
                <a:moveTo>
                  <a:pt x="1056679" y="3978672"/>
                </a:moveTo>
                <a:lnTo>
                  <a:pt x="1049238" y="3986114"/>
                </a:lnTo>
                <a:cubicBezTo>
                  <a:pt x="1054199" y="3991074"/>
                  <a:pt x="1061640" y="3993555"/>
                  <a:pt x="1071562" y="3993555"/>
                </a:cubicBezTo>
                <a:cubicBezTo>
                  <a:pt x="1071562" y="3988594"/>
                  <a:pt x="1066601" y="3983633"/>
                  <a:pt x="1056679" y="3978672"/>
                </a:cubicBezTo>
                <a:close/>
                <a:moveTo>
                  <a:pt x="729257" y="3966580"/>
                </a:moveTo>
                <a:cubicBezTo>
                  <a:pt x="726777" y="3965960"/>
                  <a:pt x="724297" y="3966270"/>
                  <a:pt x="721816" y="3967510"/>
                </a:cubicBezTo>
                <a:cubicBezTo>
                  <a:pt x="716855" y="3969991"/>
                  <a:pt x="714375" y="3973712"/>
                  <a:pt x="714375" y="3978672"/>
                </a:cubicBezTo>
                <a:lnTo>
                  <a:pt x="736699" y="3978672"/>
                </a:lnTo>
                <a:lnTo>
                  <a:pt x="736699" y="3971231"/>
                </a:lnTo>
                <a:cubicBezTo>
                  <a:pt x="734219" y="3968750"/>
                  <a:pt x="731738" y="3967200"/>
                  <a:pt x="729257" y="3966580"/>
                </a:cubicBezTo>
                <a:close/>
                <a:moveTo>
                  <a:pt x="1071562" y="3963790"/>
                </a:moveTo>
                <a:lnTo>
                  <a:pt x="1071562" y="3971231"/>
                </a:lnTo>
                <a:cubicBezTo>
                  <a:pt x="1076523" y="3971231"/>
                  <a:pt x="1079004" y="3971231"/>
                  <a:pt x="1079004" y="3971231"/>
                </a:cubicBezTo>
                <a:cubicBezTo>
                  <a:pt x="1079004" y="3966270"/>
                  <a:pt x="1077763" y="3963790"/>
                  <a:pt x="1075283" y="3963790"/>
                </a:cubicBezTo>
                <a:cubicBezTo>
                  <a:pt x="1072802" y="3963790"/>
                  <a:pt x="1071562" y="3963790"/>
                  <a:pt x="1071562" y="3963790"/>
                </a:cubicBezTo>
                <a:close/>
                <a:moveTo>
                  <a:pt x="773906" y="3963790"/>
                </a:moveTo>
                <a:lnTo>
                  <a:pt x="773906" y="3986114"/>
                </a:lnTo>
                <a:cubicBezTo>
                  <a:pt x="778867" y="3986114"/>
                  <a:pt x="780107" y="3983633"/>
                  <a:pt x="777627" y="3978672"/>
                </a:cubicBezTo>
                <a:cubicBezTo>
                  <a:pt x="775146" y="3973712"/>
                  <a:pt x="776386" y="3969991"/>
                  <a:pt x="781347" y="3967510"/>
                </a:cubicBezTo>
                <a:cubicBezTo>
                  <a:pt x="786308" y="3965030"/>
                  <a:pt x="787549" y="3963790"/>
                  <a:pt x="785068" y="3963790"/>
                </a:cubicBezTo>
                <a:cubicBezTo>
                  <a:pt x="782588" y="3963790"/>
                  <a:pt x="778867" y="3963790"/>
                  <a:pt x="773906" y="3963790"/>
                </a:cubicBezTo>
                <a:close/>
                <a:moveTo>
                  <a:pt x="312539" y="3948907"/>
                </a:moveTo>
                <a:cubicBezTo>
                  <a:pt x="317500" y="3948907"/>
                  <a:pt x="319980" y="3951387"/>
                  <a:pt x="319980" y="3956348"/>
                </a:cubicBezTo>
                <a:cubicBezTo>
                  <a:pt x="319980" y="3961309"/>
                  <a:pt x="319980" y="3963790"/>
                  <a:pt x="319980" y="3963790"/>
                </a:cubicBezTo>
                <a:lnTo>
                  <a:pt x="312539" y="3963790"/>
                </a:lnTo>
                <a:close/>
                <a:moveTo>
                  <a:pt x="742574" y="3917183"/>
                </a:moveTo>
                <a:lnTo>
                  <a:pt x="743210" y="3917281"/>
                </a:lnTo>
                <a:cubicBezTo>
                  <a:pt x="745071" y="3918521"/>
                  <a:pt x="746621" y="3921622"/>
                  <a:pt x="747861" y="3926582"/>
                </a:cubicBezTo>
                <a:cubicBezTo>
                  <a:pt x="750342" y="3936505"/>
                  <a:pt x="754062" y="3941465"/>
                  <a:pt x="759023" y="3941465"/>
                </a:cubicBezTo>
                <a:lnTo>
                  <a:pt x="759023" y="3926582"/>
                </a:lnTo>
                <a:cubicBezTo>
                  <a:pt x="754062" y="3921622"/>
                  <a:pt x="749101" y="3918521"/>
                  <a:pt x="744140" y="3917281"/>
                </a:cubicBezTo>
                <a:close/>
                <a:moveTo>
                  <a:pt x="736699" y="3916816"/>
                </a:moveTo>
                <a:cubicBezTo>
                  <a:pt x="734219" y="3917125"/>
                  <a:pt x="731738" y="3917901"/>
                  <a:pt x="729257" y="3919141"/>
                </a:cubicBezTo>
                <a:cubicBezTo>
                  <a:pt x="734219" y="3919141"/>
                  <a:pt x="736699" y="3919141"/>
                  <a:pt x="736699" y="3919141"/>
                </a:cubicBezTo>
                <a:lnTo>
                  <a:pt x="739888" y="3917015"/>
                </a:lnTo>
                <a:close/>
                <a:moveTo>
                  <a:pt x="792510" y="3904258"/>
                </a:moveTo>
                <a:cubicBezTo>
                  <a:pt x="785068" y="3904258"/>
                  <a:pt x="783828" y="3905498"/>
                  <a:pt x="788789" y="3907979"/>
                </a:cubicBezTo>
                <a:cubicBezTo>
                  <a:pt x="793750" y="3910460"/>
                  <a:pt x="797471" y="3911700"/>
                  <a:pt x="799951" y="3911700"/>
                </a:cubicBezTo>
                <a:cubicBezTo>
                  <a:pt x="802431" y="3911700"/>
                  <a:pt x="803672" y="3910460"/>
                  <a:pt x="803672" y="3907979"/>
                </a:cubicBezTo>
                <a:cubicBezTo>
                  <a:pt x="803672" y="3905498"/>
                  <a:pt x="799951" y="3904258"/>
                  <a:pt x="792510" y="3904258"/>
                </a:cubicBezTo>
                <a:close/>
                <a:moveTo>
                  <a:pt x="718095" y="3904258"/>
                </a:moveTo>
                <a:cubicBezTo>
                  <a:pt x="715615" y="3904258"/>
                  <a:pt x="714375" y="3906739"/>
                  <a:pt x="714375" y="3911700"/>
                </a:cubicBezTo>
                <a:cubicBezTo>
                  <a:pt x="714375" y="3916660"/>
                  <a:pt x="714375" y="3919141"/>
                  <a:pt x="714375" y="3919141"/>
                </a:cubicBezTo>
                <a:lnTo>
                  <a:pt x="721816" y="3911700"/>
                </a:lnTo>
                <a:cubicBezTo>
                  <a:pt x="721816" y="3906739"/>
                  <a:pt x="720576" y="3904258"/>
                  <a:pt x="718095" y="3904258"/>
                </a:cubicBezTo>
                <a:close/>
                <a:moveTo>
                  <a:pt x="267890" y="3904258"/>
                </a:moveTo>
                <a:lnTo>
                  <a:pt x="275332" y="3911700"/>
                </a:lnTo>
                <a:lnTo>
                  <a:pt x="267890" y="3911700"/>
                </a:lnTo>
                <a:cubicBezTo>
                  <a:pt x="267890" y="3906739"/>
                  <a:pt x="267890" y="3904258"/>
                  <a:pt x="267890" y="3904258"/>
                </a:cubicBezTo>
                <a:close/>
                <a:moveTo>
                  <a:pt x="491132" y="3896817"/>
                </a:moveTo>
                <a:lnTo>
                  <a:pt x="498574" y="3896817"/>
                </a:lnTo>
                <a:cubicBezTo>
                  <a:pt x="503535" y="3901778"/>
                  <a:pt x="503535" y="3904258"/>
                  <a:pt x="498574" y="3904258"/>
                </a:cubicBezTo>
                <a:close/>
                <a:moveTo>
                  <a:pt x="737629" y="3892166"/>
                </a:moveTo>
                <a:cubicBezTo>
                  <a:pt x="737009" y="3892786"/>
                  <a:pt x="736699" y="3894336"/>
                  <a:pt x="736699" y="3896817"/>
                </a:cubicBezTo>
                <a:cubicBezTo>
                  <a:pt x="736699" y="3901778"/>
                  <a:pt x="739179" y="3904258"/>
                  <a:pt x="744140" y="3904258"/>
                </a:cubicBezTo>
                <a:cubicBezTo>
                  <a:pt x="744140" y="3904258"/>
                  <a:pt x="744140" y="3901778"/>
                  <a:pt x="744140" y="3896817"/>
                </a:cubicBezTo>
                <a:cubicBezTo>
                  <a:pt x="744140" y="3896817"/>
                  <a:pt x="742900" y="3895577"/>
                  <a:pt x="740420" y="3893096"/>
                </a:cubicBezTo>
                <a:cubicBezTo>
                  <a:pt x="739179" y="3891856"/>
                  <a:pt x="738249" y="3891546"/>
                  <a:pt x="737629" y="3892166"/>
                </a:cubicBezTo>
                <a:close/>
                <a:moveTo>
                  <a:pt x="648332" y="3877283"/>
                </a:moveTo>
                <a:cubicBezTo>
                  <a:pt x="648953" y="3876663"/>
                  <a:pt x="649883" y="3876973"/>
                  <a:pt x="651123" y="3878213"/>
                </a:cubicBezTo>
                <a:cubicBezTo>
                  <a:pt x="653603" y="3880694"/>
                  <a:pt x="654844" y="3881934"/>
                  <a:pt x="654844" y="3881934"/>
                </a:cubicBezTo>
                <a:cubicBezTo>
                  <a:pt x="649882" y="3881934"/>
                  <a:pt x="647402" y="3881934"/>
                  <a:pt x="647402" y="3881934"/>
                </a:cubicBezTo>
                <a:cubicBezTo>
                  <a:pt x="647402" y="3879453"/>
                  <a:pt x="647712" y="3877903"/>
                  <a:pt x="648332" y="3877283"/>
                </a:cubicBezTo>
                <a:close/>
                <a:moveTo>
                  <a:pt x="602754" y="3859610"/>
                </a:moveTo>
                <a:cubicBezTo>
                  <a:pt x="607715" y="3859610"/>
                  <a:pt x="616396" y="3867051"/>
                  <a:pt x="628799" y="3881934"/>
                </a:cubicBezTo>
                <a:cubicBezTo>
                  <a:pt x="641201" y="3896817"/>
                  <a:pt x="647402" y="3906739"/>
                  <a:pt x="647402" y="3911700"/>
                </a:cubicBezTo>
                <a:lnTo>
                  <a:pt x="632519" y="3904258"/>
                </a:lnTo>
                <a:lnTo>
                  <a:pt x="610195" y="3874493"/>
                </a:lnTo>
                <a:cubicBezTo>
                  <a:pt x="600273" y="3864571"/>
                  <a:pt x="597793" y="3859610"/>
                  <a:pt x="602754" y="3859610"/>
                </a:cubicBezTo>
                <a:close/>
                <a:moveTo>
                  <a:pt x="334863" y="3859610"/>
                </a:moveTo>
                <a:cubicBezTo>
                  <a:pt x="339824" y="3859610"/>
                  <a:pt x="342304" y="3860850"/>
                  <a:pt x="342304" y="3863331"/>
                </a:cubicBezTo>
                <a:cubicBezTo>
                  <a:pt x="342304" y="3865811"/>
                  <a:pt x="339824" y="3867051"/>
                  <a:pt x="334863" y="3867051"/>
                </a:cubicBezTo>
                <a:cubicBezTo>
                  <a:pt x="334863" y="3862090"/>
                  <a:pt x="334863" y="3859610"/>
                  <a:pt x="334863" y="3859610"/>
                </a:cubicBezTo>
                <a:close/>
                <a:moveTo>
                  <a:pt x="253007" y="3859610"/>
                </a:moveTo>
                <a:cubicBezTo>
                  <a:pt x="253007" y="3859610"/>
                  <a:pt x="255488" y="3859610"/>
                  <a:pt x="260449" y="3859610"/>
                </a:cubicBezTo>
                <a:cubicBezTo>
                  <a:pt x="265410" y="3864571"/>
                  <a:pt x="267890" y="3867051"/>
                  <a:pt x="267890" y="3867051"/>
                </a:cubicBezTo>
                <a:cubicBezTo>
                  <a:pt x="262929" y="3867051"/>
                  <a:pt x="260449" y="3867051"/>
                  <a:pt x="260449" y="3867051"/>
                </a:cubicBezTo>
                <a:close/>
                <a:moveTo>
                  <a:pt x="290214" y="3852168"/>
                </a:moveTo>
                <a:cubicBezTo>
                  <a:pt x="290214" y="3852168"/>
                  <a:pt x="292695" y="3852168"/>
                  <a:pt x="297656" y="3852168"/>
                </a:cubicBezTo>
                <a:lnTo>
                  <a:pt x="305097" y="3859610"/>
                </a:lnTo>
                <a:cubicBezTo>
                  <a:pt x="305097" y="3859610"/>
                  <a:pt x="302617" y="3859610"/>
                  <a:pt x="297656" y="3859610"/>
                </a:cubicBezTo>
                <a:cubicBezTo>
                  <a:pt x="292695" y="3859610"/>
                  <a:pt x="290214" y="3857129"/>
                  <a:pt x="290214" y="3852168"/>
                </a:cubicBezTo>
                <a:close/>
                <a:moveTo>
                  <a:pt x="700422" y="3848448"/>
                </a:moveTo>
                <a:cubicBezTo>
                  <a:pt x="698562" y="3848448"/>
                  <a:pt x="697012" y="3849688"/>
                  <a:pt x="695771" y="3852168"/>
                </a:cubicBezTo>
                <a:cubicBezTo>
                  <a:pt x="693291" y="3857129"/>
                  <a:pt x="694531" y="3862090"/>
                  <a:pt x="699492" y="3867051"/>
                </a:cubicBezTo>
                <a:lnTo>
                  <a:pt x="706933" y="3867051"/>
                </a:lnTo>
                <a:cubicBezTo>
                  <a:pt x="706933" y="3867051"/>
                  <a:pt x="706933" y="3865811"/>
                  <a:pt x="706933" y="3863331"/>
                </a:cubicBezTo>
                <a:cubicBezTo>
                  <a:pt x="706933" y="3860850"/>
                  <a:pt x="706933" y="3857129"/>
                  <a:pt x="706933" y="3852168"/>
                </a:cubicBezTo>
                <a:cubicBezTo>
                  <a:pt x="704453" y="3849688"/>
                  <a:pt x="702282" y="3848448"/>
                  <a:pt x="700422" y="3848448"/>
                </a:cubicBezTo>
                <a:close/>
                <a:moveTo>
                  <a:pt x="714375" y="3844727"/>
                </a:moveTo>
                <a:lnTo>
                  <a:pt x="714375" y="3852168"/>
                </a:lnTo>
                <a:lnTo>
                  <a:pt x="729257" y="3859610"/>
                </a:lnTo>
                <a:cubicBezTo>
                  <a:pt x="729257" y="3849688"/>
                  <a:pt x="724297" y="3844727"/>
                  <a:pt x="714375" y="3844727"/>
                </a:cubicBezTo>
                <a:close/>
                <a:moveTo>
                  <a:pt x="130224" y="3814961"/>
                </a:moveTo>
                <a:cubicBezTo>
                  <a:pt x="132705" y="3814961"/>
                  <a:pt x="133945" y="3816201"/>
                  <a:pt x="133945" y="3818682"/>
                </a:cubicBezTo>
                <a:cubicBezTo>
                  <a:pt x="133945" y="3821163"/>
                  <a:pt x="131465" y="3822403"/>
                  <a:pt x="126504" y="3822403"/>
                </a:cubicBezTo>
                <a:cubicBezTo>
                  <a:pt x="126504" y="3817442"/>
                  <a:pt x="127744" y="3814961"/>
                  <a:pt x="130224" y="3814961"/>
                </a:cubicBezTo>
                <a:close/>
                <a:moveTo>
                  <a:pt x="334863" y="3807520"/>
                </a:moveTo>
                <a:lnTo>
                  <a:pt x="349746" y="3807520"/>
                </a:lnTo>
                <a:lnTo>
                  <a:pt x="364628" y="3822403"/>
                </a:lnTo>
                <a:cubicBezTo>
                  <a:pt x="364628" y="3822403"/>
                  <a:pt x="362148" y="3821163"/>
                  <a:pt x="357187" y="3818682"/>
                </a:cubicBezTo>
                <a:cubicBezTo>
                  <a:pt x="352226" y="3816201"/>
                  <a:pt x="349746" y="3814961"/>
                  <a:pt x="349746" y="3814961"/>
                </a:cubicBezTo>
                <a:close/>
                <a:moveTo>
                  <a:pt x="5700117" y="3800079"/>
                </a:moveTo>
                <a:cubicBezTo>
                  <a:pt x="5705077" y="3800079"/>
                  <a:pt x="5706317" y="3802559"/>
                  <a:pt x="5703837" y="3807520"/>
                </a:cubicBezTo>
                <a:cubicBezTo>
                  <a:pt x="5701357" y="3812481"/>
                  <a:pt x="5705077" y="3814961"/>
                  <a:pt x="5714999" y="3814961"/>
                </a:cubicBezTo>
                <a:cubicBezTo>
                  <a:pt x="5724921" y="3814961"/>
                  <a:pt x="5729882" y="3812481"/>
                  <a:pt x="5729882" y="3807520"/>
                </a:cubicBezTo>
                <a:cubicBezTo>
                  <a:pt x="5734843" y="3807520"/>
                  <a:pt x="5737323" y="3807520"/>
                  <a:pt x="5737323" y="3807520"/>
                </a:cubicBezTo>
                <a:lnTo>
                  <a:pt x="5729882" y="3822403"/>
                </a:lnTo>
                <a:cubicBezTo>
                  <a:pt x="5729882" y="3822403"/>
                  <a:pt x="5728641" y="3823643"/>
                  <a:pt x="5726161" y="3826123"/>
                </a:cubicBezTo>
                <a:cubicBezTo>
                  <a:pt x="5723681" y="3828604"/>
                  <a:pt x="5721200" y="3831084"/>
                  <a:pt x="5718720" y="3833565"/>
                </a:cubicBezTo>
                <a:cubicBezTo>
                  <a:pt x="5716239" y="3836046"/>
                  <a:pt x="5712519" y="3839766"/>
                  <a:pt x="5707557" y="3844727"/>
                </a:cubicBezTo>
                <a:cubicBezTo>
                  <a:pt x="5692675" y="3849688"/>
                  <a:pt x="5677792" y="3852168"/>
                  <a:pt x="5662909" y="3852168"/>
                </a:cubicBezTo>
                <a:lnTo>
                  <a:pt x="5662909" y="3837286"/>
                </a:lnTo>
                <a:cubicBezTo>
                  <a:pt x="5667871" y="3837286"/>
                  <a:pt x="5670351" y="3834805"/>
                  <a:pt x="5670351" y="3829844"/>
                </a:cubicBezTo>
                <a:cubicBezTo>
                  <a:pt x="5670351" y="3824883"/>
                  <a:pt x="5672831" y="3822403"/>
                  <a:pt x="5677792" y="3822403"/>
                </a:cubicBezTo>
                <a:cubicBezTo>
                  <a:pt x="5682753" y="3822403"/>
                  <a:pt x="5685233" y="3824883"/>
                  <a:pt x="5685233" y="3829844"/>
                </a:cubicBezTo>
                <a:cubicBezTo>
                  <a:pt x="5685233" y="3829844"/>
                  <a:pt x="5686474" y="3829844"/>
                  <a:pt x="5688954" y="3829844"/>
                </a:cubicBezTo>
                <a:cubicBezTo>
                  <a:pt x="5691435" y="3829844"/>
                  <a:pt x="5695155" y="3829844"/>
                  <a:pt x="5700117" y="3829844"/>
                </a:cubicBezTo>
                <a:lnTo>
                  <a:pt x="5692675" y="3822403"/>
                </a:lnTo>
                <a:lnTo>
                  <a:pt x="5685233" y="3807520"/>
                </a:lnTo>
                <a:cubicBezTo>
                  <a:pt x="5690195" y="3807520"/>
                  <a:pt x="5693915" y="3806280"/>
                  <a:pt x="5696395" y="3803799"/>
                </a:cubicBezTo>
                <a:cubicBezTo>
                  <a:pt x="5698875" y="3801319"/>
                  <a:pt x="5700117" y="3800079"/>
                  <a:pt x="5700117" y="3800079"/>
                </a:cubicBezTo>
                <a:close/>
                <a:moveTo>
                  <a:pt x="595312" y="3800079"/>
                </a:moveTo>
                <a:cubicBezTo>
                  <a:pt x="600273" y="3800079"/>
                  <a:pt x="602754" y="3801319"/>
                  <a:pt x="602754" y="3803799"/>
                </a:cubicBezTo>
                <a:cubicBezTo>
                  <a:pt x="602754" y="3806280"/>
                  <a:pt x="601513" y="3807520"/>
                  <a:pt x="599033" y="3807520"/>
                </a:cubicBezTo>
                <a:cubicBezTo>
                  <a:pt x="596553" y="3807520"/>
                  <a:pt x="595312" y="3805039"/>
                  <a:pt x="595312" y="3800079"/>
                </a:cubicBezTo>
                <a:close/>
                <a:moveTo>
                  <a:pt x="684609" y="3792637"/>
                </a:moveTo>
                <a:lnTo>
                  <a:pt x="684609" y="3807520"/>
                </a:lnTo>
                <a:lnTo>
                  <a:pt x="699492" y="3807520"/>
                </a:lnTo>
                <a:close/>
                <a:moveTo>
                  <a:pt x="617637" y="3792637"/>
                </a:moveTo>
                <a:cubicBezTo>
                  <a:pt x="627558" y="3792637"/>
                  <a:pt x="635000" y="3797598"/>
                  <a:pt x="639961" y="3807520"/>
                </a:cubicBezTo>
                <a:cubicBezTo>
                  <a:pt x="644922" y="3817442"/>
                  <a:pt x="644922" y="3823643"/>
                  <a:pt x="639961" y="3826123"/>
                </a:cubicBezTo>
                <a:cubicBezTo>
                  <a:pt x="635000" y="3828604"/>
                  <a:pt x="627558" y="3829844"/>
                  <a:pt x="617637" y="3829844"/>
                </a:cubicBezTo>
                <a:lnTo>
                  <a:pt x="617637" y="3822403"/>
                </a:lnTo>
                <a:cubicBezTo>
                  <a:pt x="617637" y="3822403"/>
                  <a:pt x="617637" y="3819922"/>
                  <a:pt x="617637" y="3814961"/>
                </a:cubicBezTo>
                <a:cubicBezTo>
                  <a:pt x="617637" y="3810001"/>
                  <a:pt x="617637" y="3805039"/>
                  <a:pt x="617637" y="3800079"/>
                </a:cubicBezTo>
                <a:close/>
                <a:moveTo>
                  <a:pt x="372070" y="3792637"/>
                </a:moveTo>
                <a:lnTo>
                  <a:pt x="379511" y="3800079"/>
                </a:lnTo>
                <a:cubicBezTo>
                  <a:pt x="379511" y="3805039"/>
                  <a:pt x="377031" y="3805039"/>
                  <a:pt x="372070" y="3800079"/>
                </a:cubicBezTo>
                <a:close/>
                <a:moveTo>
                  <a:pt x="5807551" y="3780777"/>
                </a:moveTo>
                <a:cubicBezTo>
                  <a:pt x="5809101" y="3780622"/>
                  <a:pt x="5810497" y="3780855"/>
                  <a:pt x="5811737" y="3781475"/>
                </a:cubicBezTo>
                <a:cubicBezTo>
                  <a:pt x="5816699" y="3783956"/>
                  <a:pt x="5821659" y="3785196"/>
                  <a:pt x="5826620" y="3785196"/>
                </a:cubicBezTo>
                <a:lnTo>
                  <a:pt x="5796855" y="3800079"/>
                </a:lnTo>
                <a:cubicBezTo>
                  <a:pt x="5777011" y="3810001"/>
                  <a:pt x="5764609" y="3814961"/>
                  <a:pt x="5759647" y="3814961"/>
                </a:cubicBezTo>
                <a:lnTo>
                  <a:pt x="5759647" y="3807520"/>
                </a:lnTo>
                <a:cubicBezTo>
                  <a:pt x="5764609" y="3807520"/>
                  <a:pt x="5769569" y="3806280"/>
                  <a:pt x="5774531" y="3803799"/>
                </a:cubicBezTo>
                <a:cubicBezTo>
                  <a:pt x="5779491" y="3801319"/>
                  <a:pt x="5784452" y="3797598"/>
                  <a:pt x="5789413" y="3792637"/>
                </a:cubicBezTo>
                <a:cubicBezTo>
                  <a:pt x="5796855" y="3785196"/>
                  <a:pt x="5802900" y="3781243"/>
                  <a:pt x="5807551" y="3780777"/>
                </a:cubicBezTo>
                <a:close/>
                <a:moveTo>
                  <a:pt x="5848945" y="3777754"/>
                </a:moveTo>
                <a:cubicBezTo>
                  <a:pt x="5853905" y="3777754"/>
                  <a:pt x="5853905" y="3780235"/>
                  <a:pt x="5848945" y="3785196"/>
                </a:cubicBezTo>
                <a:lnTo>
                  <a:pt x="5841503" y="3785196"/>
                </a:lnTo>
                <a:cubicBezTo>
                  <a:pt x="5841503" y="3780235"/>
                  <a:pt x="5843983" y="3777754"/>
                  <a:pt x="5848945" y="3777754"/>
                </a:cubicBezTo>
                <a:close/>
                <a:moveTo>
                  <a:pt x="290214" y="3777754"/>
                </a:moveTo>
                <a:lnTo>
                  <a:pt x="305097" y="3777754"/>
                </a:lnTo>
                <a:cubicBezTo>
                  <a:pt x="305097" y="3782715"/>
                  <a:pt x="307578" y="3782715"/>
                  <a:pt x="312539" y="3777754"/>
                </a:cubicBezTo>
                <a:lnTo>
                  <a:pt x="327421" y="3785196"/>
                </a:lnTo>
                <a:cubicBezTo>
                  <a:pt x="332383" y="3785196"/>
                  <a:pt x="339824" y="3787676"/>
                  <a:pt x="349746" y="3792637"/>
                </a:cubicBezTo>
                <a:lnTo>
                  <a:pt x="342304" y="3792637"/>
                </a:lnTo>
                <a:cubicBezTo>
                  <a:pt x="332383" y="3792637"/>
                  <a:pt x="327421" y="3792637"/>
                  <a:pt x="327421" y="3792637"/>
                </a:cubicBezTo>
                <a:cubicBezTo>
                  <a:pt x="327421" y="3802559"/>
                  <a:pt x="322461" y="3802559"/>
                  <a:pt x="312539" y="3792637"/>
                </a:cubicBezTo>
                <a:close/>
                <a:moveTo>
                  <a:pt x="141386" y="3777754"/>
                </a:moveTo>
                <a:cubicBezTo>
                  <a:pt x="146347" y="3782715"/>
                  <a:pt x="148828" y="3782715"/>
                  <a:pt x="148828" y="3777754"/>
                </a:cubicBezTo>
                <a:lnTo>
                  <a:pt x="156269" y="3785196"/>
                </a:lnTo>
                <a:cubicBezTo>
                  <a:pt x="166191" y="3805039"/>
                  <a:pt x="176113" y="3814961"/>
                  <a:pt x="186035" y="3814961"/>
                </a:cubicBezTo>
                <a:lnTo>
                  <a:pt x="223242" y="3837286"/>
                </a:lnTo>
                <a:lnTo>
                  <a:pt x="193476" y="3829844"/>
                </a:lnTo>
                <a:lnTo>
                  <a:pt x="193476" y="3837286"/>
                </a:lnTo>
                <a:lnTo>
                  <a:pt x="186035" y="3837286"/>
                </a:lnTo>
                <a:cubicBezTo>
                  <a:pt x="171152" y="3827364"/>
                  <a:pt x="164951" y="3819922"/>
                  <a:pt x="167431" y="3814961"/>
                </a:cubicBezTo>
                <a:cubicBezTo>
                  <a:pt x="169912" y="3810001"/>
                  <a:pt x="167431" y="3807520"/>
                  <a:pt x="159990" y="3807520"/>
                </a:cubicBezTo>
                <a:cubicBezTo>
                  <a:pt x="152549" y="3807520"/>
                  <a:pt x="148828" y="3805039"/>
                  <a:pt x="148828" y="3800079"/>
                </a:cubicBezTo>
                <a:cubicBezTo>
                  <a:pt x="148828" y="3795118"/>
                  <a:pt x="148828" y="3792637"/>
                  <a:pt x="148828" y="3792637"/>
                </a:cubicBezTo>
                <a:cubicBezTo>
                  <a:pt x="148828" y="3792637"/>
                  <a:pt x="146347" y="3792637"/>
                  <a:pt x="141386" y="3792637"/>
                </a:cubicBezTo>
                <a:cubicBezTo>
                  <a:pt x="136426" y="3787676"/>
                  <a:pt x="133945" y="3785196"/>
                  <a:pt x="133945" y="3785196"/>
                </a:cubicBezTo>
                <a:close/>
                <a:moveTo>
                  <a:pt x="344165" y="3774034"/>
                </a:moveTo>
                <a:cubicBezTo>
                  <a:pt x="345405" y="3774034"/>
                  <a:pt x="347265" y="3775274"/>
                  <a:pt x="349746" y="3777754"/>
                </a:cubicBezTo>
                <a:lnTo>
                  <a:pt x="342304" y="3777754"/>
                </a:lnTo>
                <a:cubicBezTo>
                  <a:pt x="342304" y="3775274"/>
                  <a:pt x="342924" y="3774034"/>
                  <a:pt x="344165" y="3774034"/>
                </a:cubicBezTo>
                <a:close/>
                <a:moveTo>
                  <a:pt x="208359" y="3773103"/>
                </a:moveTo>
                <a:cubicBezTo>
                  <a:pt x="205878" y="3772483"/>
                  <a:pt x="203398" y="3772794"/>
                  <a:pt x="200918" y="3774034"/>
                </a:cubicBezTo>
                <a:cubicBezTo>
                  <a:pt x="195957" y="3776514"/>
                  <a:pt x="195957" y="3777754"/>
                  <a:pt x="200918" y="3777754"/>
                </a:cubicBezTo>
                <a:lnTo>
                  <a:pt x="215800" y="3777754"/>
                </a:lnTo>
                <a:cubicBezTo>
                  <a:pt x="213320" y="3775274"/>
                  <a:pt x="210840" y="3773724"/>
                  <a:pt x="208359" y="3773103"/>
                </a:cubicBezTo>
                <a:close/>
                <a:moveTo>
                  <a:pt x="5774531" y="3770313"/>
                </a:moveTo>
                <a:cubicBezTo>
                  <a:pt x="5774531" y="3770313"/>
                  <a:pt x="5774531" y="3772794"/>
                  <a:pt x="5774531" y="3777754"/>
                </a:cubicBezTo>
                <a:cubicBezTo>
                  <a:pt x="5774531" y="3782715"/>
                  <a:pt x="5773289" y="3785196"/>
                  <a:pt x="5770809" y="3785196"/>
                </a:cubicBezTo>
                <a:cubicBezTo>
                  <a:pt x="5768329" y="3785196"/>
                  <a:pt x="5768329" y="3782715"/>
                  <a:pt x="5770809" y="3777754"/>
                </a:cubicBezTo>
                <a:cubicBezTo>
                  <a:pt x="5773289" y="3772794"/>
                  <a:pt x="5774531" y="3770313"/>
                  <a:pt x="5774531" y="3770313"/>
                </a:cubicBezTo>
                <a:close/>
                <a:moveTo>
                  <a:pt x="5744765" y="3770313"/>
                </a:moveTo>
                <a:cubicBezTo>
                  <a:pt x="5744765" y="3770313"/>
                  <a:pt x="5747245" y="3770313"/>
                  <a:pt x="5752206" y="3770313"/>
                </a:cubicBezTo>
                <a:cubicBezTo>
                  <a:pt x="5757167" y="3770313"/>
                  <a:pt x="5757167" y="3772794"/>
                  <a:pt x="5752206" y="3777754"/>
                </a:cubicBezTo>
                <a:lnTo>
                  <a:pt x="5744765" y="3777754"/>
                </a:lnTo>
                <a:cubicBezTo>
                  <a:pt x="5744765" y="3772794"/>
                  <a:pt x="5744765" y="3770313"/>
                  <a:pt x="5744765" y="3770313"/>
                </a:cubicBezTo>
                <a:close/>
                <a:moveTo>
                  <a:pt x="5729882" y="3770313"/>
                </a:moveTo>
                <a:lnTo>
                  <a:pt x="5722441" y="3777754"/>
                </a:lnTo>
                <a:cubicBezTo>
                  <a:pt x="5722441" y="3787676"/>
                  <a:pt x="5719961" y="3793877"/>
                  <a:pt x="5714999" y="3796358"/>
                </a:cubicBezTo>
                <a:cubicBezTo>
                  <a:pt x="5710038" y="3798839"/>
                  <a:pt x="5705077" y="3797598"/>
                  <a:pt x="5700117" y="3792637"/>
                </a:cubicBezTo>
                <a:cubicBezTo>
                  <a:pt x="5700117" y="3792637"/>
                  <a:pt x="5705077" y="3787676"/>
                  <a:pt x="5714999" y="3777754"/>
                </a:cubicBezTo>
                <a:close/>
                <a:moveTo>
                  <a:pt x="156269" y="3755430"/>
                </a:moveTo>
                <a:lnTo>
                  <a:pt x="163711" y="3755430"/>
                </a:lnTo>
                <a:lnTo>
                  <a:pt x="163711" y="3762872"/>
                </a:lnTo>
                <a:cubicBezTo>
                  <a:pt x="158750" y="3762872"/>
                  <a:pt x="156269" y="3760391"/>
                  <a:pt x="156269" y="3755430"/>
                </a:cubicBezTo>
                <a:close/>
                <a:moveTo>
                  <a:pt x="409277" y="3747989"/>
                </a:moveTo>
                <a:cubicBezTo>
                  <a:pt x="414238" y="3747989"/>
                  <a:pt x="419199" y="3747989"/>
                  <a:pt x="424160" y="3747989"/>
                </a:cubicBezTo>
                <a:cubicBezTo>
                  <a:pt x="424160" y="3747989"/>
                  <a:pt x="426640" y="3747989"/>
                  <a:pt x="431601" y="3747989"/>
                </a:cubicBezTo>
                <a:cubicBezTo>
                  <a:pt x="431601" y="3752949"/>
                  <a:pt x="426640" y="3755430"/>
                  <a:pt x="416718" y="3755430"/>
                </a:cubicBezTo>
                <a:close/>
                <a:moveTo>
                  <a:pt x="5808017" y="3740547"/>
                </a:moveTo>
                <a:cubicBezTo>
                  <a:pt x="5810497" y="3740547"/>
                  <a:pt x="5811737" y="3741787"/>
                  <a:pt x="5811737" y="3744268"/>
                </a:cubicBezTo>
                <a:cubicBezTo>
                  <a:pt x="5811737" y="3746749"/>
                  <a:pt x="5809257" y="3747989"/>
                  <a:pt x="5804296" y="3747989"/>
                </a:cubicBezTo>
                <a:cubicBezTo>
                  <a:pt x="5804296" y="3743028"/>
                  <a:pt x="5805537" y="3740547"/>
                  <a:pt x="5808017" y="3740547"/>
                </a:cubicBezTo>
                <a:close/>
                <a:moveTo>
                  <a:pt x="5737323" y="3725665"/>
                </a:moveTo>
                <a:lnTo>
                  <a:pt x="5737323" y="3733106"/>
                </a:lnTo>
                <a:cubicBezTo>
                  <a:pt x="5732362" y="3733106"/>
                  <a:pt x="5729882" y="3733106"/>
                  <a:pt x="5729882" y="3733106"/>
                </a:cubicBezTo>
                <a:close/>
                <a:moveTo>
                  <a:pt x="703213" y="3710782"/>
                </a:moveTo>
                <a:cubicBezTo>
                  <a:pt x="700732" y="3710782"/>
                  <a:pt x="699492" y="3713262"/>
                  <a:pt x="699492" y="3718223"/>
                </a:cubicBezTo>
                <a:cubicBezTo>
                  <a:pt x="699492" y="3723184"/>
                  <a:pt x="701972" y="3725665"/>
                  <a:pt x="706933" y="3725665"/>
                </a:cubicBezTo>
                <a:cubicBezTo>
                  <a:pt x="706933" y="3725665"/>
                  <a:pt x="706933" y="3723184"/>
                  <a:pt x="706933" y="3718223"/>
                </a:cubicBezTo>
                <a:cubicBezTo>
                  <a:pt x="706933" y="3713262"/>
                  <a:pt x="705693" y="3710782"/>
                  <a:pt x="703213" y="3710782"/>
                </a:cubicBezTo>
                <a:close/>
                <a:moveTo>
                  <a:pt x="613916" y="3703340"/>
                </a:moveTo>
                <a:cubicBezTo>
                  <a:pt x="616396" y="3703340"/>
                  <a:pt x="615156" y="3705821"/>
                  <a:pt x="610195" y="3710782"/>
                </a:cubicBezTo>
                <a:cubicBezTo>
                  <a:pt x="610195" y="3710782"/>
                  <a:pt x="607715" y="3710782"/>
                  <a:pt x="602754" y="3710782"/>
                </a:cubicBezTo>
                <a:cubicBezTo>
                  <a:pt x="607715" y="3705821"/>
                  <a:pt x="611436" y="3703340"/>
                  <a:pt x="613916" y="3703340"/>
                </a:cubicBezTo>
                <a:close/>
                <a:moveTo>
                  <a:pt x="591592" y="3695899"/>
                </a:moveTo>
                <a:cubicBezTo>
                  <a:pt x="594072" y="3695899"/>
                  <a:pt x="595312" y="3698380"/>
                  <a:pt x="595312" y="3703340"/>
                </a:cubicBezTo>
                <a:cubicBezTo>
                  <a:pt x="595312" y="3708301"/>
                  <a:pt x="595312" y="3710782"/>
                  <a:pt x="595312" y="3710782"/>
                </a:cubicBezTo>
                <a:cubicBezTo>
                  <a:pt x="595312" y="3710782"/>
                  <a:pt x="594072" y="3708301"/>
                  <a:pt x="591592" y="3703340"/>
                </a:cubicBezTo>
                <a:cubicBezTo>
                  <a:pt x="589111" y="3698380"/>
                  <a:pt x="589111" y="3695899"/>
                  <a:pt x="591592" y="3695899"/>
                </a:cubicBezTo>
                <a:close/>
                <a:moveTo>
                  <a:pt x="565546" y="3695899"/>
                </a:moveTo>
                <a:lnTo>
                  <a:pt x="572988" y="3695899"/>
                </a:lnTo>
                <a:lnTo>
                  <a:pt x="580429" y="3703340"/>
                </a:lnTo>
                <a:cubicBezTo>
                  <a:pt x="575468" y="3703340"/>
                  <a:pt x="570508" y="3700860"/>
                  <a:pt x="565546" y="3695899"/>
                </a:cubicBezTo>
                <a:close/>
                <a:moveTo>
                  <a:pt x="610195" y="3682876"/>
                </a:moveTo>
                <a:cubicBezTo>
                  <a:pt x="611435" y="3682876"/>
                  <a:pt x="612676" y="3683497"/>
                  <a:pt x="613916" y="3684737"/>
                </a:cubicBezTo>
                <a:cubicBezTo>
                  <a:pt x="616396" y="3687217"/>
                  <a:pt x="616396" y="3690938"/>
                  <a:pt x="613916" y="3695899"/>
                </a:cubicBezTo>
                <a:cubicBezTo>
                  <a:pt x="611436" y="3700860"/>
                  <a:pt x="608955" y="3700860"/>
                  <a:pt x="606474" y="3695899"/>
                </a:cubicBezTo>
                <a:cubicBezTo>
                  <a:pt x="603994" y="3690938"/>
                  <a:pt x="603994" y="3687217"/>
                  <a:pt x="606474" y="3684737"/>
                </a:cubicBezTo>
                <a:cubicBezTo>
                  <a:pt x="607715" y="3683497"/>
                  <a:pt x="608955" y="3682876"/>
                  <a:pt x="610195" y="3682876"/>
                </a:cubicBezTo>
                <a:close/>
                <a:moveTo>
                  <a:pt x="5722441" y="3681016"/>
                </a:moveTo>
                <a:cubicBezTo>
                  <a:pt x="5727402" y="3681016"/>
                  <a:pt x="5729882" y="3682256"/>
                  <a:pt x="5729882" y="3684737"/>
                </a:cubicBezTo>
                <a:cubicBezTo>
                  <a:pt x="5729882" y="3687217"/>
                  <a:pt x="5727402" y="3688457"/>
                  <a:pt x="5722441" y="3688457"/>
                </a:cubicBezTo>
                <a:cubicBezTo>
                  <a:pt x="5717479" y="3688457"/>
                  <a:pt x="5714999" y="3687217"/>
                  <a:pt x="5714999" y="3684737"/>
                </a:cubicBezTo>
                <a:cubicBezTo>
                  <a:pt x="5714999" y="3682256"/>
                  <a:pt x="5717479" y="3681016"/>
                  <a:pt x="5722441" y="3681016"/>
                </a:cubicBezTo>
                <a:close/>
                <a:moveTo>
                  <a:pt x="228823" y="3677295"/>
                </a:moveTo>
                <a:cubicBezTo>
                  <a:pt x="230063" y="3677296"/>
                  <a:pt x="230683" y="3678536"/>
                  <a:pt x="230683" y="3681016"/>
                </a:cubicBezTo>
                <a:cubicBezTo>
                  <a:pt x="230683" y="3685977"/>
                  <a:pt x="228203" y="3688457"/>
                  <a:pt x="223242" y="3688457"/>
                </a:cubicBezTo>
                <a:lnTo>
                  <a:pt x="223242" y="3681016"/>
                </a:lnTo>
                <a:cubicBezTo>
                  <a:pt x="225722" y="3678536"/>
                  <a:pt x="227583" y="3677296"/>
                  <a:pt x="228823" y="3677295"/>
                </a:cubicBezTo>
                <a:close/>
                <a:moveTo>
                  <a:pt x="134875" y="3676365"/>
                </a:moveTo>
                <a:cubicBezTo>
                  <a:pt x="133015" y="3675745"/>
                  <a:pt x="131465" y="3676055"/>
                  <a:pt x="130224" y="3677295"/>
                </a:cubicBezTo>
                <a:cubicBezTo>
                  <a:pt x="127744" y="3679776"/>
                  <a:pt x="127744" y="3682256"/>
                  <a:pt x="130224" y="3684737"/>
                </a:cubicBezTo>
                <a:cubicBezTo>
                  <a:pt x="132705" y="3687217"/>
                  <a:pt x="136426" y="3688457"/>
                  <a:pt x="141386" y="3688457"/>
                </a:cubicBezTo>
                <a:lnTo>
                  <a:pt x="141386" y="3681016"/>
                </a:lnTo>
                <a:cubicBezTo>
                  <a:pt x="138906" y="3678536"/>
                  <a:pt x="136736" y="3676986"/>
                  <a:pt x="134875" y="3676365"/>
                </a:cubicBezTo>
                <a:close/>
                <a:moveTo>
                  <a:pt x="5744765" y="3673575"/>
                </a:moveTo>
                <a:lnTo>
                  <a:pt x="5752206" y="3673575"/>
                </a:lnTo>
                <a:cubicBezTo>
                  <a:pt x="5752206" y="3678535"/>
                  <a:pt x="5749726" y="3681016"/>
                  <a:pt x="5744765" y="3681016"/>
                </a:cubicBezTo>
                <a:cubicBezTo>
                  <a:pt x="5739803" y="3681016"/>
                  <a:pt x="5739803" y="3678535"/>
                  <a:pt x="5744765" y="3673575"/>
                </a:cubicBezTo>
                <a:close/>
                <a:moveTo>
                  <a:pt x="602754" y="3666133"/>
                </a:moveTo>
                <a:cubicBezTo>
                  <a:pt x="607715" y="3666133"/>
                  <a:pt x="610195" y="3668614"/>
                  <a:pt x="610195" y="3673575"/>
                </a:cubicBezTo>
                <a:lnTo>
                  <a:pt x="602754" y="3673575"/>
                </a:lnTo>
                <a:cubicBezTo>
                  <a:pt x="597793" y="3668614"/>
                  <a:pt x="597793" y="3666133"/>
                  <a:pt x="602754" y="3666133"/>
                </a:cubicBezTo>
                <a:close/>
                <a:moveTo>
                  <a:pt x="5744765" y="3658692"/>
                </a:moveTo>
                <a:cubicBezTo>
                  <a:pt x="5749726" y="3658692"/>
                  <a:pt x="5752206" y="3658692"/>
                  <a:pt x="5752206" y="3658692"/>
                </a:cubicBezTo>
                <a:lnTo>
                  <a:pt x="5744765" y="3666133"/>
                </a:lnTo>
                <a:cubicBezTo>
                  <a:pt x="5739803" y="3666133"/>
                  <a:pt x="5737323" y="3664893"/>
                  <a:pt x="5737323" y="3662413"/>
                </a:cubicBezTo>
                <a:cubicBezTo>
                  <a:pt x="5737323" y="3659932"/>
                  <a:pt x="5739803" y="3658692"/>
                  <a:pt x="5744765" y="3658692"/>
                </a:cubicBezTo>
                <a:close/>
                <a:moveTo>
                  <a:pt x="208359" y="3658692"/>
                </a:moveTo>
                <a:cubicBezTo>
                  <a:pt x="213320" y="3658692"/>
                  <a:pt x="217041" y="3659932"/>
                  <a:pt x="219521" y="3662413"/>
                </a:cubicBezTo>
                <a:cubicBezTo>
                  <a:pt x="222002" y="3664893"/>
                  <a:pt x="220761" y="3666133"/>
                  <a:pt x="215800" y="3666133"/>
                </a:cubicBezTo>
                <a:cubicBezTo>
                  <a:pt x="210840" y="3666133"/>
                  <a:pt x="208359" y="3663653"/>
                  <a:pt x="208359" y="3658692"/>
                </a:cubicBezTo>
                <a:close/>
                <a:moveTo>
                  <a:pt x="89296" y="3643809"/>
                </a:moveTo>
                <a:cubicBezTo>
                  <a:pt x="94258" y="3648770"/>
                  <a:pt x="99219" y="3651250"/>
                  <a:pt x="104179" y="3651250"/>
                </a:cubicBezTo>
                <a:lnTo>
                  <a:pt x="103249" y="3651250"/>
                </a:lnTo>
                <a:cubicBezTo>
                  <a:pt x="101389" y="3651250"/>
                  <a:pt x="99218" y="3651250"/>
                  <a:pt x="96738" y="3651250"/>
                </a:cubicBezTo>
                <a:cubicBezTo>
                  <a:pt x="91777" y="3651250"/>
                  <a:pt x="89296" y="3651250"/>
                  <a:pt x="89296" y="3651250"/>
                </a:cubicBezTo>
                <a:cubicBezTo>
                  <a:pt x="89296" y="3651250"/>
                  <a:pt x="89296" y="3648770"/>
                  <a:pt x="89296" y="3643809"/>
                </a:cubicBezTo>
                <a:close/>
                <a:moveTo>
                  <a:pt x="661458" y="3634714"/>
                </a:moveTo>
                <a:lnTo>
                  <a:pt x="660425" y="3637298"/>
                </a:lnTo>
                <a:cubicBezTo>
                  <a:pt x="659184" y="3639158"/>
                  <a:pt x="657324" y="3641329"/>
                  <a:pt x="654844" y="3643809"/>
                </a:cubicBezTo>
                <a:lnTo>
                  <a:pt x="662285" y="3651250"/>
                </a:lnTo>
                <a:cubicBezTo>
                  <a:pt x="667246" y="3651250"/>
                  <a:pt x="667246" y="3646290"/>
                  <a:pt x="662285" y="3636368"/>
                </a:cubicBezTo>
                <a:close/>
                <a:moveTo>
                  <a:pt x="150688" y="3632648"/>
                </a:moveTo>
                <a:cubicBezTo>
                  <a:pt x="151928" y="3632647"/>
                  <a:pt x="153789" y="3633888"/>
                  <a:pt x="156269" y="3636368"/>
                </a:cubicBezTo>
                <a:cubicBezTo>
                  <a:pt x="156269" y="3636368"/>
                  <a:pt x="153789" y="3636368"/>
                  <a:pt x="148828" y="3636368"/>
                </a:cubicBezTo>
                <a:cubicBezTo>
                  <a:pt x="148828" y="3633888"/>
                  <a:pt x="149448" y="3632647"/>
                  <a:pt x="150688" y="3632648"/>
                </a:cubicBezTo>
                <a:close/>
                <a:moveTo>
                  <a:pt x="1012031" y="3628926"/>
                </a:moveTo>
                <a:lnTo>
                  <a:pt x="1012031" y="3643809"/>
                </a:lnTo>
                <a:cubicBezTo>
                  <a:pt x="1021953" y="3643809"/>
                  <a:pt x="1026914" y="3646290"/>
                  <a:pt x="1026914" y="3651250"/>
                </a:cubicBezTo>
                <a:lnTo>
                  <a:pt x="1026914" y="3636368"/>
                </a:lnTo>
                <a:close/>
                <a:moveTo>
                  <a:pt x="654844" y="3621485"/>
                </a:moveTo>
                <a:cubicBezTo>
                  <a:pt x="649882" y="3626446"/>
                  <a:pt x="649882" y="3628926"/>
                  <a:pt x="654844" y="3628926"/>
                </a:cubicBezTo>
                <a:lnTo>
                  <a:pt x="658903" y="3629603"/>
                </a:lnTo>
                <a:close/>
                <a:moveTo>
                  <a:pt x="290214" y="3614043"/>
                </a:moveTo>
                <a:lnTo>
                  <a:pt x="297656" y="3614043"/>
                </a:lnTo>
                <a:lnTo>
                  <a:pt x="297656" y="3628926"/>
                </a:lnTo>
                <a:close/>
                <a:moveTo>
                  <a:pt x="319980" y="3606602"/>
                </a:moveTo>
                <a:cubicBezTo>
                  <a:pt x="319980" y="3606602"/>
                  <a:pt x="322461" y="3606602"/>
                  <a:pt x="327421" y="3606602"/>
                </a:cubicBezTo>
                <a:cubicBezTo>
                  <a:pt x="332383" y="3611563"/>
                  <a:pt x="334863" y="3611563"/>
                  <a:pt x="334863" y="3606602"/>
                </a:cubicBezTo>
                <a:lnTo>
                  <a:pt x="342304" y="3614043"/>
                </a:lnTo>
                <a:cubicBezTo>
                  <a:pt x="342304" y="3619004"/>
                  <a:pt x="339824" y="3622725"/>
                  <a:pt x="334863" y="3625206"/>
                </a:cubicBezTo>
                <a:cubicBezTo>
                  <a:pt x="329902" y="3627686"/>
                  <a:pt x="324941" y="3626446"/>
                  <a:pt x="319980" y="3621485"/>
                </a:cubicBezTo>
                <a:cubicBezTo>
                  <a:pt x="319980" y="3621485"/>
                  <a:pt x="319980" y="3620245"/>
                  <a:pt x="319980" y="3617764"/>
                </a:cubicBezTo>
                <a:cubicBezTo>
                  <a:pt x="319980" y="3615283"/>
                  <a:pt x="319980" y="3611563"/>
                  <a:pt x="319980" y="3606602"/>
                </a:cubicBezTo>
                <a:close/>
                <a:moveTo>
                  <a:pt x="148828" y="3599161"/>
                </a:moveTo>
                <a:cubicBezTo>
                  <a:pt x="148828" y="3604121"/>
                  <a:pt x="150068" y="3606602"/>
                  <a:pt x="152549" y="3606602"/>
                </a:cubicBezTo>
                <a:cubicBezTo>
                  <a:pt x="155029" y="3606602"/>
                  <a:pt x="156269" y="3605362"/>
                  <a:pt x="156269" y="3602881"/>
                </a:cubicBezTo>
                <a:cubicBezTo>
                  <a:pt x="156269" y="3600401"/>
                  <a:pt x="153789" y="3599161"/>
                  <a:pt x="148828" y="3599161"/>
                </a:cubicBezTo>
                <a:close/>
                <a:moveTo>
                  <a:pt x="89296" y="3599161"/>
                </a:moveTo>
                <a:cubicBezTo>
                  <a:pt x="104179" y="3609083"/>
                  <a:pt x="109140" y="3619004"/>
                  <a:pt x="104179" y="3628926"/>
                </a:cubicBezTo>
                <a:cubicBezTo>
                  <a:pt x="104179" y="3628926"/>
                  <a:pt x="99219" y="3623965"/>
                  <a:pt x="89296" y="3614043"/>
                </a:cubicBezTo>
                <a:close/>
                <a:moveTo>
                  <a:pt x="5804296" y="3591719"/>
                </a:moveTo>
                <a:lnTo>
                  <a:pt x="5804296" y="3614043"/>
                </a:lnTo>
                <a:cubicBezTo>
                  <a:pt x="5794375" y="3619004"/>
                  <a:pt x="5786933" y="3619004"/>
                  <a:pt x="5781972" y="3614043"/>
                </a:cubicBezTo>
                <a:cubicBezTo>
                  <a:pt x="5777011" y="3604121"/>
                  <a:pt x="5779491" y="3599161"/>
                  <a:pt x="5789413" y="3599161"/>
                </a:cubicBezTo>
                <a:cubicBezTo>
                  <a:pt x="5794375" y="3599161"/>
                  <a:pt x="5796855" y="3597921"/>
                  <a:pt x="5796855" y="3595440"/>
                </a:cubicBezTo>
                <a:cubicBezTo>
                  <a:pt x="5796855" y="3592959"/>
                  <a:pt x="5799335" y="3591719"/>
                  <a:pt x="5804296" y="3591719"/>
                </a:cubicBezTo>
                <a:close/>
                <a:moveTo>
                  <a:pt x="275332" y="3576836"/>
                </a:moveTo>
                <a:cubicBezTo>
                  <a:pt x="280292" y="3576836"/>
                  <a:pt x="282773" y="3578076"/>
                  <a:pt x="282773" y="3580557"/>
                </a:cubicBezTo>
                <a:cubicBezTo>
                  <a:pt x="282773" y="3583038"/>
                  <a:pt x="285254" y="3586758"/>
                  <a:pt x="290214" y="3591719"/>
                </a:cubicBezTo>
                <a:cubicBezTo>
                  <a:pt x="285254" y="3591719"/>
                  <a:pt x="280292" y="3589239"/>
                  <a:pt x="275332" y="3584278"/>
                </a:cubicBezTo>
                <a:cubicBezTo>
                  <a:pt x="270371" y="3579317"/>
                  <a:pt x="270371" y="3576836"/>
                  <a:pt x="275332" y="3576836"/>
                </a:cubicBezTo>
                <a:close/>
                <a:moveTo>
                  <a:pt x="253007" y="3576836"/>
                </a:moveTo>
                <a:cubicBezTo>
                  <a:pt x="253007" y="3581797"/>
                  <a:pt x="251767" y="3584278"/>
                  <a:pt x="249287" y="3584278"/>
                </a:cubicBezTo>
                <a:cubicBezTo>
                  <a:pt x="246806" y="3584278"/>
                  <a:pt x="245566" y="3583038"/>
                  <a:pt x="245566" y="3580557"/>
                </a:cubicBezTo>
                <a:cubicBezTo>
                  <a:pt x="245566" y="3578076"/>
                  <a:pt x="248047" y="3576836"/>
                  <a:pt x="253007" y="3576836"/>
                </a:cubicBezTo>
                <a:close/>
                <a:moveTo>
                  <a:pt x="156269" y="3569395"/>
                </a:moveTo>
                <a:cubicBezTo>
                  <a:pt x="161230" y="3569395"/>
                  <a:pt x="163711" y="3574356"/>
                  <a:pt x="163711" y="3584278"/>
                </a:cubicBezTo>
                <a:cubicBezTo>
                  <a:pt x="163711" y="3594200"/>
                  <a:pt x="163711" y="3599161"/>
                  <a:pt x="163711" y="3599161"/>
                </a:cubicBezTo>
                <a:cubicBezTo>
                  <a:pt x="163711" y="3599161"/>
                  <a:pt x="166191" y="3599161"/>
                  <a:pt x="171152" y="3599161"/>
                </a:cubicBezTo>
                <a:cubicBezTo>
                  <a:pt x="181074" y="3589239"/>
                  <a:pt x="188515" y="3589239"/>
                  <a:pt x="193476" y="3599161"/>
                </a:cubicBezTo>
                <a:cubicBezTo>
                  <a:pt x="198437" y="3604121"/>
                  <a:pt x="198437" y="3606602"/>
                  <a:pt x="193476" y="3606602"/>
                </a:cubicBezTo>
                <a:lnTo>
                  <a:pt x="200918" y="3643809"/>
                </a:lnTo>
                <a:lnTo>
                  <a:pt x="200918" y="3651250"/>
                </a:lnTo>
                <a:cubicBezTo>
                  <a:pt x="195957" y="3651250"/>
                  <a:pt x="193476" y="3652490"/>
                  <a:pt x="193476" y="3654971"/>
                </a:cubicBezTo>
                <a:cubicBezTo>
                  <a:pt x="193476" y="3657452"/>
                  <a:pt x="190996" y="3658692"/>
                  <a:pt x="186035" y="3658692"/>
                </a:cubicBezTo>
                <a:lnTo>
                  <a:pt x="186035" y="3651250"/>
                </a:lnTo>
                <a:lnTo>
                  <a:pt x="171152" y="3643809"/>
                </a:lnTo>
                <a:cubicBezTo>
                  <a:pt x="171152" y="3643809"/>
                  <a:pt x="169912" y="3642569"/>
                  <a:pt x="167431" y="3640088"/>
                </a:cubicBezTo>
                <a:cubicBezTo>
                  <a:pt x="164951" y="3637608"/>
                  <a:pt x="163711" y="3633887"/>
                  <a:pt x="163711" y="3628926"/>
                </a:cubicBezTo>
                <a:cubicBezTo>
                  <a:pt x="158750" y="3614043"/>
                  <a:pt x="151308" y="3611563"/>
                  <a:pt x="141386" y="3621485"/>
                </a:cubicBezTo>
                <a:cubicBezTo>
                  <a:pt x="136426" y="3626446"/>
                  <a:pt x="135185" y="3630166"/>
                  <a:pt x="137666" y="3632647"/>
                </a:cubicBezTo>
                <a:cubicBezTo>
                  <a:pt x="140146" y="3635128"/>
                  <a:pt x="143867" y="3636368"/>
                  <a:pt x="148828" y="3636368"/>
                </a:cubicBezTo>
                <a:cubicBezTo>
                  <a:pt x="143867" y="3636368"/>
                  <a:pt x="141386" y="3638848"/>
                  <a:pt x="141386" y="3643809"/>
                </a:cubicBezTo>
                <a:cubicBezTo>
                  <a:pt x="141386" y="3648770"/>
                  <a:pt x="143867" y="3653731"/>
                  <a:pt x="148828" y="3658692"/>
                </a:cubicBezTo>
                <a:cubicBezTo>
                  <a:pt x="153789" y="3663653"/>
                  <a:pt x="157509" y="3663653"/>
                  <a:pt x="159990" y="3658692"/>
                </a:cubicBezTo>
                <a:cubicBezTo>
                  <a:pt x="162470" y="3653731"/>
                  <a:pt x="164951" y="3653731"/>
                  <a:pt x="167431" y="3658692"/>
                </a:cubicBezTo>
                <a:cubicBezTo>
                  <a:pt x="169912" y="3663653"/>
                  <a:pt x="168671" y="3666133"/>
                  <a:pt x="163711" y="3666133"/>
                </a:cubicBezTo>
                <a:cubicBezTo>
                  <a:pt x="158750" y="3666133"/>
                  <a:pt x="158750" y="3668614"/>
                  <a:pt x="163711" y="3673575"/>
                </a:cubicBezTo>
                <a:lnTo>
                  <a:pt x="171152" y="3673575"/>
                </a:lnTo>
                <a:cubicBezTo>
                  <a:pt x="176113" y="3673575"/>
                  <a:pt x="181074" y="3677295"/>
                  <a:pt x="186035" y="3684737"/>
                </a:cubicBezTo>
                <a:cubicBezTo>
                  <a:pt x="190996" y="3692178"/>
                  <a:pt x="193476" y="3695899"/>
                  <a:pt x="193476" y="3695899"/>
                </a:cubicBezTo>
                <a:lnTo>
                  <a:pt x="178593" y="3688457"/>
                </a:lnTo>
                <a:lnTo>
                  <a:pt x="163711" y="3681016"/>
                </a:lnTo>
                <a:cubicBezTo>
                  <a:pt x="163711" y="3681016"/>
                  <a:pt x="162470" y="3681016"/>
                  <a:pt x="159990" y="3681016"/>
                </a:cubicBezTo>
                <a:cubicBezTo>
                  <a:pt x="157509" y="3681016"/>
                  <a:pt x="156269" y="3683497"/>
                  <a:pt x="156269" y="3688457"/>
                </a:cubicBezTo>
                <a:lnTo>
                  <a:pt x="163711" y="3703340"/>
                </a:lnTo>
                <a:cubicBezTo>
                  <a:pt x="163711" y="3703340"/>
                  <a:pt x="168671" y="3708301"/>
                  <a:pt x="178593" y="3718223"/>
                </a:cubicBezTo>
                <a:cubicBezTo>
                  <a:pt x="183554" y="3718223"/>
                  <a:pt x="188515" y="3719463"/>
                  <a:pt x="193476" y="3721944"/>
                </a:cubicBezTo>
                <a:cubicBezTo>
                  <a:pt x="198437" y="3724424"/>
                  <a:pt x="200918" y="3728145"/>
                  <a:pt x="200918" y="3733106"/>
                </a:cubicBezTo>
                <a:cubicBezTo>
                  <a:pt x="200918" y="3738067"/>
                  <a:pt x="202158" y="3741787"/>
                  <a:pt x="204638" y="3744268"/>
                </a:cubicBezTo>
                <a:cubicBezTo>
                  <a:pt x="207119" y="3746749"/>
                  <a:pt x="209599" y="3747989"/>
                  <a:pt x="212080" y="3747989"/>
                </a:cubicBezTo>
                <a:cubicBezTo>
                  <a:pt x="214560" y="3747989"/>
                  <a:pt x="217041" y="3744268"/>
                  <a:pt x="219521" y="3736827"/>
                </a:cubicBezTo>
                <a:cubicBezTo>
                  <a:pt x="222002" y="3729385"/>
                  <a:pt x="220761" y="3723184"/>
                  <a:pt x="215800" y="3718223"/>
                </a:cubicBezTo>
                <a:cubicBezTo>
                  <a:pt x="210840" y="3713262"/>
                  <a:pt x="208359" y="3710782"/>
                  <a:pt x="208359" y="3710782"/>
                </a:cubicBezTo>
                <a:lnTo>
                  <a:pt x="208359" y="3703340"/>
                </a:lnTo>
                <a:cubicBezTo>
                  <a:pt x="218281" y="3708301"/>
                  <a:pt x="223242" y="3710782"/>
                  <a:pt x="223242" y="3710782"/>
                </a:cubicBezTo>
                <a:lnTo>
                  <a:pt x="223242" y="3755430"/>
                </a:lnTo>
                <a:cubicBezTo>
                  <a:pt x="218281" y="3755430"/>
                  <a:pt x="215800" y="3760391"/>
                  <a:pt x="215800" y="3770313"/>
                </a:cubicBezTo>
                <a:lnTo>
                  <a:pt x="230683" y="3770313"/>
                </a:lnTo>
                <a:cubicBezTo>
                  <a:pt x="230683" y="3765352"/>
                  <a:pt x="235644" y="3765352"/>
                  <a:pt x="245566" y="3770313"/>
                </a:cubicBezTo>
                <a:lnTo>
                  <a:pt x="282773" y="3807520"/>
                </a:lnTo>
                <a:cubicBezTo>
                  <a:pt x="277812" y="3807520"/>
                  <a:pt x="272851" y="3803799"/>
                  <a:pt x="267890" y="3796358"/>
                </a:cubicBezTo>
                <a:cubicBezTo>
                  <a:pt x="262929" y="3788916"/>
                  <a:pt x="257968" y="3785196"/>
                  <a:pt x="253007" y="3785196"/>
                </a:cubicBezTo>
                <a:lnTo>
                  <a:pt x="253007" y="3800079"/>
                </a:lnTo>
                <a:lnTo>
                  <a:pt x="253007" y="3814961"/>
                </a:lnTo>
                <a:lnTo>
                  <a:pt x="245566" y="3822403"/>
                </a:lnTo>
                <a:lnTo>
                  <a:pt x="260449" y="3822403"/>
                </a:lnTo>
                <a:cubicBezTo>
                  <a:pt x="280292" y="3817442"/>
                  <a:pt x="290214" y="3812481"/>
                  <a:pt x="290214" y="3807520"/>
                </a:cubicBezTo>
                <a:lnTo>
                  <a:pt x="305097" y="3807520"/>
                </a:lnTo>
                <a:lnTo>
                  <a:pt x="297656" y="3822403"/>
                </a:lnTo>
                <a:cubicBezTo>
                  <a:pt x="292695" y="3817442"/>
                  <a:pt x="287734" y="3818682"/>
                  <a:pt x="282773" y="3826123"/>
                </a:cubicBezTo>
                <a:cubicBezTo>
                  <a:pt x="277812" y="3833565"/>
                  <a:pt x="275332" y="3834805"/>
                  <a:pt x="275332" y="3829844"/>
                </a:cubicBezTo>
                <a:lnTo>
                  <a:pt x="253007" y="3829844"/>
                </a:lnTo>
                <a:cubicBezTo>
                  <a:pt x="243086" y="3834805"/>
                  <a:pt x="235644" y="3837286"/>
                  <a:pt x="230683" y="3837286"/>
                </a:cubicBezTo>
                <a:cubicBezTo>
                  <a:pt x="230683" y="3832325"/>
                  <a:pt x="229443" y="3827364"/>
                  <a:pt x="226963" y="3822403"/>
                </a:cubicBezTo>
                <a:cubicBezTo>
                  <a:pt x="224482" y="3817442"/>
                  <a:pt x="220761" y="3810001"/>
                  <a:pt x="215800" y="3800079"/>
                </a:cubicBezTo>
                <a:cubicBezTo>
                  <a:pt x="215800" y="3795118"/>
                  <a:pt x="214560" y="3792637"/>
                  <a:pt x="212080" y="3792637"/>
                </a:cubicBezTo>
                <a:cubicBezTo>
                  <a:pt x="209599" y="3792637"/>
                  <a:pt x="205878" y="3792637"/>
                  <a:pt x="200918" y="3792637"/>
                </a:cubicBezTo>
                <a:cubicBezTo>
                  <a:pt x="200918" y="3797598"/>
                  <a:pt x="195957" y="3798839"/>
                  <a:pt x="186035" y="3796358"/>
                </a:cubicBezTo>
                <a:cubicBezTo>
                  <a:pt x="176113" y="3793877"/>
                  <a:pt x="173633" y="3790157"/>
                  <a:pt x="178593" y="3785196"/>
                </a:cubicBezTo>
                <a:cubicBezTo>
                  <a:pt x="188515" y="3765352"/>
                  <a:pt x="178593" y="3750469"/>
                  <a:pt x="148828" y="3740547"/>
                </a:cubicBezTo>
                <a:lnTo>
                  <a:pt x="148828" y="3733106"/>
                </a:lnTo>
                <a:cubicBezTo>
                  <a:pt x="148828" y="3733106"/>
                  <a:pt x="148828" y="3729385"/>
                  <a:pt x="148828" y="3721944"/>
                </a:cubicBezTo>
                <a:cubicBezTo>
                  <a:pt x="148828" y="3714502"/>
                  <a:pt x="145107" y="3709542"/>
                  <a:pt x="137666" y="3707061"/>
                </a:cubicBezTo>
                <a:cubicBezTo>
                  <a:pt x="130224" y="3704580"/>
                  <a:pt x="125263" y="3698380"/>
                  <a:pt x="122783" y="3688457"/>
                </a:cubicBezTo>
                <a:cubicBezTo>
                  <a:pt x="120302" y="3678535"/>
                  <a:pt x="121543" y="3672335"/>
                  <a:pt x="126504" y="3669854"/>
                </a:cubicBezTo>
                <a:cubicBezTo>
                  <a:pt x="131465" y="3667373"/>
                  <a:pt x="132705" y="3659932"/>
                  <a:pt x="130224" y="3647530"/>
                </a:cubicBezTo>
                <a:cubicBezTo>
                  <a:pt x="127744" y="3635128"/>
                  <a:pt x="124023" y="3628926"/>
                  <a:pt x="119062" y="3628926"/>
                </a:cubicBezTo>
                <a:cubicBezTo>
                  <a:pt x="119062" y="3628926"/>
                  <a:pt x="120302" y="3627686"/>
                  <a:pt x="122783" y="3625206"/>
                </a:cubicBezTo>
                <a:cubicBezTo>
                  <a:pt x="125263" y="3622725"/>
                  <a:pt x="128984" y="3619004"/>
                  <a:pt x="133945" y="3614043"/>
                </a:cubicBezTo>
                <a:cubicBezTo>
                  <a:pt x="148828" y="3594200"/>
                  <a:pt x="155029" y="3583038"/>
                  <a:pt x="152549" y="3580557"/>
                </a:cubicBezTo>
                <a:cubicBezTo>
                  <a:pt x="150068" y="3578076"/>
                  <a:pt x="148828" y="3575596"/>
                  <a:pt x="148828" y="3573116"/>
                </a:cubicBezTo>
                <a:cubicBezTo>
                  <a:pt x="148828" y="3570635"/>
                  <a:pt x="151308" y="3569395"/>
                  <a:pt x="156269" y="3569395"/>
                </a:cubicBezTo>
                <a:close/>
                <a:moveTo>
                  <a:pt x="5841503" y="3561954"/>
                </a:moveTo>
                <a:cubicBezTo>
                  <a:pt x="5841503" y="3561954"/>
                  <a:pt x="5843983" y="3561954"/>
                  <a:pt x="5848945" y="3561954"/>
                </a:cubicBezTo>
                <a:cubicBezTo>
                  <a:pt x="5848945" y="3561954"/>
                  <a:pt x="5851425" y="3561954"/>
                  <a:pt x="5856386" y="3561954"/>
                </a:cubicBezTo>
                <a:cubicBezTo>
                  <a:pt x="5856386" y="3561954"/>
                  <a:pt x="5853905" y="3564434"/>
                  <a:pt x="5848945" y="3569395"/>
                </a:cubicBezTo>
                <a:close/>
                <a:moveTo>
                  <a:pt x="126504" y="3561954"/>
                </a:moveTo>
                <a:cubicBezTo>
                  <a:pt x="131465" y="3561954"/>
                  <a:pt x="133945" y="3564434"/>
                  <a:pt x="133945" y="3569395"/>
                </a:cubicBezTo>
                <a:cubicBezTo>
                  <a:pt x="133945" y="3574356"/>
                  <a:pt x="136426" y="3576836"/>
                  <a:pt x="141386" y="3576836"/>
                </a:cubicBezTo>
                <a:lnTo>
                  <a:pt x="126504" y="3576836"/>
                </a:lnTo>
                <a:lnTo>
                  <a:pt x="126504" y="3569395"/>
                </a:lnTo>
                <a:cubicBezTo>
                  <a:pt x="126504" y="3564434"/>
                  <a:pt x="126504" y="3561954"/>
                  <a:pt x="126504" y="3561954"/>
                </a:cubicBezTo>
                <a:close/>
                <a:moveTo>
                  <a:pt x="89296" y="3554512"/>
                </a:moveTo>
                <a:cubicBezTo>
                  <a:pt x="94258" y="3554512"/>
                  <a:pt x="96738" y="3554512"/>
                  <a:pt x="96738" y="3554512"/>
                </a:cubicBezTo>
                <a:cubicBezTo>
                  <a:pt x="96738" y="3559473"/>
                  <a:pt x="96738" y="3561954"/>
                  <a:pt x="96738" y="3561954"/>
                </a:cubicBezTo>
                <a:cubicBezTo>
                  <a:pt x="91777" y="3561954"/>
                  <a:pt x="89296" y="3559473"/>
                  <a:pt x="89296" y="3554512"/>
                </a:cubicBezTo>
                <a:close/>
                <a:moveTo>
                  <a:pt x="290214" y="3547071"/>
                </a:moveTo>
                <a:cubicBezTo>
                  <a:pt x="300136" y="3547071"/>
                  <a:pt x="305097" y="3549551"/>
                  <a:pt x="305097" y="3554512"/>
                </a:cubicBezTo>
                <a:lnTo>
                  <a:pt x="282773" y="3554512"/>
                </a:lnTo>
                <a:close/>
                <a:moveTo>
                  <a:pt x="128364" y="3541490"/>
                </a:moveTo>
                <a:cubicBezTo>
                  <a:pt x="129604" y="3541490"/>
                  <a:pt x="131465" y="3542110"/>
                  <a:pt x="133945" y="3543350"/>
                </a:cubicBezTo>
                <a:cubicBezTo>
                  <a:pt x="138906" y="3545831"/>
                  <a:pt x="138906" y="3549551"/>
                  <a:pt x="133945" y="3554512"/>
                </a:cubicBezTo>
                <a:cubicBezTo>
                  <a:pt x="128984" y="3549551"/>
                  <a:pt x="126504" y="3545831"/>
                  <a:pt x="126504" y="3543350"/>
                </a:cubicBezTo>
                <a:cubicBezTo>
                  <a:pt x="126504" y="3542110"/>
                  <a:pt x="127124" y="3541490"/>
                  <a:pt x="128364" y="3541490"/>
                </a:cubicBezTo>
                <a:close/>
                <a:moveTo>
                  <a:pt x="107900" y="3539629"/>
                </a:moveTo>
                <a:cubicBezTo>
                  <a:pt x="110380" y="3539629"/>
                  <a:pt x="112861" y="3540869"/>
                  <a:pt x="115342" y="3543350"/>
                </a:cubicBezTo>
                <a:cubicBezTo>
                  <a:pt x="117822" y="3545831"/>
                  <a:pt x="119062" y="3547071"/>
                  <a:pt x="119062" y="3547071"/>
                </a:cubicBezTo>
                <a:lnTo>
                  <a:pt x="104179" y="3547071"/>
                </a:lnTo>
                <a:cubicBezTo>
                  <a:pt x="104179" y="3542110"/>
                  <a:pt x="105420" y="3539629"/>
                  <a:pt x="107900" y="3539629"/>
                </a:cubicBezTo>
                <a:close/>
                <a:moveTo>
                  <a:pt x="5915917" y="3532188"/>
                </a:moveTo>
                <a:lnTo>
                  <a:pt x="5930800" y="3532188"/>
                </a:lnTo>
                <a:cubicBezTo>
                  <a:pt x="5925839" y="3537149"/>
                  <a:pt x="5918397" y="3539629"/>
                  <a:pt x="5908475" y="3539629"/>
                </a:cubicBezTo>
                <a:close/>
                <a:moveTo>
                  <a:pt x="5804296" y="3524747"/>
                </a:moveTo>
                <a:cubicBezTo>
                  <a:pt x="5809257" y="3524747"/>
                  <a:pt x="5811737" y="3527227"/>
                  <a:pt x="5811737" y="3532188"/>
                </a:cubicBezTo>
                <a:lnTo>
                  <a:pt x="5804296" y="3532188"/>
                </a:lnTo>
                <a:cubicBezTo>
                  <a:pt x="5799335" y="3532188"/>
                  <a:pt x="5796855" y="3532188"/>
                  <a:pt x="5796855" y="3532188"/>
                </a:cubicBezTo>
                <a:close/>
                <a:moveTo>
                  <a:pt x="148828" y="3524747"/>
                </a:moveTo>
                <a:lnTo>
                  <a:pt x="156269" y="3539629"/>
                </a:lnTo>
                <a:lnTo>
                  <a:pt x="148828" y="3539629"/>
                </a:lnTo>
                <a:cubicBezTo>
                  <a:pt x="148828" y="3534669"/>
                  <a:pt x="148828" y="3529707"/>
                  <a:pt x="148828" y="3524747"/>
                </a:cubicBezTo>
                <a:close/>
                <a:moveTo>
                  <a:pt x="29765" y="3524747"/>
                </a:moveTo>
                <a:lnTo>
                  <a:pt x="44648" y="3524747"/>
                </a:lnTo>
                <a:cubicBezTo>
                  <a:pt x="49609" y="3534669"/>
                  <a:pt x="54570" y="3543350"/>
                  <a:pt x="59531" y="3550791"/>
                </a:cubicBezTo>
                <a:cubicBezTo>
                  <a:pt x="64492" y="3558233"/>
                  <a:pt x="66972" y="3563194"/>
                  <a:pt x="66972" y="3565674"/>
                </a:cubicBezTo>
                <a:cubicBezTo>
                  <a:pt x="66972" y="3568155"/>
                  <a:pt x="63252" y="3564434"/>
                  <a:pt x="55810" y="3554512"/>
                </a:cubicBezTo>
                <a:cubicBezTo>
                  <a:pt x="48369" y="3544590"/>
                  <a:pt x="39687" y="3534669"/>
                  <a:pt x="29765" y="3524747"/>
                </a:cubicBezTo>
                <a:close/>
                <a:moveTo>
                  <a:pt x="277192" y="3515445"/>
                </a:moveTo>
                <a:cubicBezTo>
                  <a:pt x="278432" y="3515445"/>
                  <a:pt x="280293" y="3517305"/>
                  <a:pt x="282773" y="3521026"/>
                </a:cubicBezTo>
                <a:cubicBezTo>
                  <a:pt x="287734" y="3528467"/>
                  <a:pt x="290214" y="3532188"/>
                  <a:pt x="290214" y="3532188"/>
                </a:cubicBezTo>
                <a:lnTo>
                  <a:pt x="275332" y="3532188"/>
                </a:lnTo>
                <a:cubicBezTo>
                  <a:pt x="275332" y="3532188"/>
                  <a:pt x="275332" y="3528467"/>
                  <a:pt x="275332" y="3521026"/>
                </a:cubicBezTo>
                <a:cubicBezTo>
                  <a:pt x="275332" y="3517305"/>
                  <a:pt x="275952" y="3515445"/>
                  <a:pt x="277192" y="3515445"/>
                </a:cubicBezTo>
                <a:close/>
                <a:moveTo>
                  <a:pt x="143247" y="3513584"/>
                </a:moveTo>
                <a:cubicBezTo>
                  <a:pt x="144487" y="3513585"/>
                  <a:pt x="146347" y="3514825"/>
                  <a:pt x="148828" y="3517305"/>
                </a:cubicBezTo>
                <a:lnTo>
                  <a:pt x="141386" y="3532188"/>
                </a:lnTo>
                <a:lnTo>
                  <a:pt x="141386" y="3517305"/>
                </a:lnTo>
                <a:cubicBezTo>
                  <a:pt x="141386" y="3514825"/>
                  <a:pt x="142006" y="3513585"/>
                  <a:pt x="143247" y="3513584"/>
                </a:cubicBezTo>
                <a:close/>
                <a:moveTo>
                  <a:pt x="230683" y="3509864"/>
                </a:moveTo>
                <a:cubicBezTo>
                  <a:pt x="235644" y="3514824"/>
                  <a:pt x="238125" y="3519786"/>
                  <a:pt x="238125" y="3524747"/>
                </a:cubicBezTo>
                <a:cubicBezTo>
                  <a:pt x="233164" y="3524747"/>
                  <a:pt x="230683" y="3522266"/>
                  <a:pt x="230683" y="3517305"/>
                </a:cubicBezTo>
                <a:close/>
                <a:moveTo>
                  <a:pt x="253007" y="3502422"/>
                </a:moveTo>
                <a:cubicBezTo>
                  <a:pt x="257968" y="3502422"/>
                  <a:pt x="261689" y="3504903"/>
                  <a:pt x="264170" y="3509864"/>
                </a:cubicBezTo>
                <a:cubicBezTo>
                  <a:pt x="266650" y="3514824"/>
                  <a:pt x="265410" y="3517305"/>
                  <a:pt x="260449" y="3517305"/>
                </a:cubicBezTo>
                <a:cubicBezTo>
                  <a:pt x="255488" y="3517305"/>
                  <a:pt x="253007" y="3514824"/>
                  <a:pt x="253007" y="3509864"/>
                </a:cubicBezTo>
                <a:cubicBezTo>
                  <a:pt x="253007" y="3504903"/>
                  <a:pt x="253007" y="3502422"/>
                  <a:pt x="253007" y="3502422"/>
                </a:cubicBezTo>
                <a:close/>
                <a:moveTo>
                  <a:pt x="632519" y="3494981"/>
                </a:moveTo>
                <a:cubicBezTo>
                  <a:pt x="622598" y="3494981"/>
                  <a:pt x="620117" y="3502422"/>
                  <a:pt x="625078" y="3517305"/>
                </a:cubicBezTo>
                <a:cubicBezTo>
                  <a:pt x="630039" y="3517305"/>
                  <a:pt x="637480" y="3514824"/>
                  <a:pt x="647402" y="3509864"/>
                </a:cubicBezTo>
                <a:cubicBezTo>
                  <a:pt x="657324" y="3499942"/>
                  <a:pt x="654844" y="3497462"/>
                  <a:pt x="639961" y="3502422"/>
                </a:cubicBezTo>
                <a:close/>
                <a:moveTo>
                  <a:pt x="178593" y="3494981"/>
                </a:moveTo>
                <a:cubicBezTo>
                  <a:pt x="178593" y="3494981"/>
                  <a:pt x="178593" y="3497462"/>
                  <a:pt x="178593" y="3502422"/>
                </a:cubicBezTo>
                <a:cubicBezTo>
                  <a:pt x="178593" y="3507383"/>
                  <a:pt x="178593" y="3512344"/>
                  <a:pt x="178593" y="3517305"/>
                </a:cubicBezTo>
                <a:cubicBezTo>
                  <a:pt x="178593" y="3527227"/>
                  <a:pt x="178593" y="3532188"/>
                  <a:pt x="178593" y="3532188"/>
                </a:cubicBezTo>
                <a:cubicBezTo>
                  <a:pt x="178593" y="3532188"/>
                  <a:pt x="177353" y="3530948"/>
                  <a:pt x="174873" y="3528467"/>
                </a:cubicBezTo>
                <a:cubicBezTo>
                  <a:pt x="172392" y="3525987"/>
                  <a:pt x="171152" y="3522266"/>
                  <a:pt x="171152" y="3517305"/>
                </a:cubicBezTo>
                <a:cubicBezTo>
                  <a:pt x="171152" y="3512344"/>
                  <a:pt x="171152" y="3509864"/>
                  <a:pt x="171152" y="3509864"/>
                </a:cubicBezTo>
                <a:close/>
                <a:moveTo>
                  <a:pt x="5944753" y="3489400"/>
                </a:moveTo>
                <a:cubicBezTo>
                  <a:pt x="5946613" y="3489400"/>
                  <a:pt x="5948163" y="3490020"/>
                  <a:pt x="5949403" y="3491260"/>
                </a:cubicBezTo>
                <a:cubicBezTo>
                  <a:pt x="5951883" y="3493741"/>
                  <a:pt x="5953124" y="3497462"/>
                  <a:pt x="5953124" y="3502422"/>
                </a:cubicBezTo>
                <a:cubicBezTo>
                  <a:pt x="5948163" y="3507383"/>
                  <a:pt x="5943203" y="3507383"/>
                  <a:pt x="5938241" y="3502422"/>
                </a:cubicBezTo>
                <a:cubicBezTo>
                  <a:pt x="5933280" y="3497462"/>
                  <a:pt x="5933280" y="3493741"/>
                  <a:pt x="5938241" y="3491260"/>
                </a:cubicBezTo>
                <a:cubicBezTo>
                  <a:pt x="5940722" y="3490020"/>
                  <a:pt x="5942893" y="3489400"/>
                  <a:pt x="5944753" y="3489400"/>
                </a:cubicBezTo>
                <a:close/>
                <a:moveTo>
                  <a:pt x="625078" y="3480098"/>
                </a:moveTo>
                <a:lnTo>
                  <a:pt x="610195" y="3487540"/>
                </a:lnTo>
                <a:cubicBezTo>
                  <a:pt x="615156" y="3487540"/>
                  <a:pt x="617637" y="3487540"/>
                  <a:pt x="617637" y="3487540"/>
                </a:cubicBezTo>
                <a:cubicBezTo>
                  <a:pt x="617637" y="3487540"/>
                  <a:pt x="618877" y="3487540"/>
                  <a:pt x="621357" y="3487540"/>
                </a:cubicBezTo>
                <a:cubicBezTo>
                  <a:pt x="623838" y="3487540"/>
                  <a:pt x="625078" y="3485059"/>
                  <a:pt x="625078" y="3480098"/>
                </a:cubicBezTo>
                <a:close/>
                <a:moveTo>
                  <a:pt x="293935" y="3457774"/>
                </a:moveTo>
                <a:cubicBezTo>
                  <a:pt x="296416" y="3457774"/>
                  <a:pt x="297656" y="3460255"/>
                  <a:pt x="297656" y="3465215"/>
                </a:cubicBezTo>
                <a:cubicBezTo>
                  <a:pt x="297656" y="3470176"/>
                  <a:pt x="296416" y="3470176"/>
                  <a:pt x="293935" y="3465215"/>
                </a:cubicBezTo>
                <a:cubicBezTo>
                  <a:pt x="291455" y="3460255"/>
                  <a:pt x="291455" y="3457774"/>
                  <a:pt x="293935" y="3457774"/>
                </a:cubicBezTo>
                <a:close/>
                <a:moveTo>
                  <a:pt x="126504" y="3450332"/>
                </a:moveTo>
                <a:cubicBezTo>
                  <a:pt x="131465" y="3455293"/>
                  <a:pt x="133945" y="3460255"/>
                  <a:pt x="133945" y="3465215"/>
                </a:cubicBezTo>
                <a:cubicBezTo>
                  <a:pt x="133945" y="3470176"/>
                  <a:pt x="133945" y="3473897"/>
                  <a:pt x="133945" y="3476377"/>
                </a:cubicBezTo>
                <a:cubicBezTo>
                  <a:pt x="133945" y="3478858"/>
                  <a:pt x="136426" y="3480098"/>
                  <a:pt x="141386" y="3480098"/>
                </a:cubicBezTo>
                <a:lnTo>
                  <a:pt x="148828" y="3480098"/>
                </a:lnTo>
                <a:cubicBezTo>
                  <a:pt x="148828" y="3470176"/>
                  <a:pt x="153789" y="3465215"/>
                  <a:pt x="163711" y="3465215"/>
                </a:cubicBezTo>
                <a:cubicBezTo>
                  <a:pt x="173633" y="3460255"/>
                  <a:pt x="173633" y="3465215"/>
                  <a:pt x="163711" y="3480098"/>
                </a:cubicBezTo>
                <a:cubicBezTo>
                  <a:pt x="163711" y="3490020"/>
                  <a:pt x="158750" y="3494981"/>
                  <a:pt x="148828" y="3494981"/>
                </a:cubicBezTo>
                <a:cubicBezTo>
                  <a:pt x="138906" y="3494981"/>
                  <a:pt x="131465" y="3490020"/>
                  <a:pt x="126504" y="3480098"/>
                </a:cubicBezTo>
                <a:close/>
                <a:moveTo>
                  <a:pt x="14882" y="3450332"/>
                </a:moveTo>
                <a:cubicBezTo>
                  <a:pt x="19844" y="3450332"/>
                  <a:pt x="22324" y="3450332"/>
                  <a:pt x="22324" y="3450332"/>
                </a:cubicBezTo>
                <a:lnTo>
                  <a:pt x="14882" y="3457774"/>
                </a:lnTo>
                <a:cubicBezTo>
                  <a:pt x="14882" y="3457774"/>
                  <a:pt x="14882" y="3455293"/>
                  <a:pt x="14882" y="3450332"/>
                </a:cubicBezTo>
                <a:close/>
                <a:moveTo>
                  <a:pt x="535781" y="3442891"/>
                </a:moveTo>
                <a:lnTo>
                  <a:pt x="543222" y="3442891"/>
                </a:lnTo>
                <a:lnTo>
                  <a:pt x="550664" y="3450332"/>
                </a:lnTo>
                <a:lnTo>
                  <a:pt x="558105" y="3472657"/>
                </a:lnTo>
                <a:cubicBezTo>
                  <a:pt x="558105" y="3477617"/>
                  <a:pt x="556865" y="3480098"/>
                  <a:pt x="554384" y="3480098"/>
                </a:cubicBezTo>
                <a:cubicBezTo>
                  <a:pt x="551904" y="3480098"/>
                  <a:pt x="550664" y="3477617"/>
                  <a:pt x="550664" y="3472657"/>
                </a:cubicBezTo>
                <a:lnTo>
                  <a:pt x="550664" y="3465215"/>
                </a:lnTo>
                <a:cubicBezTo>
                  <a:pt x="550664" y="3460255"/>
                  <a:pt x="548183" y="3455293"/>
                  <a:pt x="543222" y="3450332"/>
                </a:cubicBezTo>
                <a:cubicBezTo>
                  <a:pt x="538261" y="3445372"/>
                  <a:pt x="535781" y="3442891"/>
                  <a:pt x="535781" y="3442891"/>
                </a:cubicBezTo>
                <a:close/>
                <a:moveTo>
                  <a:pt x="29765" y="3442891"/>
                </a:moveTo>
                <a:lnTo>
                  <a:pt x="37207" y="3442891"/>
                </a:lnTo>
                <a:lnTo>
                  <a:pt x="44648" y="3450332"/>
                </a:lnTo>
                <a:lnTo>
                  <a:pt x="52089" y="3472657"/>
                </a:lnTo>
                <a:lnTo>
                  <a:pt x="44648" y="3472657"/>
                </a:lnTo>
                <a:cubicBezTo>
                  <a:pt x="39687" y="3472657"/>
                  <a:pt x="38447" y="3470176"/>
                  <a:pt x="40928" y="3465215"/>
                </a:cubicBezTo>
                <a:cubicBezTo>
                  <a:pt x="43408" y="3460255"/>
                  <a:pt x="42167" y="3455293"/>
                  <a:pt x="37207" y="3450332"/>
                </a:cubicBezTo>
                <a:cubicBezTo>
                  <a:pt x="32246" y="3450332"/>
                  <a:pt x="29765" y="3447852"/>
                  <a:pt x="29765" y="3442891"/>
                </a:cubicBezTo>
                <a:close/>
                <a:moveTo>
                  <a:pt x="334863" y="3435450"/>
                </a:moveTo>
                <a:lnTo>
                  <a:pt x="342304" y="3435450"/>
                </a:lnTo>
                <a:lnTo>
                  <a:pt x="342304" y="3442891"/>
                </a:lnTo>
                <a:cubicBezTo>
                  <a:pt x="342304" y="3442891"/>
                  <a:pt x="341064" y="3441651"/>
                  <a:pt x="338584" y="3439170"/>
                </a:cubicBezTo>
                <a:cubicBezTo>
                  <a:pt x="336103" y="3436690"/>
                  <a:pt x="334863" y="3435450"/>
                  <a:pt x="334863" y="3435450"/>
                </a:cubicBezTo>
                <a:close/>
                <a:moveTo>
                  <a:pt x="6005214" y="3428008"/>
                </a:moveTo>
                <a:cubicBezTo>
                  <a:pt x="6005214" y="3432969"/>
                  <a:pt x="6003973" y="3436690"/>
                  <a:pt x="6001493" y="3439170"/>
                </a:cubicBezTo>
                <a:cubicBezTo>
                  <a:pt x="5999013" y="3441651"/>
                  <a:pt x="5995293" y="3445372"/>
                  <a:pt x="5990331" y="3450332"/>
                </a:cubicBezTo>
                <a:cubicBezTo>
                  <a:pt x="5985370" y="3455293"/>
                  <a:pt x="5982889" y="3460255"/>
                  <a:pt x="5982889" y="3465215"/>
                </a:cubicBezTo>
                <a:lnTo>
                  <a:pt x="5982889" y="3472657"/>
                </a:lnTo>
                <a:cubicBezTo>
                  <a:pt x="5977929" y="3472657"/>
                  <a:pt x="5975449" y="3472657"/>
                  <a:pt x="5975449" y="3472657"/>
                </a:cubicBezTo>
                <a:cubicBezTo>
                  <a:pt x="5975449" y="3477617"/>
                  <a:pt x="5974207" y="3480098"/>
                  <a:pt x="5971727" y="3480098"/>
                </a:cubicBezTo>
                <a:cubicBezTo>
                  <a:pt x="5969247" y="3480098"/>
                  <a:pt x="5968007" y="3480098"/>
                  <a:pt x="5968007" y="3480098"/>
                </a:cubicBezTo>
                <a:cubicBezTo>
                  <a:pt x="5958085" y="3480098"/>
                  <a:pt x="5953124" y="3480098"/>
                  <a:pt x="5953124" y="3480098"/>
                </a:cubicBezTo>
                <a:lnTo>
                  <a:pt x="5968007" y="3472657"/>
                </a:lnTo>
                <a:cubicBezTo>
                  <a:pt x="5972968" y="3467696"/>
                  <a:pt x="5977929" y="3462735"/>
                  <a:pt x="5982889" y="3457774"/>
                </a:cubicBezTo>
                <a:cubicBezTo>
                  <a:pt x="5982889" y="3457774"/>
                  <a:pt x="5984131" y="3455293"/>
                  <a:pt x="5986611" y="3450332"/>
                </a:cubicBezTo>
                <a:cubicBezTo>
                  <a:pt x="5989091" y="3445372"/>
                  <a:pt x="5990331" y="3440410"/>
                  <a:pt x="5990331" y="3435450"/>
                </a:cubicBezTo>
                <a:close/>
                <a:moveTo>
                  <a:pt x="200918" y="3420567"/>
                </a:moveTo>
                <a:cubicBezTo>
                  <a:pt x="205878" y="3420567"/>
                  <a:pt x="208359" y="3423048"/>
                  <a:pt x="208359" y="3428008"/>
                </a:cubicBezTo>
                <a:cubicBezTo>
                  <a:pt x="203398" y="3437930"/>
                  <a:pt x="198437" y="3437930"/>
                  <a:pt x="193476" y="3428008"/>
                </a:cubicBezTo>
                <a:cubicBezTo>
                  <a:pt x="193476" y="3423048"/>
                  <a:pt x="195957" y="3420567"/>
                  <a:pt x="200918" y="3420567"/>
                </a:cubicBezTo>
                <a:close/>
                <a:moveTo>
                  <a:pt x="684609" y="3413125"/>
                </a:moveTo>
                <a:lnTo>
                  <a:pt x="677168" y="3428008"/>
                </a:lnTo>
                <a:lnTo>
                  <a:pt x="684609" y="3428008"/>
                </a:lnTo>
                <a:cubicBezTo>
                  <a:pt x="684609" y="3418086"/>
                  <a:pt x="684609" y="3413125"/>
                  <a:pt x="684609" y="3413125"/>
                </a:cubicBezTo>
                <a:close/>
                <a:moveTo>
                  <a:pt x="5973123" y="3411730"/>
                </a:moveTo>
                <a:cubicBezTo>
                  <a:pt x="5974673" y="3411420"/>
                  <a:pt x="5975449" y="3411885"/>
                  <a:pt x="5975449" y="3413125"/>
                </a:cubicBezTo>
                <a:cubicBezTo>
                  <a:pt x="5975449" y="3418086"/>
                  <a:pt x="5970487" y="3424288"/>
                  <a:pt x="5960565" y="3431729"/>
                </a:cubicBezTo>
                <a:cubicBezTo>
                  <a:pt x="5950644" y="3439170"/>
                  <a:pt x="5945683" y="3445372"/>
                  <a:pt x="5945683" y="3450332"/>
                </a:cubicBezTo>
                <a:lnTo>
                  <a:pt x="5930800" y="3457774"/>
                </a:lnTo>
                <a:cubicBezTo>
                  <a:pt x="5920879" y="3457774"/>
                  <a:pt x="5918397" y="3455293"/>
                  <a:pt x="5923359" y="3450332"/>
                </a:cubicBezTo>
                <a:cubicBezTo>
                  <a:pt x="5933280" y="3440410"/>
                  <a:pt x="5938241" y="3435450"/>
                  <a:pt x="5938241" y="3435450"/>
                </a:cubicBezTo>
                <a:cubicBezTo>
                  <a:pt x="5956844" y="3420567"/>
                  <a:pt x="5968472" y="3412661"/>
                  <a:pt x="5973123" y="3411730"/>
                </a:cubicBezTo>
                <a:close/>
                <a:moveTo>
                  <a:pt x="253007" y="3405684"/>
                </a:moveTo>
                <a:cubicBezTo>
                  <a:pt x="253007" y="3410645"/>
                  <a:pt x="251767" y="3413125"/>
                  <a:pt x="249287" y="3413125"/>
                </a:cubicBezTo>
                <a:cubicBezTo>
                  <a:pt x="246806" y="3413125"/>
                  <a:pt x="245566" y="3411885"/>
                  <a:pt x="245566" y="3409405"/>
                </a:cubicBezTo>
                <a:cubicBezTo>
                  <a:pt x="245566" y="3406924"/>
                  <a:pt x="248047" y="3405684"/>
                  <a:pt x="253007" y="3405684"/>
                </a:cubicBezTo>
                <a:close/>
                <a:moveTo>
                  <a:pt x="6027538" y="3398243"/>
                </a:moveTo>
                <a:lnTo>
                  <a:pt x="6012655" y="3413125"/>
                </a:lnTo>
                <a:lnTo>
                  <a:pt x="6012655" y="3405684"/>
                </a:lnTo>
                <a:cubicBezTo>
                  <a:pt x="6017617" y="3400723"/>
                  <a:pt x="6022577" y="3398243"/>
                  <a:pt x="6027538" y="3398243"/>
                </a:cubicBezTo>
                <a:close/>
                <a:moveTo>
                  <a:pt x="602754" y="3398243"/>
                </a:moveTo>
                <a:cubicBezTo>
                  <a:pt x="602754" y="3403203"/>
                  <a:pt x="602754" y="3406924"/>
                  <a:pt x="602754" y="3409405"/>
                </a:cubicBezTo>
                <a:cubicBezTo>
                  <a:pt x="602754" y="3411885"/>
                  <a:pt x="602754" y="3415606"/>
                  <a:pt x="602754" y="3420567"/>
                </a:cubicBezTo>
                <a:cubicBezTo>
                  <a:pt x="607715" y="3425528"/>
                  <a:pt x="610195" y="3435450"/>
                  <a:pt x="610195" y="3450332"/>
                </a:cubicBezTo>
                <a:cubicBezTo>
                  <a:pt x="610195" y="3465215"/>
                  <a:pt x="612675" y="3472657"/>
                  <a:pt x="617637" y="3472657"/>
                </a:cubicBezTo>
                <a:cubicBezTo>
                  <a:pt x="622598" y="3472657"/>
                  <a:pt x="625078" y="3470176"/>
                  <a:pt x="625078" y="3465215"/>
                </a:cubicBezTo>
                <a:cubicBezTo>
                  <a:pt x="625078" y="3460255"/>
                  <a:pt x="625078" y="3457774"/>
                  <a:pt x="625078" y="3457774"/>
                </a:cubicBezTo>
                <a:cubicBezTo>
                  <a:pt x="620117" y="3457774"/>
                  <a:pt x="617637" y="3450332"/>
                  <a:pt x="617637" y="3435450"/>
                </a:cubicBezTo>
                <a:cubicBezTo>
                  <a:pt x="617637" y="3415606"/>
                  <a:pt x="612675" y="3403203"/>
                  <a:pt x="602754" y="3398243"/>
                </a:cubicBezTo>
                <a:close/>
                <a:moveTo>
                  <a:pt x="230683" y="3390801"/>
                </a:moveTo>
                <a:cubicBezTo>
                  <a:pt x="230683" y="3395762"/>
                  <a:pt x="229443" y="3398243"/>
                  <a:pt x="226963" y="3398243"/>
                </a:cubicBezTo>
                <a:cubicBezTo>
                  <a:pt x="224482" y="3398243"/>
                  <a:pt x="223242" y="3397003"/>
                  <a:pt x="223242" y="3394522"/>
                </a:cubicBezTo>
                <a:cubicBezTo>
                  <a:pt x="223242" y="3392041"/>
                  <a:pt x="225722" y="3390801"/>
                  <a:pt x="230683" y="3390801"/>
                </a:cubicBezTo>
                <a:close/>
                <a:moveTo>
                  <a:pt x="5982889" y="3383360"/>
                </a:moveTo>
                <a:lnTo>
                  <a:pt x="5990331" y="3383360"/>
                </a:lnTo>
                <a:lnTo>
                  <a:pt x="5997773" y="3383360"/>
                </a:lnTo>
                <a:lnTo>
                  <a:pt x="5990331" y="3390801"/>
                </a:lnTo>
                <a:cubicBezTo>
                  <a:pt x="5985370" y="3390801"/>
                  <a:pt x="5982889" y="3388321"/>
                  <a:pt x="5982889" y="3383360"/>
                </a:cubicBezTo>
                <a:close/>
                <a:moveTo>
                  <a:pt x="312539" y="3383360"/>
                </a:moveTo>
                <a:cubicBezTo>
                  <a:pt x="317500" y="3383360"/>
                  <a:pt x="318740" y="3385840"/>
                  <a:pt x="316260" y="3390801"/>
                </a:cubicBezTo>
                <a:cubicBezTo>
                  <a:pt x="313779" y="3395762"/>
                  <a:pt x="315019" y="3400723"/>
                  <a:pt x="319980" y="3405684"/>
                </a:cubicBezTo>
                <a:cubicBezTo>
                  <a:pt x="324941" y="3410645"/>
                  <a:pt x="327421" y="3415606"/>
                  <a:pt x="327421" y="3420567"/>
                </a:cubicBezTo>
                <a:lnTo>
                  <a:pt x="312539" y="3413125"/>
                </a:lnTo>
                <a:cubicBezTo>
                  <a:pt x="297656" y="3393282"/>
                  <a:pt x="297656" y="3383360"/>
                  <a:pt x="312539" y="3383360"/>
                </a:cubicBezTo>
                <a:close/>
                <a:moveTo>
                  <a:pt x="200918" y="3383360"/>
                </a:moveTo>
                <a:cubicBezTo>
                  <a:pt x="205878" y="3383360"/>
                  <a:pt x="208359" y="3383360"/>
                  <a:pt x="208359" y="3383360"/>
                </a:cubicBezTo>
                <a:cubicBezTo>
                  <a:pt x="208359" y="3388321"/>
                  <a:pt x="208359" y="3390801"/>
                  <a:pt x="208359" y="3390801"/>
                </a:cubicBezTo>
                <a:cubicBezTo>
                  <a:pt x="208359" y="3390801"/>
                  <a:pt x="205878" y="3390801"/>
                  <a:pt x="200918" y="3390801"/>
                </a:cubicBezTo>
                <a:cubicBezTo>
                  <a:pt x="200918" y="3390801"/>
                  <a:pt x="200918" y="3388321"/>
                  <a:pt x="200918" y="3383360"/>
                </a:cubicBezTo>
                <a:close/>
                <a:moveTo>
                  <a:pt x="520898" y="3375918"/>
                </a:moveTo>
                <a:lnTo>
                  <a:pt x="528339" y="3375918"/>
                </a:lnTo>
                <a:lnTo>
                  <a:pt x="528339" y="3383360"/>
                </a:lnTo>
                <a:close/>
                <a:moveTo>
                  <a:pt x="230683" y="3361036"/>
                </a:moveTo>
                <a:lnTo>
                  <a:pt x="238125" y="3368477"/>
                </a:lnTo>
                <a:lnTo>
                  <a:pt x="226963" y="3368477"/>
                </a:lnTo>
                <a:cubicBezTo>
                  <a:pt x="229443" y="3368477"/>
                  <a:pt x="230683" y="3365996"/>
                  <a:pt x="230683" y="3361036"/>
                </a:cubicBezTo>
                <a:close/>
                <a:moveTo>
                  <a:pt x="290214" y="3353594"/>
                </a:moveTo>
                <a:cubicBezTo>
                  <a:pt x="290214" y="3353594"/>
                  <a:pt x="290214" y="3356075"/>
                  <a:pt x="290214" y="3361036"/>
                </a:cubicBezTo>
                <a:cubicBezTo>
                  <a:pt x="290214" y="3365996"/>
                  <a:pt x="287734" y="3365996"/>
                  <a:pt x="282773" y="3361036"/>
                </a:cubicBezTo>
                <a:cubicBezTo>
                  <a:pt x="282773" y="3361036"/>
                  <a:pt x="282773" y="3359796"/>
                  <a:pt x="282773" y="3357315"/>
                </a:cubicBezTo>
                <a:cubicBezTo>
                  <a:pt x="282773" y="3354834"/>
                  <a:pt x="285254" y="3353594"/>
                  <a:pt x="290214" y="3353594"/>
                </a:cubicBezTo>
                <a:close/>
                <a:moveTo>
                  <a:pt x="520898" y="3346153"/>
                </a:moveTo>
                <a:cubicBezTo>
                  <a:pt x="520898" y="3346153"/>
                  <a:pt x="520898" y="3351114"/>
                  <a:pt x="520898" y="3361036"/>
                </a:cubicBezTo>
                <a:cubicBezTo>
                  <a:pt x="520898" y="3361036"/>
                  <a:pt x="519658" y="3362276"/>
                  <a:pt x="517177" y="3364756"/>
                </a:cubicBezTo>
                <a:cubicBezTo>
                  <a:pt x="514697" y="3367237"/>
                  <a:pt x="513457" y="3368477"/>
                  <a:pt x="513457" y="3368477"/>
                </a:cubicBezTo>
                <a:cubicBezTo>
                  <a:pt x="513457" y="3368477"/>
                  <a:pt x="513457" y="3365996"/>
                  <a:pt x="513457" y="3361036"/>
                </a:cubicBezTo>
                <a:cubicBezTo>
                  <a:pt x="513457" y="3356075"/>
                  <a:pt x="514697" y="3352354"/>
                  <a:pt x="517177" y="3349873"/>
                </a:cubicBezTo>
                <a:cubicBezTo>
                  <a:pt x="519658" y="3347393"/>
                  <a:pt x="520898" y="3346153"/>
                  <a:pt x="520898" y="3346153"/>
                </a:cubicBezTo>
                <a:close/>
                <a:moveTo>
                  <a:pt x="491132" y="3346153"/>
                </a:moveTo>
                <a:cubicBezTo>
                  <a:pt x="491132" y="3346153"/>
                  <a:pt x="493613" y="3346153"/>
                  <a:pt x="498574" y="3346153"/>
                </a:cubicBezTo>
                <a:cubicBezTo>
                  <a:pt x="503535" y="3346153"/>
                  <a:pt x="506015" y="3347393"/>
                  <a:pt x="506015" y="3349873"/>
                </a:cubicBezTo>
                <a:cubicBezTo>
                  <a:pt x="506015" y="3352354"/>
                  <a:pt x="503535" y="3353594"/>
                  <a:pt x="498574" y="3353594"/>
                </a:cubicBezTo>
                <a:close/>
                <a:moveTo>
                  <a:pt x="334863" y="3338711"/>
                </a:moveTo>
                <a:cubicBezTo>
                  <a:pt x="339824" y="3338711"/>
                  <a:pt x="342304" y="3341192"/>
                  <a:pt x="342304" y="3346153"/>
                </a:cubicBezTo>
                <a:cubicBezTo>
                  <a:pt x="337343" y="3346153"/>
                  <a:pt x="334863" y="3346153"/>
                  <a:pt x="334863" y="3346153"/>
                </a:cubicBezTo>
                <a:cubicBezTo>
                  <a:pt x="329902" y="3346153"/>
                  <a:pt x="327421" y="3344913"/>
                  <a:pt x="327421" y="3342432"/>
                </a:cubicBezTo>
                <a:cubicBezTo>
                  <a:pt x="327421" y="3339951"/>
                  <a:pt x="329902" y="3338711"/>
                  <a:pt x="334863" y="3338711"/>
                </a:cubicBezTo>
                <a:close/>
                <a:moveTo>
                  <a:pt x="5996377" y="3336386"/>
                </a:moveTo>
                <a:cubicBezTo>
                  <a:pt x="5997307" y="3336696"/>
                  <a:pt x="5997773" y="3337471"/>
                  <a:pt x="5997773" y="3338711"/>
                </a:cubicBezTo>
                <a:cubicBezTo>
                  <a:pt x="5997773" y="3343672"/>
                  <a:pt x="5994052" y="3346153"/>
                  <a:pt x="5986611" y="3346153"/>
                </a:cubicBezTo>
                <a:cubicBezTo>
                  <a:pt x="5979169" y="3346153"/>
                  <a:pt x="5977929" y="3348633"/>
                  <a:pt x="5982889" y="3353594"/>
                </a:cubicBezTo>
                <a:cubicBezTo>
                  <a:pt x="5982889" y="3358555"/>
                  <a:pt x="5980409" y="3361036"/>
                  <a:pt x="5975449" y="3361036"/>
                </a:cubicBezTo>
                <a:cubicBezTo>
                  <a:pt x="5970487" y="3361036"/>
                  <a:pt x="5968007" y="3359796"/>
                  <a:pt x="5968007" y="3357315"/>
                </a:cubicBezTo>
                <a:cubicBezTo>
                  <a:pt x="5968007" y="3354834"/>
                  <a:pt x="5970487" y="3351114"/>
                  <a:pt x="5975449" y="3346153"/>
                </a:cubicBezTo>
                <a:cubicBezTo>
                  <a:pt x="5986611" y="3338711"/>
                  <a:pt x="5993587" y="3335456"/>
                  <a:pt x="5996377" y="3336386"/>
                </a:cubicBezTo>
                <a:close/>
                <a:moveTo>
                  <a:pt x="587871" y="3331270"/>
                </a:moveTo>
                <a:cubicBezTo>
                  <a:pt x="587871" y="3331270"/>
                  <a:pt x="586630" y="3333751"/>
                  <a:pt x="584150" y="3338711"/>
                </a:cubicBezTo>
                <a:cubicBezTo>
                  <a:pt x="581670" y="3343672"/>
                  <a:pt x="580429" y="3348633"/>
                  <a:pt x="580429" y="3353594"/>
                </a:cubicBezTo>
                <a:lnTo>
                  <a:pt x="587871" y="3383360"/>
                </a:lnTo>
                <a:cubicBezTo>
                  <a:pt x="602754" y="3388321"/>
                  <a:pt x="610195" y="3388321"/>
                  <a:pt x="610195" y="3383360"/>
                </a:cubicBezTo>
                <a:lnTo>
                  <a:pt x="602754" y="3361036"/>
                </a:lnTo>
                <a:cubicBezTo>
                  <a:pt x="597793" y="3361036"/>
                  <a:pt x="595312" y="3363516"/>
                  <a:pt x="595312" y="3368477"/>
                </a:cubicBezTo>
                <a:cubicBezTo>
                  <a:pt x="595312" y="3373438"/>
                  <a:pt x="594072" y="3374678"/>
                  <a:pt x="591592" y="3372198"/>
                </a:cubicBezTo>
                <a:cubicBezTo>
                  <a:pt x="589111" y="3369717"/>
                  <a:pt x="589111" y="3367237"/>
                  <a:pt x="591592" y="3364756"/>
                </a:cubicBezTo>
                <a:cubicBezTo>
                  <a:pt x="594072" y="3362276"/>
                  <a:pt x="595312" y="3357315"/>
                  <a:pt x="595312" y="3349873"/>
                </a:cubicBezTo>
                <a:cubicBezTo>
                  <a:pt x="595312" y="3342432"/>
                  <a:pt x="592832" y="3336231"/>
                  <a:pt x="587871" y="3331270"/>
                </a:cubicBezTo>
                <a:close/>
                <a:moveTo>
                  <a:pt x="520898" y="3323829"/>
                </a:moveTo>
                <a:cubicBezTo>
                  <a:pt x="520898" y="3328789"/>
                  <a:pt x="519658" y="3331270"/>
                  <a:pt x="517177" y="3331270"/>
                </a:cubicBezTo>
                <a:cubicBezTo>
                  <a:pt x="514697" y="3331270"/>
                  <a:pt x="513457" y="3330030"/>
                  <a:pt x="513457" y="3327549"/>
                </a:cubicBezTo>
                <a:cubicBezTo>
                  <a:pt x="513457" y="3325069"/>
                  <a:pt x="515937" y="3323829"/>
                  <a:pt x="520898" y="3323829"/>
                </a:cubicBezTo>
                <a:close/>
                <a:moveTo>
                  <a:pt x="639961" y="3316387"/>
                </a:moveTo>
                <a:lnTo>
                  <a:pt x="639961" y="3338711"/>
                </a:lnTo>
                <a:lnTo>
                  <a:pt x="647402" y="3331270"/>
                </a:lnTo>
                <a:close/>
                <a:moveTo>
                  <a:pt x="104179" y="3316387"/>
                </a:moveTo>
                <a:cubicBezTo>
                  <a:pt x="109140" y="3316387"/>
                  <a:pt x="109140" y="3318868"/>
                  <a:pt x="104179" y="3323829"/>
                </a:cubicBezTo>
                <a:cubicBezTo>
                  <a:pt x="104179" y="3323829"/>
                  <a:pt x="102939" y="3322589"/>
                  <a:pt x="100459" y="3320108"/>
                </a:cubicBezTo>
                <a:cubicBezTo>
                  <a:pt x="97978" y="3317627"/>
                  <a:pt x="99219" y="3316387"/>
                  <a:pt x="104179" y="3316387"/>
                </a:cubicBezTo>
                <a:close/>
                <a:moveTo>
                  <a:pt x="66972" y="3294063"/>
                </a:moveTo>
                <a:lnTo>
                  <a:pt x="74414" y="3301504"/>
                </a:lnTo>
                <a:lnTo>
                  <a:pt x="74414" y="3353594"/>
                </a:lnTo>
                <a:cubicBezTo>
                  <a:pt x="74414" y="3373438"/>
                  <a:pt x="78135" y="3384600"/>
                  <a:pt x="85576" y="3387081"/>
                </a:cubicBezTo>
                <a:cubicBezTo>
                  <a:pt x="93017" y="3389561"/>
                  <a:pt x="96738" y="3395762"/>
                  <a:pt x="96738" y="3405684"/>
                </a:cubicBezTo>
                <a:cubicBezTo>
                  <a:pt x="96738" y="3405684"/>
                  <a:pt x="96738" y="3408165"/>
                  <a:pt x="96738" y="3413125"/>
                </a:cubicBezTo>
                <a:cubicBezTo>
                  <a:pt x="96738" y="3418086"/>
                  <a:pt x="96738" y="3420567"/>
                  <a:pt x="96738" y="3420567"/>
                </a:cubicBezTo>
                <a:cubicBezTo>
                  <a:pt x="96738" y="3425528"/>
                  <a:pt x="97978" y="3432969"/>
                  <a:pt x="100459" y="3442891"/>
                </a:cubicBezTo>
                <a:cubicBezTo>
                  <a:pt x="102939" y="3452813"/>
                  <a:pt x="101699" y="3460255"/>
                  <a:pt x="96738" y="3465215"/>
                </a:cubicBezTo>
                <a:lnTo>
                  <a:pt x="96738" y="3472657"/>
                </a:lnTo>
                <a:cubicBezTo>
                  <a:pt x="101699" y="3472657"/>
                  <a:pt x="104179" y="3473897"/>
                  <a:pt x="104179" y="3476377"/>
                </a:cubicBezTo>
                <a:cubicBezTo>
                  <a:pt x="104179" y="3478858"/>
                  <a:pt x="104179" y="3482579"/>
                  <a:pt x="104179" y="3487540"/>
                </a:cubicBezTo>
                <a:cubicBezTo>
                  <a:pt x="104179" y="3492500"/>
                  <a:pt x="104179" y="3494981"/>
                  <a:pt x="104179" y="3494981"/>
                </a:cubicBezTo>
                <a:cubicBezTo>
                  <a:pt x="109140" y="3494981"/>
                  <a:pt x="111621" y="3497462"/>
                  <a:pt x="111621" y="3502422"/>
                </a:cubicBezTo>
                <a:lnTo>
                  <a:pt x="126504" y="3524747"/>
                </a:lnTo>
                <a:lnTo>
                  <a:pt x="111621" y="3532188"/>
                </a:lnTo>
                <a:cubicBezTo>
                  <a:pt x="96738" y="3532188"/>
                  <a:pt x="89296" y="3530948"/>
                  <a:pt x="89296" y="3528467"/>
                </a:cubicBezTo>
                <a:cubicBezTo>
                  <a:pt x="89296" y="3525987"/>
                  <a:pt x="90537" y="3524747"/>
                  <a:pt x="93017" y="3524747"/>
                </a:cubicBezTo>
                <a:cubicBezTo>
                  <a:pt x="95498" y="3524747"/>
                  <a:pt x="96738" y="3519786"/>
                  <a:pt x="96738" y="3509864"/>
                </a:cubicBezTo>
                <a:cubicBezTo>
                  <a:pt x="96738" y="3499942"/>
                  <a:pt x="94258" y="3494981"/>
                  <a:pt x="89296" y="3494981"/>
                </a:cubicBezTo>
                <a:lnTo>
                  <a:pt x="81855" y="3480098"/>
                </a:lnTo>
                <a:cubicBezTo>
                  <a:pt x="86816" y="3460255"/>
                  <a:pt x="84336" y="3450332"/>
                  <a:pt x="74414" y="3450332"/>
                </a:cubicBezTo>
                <a:lnTo>
                  <a:pt x="74414" y="3435450"/>
                </a:lnTo>
                <a:cubicBezTo>
                  <a:pt x="79375" y="3435450"/>
                  <a:pt x="78135" y="3429248"/>
                  <a:pt x="70693" y="3416846"/>
                </a:cubicBezTo>
                <a:cubicBezTo>
                  <a:pt x="63252" y="3404444"/>
                  <a:pt x="59531" y="3385840"/>
                  <a:pt x="59531" y="3361036"/>
                </a:cubicBezTo>
                <a:cubicBezTo>
                  <a:pt x="59531" y="3336231"/>
                  <a:pt x="60771" y="3323829"/>
                  <a:pt x="63252" y="3323829"/>
                </a:cubicBezTo>
                <a:cubicBezTo>
                  <a:pt x="65732" y="3323829"/>
                  <a:pt x="66972" y="3321348"/>
                  <a:pt x="66972" y="3316387"/>
                </a:cubicBezTo>
                <a:cubicBezTo>
                  <a:pt x="66972" y="3311426"/>
                  <a:pt x="64492" y="3308946"/>
                  <a:pt x="59531" y="3308946"/>
                </a:cubicBezTo>
                <a:lnTo>
                  <a:pt x="52089" y="3308946"/>
                </a:lnTo>
                <a:lnTo>
                  <a:pt x="59531" y="3301504"/>
                </a:lnTo>
                <a:cubicBezTo>
                  <a:pt x="59531" y="3301504"/>
                  <a:pt x="62011" y="3299024"/>
                  <a:pt x="66972" y="3294063"/>
                </a:cubicBezTo>
                <a:close/>
                <a:moveTo>
                  <a:pt x="96738" y="3286622"/>
                </a:moveTo>
                <a:cubicBezTo>
                  <a:pt x="101699" y="3286622"/>
                  <a:pt x="104179" y="3289102"/>
                  <a:pt x="104179" y="3294063"/>
                </a:cubicBezTo>
                <a:cubicBezTo>
                  <a:pt x="104179" y="3299024"/>
                  <a:pt x="101699" y="3301504"/>
                  <a:pt x="96738" y="3301504"/>
                </a:cubicBezTo>
                <a:cubicBezTo>
                  <a:pt x="96738" y="3301504"/>
                  <a:pt x="94258" y="3299024"/>
                  <a:pt x="89296" y="3294063"/>
                </a:cubicBezTo>
                <a:cubicBezTo>
                  <a:pt x="89296" y="3289102"/>
                  <a:pt x="91777" y="3286622"/>
                  <a:pt x="96738" y="3286622"/>
                </a:cubicBezTo>
                <a:close/>
                <a:moveTo>
                  <a:pt x="528339" y="3279180"/>
                </a:moveTo>
                <a:cubicBezTo>
                  <a:pt x="533301" y="3279180"/>
                  <a:pt x="535781" y="3280420"/>
                  <a:pt x="535781" y="3282901"/>
                </a:cubicBezTo>
                <a:cubicBezTo>
                  <a:pt x="535781" y="3285381"/>
                  <a:pt x="534541" y="3286622"/>
                  <a:pt x="532060" y="3286622"/>
                </a:cubicBezTo>
                <a:cubicBezTo>
                  <a:pt x="529580" y="3286622"/>
                  <a:pt x="528339" y="3284141"/>
                  <a:pt x="528339" y="3279180"/>
                </a:cubicBezTo>
                <a:close/>
                <a:moveTo>
                  <a:pt x="639961" y="3271739"/>
                </a:moveTo>
                <a:lnTo>
                  <a:pt x="647402" y="3301504"/>
                </a:lnTo>
                <a:cubicBezTo>
                  <a:pt x="647402" y="3306465"/>
                  <a:pt x="648643" y="3308946"/>
                  <a:pt x="651123" y="3308946"/>
                </a:cubicBezTo>
                <a:cubicBezTo>
                  <a:pt x="653603" y="3308946"/>
                  <a:pt x="654844" y="3307706"/>
                  <a:pt x="654844" y="3305225"/>
                </a:cubicBezTo>
                <a:cubicBezTo>
                  <a:pt x="654844" y="3302744"/>
                  <a:pt x="654844" y="3299024"/>
                  <a:pt x="654844" y="3294063"/>
                </a:cubicBezTo>
                <a:cubicBezTo>
                  <a:pt x="649882" y="3294063"/>
                  <a:pt x="647402" y="3292823"/>
                  <a:pt x="647402" y="3290342"/>
                </a:cubicBezTo>
                <a:cubicBezTo>
                  <a:pt x="647402" y="3287862"/>
                  <a:pt x="647402" y="3285381"/>
                  <a:pt x="647402" y="3282901"/>
                </a:cubicBezTo>
                <a:cubicBezTo>
                  <a:pt x="647402" y="3280420"/>
                  <a:pt x="647402" y="3277940"/>
                  <a:pt x="647402" y="3275459"/>
                </a:cubicBezTo>
                <a:cubicBezTo>
                  <a:pt x="647402" y="3272979"/>
                  <a:pt x="644922" y="3271739"/>
                  <a:pt x="639961" y="3271739"/>
                </a:cubicBezTo>
                <a:close/>
                <a:moveTo>
                  <a:pt x="156269" y="3271739"/>
                </a:moveTo>
                <a:cubicBezTo>
                  <a:pt x="161230" y="3271739"/>
                  <a:pt x="163711" y="3271739"/>
                  <a:pt x="163711" y="3271739"/>
                </a:cubicBezTo>
                <a:cubicBezTo>
                  <a:pt x="163711" y="3276699"/>
                  <a:pt x="161230" y="3280420"/>
                  <a:pt x="156269" y="3282901"/>
                </a:cubicBezTo>
                <a:cubicBezTo>
                  <a:pt x="151308" y="3285381"/>
                  <a:pt x="148828" y="3284141"/>
                  <a:pt x="148828" y="3279180"/>
                </a:cubicBezTo>
                <a:cubicBezTo>
                  <a:pt x="148828" y="3274219"/>
                  <a:pt x="151308" y="3271739"/>
                  <a:pt x="156269" y="3271739"/>
                </a:cubicBezTo>
                <a:close/>
                <a:moveTo>
                  <a:pt x="119062" y="3271739"/>
                </a:moveTo>
                <a:cubicBezTo>
                  <a:pt x="124023" y="3276699"/>
                  <a:pt x="126504" y="3285381"/>
                  <a:pt x="126504" y="3297784"/>
                </a:cubicBezTo>
                <a:cubicBezTo>
                  <a:pt x="126504" y="3310186"/>
                  <a:pt x="126504" y="3318868"/>
                  <a:pt x="126504" y="3323829"/>
                </a:cubicBezTo>
                <a:cubicBezTo>
                  <a:pt x="126504" y="3333751"/>
                  <a:pt x="127744" y="3342432"/>
                  <a:pt x="130224" y="3349873"/>
                </a:cubicBezTo>
                <a:cubicBezTo>
                  <a:pt x="132705" y="3357315"/>
                  <a:pt x="136426" y="3361036"/>
                  <a:pt x="141386" y="3361036"/>
                </a:cubicBezTo>
                <a:cubicBezTo>
                  <a:pt x="146347" y="3361036"/>
                  <a:pt x="148828" y="3356075"/>
                  <a:pt x="148828" y="3346153"/>
                </a:cubicBezTo>
                <a:cubicBezTo>
                  <a:pt x="143867" y="3346153"/>
                  <a:pt x="142627" y="3343672"/>
                  <a:pt x="145107" y="3338711"/>
                </a:cubicBezTo>
                <a:cubicBezTo>
                  <a:pt x="147588" y="3333751"/>
                  <a:pt x="148828" y="3328789"/>
                  <a:pt x="148828" y="3323829"/>
                </a:cubicBezTo>
                <a:cubicBezTo>
                  <a:pt x="153789" y="3313907"/>
                  <a:pt x="156269" y="3306465"/>
                  <a:pt x="156269" y="3301504"/>
                </a:cubicBezTo>
                <a:cubicBezTo>
                  <a:pt x="161230" y="3306465"/>
                  <a:pt x="166191" y="3306465"/>
                  <a:pt x="171152" y="3301504"/>
                </a:cubicBezTo>
                <a:cubicBezTo>
                  <a:pt x="171152" y="3301504"/>
                  <a:pt x="172392" y="3302744"/>
                  <a:pt x="174873" y="3305225"/>
                </a:cubicBezTo>
                <a:cubicBezTo>
                  <a:pt x="177353" y="3307706"/>
                  <a:pt x="178593" y="3308946"/>
                  <a:pt x="178593" y="3308946"/>
                </a:cubicBezTo>
                <a:lnTo>
                  <a:pt x="163711" y="3316387"/>
                </a:lnTo>
                <a:cubicBezTo>
                  <a:pt x="163711" y="3321348"/>
                  <a:pt x="163711" y="3325069"/>
                  <a:pt x="163711" y="3327549"/>
                </a:cubicBezTo>
                <a:cubicBezTo>
                  <a:pt x="163711" y="3330030"/>
                  <a:pt x="163711" y="3333751"/>
                  <a:pt x="163711" y="3338711"/>
                </a:cubicBezTo>
                <a:lnTo>
                  <a:pt x="171152" y="3346153"/>
                </a:lnTo>
                <a:cubicBezTo>
                  <a:pt x="166191" y="3356075"/>
                  <a:pt x="163711" y="3363516"/>
                  <a:pt x="163711" y="3368477"/>
                </a:cubicBezTo>
                <a:lnTo>
                  <a:pt x="163711" y="3375918"/>
                </a:lnTo>
                <a:cubicBezTo>
                  <a:pt x="168671" y="3385840"/>
                  <a:pt x="171152" y="3393282"/>
                  <a:pt x="171152" y="3398243"/>
                </a:cubicBezTo>
                <a:cubicBezTo>
                  <a:pt x="176113" y="3393282"/>
                  <a:pt x="178593" y="3393282"/>
                  <a:pt x="178593" y="3398243"/>
                </a:cubicBezTo>
                <a:lnTo>
                  <a:pt x="178593" y="3405684"/>
                </a:lnTo>
                <a:cubicBezTo>
                  <a:pt x="173633" y="3400723"/>
                  <a:pt x="171152" y="3400723"/>
                  <a:pt x="171152" y="3405684"/>
                </a:cubicBezTo>
                <a:lnTo>
                  <a:pt x="163711" y="3420567"/>
                </a:lnTo>
                <a:cubicBezTo>
                  <a:pt x="158750" y="3435450"/>
                  <a:pt x="153789" y="3442891"/>
                  <a:pt x="148828" y="3442891"/>
                </a:cubicBezTo>
                <a:cubicBezTo>
                  <a:pt x="148828" y="3437930"/>
                  <a:pt x="146347" y="3435450"/>
                  <a:pt x="141386" y="3435450"/>
                </a:cubicBezTo>
                <a:lnTo>
                  <a:pt x="141386" y="3442891"/>
                </a:lnTo>
                <a:cubicBezTo>
                  <a:pt x="136426" y="3442891"/>
                  <a:pt x="133945" y="3441651"/>
                  <a:pt x="133945" y="3439170"/>
                </a:cubicBezTo>
                <a:cubicBezTo>
                  <a:pt x="133945" y="3436690"/>
                  <a:pt x="133945" y="3432969"/>
                  <a:pt x="133945" y="3428008"/>
                </a:cubicBezTo>
                <a:lnTo>
                  <a:pt x="133945" y="3420567"/>
                </a:lnTo>
                <a:lnTo>
                  <a:pt x="126504" y="3405684"/>
                </a:lnTo>
                <a:lnTo>
                  <a:pt x="119062" y="3398243"/>
                </a:lnTo>
                <a:cubicBezTo>
                  <a:pt x="128984" y="3398243"/>
                  <a:pt x="133945" y="3393282"/>
                  <a:pt x="133945" y="3383360"/>
                </a:cubicBezTo>
                <a:cubicBezTo>
                  <a:pt x="128984" y="3373438"/>
                  <a:pt x="121543" y="3368477"/>
                  <a:pt x="111621" y="3368477"/>
                </a:cubicBezTo>
                <a:lnTo>
                  <a:pt x="104179" y="3361036"/>
                </a:lnTo>
                <a:cubicBezTo>
                  <a:pt x="94258" y="3361036"/>
                  <a:pt x="89296" y="3358555"/>
                  <a:pt x="89296" y="3353594"/>
                </a:cubicBezTo>
                <a:cubicBezTo>
                  <a:pt x="89296" y="3338711"/>
                  <a:pt x="96738" y="3336231"/>
                  <a:pt x="111621" y="3346153"/>
                </a:cubicBezTo>
                <a:lnTo>
                  <a:pt x="119062" y="3331270"/>
                </a:lnTo>
                <a:cubicBezTo>
                  <a:pt x="119062" y="3326309"/>
                  <a:pt x="117822" y="3321348"/>
                  <a:pt x="115342" y="3316387"/>
                </a:cubicBezTo>
                <a:cubicBezTo>
                  <a:pt x="112861" y="3311426"/>
                  <a:pt x="111621" y="3306465"/>
                  <a:pt x="111621" y="3301504"/>
                </a:cubicBezTo>
                <a:cubicBezTo>
                  <a:pt x="111621" y="3291582"/>
                  <a:pt x="111621" y="3286622"/>
                  <a:pt x="111621" y="3286622"/>
                </a:cubicBezTo>
                <a:cubicBezTo>
                  <a:pt x="111621" y="3281661"/>
                  <a:pt x="112861" y="3277940"/>
                  <a:pt x="115342" y="3275459"/>
                </a:cubicBezTo>
                <a:cubicBezTo>
                  <a:pt x="117822" y="3272979"/>
                  <a:pt x="119062" y="3271739"/>
                  <a:pt x="119062" y="3271739"/>
                </a:cubicBezTo>
                <a:close/>
                <a:moveTo>
                  <a:pt x="89296" y="3256856"/>
                </a:moveTo>
                <a:cubicBezTo>
                  <a:pt x="94258" y="3256856"/>
                  <a:pt x="96738" y="3259337"/>
                  <a:pt x="96738" y="3264297"/>
                </a:cubicBezTo>
                <a:lnTo>
                  <a:pt x="104179" y="3279180"/>
                </a:lnTo>
                <a:lnTo>
                  <a:pt x="89296" y="3271739"/>
                </a:lnTo>
                <a:cubicBezTo>
                  <a:pt x="84336" y="3261817"/>
                  <a:pt x="84336" y="3256856"/>
                  <a:pt x="89296" y="3256856"/>
                </a:cubicBezTo>
                <a:close/>
                <a:moveTo>
                  <a:pt x="156269" y="3249415"/>
                </a:moveTo>
                <a:lnTo>
                  <a:pt x="163711" y="3256856"/>
                </a:lnTo>
                <a:cubicBezTo>
                  <a:pt x="163711" y="3261817"/>
                  <a:pt x="161230" y="3264297"/>
                  <a:pt x="156269" y="3264297"/>
                </a:cubicBezTo>
                <a:lnTo>
                  <a:pt x="148828" y="3256856"/>
                </a:lnTo>
                <a:cubicBezTo>
                  <a:pt x="148828" y="3256856"/>
                  <a:pt x="151308" y="3254375"/>
                  <a:pt x="156269" y="3249415"/>
                </a:cubicBezTo>
                <a:close/>
                <a:moveTo>
                  <a:pt x="524619" y="3241973"/>
                </a:moveTo>
                <a:cubicBezTo>
                  <a:pt x="527099" y="3241973"/>
                  <a:pt x="528339" y="3244454"/>
                  <a:pt x="528339" y="3249415"/>
                </a:cubicBezTo>
                <a:cubicBezTo>
                  <a:pt x="528339" y="3249415"/>
                  <a:pt x="527099" y="3248174"/>
                  <a:pt x="524619" y="3245694"/>
                </a:cubicBezTo>
                <a:cubicBezTo>
                  <a:pt x="522138" y="3243213"/>
                  <a:pt x="522138" y="3241973"/>
                  <a:pt x="524619" y="3241973"/>
                </a:cubicBezTo>
                <a:close/>
                <a:moveTo>
                  <a:pt x="442763" y="3234532"/>
                </a:moveTo>
                <a:cubicBezTo>
                  <a:pt x="445244" y="3234532"/>
                  <a:pt x="446484" y="3235772"/>
                  <a:pt x="446484" y="3238252"/>
                </a:cubicBezTo>
                <a:cubicBezTo>
                  <a:pt x="446484" y="3240733"/>
                  <a:pt x="444004" y="3241973"/>
                  <a:pt x="439043" y="3241973"/>
                </a:cubicBezTo>
                <a:cubicBezTo>
                  <a:pt x="439043" y="3237012"/>
                  <a:pt x="440283" y="3234532"/>
                  <a:pt x="442763" y="3234532"/>
                </a:cubicBezTo>
                <a:close/>
                <a:moveTo>
                  <a:pt x="513835" y="3234027"/>
                </a:moveTo>
                <a:lnTo>
                  <a:pt x="513457" y="3241973"/>
                </a:lnTo>
                <a:lnTo>
                  <a:pt x="513457" y="3234532"/>
                </a:lnTo>
                <a:close/>
                <a:moveTo>
                  <a:pt x="5826620" y="3227090"/>
                </a:moveTo>
                <a:lnTo>
                  <a:pt x="5819179" y="3241973"/>
                </a:lnTo>
                <a:cubicBezTo>
                  <a:pt x="5819179" y="3246934"/>
                  <a:pt x="5816699" y="3249415"/>
                  <a:pt x="5811737" y="3249415"/>
                </a:cubicBezTo>
                <a:cubicBezTo>
                  <a:pt x="5801816" y="3254375"/>
                  <a:pt x="5801816" y="3259337"/>
                  <a:pt x="5811737" y="3264297"/>
                </a:cubicBezTo>
                <a:cubicBezTo>
                  <a:pt x="5816699" y="3264297"/>
                  <a:pt x="5821659" y="3264297"/>
                  <a:pt x="5826620" y="3264297"/>
                </a:cubicBezTo>
                <a:lnTo>
                  <a:pt x="5834061" y="3249415"/>
                </a:lnTo>
                <a:cubicBezTo>
                  <a:pt x="5829101" y="3249415"/>
                  <a:pt x="5827861" y="3245694"/>
                  <a:pt x="5830341" y="3238252"/>
                </a:cubicBezTo>
                <a:cubicBezTo>
                  <a:pt x="5832821" y="3230811"/>
                  <a:pt x="5831581" y="3227090"/>
                  <a:pt x="5826620" y="3227090"/>
                </a:cubicBezTo>
                <a:close/>
                <a:moveTo>
                  <a:pt x="520898" y="3219649"/>
                </a:moveTo>
                <a:cubicBezTo>
                  <a:pt x="520898" y="3222130"/>
                  <a:pt x="520278" y="3224610"/>
                  <a:pt x="519038" y="3227090"/>
                </a:cubicBezTo>
                <a:lnTo>
                  <a:pt x="513835" y="3234027"/>
                </a:lnTo>
                <a:lnTo>
                  <a:pt x="513922" y="3232206"/>
                </a:lnTo>
                <a:cubicBezTo>
                  <a:pt x="514852" y="3223835"/>
                  <a:pt x="517177" y="3219649"/>
                  <a:pt x="520898" y="3219649"/>
                </a:cubicBezTo>
                <a:close/>
                <a:moveTo>
                  <a:pt x="316260" y="3219649"/>
                </a:moveTo>
                <a:cubicBezTo>
                  <a:pt x="318740" y="3219649"/>
                  <a:pt x="319980" y="3222130"/>
                  <a:pt x="319980" y="3227090"/>
                </a:cubicBezTo>
                <a:cubicBezTo>
                  <a:pt x="319980" y="3227090"/>
                  <a:pt x="318740" y="3225850"/>
                  <a:pt x="316260" y="3223370"/>
                </a:cubicBezTo>
                <a:cubicBezTo>
                  <a:pt x="313779" y="3220889"/>
                  <a:pt x="313779" y="3219649"/>
                  <a:pt x="316260" y="3219649"/>
                </a:cubicBezTo>
                <a:close/>
                <a:moveTo>
                  <a:pt x="167431" y="3219649"/>
                </a:moveTo>
                <a:cubicBezTo>
                  <a:pt x="174873" y="3219649"/>
                  <a:pt x="176113" y="3222130"/>
                  <a:pt x="171152" y="3227090"/>
                </a:cubicBezTo>
                <a:lnTo>
                  <a:pt x="156269" y="3227090"/>
                </a:lnTo>
                <a:cubicBezTo>
                  <a:pt x="156269" y="3222130"/>
                  <a:pt x="159990" y="3219649"/>
                  <a:pt x="167431" y="3219649"/>
                </a:cubicBezTo>
                <a:close/>
                <a:moveTo>
                  <a:pt x="0" y="3219649"/>
                </a:moveTo>
                <a:lnTo>
                  <a:pt x="14882" y="3219649"/>
                </a:lnTo>
                <a:cubicBezTo>
                  <a:pt x="14882" y="3224610"/>
                  <a:pt x="14882" y="3227090"/>
                  <a:pt x="14882" y="3227090"/>
                </a:cubicBezTo>
                <a:cubicBezTo>
                  <a:pt x="14882" y="3227090"/>
                  <a:pt x="12402" y="3229571"/>
                  <a:pt x="7441" y="3234532"/>
                </a:cubicBezTo>
                <a:cubicBezTo>
                  <a:pt x="7441" y="3234532"/>
                  <a:pt x="7441" y="3233292"/>
                  <a:pt x="7441" y="3230811"/>
                </a:cubicBezTo>
                <a:cubicBezTo>
                  <a:pt x="7441" y="3228330"/>
                  <a:pt x="4960" y="3224610"/>
                  <a:pt x="0" y="3219649"/>
                </a:cubicBezTo>
                <a:close/>
                <a:moveTo>
                  <a:pt x="74414" y="3212207"/>
                </a:moveTo>
                <a:lnTo>
                  <a:pt x="81855" y="3219649"/>
                </a:lnTo>
                <a:cubicBezTo>
                  <a:pt x="81855" y="3224610"/>
                  <a:pt x="79375" y="3224610"/>
                  <a:pt x="74414" y="3219649"/>
                </a:cubicBezTo>
                <a:close/>
                <a:moveTo>
                  <a:pt x="5834061" y="3204766"/>
                </a:moveTo>
                <a:cubicBezTo>
                  <a:pt x="5824140" y="3214688"/>
                  <a:pt x="5824140" y="3219649"/>
                  <a:pt x="5834061" y="3219649"/>
                </a:cubicBezTo>
                <a:cubicBezTo>
                  <a:pt x="5843983" y="3219649"/>
                  <a:pt x="5851425" y="3219649"/>
                  <a:pt x="5856386" y="3219649"/>
                </a:cubicBezTo>
                <a:lnTo>
                  <a:pt x="5863827" y="3212207"/>
                </a:lnTo>
                <a:lnTo>
                  <a:pt x="5856386" y="3204766"/>
                </a:lnTo>
                <a:cubicBezTo>
                  <a:pt x="5846465" y="3204766"/>
                  <a:pt x="5839023" y="3204766"/>
                  <a:pt x="5834061" y="3204766"/>
                </a:cubicBezTo>
                <a:close/>
                <a:moveTo>
                  <a:pt x="5968007" y="3189883"/>
                </a:moveTo>
                <a:cubicBezTo>
                  <a:pt x="5968007" y="3189883"/>
                  <a:pt x="5968007" y="3192364"/>
                  <a:pt x="5968007" y="3197325"/>
                </a:cubicBezTo>
                <a:cubicBezTo>
                  <a:pt x="5968007" y="3202285"/>
                  <a:pt x="5966767" y="3204766"/>
                  <a:pt x="5964286" y="3204766"/>
                </a:cubicBezTo>
                <a:cubicBezTo>
                  <a:pt x="5961806" y="3204766"/>
                  <a:pt x="5961806" y="3202285"/>
                  <a:pt x="5964286" y="3197325"/>
                </a:cubicBezTo>
                <a:cubicBezTo>
                  <a:pt x="5966767" y="3192364"/>
                  <a:pt x="5968007" y="3189883"/>
                  <a:pt x="5968007" y="3189883"/>
                </a:cubicBezTo>
                <a:close/>
                <a:moveTo>
                  <a:pt x="595312" y="3189883"/>
                </a:moveTo>
                <a:cubicBezTo>
                  <a:pt x="590351" y="3194844"/>
                  <a:pt x="587871" y="3199805"/>
                  <a:pt x="587871" y="3204766"/>
                </a:cubicBezTo>
                <a:cubicBezTo>
                  <a:pt x="592832" y="3209727"/>
                  <a:pt x="592832" y="3214688"/>
                  <a:pt x="587871" y="3219649"/>
                </a:cubicBezTo>
                <a:cubicBezTo>
                  <a:pt x="587871" y="3224610"/>
                  <a:pt x="589111" y="3229571"/>
                  <a:pt x="591592" y="3234532"/>
                </a:cubicBezTo>
                <a:cubicBezTo>
                  <a:pt x="594072" y="3239492"/>
                  <a:pt x="597793" y="3241973"/>
                  <a:pt x="602754" y="3241973"/>
                </a:cubicBezTo>
                <a:cubicBezTo>
                  <a:pt x="607715" y="3241973"/>
                  <a:pt x="607715" y="3239492"/>
                  <a:pt x="602754" y="3234532"/>
                </a:cubicBezTo>
                <a:lnTo>
                  <a:pt x="610195" y="3219649"/>
                </a:lnTo>
                <a:cubicBezTo>
                  <a:pt x="610195" y="3214688"/>
                  <a:pt x="607715" y="3212207"/>
                  <a:pt x="602754" y="3212207"/>
                </a:cubicBezTo>
                <a:lnTo>
                  <a:pt x="595312" y="3197325"/>
                </a:lnTo>
                <a:cubicBezTo>
                  <a:pt x="595312" y="3192364"/>
                  <a:pt x="595312" y="3189883"/>
                  <a:pt x="595312" y="3189883"/>
                </a:cubicBezTo>
                <a:close/>
                <a:moveTo>
                  <a:pt x="543222" y="3189883"/>
                </a:moveTo>
                <a:cubicBezTo>
                  <a:pt x="548183" y="3189883"/>
                  <a:pt x="550664" y="3189883"/>
                  <a:pt x="550664" y="3189883"/>
                </a:cubicBezTo>
                <a:cubicBezTo>
                  <a:pt x="550664" y="3189883"/>
                  <a:pt x="550664" y="3192364"/>
                  <a:pt x="550664" y="3197325"/>
                </a:cubicBezTo>
                <a:cubicBezTo>
                  <a:pt x="550664" y="3197325"/>
                  <a:pt x="549424" y="3197325"/>
                  <a:pt x="546943" y="3197325"/>
                </a:cubicBezTo>
                <a:cubicBezTo>
                  <a:pt x="544463" y="3197325"/>
                  <a:pt x="540742" y="3199805"/>
                  <a:pt x="535781" y="3204766"/>
                </a:cubicBezTo>
                <a:lnTo>
                  <a:pt x="535781" y="3197325"/>
                </a:lnTo>
                <a:cubicBezTo>
                  <a:pt x="535781" y="3192364"/>
                  <a:pt x="538261" y="3189883"/>
                  <a:pt x="543222" y="3189883"/>
                </a:cubicBezTo>
                <a:close/>
                <a:moveTo>
                  <a:pt x="483691" y="3189883"/>
                </a:moveTo>
                <a:cubicBezTo>
                  <a:pt x="488652" y="3189883"/>
                  <a:pt x="491132" y="3192364"/>
                  <a:pt x="491132" y="3197325"/>
                </a:cubicBezTo>
                <a:lnTo>
                  <a:pt x="483691" y="3197325"/>
                </a:lnTo>
                <a:close/>
                <a:moveTo>
                  <a:pt x="301377" y="3189883"/>
                </a:moveTo>
                <a:cubicBezTo>
                  <a:pt x="303857" y="3189883"/>
                  <a:pt x="305097" y="3192364"/>
                  <a:pt x="305097" y="3197325"/>
                </a:cubicBezTo>
                <a:cubicBezTo>
                  <a:pt x="305097" y="3202285"/>
                  <a:pt x="306338" y="3206006"/>
                  <a:pt x="308818" y="3208487"/>
                </a:cubicBezTo>
                <a:cubicBezTo>
                  <a:pt x="311298" y="3210967"/>
                  <a:pt x="311298" y="3212207"/>
                  <a:pt x="308818" y="3212207"/>
                </a:cubicBezTo>
                <a:cubicBezTo>
                  <a:pt x="306338" y="3212207"/>
                  <a:pt x="303857" y="3208487"/>
                  <a:pt x="301377" y="3201045"/>
                </a:cubicBezTo>
                <a:cubicBezTo>
                  <a:pt x="298896" y="3193604"/>
                  <a:pt x="298896" y="3189883"/>
                  <a:pt x="301377" y="3189883"/>
                </a:cubicBezTo>
                <a:close/>
                <a:moveTo>
                  <a:pt x="654844" y="3182442"/>
                </a:moveTo>
                <a:cubicBezTo>
                  <a:pt x="649882" y="3182442"/>
                  <a:pt x="648643" y="3183682"/>
                  <a:pt x="651123" y="3186163"/>
                </a:cubicBezTo>
                <a:cubicBezTo>
                  <a:pt x="653603" y="3188643"/>
                  <a:pt x="654844" y="3189883"/>
                  <a:pt x="654844" y="3189883"/>
                </a:cubicBezTo>
                <a:cubicBezTo>
                  <a:pt x="654844" y="3189883"/>
                  <a:pt x="654844" y="3187403"/>
                  <a:pt x="654844" y="3182442"/>
                </a:cubicBezTo>
                <a:close/>
                <a:moveTo>
                  <a:pt x="260449" y="3182442"/>
                </a:moveTo>
                <a:cubicBezTo>
                  <a:pt x="260449" y="3182442"/>
                  <a:pt x="262929" y="3182442"/>
                  <a:pt x="267890" y="3182442"/>
                </a:cubicBezTo>
                <a:cubicBezTo>
                  <a:pt x="272851" y="3182442"/>
                  <a:pt x="276572" y="3183682"/>
                  <a:pt x="279052" y="3186163"/>
                </a:cubicBezTo>
                <a:cubicBezTo>
                  <a:pt x="281533" y="3188643"/>
                  <a:pt x="282773" y="3189883"/>
                  <a:pt x="282773" y="3189883"/>
                </a:cubicBezTo>
                <a:lnTo>
                  <a:pt x="267890" y="3189883"/>
                </a:lnTo>
                <a:cubicBezTo>
                  <a:pt x="262929" y="3184923"/>
                  <a:pt x="260449" y="3182442"/>
                  <a:pt x="260449" y="3182442"/>
                </a:cubicBezTo>
                <a:close/>
                <a:moveTo>
                  <a:pt x="416718" y="3167559"/>
                </a:moveTo>
                <a:cubicBezTo>
                  <a:pt x="416718" y="3167559"/>
                  <a:pt x="419199" y="3172520"/>
                  <a:pt x="424160" y="3182442"/>
                </a:cubicBezTo>
                <a:lnTo>
                  <a:pt x="424160" y="3219649"/>
                </a:lnTo>
                <a:close/>
                <a:moveTo>
                  <a:pt x="5897313" y="3160118"/>
                </a:moveTo>
                <a:cubicBezTo>
                  <a:pt x="5899793" y="3160118"/>
                  <a:pt x="5902275" y="3162598"/>
                  <a:pt x="5904755" y="3167559"/>
                </a:cubicBezTo>
                <a:cubicBezTo>
                  <a:pt x="5907235" y="3172520"/>
                  <a:pt x="5903515" y="3175000"/>
                  <a:pt x="5893593" y="3175000"/>
                </a:cubicBezTo>
                <a:lnTo>
                  <a:pt x="5893593" y="3182442"/>
                </a:lnTo>
                <a:cubicBezTo>
                  <a:pt x="5878710" y="3182442"/>
                  <a:pt x="5868789" y="3182442"/>
                  <a:pt x="5863827" y="3182442"/>
                </a:cubicBezTo>
                <a:lnTo>
                  <a:pt x="5863827" y="3175000"/>
                </a:lnTo>
                <a:cubicBezTo>
                  <a:pt x="5873749" y="3175000"/>
                  <a:pt x="5881190" y="3172520"/>
                  <a:pt x="5886151" y="3167559"/>
                </a:cubicBezTo>
                <a:cubicBezTo>
                  <a:pt x="5891113" y="3162598"/>
                  <a:pt x="5894833" y="3160118"/>
                  <a:pt x="5897313" y="3160118"/>
                </a:cubicBezTo>
                <a:close/>
                <a:moveTo>
                  <a:pt x="468808" y="3152676"/>
                </a:moveTo>
                <a:cubicBezTo>
                  <a:pt x="468808" y="3152676"/>
                  <a:pt x="470049" y="3153916"/>
                  <a:pt x="472529" y="3156397"/>
                </a:cubicBezTo>
                <a:cubicBezTo>
                  <a:pt x="475010" y="3158878"/>
                  <a:pt x="476250" y="3162598"/>
                  <a:pt x="476250" y="3167559"/>
                </a:cubicBezTo>
                <a:cubicBezTo>
                  <a:pt x="481211" y="3172520"/>
                  <a:pt x="482451" y="3176240"/>
                  <a:pt x="479970" y="3178721"/>
                </a:cubicBezTo>
                <a:cubicBezTo>
                  <a:pt x="477490" y="3181202"/>
                  <a:pt x="473769" y="3182442"/>
                  <a:pt x="468808" y="3182442"/>
                </a:cubicBezTo>
                <a:close/>
                <a:moveTo>
                  <a:pt x="111621" y="3152676"/>
                </a:moveTo>
                <a:lnTo>
                  <a:pt x="111621" y="3160118"/>
                </a:lnTo>
                <a:cubicBezTo>
                  <a:pt x="111621" y="3204766"/>
                  <a:pt x="112861" y="3228330"/>
                  <a:pt x="115342" y="3230811"/>
                </a:cubicBezTo>
                <a:cubicBezTo>
                  <a:pt x="117822" y="3233292"/>
                  <a:pt x="116582" y="3237012"/>
                  <a:pt x="111621" y="3241973"/>
                </a:cubicBezTo>
                <a:lnTo>
                  <a:pt x="111621" y="3249415"/>
                </a:lnTo>
                <a:lnTo>
                  <a:pt x="111621" y="3264297"/>
                </a:lnTo>
                <a:cubicBezTo>
                  <a:pt x="106660" y="3254375"/>
                  <a:pt x="104179" y="3246934"/>
                  <a:pt x="104179" y="3241973"/>
                </a:cubicBezTo>
                <a:cubicBezTo>
                  <a:pt x="99219" y="3232051"/>
                  <a:pt x="96738" y="3225850"/>
                  <a:pt x="96738" y="3223370"/>
                </a:cubicBezTo>
                <a:cubicBezTo>
                  <a:pt x="96738" y="3220889"/>
                  <a:pt x="99219" y="3219649"/>
                  <a:pt x="104179" y="3219649"/>
                </a:cubicBezTo>
                <a:cubicBezTo>
                  <a:pt x="109140" y="3214688"/>
                  <a:pt x="109140" y="3209727"/>
                  <a:pt x="104179" y="3204766"/>
                </a:cubicBezTo>
                <a:cubicBezTo>
                  <a:pt x="104179" y="3204766"/>
                  <a:pt x="102939" y="3206006"/>
                  <a:pt x="100459" y="3208487"/>
                </a:cubicBezTo>
                <a:cubicBezTo>
                  <a:pt x="97978" y="3210967"/>
                  <a:pt x="96738" y="3212207"/>
                  <a:pt x="96738" y="3212207"/>
                </a:cubicBezTo>
                <a:cubicBezTo>
                  <a:pt x="96738" y="3212207"/>
                  <a:pt x="96738" y="3209727"/>
                  <a:pt x="96738" y="3204766"/>
                </a:cubicBezTo>
                <a:cubicBezTo>
                  <a:pt x="96738" y="3194844"/>
                  <a:pt x="99219" y="3189883"/>
                  <a:pt x="104179" y="3189883"/>
                </a:cubicBezTo>
                <a:lnTo>
                  <a:pt x="104179" y="3182442"/>
                </a:lnTo>
                <a:cubicBezTo>
                  <a:pt x="104179" y="3177481"/>
                  <a:pt x="101699" y="3177481"/>
                  <a:pt x="96738" y="3182442"/>
                </a:cubicBezTo>
                <a:lnTo>
                  <a:pt x="104179" y="3160118"/>
                </a:lnTo>
                <a:close/>
                <a:moveTo>
                  <a:pt x="6109393" y="3145235"/>
                </a:moveTo>
                <a:cubicBezTo>
                  <a:pt x="6114355" y="3145235"/>
                  <a:pt x="6119315" y="3145235"/>
                  <a:pt x="6124277" y="3145235"/>
                </a:cubicBezTo>
                <a:lnTo>
                  <a:pt x="6116835" y="3152676"/>
                </a:lnTo>
                <a:close/>
                <a:moveTo>
                  <a:pt x="5819179" y="3145235"/>
                </a:moveTo>
                <a:cubicBezTo>
                  <a:pt x="5814217" y="3145235"/>
                  <a:pt x="5811737" y="3147715"/>
                  <a:pt x="5811737" y="3152676"/>
                </a:cubicBezTo>
                <a:lnTo>
                  <a:pt x="5819179" y="3152676"/>
                </a:lnTo>
                <a:close/>
                <a:moveTo>
                  <a:pt x="625078" y="3145235"/>
                </a:moveTo>
                <a:cubicBezTo>
                  <a:pt x="620117" y="3145235"/>
                  <a:pt x="617637" y="3152676"/>
                  <a:pt x="617637" y="3167559"/>
                </a:cubicBezTo>
                <a:cubicBezTo>
                  <a:pt x="622598" y="3192364"/>
                  <a:pt x="625078" y="3208487"/>
                  <a:pt x="625078" y="3215928"/>
                </a:cubicBezTo>
                <a:cubicBezTo>
                  <a:pt x="625078" y="3223370"/>
                  <a:pt x="625078" y="3227090"/>
                  <a:pt x="625078" y="3227090"/>
                </a:cubicBezTo>
                <a:cubicBezTo>
                  <a:pt x="625078" y="3227090"/>
                  <a:pt x="625078" y="3229571"/>
                  <a:pt x="625078" y="3234532"/>
                </a:cubicBezTo>
                <a:lnTo>
                  <a:pt x="632519" y="3264297"/>
                </a:lnTo>
                <a:lnTo>
                  <a:pt x="647402" y="3249415"/>
                </a:lnTo>
                <a:lnTo>
                  <a:pt x="647402" y="3241973"/>
                </a:lnTo>
                <a:cubicBezTo>
                  <a:pt x="642441" y="3241973"/>
                  <a:pt x="639961" y="3235772"/>
                  <a:pt x="639961" y="3223370"/>
                </a:cubicBezTo>
                <a:cubicBezTo>
                  <a:pt x="639961" y="3210967"/>
                  <a:pt x="639961" y="3199805"/>
                  <a:pt x="639961" y="3189883"/>
                </a:cubicBezTo>
                <a:cubicBezTo>
                  <a:pt x="639961" y="3179961"/>
                  <a:pt x="641201" y="3173760"/>
                  <a:pt x="643681" y="3171280"/>
                </a:cubicBezTo>
                <a:cubicBezTo>
                  <a:pt x="646162" y="3168799"/>
                  <a:pt x="644922" y="3166319"/>
                  <a:pt x="639961" y="3163838"/>
                </a:cubicBezTo>
                <a:cubicBezTo>
                  <a:pt x="635000" y="3161358"/>
                  <a:pt x="632519" y="3157637"/>
                  <a:pt x="632519" y="3152676"/>
                </a:cubicBezTo>
                <a:cubicBezTo>
                  <a:pt x="632519" y="3152676"/>
                  <a:pt x="630039" y="3150196"/>
                  <a:pt x="625078" y="3145235"/>
                </a:cubicBezTo>
                <a:close/>
                <a:moveTo>
                  <a:pt x="401836" y="3145235"/>
                </a:moveTo>
                <a:lnTo>
                  <a:pt x="409277" y="3145235"/>
                </a:lnTo>
                <a:lnTo>
                  <a:pt x="409277" y="3160118"/>
                </a:lnTo>
                <a:cubicBezTo>
                  <a:pt x="404316" y="3160118"/>
                  <a:pt x="401836" y="3157637"/>
                  <a:pt x="401836" y="3152676"/>
                </a:cubicBezTo>
                <a:cubicBezTo>
                  <a:pt x="401836" y="3147715"/>
                  <a:pt x="401836" y="3145235"/>
                  <a:pt x="401836" y="3145235"/>
                </a:cubicBezTo>
                <a:close/>
                <a:moveTo>
                  <a:pt x="230683" y="3145235"/>
                </a:moveTo>
                <a:lnTo>
                  <a:pt x="238125" y="3145235"/>
                </a:lnTo>
                <a:cubicBezTo>
                  <a:pt x="243086" y="3145235"/>
                  <a:pt x="245566" y="3146475"/>
                  <a:pt x="245566" y="3148956"/>
                </a:cubicBezTo>
                <a:cubicBezTo>
                  <a:pt x="245566" y="3151436"/>
                  <a:pt x="243086" y="3152676"/>
                  <a:pt x="238125" y="3152676"/>
                </a:cubicBezTo>
                <a:cubicBezTo>
                  <a:pt x="233164" y="3152676"/>
                  <a:pt x="230683" y="3150196"/>
                  <a:pt x="230683" y="3145235"/>
                </a:cubicBezTo>
                <a:close/>
                <a:moveTo>
                  <a:pt x="96738" y="3137793"/>
                </a:moveTo>
                <a:lnTo>
                  <a:pt x="111621" y="3145235"/>
                </a:lnTo>
                <a:lnTo>
                  <a:pt x="96738" y="3145235"/>
                </a:lnTo>
                <a:cubicBezTo>
                  <a:pt x="96738" y="3140274"/>
                  <a:pt x="96738" y="3137793"/>
                  <a:pt x="96738" y="3137793"/>
                </a:cubicBezTo>
                <a:close/>
                <a:moveTo>
                  <a:pt x="7441" y="3137793"/>
                </a:moveTo>
                <a:cubicBezTo>
                  <a:pt x="7441" y="3157637"/>
                  <a:pt x="7441" y="3172520"/>
                  <a:pt x="7441" y="3182442"/>
                </a:cubicBezTo>
                <a:cubicBezTo>
                  <a:pt x="7441" y="3192364"/>
                  <a:pt x="6201" y="3197325"/>
                  <a:pt x="3720" y="3197325"/>
                </a:cubicBezTo>
                <a:cubicBezTo>
                  <a:pt x="1240" y="3197325"/>
                  <a:pt x="0" y="3187403"/>
                  <a:pt x="0" y="3167559"/>
                </a:cubicBezTo>
                <a:cubicBezTo>
                  <a:pt x="0" y="3147715"/>
                  <a:pt x="2480" y="3137793"/>
                  <a:pt x="7441" y="3137793"/>
                </a:cubicBezTo>
                <a:close/>
                <a:moveTo>
                  <a:pt x="5856386" y="3122911"/>
                </a:moveTo>
                <a:cubicBezTo>
                  <a:pt x="5856386" y="3127871"/>
                  <a:pt x="5853905" y="3130352"/>
                  <a:pt x="5848945" y="3130352"/>
                </a:cubicBezTo>
                <a:cubicBezTo>
                  <a:pt x="5848945" y="3135313"/>
                  <a:pt x="5851425" y="3137793"/>
                  <a:pt x="5856386" y="3137793"/>
                </a:cubicBezTo>
                <a:cubicBezTo>
                  <a:pt x="5856386" y="3132833"/>
                  <a:pt x="5856386" y="3130352"/>
                  <a:pt x="5856386" y="3130352"/>
                </a:cubicBezTo>
                <a:close/>
                <a:moveTo>
                  <a:pt x="5951264" y="3119190"/>
                </a:moveTo>
                <a:cubicBezTo>
                  <a:pt x="5952505" y="3119190"/>
                  <a:pt x="5953124" y="3120431"/>
                  <a:pt x="5953124" y="3122911"/>
                </a:cubicBezTo>
                <a:lnTo>
                  <a:pt x="5945683" y="3122911"/>
                </a:lnTo>
                <a:cubicBezTo>
                  <a:pt x="5948163" y="3120431"/>
                  <a:pt x="5950023" y="3119190"/>
                  <a:pt x="5951264" y="3119190"/>
                </a:cubicBezTo>
                <a:close/>
                <a:moveTo>
                  <a:pt x="279053" y="3117330"/>
                </a:moveTo>
                <a:cubicBezTo>
                  <a:pt x="281533" y="3118570"/>
                  <a:pt x="282773" y="3122911"/>
                  <a:pt x="282773" y="3130352"/>
                </a:cubicBezTo>
                <a:cubicBezTo>
                  <a:pt x="282773" y="3135313"/>
                  <a:pt x="285254" y="3137793"/>
                  <a:pt x="290214" y="3137793"/>
                </a:cubicBezTo>
                <a:cubicBezTo>
                  <a:pt x="290214" y="3142754"/>
                  <a:pt x="290214" y="3145235"/>
                  <a:pt x="290214" y="3145235"/>
                </a:cubicBezTo>
                <a:cubicBezTo>
                  <a:pt x="290214" y="3145235"/>
                  <a:pt x="290214" y="3147715"/>
                  <a:pt x="290214" y="3152676"/>
                </a:cubicBezTo>
                <a:cubicBezTo>
                  <a:pt x="285254" y="3152676"/>
                  <a:pt x="282773" y="3155157"/>
                  <a:pt x="282773" y="3160118"/>
                </a:cubicBezTo>
                <a:cubicBezTo>
                  <a:pt x="282773" y="3160118"/>
                  <a:pt x="281533" y="3161358"/>
                  <a:pt x="279052" y="3163838"/>
                </a:cubicBezTo>
                <a:cubicBezTo>
                  <a:pt x="276572" y="3166319"/>
                  <a:pt x="275332" y="3167559"/>
                  <a:pt x="275332" y="3167559"/>
                </a:cubicBezTo>
                <a:cubicBezTo>
                  <a:pt x="270371" y="3167559"/>
                  <a:pt x="267890" y="3165078"/>
                  <a:pt x="267890" y="3160118"/>
                </a:cubicBezTo>
                <a:cubicBezTo>
                  <a:pt x="267890" y="3155157"/>
                  <a:pt x="270371" y="3151436"/>
                  <a:pt x="275332" y="3148956"/>
                </a:cubicBezTo>
                <a:cubicBezTo>
                  <a:pt x="280292" y="3146475"/>
                  <a:pt x="280292" y="3142754"/>
                  <a:pt x="275332" y="3137793"/>
                </a:cubicBezTo>
                <a:cubicBezTo>
                  <a:pt x="270371" y="3132833"/>
                  <a:pt x="267890" y="3127871"/>
                  <a:pt x="267890" y="3122911"/>
                </a:cubicBezTo>
                <a:cubicBezTo>
                  <a:pt x="272851" y="3117950"/>
                  <a:pt x="276572" y="3116090"/>
                  <a:pt x="279053" y="3117330"/>
                </a:cubicBezTo>
                <a:close/>
                <a:moveTo>
                  <a:pt x="446484" y="3115469"/>
                </a:moveTo>
                <a:cubicBezTo>
                  <a:pt x="451445" y="3120430"/>
                  <a:pt x="453925" y="3124151"/>
                  <a:pt x="453925" y="3126631"/>
                </a:cubicBezTo>
                <a:cubicBezTo>
                  <a:pt x="453925" y="3129112"/>
                  <a:pt x="451445" y="3130352"/>
                  <a:pt x="446484" y="3130352"/>
                </a:cubicBezTo>
                <a:cubicBezTo>
                  <a:pt x="446484" y="3130352"/>
                  <a:pt x="446484" y="3132833"/>
                  <a:pt x="446484" y="3137793"/>
                </a:cubicBezTo>
                <a:cubicBezTo>
                  <a:pt x="441523" y="3122911"/>
                  <a:pt x="441523" y="3115469"/>
                  <a:pt x="446484" y="3115469"/>
                </a:cubicBezTo>
                <a:close/>
                <a:moveTo>
                  <a:pt x="119062" y="3108028"/>
                </a:moveTo>
                <a:cubicBezTo>
                  <a:pt x="114101" y="3112989"/>
                  <a:pt x="111621" y="3117950"/>
                  <a:pt x="111621" y="3122911"/>
                </a:cubicBezTo>
                <a:cubicBezTo>
                  <a:pt x="111621" y="3127871"/>
                  <a:pt x="110380" y="3130352"/>
                  <a:pt x="107900" y="3130352"/>
                </a:cubicBezTo>
                <a:cubicBezTo>
                  <a:pt x="105420" y="3130352"/>
                  <a:pt x="106660" y="3125391"/>
                  <a:pt x="111621" y="3115469"/>
                </a:cubicBezTo>
                <a:close/>
                <a:moveTo>
                  <a:pt x="261379" y="3103377"/>
                </a:moveTo>
                <a:cubicBezTo>
                  <a:pt x="261999" y="3102757"/>
                  <a:pt x="262929" y="3103067"/>
                  <a:pt x="264170" y="3104307"/>
                </a:cubicBezTo>
                <a:cubicBezTo>
                  <a:pt x="266650" y="3106788"/>
                  <a:pt x="267890" y="3108028"/>
                  <a:pt x="267890" y="3108028"/>
                </a:cubicBezTo>
                <a:lnTo>
                  <a:pt x="260449" y="3108028"/>
                </a:lnTo>
                <a:cubicBezTo>
                  <a:pt x="260449" y="3105548"/>
                  <a:pt x="260759" y="3103997"/>
                  <a:pt x="261379" y="3103377"/>
                </a:cubicBezTo>
                <a:close/>
                <a:moveTo>
                  <a:pt x="104179" y="3093145"/>
                </a:moveTo>
                <a:cubicBezTo>
                  <a:pt x="109140" y="3093145"/>
                  <a:pt x="111621" y="3095626"/>
                  <a:pt x="111621" y="3100586"/>
                </a:cubicBezTo>
                <a:cubicBezTo>
                  <a:pt x="111621" y="3105547"/>
                  <a:pt x="110380" y="3108028"/>
                  <a:pt x="107900" y="3108028"/>
                </a:cubicBezTo>
                <a:cubicBezTo>
                  <a:pt x="105420" y="3108028"/>
                  <a:pt x="102939" y="3105547"/>
                  <a:pt x="100459" y="3100586"/>
                </a:cubicBezTo>
                <a:cubicBezTo>
                  <a:pt x="97978" y="3095626"/>
                  <a:pt x="99219" y="3093145"/>
                  <a:pt x="104179" y="3093145"/>
                </a:cubicBezTo>
                <a:close/>
                <a:moveTo>
                  <a:pt x="66972" y="3093145"/>
                </a:moveTo>
                <a:cubicBezTo>
                  <a:pt x="71933" y="3093145"/>
                  <a:pt x="74414" y="3098106"/>
                  <a:pt x="74414" y="3108028"/>
                </a:cubicBezTo>
                <a:cubicBezTo>
                  <a:pt x="69453" y="3112989"/>
                  <a:pt x="66972" y="3116709"/>
                  <a:pt x="66972" y="3119190"/>
                </a:cubicBezTo>
                <a:cubicBezTo>
                  <a:pt x="66972" y="3121671"/>
                  <a:pt x="69453" y="3122911"/>
                  <a:pt x="74414" y="3122911"/>
                </a:cubicBezTo>
                <a:lnTo>
                  <a:pt x="74414" y="3145235"/>
                </a:lnTo>
                <a:cubicBezTo>
                  <a:pt x="69453" y="3145235"/>
                  <a:pt x="64492" y="3140274"/>
                  <a:pt x="59531" y="3130352"/>
                </a:cubicBezTo>
                <a:cubicBezTo>
                  <a:pt x="54570" y="3105547"/>
                  <a:pt x="57050" y="3093145"/>
                  <a:pt x="66972" y="3093145"/>
                </a:cubicBezTo>
                <a:close/>
                <a:moveTo>
                  <a:pt x="565546" y="3078262"/>
                </a:moveTo>
                <a:cubicBezTo>
                  <a:pt x="570508" y="3078262"/>
                  <a:pt x="572988" y="3080743"/>
                  <a:pt x="572988" y="3085704"/>
                </a:cubicBezTo>
                <a:cubicBezTo>
                  <a:pt x="572988" y="3090664"/>
                  <a:pt x="574228" y="3093145"/>
                  <a:pt x="576709" y="3093145"/>
                </a:cubicBezTo>
                <a:cubicBezTo>
                  <a:pt x="579189" y="3093145"/>
                  <a:pt x="580429" y="3095626"/>
                  <a:pt x="580429" y="3100586"/>
                </a:cubicBezTo>
                <a:cubicBezTo>
                  <a:pt x="580429" y="3105547"/>
                  <a:pt x="580429" y="3110508"/>
                  <a:pt x="580429" y="3115469"/>
                </a:cubicBezTo>
                <a:lnTo>
                  <a:pt x="580429" y="3130352"/>
                </a:lnTo>
                <a:cubicBezTo>
                  <a:pt x="585390" y="3140274"/>
                  <a:pt x="587871" y="3147715"/>
                  <a:pt x="587871" y="3152676"/>
                </a:cubicBezTo>
                <a:lnTo>
                  <a:pt x="580429" y="3160118"/>
                </a:lnTo>
                <a:cubicBezTo>
                  <a:pt x="580429" y="3155157"/>
                  <a:pt x="580429" y="3150196"/>
                  <a:pt x="580429" y="3145235"/>
                </a:cubicBezTo>
                <a:lnTo>
                  <a:pt x="572988" y="3145235"/>
                </a:lnTo>
                <a:cubicBezTo>
                  <a:pt x="568027" y="3150196"/>
                  <a:pt x="565546" y="3151436"/>
                  <a:pt x="565546" y="3148956"/>
                </a:cubicBezTo>
                <a:cubicBezTo>
                  <a:pt x="565546" y="3146475"/>
                  <a:pt x="565546" y="3140274"/>
                  <a:pt x="565546" y="3130352"/>
                </a:cubicBezTo>
                <a:cubicBezTo>
                  <a:pt x="565546" y="3120430"/>
                  <a:pt x="564306" y="3114229"/>
                  <a:pt x="561826" y="3111748"/>
                </a:cubicBezTo>
                <a:cubicBezTo>
                  <a:pt x="559345" y="3109268"/>
                  <a:pt x="558105" y="3108028"/>
                  <a:pt x="558105" y="3108028"/>
                </a:cubicBezTo>
                <a:lnTo>
                  <a:pt x="558105" y="3093145"/>
                </a:lnTo>
                <a:cubicBezTo>
                  <a:pt x="558105" y="3083223"/>
                  <a:pt x="560586" y="3078262"/>
                  <a:pt x="565546" y="3078262"/>
                </a:cubicBezTo>
                <a:close/>
                <a:moveTo>
                  <a:pt x="491132" y="3078262"/>
                </a:moveTo>
                <a:cubicBezTo>
                  <a:pt x="496094" y="3078262"/>
                  <a:pt x="497334" y="3080743"/>
                  <a:pt x="494853" y="3085704"/>
                </a:cubicBezTo>
                <a:cubicBezTo>
                  <a:pt x="492373" y="3090664"/>
                  <a:pt x="493613" y="3094385"/>
                  <a:pt x="498574" y="3096866"/>
                </a:cubicBezTo>
                <a:cubicBezTo>
                  <a:pt x="503535" y="3099346"/>
                  <a:pt x="510976" y="3100586"/>
                  <a:pt x="520898" y="3100586"/>
                </a:cubicBezTo>
                <a:lnTo>
                  <a:pt x="528339" y="3100586"/>
                </a:lnTo>
                <a:cubicBezTo>
                  <a:pt x="528339" y="3100586"/>
                  <a:pt x="528339" y="3108028"/>
                  <a:pt x="528339" y="3122911"/>
                </a:cubicBezTo>
                <a:cubicBezTo>
                  <a:pt x="528339" y="3122911"/>
                  <a:pt x="527099" y="3125391"/>
                  <a:pt x="524619" y="3130352"/>
                </a:cubicBezTo>
                <a:cubicBezTo>
                  <a:pt x="522138" y="3135313"/>
                  <a:pt x="520898" y="3137793"/>
                  <a:pt x="520898" y="3137793"/>
                </a:cubicBezTo>
                <a:cubicBezTo>
                  <a:pt x="515937" y="3142754"/>
                  <a:pt x="513457" y="3147715"/>
                  <a:pt x="513457" y="3152676"/>
                </a:cubicBezTo>
                <a:cubicBezTo>
                  <a:pt x="513457" y="3182442"/>
                  <a:pt x="510976" y="3197325"/>
                  <a:pt x="506015" y="3197325"/>
                </a:cubicBezTo>
                <a:cubicBezTo>
                  <a:pt x="506015" y="3187403"/>
                  <a:pt x="506015" y="3175000"/>
                  <a:pt x="506015" y="3160118"/>
                </a:cubicBezTo>
                <a:cubicBezTo>
                  <a:pt x="506015" y="3135313"/>
                  <a:pt x="501054" y="3115469"/>
                  <a:pt x="491132" y="3100586"/>
                </a:cubicBezTo>
                <a:cubicBezTo>
                  <a:pt x="481211" y="3085704"/>
                  <a:pt x="481211" y="3078262"/>
                  <a:pt x="491132" y="3078262"/>
                </a:cubicBezTo>
                <a:close/>
                <a:moveTo>
                  <a:pt x="625078" y="3072681"/>
                </a:moveTo>
                <a:cubicBezTo>
                  <a:pt x="622597" y="3071441"/>
                  <a:pt x="620117" y="3073301"/>
                  <a:pt x="617637" y="3078262"/>
                </a:cubicBezTo>
                <a:cubicBezTo>
                  <a:pt x="622598" y="3088184"/>
                  <a:pt x="627558" y="3095626"/>
                  <a:pt x="632519" y="3100586"/>
                </a:cubicBezTo>
                <a:cubicBezTo>
                  <a:pt x="632519" y="3090664"/>
                  <a:pt x="632519" y="3085704"/>
                  <a:pt x="632519" y="3085704"/>
                </a:cubicBezTo>
                <a:cubicBezTo>
                  <a:pt x="630039" y="3078262"/>
                  <a:pt x="627558" y="3073922"/>
                  <a:pt x="625078" y="3072681"/>
                </a:cubicBezTo>
                <a:close/>
                <a:moveTo>
                  <a:pt x="5997773" y="3070821"/>
                </a:moveTo>
                <a:cubicBezTo>
                  <a:pt x="5997773" y="3070821"/>
                  <a:pt x="5997773" y="3074541"/>
                  <a:pt x="5997773" y="3081983"/>
                </a:cubicBezTo>
                <a:cubicBezTo>
                  <a:pt x="5997773" y="3089424"/>
                  <a:pt x="5994052" y="3093145"/>
                  <a:pt x="5986611" y="3093145"/>
                </a:cubicBezTo>
                <a:cubicBezTo>
                  <a:pt x="5979169" y="3093145"/>
                  <a:pt x="5979169" y="3089424"/>
                  <a:pt x="5986611" y="3081983"/>
                </a:cubicBezTo>
                <a:cubicBezTo>
                  <a:pt x="5994052" y="3074541"/>
                  <a:pt x="5997773" y="3070821"/>
                  <a:pt x="5997773" y="3070821"/>
                </a:cubicBezTo>
                <a:close/>
                <a:moveTo>
                  <a:pt x="587871" y="3070821"/>
                </a:moveTo>
                <a:lnTo>
                  <a:pt x="595312" y="3070821"/>
                </a:lnTo>
                <a:lnTo>
                  <a:pt x="587871" y="3078262"/>
                </a:lnTo>
                <a:close/>
                <a:moveTo>
                  <a:pt x="282773" y="3070821"/>
                </a:moveTo>
                <a:lnTo>
                  <a:pt x="282773" y="3078262"/>
                </a:lnTo>
                <a:cubicBezTo>
                  <a:pt x="282773" y="3083223"/>
                  <a:pt x="282773" y="3085704"/>
                  <a:pt x="282773" y="3085704"/>
                </a:cubicBezTo>
                <a:cubicBezTo>
                  <a:pt x="282773" y="3085704"/>
                  <a:pt x="281533" y="3083223"/>
                  <a:pt x="279052" y="3078262"/>
                </a:cubicBezTo>
                <a:cubicBezTo>
                  <a:pt x="276572" y="3073301"/>
                  <a:pt x="277812" y="3070821"/>
                  <a:pt x="282773" y="3070821"/>
                </a:cubicBezTo>
                <a:close/>
                <a:moveTo>
                  <a:pt x="5960565" y="3063379"/>
                </a:moveTo>
                <a:lnTo>
                  <a:pt x="5975449" y="3063379"/>
                </a:lnTo>
                <a:cubicBezTo>
                  <a:pt x="5970487" y="3068340"/>
                  <a:pt x="5968007" y="3070821"/>
                  <a:pt x="5968007" y="3070821"/>
                </a:cubicBezTo>
                <a:cubicBezTo>
                  <a:pt x="5963045" y="3070821"/>
                  <a:pt x="5960565" y="3068340"/>
                  <a:pt x="5960565" y="3063379"/>
                </a:cubicBezTo>
                <a:close/>
                <a:moveTo>
                  <a:pt x="162781" y="3059659"/>
                </a:moveTo>
                <a:cubicBezTo>
                  <a:pt x="160920" y="3059659"/>
                  <a:pt x="158750" y="3060899"/>
                  <a:pt x="156269" y="3063379"/>
                </a:cubicBezTo>
                <a:cubicBezTo>
                  <a:pt x="156269" y="3073301"/>
                  <a:pt x="161230" y="3080743"/>
                  <a:pt x="171152" y="3085704"/>
                </a:cubicBezTo>
                <a:cubicBezTo>
                  <a:pt x="176113" y="3085704"/>
                  <a:pt x="179834" y="3083223"/>
                  <a:pt x="182314" y="3078262"/>
                </a:cubicBezTo>
                <a:cubicBezTo>
                  <a:pt x="184795" y="3073301"/>
                  <a:pt x="184795" y="3068340"/>
                  <a:pt x="182314" y="3063379"/>
                </a:cubicBezTo>
                <a:cubicBezTo>
                  <a:pt x="179834" y="3058419"/>
                  <a:pt x="177353" y="3058419"/>
                  <a:pt x="174873" y="3063379"/>
                </a:cubicBezTo>
                <a:cubicBezTo>
                  <a:pt x="172392" y="3068340"/>
                  <a:pt x="169912" y="3068340"/>
                  <a:pt x="167431" y="3063379"/>
                </a:cubicBezTo>
                <a:cubicBezTo>
                  <a:pt x="166191" y="3060899"/>
                  <a:pt x="164641" y="3059659"/>
                  <a:pt x="162781" y="3059659"/>
                </a:cubicBezTo>
                <a:close/>
                <a:moveTo>
                  <a:pt x="729257" y="3055938"/>
                </a:moveTo>
                <a:cubicBezTo>
                  <a:pt x="729257" y="3055938"/>
                  <a:pt x="729257" y="3058419"/>
                  <a:pt x="729257" y="3063379"/>
                </a:cubicBezTo>
                <a:lnTo>
                  <a:pt x="736699" y="3070821"/>
                </a:lnTo>
                <a:close/>
                <a:moveTo>
                  <a:pt x="6161483" y="3048497"/>
                </a:moveTo>
                <a:cubicBezTo>
                  <a:pt x="6166445" y="3048497"/>
                  <a:pt x="6168925" y="3050977"/>
                  <a:pt x="6168925" y="3055938"/>
                </a:cubicBezTo>
                <a:lnTo>
                  <a:pt x="6161483" y="3055938"/>
                </a:lnTo>
                <a:cubicBezTo>
                  <a:pt x="6156522" y="3055938"/>
                  <a:pt x="6154042" y="3055938"/>
                  <a:pt x="6154042" y="3055938"/>
                </a:cubicBezTo>
                <a:close/>
                <a:moveTo>
                  <a:pt x="6079628" y="3048497"/>
                </a:moveTo>
                <a:cubicBezTo>
                  <a:pt x="6084589" y="3048497"/>
                  <a:pt x="6087069" y="3049737"/>
                  <a:pt x="6087069" y="3052217"/>
                </a:cubicBezTo>
                <a:cubicBezTo>
                  <a:pt x="6087069" y="3054698"/>
                  <a:pt x="6084589" y="3055938"/>
                  <a:pt x="6079628" y="3055938"/>
                </a:cubicBezTo>
                <a:cubicBezTo>
                  <a:pt x="6074667" y="3050977"/>
                  <a:pt x="6074667" y="3048497"/>
                  <a:pt x="6079628" y="3048497"/>
                </a:cubicBezTo>
                <a:close/>
                <a:moveTo>
                  <a:pt x="6001493" y="3048497"/>
                </a:moveTo>
                <a:cubicBezTo>
                  <a:pt x="6003974" y="3048497"/>
                  <a:pt x="6007695" y="3050977"/>
                  <a:pt x="6012655" y="3055938"/>
                </a:cubicBezTo>
                <a:lnTo>
                  <a:pt x="6012655" y="3063379"/>
                </a:lnTo>
                <a:cubicBezTo>
                  <a:pt x="6002734" y="3063379"/>
                  <a:pt x="5997773" y="3060899"/>
                  <a:pt x="5997773" y="3055938"/>
                </a:cubicBezTo>
                <a:cubicBezTo>
                  <a:pt x="5997773" y="3050977"/>
                  <a:pt x="5999013" y="3048497"/>
                  <a:pt x="6001493" y="3048497"/>
                </a:cubicBezTo>
                <a:close/>
                <a:moveTo>
                  <a:pt x="5990331" y="3041055"/>
                </a:moveTo>
                <a:cubicBezTo>
                  <a:pt x="5990331" y="3041055"/>
                  <a:pt x="5992811" y="3041055"/>
                  <a:pt x="5997773" y="3041055"/>
                </a:cubicBezTo>
                <a:lnTo>
                  <a:pt x="6005214" y="3041055"/>
                </a:lnTo>
                <a:cubicBezTo>
                  <a:pt x="6005214" y="3046016"/>
                  <a:pt x="6002734" y="3048497"/>
                  <a:pt x="5997773" y="3048497"/>
                </a:cubicBezTo>
                <a:cubicBezTo>
                  <a:pt x="5992811" y="3048497"/>
                  <a:pt x="5990331" y="3046016"/>
                  <a:pt x="5990331" y="3041055"/>
                </a:cubicBezTo>
                <a:close/>
                <a:moveTo>
                  <a:pt x="468808" y="3041055"/>
                </a:moveTo>
                <a:lnTo>
                  <a:pt x="476250" y="3048497"/>
                </a:lnTo>
                <a:lnTo>
                  <a:pt x="483691" y="3063379"/>
                </a:lnTo>
                <a:lnTo>
                  <a:pt x="468808" y="3063379"/>
                </a:lnTo>
                <a:cubicBezTo>
                  <a:pt x="468808" y="3058419"/>
                  <a:pt x="468808" y="3050977"/>
                  <a:pt x="468808" y="3041055"/>
                </a:cubicBezTo>
                <a:close/>
                <a:moveTo>
                  <a:pt x="253007" y="3041055"/>
                </a:moveTo>
                <a:lnTo>
                  <a:pt x="260449" y="3048497"/>
                </a:lnTo>
                <a:lnTo>
                  <a:pt x="253007" y="3055938"/>
                </a:lnTo>
                <a:cubicBezTo>
                  <a:pt x="253007" y="3050977"/>
                  <a:pt x="253007" y="3047256"/>
                  <a:pt x="253007" y="3044776"/>
                </a:cubicBezTo>
                <a:cubicBezTo>
                  <a:pt x="253007" y="3042295"/>
                  <a:pt x="253007" y="3041055"/>
                  <a:pt x="253007" y="3041055"/>
                </a:cubicBezTo>
                <a:close/>
                <a:moveTo>
                  <a:pt x="5886151" y="3038265"/>
                </a:moveTo>
                <a:cubicBezTo>
                  <a:pt x="5883671" y="3037645"/>
                  <a:pt x="5881191" y="3038575"/>
                  <a:pt x="5878710" y="3041055"/>
                </a:cubicBezTo>
                <a:cubicBezTo>
                  <a:pt x="5873749" y="3046016"/>
                  <a:pt x="5866307" y="3046016"/>
                  <a:pt x="5856386" y="3041055"/>
                </a:cubicBezTo>
                <a:lnTo>
                  <a:pt x="5848945" y="3048497"/>
                </a:lnTo>
                <a:cubicBezTo>
                  <a:pt x="5848945" y="3058419"/>
                  <a:pt x="5847704" y="3067100"/>
                  <a:pt x="5845223" y="3074541"/>
                </a:cubicBezTo>
                <a:cubicBezTo>
                  <a:pt x="5842743" y="3081983"/>
                  <a:pt x="5843983" y="3085704"/>
                  <a:pt x="5848945" y="3085704"/>
                </a:cubicBezTo>
                <a:cubicBezTo>
                  <a:pt x="5858866" y="3090664"/>
                  <a:pt x="5866307" y="3090664"/>
                  <a:pt x="5871269" y="3085704"/>
                </a:cubicBezTo>
                <a:cubicBezTo>
                  <a:pt x="5866307" y="3080743"/>
                  <a:pt x="5866307" y="3078262"/>
                  <a:pt x="5871269" y="3078262"/>
                </a:cubicBezTo>
                <a:cubicBezTo>
                  <a:pt x="5876230" y="3078262"/>
                  <a:pt x="5878710" y="3075782"/>
                  <a:pt x="5878710" y="3070821"/>
                </a:cubicBezTo>
                <a:cubicBezTo>
                  <a:pt x="5878710" y="3065860"/>
                  <a:pt x="5878710" y="3062139"/>
                  <a:pt x="5878710" y="3059659"/>
                </a:cubicBezTo>
                <a:cubicBezTo>
                  <a:pt x="5878710" y="3057178"/>
                  <a:pt x="5881190" y="3055938"/>
                  <a:pt x="5886151" y="3055938"/>
                </a:cubicBezTo>
                <a:cubicBezTo>
                  <a:pt x="5896073" y="3055938"/>
                  <a:pt x="5898554" y="3052217"/>
                  <a:pt x="5893593" y="3044776"/>
                </a:cubicBezTo>
                <a:cubicBezTo>
                  <a:pt x="5891112" y="3041055"/>
                  <a:pt x="5888632" y="3038885"/>
                  <a:pt x="5886151" y="3038265"/>
                </a:cubicBezTo>
                <a:close/>
                <a:moveTo>
                  <a:pt x="5982889" y="3033614"/>
                </a:moveTo>
                <a:cubicBezTo>
                  <a:pt x="5982889" y="3033614"/>
                  <a:pt x="5982889" y="3036094"/>
                  <a:pt x="5982889" y="3041055"/>
                </a:cubicBezTo>
                <a:cubicBezTo>
                  <a:pt x="5982889" y="3046016"/>
                  <a:pt x="5980409" y="3048497"/>
                  <a:pt x="5975449" y="3048497"/>
                </a:cubicBezTo>
                <a:cubicBezTo>
                  <a:pt x="5970487" y="3048497"/>
                  <a:pt x="5970487" y="3046016"/>
                  <a:pt x="5975449" y="3041055"/>
                </a:cubicBezTo>
                <a:cubicBezTo>
                  <a:pt x="5975449" y="3036094"/>
                  <a:pt x="5977929" y="3033614"/>
                  <a:pt x="5982889" y="3033614"/>
                </a:cubicBezTo>
                <a:close/>
                <a:moveTo>
                  <a:pt x="379511" y="3033614"/>
                </a:moveTo>
                <a:cubicBezTo>
                  <a:pt x="384472" y="3033614"/>
                  <a:pt x="386953" y="3033614"/>
                  <a:pt x="386953" y="3033614"/>
                </a:cubicBezTo>
                <a:cubicBezTo>
                  <a:pt x="386953" y="3033614"/>
                  <a:pt x="386953" y="3036094"/>
                  <a:pt x="386953" y="3041055"/>
                </a:cubicBezTo>
                <a:cubicBezTo>
                  <a:pt x="386953" y="3046016"/>
                  <a:pt x="389433" y="3050977"/>
                  <a:pt x="394394" y="3055938"/>
                </a:cubicBezTo>
                <a:cubicBezTo>
                  <a:pt x="399355" y="3060899"/>
                  <a:pt x="399355" y="3065860"/>
                  <a:pt x="394394" y="3070821"/>
                </a:cubicBezTo>
                <a:cubicBezTo>
                  <a:pt x="389433" y="3075782"/>
                  <a:pt x="385712" y="3070821"/>
                  <a:pt x="383232" y="3055938"/>
                </a:cubicBezTo>
                <a:cubicBezTo>
                  <a:pt x="380752" y="3041055"/>
                  <a:pt x="379511" y="3033614"/>
                  <a:pt x="379511" y="3033614"/>
                </a:cubicBezTo>
                <a:close/>
                <a:moveTo>
                  <a:pt x="5804296" y="3026172"/>
                </a:moveTo>
                <a:cubicBezTo>
                  <a:pt x="5789413" y="3026172"/>
                  <a:pt x="5784452" y="3028653"/>
                  <a:pt x="5789413" y="3033614"/>
                </a:cubicBezTo>
                <a:lnTo>
                  <a:pt x="5804296" y="3041055"/>
                </a:lnTo>
                <a:cubicBezTo>
                  <a:pt x="5809257" y="3036094"/>
                  <a:pt x="5811737" y="3032374"/>
                  <a:pt x="5811737" y="3029893"/>
                </a:cubicBezTo>
                <a:cubicBezTo>
                  <a:pt x="5811737" y="3027412"/>
                  <a:pt x="5809257" y="3026172"/>
                  <a:pt x="5804296" y="3026172"/>
                </a:cubicBezTo>
                <a:close/>
                <a:moveTo>
                  <a:pt x="327421" y="3026172"/>
                </a:moveTo>
                <a:cubicBezTo>
                  <a:pt x="332383" y="3026172"/>
                  <a:pt x="334863" y="3027412"/>
                  <a:pt x="334863" y="3029893"/>
                </a:cubicBezTo>
                <a:cubicBezTo>
                  <a:pt x="334863" y="3032374"/>
                  <a:pt x="332383" y="3033614"/>
                  <a:pt x="327421" y="3033614"/>
                </a:cubicBezTo>
                <a:cubicBezTo>
                  <a:pt x="322461" y="3033614"/>
                  <a:pt x="322461" y="3031133"/>
                  <a:pt x="327421" y="3026172"/>
                </a:cubicBezTo>
                <a:close/>
                <a:moveTo>
                  <a:pt x="6108463" y="2999197"/>
                </a:moveTo>
                <a:cubicBezTo>
                  <a:pt x="6109084" y="2999818"/>
                  <a:pt x="6109393" y="3001368"/>
                  <a:pt x="6109393" y="3003848"/>
                </a:cubicBezTo>
                <a:lnTo>
                  <a:pt x="6101952" y="3011290"/>
                </a:lnTo>
                <a:cubicBezTo>
                  <a:pt x="6101952" y="3006329"/>
                  <a:pt x="6103193" y="3002608"/>
                  <a:pt x="6105673" y="3000127"/>
                </a:cubicBezTo>
                <a:cubicBezTo>
                  <a:pt x="6106913" y="2998887"/>
                  <a:pt x="6107843" y="2998577"/>
                  <a:pt x="6108463" y="2999197"/>
                </a:cubicBezTo>
                <a:close/>
                <a:moveTo>
                  <a:pt x="230683" y="2996407"/>
                </a:moveTo>
                <a:cubicBezTo>
                  <a:pt x="235644" y="2996407"/>
                  <a:pt x="238125" y="2996407"/>
                  <a:pt x="238125" y="2996407"/>
                </a:cubicBezTo>
                <a:cubicBezTo>
                  <a:pt x="238125" y="2996407"/>
                  <a:pt x="238125" y="2998887"/>
                  <a:pt x="238125" y="3003848"/>
                </a:cubicBezTo>
                <a:cubicBezTo>
                  <a:pt x="238125" y="3008809"/>
                  <a:pt x="238125" y="3011290"/>
                  <a:pt x="238125" y="3011290"/>
                </a:cubicBezTo>
                <a:cubicBezTo>
                  <a:pt x="238125" y="3011290"/>
                  <a:pt x="236885" y="3010049"/>
                  <a:pt x="234404" y="3007569"/>
                </a:cubicBezTo>
                <a:cubicBezTo>
                  <a:pt x="231923" y="3005088"/>
                  <a:pt x="230683" y="3003848"/>
                  <a:pt x="230683" y="3003848"/>
                </a:cubicBezTo>
                <a:cubicBezTo>
                  <a:pt x="230683" y="2998887"/>
                  <a:pt x="230683" y="2996407"/>
                  <a:pt x="230683" y="2996407"/>
                </a:cubicBezTo>
                <a:close/>
                <a:moveTo>
                  <a:pt x="66972" y="2996407"/>
                </a:moveTo>
                <a:cubicBezTo>
                  <a:pt x="66972" y="2996407"/>
                  <a:pt x="68213" y="2996407"/>
                  <a:pt x="70693" y="2996407"/>
                </a:cubicBezTo>
                <a:cubicBezTo>
                  <a:pt x="73173" y="2996407"/>
                  <a:pt x="74414" y="2998887"/>
                  <a:pt x="74414" y="3003848"/>
                </a:cubicBezTo>
                <a:cubicBezTo>
                  <a:pt x="74414" y="3008809"/>
                  <a:pt x="71933" y="3011290"/>
                  <a:pt x="66972" y="3011290"/>
                </a:cubicBezTo>
                <a:cubicBezTo>
                  <a:pt x="66972" y="3011290"/>
                  <a:pt x="66972" y="3008809"/>
                  <a:pt x="66972" y="3003848"/>
                </a:cubicBezTo>
                <a:cubicBezTo>
                  <a:pt x="66972" y="2998887"/>
                  <a:pt x="66972" y="2996407"/>
                  <a:pt x="66972" y="2996407"/>
                </a:cubicBezTo>
                <a:close/>
                <a:moveTo>
                  <a:pt x="6113115" y="2981524"/>
                </a:moveTo>
                <a:cubicBezTo>
                  <a:pt x="6115595" y="2981524"/>
                  <a:pt x="6115595" y="2982764"/>
                  <a:pt x="6113115" y="2985245"/>
                </a:cubicBezTo>
                <a:cubicBezTo>
                  <a:pt x="6110635" y="2987725"/>
                  <a:pt x="6109393" y="2988965"/>
                  <a:pt x="6109393" y="2988965"/>
                </a:cubicBezTo>
                <a:cubicBezTo>
                  <a:pt x="6109393" y="2984005"/>
                  <a:pt x="6110635" y="2981524"/>
                  <a:pt x="6113115" y="2981524"/>
                </a:cubicBezTo>
                <a:close/>
                <a:moveTo>
                  <a:pt x="572988" y="2981524"/>
                </a:moveTo>
                <a:lnTo>
                  <a:pt x="580429" y="2996407"/>
                </a:lnTo>
                <a:cubicBezTo>
                  <a:pt x="580429" y="3006329"/>
                  <a:pt x="577949" y="3013770"/>
                  <a:pt x="572988" y="3018731"/>
                </a:cubicBezTo>
                <a:lnTo>
                  <a:pt x="572988" y="3003848"/>
                </a:lnTo>
                <a:cubicBezTo>
                  <a:pt x="572988" y="2993926"/>
                  <a:pt x="572988" y="2986485"/>
                  <a:pt x="572988" y="2981524"/>
                </a:cubicBezTo>
                <a:close/>
                <a:moveTo>
                  <a:pt x="200918" y="2981524"/>
                </a:moveTo>
                <a:lnTo>
                  <a:pt x="208359" y="2981524"/>
                </a:lnTo>
                <a:lnTo>
                  <a:pt x="208359" y="3003848"/>
                </a:lnTo>
                <a:cubicBezTo>
                  <a:pt x="203398" y="2998887"/>
                  <a:pt x="202158" y="2995167"/>
                  <a:pt x="204638" y="2992686"/>
                </a:cubicBezTo>
                <a:cubicBezTo>
                  <a:pt x="207119" y="2990205"/>
                  <a:pt x="207119" y="2988965"/>
                  <a:pt x="204638" y="2988965"/>
                </a:cubicBezTo>
                <a:cubicBezTo>
                  <a:pt x="202158" y="2988965"/>
                  <a:pt x="200918" y="2986485"/>
                  <a:pt x="200918" y="2981524"/>
                </a:cubicBezTo>
                <a:close/>
                <a:moveTo>
                  <a:pt x="234404" y="2959200"/>
                </a:moveTo>
                <a:cubicBezTo>
                  <a:pt x="236885" y="2959200"/>
                  <a:pt x="238125" y="2964160"/>
                  <a:pt x="238125" y="2974082"/>
                </a:cubicBezTo>
                <a:lnTo>
                  <a:pt x="230683" y="2981524"/>
                </a:lnTo>
                <a:cubicBezTo>
                  <a:pt x="230683" y="2976563"/>
                  <a:pt x="230683" y="2971602"/>
                  <a:pt x="230683" y="2966641"/>
                </a:cubicBezTo>
                <a:cubicBezTo>
                  <a:pt x="230683" y="2961680"/>
                  <a:pt x="231923" y="2959200"/>
                  <a:pt x="234404" y="2959200"/>
                </a:cubicBezTo>
                <a:close/>
                <a:moveTo>
                  <a:pt x="147898" y="2956874"/>
                </a:moveTo>
                <a:cubicBezTo>
                  <a:pt x="146037" y="2957185"/>
                  <a:pt x="143867" y="2957960"/>
                  <a:pt x="141386" y="2959200"/>
                </a:cubicBezTo>
                <a:cubicBezTo>
                  <a:pt x="141386" y="2959200"/>
                  <a:pt x="141386" y="2961680"/>
                  <a:pt x="141386" y="2966641"/>
                </a:cubicBezTo>
                <a:lnTo>
                  <a:pt x="156269" y="2966641"/>
                </a:lnTo>
                <a:cubicBezTo>
                  <a:pt x="156269" y="2959200"/>
                  <a:pt x="153479" y="2955944"/>
                  <a:pt x="147898" y="2956874"/>
                </a:cubicBezTo>
                <a:close/>
                <a:moveTo>
                  <a:pt x="439043" y="2951758"/>
                </a:moveTo>
                <a:cubicBezTo>
                  <a:pt x="444004" y="2951758"/>
                  <a:pt x="446484" y="2954239"/>
                  <a:pt x="446484" y="2959200"/>
                </a:cubicBezTo>
                <a:lnTo>
                  <a:pt x="439043" y="2959200"/>
                </a:lnTo>
                <a:close/>
                <a:moveTo>
                  <a:pt x="401836" y="2951758"/>
                </a:moveTo>
                <a:cubicBezTo>
                  <a:pt x="411758" y="2951758"/>
                  <a:pt x="419199" y="2955479"/>
                  <a:pt x="424160" y="2962920"/>
                </a:cubicBezTo>
                <a:cubicBezTo>
                  <a:pt x="429121" y="2970362"/>
                  <a:pt x="435322" y="2974082"/>
                  <a:pt x="442763" y="2974082"/>
                </a:cubicBezTo>
                <a:cubicBezTo>
                  <a:pt x="450205" y="2974082"/>
                  <a:pt x="453925" y="2976563"/>
                  <a:pt x="453925" y="2981524"/>
                </a:cubicBezTo>
                <a:cubicBezTo>
                  <a:pt x="453925" y="2986485"/>
                  <a:pt x="448965" y="2986485"/>
                  <a:pt x="439043" y="2981524"/>
                </a:cubicBezTo>
                <a:lnTo>
                  <a:pt x="424160" y="2974082"/>
                </a:lnTo>
                <a:cubicBezTo>
                  <a:pt x="419199" y="2974082"/>
                  <a:pt x="416718" y="2982764"/>
                  <a:pt x="416718" y="3000127"/>
                </a:cubicBezTo>
                <a:cubicBezTo>
                  <a:pt x="416718" y="3017491"/>
                  <a:pt x="419199" y="3031133"/>
                  <a:pt x="424160" y="3041055"/>
                </a:cubicBezTo>
                <a:cubicBezTo>
                  <a:pt x="429121" y="3050977"/>
                  <a:pt x="432841" y="3060899"/>
                  <a:pt x="435322" y="3070821"/>
                </a:cubicBezTo>
                <a:cubicBezTo>
                  <a:pt x="437802" y="3080743"/>
                  <a:pt x="439043" y="3088184"/>
                  <a:pt x="439043" y="3093145"/>
                </a:cubicBezTo>
                <a:cubicBezTo>
                  <a:pt x="434082" y="3093145"/>
                  <a:pt x="431601" y="3093145"/>
                  <a:pt x="431601" y="3093145"/>
                </a:cubicBezTo>
                <a:lnTo>
                  <a:pt x="431601" y="3085704"/>
                </a:lnTo>
                <a:lnTo>
                  <a:pt x="424160" y="3070821"/>
                </a:lnTo>
                <a:cubicBezTo>
                  <a:pt x="419199" y="3065860"/>
                  <a:pt x="415478" y="3052217"/>
                  <a:pt x="412998" y="3029893"/>
                </a:cubicBezTo>
                <a:cubicBezTo>
                  <a:pt x="410517" y="3007569"/>
                  <a:pt x="406797" y="2991446"/>
                  <a:pt x="401836" y="2981524"/>
                </a:cubicBezTo>
                <a:cubicBezTo>
                  <a:pt x="386953" y="2961680"/>
                  <a:pt x="386953" y="2951758"/>
                  <a:pt x="401836" y="2951758"/>
                </a:cubicBezTo>
                <a:close/>
                <a:moveTo>
                  <a:pt x="677168" y="2936875"/>
                </a:moveTo>
                <a:lnTo>
                  <a:pt x="684609" y="2944317"/>
                </a:lnTo>
                <a:cubicBezTo>
                  <a:pt x="689570" y="2944317"/>
                  <a:pt x="692051" y="2943077"/>
                  <a:pt x="692051" y="2940596"/>
                </a:cubicBezTo>
                <a:cubicBezTo>
                  <a:pt x="692051" y="2938115"/>
                  <a:pt x="689570" y="2936875"/>
                  <a:pt x="684609" y="2936875"/>
                </a:cubicBezTo>
                <a:cubicBezTo>
                  <a:pt x="679648" y="2936875"/>
                  <a:pt x="677168" y="2936875"/>
                  <a:pt x="677168" y="2936875"/>
                </a:cubicBezTo>
                <a:close/>
                <a:moveTo>
                  <a:pt x="96738" y="2929434"/>
                </a:moveTo>
                <a:cubicBezTo>
                  <a:pt x="96738" y="2929434"/>
                  <a:pt x="99219" y="2929434"/>
                  <a:pt x="104179" y="2929434"/>
                </a:cubicBezTo>
                <a:lnTo>
                  <a:pt x="104179" y="2936875"/>
                </a:lnTo>
                <a:cubicBezTo>
                  <a:pt x="99219" y="2936875"/>
                  <a:pt x="96738" y="2934395"/>
                  <a:pt x="96738" y="2929434"/>
                </a:cubicBezTo>
                <a:close/>
                <a:moveTo>
                  <a:pt x="226963" y="2923853"/>
                </a:moveTo>
                <a:cubicBezTo>
                  <a:pt x="229443" y="2922613"/>
                  <a:pt x="230683" y="2924473"/>
                  <a:pt x="230683" y="2929434"/>
                </a:cubicBezTo>
                <a:cubicBezTo>
                  <a:pt x="225722" y="2939356"/>
                  <a:pt x="220761" y="2944317"/>
                  <a:pt x="215800" y="2944317"/>
                </a:cubicBezTo>
                <a:lnTo>
                  <a:pt x="200918" y="2951758"/>
                </a:lnTo>
                <a:lnTo>
                  <a:pt x="215800" y="2936875"/>
                </a:lnTo>
                <a:cubicBezTo>
                  <a:pt x="220761" y="2929434"/>
                  <a:pt x="224482" y="2925094"/>
                  <a:pt x="226963" y="2923853"/>
                </a:cubicBezTo>
                <a:close/>
                <a:moveTo>
                  <a:pt x="5930800" y="2921993"/>
                </a:moveTo>
                <a:lnTo>
                  <a:pt x="5938241" y="2936875"/>
                </a:lnTo>
                <a:cubicBezTo>
                  <a:pt x="5943203" y="2936875"/>
                  <a:pt x="5943203" y="2934395"/>
                  <a:pt x="5938241" y="2929434"/>
                </a:cubicBezTo>
                <a:close/>
                <a:moveTo>
                  <a:pt x="491132" y="2914551"/>
                </a:moveTo>
                <a:cubicBezTo>
                  <a:pt x="491132" y="2914551"/>
                  <a:pt x="493613" y="2914551"/>
                  <a:pt x="498574" y="2914551"/>
                </a:cubicBezTo>
                <a:cubicBezTo>
                  <a:pt x="498574" y="2914551"/>
                  <a:pt x="501054" y="2917032"/>
                  <a:pt x="506015" y="2921993"/>
                </a:cubicBezTo>
                <a:cubicBezTo>
                  <a:pt x="501054" y="2926953"/>
                  <a:pt x="498574" y="2929434"/>
                  <a:pt x="498574" y="2929434"/>
                </a:cubicBezTo>
                <a:cubicBezTo>
                  <a:pt x="493613" y="2929434"/>
                  <a:pt x="491132" y="2926953"/>
                  <a:pt x="491132" y="2921993"/>
                </a:cubicBezTo>
                <a:cubicBezTo>
                  <a:pt x="491132" y="2917032"/>
                  <a:pt x="491132" y="2914551"/>
                  <a:pt x="491132" y="2914551"/>
                </a:cubicBezTo>
                <a:close/>
                <a:moveTo>
                  <a:pt x="197197" y="2914551"/>
                </a:moveTo>
                <a:cubicBezTo>
                  <a:pt x="199678" y="2914551"/>
                  <a:pt x="200918" y="2918272"/>
                  <a:pt x="200918" y="2925713"/>
                </a:cubicBezTo>
                <a:cubicBezTo>
                  <a:pt x="200918" y="2933155"/>
                  <a:pt x="199678" y="2936875"/>
                  <a:pt x="197197" y="2936875"/>
                </a:cubicBezTo>
                <a:cubicBezTo>
                  <a:pt x="194716" y="2936875"/>
                  <a:pt x="193476" y="2933155"/>
                  <a:pt x="193476" y="2925713"/>
                </a:cubicBezTo>
                <a:cubicBezTo>
                  <a:pt x="193476" y="2918272"/>
                  <a:pt x="194716" y="2914551"/>
                  <a:pt x="197197" y="2914551"/>
                </a:cubicBezTo>
                <a:close/>
                <a:moveTo>
                  <a:pt x="358117" y="2909900"/>
                </a:moveTo>
                <a:cubicBezTo>
                  <a:pt x="358737" y="2909281"/>
                  <a:pt x="359668" y="2909590"/>
                  <a:pt x="360908" y="2910831"/>
                </a:cubicBezTo>
                <a:cubicBezTo>
                  <a:pt x="363388" y="2913311"/>
                  <a:pt x="364628" y="2914551"/>
                  <a:pt x="364628" y="2914551"/>
                </a:cubicBezTo>
                <a:cubicBezTo>
                  <a:pt x="364628" y="2914551"/>
                  <a:pt x="362148" y="2914551"/>
                  <a:pt x="357187" y="2914551"/>
                </a:cubicBezTo>
                <a:cubicBezTo>
                  <a:pt x="357187" y="2912071"/>
                  <a:pt x="357497" y="2910521"/>
                  <a:pt x="358117" y="2909900"/>
                </a:cubicBezTo>
                <a:close/>
                <a:moveTo>
                  <a:pt x="286494" y="2907110"/>
                </a:moveTo>
                <a:cubicBezTo>
                  <a:pt x="284013" y="2907110"/>
                  <a:pt x="282773" y="2908350"/>
                  <a:pt x="282773" y="2910831"/>
                </a:cubicBezTo>
                <a:cubicBezTo>
                  <a:pt x="282773" y="2913311"/>
                  <a:pt x="285254" y="2914551"/>
                  <a:pt x="290214" y="2914551"/>
                </a:cubicBezTo>
                <a:cubicBezTo>
                  <a:pt x="290214" y="2909590"/>
                  <a:pt x="288974" y="2907110"/>
                  <a:pt x="286494" y="2907110"/>
                </a:cubicBezTo>
                <a:close/>
                <a:moveTo>
                  <a:pt x="419974" y="2895250"/>
                </a:moveTo>
                <a:cubicBezTo>
                  <a:pt x="422764" y="2895715"/>
                  <a:pt x="424160" y="2899668"/>
                  <a:pt x="424160" y="2907110"/>
                </a:cubicBezTo>
                <a:cubicBezTo>
                  <a:pt x="424160" y="2912071"/>
                  <a:pt x="424160" y="2917032"/>
                  <a:pt x="424160" y="2921993"/>
                </a:cubicBezTo>
                <a:cubicBezTo>
                  <a:pt x="424160" y="2926953"/>
                  <a:pt x="424160" y="2931915"/>
                  <a:pt x="424160" y="2936875"/>
                </a:cubicBezTo>
                <a:cubicBezTo>
                  <a:pt x="429121" y="2941836"/>
                  <a:pt x="429121" y="2944317"/>
                  <a:pt x="424160" y="2944317"/>
                </a:cubicBezTo>
                <a:cubicBezTo>
                  <a:pt x="419199" y="2944317"/>
                  <a:pt x="416718" y="2944317"/>
                  <a:pt x="416718" y="2944317"/>
                </a:cubicBezTo>
                <a:cubicBezTo>
                  <a:pt x="416718" y="2944317"/>
                  <a:pt x="416718" y="2941836"/>
                  <a:pt x="416718" y="2936875"/>
                </a:cubicBezTo>
                <a:cubicBezTo>
                  <a:pt x="416718" y="2931915"/>
                  <a:pt x="416718" y="2926953"/>
                  <a:pt x="416718" y="2921993"/>
                </a:cubicBezTo>
                <a:lnTo>
                  <a:pt x="409277" y="2899668"/>
                </a:lnTo>
                <a:cubicBezTo>
                  <a:pt x="409277" y="2899668"/>
                  <a:pt x="411758" y="2898428"/>
                  <a:pt x="416718" y="2895948"/>
                </a:cubicBezTo>
                <a:cubicBezTo>
                  <a:pt x="417959" y="2895328"/>
                  <a:pt x="419044" y="2895095"/>
                  <a:pt x="419974" y="2895250"/>
                </a:cubicBezTo>
                <a:close/>
                <a:moveTo>
                  <a:pt x="632519" y="2892227"/>
                </a:moveTo>
                <a:lnTo>
                  <a:pt x="625078" y="2899668"/>
                </a:lnTo>
                <a:cubicBezTo>
                  <a:pt x="630039" y="2904629"/>
                  <a:pt x="632519" y="2904629"/>
                  <a:pt x="632519" y="2899668"/>
                </a:cubicBezTo>
                <a:cubicBezTo>
                  <a:pt x="637480" y="2899668"/>
                  <a:pt x="639961" y="2898428"/>
                  <a:pt x="639961" y="2895948"/>
                </a:cubicBezTo>
                <a:cubicBezTo>
                  <a:pt x="639961" y="2893467"/>
                  <a:pt x="637480" y="2892227"/>
                  <a:pt x="632519" y="2892227"/>
                </a:cubicBezTo>
                <a:close/>
                <a:moveTo>
                  <a:pt x="208359" y="2884786"/>
                </a:moveTo>
                <a:cubicBezTo>
                  <a:pt x="208359" y="2889746"/>
                  <a:pt x="208359" y="2894708"/>
                  <a:pt x="208359" y="2899668"/>
                </a:cubicBezTo>
                <a:cubicBezTo>
                  <a:pt x="203398" y="2899668"/>
                  <a:pt x="200918" y="2899668"/>
                  <a:pt x="200918" y="2899668"/>
                </a:cubicBezTo>
                <a:close/>
                <a:moveTo>
                  <a:pt x="81855" y="2884786"/>
                </a:moveTo>
                <a:cubicBezTo>
                  <a:pt x="81855" y="2884786"/>
                  <a:pt x="83095" y="2886026"/>
                  <a:pt x="85576" y="2888506"/>
                </a:cubicBezTo>
                <a:cubicBezTo>
                  <a:pt x="88057" y="2890987"/>
                  <a:pt x="91777" y="2892227"/>
                  <a:pt x="96738" y="2892227"/>
                </a:cubicBezTo>
                <a:lnTo>
                  <a:pt x="104179" y="2899668"/>
                </a:lnTo>
                <a:lnTo>
                  <a:pt x="96738" y="2899668"/>
                </a:lnTo>
                <a:cubicBezTo>
                  <a:pt x="86816" y="2899668"/>
                  <a:pt x="81855" y="2897188"/>
                  <a:pt x="81855" y="2892227"/>
                </a:cubicBezTo>
                <a:cubicBezTo>
                  <a:pt x="81855" y="2887266"/>
                  <a:pt x="81855" y="2884786"/>
                  <a:pt x="81855" y="2884786"/>
                </a:cubicBezTo>
                <a:close/>
                <a:moveTo>
                  <a:pt x="535781" y="2877344"/>
                </a:moveTo>
                <a:cubicBezTo>
                  <a:pt x="535781" y="2882305"/>
                  <a:pt x="534541" y="2884786"/>
                  <a:pt x="532060" y="2884786"/>
                </a:cubicBezTo>
                <a:cubicBezTo>
                  <a:pt x="529580" y="2884786"/>
                  <a:pt x="528339" y="2883546"/>
                  <a:pt x="528339" y="2881065"/>
                </a:cubicBezTo>
                <a:cubicBezTo>
                  <a:pt x="528339" y="2878584"/>
                  <a:pt x="530820" y="2877344"/>
                  <a:pt x="535781" y="2877344"/>
                </a:cubicBezTo>
                <a:close/>
                <a:moveTo>
                  <a:pt x="405556" y="2867577"/>
                </a:moveTo>
                <a:cubicBezTo>
                  <a:pt x="406797" y="2867888"/>
                  <a:pt x="408037" y="2868663"/>
                  <a:pt x="409277" y="2869903"/>
                </a:cubicBezTo>
                <a:cubicBezTo>
                  <a:pt x="414238" y="2874864"/>
                  <a:pt x="416718" y="2877344"/>
                  <a:pt x="416718" y="2877344"/>
                </a:cubicBezTo>
                <a:cubicBezTo>
                  <a:pt x="416718" y="2877344"/>
                  <a:pt x="414238" y="2877344"/>
                  <a:pt x="409277" y="2877344"/>
                </a:cubicBezTo>
                <a:cubicBezTo>
                  <a:pt x="404316" y="2882305"/>
                  <a:pt x="401836" y="2888506"/>
                  <a:pt x="401836" y="2895948"/>
                </a:cubicBezTo>
                <a:cubicBezTo>
                  <a:pt x="401836" y="2903389"/>
                  <a:pt x="401836" y="2907110"/>
                  <a:pt x="401836" y="2907110"/>
                </a:cubicBezTo>
                <a:cubicBezTo>
                  <a:pt x="401836" y="2926953"/>
                  <a:pt x="399355" y="2936875"/>
                  <a:pt x="394394" y="2936875"/>
                </a:cubicBezTo>
                <a:cubicBezTo>
                  <a:pt x="389433" y="2936875"/>
                  <a:pt x="386953" y="2929434"/>
                  <a:pt x="386953" y="2914551"/>
                </a:cubicBezTo>
                <a:cubicBezTo>
                  <a:pt x="386953" y="2909590"/>
                  <a:pt x="386953" y="2905870"/>
                  <a:pt x="386953" y="2903389"/>
                </a:cubicBezTo>
                <a:cubicBezTo>
                  <a:pt x="386953" y="2900908"/>
                  <a:pt x="385712" y="2898428"/>
                  <a:pt x="383232" y="2895948"/>
                </a:cubicBezTo>
                <a:cubicBezTo>
                  <a:pt x="380752" y="2893467"/>
                  <a:pt x="380752" y="2890987"/>
                  <a:pt x="383232" y="2888506"/>
                </a:cubicBezTo>
                <a:cubicBezTo>
                  <a:pt x="385712" y="2886026"/>
                  <a:pt x="389433" y="2882305"/>
                  <a:pt x="394394" y="2877344"/>
                </a:cubicBezTo>
                <a:cubicBezTo>
                  <a:pt x="398115" y="2869903"/>
                  <a:pt x="401836" y="2866647"/>
                  <a:pt x="405556" y="2867577"/>
                </a:cubicBezTo>
                <a:close/>
                <a:moveTo>
                  <a:pt x="312539" y="2855020"/>
                </a:moveTo>
                <a:lnTo>
                  <a:pt x="312539" y="2884786"/>
                </a:lnTo>
                <a:lnTo>
                  <a:pt x="305097" y="2877344"/>
                </a:lnTo>
                <a:cubicBezTo>
                  <a:pt x="310058" y="2862461"/>
                  <a:pt x="312539" y="2855020"/>
                  <a:pt x="312539" y="2855020"/>
                </a:cubicBezTo>
                <a:close/>
                <a:moveTo>
                  <a:pt x="6034979" y="2847579"/>
                </a:moveTo>
                <a:lnTo>
                  <a:pt x="6034979" y="2855020"/>
                </a:lnTo>
                <a:cubicBezTo>
                  <a:pt x="6034979" y="2859981"/>
                  <a:pt x="6032499" y="2862461"/>
                  <a:pt x="6027538" y="2862461"/>
                </a:cubicBezTo>
                <a:cubicBezTo>
                  <a:pt x="6027538" y="2857501"/>
                  <a:pt x="6027538" y="2855020"/>
                  <a:pt x="6027538" y="2855020"/>
                </a:cubicBezTo>
                <a:cubicBezTo>
                  <a:pt x="6027538" y="2855020"/>
                  <a:pt x="6028779" y="2853780"/>
                  <a:pt x="6031259" y="2851299"/>
                </a:cubicBezTo>
                <a:cubicBezTo>
                  <a:pt x="6033739" y="2848819"/>
                  <a:pt x="6034979" y="2847579"/>
                  <a:pt x="6034979" y="2847579"/>
                </a:cubicBezTo>
                <a:close/>
                <a:moveTo>
                  <a:pt x="148828" y="2832696"/>
                </a:moveTo>
                <a:lnTo>
                  <a:pt x="148828" y="2862461"/>
                </a:lnTo>
                <a:lnTo>
                  <a:pt x="156269" y="2884786"/>
                </a:lnTo>
                <a:cubicBezTo>
                  <a:pt x="161230" y="2889746"/>
                  <a:pt x="162470" y="2893467"/>
                  <a:pt x="159990" y="2895948"/>
                </a:cubicBezTo>
                <a:cubicBezTo>
                  <a:pt x="157509" y="2898428"/>
                  <a:pt x="153789" y="2907110"/>
                  <a:pt x="148828" y="2921993"/>
                </a:cubicBezTo>
                <a:cubicBezTo>
                  <a:pt x="143867" y="2936875"/>
                  <a:pt x="146347" y="2944317"/>
                  <a:pt x="156269" y="2944317"/>
                </a:cubicBezTo>
                <a:lnTo>
                  <a:pt x="163711" y="2944317"/>
                </a:lnTo>
                <a:cubicBezTo>
                  <a:pt x="163711" y="2944317"/>
                  <a:pt x="163711" y="2946798"/>
                  <a:pt x="163711" y="2951758"/>
                </a:cubicBezTo>
                <a:cubicBezTo>
                  <a:pt x="163711" y="2956719"/>
                  <a:pt x="163711" y="2961680"/>
                  <a:pt x="163711" y="2966641"/>
                </a:cubicBezTo>
                <a:cubicBezTo>
                  <a:pt x="168671" y="2976563"/>
                  <a:pt x="168671" y="2981524"/>
                  <a:pt x="163711" y="2981524"/>
                </a:cubicBezTo>
                <a:cubicBezTo>
                  <a:pt x="158750" y="2981524"/>
                  <a:pt x="156269" y="2982764"/>
                  <a:pt x="156269" y="2985245"/>
                </a:cubicBezTo>
                <a:cubicBezTo>
                  <a:pt x="156269" y="2987725"/>
                  <a:pt x="158750" y="2988965"/>
                  <a:pt x="163711" y="2988965"/>
                </a:cubicBezTo>
                <a:lnTo>
                  <a:pt x="178593" y="3003848"/>
                </a:lnTo>
                <a:cubicBezTo>
                  <a:pt x="178593" y="3023692"/>
                  <a:pt x="183554" y="3033614"/>
                  <a:pt x="193476" y="3033614"/>
                </a:cubicBezTo>
                <a:cubicBezTo>
                  <a:pt x="193476" y="3033614"/>
                  <a:pt x="195957" y="3036094"/>
                  <a:pt x="200918" y="3041055"/>
                </a:cubicBezTo>
                <a:cubicBezTo>
                  <a:pt x="200918" y="3041055"/>
                  <a:pt x="202158" y="3043536"/>
                  <a:pt x="204638" y="3048497"/>
                </a:cubicBezTo>
                <a:cubicBezTo>
                  <a:pt x="207119" y="3053457"/>
                  <a:pt x="208359" y="3058419"/>
                  <a:pt x="208359" y="3063379"/>
                </a:cubicBezTo>
                <a:cubicBezTo>
                  <a:pt x="218281" y="3078262"/>
                  <a:pt x="223242" y="3085704"/>
                  <a:pt x="223242" y="3085704"/>
                </a:cubicBezTo>
                <a:lnTo>
                  <a:pt x="208359" y="3085704"/>
                </a:lnTo>
                <a:cubicBezTo>
                  <a:pt x="203398" y="3080743"/>
                  <a:pt x="200918" y="3080743"/>
                  <a:pt x="200918" y="3085704"/>
                </a:cubicBezTo>
                <a:cubicBezTo>
                  <a:pt x="200918" y="3090664"/>
                  <a:pt x="203398" y="3093145"/>
                  <a:pt x="208359" y="3093145"/>
                </a:cubicBezTo>
                <a:cubicBezTo>
                  <a:pt x="208359" y="3108028"/>
                  <a:pt x="215800" y="3115469"/>
                  <a:pt x="230683" y="3115469"/>
                </a:cubicBezTo>
                <a:cubicBezTo>
                  <a:pt x="230683" y="3120430"/>
                  <a:pt x="226963" y="3122911"/>
                  <a:pt x="219521" y="3122911"/>
                </a:cubicBezTo>
                <a:cubicBezTo>
                  <a:pt x="212080" y="3122911"/>
                  <a:pt x="208359" y="3120430"/>
                  <a:pt x="208359" y="3115469"/>
                </a:cubicBezTo>
                <a:cubicBezTo>
                  <a:pt x="203398" y="3115469"/>
                  <a:pt x="199678" y="3114229"/>
                  <a:pt x="197197" y="3111748"/>
                </a:cubicBezTo>
                <a:cubicBezTo>
                  <a:pt x="194716" y="3109268"/>
                  <a:pt x="190996" y="3108028"/>
                  <a:pt x="186035" y="3108028"/>
                </a:cubicBezTo>
                <a:cubicBezTo>
                  <a:pt x="181074" y="3112989"/>
                  <a:pt x="177353" y="3115469"/>
                  <a:pt x="174873" y="3115469"/>
                </a:cubicBezTo>
                <a:cubicBezTo>
                  <a:pt x="172392" y="3115469"/>
                  <a:pt x="173633" y="3117950"/>
                  <a:pt x="178593" y="3122911"/>
                </a:cubicBezTo>
                <a:cubicBezTo>
                  <a:pt x="193476" y="3147715"/>
                  <a:pt x="203398" y="3152676"/>
                  <a:pt x="208359" y="3137793"/>
                </a:cubicBezTo>
                <a:lnTo>
                  <a:pt x="208359" y="3152676"/>
                </a:lnTo>
                <a:cubicBezTo>
                  <a:pt x="208359" y="3167559"/>
                  <a:pt x="205878" y="3175000"/>
                  <a:pt x="200918" y="3175000"/>
                </a:cubicBezTo>
                <a:cubicBezTo>
                  <a:pt x="190996" y="3179961"/>
                  <a:pt x="193476" y="3187403"/>
                  <a:pt x="208359" y="3197325"/>
                </a:cubicBezTo>
                <a:cubicBezTo>
                  <a:pt x="213320" y="3202285"/>
                  <a:pt x="213320" y="3207247"/>
                  <a:pt x="208359" y="3212207"/>
                </a:cubicBezTo>
                <a:cubicBezTo>
                  <a:pt x="208359" y="3212207"/>
                  <a:pt x="208359" y="3214688"/>
                  <a:pt x="208359" y="3219649"/>
                </a:cubicBezTo>
                <a:cubicBezTo>
                  <a:pt x="213320" y="3219649"/>
                  <a:pt x="215800" y="3222130"/>
                  <a:pt x="215800" y="3227090"/>
                </a:cubicBezTo>
                <a:cubicBezTo>
                  <a:pt x="215800" y="3232051"/>
                  <a:pt x="213320" y="3234532"/>
                  <a:pt x="208359" y="3234532"/>
                </a:cubicBezTo>
                <a:cubicBezTo>
                  <a:pt x="203398" y="3234532"/>
                  <a:pt x="200918" y="3232051"/>
                  <a:pt x="200918" y="3227090"/>
                </a:cubicBezTo>
                <a:cubicBezTo>
                  <a:pt x="200918" y="3222130"/>
                  <a:pt x="198437" y="3219649"/>
                  <a:pt x="193476" y="3219649"/>
                </a:cubicBezTo>
                <a:cubicBezTo>
                  <a:pt x="193476" y="3214688"/>
                  <a:pt x="192236" y="3210967"/>
                  <a:pt x="189756" y="3208487"/>
                </a:cubicBezTo>
                <a:cubicBezTo>
                  <a:pt x="187275" y="3206006"/>
                  <a:pt x="186035" y="3202285"/>
                  <a:pt x="186035" y="3197325"/>
                </a:cubicBezTo>
                <a:lnTo>
                  <a:pt x="178593" y="3197325"/>
                </a:lnTo>
                <a:cubicBezTo>
                  <a:pt x="173633" y="3202285"/>
                  <a:pt x="168671" y="3204766"/>
                  <a:pt x="163711" y="3204766"/>
                </a:cubicBezTo>
                <a:cubicBezTo>
                  <a:pt x="158750" y="3204766"/>
                  <a:pt x="157509" y="3202285"/>
                  <a:pt x="159990" y="3197325"/>
                </a:cubicBezTo>
                <a:cubicBezTo>
                  <a:pt x="162470" y="3192364"/>
                  <a:pt x="162470" y="3188643"/>
                  <a:pt x="159990" y="3186163"/>
                </a:cubicBezTo>
                <a:cubicBezTo>
                  <a:pt x="157509" y="3183682"/>
                  <a:pt x="157509" y="3179961"/>
                  <a:pt x="159990" y="3175000"/>
                </a:cubicBezTo>
                <a:cubicBezTo>
                  <a:pt x="162470" y="3170040"/>
                  <a:pt x="158750" y="3167559"/>
                  <a:pt x="148828" y="3167559"/>
                </a:cubicBezTo>
                <a:cubicBezTo>
                  <a:pt x="143867" y="3167559"/>
                  <a:pt x="141386" y="3165078"/>
                  <a:pt x="141386" y="3160118"/>
                </a:cubicBezTo>
                <a:cubicBezTo>
                  <a:pt x="141386" y="3160118"/>
                  <a:pt x="138906" y="3160118"/>
                  <a:pt x="133945" y="3160118"/>
                </a:cubicBezTo>
                <a:cubicBezTo>
                  <a:pt x="128984" y="3160118"/>
                  <a:pt x="126504" y="3157637"/>
                  <a:pt x="126504" y="3152676"/>
                </a:cubicBezTo>
                <a:lnTo>
                  <a:pt x="133945" y="3152676"/>
                </a:lnTo>
                <a:cubicBezTo>
                  <a:pt x="143867" y="3152676"/>
                  <a:pt x="148828" y="3150196"/>
                  <a:pt x="148828" y="3145235"/>
                </a:cubicBezTo>
                <a:cubicBezTo>
                  <a:pt x="148828" y="3145235"/>
                  <a:pt x="148828" y="3142754"/>
                  <a:pt x="148828" y="3137793"/>
                </a:cubicBezTo>
                <a:cubicBezTo>
                  <a:pt x="143867" y="3137793"/>
                  <a:pt x="141386" y="3136553"/>
                  <a:pt x="141386" y="3134073"/>
                </a:cubicBezTo>
                <a:cubicBezTo>
                  <a:pt x="141386" y="3131592"/>
                  <a:pt x="141386" y="3127871"/>
                  <a:pt x="141386" y="3122911"/>
                </a:cubicBezTo>
                <a:cubicBezTo>
                  <a:pt x="146347" y="3122911"/>
                  <a:pt x="146347" y="3120430"/>
                  <a:pt x="141386" y="3115469"/>
                </a:cubicBezTo>
                <a:cubicBezTo>
                  <a:pt x="136426" y="3110508"/>
                  <a:pt x="133945" y="3105547"/>
                  <a:pt x="133945" y="3100586"/>
                </a:cubicBezTo>
                <a:cubicBezTo>
                  <a:pt x="133945" y="3095626"/>
                  <a:pt x="133945" y="3090664"/>
                  <a:pt x="133945" y="3085704"/>
                </a:cubicBezTo>
                <a:lnTo>
                  <a:pt x="126504" y="3070821"/>
                </a:lnTo>
                <a:cubicBezTo>
                  <a:pt x="121543" y="3070821"/>
                  <a:pt x="119062" y="3070821"/>
                  <a:pt x="119062" y="3070821"/>
                </a:cubicBezTo>
                <a:lnTo>
                  <a:pt x="111621" y="3055938"/>
                </a:lnTo>
                <a:cubicBezTo>
                  <a:pt x="111621" y="3041055"/>
                  <a:pt x="110380" y="3033614"/>
                  <a:pt x="107900" y="3033614"/>
                </a:cubicBezTo>
                <a:cubicBezTo>
                  <a:pt x="105420" y="3033614"/>
                  <a:pt x="104179" y="3028653"/>
                  <a:pt x="104179" y="3018731"/>
                </a:cubicBezTo>
                <a:cubicBezTo>
                  <a:pt x="104179" y="3008809"/>
                  <a:pt x="102939" y="2997647"/>
                  <a:pt x="100459" y="2985245"/>
                </a:cubicBezTo>
                <a:cubicBezTo>
                  <a:pt x="97978" y="2972842"/>
                  <a:pt x="96738" y="2964160"/>
                  <a:pt x="96738" y="2959200"/>
                </a:cubicBezTo>
                <a:lnTo>
                  <a:pt x="89296" y="2951758"/>
                </a:lnTo>
                <a:cubicBezTo>
                  <a:pt x="84336" y="2946798"/>
                  <a:pt x="83095" y="2943077"/>
                  <a:pt x="85576" y="2940596"/>
                </a:cubicBezTo>
                <a:cubicBezTo>
                  <a:pt x="88057" y="2938115"/>
                  <a:pt x="93017" y="2939356"/>
                  <a:pt x="100459" y="2944317"/>
                </a:cubicBezTo>
                <a:cubicBezTo>
                  <a:pt x="107900" y="2949278"/>
                  <a:pt x="110380" y="2952998"/>
                  <a:pt x="107900" y="2955479"/>
                </a:cubicBezTo>
                <a:cubicBezTo>
                  <a:pt x="105420" y="2957960"/>
                  <a:pt x="106660" y="2961680"/>
                  <a:pt x="111621" y="2966641"/>
                </a:cubicBezTo>
                <a:cubicBezTo>
                  <a:pt x="116582" y="2961680"/>
                  <a:pt x="119062" y="2951758"/>
                  <a:pt x="119062" y="2936875"/>
                </a:cubicBezTo>
                <a:cubicBezTo>
                  <a:pt x="119062" y="2931915"/>
                  <a:pt x="124023" y="2926953"/>
                  <a:pt x="133945" y="2921993"/>
                </a:cubicBezTo>
                <a:cubicBezTo>
                  <a:pt x="133945" y="2921993"/>
                  <a:pt x="135185" y="2920753"/>
                  <a:pt x="137666" y="2918272"/>
                </a:cubicBezTo>
                <a:cubicBezTo>
                  <a:pt x="140146" y="2915791"/>
                  <a:pt x="141386" y="2914551"/>
                  <a:pt x="141386" y="2914551"/>
                </a:cubicBezTo>
                <a:cubicBezTo>
                  <a:pt x="141386" y="2914551"/>
                  <a:pt x="141386" y="2912071"/>
                  <a:pt x="141386" y="2907110"/>
                </a:cubicBezTo>
                <a:cubicBezTo>
                  <a:pt x="136426" y="2907110"/>
                  <a:pt x="133945" y="2907110"/>
                  <a:pt x="133945" y="2907110"/>
                </a:cubicBezTo>
                <a:cubicBezTo>
                  <a:pt x="128984" y="2902149"/>
                  <a:pt x="128984" y="2898428"/>
                  <a:pt x="133945" y="2895948"/>
                </a:cubicBezTo>
                <a:cubicBezTo>
                  <a:pt x="138906" y="2893467"/>
                  <a:pt x="143867" y="2892227"/>
                  <a:pt x="148828" y="2892227"/>
                </a:cubicBezTo>
                <a:lnTo>
                  <a:pt x="141386" y="2877344"/>
                </a:lnTo>
                <a:cubicBezTo>
                  <a:pt x="136426" y="2877344"/>
                  <a:pt x="136426" y="2872383"/>
                  <a:pt x="141386" y="2862461"/>
                </a:cubicBezTo>
                <a:cubicBezTo>
                  <a:pt x="146347" y="2852539"/>
                  <a:pt x="148828" y="2842618"/>
                  <a:pt x="148828" y="2832696"/>
                </a:cubicBezTo>
                <a:close/>
                <a:moveTo>
                  <a:pt x="446949" y="2830370"/>
                </a:moveTo>
                <a:cubicBezTo>
                  <a:pt x="447879" y="2829440"/>
                  <a:pt x="450205" y="2832696"/>
                  <a:pt x="453925" y="2840137"/>
                </a:cubicBezTo>
                <a:lnTo>
                  <a:pt x="439043" y="2847579"/>
                </a:lnTo>
                <a:lnTo>
                  <a:pt x="446484" y="2832696"/>
                </a:lnTo>
                <a:cubicBezTo>
                  <a:pt x="446484" y="2831456"/>
                  <a:pt x="446639" y="2830681"/>
                  <a:pt x="446949" y="2830370"/>
                </a:cubicBezTo>
                <a:close/>
                <a:moveTo>
                  <a:pt x="550664" y="2825254"/>
                </a:moveTo>
                <a:cubicBezTo>
                  <a:pt x="555625" y="2830215"/>
                  <a:pt x="556865" y="2835176"/>
                  <a:pt x="554384" y="2840137"/>
                </a:cubicBezTo>
                <a:cubicBezTo>
                  <a:pt x="551904" y="2845098"/>
                  <a:pt x="549424" y="2847579"/>
                  <a:pt x="546943" y="2847579"/>
                </a:cubicBezTo>
                <a:cubicBezTo>
                  <a:pt x="544463" y="2847579"/>
                  <a:pt x="543222" y="2845098"/>
                  <a:pt x="543222" y="2840137"/>
                </a:cubicBezTo>
                <a:close/>
                <a:moveTo>
                  <a:pt x="6027538" y="2817813"/>
                </a:moveTo>
                <a:cubicBezTo>
                  <a:pt x="6027538" y="2817813"/>
                  <a:pt x="6030019" y="2820294"/>
                  <a:pt x="6034979" y="2825254"/>
                </a:cubicBezTo>
                <a:lnTo>
                  <a:pt x="6027538" y="2825254"/>
                </a:lnTo>
                <a:close/>
                <a:moveTo>
                  <a:pt x="599033" y="2817813"/>
                </a:moveTo>
                <a:cubicBezTo>
                  <a:pt x="596553" y="2817813"/>
                  <a:pt x="595312" y="2821534"/>
                  <a:pt x="595312" y="2828975"/>
                </a:cubicBezTo>
                <a:cubicBezTo>
                  <a:pt x="595312" y="2836416"/>
                  <a:pt x="594072" y="2840137"/>
                  <a:pt x="591592" y="2840137"/>
                </a:cubicBezTo>
                <a:cubicBezTo>
                  <a:pt x="589111" y="2840137"/>
                  <a:pt x="587871" y="2840137"/>
                  <a:pt x="587871" y="2840137"/>
                </a:cubicBezTo>
                <a:cubicBezTo>
                  <a:pt x="587871" y="2845098"/>
                  <a:pt x="589111" y="2847579"/>
                  <a:pt x="591592" y="2847579"/>
                </a:cubicBezTo>
                <a:cubicBezTo>
                  <a:pt x="594072" y="2847579"/>
                  <a:pt x="595312" y="2847579"/>
                  <a:pt x="595312" y="2847579"/>
                </a:cubicBezTo>
                <a:cubicBezTo>
                  <a:pt x="600273" y="2847579"/>
                  <a:pt x="605234" y="2850059"/>
                  <a:pt x="610195" y="2855020"/>
                </a:cubicBezTo>
                <a:lnTo>
                  <a:pt x="617637" y="2855020"/>
                </a:lnTo>
                <a:cubicBezTo>
                  <a:pt x="617637" y="2850059"/>
                  <a:pt x="616396" y="2846339"/>
                  <a:pt x="613916" y="2843858"/>
                </a:cubicBezTo>
                <a:cubicBezTo>
                  <a:pt x="611436" y="2841377"/>
                  <a:pt x="610195" y="2838897"/>
                  <a:pt x="610195" y="2836416"/>
                </a:cubicBezTo>
                <a:cubicBezTo>
                  <a:pt x="610195" y="2833936"/>
                  <a:pt x="610195" y="2832696"/>
                  <a:pt x="610195" y="2832696"/>
                </a:cubicBezTo>
                <a:cubicBezTo>
                  <a:pt x="610195" y="2827735"/>
                  <a:pt x="608955" y="2824014"/>
                  <a:pt x="606474" y="2821534"/>
                </a:cubicBezTo>
                <a:cubicBezTo>
                  <a:pt x="603994" y="2819053"/>
                  <a:pt x="601513" y="2817813"/>
                  <a:pt x="599033" y="2817813"/>
                </a:cubicBezTo>
                <a:close/>
                <a:moveTo>
                  <a:pt x="6079628" y="2810372"/>
                </a:moveTo>
                <a:cubicBezTo>
                  <a:pt x="6079628" y="2810372"/>
                  <a:pt x="6079628" y="2812852"/>
                  <a:pt x="6079628" y="2817813"/>
                </a:cubicBezTo>
                <a:cubicBezTo>
                  <a:pt x="6079628" y="2822774"/>
                  <a:pt x="6077148" y="2825254"/>
                  <a:pt x="6072187" y="2825254"/>
                </a:cubicBezTo>
                <a:cubicBezTo>
                  <a:pt x="6067225" y="2825254"/>
                  <a:pt x="6064745" y="2824014"/>
                  <a:pt x="6064745" y="2821534"/>
                </a:cubicBezTo>
                <a:cubicBezTo>
                  <a:pt x="6064745" y="2819053"/>
                  <a:pt x="6067225" y="2817813"/>
                  <a:pt x="6072187" y="2817813"/>
                </a:cubicBezTo>
                <a:cubicBezTo>
                  <a:pt x="6077148" y="2812852"/>
                  <a:pt x="6079628" y="2810372"/>
                  <a:pt x="6079628" y="2810372"/>
                </a:cubicBezTo>
                <a:close/>
                <a:moveTo>
                  <a:pt x="394394" y="2802930"/>
                </a:moveTo>
                <a:cubicBezTo>
                  <a:pt x="404316" y="2802930"/>
                  <a:pt x="406797" y="2807891"/>
                  <a:pt x="401836" y="2817813"/>
                </a:cubicBezTo>
                <a:cubicBezTo>
                  <a:pt x="401836" y="2817813"/>
                  <a:pt x="399355" y="2820294"/>
                  <a:pt x="394394" y="2825254"/>
                </a:cubicBezTo>
                <a:close/>
                <a:moveTo>
                  <a:pt x="104179" y="2802930"/>
                </a:moveTo>
                <a:cubicBezTo>
                  <a:pt x="109140" y="2802930"/>
                  <a:pt x="111621" y="2805411"/>
                  <a:pt x="111621" y="2810372"/>
                </a:cubicBezTo>
                <a:lnTo>
                  <a:pt x="119062" y="2825254"/>
                </a:lnTo>
                <a:cubicBezTo>
                  <a:pt x="124023" y="2830215"/>
                  <a:pt x="124023" y="2835176"/>
                  <a:pt x="119062" y="2840137"/>
                </a:cubicBezTo>
                <a:cubicBezTo>
                  <a:pt x="119062" y="2840137"/>
                  <a:pt x="117822" y="2840137"/>
                  <a:pt x="115342" y="2840137"/>
                </a:cubicBezTo>
                <a:cubicBezTo>
                  <a:pt x="112861" y="2840137"/>
                  <a:pt x="111621" y="2837657"/>
                  <a:pt x="111621" y="2832696"/>
                </a:cubicBezTo>
                <a:cubicBezTo>
                  <a:pt x="106660" y="2822774"/>
                  <a:pt x="101699" y="2817813"/>
                  <a:pt x="96738" y="2817813"/>
                </a:cubicBezTo>
                <a:close/>
                <a:moveTo>
                  <a:pt x="5886151" y="2798279"/>
                </a:moveTo>
                <a:cubicBezTo>
                  <a:pt x="5888632" y="2797660"/>
                  <a:pt x="5891112" y="2797969"/>
                  <a:pt x="5893593" y="2799209"/>
                </a:cubicBezTo>
                <a:cubicBezTo>
                  <a:pt x="5898554" y="2801690"/>
                  <a:pt x="5901035" y="2804170"/>
                  <a:pt x="5901035" y="2806651"/>
                </a:cubicBezTo>
                <a:cubicBezTo>
                  <a:pt x="5901035" y="2809131"/>
                  <a:pt x="5897313" y="2810372"/>
                  <a:pt x="5889872" y="2810372"/>
                </a:cubicBezTo>
                <a:cubicBezTo>
                  <a:pt x="5882431" y="2810372"/>
                  <a:pt x="5878710" y="2807891"/>
                  <a:pt x="5878710" y="2802930"/>
                </a:cubicBezTo>
                <a:cubicBezTo>
                  <a:pt x="5881191" y="2800450"/>
                  <a:pt x="5883671" y="2798900"/>
                  <a:pt x="5886151" y="2798279"/>
                </a:cubicBezTo>
                <a:close/>
                <a:moveTo>
                  <a:pt x="416718" y="2795489"/>
                </a:moveTo>
                <a:lnTo>
                  <a:pt x="416718" y="2802930"/>
                </a:lnTo>
                <a:cubicBezTo>
                  <a:pt x="411758" y="2802930"/>
                  <a:pt x="409277" y="2801690"/>
                  <a:pt x="409277" y="2799209"/>
                </a:cubicBezTo>
                <a:cubicBezTo>
                  <a:pt x="409277" y="2796729"/>
                  <a:pt x="411758" y="2795489"/>
                  <a:pt x="416718" y="2795489"/>
                </a:cubicBezTo>
                <a:close/>
                <a:moveTo>
                  <a:pt x="550664" y="2780606"/>
                </a:moveTo>
                <a:cubicBezTo>
                  <a:pt x="555625" y="2780606"/>
                  <a:pt x="558105" y="2781846"/>
                  <a:pt x="558105" y="2784327"/>
                </a:cubicBezTo>
                <a:cubicBezTo>
                  <a:pt x="558105" y="2786807"/>
                  <a:pt x="558105" y="2793008"/>
                  <a:pt x="558105" y="2802930"/>
                </a:cubicBezTo>
                <a:lnTo>
                  <a:pt x="558105" y="2817813"/>
                </a:lnTo>
                <a:lnTo>
                  <a:pt x="550664" y="2810372"/>
                </a:lnTo>
                <a:cubicBezTo>
                  <a:pt x="545703" y="2795489"/>
                  <a:pt x="545703" y="2785567"/>
                  <a:pt x="550664" y="2780606"/>
                </a:cubicBezTo>
                <a:close/>
                <a:moveTo>
                  <a:pt x="364628" y="2776885"/>
                </a:moveTo>
                <a:lnTo>
                  <a:pt x="364628" y="2810372"/>
                </a:lnTo>
                <a:cubicBezTo>
                  <a:pt x="364628" y="2810372"/>
                  <a:pt x="363388" y="2809131"/>
                  <a:pt x="360908" y="2806651"/>
                </a:cubicBezTo>
                <a:cubicBezTo>
                  <a:pt x="358427" y="2804170"/>
                  <a:pt x="357187" y="2802930"/>
                  <a:pt x="357187" y="2802930"/>
                </a:cubicBezTo>
                <a:cubicBezTo>
                  <a:pt x="357187" y="2797969"/>
                  <a:pt x="358427" y="2794249"/>
                  <a:pt x="360908" y="2791768"/>
                </a:cubicBezTo>
                <a:cubicBezTo>
                  <a:pt x="363388" y="2789287"/>
                  <a:pt x="364628" y="2784327"/>
                  <a:pt x="364628" y="2776885"/>
                </a:cubicBezTo>
                <a:close/>
                <a:moveTo>
                  <a:pt x="494853" y="2773165"/>
                </a:moveTo>
                <a:cubicBezTo>
                  <a:pt x="497334" y="2773165"/>
                  <a:pt x="498574" y="2774405"/>
                  <a:pt x="498574" y="2776885"/>
                </a:cubicBezTo>
                <a:cubicBezTo>
                  <a:pt x="498574" y="2779366"/>
                  <a:pt x="496094" y="2780606"/>
                  <a:pt x="491132" y="2780606"/>
                </a:cubicBezTo>
                <a:cubicBezTo>
                  <a:pt x="491132" y="2775645"/>
                  <a:pt x="492373" y="2773165"/>
                  <a:pt x="494853" y="2773165"/>
                </a:cubicBezTo>
                <a:close/>
                <a:moveTo>
                  <a:pt x="528339" y="2765723"/>
                </a:moveTo>
                <a:lnTo>
                  <a:pt x="535781" y="2773165"/>
                </a:lnTo>
                <a:lnTo>
                  <a:pt x="535781" y="2780606"/>
                </a:lnTo>
                <a:cubicBezTo>
                  <a:pt x="535781" y="2780606"/>
                  <a:pt x="533301" y="2778125"/>
                  <a:pt x="528339" y="2773165"/>
                </a:cubicBezTo>
                <a:close/>
                <a:moveTo>
                  <a:pt x="148828" y="2758282"/>
                </a:moveTo>
                <a:lnTo>
                  <a:pt x="156269" y="2758282"/>
                </a:lnTo>
                <a:cubicBezTo>
                  <a:pt x="156269" y="2763242"/>
                  <a:pt x="153789" y="2768204"/>
                  <a:pt x="148828" y="2773165"/>
                </a:cubicBezTo>
                <a:close/>
                <a:moveTo>
                  <a:pt x="5886151" y="2750840"/>
                </a:moveTo>
                <a:lnTo>
                  <a:pt x="5901035" y="2750840"/>
                </a:lnTo>
                <a:cubicBezTo>
                  <a:pt x="5901035" y="2755801"/>
                  <a:pt x="5901035" y="2758282"/>
                  <a:pt x="5901035" y="2758282"/>
                </a:cubicBezTo>
                <a:cubicBezTo>
                  <a:pt x="5901035" y="2758282"/>
                  <a:pt x="5898554" y="2758282"/>
                  <a:pt x="5893593" y="2758282"/>
                </a:cubicBezTo>
                <a:cubicBezTo>
                  <a:pt x="5888631" y="2758282"/>
                  <a:pt x="5886151" y="2755801"/>
                  <a:pt x="5886151" y="2750840"/>
                </a:cubicBezTo>
                <a:close/>
                <a:moveTo>
                  <a:pt x="89296" y="2735957"/>
                </a:moveTo>
                <a:cubicBezTo>
                  <a:pt x="94258" y="2735957"/>
                  <a:pt x="97978" y="2738438"/>
                  <a:pt x="100459" y="2743399"/>
                </a:cubicBezTo>
                <a:cubicBezTo>
                  <a:pt x="102939" y="2748360"/>
                  <a:pt x="104179" y="2753321"/>
                  <a:pt x="104179" y="2758282"/>
                </a:cubicBezTo>
                <a:cubicBezTo>
                  <a:pt x="104179" y="2763242"/>
                  <a:pt x="104179" y="2766963"/>
                  <a:pt x="104179" y="2769444"/>
                </a:cubicBezTo>
                <a:cubicBezTo>
                  <a:pt x="104179" y="2771924"/>
                  <a:pt x="104179" y="2775645"/>
                  <a:pt x="104179" y="2780606"/>
                </a:cubicBezTo>
                <a:cubicBezTo>
                  <a:pt x="109140" y="2790528"/>
                  <a:pt x="109140" y="2795489"/>
                  <a:pt x="104179" y="2795489"/>
                </a:cubicBezTo>
                <a:cubicBezTo>
                  <a:pt x="104179" y="2790528"/>
                  <a:pt x="101699" y="2788047"/>
                  <a:pt x="96738" y="2788047"/>
                </a:cubicBezTo>
                <a:cubicBezTo>
                  <a:pt x="91777" y="2788047"/>
                  <a:pt x="90537" y="2785567"/>
                  <a:pt x="93017" y="2780606"/>
                </a:cubicBezTo>
                <a:cubicBezTo>
                  <a:pt x="95498" y="2775645"/>
                  <a:pt x="94258" y="2768204"/>
                  <a:pt x="89296" y="2758282"/>
                </a:cubicBezTo>
                <a:cubicBezTo>
                  <a:pt x="84336" y="2748360"/>
                  <a:pt x="81855" y="2742159"/>
                  <a:pt x="81855" y="2739678"/>
                </a:cubicBezTo>
                <a:cubicBezTo>
                  <a:pt x="81855" y="2737198"/>
                  <a:pt x="84336" y="2735957"/>
                  <a:pt x="89296" y="2735957"/>
                </a:cubicBezTo>
                <a:close/>
                <a:moveTo>
                  <a:pt x="6005214" y="2721075"/>
                </a:moveTo>
                <a:lnTo>
                  <a:pt x="6012655" y="2721075"/>
                </a:lnTo>
                <a:cubicBezTo>
                  <a:pt x="6012655" y="2721075"/>
                  <a:pt x="6012655" y="2722315"/>
                  <a:pt x="6012655" y="2724795"/>
                </a:cubicBezTo>
                <a:cubicBezTo>
                  <a:pt x="6012655" y="2727276"/>
                  <a:pt x="6010175" y="2728516"/>
                  <a:pt x="6005214" y="2728516"/>
                </a:cubicBezTo>
                <a:lnTo>
                  <a:pt x="5997773" y="2728516"/>
                </a:lnTo>
                <a:close/>
                <a:moveTo>
                  <a:pt x="744140" y="2713633"/>
                </a:moveTo>
                <a:lnTo>
                  <a:pt x="744140" y="2721075"/>
                </a:lnTo>
                <a:lnTo>
                  <a:pt x="744140" y="2728516"/>
                </a:lnTo>
                <a:cubicBezTo>
                  <a:pt x="749101" y="2723555"/>
                  <a:pt x="751582" y="2719835"/>
                  <a:pt x="751582" y="2717354"/>
                </a:cubicBezTo>
                <a:cubicBezTo>
                  <a:pt x="751582" y="2714873"/>
                  <a:pt x="749101" y="2713633"/>
                  <a:pt x="744140" y="2713633"/>
                </a:cubicBezTo>
                <a:close/>
                <a:moveTo>
                  <a:pt x="461367" y="2713633"/>
                </a:moveTo>
                <a:cubicBezTo>
                  <a:pt x="461367" y="2713633"/>
                  <a:pt x="462607" y="2714873"/>
                  <a:pt x="465088" y="2717354"/>
                </a:cubicBezTo>
                <a:cubicBezTo>
                  <a:pt x="467568" y="2719835"/>
                  <a:pt x="471289" y="2721075"/>
                  <a:pt x="476250" y="2721075"/>
                </a:cubicBezTo>
                <a:lnTo>
                  <a:pt x="483691" y="2728516"/>
                </a:lnTo>
                <a:cubicBezTo>
                  <a:pt x="478730" y="2728516"/>
                  <a:pt x="473769" y="2726035"/>
                  <a:pt x="468808" y="2721075"/>
                </a:cubicBezTo>
                <a:close/>
                <a:moveTo>
                  <a:pt x="602754" y="2706192"/>
                </a:moveTo>
                <a:lnTo>
                  <a:pt x="610195" y="2728516"/>
                </a:lnTo>
                <a:cubicBezTo>
                  <a:pt x="610195" y="2728516"/>
                  <a:pt x="612675" y="2738438"/>
                  <a:pt x="617637" y="2758282"/>
                </a:cubicBezTo>
                <a:lnTo>
                  <a:pt x="632519" y="2802930"/>
                </a:lnTo>
                <a:lnTo>
                  <a:pt x="632519" y="2795489"/>
                </a:lnTo>
                <a:cubicBezTo>
                  <a:pt x="632519" y="2790528"/>
                  <a:pt x="631279" y="2781846"/>
                  <a:pt x="628799" y="2769444"/>
                </a:cubicBezTo>
                <a:cubicBezTo>
                  <a:pt x="626318" y="2757042"/>
                  <a:pt x="625078" y="2745880"/>
                  <a:pt x="625078" y="2735957"/>
                </a:cubicBezTo>
                <a:cubicBezTo>
                  <a:pt x="625078" y="2726035"/>
                  <a:pt x="622598" y="2718594"/>
                  <a:pt x="617637" y="2713633"/>
                </a:cubicBezTo>
                <a:cubicBezTo>
                  <a:pt x="612675" y="2708673"/>
                  <a:pt x="607715" y="2706192"/>
                  <a:pt x="602754" y="2706192"/>
                </a:cubicBezTo>
                <a:close/>
                <a:moveTo>
                  <a:pt x="5826620" y="2691309"/>
                </a:moveTo>
                <a:cubicBezTo>
                  <a:pt x="5831581" y="2691309"/>
                  <a:pt x="5832821" y="2692549"/>
                  <a:pt x="5830341" y="2695030"/>
                </a:cubicBezTo>
                <a:cubicBezTo>
                  <a:pt x="5827861" y="2697510"/>
                  <a:pt x="5824140" y="2698750"/>
                  <a:pt x="5819179" y="2698750"/>
                </a:cubicBezTo>
                <a:lnTo>
                  <a:pt x="5811737" y="2698750"/>
                </a:lnTo>
                <a:close/>
                <a:moveTo>
                  <a:pt x="401836" y="2691309"/>
                </a:moveTo>
                <a:cubicBezTo>
                  <a:pt x="406797" y="2691309"/>
                  <a:pt x="404316" y="2693790"/>
                  <a:pt x="394394" y="2698750"/>
                </a:cubicBezTo>
                <a:lnTo>
                  <a:pt x="386953" y="2698750"/>
                </a:lnTo>
                <a:close/>
                <a:moveTo>
                  <a:pt x="654844" y="2683868"/>
                </a:moveTo>
                <a:cubicBezTo>
                  <a:pt x="649882" y="2683868"/>
                  <a:pt x="649882" y="2688828"/>
                  <a:pt x="654844" y="2698750"/>
                </a:cubicBezTo>
                <a:cubicBezTo>
                  <a:pt x="654844" y="2698750"/>
                  <a:pt x="654844" y="2701231"/>
                  <a:pt x="654844" y="2706192"/>
                </a:cubicBezTo>
                <a:cubicBezTo>
                  <a:pt x="649882" y="2711153"/>
                  <a:pt x="648643" y="2714873"/>
                  <a:pt x="651123" y="2717354"/>
                </a:cubicBezTo>
                <a:cubicBezTo>
                  <a:pt x="653603" y="2719835"/>
                  <a:pt x="657324" y="2721075"/>
                  <a:pt x="662285" y="2721075"/>
                </a:cubicBezTo>
                <a:lnTo>
                  <a:pt x="669726" y="2721075"/>
                </a:lnTo>
                <a:lnTo>
                  <a:pt x="669726" y="2713633"/>
                </a:lnTo>
                <a:cubicBezTo>
                  <a:pt x="669726" y="2713633"/>
                  <a:pt x="669726" y="2711153"/>
                  <a:pt x="669726" y="2706192"/>
                </a:cubicBezTo>
                <a:close/>
                <a:moveTo>
                  <a:pt x="572988" y="2683868"/>
                </a:moveTo>
                <a:lnTo>
                  <a:pt x="558105" y="2691309"/>
                </a:lnTo>
                <a:cubicBezTo>
                  <a:pt x="558105" y="2696270"/>
                  <a:pt x="560586" y="2698750"/>
                  <a:pt x="565546" y="2698750"/>
                </a:cubicBezTo>
                <a:cubicBezTo>
                  <a:pt x="570508" y="2698750"/>
                  <a:pt x="571748" y="2701231"/>
                  <a:pt x="569267" y="2706192"/>
                </a:cubicBezTo>
                <a:cubicBezTo>
                  <a:pt x="566787" y="2711153"/>
                  <a:pt x="565546" y="2718594"/>
                  <a:pt x="565546" y="2728516"/>
                </a:cubicBezTo>
                <a:cubicBezTo>
                  <a:pt x="565546" y="2738438"/>
                  <a:pt x="568027" y="2743399"/>
                  <a:pt x="572988" y="2743399"/>
                </a:cubicBezTo>
                <a:lnTo>
                  <a:pt x="587871" y="2735957"/>
                </a:lnTo>
                <a:cubicBezTo>
                  <a:pt x="592832" y="2730997"/>
                  <a:pt x="592832" y="2728516"/>
                  <a:pt x="587871" y="2728516"/>
                </a:cubicBezTo>
                <a:lnTo>
                  <a:pt x="580429" y="2706192"/>
                </a:lnTo>
                <a:cubicBezTo>
                  <a:pt x="580429" y="2691309"/>
                  <a:pt x="577949" y="2683868"/>
                  <a:pt x="572988" y="2683868"/>
                </a:cubicBezTo>
                <a:close/>
                <a:moveTo>
                  <a:pt x="74414" y="2683868"/>
                </a:moveTo>
                <a:lnTo>
                  <a:pt x="81855" y="2691309"/>
                </a:lnTo>
                <a:cubicBezTo>
                  <a:pt x="86816" y="2706192"/>
                  <a:pt x="89296" y="2713633"/>
                  <a:pt x="89296" y="2713633"/>
                </a:cubicBezTo>
                <a:lnTo>
                  <a:pt x="81855" y="2721075"/>
                </a:lnTo>
                <a:lnTo>
                  <a:pt x="74414" y="2713633"/>
                </a:lnTo>
                <a:cubicBezTo>
                  <a:pt x="79375" y="2708673"/>
                  <a:pt x="80615" y="2706192"/>
                  <a:pt x="78135" y="2706192"/>
                </a:cubicBezTo>
                <a:cubicBezTo>
                  <a:pt x="75654" y="2706192"/>
                  <a:pt x="74414" y="2698750"/>
                  <a:pt x="74414" y="2683868"/>
                </a:cubicBezTo>
                <a:close/>
                <a:moveTo>
                  <a:pt x="208359" y="2676426"/>
                </a:moveTo>
                <a:cubicBezTo>
                  <a:pt x="213320" y="2676426"/>
                  <a:pt x="215800" y="2683868"/>
                  <a:pt x="215800" y="2698750"/>
                </a:cubicBezTo>
                <a:cubicBezTo>
                  <a:pt x="215800" y="2713633"/>
                  <a:pt x="217041" y="2721075"/>
                  <a:pt x="219521" y="2721075"/>
                </a:cubicBezTo>
                <a:cubicBezTo>
                  <a:pt x="222002" y="2721075"/>
                  <a:pt x="223242" y="2723555"/>
                  <a:pt x="223242" y="2728516"/>
                </a:cubicBezTo>
                <a:cubicBezTo>
                  <a:pt x="218281" y="2748360"/>
                  <a:pt x="220761" y="2758282"/>
                  <a:pt x="230683" y="2758282"/>
                </a:cubicBezTo>
                <a:cubicBezTo>
                  <a:pt x="230683" y="2758282"/>
                  <a:pt x="233164" y="2753321"/>
                  <a:pt x="238125" y="2743399"/>
                </a:cubicBezTo>
                <a:cubicBezTo>
                  <a:pt x="243086" y="2733477"/>
                  <a:pt x="248047" y="2728516"/>
                  <a:pt x="253007" y="2728516"/>
                </a:cubicBezTo>
                <a:lnTo>
                  <a:pt x="253007" y="2721075"/>
                </a:lnTo>
                <a:cubicBezTo>
                  <a:pt x="253007" y="2716114"/>
                  <a:pt x="254248" y="2712393"/>
                  <a:pt x="256728" y="2709913"/>
                </a:cubicBezTo>
                <a:cubicBezTo>
                  <a:pt x="259209" y="2707432"/>
                  <a:pt x="262929" y="2708673"/>
                  <a:pt x="267890" y="2713633"/>
                </a:cubicBezTo>
                <a:cubicBezTo>
                  <a:pt x="272851" y="2718594"/>
                  <a:pt x="277812" y="2718594"/>
                  <a:pt x="282773" y="2713633"/>
                </a:cubicBezTo>
                <a:lnTo>
                  <a:pt x="282773" y="2721075"/>
                </a:lnTo>
                <a:cubicBezTo>
                  <a:pt x="282773" y="2726035"/>
                  <a:pt x="280292" y="2728516"/>
                  <a:pt x="275332" y="2728516"/>
                </a:cubicBezTo>
                <a:cubicBezTo>
                  <a:pt x="270371" y="2728516"/>
                  <a:pt x="269131" y="2729756"/>
                  <a:pt x="271611" y="2732237"/>
                </a:cubicBezTo>
                <a:cubicBezTo>
                  <a:pt x="274092" y="2734717"/>
                  <a:pt x="277812" y="2735957"/>
                  <a:pt x="282773" y="2735957"/>
                </a:cubicBezTo>
                <a:cubicBezTo>
                  <a:pt x="287734" y="2735957"/>
                  <a:pt x="290214" y="2737198"/>
                  <a:pt x="290214" y="2739678"/>
                </a:cubicBezTo>
                <a:cubicBezTo>
                  <a:pt x="290214" y="2742159"/>
                  <a:pt x="290214" y="2743399"/>
                  <a:pt x="290214" y="2743399"/>
                </a:cubicBezTo>
                <a:lnTo>
                  <a:pt x="267890" y="2750840"/>
                </a:lnTo>
                <a:lnTo>
                  <a:pt x="253007" y="2750840"/>
                </a:lnTo>
                <a:lnTo>
                  <a:pt x="260449" y="2758282"/>
                </a:lnTo>
                <a:cubicBezTo>
                  <a:pt x="270371" y="2763242"/>
                  <a:pt x="274092" y="2769444"/>
                  <a:pt x="271611" y="2776885"/>
                </a:cubicBezTo>
                <a:cubicBezTo>
                  <a:pt x="269131" y="2784327"/>
                  <a:pt x="270371" y="2788047"/>
                  <a:pt x="275332" y="2788047"/>
                </a:cubicBezTo>
                <a:lnTo>
                  <a:pt x="275332" y="2795489"/>
                </a:lnTo>
                <a:lnTo>
                  <a:pt x="260449" y="2788047"/>
                </a:lnTo>
                <a:lnTo>
                  <a:pt x="253007" y="2795489"/>
                </a:lnTo>
                <a:cubicBezTo>
                  <a:pt x="253007" y="2795489"/>
                  <a:pt x="253007" y="2797969"/>
                  <a:pt x="253007" y="2802930"/>
                </a:cubicBezTo>
                <a:cubicBezTo>
                  <a:pt x="257968" y="2802930"/>
                  <a:pt x="260449" y="2804170"/>
                  <a:pt x="260449" y="2806651"/>
                </a:cubicBezTo>
                <a:cubicBezTo>
                  <a:pt x="260449" y="2809131"/>
                  <a:pt x="257968" y="2810372"/>
                  <a:pt x="253007" y="2810372"/>
                </a:cubicBezTo>
                <a:lnTo>
                  <a:pt x="260449" y="2825254"/>
                </a:lnTo>
                <a:lnTo>
                  <a:pt x="290214" y="2832696"/>
                </a:lnTo>
                <a:cubicBezTo>
                  <a:pt x="290214" y="2837657"/>
                  <a:pt x="288974" y="2840137"/>
                  <a:pt x="286494" y="2840137"/>
                </a:cubicBezTo>
                <a:cubicBezTo>
                  <a:pt x="284013" y="2840137"/>
                  <a:pt x="282773" y="2842618"/>
                  <a:pt x="282773" y="2847579"/>
                </a:cubicBezTo>
                <a:cubicBezTo>
                  <a:pt x="287734" y="2852539"/>
                  <a:pt x="288974" y="2856260"/>
                  <a:pt x="286494" y="2858741"/>
                </a:cubicBezTo>
                <a:cubicBezTo>
                  <a:pt x="284013" y="2861221"/>
                  <a:pt x="282773" y="2862461"/>
                  <a:pt x="282773" y="2862461"/>
                </a:cubicBezTo>
                <a:cubicBezTo>
                  <a:pt x="282773" y="2877344"/>
                  <a:pt x="290214" y="2892227"/>
                  <a:pt x="305097" y="2907110"/>
                </a:cubicBezTo>
                <a:lnTo>
                  <a:pt x="312539" y="2907110"/>
                </a:lnTo>
                <a:lnTo>
                  <a:pt x="305097" y="2914551"/>
                </a:lnTo>
                <a:cubicBezTo>
                  <a:pt x="295176" y="2919512"/>
                  <a:pt x="290214" y="2924473"/>
                  <a:pt x="290214" y="2929434"/>
                </a:cubicBezTo>
                <a:cubicBezTo>
                  <a:pt x="290214" y="2934395"/>
                  <a:pt x="287734" y="2939356"/>
                  <a:pt x="282773" y="2944317"/>
                </a:cubicBezTo>
                <a:cubicBezTo>
                  <a:pt x="277812" y="2949278"/>
                  <a:pt x="277812" y="2954239"/>
                  <a:pt x="282773" y="2959200"/>
                </a:cubicBezTo>
                <a:cubicBezTo>
                  <a:pt x="282773" y="2964160"/>
                  <a:pt x="282773" y="2966641"/>
                  <a:pt x="282773" y="2966641"/>
                </a:cubicBezTo>
                <a:cubicBezTo>
                  <a:pt x="277812" y="2971602"/>
                  <a:pt x="279052" y="2974082"/>
                  <a:pt x="286494" y="2974082"/>
                </a:cubicBezTo>
                <a:cubicBezTo>
                  <a:pt x="293935" y="2974082"/>
                  <a:pt x="297656" y="2976563"/>
                  <a:pt x="297656" y="2981524"/>
                </a:cubicBezTo>
                <a:lnTo>
                  <a:pt x="319980" y="3011290"/>
                </a:lnTo>
                <a:cubicBezTo>
                  <a:pt x="324941" y="3016250"/>
                  <a:pt x="324941" y="3018731"/>
                  <a:pt x="319980" y="3018731"/>
                </a:cubicBezTo>
                <a:cubicBezTo>
                  <a:pt x="310058" y="3018731"/>
                  <a:pt x="305097" y="3016250"/>
                  <a:pt x="305097" y="3011290"/>
                </a:cubicBezTo>
                <a:cubicBezTo>
                  <a:pt x="300136" y="3006329"/>
                  <a:pt x="295176" y="3001367"/>
                  <a:pt x="290214" y="2996407"/>
                </a:cubicBezTo>
                <a:cubicBezTo>
                  <a:pt x="285254" y="2991446"/>
                  <a:pt x="280292" y="2988965"/>
                  <a:pt x="275332" y="2988965"/>
                </a:cubicBezTo>
                <a:cubicBezTo>
                  <a:pt x="275332" y="2993926"/>
                  <a:pt x="275332" y="2996407"/>
                  <a:pt x="275332" y="2996407"/>
                </a:cubicBezTo>
                <a:cubicBezTo>
                  <a:pt x="275332" y="2996407"/>
                  <a:pt x="272851" y="2996407"/>
                  <a:pt x="267890" y="2996407"/>
                </a:cubicBezTo>
                <a:cubicBezTo>
                  <a:pt x="267890" y="2996407"/>
                  <a:pt x="266650" y="2993926"/>
                  <a:pt x="264170" y="2988965"/>
                </a:cubicBezTo>
                <a:cubicBezTo>
                  <a:pt x="261689" y="2984005"/>
                  <a:pt x="262929" y="2979043"/>
                  <a:pt x="267890" y="2974082"/>
                </a:cubicBezTo>
                <a:cubicBezTo>
                  <a:pt x="272851" y="2969122"/>
                  <a:pt x="274092" y="2962920"/>
                  <a:pt x="271611" y="2955479"/>
                </a:cubicBezTo>
                <a:cubicBezTo>
                  <a:pt x="269131" y="2948038"/>
                  <a:pt x="265410" y="2941836"/>
                  <a:pt x="260449" y="2936875"/>
                </a:cubicBezTo>
                <a:lnTo>
                  <a:pt x="253007" y="2936875"/>
                </a:lnTo>
                <a:lnTo>
                  <a:pt x="260449" y="2921993"/>
                </a:lnTo>
                <a:cubicBezTo>
                  <a:pt x="260449" y="2907110"/>
                  <a:pt x="262929" y="2899668"/>
                  <a:pt x="267890" y="2899668"/>
                </a:cubicBezTo>
                <a:cubicBezTo>
                  <a:pt x="272851" y="2899668"/>
                  <a:pt x="274092" y="2897188"/>
                  <a:pt x="271611" y="2892227"/>
                </a:cubicBezTo>
                <a:cubicBezTo>
                  <a:pt x="269131" y="2887266"/>
                  <a:pt x="267890" y="2879825"/>
                  <a:pt x="267890" y="2869903"/>
                </a:cubicBezTo>
                <a:cubicBezTo>
                  <a:pt x="267890" y="2859981"/>
                  <a:pt x="265410" y="2852539"/>
                  <a:pt x="260449" y="2847579"/>
                </a:cubicBezTo>
                <a:cubicBezTo>
                  <a:pt x="255488" y="2842618"/>
                  <a:pt x="251767" y="2841377"/>
                  <a:pt x="249287" y="2843858"/>
                </a:cubicBezTo>
                <a:cubicBezTo>
                  <a:pt x="246806" y="2846339"/>
                  <a:pt x="245566" y="2850059"/>
                  <a:pt x="245566" y="2855020"/>
                </a:cubicBezTo>
                <a:cubicBezTo>
                  <a:pt x="245566" y="2859981"/>
                  <a:pt x="244326" y="2864942"/>
                  <a:pt x="241845" y="2869903"/>
                </a:cubicBezTo>
                <a:cubicBezTo>
                  <a:pt x="239365" y="2874864"/>
                  <a:pt x="233164" y="2877344"/>
                  <a:pt x="223242" y="2877344"/>
                </a:cubicBezTo>
                <a:cubicBezTo>
                  <a:pt x="223242" y="2877344"/>
                  <a:pt x="222002" y="2876104"/>
                  <a:pt x="219521" y="2873623"/>
                </a:cubicBezTo>
                <a:cubicBezTo>
                  <a:pt x="217041" y="2871143"/>
                  <a:pt x="215800" y="2869903"/>
                  <a:pt x="215800" y="2869903"/>
                </a:cubicBezTo>
                <a:cubicBezTo>
                  <a:pt x="220761" y="2864942"/>
                  <a:pt x="223242" y="2864942"/>
                  <a:pt x="223242" y="2869903"/>
                </a:cubicBezTo>
                <a:cubicBezTo>
                  <a:pt x="223242" y="2869903"/>
                  <a:pt x="224482" y="2869903"/>
                  <a:pt x="226963" y="2869903"/>
                </a:cubicBezTo>
                <a:cubicBezTo>
                  <a:pt x="229443" y="2869903"/>
                  <a:pt x="230683" y="2867422"/>
                  <a:pt x="230683" y="2862461"/>
                </a:cubicBezTo>
                <a:cubicBezTo>
                  <a:pt x="235644" y="2857501"/>
                  <a:pt x="236885" y="2852539"/>
                  <a:pt x="234404" y="2847579"/>
                </a:cubicBezTo>
                <a:cubicBezTo>
                  <a:pt x="231923" y="2842618"/>
                  <a:pt x="228203" y="2840137"/>
                  <a:pt x="223242" y="2840137"/>
                </a:cubicBezTo>
                <a:cubicBezTo>
                  <a:pt x="218281" y="2840137"/>
                  <a:pt x="215800" y="2832696"/>
                  <a:pt x="215800" y="2817813"/>
                </a:cubicBezTo>
                <a:lnTo>
                  <a:pt x="208359" y="2795489"/>
                </a:lnTo>
                <a:cubicBezTo>
                  <a:pt x="208359" y="2795489"/>
                  <a:pt x="208359" y="2793008"/>
                  <a:pt x="208359" y="2788047"/>
                </a:cubicBezTo>
                <a:cubicBezTo>
                  <a:pt x="208359" y="2783087"/>
                  <a:pt x="207119" y="2780606"/>
                  <a:pt x="204638" y="2780606"/>
                </a:cubicBezTo>
                <a:cubicBezTo>
                  <a:pt x="202158" y="2780606"/>
                  <a:pt x="198437" y="2780606"/>
                  <a:pt x="193476" y="2780606"/>
                </a:cubicBezTo>
                <a:lnTo>
                  <a:pt x="193476" y="2802930"/>
                </a:lnTo>
                <a:cubicBezTo>
                  <a:pt x="193476" y="2822774"/>
                  <a:pt x="192236" y="2832696"/>
                  <a:pt x="189756" y="2832696"/>
                </a:cubicBezTo>
                <a:cubicBezTo>
                  <a:pt x="187275" y="2832696"/>
                  <a:pt x="186035" y="2835176"/>
                  <a:pt x="186035" y="2840137"/>
                </a:cubicBezTo>
                <a:lnTo>
                  <a:pt x="171152" y="2840137"/>
                </a:lnTo>
                <a:lnTo>
                  <a:pt x="171152" y="2825254"/>
                </a:lnTo>
                <a:cubicBezTo>
                  <a:pt x="176113" y="2830215"/>
                  <a:pt x="178593" y="2826494"/>
                  <a:pt x="178593" y="2814092"/>
                </a:cubicBezTo>
                <a:cubicBezTo>
                  <a:pt x="178593" y="2801690"/>
                  <a:pt x="174873" y="2796729"/>
                  <a:pt x="167431" y="2799209"/>
                </a:cubicBezTo>
                <a:cubicBezTo>
                  <a:pt x="159990" y="2801690"/>
                  <a:pt x="156269" y="2800449"/>
                  <a:pt x="156269" y="2795489"/>
                </a:cubicBezTo>
                <a:cubicBezTo>
                  <a:pt x="151308" y="2795489"/>
                  <a:pt x="148828" y="2795489"/>
                  <a:pt x="148828" y="2795489"/>
                </a:cubicBezTo>
                <a:lnTo>
                  <a:pt x="148828" y="2773165"/>
                </a:lnTo>
                <a:lnTo>
                  <a:pt x="156269" y="2780606"/>
                </a:lnTo>
                <a:cubicBezTo>
                  <a:pt x="161230" y="2780606"/>
                  <a:pt x="166191" y="2778125"/>
                  <a:pt x="171152" y="2773165"/>
                </a:cubicBezTo>
                <a:cubicBezTo>
                  <a:pt x="176113" y="2768204"/>
                  <a:pt x="176113" y="2765723"/>
                  <a:pt x="171152" y="2765723"/>
                </a:cubicBezTo>
                <a:cubicBezTo>
                  <a:pt x="166191" y="2765723"/>
                  <a:pt x="163711" y="2764483"/>
                  <a:pt x="163711" y="2762002"/>
                </a:cubicBezTo>
                <a:cubicBezTo>
                  <a:pt x="163711" y="2759522"/>
                  <a:pt x="166191" y="2755801"/>
                  <a:pt x="171152" y="2750840"/>
                </a:cubicBezTo>
                <a:cubicBezTo>
                  <a:pt x="176113" y="2745880"/>
                  <a:pt x="177353" y="2742159"/>
                  <a:pt x="174873" y="2739678"/>
                </a:cubicBezTo>
                <a:cubicBezTo>
                  <a:pt x="172392" y="2737198"/>
                  <a:pt x="173633" y="2735957"/>
                  <a:pt x="178593" y="2735957"/>
                </a:cubicBezTo>
                <a:cubicBezTo>
                  <a:pt x="183554" y="2735957"/>
                  <a:pt x="184795" y="2733477"/>
                  <a:pt x="182314" y="2728516"/>
                </a:cubicBezTo>
                <a:cubicBezTo>
                  <a:pt x="179834" y="2723555"/>
                  <a:pt x="181074" y="2721075"/>
                  <a:pt x="186035" y="2721075"/>
                </a:cubicBezTo>
                <a:lnTo>
                  <a:pt x="193476" y="2721075"/>
                </a:lnTo>
                <a:cubicBezTo>
                  <a:pt x="193476" y="2726035"/>
                  <a:pt x="193476" y="2728516"/>
                  <a:pt x="193476" y="2728516"/>
                </a:cubicBezTo>
                <a:cubicBezTo>
                  <a:pt x="193476" y="2728516"/>
                  <a:pt x="195957" y="2728516"/>
                  <a:pt x="200918" y="2728516"/>
                </a:cubicBezTo>
                <a:cubicBezTo>
                  <a:pt x="205878" y="2728516"/>
                  <a:pt x="208359" y="2726035"/>
                  <a:pt x="208359" y="2721075"/>
                </a:cubicBezTo>
                <a:cubicBezTo>
                  <a:pt x="208359" y="2716114"/>
                  <a:pt x="208359" y="2706192"/>
                  <a:pt x="208359" y="2691309"/>
                </a:cubicBezTo>
                <a:cubicBezTo>
                  <a:pt x="208359" y="2686348"/>
                  <a:pt x="208359" y="2682628"/>
                  <a:pt x="208359" y="2680147"/>
                </a:cubicBezTo>
                <a:cubicBezTo>
                  <a:pt x="208359" y="2677666"/>
                  <a:pt x="208359" y="2676426"/>
                  <a:pt x="208359" y="2676426"/>
                </a:cubicBezTo>
                <a:close/>
                <a:moveTo>
                  <a:pt x="283703" y="2671775"/>
                </a:moveTo>
                <a:cubicBezTo>
                  <a:pt x="284323" y="2672396"/>
                  <a:pt x="285254" y="2673946"/>
                  <a:pt x="286494" y="2676426"/>
                </a:cubicBezTo>
                <a:cubicBezTo>
                  <a:pt x="288974" y="2681387"/>
                  <a:pt x="292695" y="2681387"/>
                  <a:pt x="297656" y="2676426"/>
                </a:cubicBezTo>
                <a:lnTo>
                  <a:pt x="297656" y="2683868"/>
                </a:lnTo>
                <a:lnTo>
                  <a:pt x="290214" y="2683868"/>
                </a:lnTo>
                <a:lnTo>
                  <a:pt x="282773" y="2683868"/>
                </a:lnTo>
                <a:cubicBezTo>
                  <a:pt x="282773" y="2678907"/>
                  <a:pt x="282773" y="2675186"/>
                  <a:pt x="282773" y="2672706"/>
                </a:cubicBezTo>
                <a:cubicBezTo>
                  <a:pt x="282773" y="2671465"/>
                  <a:pt x="283083" y="2671156"/>
                  <a:pt x="283703" y="2671775"/>
                </a:cubicBezTo>
                <a:close/>
                <a:moveTo>
                  <a:pt x="193476" y="2668985"/>
                </a:moveTo>
                <a:lnTo>
                  <a:pt x="193476" y="2706192"/>
                </a:lnTo>
                <a:lnTo>
                  <a:pt x="186035" y="2698750"/>
                </a:lnTo>
                <a:cubicBezTo>
                  <a:pt x="186035" y="2678907"/>
                  <a:pt x="188515" y="2668985"/>
                  <a:pt x="193476" y="2668985"/>
                </a:cubicBezTo>
                <a:close/>
                <a:moveTo>
                  <a:pt x="533920" y="2667125"/>
                </a:moveTo>
                <a:cubicBezTo>
                  <a:pt x="530200" y="2665884"/>
                  <a:pt x="525859" y="2668985"/>
                  <a:pt x="520898" y="2676426"/>
                </a:cubicBezTo>
                <a:cubicBezTo>
                  <a:pt x="515937" y="2686348"/>
                  <a:pt x="515937" y="2691309"/>
                  <a:pt x="520898" y="2691309"/>
                </a:cubicBezTo>
                <a:cubicBezTo>
                  <a:pt x="525859" y="2691309"/>
                  <a:pt x="528339" y="2693790"/>
                  <a:pt x="528339" y="2698750"/>
                </a:cubicBezTo>
                <a:cubicBezTo>
                  <a:pt x="533301" y="2703711"/>
                  <a:pt x="538261" y="2706192"/>
                  <a:pt x="543222" y="2706192"/>
                </a:cubicBezTo>
                <a:cubicBezTo>
                  <a:pt x="543222" y="2701231"/>
                  <a:pt x="543222" y="2693790"/>
                  <a:pt x="543222" y="2683868"/>
                </a:cubicBezTo>
                <a:cubicBezTo>
                  <a:pt x="540742" y="2673946"/>
                  <a:pt x="537641" y="2668365"/>
                  <a:pt x="533920" y="2667125"/>
                </a:cubicBezTo>
                <a:close/>
                <a:moveTo>
                  <a:pt x="6072187" y="2654102"/>
                </a:moveTo>
                <a:lnTo>
                  <a:pt x="6079628" y="2654102"/>
                </a:lnTo>
                <a:cubicBezTo>
                  <a:pt x="6079628" y="2664024"/>
                  <a:pt x="6079628" y="2671465"/>
                  <a:pt x="6079628" y="2676426"/>
                </a:cubicBezTo>
                <a:lnTo>
                  <a:pt x="6087069" y="2668985"/>
                </a:lnTo>
                <a:cubicBezTo>
                  <a:pt x="6092031" y="2664024"/>
                  <a:pt x="6094511" y="2661543"/>
                  <a:pt x="6094511" y="2661543"/>
                </a:cubicBezTo>
                <a:lnTo>
                  <a:pt x="6094511" y="2683868"/>
                </a:lnTo>
                <a:cubicBezTo>
                  <a:pt x="6089549" y="2683868"/>
                  <a:pt x="6088310" y="2686348"/>
                  <a:pt x="6090790" y="2691309"/>
                </a:cubicBezTo>
                <a:cubicBezTo>
                  <a:pt x="6093270" y="2696270"/>
                  <a:pt x="6092031" y="2699990"/>
                  <a:pt x="6087069" y="2702471"/>
                </a:cubicBezTo>
                <a:cubicBezTo>
                  <a:pt x="6082108" y="2704952"/>
                  <a:pt x="6080869" y="2708673"/>
                  <a:pt x="6083349" y="2713633"/>
                </a:cubicBezTo>
                <a:cubicBezTo>
                  <a:pt x="6085829" y="2718594"/>
                  <a:pt x="6084589" y="2726035"/>
                  <a:pt x="6079628" y="2735957"/>
                </a:cubicBezTo>
                <a:lnTo>
                  <a:pt x="6072187" y="2743399"/>
                </a:lnTo>
                <a:cubicBezTo>
                  <a:pt x="6072187" y="2738438"/>
                  <a:pt x="6067225" y="2735957"/>
                  <a:pt x="6057304" y="2735957"/>
                </a:cubicBezTo>
                <a:lnTo>
                  <a:pt x="6049863" y="2735957"/>
                </a:lnTo>
                <a:lnTo>
                  <a:pt x="6057304" y="2728516"/>
                </a:lnTo>
                <a:cubicBezTo>
                  <a:pt x="6062265" y="2723555"/>
                  <a:pt x="6064745" y="2718594"/>
                  <a:pt x="6064745" y="2713633"/>
                </a:cubicBezTo>
                <a:cubicBezTo>
                  <a:pt x="6064745" y="2708673"/>
                  <a:pt x="6067225" y="2706192"/>
                  <a:pt x="6072187" y="2706192"/>
                </a:cubicBezTo>
                <a:cubicBezTo>
                  <a:pt x="6077148" y="2696270"/>
                  <a:pt x="6077148" y="2688828"/>
                  <a:pt x="6072187" y="2683868"/>
                </a:cubicBezTo>
                <a:close/>
                <a:moveTo>
                  <a:pt x="5938241" y="2646661"/>
                </a:moveTo>
                <a:cubicBezTo>
                  <a:pt x="5943203" y="2646661"/>
                  <a:pt x="5945683" y="2649141"/>
                  <a:pt x="5945683" y="2654102"/>
                </a:cubicBezTo>
                <a:lnTo>
                  <a:pt x="5938241" y="2661543"/>
                </a:lnTo>
                <a:cubicBezTo>
                  <a:pt x="5938241" y="2661543"/>
                  <a:pt x="5937001" y="2660303"/>
                  <a:pt x="5934521" y="2657823"/>
                </a:cubicBezTo>
                <a:cubicBezTo>
                  <a:pt x="5932041" y="2655342"/>
                  <a:pt x="5930800" y="2654102"/>
                  <a:pt x="5930800" y="2654102"/>
                </a:cubicBezTo>
                <a:cubicBezTo>
                  <a:pt x="5930800" y="2649141"/>
                  <a:pt x="5933280" y="2646661"/>
                  <a:pt x="5938241" y="2646661"/>
                </a:cubicBezTo>
                <a:close/>
                <a:moveTo>
                  <a:pt x="632519" y="2646661"/>
                </a:moveTo>
                <a:cubicBezTo>
                  <a:pt x="627558" y="2646661"/>
                  <a:pt x="625078" y="2650381"/>
                  <a:pt x="625078" y="2657823"/>
                </a:cubicBezTo>
                <a:cubicBezTo>
                  <a:pt x="625078" y="2665264"/>
                  <a:pt x="627558" y="2671465"/>
                  <a:pt x="632519" y="2676426"/>
                </a:cubicBezTo>
                <a:cubicBezTo>
                  <a:pt x="637480" y="2681387"/>
                  <a:pt x="642441" y="2683868"/>
                  <a:pt x="647402" y="2683868"/>
                </a:cubicBezTo>
                <a:cubicBezTo>
                  <a:pt x="647402" y="2678907"/>
                  <a:pt x="646162" y="2675186"/>
                  <a:pt x="643681" y="2672706"/>
                </a:cubicBezTo>
                <a:cubicBezTo>
                  <a:pt x="641201" y="2670225"/>
                  <a:pt x="639961" y="2668985"/>
                  <a:pt x="639961" y="2668985"/>
                </a:cubicBezTo>
                <a:lnTo>
                  <a:pt x="632519" y="2661543"/>
                </a:lnTo>
                <a:close/>
                <a:moveTo>
                  <a:pt x="305097" y="2646661"/>
                </a:moveTo>
                <a:cubicBezTo>
                  <a:pt x="305097" y="2646661"/>
                  <a:pt x="307578" y="2646661"/>
                  <a:pt x="312539" y="2646661"/>
                </a:cubicBezTo>
                <a:cubicBezTo>
                  <a:pt x="317500" y="2646661"/>
                  <a:pt x="318740" y="2649141"/>
                  <a:pt x="316260" y="2654102"/>
                </a:cubicBezTo>
                <a:cubicBezTo>
                  <a:pt x="313779" y="2659063"/>
                  <a:pt x="311298" y="2661543"/>
                  <a:pt x="308818" y="2661543"/>
                </a:cubicBezTo>
                <a:cubicBezTo>
                  <a:pt x="306338" y="2661543"/>
                  <a:pt x="305097" y="2656583"/>
                  <a:pt x="305097" y="2646661"/>
                </a:cubicBezTo>
                <a:close/>
                <a:moveTo>
                  <a:pt x="6094511" y="2639219"/>
                </a:moveTo>
                <a:lnTo>
                  <a:pt x="6101952" y="2646661"/>
                </a:lnTo>
                <a:cubicBezTo>
                  <a:pt x="6101952" y="2646661"/>
                  <a:pt x="6099472" y="2646661"/>
                  <a:pt x="6094511" y="2646661"/>
                </a:cubicBezTo>
                <a:cubicBezTo>
                  <a:pt x="6094511" y="2641700"/>
                  <a:pt x="6094511" y="2639219"/>
                  <a:pt x="6094511" y="2639219"/>
                </a:cubicBezTo>
                <a:close/>
                <a:moveTo>
                  <a:pt x="684609" y="2639219"/>
                </a:moveTo>
                <a:lnTo>
                  <a:pt x="677168" y="2646661"/>
                </a:lnTo>
                <a:cubicBezTo>
                  <a:pt x="682129" y="2646661"/>
                  <a:pt x="687090" y="2646661"/>
                  <a:pt x="692051" y="2646661"/>
                </a:cubicBezTo>
                <a:close/>
                <a:moveTo>
                  <a:pt x="587871" y="2631778"/>
                </a:moveTo>
                <a:lnTo>
                  <a:pt x="587871" y="2646661"/>
                </a:lnTo>
                <a:lnTo>
                  <a:pt x="580429" y="2639219"/>
                </a:lnTo>
                <a:cubicBezTo>
                  <a:pt x="585390" y="2634258"/>
                  <a:pt x="587871" y="2631778"/>
                  <a:pt x="587871" y="2631778"/>
                </a:cubicBezTo>
                <a:close/>
                <a:moveTo>
                  <a:pt x="416718" y="2631778"/>
                </a:moveTo>
                <a:cubicBezTo>
                  <a:pt x="421679" y="2631778"/>
                  <a:pt x="424160" y="2634258"/>
                  <a:pt x="424160" y="2639219"/>
                </a:cubicBezTo>
                <a:cubicBezTo>
                  <a:pt x="429121" y="2639219"/>
                  <a:pt x="432841" y="2640459"/>
                  <a:pt x="435322" y="2642940"/>
                </a:cubicBezTo>
                <a:cubicBezTo>
                  <a:pt x="437802" y="2645421"/>
                  <a:pt x="439043" y="2646661"/>
                  <a:pt x="439043" y="2646661"/>
                </a:cubicBezTo>
                <a:cubicBezTo>
                  <a:pt x="444004" y="2646661"/>
                  <a:pt x="446484" y="2649141"/>
                  <a:pt x="446484" y="2654102"/>
                </a:cubicBezTo>
                <a:lnTo>
                  <a:pt x="446484" y="2661543"/>
                </a:lnTo>
                <a:lnTo>
                  <a:pt x="453925" y="2661543"/>
                </a:lnTo>
                <a:cubicBezTo>
                  <a:pt x="463847" y="2661543"/>
                  <a:pt x="471289" y="2664024"/>
                  <a:pt x="476250" y="2668985"/>
                </a:cubicBezTo>
                <a:cubicBezTo>
                  <a:pt x="476250" y="2673946"/>
                  <a:pt x="472529" y="2680147"/>
                  <a:pt x="465088" y="2687588"/>
                </a:cubicBezTo>
                <a:cubicBezTo>
                  <a:pt x="457646" y="2695030"/>
                  <a:pt x="451445" y="2696270"/>
                  <a:pt x="446484" y="2691309"/>
                </a:cubicBezTo>
                <a:cubicBezTo>
                  <a:pt x="441523" y="2686348"/>
                  <a:pt x="434082" y="2681387"/>
                  <a:pt x="424160" y="2676426"/>
                </a:cubicBezTo>
                <a:cubicBezTo>
                  <a:pt x="414238" y="2666504"/>
                  <a:pt x="404316" y="2666504"/>
                  <a:pt x="394394" y="2676426"/>
                </a:cubicBezTo>
                <a:lnTo>
                  <a:pt x="386953" y="2683868"/>
                </a:lnTo>
                <a:lnTo>
                  <a:pt x="386953" y="2668985"/>
                </a:lnTo>
                <a:lnTo>
                  <a:pt x="394394" y="2661543"/>
                </a:lnTo>
                <a:cubicBezTo>
                  <a:pt x="394394" y="2666504"/>
                  <a:pt x="396875" y="2664024"/>
                  <a:pt x="401836" y="2654102"/>
                </a:cubicBezTo>
                <a:cubicBezTo>
                  <a:pt x="406797" y="2649141"/>
                  <a:pt x="409277" y="2644180"/>
                  <a:pt x="409277" y="2639219"/>
                </a:cubicBezTo>
                <a:cubicBezTo>
                  <a:pt x="409277" y="2634258"/>
                  <a:pt x="411758" y="2631778"/>
                  <a:pt x="416718" y="2631778"/>
                </a:cubicBezTo>
                <a:close/>
                <a:moveTo>
                  <a:pt x="208359" y="2628057"/>
                </a:moveTo>
                <a:cubicBezTo>
                  <a:pt x="208359" y="2635498"/>
                  <a:pt x="210840" y="2636739"/>
                  <a:pt x="215800" y="2631778"/>
                </a:cubicBezTo>
                <a:lnTo>
                  <a:pt x="223242" y="2639219"/>
                </a:lnTo>
                <a:cubicBezTo>
                  <a:pt x="228203" y="2644180"/>
                  <a:pt x="229443" y="2647901"/>
                  <a:pt x="226963" y="2650381"/>
                </a:cubicBezTo>
                <a:cubicBezTo>
                  <a:pt x="224482" y="2652862"/>
                  <a:pt x="223242" y="2654102"/>
                  <a:pt x="223242" y="2654102"/>
                </a:cubicBezTo>
                <a:lnTo>
                  <a:pt x="215800" y="2654102"/>
                </a:lnTo>
                <a:cubicBezTo>
                  <a:pt x="215800" y="2649141"/>
                  <a:pt x="215800" y="2646661"/>
                  <a:pt x="215800" y="2646661"/>
                </a:cubicBezTo>
                <a:cubicBezTo>
                  <a:pt x="215800" y="2646661"/>
                  <a:pt x="213320" y="2644180"/>
                  <a:pt x="208359" y="2639219"/>
                </a:cubicBezTo>
                <a:close/>
                <a:moveTo>
                  <a:pt x="330079" y="2618490"/>
                </a:moveTo>
                <a:lnTo>
                  <a:pt x="327421" y="2631778"/>
                </a:lnTo>
                <a:cubicBezTo>
                  <a:pt x="327421" y="2631778"/>
                  <a:pt x="327421" y="2629297"/>
                  <a:pt x="327421" y="2624336"/>
                </a:cubicBezTo>
                <a:cubicBezTo>
                  <a:pt x="327421" y="2621856"/>
                  <a:pt x="328042" y="2619996"/>
                  <a:pt x="329282" y="2618756"/>
                </a:cubicBezTo>
                <a:close/>
                <a:moveTo>
                  <a:pt x="6079628" y="2609454"/>
                </a:moveTo>
                <a:lnTo>
                  <a:pt x="6087069" y="2609454"/>
                </a:lnTo>
                <a:cubicBezTo>
                  <a:pt x="6087069" y="2614414"/>
                  <a:pt x="6087069" y="2616895"/>
                  <a:pt x="6087069" y="2616895"/>
                </a:cubicBezTo>
                <a:close/>
                <a:moveTo>
                  <a:pt x="651123" y="2587129"/>
                </a:moveTo>
                <a:cubicBezTo>
                  <a:pt x="648643" y="2587129"/>
                  <a:pt x="644922" y="2589610"/>
                  <a:pt x="639961" y="2594571"/>
                </a:cubicBezTo>
                <a:cubicBezTo>
                  <a:pt x="639961" y="2599532"/>
                  <a:pt x="642441" y="2602012"/>
                  <a:pt x="647402" y="2602012"/>
                </a:cubicBezTo>
                <a:cubicBezTo>
                  <a:pt x="652363" y="2602012"/>
                  <a:pt x="654844" y="2599532"/>
                  <a:pt x="654844" y="2594571"/>
                </a:cubicBezTo>
                <a:cubicBezTo>
                  <a:pt x="654844" y="2589610"/>
                  <a:pt x="653603" y="2587129"/>
                  <a:pt x="651123" y="2587129"/>
                </a:cubicBezTo>
                <a:close/>
                <a:moveTo>
                  <a:pt x="386953" y="2579688"/>
                </a:moveTo>
                <a:lnTo>
                  <a:pt x="394394" y="2609454"/>
                </a:lnTo>
                <a:lnTo>
                  <a:pt x="386953" y="2609454"/>
                </a:lnTo>
                <a:lnTo>
                  <a:pt x="386953" y="2587129"/>
                </a:lnTo>
                <a:close/>
                <a:moveTo>
                  <a:pt x="6087069" y="2572247"/>
                </a:moveTo>
                <a:lnTo>
                  <a:pt x="6087069" y="2579688"/>
                </a:lnTo>
                <a:cubicBezTo>
                  <a:pt x="6082108" y="2584649"/>
                  <a:pt x="6079628" y="2584649"/>
                  <a:pt x="6079628" y="2579688"/>
                </a:cubicBezTo>
                <a:cubicBezTo>
                  <a:pt x="6079628" y="2574727"/>
                  <a:pt x="6082108" y="2572247"/>
                  <a:pt x="6087069" y="2572247"/>
                </a:cubicBezTo>
                <a:close/>
                <a:moveTo>
                  <a:pt x="5908475" y="2564805"/>
                </a:moveTo>
                <a:cubicBezTo>
                  <a:pt x="5913437" y="2564805"/>
                  <a:pt x="5915917" y="2566045"/>
                  <a:pt x="5915917" y="2568526"/>
                </a:cubicBezTo>
                <a:cubicBezTo>
                  <a:pt x="5915917" y="2571006"/>
                  <a:pt x="5915917" y="2572247"/>
                  <a:pt x="5915917" y="2572247"/>
                </a:cubicBezTo>
                <a:cubicBezTo>
                  <a:pt x="5915917" y="2572247"/>
                  <a:pt x="5913437" y="2572247"/>
                  <a:pt x="5908475" y="2572247"/>
                </a:cubicBezTo>
                <a:cubicBezTo>
                  <a:pt x="5908475" y="2572247"/>
                  <a:pt x="5908475" y="2569766"/>
                  <a:pt x="5908475" y="2564805"/>
                </a:cubicBezTo>
                <a:close/>
                <a:moveTo>
                  <a:pt x="5923359" y="2542481"/>
                </a:moveTo>
                <a:lnTo>
                  <a:pt x="5930800" y="2542481"/>
                </a:lnTo>
                <a:cubicBezTo>
                  <a:pt x="5935761" y="2542481"/>
                  <a:pt x="5938241" y="2543721"/>
                  <a:pt x="5938241" y="2546202"/>
                </a:cubicBezTo>
                <a:cubicBezTo>
                  <a:pt x="5938241" y="2548682"/>
                  <a:pt x="5938241" y="2549922"/>
                  <a:pt x="5938241" y="2549922"/>
                </a:cubicBezTo>
                <a:cubicBezTo>
                  <a:pt x="5938241" y="2554883"/>
                  <a:pt x="5940721" y="2557364"/>
                  <a:pt x="5945683" y="2557364"/>
                </a:cubicBezTo>
                <a:lnTo>
                  <a:pt x="5930800" y="2564805"/>
                </a:lnTo>
                <a:cubicBezTo>
                  <a:pt x="5925839" y="2564805"/>
                  <a:pt x="5923359" y="2562324"/>
                  <a:pt x="5923359" y="2557364"/>
                </a:cubicBezTo>
                <a:close/>
                <a:moveTo>
                  <a:pt x="5908475" y="2527598"/>
                </a:moveTo>
                <a:cubicBezTo>
                  <a:pt x="5913437" y="2527598"/>
                  <a:pt x="5915917" y="2528838"/>
                  <a:pt x="5915917" y="2531319"/>
                </a:cubicBezTo>
                <a:cubicBezTo>
                  <a:pt x="5915917" y="2533799"/>
                  <a:pt x="5915917" y="2535040"/>
                  <a:pt x="5915917" y="2535040"/>
                </a:cubicBezTo>
                <a:cubicBezTo>
                  <a:pt x="5915917" y="2540000"/>
                  <a:pt x="5913437" y="2540000"/>
                  <a:pt x="5908475" y="2535040"/>
                </a:cubicBezTo>
                <a:cubicBezTo>
                  <a:pt x="5908475" y="2535040"/>
                  <a:pt x="5908475" y="2532559"/>
                  <a:pt x="5908475" y="2527598"/>
                </a:cubicBezTo>
                <a:close/>
                <a:moveTo>
                  <a:pt x="5848945" y="2527598"/>
                </a:moveTo>
                <a:lnTo>
                  <a:pt x="5856386" y="2535040"/>
                </a:lnTo>
                <a:cubicBezTo>
                  <a:pt x="5856386" y="2540000"/>
                  <a:pt x="5853905" y="2542481"/>
                  <a:pt x="5848945" y="2542481"/>
                </a:cubicBezTo>
                <a:lnTo>
                  <a:pt x="5841503" y="2535040"/>
                </a:lnTo>
                <a:cubicBezTo>
                  <a:pt x="5841503" y="2530079"/>
                  <a:pt x="5843983" y="2527598"/>
                  <a:pt x="5848945" y="2527598"/>
                </a:cubicBezTo>
                <a:close/>
                <a:moveTo>
                  <a:pt x="431601" y="2520157"/>
                </a:moveTo>
                <a:cubicBezTo>
                  <a:pt x="431601" y="2520157"/>
                  <a:pt x="431601" y="2522637"/>
                  <a:pt x="431601" y="2527598"/>
                </a:cubicBezTo>
                <a:cubicBezTo>
                  <a:pt x="436562" y="2527598"/>
                  <a:pt x="439043" y="2526358"/>
                  <a:pt x="439043" y="2523877"/>
                </a:cubicBezTo>
                <a:cubicBezTo>
                  <a:pt x="439043" y="2521397"/>
                  <a:pt x="436562" y="2520157"/>
                  <a:pt x="431601" y="2520157"/>
                </a:cubicBezTo>
                <a:close/>
                <a:moveTo>
                  <a:pt x="5712673" y="2495973"/>
                </a:moveTo>
                <a:cubicBezTo>
                  <a:pt x="5715464" y="2495973"/>
                  <a:pt x="5718720" y="2496592"/>
                  <a:pt x="5722441" y="2497832"/>
                </a:cubicBezTo>
                <a:cubicBezTo>
                  <a:pt x="5717479" y="2502793"/>
                  <a:pt x="5714999" y="2507755"/>
                  <a:pt x="5714999" y="2512715"/>
                </a:cubicBezTo>
                <a:cubicBezTo>
                  <a:pt x="5705077" y="2512715"/>
                  <a:pt x="5700117" y="2512715"/>
                  <a:pt x="5700117" y="2512715"/>
                </a:cubicBezTo>
                <a:cubicBezTo>
                  <a:pt x="5700117" y="2501553"/>
                  <a:pt x="5704302" y="2495973"/>
                  <a:pt x="5712673" y="2495973"/>
                </a:cubicBezTo>
                <a:close/>
                <a:moveTo>
                  <a:pt x="6087069" y="2490391"/>
                </a:moveTo>
                <a:lnTo>
                  <a:pt x="6087069" y="2497832"/>
                </a:lnTo>
                <a:cubicBezTo>
                  <a:pt x="6087069" y="2502793"/>
                  <a:pt x="6084589" y="2505274"/>
                  <a:pt x="6079628" y="2505274"/>
                </a:cubicBezTo>
                <a:cubicBezTo>
                  <a:pt x="6074667" y="2505274"/>
                  <a:pt x="6072187" y="2505274"/>
                  <a:pt x="6072187" y="2505274"/>
                </a:cubicBezTo>
                <a:close/>
                <a:moveTo>
                  <a:pt x="5945683" y="2468067"/>
                </a:moveTo>
                <a:cubicBezTo>
                  <a:pt x="5945683" y="2468067"/>
                  <a:pt x="5946923" y="2469307"/>
                  <a:pt x="5949403" y="2471788"/>
                </a:cubicBezTo>
                <a:cubicBezTo>
                  <a:pt x="5951883" y="2474268"/>
                  <a:pt x="5953124" y="2475508"/>
                  <a:pt x="5953124" y="2475508"/>
                </a:cubicBezTo>
                <a:cubicBezTo>
                  <a:pt x="5953124" y="2475508"/>
                  <a:pt x="5951883" y="2475508"/>
                  <a:pt x="5949403" y="2475508"/>
                </a:cubicBezTo>
                <a:cubicBezTo>
                  <a:pt x="5946923" y="2475508"/>
                  <a:pt x="5945683" y="2473028"/>
                  <a:pt x="5945683" y="2468067"/>
                </a:cubicBezTo>
                <a:close/>
                <a:moveTo>
                  <a:pt x="5938241" y="2453184"/>
                </a:moveTo>
                <a:cubicBezTo>
                  <a:pt x="5938241" y="2453184"/>
                  <a:pt x="5940721" y="2453184"/>
                  <a:pt x="5945683" y="2453184"/>
                </a:cubicBezTo>
                <a:lnTo>
                  <a:pt x="5945683" y="2460625"/>
                </a:lnTo>
                <a:close/>
                <a:moveTo>
                  <a:pt x="461367" y="2453184"/>
                </a:moveTo>
                <a:cubicBezTo>
                  <a:pt x="461367" y="2458145"/>
                  <a:pt x="463847" y="2460625"/>
                  <a:pt x="468808" y="2460625"/>
                </a:cubicBezTo>
                <a:lnTo>
                  <a:pt x="476250" y="2453184"/>
                </a:lnTo>
                <a:close/>
                <a:moveTo>
                  <a:pt x="548803" y="2448533"/>
                </a:moveTo>
                <a:cubicBezTo>
                  <a:pt x="550044" y="2449153"/>
                  <a:pt x="550664" y="2450704"/>
                  <a:pt x="550664" y="2453184"/>
                </a:cubicBezTo>
                <a:cubicBezTo>
                  <a:pt x="550664" y="2453184"/>
                  <a:pt x="550664" y="2458145"/>
                  <a:pt x="550664" y="2468067"/>
                </a:cubicBezTo>
                <a:cubicBezTo>
                  <a:pt x="550664" y="2473028"/>
                  <a:pt x="549424" y="2475508"/>
                  <a:pt x="546943" y="2475508"/>
                </a:cubicBezTo>
                <a:cubicBezTo>
                  <a:pt x="544463" y="2475508"/>
                  <a:pt x="540742" y="2477989"/>
                  <a:pt x="535781" y="2482950"/>
                </a:cubicBezTo>
                <a:lnTo>
                  <a:pt x="520898" y="2482950"/>
                </a:lnTo>
                <a:lnTo>
                  <a:pt x="535781" y="2475508"/>
                </a:lnTo>
                <a:cubicBezTo>
                  <a:pt x="535781" y="2470548"/>
                  <a:pt x="537021" y="2466827"/>
                  <a:pt x="539502" y="2464346"/>
                </a:cubicBezTo>
                <a:cubicBezTo>
                  <a:pt x="541982" y="2461865"/>
                  <a:pt x="543222" y="2460625"/>
                  <a:pt x="543222" y="2460625"/>
                </a:cubicBezTo>
                <a:cubicBezTo>
                  <a:pt x="538261" y="2455665"/>
                  <a:pt x="538261" y="2451944"/>
                  <a:pt x="543222" y="2449463"/>
                </a:cubicBezTo>
                <a:cubicBezTo>
                  <a:pt x="545703" y="2448223"/>
                  <a:pt x="547563" y="2447913"/>
                  <a:pt x="548803" y="2448533"/>
                </a:cubicBezTo>
                <a:close/>
                <a:moveTo>
                  <a:pt x="907851" y="2445743"/>
                </a:moveTo>
                <a:cubicBezTo>
                  <a:pt x="902890" y="2445743"/>
                  <a:pt x="900410" y="2448223"/>
                  <a:pt x="900410" y="2453184"/>
                </a:cubicBezTo>
                <a:lnTo>
                  <a:pt x="907851" y="2453184"/>
                </a:lnTo>
                <a:cubicBezTo>
                  <a:pt x="907851" y="2453184"/>
                  <a:pt x="907851" y="2450703"/>
                  <a:pt x="907851" y="2445743"/>
                </a:cubicBezTo>
                <a:close/>
                <a:moveTo>
                  <a:pt x="5841503" y="2415977"/>
                </a:moveTo>
                <a:lnTo>
                  <a:pt x="5848945" y="2423418"/>
                </a:lnTo>
                <a:cubicBezTo>
                  <a:pt x="5858866" y="2428379"/>
                  <a:pt x="5871269" y="2428379"/>
                  <a:pt x="5886151" y="2423418"/>
                </a:cubicBezTo>
                <a:cubicBezTo>
                  <a:pt x="5891113" y="2418458"/>
                  <a:pt x="5893593" y="2417217"/>
                  <a:pt x="5893593" y="2419698"/>
                </a:cubicBezTo>
                <a:cubicBezTo>
                  <a:pt x="5893593" y="2422178"/>
                  <a:pt x="5891113" y="2425899"/>
                  <a:pt x="5886151" y="2430860"/>
                </a:cubicBezTo>
                <a:cubicBezTo>
                  <a:pt x="5881190" y="2435821"/>
                  <a:pt x="5881190" y="2438301"/>
                  <a:pt x="5886151" y="2438301"/>
                </a:cubicBezTo>
                <a:cubicBezTo>
                  <a:pt x="5901035" y="2443262"/>
                  <a:pt x="5903515" y="2450703"/>
                  <a:pt x="5893593" y="2460625"/>
                </a:cubicBezTo>
                <a:cubicBezTo>
                  <a:pt x="5888631" y="2470548"/>
                  <a:pt x="5888631" y="2480469"/>
                  <a:pt x="5893593" y="2490391"/>
                </a:cubicBezTo>
                <a:cubicBezTo>
                  <a:pt x="5898554" y="2490391"/>
                  <a:pt x="5901035" y="2487910"/>
                  <a:pt x="5901035" y="2482950"/>
                </a:cubicBezTo>
                <a:lnTo>
                  <a:pt x="5923359" y="2505274"/>
                </a:lnTo>
                <a:cubicBezTo>
                  <a:pt x="5923359" y="2510235"/>
                  <a:pt x="5924599" y="2513955"/>
                  <a:pt x="5927079" y="2516436"/>
                </a:cubicBezTo>
                <a:cubicBezTo>
                  <a:pt x="5929559" y="2518917"/>
                  <a:pt x="5930800" y="2520157"/>
                  <a:pt x="5930800" y="2520157"/>
                </a:cubicBezTo>
                <a:cubicBezTo>
                  <a:pt x="5935761" y="2525117"/>
                  <a:pt x="5934521" y="2527598"/>
                  <a:pt x="5927079" y="2527598"/>
                </a:cubicBezTo>
                <a:cubicBezTo>
                  <a:pt x="5919638" y="2527598"/>
                  <a:pt x="5915917" y="2525117"/>
                  <a:pt x="5915917" y="2520157"/>
                </a:cubicBezTo>
                <a:lnTo>
                  <a:pt x="5893593" y="2512715"/>
                </a:lnTo>
                <a:lnTo>
                  <a:pt x="5871269" y="2505274"/>
                </a:lnTo>
                <a:lnTo>
                  <a:pt x="5841503" y="2497832"/>
                </a:lnTo>
                <a:cubicBezTo>
                  <a:pt x="5846465" y="2502793"/>
                  <a:pt x="5846465" y="2505274"/>
                  <a:pt x="5841503" y="2505274"/>
                </a:cubicBezTo>
                <a:cubicBezTo>
                  <a:pt x="5836541" y="2505274"/>
                  <a:pt x="5834061" y="2502793"/>
                  <a:pt x="5834061" y="2497832"/>
                </a:cubicBezTo>
                <a:cubicBezTo>
                  <a:pt x="5834061" y="2492872"/>
                  <a:pt x="5831581" y="2490391"/>
                  <a:pt x="5826620" y="2490391"/>
                </a:cubicBezTo>
                <a:lnTo>
                  <a:pt x="5826620" y="2482950"/>
                </a:lnTo>
                <a:cubicBezTo>
                  <a:pt x="5836541" y="2482950"/>
                  <a:pt x="5846465" y="2480469"/>
                  <a:pt x="5856386" y="2475508"/>
                </a:cubicBezTo>
                <a:lnTo>
                  <a:pt x="5871269" y="2475508"/>
                </a:lnTo>
                <a:lnTo>
                  <a:pt x="5863827" y="2468067"/>
                </a:lnTo>
                <a:cubicBezTo>
                  <a:pt x="5853905" y="2458145"/>
                  <a:pt x="5843983" y="2453184"/>
                  <a:pt x="5834061" y="2453184"/>
                </a:cubicBezTo>
                <a:cubicBezTo>
                  <a:pt x="5824140" y="2453184"/>
                  <a:pt x="5820419" y="2450703"/>
                  <a:pt x="5822899" y="2445743"/>
                </a:cubicBezTo>
                <a:cubicBezTo>
                  <a:pt x="5825379" y="2440782"/>
                  <a:pt x="5824140" y="2435821"/>
                  <a:pt x="5819179" y="2430860"/>
                </a:cubicBezTo>
                <a:close/>
                <a:moveTo>
                  <a:pt x="5968007" y="2408536"/>
                </a:moveTo>
                <a:cubicBezTo>
                  <a:pt x="5968007" y="2413496"/>
                  <a:pt x="5966767" y="2415977"/>
                  <a:pt x="5964286" y="2415977"/>
                </a:cubicBezTo>
                <a:cubicBezTo>
                  <a:pt x="5961806" y="2415977"/>
                  <a:pt x="5961806" y="2414737"/>
                  <a:pt x="5964286" y="2412256"/>
                </a:cubicBezTo>
                <a:cubicBezTo>
                  <a:pt x="5966767" y="2409776"/>
                  <a:pt x="5968007" y="2408536"/>
                  <a:pt x="5968007" y="2408536"/>
                </a:cubicBezTo>
                <a:close/>
                <a:moveTo>
                  <a:pt x="343235" y="2403885"/>
                </a:moveTo>
                <a:cubicBezTo>
                  <a:pt x="343855" y="2403265"/>
                  <a:pt x="344785" y="2403575"/>
                  <a:pt x="346025" y="2404815"/>
                </a:cubicBezTo>
                <a:cubicBezTo>
                  <a:pt x="348505" y="2407296"/>
                  <a:pt x="349746" y="2408536"/>
                  <a:pt x="349746" y="2408536"/>
                </a:cubicBezTo>
                <a:cubicBezTo>
                  <a:pt x="344785" y="2418458"/>
                  <a:pt x="342304" y="2418458"/>
                  <a:pt x="342304" y="2408536"/>
                </a:cubicBezTo>
                <a:cubicBezTo>
                  <a:pt x="342304" y="2406056"/>
                  <a:pt x="342614" y="2404505"/>
                  <a:pt x="343235" y="2403885"/>
                </a:cubicBezTo>
                <a:close/>
                <a:moveTo>
                  <a:pt x="677168" y="2393653"/>
                </a:moveTo>
                <a:cubicBezTo>
                  <a:pt x="677168" y="2393653"/>
                  <a:pt x="682129" y="2393653"/>
                  <a:pt x="692051" y="2393653"/>
                </a:cubicBezTo>
                <a:cubicBezTo>
                  <a:pt x="692051" y="2393653"/>
                  <a:pt x="694531" y="2393653"/>
                  <a:pt x="699492" y="2393653"/>
                </a:cubicBezTo>
                <a:cubicBezTo>
                  <a:pt x="699492" y="2398614"/>
                  <a:pt x="697012" y="2401094"/>
                  <a:pt x="692051" y="2401094"/>
                </a:cubicBezTo>
                <a:cubicBezTo>
                  <a:pt x="687090" y="2401094"/>
                  <a:pt x="683369" y="2401094"/>
                  <a:pt x="680888" y="2401094"/>
                </a:cubicBezTo>
                <a:cubicBezTo>
                  <a:pt x="678408" y="2401094"/>
                  <a:pt x="677168" y="2398614"/>
                  <a:pt x="677168" y="2393653"/>
                </a:cubicBezTo>
                <a:close/>
                <a:moveTo>
                  <a:pt x="5878710" y="2389933"/>
                </a:moveTo>
                <a:cubicBezTo>
                  <a:pt x="5881191" y="2389933"/>
                  <a:pt x="5883671" y="2391173"/>
                  <a:pt x="5886151" y="2393653"/>
                </a:cubicBezTo>
                <a:lnTo>
                  <a:pt x="5893593" y="2401094"/>
                </a:lnTo>
                <a:cubicBezTo>
                  <a:pt x="5893593" y="2406055"/>
                  <a:pt x="5886151" y="2406055"/>
                  <a:pt x="5871269" y="2401094"/>
                </a:cubicBezTo>
                <a:lnTo>
                  <a:pt x="5871269" y="2393653"/>
                </a:lnTo>
                <a:cubicBezTo>
                  <a:pt x="5873749" y="2391173"/>
                  <a:pt x="5876230" y="2389933"/>
                  <a:pt x="5878710" y="2389933"/>
                </a:cubicBezTo>
                <a:close/>
                <a:moveTo>
                  <a:pt x="5811737" y="2349004"/>
                </a:moveTo>
                <a:cubicBezTo>
                  <a:pt x="5811737" y="2353965"/>
                  <a:pt x="5809257" y="2356446"/>
                  <a:pt x="5804296" y="2356446"/>
                </a:cubicBezTo>
                <a:cubicBezTo>
                  <a:pt x="5799335" y="2356446"/>
                  <a:pt x="5798095" y="2355206"/>
                  <a:pt x="5800575" y="2352725"/>
                </a:cubicBezTo>
                <a:cubicBezTo>
                  <a:pt x="5803055" y="2350244"/>
                  <a:pt x="5806776" y="2349004"/>
                  <a:pt x="5811737" y="2349004"/>
                </a:cubicBezTo>
                <a:close/>
                <a:moveTo>
                  <a:pt x="5893593" y="2341563"/>
                </a:moveTo>
                <a:cubicBezTo>
                  <a:pt x="5893593" y="2346524"/>
                  <a:pt x="5896073" y="2349004"/>
                  <a:pt x="5901035" y="2349004"/>
                </a:cubicBezTo>
                <a:lnTo>
                  <a:pt x="5901035" y="2356446"/>
                </a:lnTo>
                <a:cubicBezTo>
                  <a:pt x="5896073" y="2356446"/>
                  <a:pt x="5893593" y="2353965"/>
                  <a:pt x="5893593" y="2349004"/>
                </a:cubicBezTo>
                <a:close/>
                <a:moveTo>
                  <a:pt x="669726" y="2334122"/>
                </a:moveTo>
                <a:cubicBezTo>
                  <a:pt x="679648" y="2334122"/>
                  <a:pt x="677168" y="2339082"/>
                  <a:pt x="662285" y="2349004"/>
                </a:cubicBezTo>
                <a:lnTo>
                  <a:pt x="654844" y="2356446"/>
                </a:lnTo>
                <a:cubicBezTo>
                  <a:pt x="654844" y="2341563"/>
                  <a:pt x="659804" y="2334122"/>
                  <a:pt x="669726" y="2334122"/>
                </a:cubicBezTo>
                <a:close/>
                <a:moveTo>
                  <a:pt x="717630" y="2332262"/>
                </a:moveTo>
                <a:cubicBezTo>
                  <a:pt x="720421" y="2332262"/>
                  <a:pt x="721816" y="2337842"/>
                  <a:pt x="721816" y="2349004"/>
                </a:cubicBezTo>
                <a:cubicBezTo>
                  <a:pt x="721816" y="2363887"/>
                  <a:pt x="716855" y="2366368"/>
                  <a:pt x="706933" y="2356446"/>
                </a:cubicBezTo>
                <a:cubicBezTo>
                  <a:pt x="701972" y="2351485"/>
                  <a:pt x="701972" y="2349004"/>
                  <a:pt x="706933" y="2349004"/>
                </a:cubicBezTo>
                <a:cubicBezTo>
                  <a:pt x="706933" y="2349004"/>
                  <a:pt x="706933" y="2347764"/>
                  <a:pt x="706933" y="2345284"/>
                </a:cubicBezTo>
                <a:cubicBezTo>
                  <a:pt x="706933" y="2342803"/>
                  <a:pt x="704453" y="2341563"/>
                  <a:pt x="699492" y="2341563"/>
                </a:cubicBezTo>
                <a:lnTo>
                  <a:pt x="714375" y="2334122"/>
                </a:lnTo>
                <a:cubicBezTo>
                  <a:pt x="715615" y="2332881"/>
                  <a:pt x="716700" y="2332262"/>
                  <a:pt x="717630" y="2332262"/>
                </a:cubicBezTo>
                <a:close/>
                <a:moveTo>
                  <a:pt x="572988" y="2326680"/>
                </a:moveTo>
                <a:cubicBezTo>
                  <a:pt x="577949" y="2326680"/>
                  <a:pt x="580429" y="2329161"/>
                  <a:pt x="580429" y="2334122"/>
                </a:cubicBezTo>
                <a:lnTo>
                  <a:pt x="580429" y="2341563"/>
                </a:lnTo>
                <a:lnTo>
                  <a:pt x="565546" y="2341563"/>
                </a:lnTo>
                <a:close/>
                <a:moveTo>
                  <a:pt x="669726" y="2319239"/>
                </a:moveTo>
                <a:cubicBezTo>
                  <a:pt x="674687" y="2319239"/>
                  <a:pt x="677168" y="2319239"/>
                  <a:pt x="677168" y="2319239"/>
                </a:cubicBezTo>
                <a:cubicBezTo>
                  <a:pt x="677168" y="2329161"/>
                  <a:pt x="674687" y="2331641"/>
                  <a:pt x="669726" y="2326680"/>
                </a:cubicBezTo>
                <a:cubicBezTo>
                  <a:pt x="664765" y="2326680"/>
                  <a:pt x="662285" y="2325440"/>
                  <a:pt x="662285" y="2322959"/>
                </a:cubicBezTo>
                <a:cubicBezTo>
                  <a:pt x="662285" y="2320479"/>
                  <a:pt x="664765" y="2319239"/>
                  <a:pt x="669726" y="2319239"/>
                </a:cubicBezTo>
                <a:close/>
                <a:moveTo>
                  <a:pt x="520898" y="2304356"/>
                </a:moveTo>
                <a:cubicBezTo>
                  <a:pt x="525859" y="2304356"/>
                  <a:pt x="528339" y="2306837"/>
                  <a:pt x="528339" y="2311797"/>
                </a:cubicBezTo>
                <a:cubicBezTo>
                  <a:pt x="528339" y="2316759"/>
                  <a:pt x="525859" y="2319239"/>
                  <a:pt x="520898" y="2319239"/>
                </a:cubicBezTo>
                <a:lnTo>
                  <a:pt x="520898" y="2311797"/>
                </a:lnTo>
                <a:cubicBezTo>
                  <a:pt x="515937" y="2306837"/>
                  <a:pt x="515937" y="2304356"/>
                  <a:pt x="520898" y="2304356"/>
                </a:cubicBezTo>
                <a:close/>
                <a:moveTo>
                  <a:pt x="5804296" y="2296915"/>
                </a:moveTo>
                <a:cubicBezTo>
                  <a:pt x="5804296" y="2296915"/>
                  <a:pt x="5805537" y="2298155"/>
                  <a:pt x="5808017" y="2300635"/>
                </a:cubicBezTo>
                <a:cubicBezTo>
                  <a:pt x="5810497" y="2303116"/>
                  <a:pt x="5811737" y="2304356"/>
                  <a:pt x="5811737" y="2304356"/>
                </a:cubicBezTo>
                <a:cubicBezTo>
                  <a:pt x="5806776" y="2309317"/>
                  <a:pt x="5804296" y="2311797"/>
                  <a:pt x="5804296" y="2311797"/>
                </a:cubicBezTo>
                <a:cubicBezTo>
                  <a:pt x="5804296" y="2311797"/>
                  <a:pt x="5804296" y="2309317"/>
                  <a:pt x="5804296" y="2304356"/>
                </a:cubicBezTo>
                <a:cubicBezTo>
                  <a:pt x="5804296" y="2299395"/>
                  <a:pt x="5804296" y="2296915"/>
                  <a:pt x="5804296" y="2296915"/>
                </a:cubicBezTo>
                <a:close/>
                <a:moveTo>
                  <a:pt x="5573613" y="2296915"/>
                </a:moveTo>
                <a:cubicBezTo>
                  <a:pt x="5573613" y="2296915"/>
                  <a:pt x="5572372" y="2298155"/>
                  <a:pt x="5569892" y="2300635"/>
                </a:cubicBezTo>
                <a:cubicBezTo>
                  <a:pt x="5567412" y="2303116"/>
                  <a:pt x="5566171" y="2304356"/>
                  <a:pt x="5566171" y="2304356"/>
                </a:cubicBezTo>
                <a:lnTo>
                  <a:pt x="5566171" y="2311797"/>
                </a:lnTo>
                <a:cubicBezTo>
                  <a:pt x="5571133" y="2311797"/>
                  <a:pt x="5573613" y="2309317"/>
                  <a:pt x="5573613" y="2304356"/>
                </a:cubicBezTo>
                <a:close/>
                <a:moveTo>
                  <a:pt x="591592" y="2296915"/>
                </a:moveTo>
                <a:cubicBezTo>
                  <a:pt x="594072" y="2296915"/>
                  <a:pt x="594072" y="2299395"/>
                  <a:pt x="591592" y="2304356"/>
                </a:cubicBezTo>
                <a:cubicBezTo>
                  <a:pt x="589111" y="2309317"/>
                  <a:pt x="586630" y="2311797"/>
                  <a:pt x="584150" y="2311797"/>
                </a:cubicBezTo>
                <a:cubicBezTo>
                  <a:pt x="581670" y="2311797"/>
                  <a:pt x="581670" y="2309317"/>
                  <a:pt x="584150" y="2304356"/>
                </a:cubicBezTo>
                <a:cubicBezTo>
                  <a:pt x="586630" y="2299395"/>
                  <a:pt x="589111" y="2296915"/>
                  <a:pt x="591592" y="2296915"/>
                </a:cubicBezTo>
                <a:close/>
                <a:moveTo>
                  <a:pt x="6049863" y="2289473"/>
                </a:moveTo>
                <a:cubicBezTo>
                  <a:pt x="6049863" y="2289473"/>
                  <a:pt x="6048622" y="2290714"/>
                  <a:pt x="6046141" y="2293194"/>
                </a:cubicBezTo>
                <a:cubicBezTo>
                  <a:pt x="6043661" y="2295674"/>
                  <a:pt x="6042421" y="2296915"/>
                  <a:pt x="6042421" y="2296915"/>
                </a:cubicBezTo>
                <a:cubicBezTo>
                  <a:pt x="6042421" y="2296915"/>
                  <a:pt x="6042421" y="2295674"/>
                  <a:pt x="6042421" y="2293194"/>
                </a:cubicBezTo>
                <a:cubicBezTo>
                  <a:pt x="6042421" y="2290714"/>
                  <a:pt x="6044901" y="2289473"/>
                  <a:pt x="6049863" y="2289473"/>
                </a:cubicBezTo>
                <a:close/>
                <a:moveTo>
                  <a:pt x="5618261" y="2267149"/>
                </a:moveTo>
                <a:lnTo>
                  <a:pt x="5603378" y="2274590"/>
                </a:lnTo>
                <a:cubicBezTo>
                  <a:pt x="5608339" y="2279552"/>
                  <a:pt x="5614540" y="2280792"/>
                  <a:pt x="5621981" y="2278311"/>
                </a:cubicBezTo>
                <a:cubicBezTo>
                  <a:pt x="5629423" y="2275831"/>
                  <a:pt x="5633143" y="2274590"/>
                  <a:pt x="5633143" y="2274590"/>
                </a:cubicBezTo>
                <a:cubicBezTo>
                  <a:pt x="5633143" y="2269630"/>
                  <a:pt x="5630663" y="2267149"/>
                  <a:pt x="5625702" y="2267149"/>
                </a:cubicBezTo>
                <a:cubicBezTo>
                  <a:pt x="5620741" y="2267149"/>
                  <a:pt x="5618261" y="2267149"/>
                  <a:pt x="5618261" y="2267149"/>
                </a:cubicBezTo>
                <a:close/>
                <a:moveTo>
                  <a:pt x="5804296" y="2259707"/>
                </a:moveTo>
                <a:cubicBezTo>
                  <a:pt x="5809257" y="2259707"/>
                  <a:pt x="5811737" y="2262188"/>
                  <a:pt x="5811737" y="2267149"/>
                </a:cubicBezTo>
                <a:cubicBezTo>
                  <a:pt x="5811737" y="2272110"/>
                  <a:pt x="5809257" y="2274590"/>
                  <a:pt x="5804296" y="2274590"/>
                </a:cubicBezTo>
                <a:lnTo>
                  <a:pt x="5804296" y="2267149"/>
                </a:lnTo>
                <a:close/>
                <a:moveTo>
                  <a:pt x="647402" y="2259707"/>
                </a:moveTo>
                <a:lnTo>
                  <a:pt x="662285" y="2267149"/>
                </a:lnTo>
                <a:lnTo>
                  <a:pt x="647402" y="2267149"/>
                </a:lnTo>
                <a:cubicBezTo>
                  <a:pt x="647402" y="2262188"/>
                  <a:pt x="647402" y="2259707"/>
                  <a:pt x="647402" y="2259707"/>
                </a:cubicBezTo>
                <a:close/>
                <a:moveTo>
                  <a:pt x="617637" y="2259707"/>
                </a:moveTo>
                <a:lnTo>
                  <a:pt x="639961" y="2259707"/>
                </a:lnTo>
                <a:cubicBezTo>
                  <a:pt x="625078" y="2264669"/>
                  <a:pt x="617637" y="2264669"/>
                  <a:pt x="617637" y="2259707"/>
                </a:cubicBezTo>
                <a:close/>
                <a:moveTo>
                  <a:pt x="5819179" y="2252266"/>
                </a:moveTo>
                <a:lnTo>
                  <a:pt x="5826620" y="2252266"/>
                </a:lnTo>
                <a:cubicBezTo>
                  <a:pt x="5831581" y="2257227"/>
                  <a:pt x="5834061" y="2263428"/>
                  <a:pt x="5834061" y="2270870"/>
                </a:cubicBezTo>
                <a:cubicBezTo>
                  <a:pt x="5834061" y="2278311"/>
                  <a:pt x="5836541" y="2282032"/>
                  <a:pt x="5841503" y="2282032"/>
                </a:cubicBezTo>
                <a:cubicBezTo>
                  <a:pt x="5846465" y="2282032"/>
                  <a:pt x="5847704" y="2284512"/>
                  <a:pt x="5845223" y="2289473"/>
                </a:cubicBezTo>
                <a:cubicBezTo>
                  <a:pt x="5842743" y="2294434"/>
                  <a:pt x="5843983" y="2299395"/>
                  <a:pt x="5848945" y="2304356"/>
                </a:cubicBezTo>
                <a:lnTo>
                  <a:pt x="5848945" y="2311797"/>
                </a:lnTo>
                <a:lnTo>
                  <a:pt x="5856386" y="2319239"/>
                </a:lnTo>
                <a:lnTo>
                  <a:pt x="5871269" y="2334122"/>
                </a:lnTo>
                <a:lnTo>
                  <a:pt x="5856386" y="2341563"/>
                </a:lnTo>
                <a:lnTo>
                  <a:pt x="5848945" y="2356446"/>
                </a:lnTo>
                <a:lnTo>
                  <a:pt x="5848945" y="2363887"/>
                </a:lnTo>
                <a:cubicBezTo>
                  <a:pt x="5843983" y="2363887"/>
                  <a:pt x="5841503" y="2366368"/>
                  <a:pt x="5841503" y="2371329"/>
                </a:cubicBezTo>
                <a:cubicBezTo>
                  <a:pt x="5841503" y="2376289"/>
                  <a:pt x="5841503" y="2378770"/>
                  <a:pt x="5841503" y="2378770"/>
                </a:cubicBezTo>
                <a:lnTo>
                  <a:pt x="5841503" y="2386211"/>
                </a:lnTo>
                <a:lnTo>
                  <a:pt x="5848945" y="2393653"/>
                </a:lnTo>
                <a:cubicBezTo>
                  <a:pt x="5853905" y="2393653"/>
                  <a:pt x="5855145" y="2396133"/>
                  <a:pt x="5852665" y="2401094"/>
                </a:cubicBezTo>
                <a:cubicBezTo>
                  <a:pt x="5850185" y="2406055"/>
                  <a:pt x="5843983" y="2408536"/>
                  <a:pt x="5834061" y="2408536"/>
                </a:cubicBezTo>
                <a:cubicBezTo>
                  <a:pt x="5824140" y="2408536"/>
                  <a:pt x="5816699" y="2408536"/>
                  <a:pt x="5811737" y="2408536"/>
                </a:cubicBezTo>
                <a:lnTo>
                  <a:pt x="5796855" y="2393653"/>
                </a:lnTo>
                <a:cubicBezTo>
                  <a:pt x="5796855" y="2393653"/>
                  <a:pt x="5801816" y="2393653"/>
                  <a:pt x="5811737" y="2393653"/>
                </a:cubicBezTo>
                <a:lnTo>
                  <a:pt x="5826620" y="2401094"/>
                </a:lnTo>
                <a:lnTo>
                  <a:pt x="5826620" y="2378770"/>
                </a:lnTo>
                <a:cubicBezTo>
                  <a:pt x="5826620" y="2373809"/>
                  <a:pt x="5826620" y="2370089"/>
                  <a:pt x="5826620" y="2367608"/>
                </a:cubicBezTo>
                <a:cubicBezTo>
                  <a:pt x="5826620" y="2365127"/>
                  <a:pt x="5829101" y="2361407"/>
                  <a:pt x="5834061" y="2356446"/>
                </a:cubicBezTo>
                <a:cubicBezTo>
                  <a:pt x="5843983" y="2351485"/>
                  <a:pt x="5846465" y="2346524"/>
                  <a:pt x="5841503" y="2341563"/>
                </a:cubicBezTo>
                <a:lnTo>
                  <a:pt x="5819179" y="2334122"/>
                </a:lnTo>
                <a:lnTo>
                  <a:pt x="5826620" y="2326680"/>
                </a:lnTo>
                <a:lnTo>
                  <a:pt x="5841503" y="2319239"/>
                </a:lnTo>
                <a:lnTo>
                  <a:pt x="5841503" y="2304356"/>
                </a:lnTo>
                <a:cubicBezTo>
                  <a:pt x="5836541" y="2294434"/>
                  <a:pt x="5831581" y="2286993"/>
                  <a:pt x="5826620" y="2282032"/>
                </a:cubicBezTo>
                <a:cubicBezTo>
                  <a:pt x="5821659" y="2277071"/>
                  <a:pt x="5819179" y="2272110"/>
                  <a:pt x="5819179" y="2267149"/>
                </a:cubicBezTo>
                <a:cubicBezTo>
                  <a:pt x="5819179" y="2262188"/>
                  <a:pt x="5819179" y="2258467"/>
                  <a:pt x="5819179" y="2255987"/>
                </a:cubicBezTo>
                <a:cubicBezTo>
                  <a:pt x="5819179" y="2253507"/>
                  <a:pt x="5819179" y="2252266"/>
                  <a:pt x="5819179" y="2252266"/>
                </a:cubicBezTo>
                <a:close/>
                <a:moveTo>
                  <a:pt x="5499199" y="2252266"/>
                </a:moveTo>
                <a:lnTo>
                  <a:pt x="5499199" y="2259707"/>
                </a:lnTo>
                <a:cubicBezTo>
                  <a:pt x="5504160" y="2259707"/>
                  <a:pt x="5507881" y="2258467"/>
                  <a:pt x="5510361" y="2255987"/>
                </a:cubicBezTo>
                <a:cubicBezTo>
                  <a:pt x="5512841" y="2253507"/>
                  <a:pt x="5511601" y="2252266"/>
                  <a:pt x="5506640" y="2252266"/>
                </a:cubicBezTo>
                <a:cubicBezTo>
                  <a:pt x="5506640" y="2252266"/>
                  <a:pt x="5504160" y="2252266"/>
                  <a:pt x="5499199" y="2252266"/>
                </a:cubicBezTo>
                <a:close/>
                <a:moveTo>
                  <a:pt x="5714999" y="2237383"/>
                </a:moveTo>
                <a:cubicBezTo>
                  <a:pt x="5714999" y="2237383"/>
                  <a:pt x="5717479" y="2239864"/>
                  <a:pt x="5722441" y="2244825"/>
                </a:cubicBezTo>
                <a:lnTo>
                  <a:pt x="5714999" y="2244825"/>
                </a:lnTo>
                <a:close/>
                <a:moveTo>
                  <a:pt x="327421" y="2237383"/>
                </a:moveTo>
                <a:cubicBezTo>
                  <a:pt x="327421" y="2237383"/>
                  <a:pt x="327421" y="2239864"/>
                  <a:pt x="327421" y="2244825"/>
                </a:cubicBezTo>
                <a:cubicBezTo>
                  <a:pt x="327421" y="2244825"/>
                  <a:pt x="326181" y="2246065"/>
                  <a:pt x="323701" y="2248545"/>
                </a:cubicBezTo>
                <a:cubicBezTo>
                  <a:pt x="321220" y="2251026"/>
                  <a:pt x="319980" y="2252266"/>
                  <a:pt x="319980" y="2252266"/>
                </a:cubicBezTo>
                <a:cubicBezTo>
                  <a:pt x="319980" y="2252266"/>
                  <a:pt x="319980" y="2249786"/>
                  <a:pt x="319980" y="2244825"/>
                </a:cubicBezTo>
                <a:cubicBezTo>
                  <a:pt x="319980" y="2239864"/>
                  <a:pt x="322461" y="2237383"/>
                  <a:pt x="327421" y="2237383"/>
                </a:cubicBezTo>
                <a:close/>
                <a:moveTo>
                  <a:pt x="5861967" y="2233663"/>
                </a:moveTo>
                <a:cubicBezTo>
                  <a:pt x="5865687" y="2233663"/>
                  <a:pt x="5868788" y="2234903"/>
                  <a:pt x="5871269" y="2237383"/>
                </a:cubicBezTo>
                <a:cubicBezTo>
                  <a:pt x="5871269" y="2242345"/>
                  <a:pt x="5866307" y="2247305"/>
                  <a:pt x="5856386" y="2252266"/>
                </a:cubicBezTo>
                <a:cubicBezTo>
                  <a:pt x="5846465" y="2252266"/>
                  <a:pt x="5841503" y="2252266"/>
                  <a:pt x="5841503" y="2252266"/>
                </a:cubicBezTo>
                <a:cubicBezTo>
                  <a:pt x="5841503" y="2252266"/>
                  <a:pt x="5842743" y="2251026"/>
                  <a:pt x="5845223" y="2248545"/>
                </a:cubicBezTo>
                <a:cubicBezTo>
                  <a:pt x="5847704" y="2246065"/>
                  <a:pt x="5848945" y="2242345"/>
                  <a:pt x="5848945" y="2237383"/>
                </a:cubicBezTo>
                <a:cubicBezTo>
                  <a:pt x="5853905" y="2234903"/>
                  <a:pt x="5858245" y="2233663"/>
                  <a:pt x="5861967" y="2233663"/>
                </a:cubicBezTo>
                <a:close/>
                <a:moveTo>
                  <a:pt x="5841503" y="2207618"/>
                </a:moveTo>
                <a:lnTo>
                  <a:pt x="5848945" y="2215059"/>
                </a:lnTo>
                <a:lnTo>
                  <a:pt x="5834061" y="2215059"/>
                </a:lnTo>
                <a:close/>
                <a:moveTo>
                  <a:pt x="5789413" y="2207618"/>
                </a:moveTo>
                <a:cubicBezTo>
                  <a:pt x="5794375" y="2207618"/>
                  <a:pt x="5799335" y="2210098"/>
                  <a:pt x="5804296" y="2215059"/>
                </a:cubicBezTo>
                <a:lnTo>
                  <a:pt x="5789413" y="2215059"/>
                </a:lnTo>
                <a:cubicBezTo>
                  <a:pt x="5784452" y="2210098"/>
                  <a:pt x="5784452" y="2207618"/>
                  <a:pt x="5789413" y="2207618"/>
                </a:cubicBezTo>
                <a:close/>
                <a:moveTo>
                  <a:pt x="855762" y="2207618"/>
                </a:moveTo>
                <a:lnTo>
                  <a:pt x="855762" y="2215059"/>
                </a:lnTo>
                <a:lnTo>
                  <a:pt x="863203" y="2207618"/>
                </a:lnTo>
                <a:close/>
                <a:moveTo>
                  <a:pt x="5599657" y="2200176"/>
                </a:moveTo>
                <a:cubicBezTo>
                  <a:pt x="5597177" y="2200176"/>
                  <a:pt x="5595937" y="2202657"/>
                  <a:pt x="5595937" y="2207618"/>
                </a:cubicBezTo>
                <a:cubicBezTo>
                  <a:pt x="5600898" y="2237383"/>
                  <a:pt x="5605858" y="2252266"/>
                  <a:pt x="5610819" y="2252266"/>
                </a:cubicBezTo>
                <a:cubicBezTo>
                  <a:pt x="5615781" y="2242345"/>
                  <a:pt x="5618261" y="2234903"/>
                  <a:pt x="5618261" y="2229942"/>
                </a:cubicBezTo>
                <a:cubicBezTo>
                  <a:pt x="5618261" y="2215059"/>
                  <a:pt x="5615781" y="2207618"/>
                  <a:pt x="5610819" y="2207618"/>
                </a:cubicBezTo>
                <a:cubicBezTo>
                  <a:pt x="5605858" y="2202657"/>
                  <a:pt x="5602137" y="2200176"/>
                  <a:pt x="5599657" y="2200176"/>
                </a:cubicBezTo>
                <a:close/>
                <a:moveTo>
                  <a:pt x="446484" y="2200176"/>
                </a:moveTo>
                <a:cubicBezTo>
                  <a:pt x="446484" y="2210098"/>
                  <a:pt x="448965" y="2212579"/>
                  <a:pt x="453925" y="2207618"/>
                </a:cubicBezTo>
                <a:cubicBezTo>
                  <a:pt x="453925" y="2207618"/>
                  <a:pt x="453925" y="2205138"/>
                  <a:pt x="453925" y="2200176"/>
                </a:cubicBezTo>
                <a:close/>
                <a:moveTo>
                  <a:pt x="5670351" y="2192735"/>
                </a:moveTo>
                <a:cubicBezTo>
                  <a:pt x="5685233" y="2192735"/>
                  <a:pt x="5692675" y="2200176"/>
                  <a:pt x="5692675" y="2215059"/>
                </a:cubicBezTo>
                <a:cubicBezTo>
                  <a:pt x="5692675" y="2215059"/>
                  <a:pt x="5692675" y="2216300"/>
                  <a:pt x="5692675" y="2218780"/>
                </a:cubicBezTo>
                <a:cubicBezTo>
                  <a:pt x="5692675" y="2221260"/>
                  <a:pt x="5691435" y="2221260"/>
                  <a:pt x="5688954" y="2218780"/>
                </a:cubicBezTo>
                <a:cubicBezTo>
                  <a:pt x="5686474" y="2216300"/>
                  <a:pt x="5683993" y="2216300"/>
                  <a:pt x="5681513" y="2218780"/>
                </a:cubicBezTo>
                <a:cubicBezTo>
                  <a:pt x="5679033" y="2221260"/>
                  <a:pt x="5675312" y="2222500"/>
                  <a:pt x="5670351" y="2222500"/>
                </a:cubicBezTo>
                <a:cubicBezTo>
                  <a:pt x="5670351" y="2227462"/>
                  <a:pt x="5667871" y="2224981"/>
                  <a:pt x="5662909" y="2215059"/>
                </a:cubicBezTo>
                <a:cubicBezTo>
                  <a:pt x="5652988" y="2200176"/>
                  <a:pt x="5655468" y="2192735"/>
                  <a:pt x="5670351" y="2192735"/>
                </a:cubicBezTo>
                <a:close/>
                <a:moveTo>
                  <a:pt x="5510361" y="2192735"/>
                </a:moveTo>
                <a:cubicBezTo>
                  <a:pt x="5505400" y="2192735"/>
                  <a:pt x="5499199" y="2195215"/>
                  <a:pt x="5491757" y="2200176"/>
                </a:cubicBezTo>
                <a:cubicBezTo>
                  <a:pt x="5486796" y="2205138"/>
                  <a:pt x="5481836" y="2210098"/>
                  <a:pt x="5476874" y="2215059"/>
                </a:cubicBezTo>
                <a:lnTo>
                  <a:pt x="5484316" y="2229942"/>
                </a:lnTo>
                <a:lnTo>
                  <a:pt x="5499199" y="2229942"/>
                </a:lnTo>
                <a:cubicBezTo>
                  <a:pt x="5499199" y="2229942"/>
                  <a:pt x="5502919" y="2224981"/>
                  <a:pt x="5510361" y="2215059"/>
                </a:cubicBezTo>
                <a:cubicBezTo>
                  <a:pt x="5517802" y="2205138"/>
                  <a:pt x="5521523" y="2200176"/>
                  <a:pt x="5521523" y="2200176"/>
                </a:cubicBezTo>
                <a:cubicBezTo>
                  <a:pt x="5519042" y="2195215"/>
                  <a:pt x="5515321" y="2192735"/>
                  <a:pt x="5510361" y="2192735"/>
                </a:cubicBezTo>
                <a:close/>
                <a:moveTo>
                  <a:pt x="565547" y="2189014"/>
                </a:moveTo>
                <a:cubicBezTo>
                  <a:pt x="568027" y="2189014"/>
                  <a:pt x="570508" y="2190255"/>
                  <a:pt x="572988" y="2192735"/>
                </a:cubicBezTo>
                <a:lnTo>
                  <a:pt x="572988" y="2200176"/>
                </a:lnTo>
                <a:lnTo>
                  <a:pt x="580429" y="2222500"/>
                </a:lnTo>
                <a:cubicBezTo>
                  <a:pt x="585390" y="2227462"/>
                  <a:pt x="582910" y="2231182"/>
                  <a:pt x="572988" y="2233663"/>
                </a:cubicBezTo>
                <a:cubicBezTo>
                  <a:pt x="563066" y="2236143"/>
                  <a:pt x="560586" y="2242345"/>
                  <a:pt x="565546" y="2252266"/>
                </a:cubicBezTo>
                <a:cubicBezTo>
                  <a:pt x="570508" y="2262188"/>
                  <a:pt x="568027" y="2267149"/>
                  <a:pt x="558105" y="2267149"/>
                </a:cubicBezTo>
                <a:cubicBezTo>
                  <a:pt x="553144" y="2267149"/>
                  <a:pt x="548183" y="2268390"/>
                  <a:pt x="543222" y="2270870"/>
                </a:cubicBezTo>
                <a:cubicBezTo>
                  <a:pt x="538261" y="2273350"/>
                  <a:pt x="535781" y="2274590"/>
                  <a:pt x="535781" y="2274590"/>
                </a:cubicBezTo>
                <a:lnTo>
                  <a:pt x="520898" y="2274590"/>
                </a:lnTo>
                <a:cubicBezTo>
                  <a:pt x="520898" y="2269630"/>
                  <a:pt x="523379" y="2265909"/>
                  <a:pt x="528339" y="2263428"/>
                </a:cubicBezTo>
                <a:cubicBezTo>
                  <a:pt x="533301" y="2260948"/>
                  <a:pt x="535781" y="2258467"/>
                  <a:pt x="535781" y="2255987"/>
                </a:cubicBezTo>
                <a:cubicBezTo>
                  <a:pt x="535781" y="2253507"/>
                  <a:pt x="533301" y="2251026"/>
                  <a:pt x="528339" y="2248545"/>
                </a:cubicBezTo>
                <a:cubicBezTo>
                  <a:pt x="523379" y="2246065"/>
                  <a:pt x="520898" y="2243585"/>
                  <a:pt x="520898" y="2241104"/>
                </a:cubicBezTo>
                <a:cubicBezTo>
                  <a:pt x="520898" y="2238624"/>
                  <a:pt x="520898" y="2234903"/>
                  <a:pt x="520898" y="2229942"/>
                </a:cubicBezTo>
                <a:cubicBezTo>
                  <a:pt x="520898" y="2224981"/>
                  <a:pt x="522138" y="2222500"/>
                  <a:pt x="524619" y="2222500"/>
                </a:cubicBezTo>
                <a:cubicBezTo>
                  <a:pt x="527099" y="2222500"/>
                  <a:pt x="530820" y="2222500"/>
                  <a:pt x="535781" y="2222500"/>
                </a:cubicBezTo>
                <a:lnTo>
                  <a:pt x="543222" y="2207618"/>
                </a:lnTo>
                <a:cubicBezTo>
                  <a:pt x="543222" y="2207618"/>
                  <a:pt x="544463" y="2205138"/>
                  <a:pt x="546943" y="2200176"/>
                </a:cubicBezTo>
                <a:cubicBezTo>
                  <a:pt x="549424" y="2195215"/>
                  <a:pt x="553144" y="2192735"/>
                  <a:pt x="558105" y="2192735"/>
                </a:cubicBezTo>
                <a:cubicBezTo>
                  <a:pt x="560586" y="2190255"/>
                  <a:pt x="563066" y="2189014"/>
                  <a:pt x="565547" y="2189014"/>
                </a:cubicBezTo>
                <a:close/>
                <a:moveTo>
                  <a:pt x="5767089" y="2185293"/>
                </a:moveTo>
                <a:cubicBezTo>
                  <a:pt x="5777011" y="2185293"/>
                  <a:pt x="5779491" y="2190255"/>
                  <a:pt x="5774531" y="2200176"/>
                </a:cubicBezTo>
                <a:cubicBezTo>
                  <a:pt x="5774531" y="2200176"/>
                  <a:pt x="5772051" y="2200176"/>
                  <a:pt x="5767089" y="2200176"/>
                </a:cubicBezTo>
                <a:cubicBezTo>
                  <a:pt x="5762127" y="2195215"/>
                  <a:pt x="5760888" y="2191495"/>
                  <a:pt x="5763369" y="2189014"/>
                </a:cubicBezTo>
                <a:cubicBezTo>
                  <a:pt x="5765849" y="2186534"/>
                  <a:pt x="5767089" y="2185293"/>
                  <a:pt x="5767089" y="2185293"/>
                </a:cubicBezTo>
                <a:close/>
                <a:moveTo>
                  <a:pt x="5603378" y="2162969"/>
                </a:moveTo>
                <a:cubicBezTo>
                  <a:pt x="5598417" y="2162969"/>
                  <a:pt x="5595937" y="2165450"/>
                  <a:pt x="5595937" y="2170411"/>
                </a:cubicBezTo>
                <a:lnTo>
                  <a:pt x="5595937" y="2177852"/>
                </a:lnTo>
                <a:lnTo>
                  <a:pt x="5603378" y="2170411"/>
                </a:lnTo>
                <a:close/>
                <a:moveTo>
                  <a:pt x="355327" y="2160179"/>
                </a:moveTo>
                <a:cubicBezTo>
                  <a:pt x="357807" y="2159559"/>
                  <a:pt x="359668" y="2160489"/>
                  <a:pt x="360908" y="2162969"/>
                </a:cubicBezTo>
                <a:cubicBezTo>
                  <a:pt x="363388" y="2167931"/>
                  <a:pt x="362148" y="2171651"/>
                  <a:pt x="357187" y="2174131"/>
                </a:cubicBezTo>
                <a:cubicBezTo>
                  <a:pt x="352226" y="2176612"/>
                  <a:pt x="350986" y="2180333"/>
                  <a:pt x="353467" y="2185293"/>
                </a:cubicBezTo>
                <a:cubicBezTo>
                  <a:pt x="355947" y="2190255"/>
                  <a:pt x="354707" y="2195215"/>
                  <a:pt x="349746" y="2200176"/>
                </a:cubicBezTo>
                <a:cubicBezTo>
                  <a:pt x="344785" y="2205138"/>
                  <a:pt x="339824" y="2205138"/>
                  <a:pt x="334863" y="2200176"/>
                </a:cubicBezTo>
                <a:cubicBezTo>
                  <a:pt x="339824" y="2195215"/>
                  <a:pt x="341064" y="2190255"/>
                  <a:pt x="338584" y="2185293"/>
                </a:cubicBezTo>
                <a:cubicBezTo>
                  <a:pt x="336103" y="2180333"/>
                  <a:pt x="338584" y="2174131"/>
                  <a:pt x="346025" y="2166690"/>
                </a:cubicBezTo>
                <a:cubicBezTo>
                  <a:pt x="349746" y="2162969"/>
                  <a:pt x="352846" y="2160799"/>
                  <a:pt x="355327" y="2160179"/>
                </a:cubicBezTo>
                <a:close/>
                <a:moveTo>
                  <a:pt x="720886" y="2158318"/>
                </a:moveTo>
                <a:cubicBezTo>
                  <a:pt x="721506" y="2158939"/>
                  <a:pt x="721816" y="2160489"/>
                  <a:pt x="721816" y="2162969"/>
                </a:cubicBezTo>
                <a:cubicBezTo>
                  <a:pt x="716855" y="2162969"/>
                  <a:pt x="715615" y="2161729"/>
                  <a:pt x="718095" y="2159248"/>
                </a:cubicBezTo>
                <a:cubicBezTo>
                  <a:pt x="719335" y="2158008"/>
                  <a:pt x="720266" y="2157699"/>
                  <a:pt x="720886" y="2158318"/>
                </a:cubicBezTo>
                <a:close/>
                <a:moveTo>
                  <a:pt x="5744765" y="2155528"/>
                </a:moveTo>
                <a:lnTo>
                  <a:pt x="5759647" y="2162969"/>
                </a:lnTo>
                <a:cubicBezTo>
                  <a:pt x="5759647" y="2167931"/>
                  <a:pt x="5754686" y="2170411"/>
                  <a:pt x="5744765" y="2170411"/>
                </a:cubicBezTo>
                <a:close/>
                <a:moveTo>
                  <a:pt x="632519" y="2148086"/>
                </a:moveTo>
                <a:cubicBezTo>
                  <a:pt x="632519" y="2153048"/>
                  <a:pt x="632519" y="2155528"/>
                  <a:pt x="632519" y="2155528"/>
                </a:cubicBezTo>
                <a:lnTo>
                  <a:pt x="617637" y="2170411"/>
                </a:lnTo>
                <a:lnTo>
                  <a:pt x="610195" y="2170411"/>
                </a:lnTo>
                <a:cubicBezTo>
                  <a:pt x="620117" y="2155528"/>
                  <a:pt x="627558" y="2148086"/>
                  <a:pt x="632519" y="2148086"/>
                </a:cubicBezTo>
                <a:close/>
                <a:moveTo>
                  <a:pt x="600893" y="2144134"/>
                </a:moveTo>
                <a:cubicBezTo>
                  <a:pt x="602134" y="2143668"/>
                  <a:pt x="602754" y="2143746"/>
                  <a:pt x="602754" y="2144366"/>
                </a:cubicBezTo>
                <a:cubicBezTo>
                  <a:pt x="602754" y="2146846"/>
                  <a:pt x="600273" y="2153048"/>
                  <a:pt x="595312" y="2162969"/>
                </a:cubicBezTo>
                <a:cubicBezTo>
                  <a:pt x="590351" y="2172891"/>
                  <a:pt x="587871" y="2177852"/>
                  <a:pt x="587871" y="2177852"/>
                </a:cubicBezTo>
                <a:lnTo>
                  <a:pt x="572988" y="2170411"/>
                </a:lnTo>
                <a:cubicBezTo>
                  <a:pt x="568027" y="2165450"/>
                  <a:pt x="568027" y="2162969"/>
                  <a:pt x="572988" y="2162969"/>
                </a:cubicBezTo>
                <a:cubicBezTo>
                  <a:pt x="587871" y="2151807"/>
                  <a:pt x="597173" y="2145529"/>
                  <a:pt x="600893" y="2144134"/>
                </a:cubicBezTo>
                <a:close/>
                <a:moveTo>
                  <a:pt x="1005520" y="2135994"/>
                </a:moveTo>
                <a:cubicBezTo>
                  <a:pt x="1004900" y="2136614"/>
                  <a:pt x="1004589" y="2138165"/>
                  <a:pt x="1004589" y="2140645"/>
                </a:cubicBezTo>
                <a:cubicBezTo>
                  <a:pt x="1004589" y="2145606"/>
                  <a:pt x="1002109" y="2148086"/>
                  <a:pt x="997148" y="2148086"/>
                </a:cubicBezTo>
                <a:cubicBezTo>
                  <a:pt x="992187" y="2148086"/>
                  <a:pt x="989707" y="2149327"/>
                  <a:pt x="989707" y="2151807"/>
                </a:cubicBezTo>
                <a:cubicBezTo>
                  <a:pt x="989707" y="2154288"/>
                  <a:pt x="989707" y="2155528"/>
                  <a:pt x="989707" y="2155528"/>
                </a:cubicBezTo>
                <a:cubicBezTo>
                  <a:pt x="989707" y="2170411"/>
                  <a:pt x="994668" y="2170411"/>
                  <a:pt x="1004589" y="2155528"/>
                </a:cubicBezTo>
                <a:cubicBezTo>
                  <a:pt x="1009551" y="2145606"/>
                  <a:pt x="1010791" y="2139405"/>
                  <a:pt x="1008310" y="2136924"/>
                </a:cubicBezTo>
                <a:cubicBezTo>
                  <a:pt x="1007070" y="2135684"/>
                  <a:pt x="1006140" y="2135374"/>
                  <a:pt x="1005520" y="2135994"/>
                </a:cubicBezTo>
                <a:close/>
                <a:moveTo>
                  <a:pt x="5729882" y="2125762"/>
                </a:moveTo>
                <a:lnTo>
                  <a:pt x="5737323" y="2125762"/>
                </a:lnTo>
                <a:cubicBezTo>
                  <a:pt x="5737323" y="2130723"/>
                  <a:pt x="5734843" y="2133204"/>
                  <a:pt x="5729882" y="2133204"/>
                </a:cubicBezTo>
                <a:cubicBezTo>
                  <a:pt x="5729882" y="2133204"/>
                  <a:pt x="5729882" y="2130723"/>
                  <a:pt x="5729882" y="2125762"/>
                </a:cubicBezTo>
                <a:close/>
                <a:moveTo>
                  <a:pt x="900410" y="2125762"/>
                </a:moveTo>
                <a:lnTo>
                  <a:pt x="885527" y="2140645"/>
                </a:lnTo>
                <a:cubicBezTo>
                  <a:pt x="870644" y="2155528"/>
                  <a:pt x="868164" y="2165450"/>
                  <a:pt x="878086" y="2170411"/>
                </a:cubicBezTo>
                <a:cubicBezTo>
                  <a:pt x="878086" y="2170411"/>
                  <a:pt x="875605" y="2172891"/>
                  <a:pt x="870644" y="2177852"/>
                </a:cubicBezTo>
                <a:cubicBezTo>
                  <a:pt x="865683" y="2177852"/>
                  <a:pt x="864443" y="2180333"/>
                  <a:pt x="866924" y="2185293"/>
                </a:cubicBezTo>
                <a:cubicBezTo>
                  <a:pt x="869404" y="2190255"/>
                  <a:pt x="873125" y="2190255"/>
                  <a:pt x="878086" y="2185293"/>
                </a:cubicBezTo>
                <a:cubicBezTo>
                  <a:pt x="883047" y="2180333"/>
                  <a:pt x="888007" y="2180333"/>
                  <a:pt x="892968" y="2185293"/>
                </a:cubicBezTo>
                <a:lnTo>
                  <a:pt x="900410" y="2177852"/>
                </a:lnTo>
                <a:cubicBezTo>
                  <a:pt x="895449" y="2172891"/>
                  <a:pt x="897930" y="2167931"/>
                  <a:pt x="907851" y="2162969"/>
                </a:cubicBezTo>
                <a:cubicBezTo>
                  <a:pt x="907851" y="2158008"/>
                  <a:pt x="907851" y="2154288"/>
                  <a:pt x="907851" y="2151807"/>
                </a:cubicBezTo>
                <a:cubicBezTo>
                  <a:pt x="907851" y="2149327"/>
                  <a:pt x="907851" y="2145606"/>
                  <a:pt x="907851" y="2140645"/>
                </a:cubicBezTo>
                <a:close/>
                <a:moveTo>
                  <a:pt x="5640585" y="2118321"/>
                </a:moveTo>
                <a:lnTo>
                  <a:pt x="5640585" y="2125762"/>
                </a:lnTo>
                <a:cubicBezTo>
                  <a:pt x="5640585" y="2130723"/>
                  <a:pt x="5640585" y="2133204"/>
                  <a:pt x="5640585" y="2133204"/>
                </a:cubicBezTo>
                <a:cubicBezTo>
                  <a:pt x="5640585" y="2133204"/>
                  <a:pt x="5639345" y="2133204"/>
                  <a:pt x="5636865" y="2133204"/>
                </a:cubicBezTo>
                <a:cubicBezTo>
                  <a:pt x="5634385" y="2133204"/>
                  <a:pt x="5633143" y="2130723"/>
                  <a:pt x="5633143" y="2125762"/>
                </a:cubicBezTo>
                <a:close/>
                <a:moveTo>
                  <a:pt x="744140" y="2118321"/>
                </a:moveTo>
                <a:lnTo>
                  <a:pt x="766465" y="2125762"/>
                </a:lnTo>
                <a:cubicBezTo>
                  <a:pt x="766465" y="2130723"/>
                  <a:pt x="763984" y="2131964"/>
                  <a:pt x="759023" y="2129483"/>
                </a:cubicBezTo>
                <a:cubicBezTo>
                  <a:pt x="754062" y="2127003"/>
                  <a:pt x="749101" y="2128243"/>
                  <a:pt x="744140" y="2133204"/>
                </a:cubicBezTo>
                <a:cubicBezTo>
                  <a:pt x="734219" y="2143126"/>
                  <a:pt x="729257" y="2140645"/>
                  <a:pt x="729257" y="2125762"/>
                </a:cubicBezTo>
                <a:cubicBezTo>
                  <a:pt x="729257" y="2120801"/>
                  <a:pt x="734219" y="2118321"/>
                  <a:pt x="744140" y="2118321"/>
                </a:cubicBezTo>
                <a:close/>
                <a:moveTo>
                  <a:pt x="394394" y="2118321"/>
                </a:moveTo>
                <a:cubicBezTo>
                  <a:pt x="399355" y="2118321"/>
                  <a:pt x="404316" y="2119561"/>
                  <a:pt x="409277" y="2122041"/>
                </a:cubicBezTo>
                <a:cubicBezTo>
                  <a:pt x="414238" y="2124522"/>
                  <a:pt x="420439" y="2125762"/>
                  <a:pt x="427881" y="2125762"/>
                </a:cubicBezTo>
                <a:cubicBezTo>
                  <a:pt x="435322" y="2125762"/>
                  <a:pt x="435322" y="2131964"/>
                  <a:pt x="427881" y="2144366"/>
                </a:cubicBezTo>
                <a:cubicBezTo>
                  <a:pt x="420439" y="2156768"/>
                  <a:pt x="414238" y="2165450"/>
                  <a:pt x="409277" y="2170411"/>
                </a:cubicBezTo>
                <a:lnTo>
                  <a:pt x="401836" y="2177852"/>
                </a:lnTo>
                <a:cubicBezTo>
                  <a:pt x="401836" y="2177852"/>
                  <a:pt x="401836" y="2175372"/>
                  <a:pt x="401836" y="2170411"/>
                </a:cubicBezTo>
                <a:cubicBezTo>
                  <a:pt x="406797" y="2160489"/>
                  <a:pt x="409277" y="2151807"/>
                  <a:pt x="409277" y="2144366"/>
                </a:cubicBezTo>
                <a:cubicBezTo>
                  <a:pt x="409277" y="2136924"/>
                  <a:pt x="406797" y="2133204"/>
                  <a:pt x="401836" y="2133204"/>
                </a:cubicBezTo>
                <a:cubicBezTo>
                  <a:pt x="396875" y="2128243"/>
                  <a:pt x="394394" y="2125762"/>
                  <a:pt x="394394" y="2125762"/>
                </a:cubicBezTo>
                <a:cubicBezTo>
                  <a:pt x="394394" y="2125762"/>
                  <a:pt x="394394" y="2123282"/>
                  <a:pt x="394394" y="2118321"/>
                </a:cubicBezTo>
                <a:close/>
                <a:moveTo>
                  <a:pt x="863203" y="2103438"/>
                </a:moveTo>
                <a:cubicBezTo>
                  <a:pt x="858242" y="2103438"/>
                  <a:pt x="853281" y="2105919"/>
                  <a:pt x="848320" y="2110879"/>
                </a:cubicBezTo>
                <a:cubicBezTo>
                  <a:pt x="838398" y="2110879"/>
                  <a:pt x="830957" y="2110879"/>
                  <a:pt x="825996" y="2110879"/>
                </a:cubicBezTo>
                <a:close/>
                <a:moveTo>
                  <a:pt x="5818249" y="2098787"/>
                </a:moveTo>
                <a:cubicBezTo>
                  <a:pt x="5818869" y="2099407"/>
                  <a:pt x="5819179" y="2100958"/>
                  <a:pt x="5819179" y="2103438"/>
                </a:cubicBezTo>
                <a:cubicBezTo>
                  <a:pt x="5824140" y="2103438"/>
                  <a:pt x="5826620" y="2104679"/>
                  <a:pt x="5826620" y="2107159"/>
                </a:cubicBezTo>
                <a:cubicBezTo>
                  <a:pt x="5826620" y="2109639"/>
                  <a:pt x="5826620" y="2112120"/>
                  <a:pt x="5826620" y="2114600"/>
                </a:cubicBezTo>
                <a:cubicBezTo>
                  <a:pt x="5826620" y="2117081"/>
                  <a:pt x="5826620" y="2119561"/>
                  <a:pt x="5826620" y="2122041"/>
                </a:cubicBezTo>
                <a:cubicBezTo>
                  <a:pt x="5826620" y="2124522"/>
                  <a:pt x="5829101" y="2125762"/>
                  <a:pt x="5834061" y="2125762"/>
                </a:cubicBezTo>
                <a:lnTo>
                  <a:pt x="5826620" y="2148086"/>
                </a:lnTo>
                <a:lnTo>
                  <a:pt x="5811737" y="2140645"/>
                </a:lnTo>
                <a:cubicBezTo>
                  <a:pt x="5806776" y="2130723"/>
                  <a:pt x="5805537" y="2125762"/>
                  <a:pt x="5808017" y="2125762"/>
                </a:cubicBezTo>
                <a:cubicBezTo>
                  <a:pt x="5810497" y="2125762"/>
                  <a:pt x="5811737" y="2123282"/>
                  <a:pt x="5811737" y="2118321"/>
                </a:cubicBezTo>
                <a:cubicBezTo>
                  <a:pt x="5811737" y="2108399"/>
                  <a:pt x="5812978" y="2102198"/>
                  <a:pt x="5815458" y="2099717"/>
                </a:cubicBezTo>
                <a:cubicBezTo>
                  <a:pt x="5816698" y="2098477"/>
                  <a:pt x="5817629" y="2098167"/>
                  <a:pt x="5818249" y="2098787"/>
                </a:cubicBezTo>
                <a:close/>
                <a:moveTo>
                  <a:pt x="5440598" y="2091346"/>
                </a:moveTo>
                <a:cubicBezTo>
                  <a:pt x="5437497" y="2091966"/>
                  <a:pt x="5434707" y="2093516"/>
                  <a:pt x="5432226" y="2095997"/>
                </a:cubicBezTo>
                <a:lnTo>
                  <a:pt x="5424785" y="2103438"/>
                </a:lnTo>
                <a:cubicBezTo>
                  <a:pt x="5434706" y="2108399"/>
                  <a:pt x="5438427" y="2113360"/>
                  <a:pt x="5435947" y="2118321"/>
                </a:cubicBezTo>
                <a:cubicBezTo>
                  <a:pt x="5433467" y="2123282"/>
                  <a:pt x="5434706" y="2127003"/>
                  <a:pt x="5439667" y="2129483"/>
                </a:cubicBezTo>
                <a:cubicBezTo>
                  <a:pt x="5444629" y="2131964"/>
                  <a:pt x="5449589" y="2138165"/>
                  <a:pt x="5454550" y="2148086"/>
                </a:cubicBezTo>
                <a:lnTo>
                  <a:pt x="5461992" y="2155528"/>
                </a:lnTo>
                <a:cubicBezTo>
                  <a:pt x="5461992" y="2150567"/>
                  <a:pt x="5463232" y="2148086"/>
                  <a:pt x="5465712" y="2148086"/>
                </a:cubicBezTo>
                <a:cubicBezTo>
                  <a:pt x="5468192" y="2148086"/>
                  <a:pt x="5471913" y="2150567"/>
                  <a:pt x="5476874" y="2155528"/>
                </a:cubicBezTo>
                <a:cubicBezTo>
                  <a:pt x="5481836" y="2160489"/>
                  <a:pt x="5483075" y="2164210"/>
                  <a:pt x="5480595" y="2166690"/>
                </a:cubicBezTo>
                <a:cubicBezTo>
                  <a:pt x="5478115" y="2169171"/>
                  <a:pt x="5474394" y="2170411"/>
                  <a:pt x="5469433" y="2170411"/>
                </a:cubicBezTo>
                <a:cubicBezTo>
                  <a:pt x="5464472" y="2175372"/>
                  <a:pt x="5461992" y="2181573"/>
                  <a:pt x="5461992" y="2189014"/>
                </a:cubicBezTo>
                <a:cubicBezTo>
                  <a:pt x="5461992" y="2196456"/>
                  <a:pt x="5466953" y="2200176"/>
                  <a:pt x="5476874" y="2200176"/>
                </a:cubicBezTo>
                <a:cubicBezTo>
                  <a:pt x="5481836" y="2200176"/>
                  <a:pt x="5484316" y="2200176"/>
                  <a:pt x="5484316" y="2200176"/>
                </a:cubicBezTo>
                <a:cubicBezTo>
                  <a:pt x="5484316" y="2200176"/>
                  <a:pt x="5484316" y="2198936"/>
                  <a:pt x="5484316" y="2196456"/>
                </a:cubicBezTo>
                <a:cubicBezTo>
                  <a:pt x="5484316" y="2193975"/>
                  <a:pt x="5481836" y="2192735"/>
                  <a:pt x="5476874" y="2192735"/>
                </a:cubicBezTo>
                <a:cubicBezTo>
                  <a:pt x="5471913" y="2187774"/>
                  <a:pt x="5470674" y="2185293"/>
                  <a:pt x="5473154" y="2185293"/>
                </a:cubicBezTo>
                <a:cubicBezTo>
                  <a:pt x="5475634" y="2185293"/>
                  <a:pt x="5481836" y="2185293"/>
                  <a:pt x="5491757" y="2185293"/>
                </a:cubicBezTo>
                <a:cubicBezTo>
                  <a:pt x="5511601" y="2185293"/>
                  <a:pt x="5521523" y="2182813"/>
                  <a:pt x="5521523" y="2177852"/>
                </a:cubicBezTo>
                <a:cubicBezTo>
                  <a:pt x="5521523" y="2172891"/>
                  <a:pt x="5517802" y="2169171"/>
                  <a:pt x="5510361" y="2166690"/>
                </a:cubicBezTo>
                <a:cubicBezTo>
                  <a:pt x="5502919" y="2164210"/>
                  <a:pt x="5501679" y="2160489"/>
                  <a:pt x="5506640" y="2155528"/>
                </a:cubicBezTo>
                <a:cubicBezTo>
                  <a:pt x="5511601" y="2150567"/>
                  <a:pt x="5511601" y="2145606"/>
                  <a:pt x="5506640" y="2140645"/>
                </a:cubicBezTo>
                <a:cubicBezTo>
                  <a:pt x="5506640" y="2140645"/>
                  <a:pt x="5505399" y="2139405"/>
                  <a:pt x="5502919" y="2136924"/>
                </a:cubicBezTo>
                <a:cubicBezTo>
                  <a:pt x="5500439" y="2134444"/>
                  <a:pt x="5499199" y="2130723"/>
                  <a:pt x="5499199" y="2125762"/>
                </a:cubicBezTo>
                <a:cubicBezTo>
                  <a:pt x="5499199" y="2120801"/>
                  <a:pt x="5495478" y="2118321"/>
                  <a:pt x="5488036" y="2118321"/>
                </a:cubicBezTo>
                <a:cubicBezTo>
                  <a:pt x="5480595" y="2118321"/>
                  <a:pt x="5479354" y="2115841"/>
                  <a:pt x="5484316" y="2110879"/>
                </a:cubicBezTo>
                <a:cubicBezTo>
                  <a:pt x="5484316" y="2105919"/>
                  <a:pt x="5484316" y="2102198"/>
                  <a:pt x="5484316" y="2099717"/>
                </a:cubicBezTo>
                <a:cubicBezTo>
                  <a:pt x="5484316" y="2097237"/>
                  <a:pt x="5484316" y="2095997"/>
                  <a:pt x="5484316" y="2095997"/>
                </a:cubicBezTo>
                <a:cubicBezTo>
                  <a:pt x="5479354" y="2091036"/>
                  <a:pt x="5474394" y="2092276"/>
                  <a:pt x="5469433" y="2099717"/>
                </a:cubicBezTo>
                <a:cubicBezTo>
                  <a:pt x="5464472" y="2107159"/>
                  <a:pt x="5461992" y="2108399"/>
                  <a:pt x="5461992" y="2103438"/>
                </a:cubicBezTo>
                <a:cubicBezTo>
                  <a:pt x="5461992" y="2098477"/>
                  <a:pt x="5458271" y="2094756"/>
                  <a:pt x="5450829" y="2092276"/>
                </a:cubicBezTo>
                <a:cubicBezTo>
                  <a:pt x="5447109" y="2091036"/>
                  <a:pt x="5443698" y="2090726"/>
                  <a:pt x="5440598" y="2091346"/>
                </a:cubicBezTo>
                <a:close/>
                <a:moveTo>
                  <a:pt x="900410" y="2088555"/>
                </a:moveTo>
                <a:lnTo>
                  <a:pt x="900410" y="2103438"/>
                </a:lnTo>
                <a:lnTo>
                  <a:pt x="900410" y="2110879"/>
                </a:lnTo>
                <a:cubicBezTo>
                  <a:pt x="895449" y="2115841"/>
                  <a:pt x="892968" y="2118321"/>
                  <a:pt x="892968" y="2118321"/>
                </a:cubicBezTo>
                <a:cubicBezTo>
                  <a:pt x="892968" y="2118321"/>
                  <a:pt x="895449" y="2118321"/>
                  <a:pt x="900410" y="2118321"/>
                </a:cubicBezTo>
                <a:cubicBezTo>
                  <a:pt x="905371" y="2118321"/>
                  <a:pt x="907851" y="2115841"/>
                  <a:pt x="907851" y="2110879"/>
                </a:cubicBezTo>
                <a:cubicBezTo>
                  <a:pt x="907851" y="2110879"/>
                  <a:pt x="910332" y="2108399"/>
                  <a:pt x="915293" y="2103438"/>
                </a:cubicBezTo>
                <a:close/>
                <a:moveTo>
                  <a:pt x="5871269" y="2081114"/>
                </a:moveTo>
                <a:cubicBezTo>
                  <a:pt x="5876230" y="2081114"/>
                  <a:pt x="5878710" y="2082354"/>
                  <a:pt x="5878710" y="2084834"/>
                </a:cubicBezTo>
                <a:cubicBezTo>
                  <a:pt x="5878710" y="2087315"/>
                  <a:pt x="5878710" y="2088555"/>
                  <a:pt x="5878710" y="2088555"/>
                </a:cubicBezTo>
                <a:lnTo>
                  <a:pt x="5871269" y="2095997"/>
                </a:lnTo>
                <a:cubicBezTo>
                  <a:pt x="5871269" y="2095997"/>
                  <a:pt x="5871269" y="2093516"/>
                  <a:pt x="5871269" y="2088555"/>
                </a:cubicBezTo>
                <a:cubicBezTo>
                  <a:pt x="5871269" y="2083594"/>
                  <a:pt x="5871269" y="2081114"/>
                  <a:pt x="5871269" y="2081114"/>
                </a:cubicBezTo>
                <a:close/>
                <a:moveTo>
                  <a:pt x="5558730" y="2081114"/>
                </a:moveTo>
                <a:cubicBezTo>
                  <a:pt x="5553769" y="2081114"/>
                  <a:pt x="5551288" y="2082354"/>
                  <a:pt x="5551288" y="2084834"/>
                </a:cubicBezTo>
                <a:cubicBezTo>
                  <a:pt x="5551288" y="2087315"/>
                  <a:pt x="5551288" y="2088555"/>
                  <a:pt x="5551288" y="2088555"/>
                </a:cubicBezTo>
                <a:lnTo>
                  <a:pt x="5536406" y="2095997"/>
                </a:lnTo>
                <a:cubicBezTo>
                  <a:pt x="5531444" y="2095997"/>
                  <a:pt x="5528964" y="2098477"/>
                  <a:pt x="5528964" y="2103438"/>
                </a:cubicBezTo>
                <a:cubicBezTo>
                  <a:pt x="5528964" y="2108399"/>
                  <a:pt x="5530205" y="2110879"/>
                  <a:pt x="5532685" y="2110879"/>
                </a:cubicBezTo>
                <a:cubicBezTo>
                  <a:pt x="5535165" y="2110879"/>
                  <a:pt x="5536406" y="2118321"/>
                  <a:pt x="5536406" y="2133204"/>
                </a:cubicBezTo>
                <a:cubicBezTo>
                  <a:pt x="5536406" y="2143126"/>
                  <a:pt x="5537646" y="2149327"/>
                  <a:pt x="5540126" y="2151807"/>
                </a:cubicBezTo>
                <a:cubicBezTo>
                  <a:pt x="5542606" y="2154288"/>
                  <a:pt x="5546327" y="2153048"/>
                  <a:pt x="5551288" y="2148086"/>
                </a:cubicBezTo>
                <a:cubicBezTo>
                  <a:pt x="5561210" y="2148086"/>
                  <a:pt x="5566171" y="2143126"/>
                  <a:pt x="5566171" y="2133204"/>
                </a:cubicBezTo>
                <a:lnTo>
                  <a:pt x="5566171" y="2118321"/>
                </a:lnTo>
                <a:cubicBezTo>
                  <a:pt x="5571133" y="2113360"/>
                  <a:pt x="5571133" y="2109639"/>
                  <a:pt x="5566171" y="2107159"/>
                </a:cubicBezTo>
                <a:cubicBezTo>
                  <a:pt x="5561210" y="2104679"/>
                  <a:pt x="5558730" y="2100958"/>
                  <a:pt x="5558730" y="2095997"/>
                </a:cubicBezTo>
                <a:close/>
                <a:moveTo>
                  <a:pt x="5536406" y="2081114"/>
                </a:moveTo>
                <a:cubicBezTo>
                  <a:pt x="5531444" y="2081114"/>
                  <a:pt x="5528964" y="2082354"/>
                  <a:pt x="5528964" y="2084834"/>
                </a:cubicBezTo>
                <a:cubicBezTo>
                  <a:pt x="5528964" y="2087315"/>
                  <a:pt x="5531444" y="2088555"/>
                  <a:pt x="5536406" y="2088555"/>
                </a:cubicBezTo>
                <a:cubicBezTo>
                  <a:pt x="5541367" y="2088555"/>
                  <a:pt x="5543847" y="2088555"/>
                  <a:pt x="5543847" y="2088555"/>
                </a:cubicBezTo>
                <a:cubicBezTo>
                  <a:pt x="5543847" y="2088555"/>
                  <a:pt x="5543847" y="2086075"/>
                  <a:pt x="5543847" y="2081114"/>
                </a:cubicBezTo>
                <a:cubicBezTo>
                  <a:pt x="5538886" y="2081114"/>
                  <a:pt x="5536406" y="2081114"/>
                  <a:pt x="5536406" y="2081114"/>
                </a:cubicBezTo>
                <a:close/>
                <a:moveTo>
                  <a:pt x="639961" y="2081114"/>
                </a:moveTo>
                <a:cubicBezTo>
                  <a:pt x="644922" y="2081114"/>
                  <a:pt x="649882" y="2083594"/>
                  <a:pt x="654844" y="2088555"/>
                </a:cubicBezTo>
                <a:lnTo>
                  <a:pt x="647402" y="2088555"/>
                </a:lnTo>
                <a:close/>
                <a:moveTo>
                  <a:pt x="5975449" y="2066231"/>
                </a:moveTo>
                <a:lnTo>
                  <a:pt x="5982889" y="2073672"/>
                </a:lnTo>
                <a:cubicBezTo>
                  <a:pt x="5982889" y="2078634"/>
                  <a:pt x="5980409" y="2078634"/>
                  <a:pt x="5975449" y="2073672"/>
                </a:cubicBezTo>
                <a:close/>
                <a:moveTo>
                  <a:pt x="5811737" y="2066231"/>
                </a:moveTo>
                <a:cubicBezTo>
                  <a:pt x="5816699" y="2066231"/>
                  <a:pt x="5820419" y="2066231"/>
                  <a:pt x="5822899" y="2066231"/>
                </a:cubicBezTo>
                <a:cubicBezTo>
                  <a:pt x="5825379" y="2066231"/>
                  <a:pt x="5826620" y="2067472"/>
                  <a:pt x="5826620" y="2069952"/>
                </a:cubicBezTo>
                <a:cubicBezTo>
                  <a:pt x="5826620" y="2072432"/>
                  <a:pt x="5826620" y="2073672"/>
                  <a:pt x="5826620" y="2073672"/>
                </a:cubicBezTo>
                <a:cubicBezTo>
                  <a:pt x="5826620" y="2073672"/>
                  <a:pt x="5824140" y="2073672"/>
                  <a:pt x="5819179" y="2073672"/>
                </a:cubicBezTo>
                <a:lnTo>
                  <a:pt x="5811737" y="2081114"/>
                </a:lnTo>
                <a:cubicBezTo>
                  <a:pt x="5811737" y="2081114"/>
                  <a:pt x="5810497" y="2081114"/>
                  <a:pt x="5808017" y="2081114"/>
                </a:cubicBezTo>
                <a:cubicBezTo>
                  <a:pt x="5805537" y="2081114"/>
                  <a:pt x="5801816" y="2081114"/>
                  <a:pt x="5796855" y="2081114"/>
                </a:cubicBezTo>
                <a:close/>
                <a:moveTo>
                  <a:pt x="937617" y="2066231"/>
                </a:moveTo>
                <a:cubicBezTo>
                  <a:pt x="927695" y="2076153"/>
                  <a:pt x="930176" y="2081114"/>
                  <a:pt x="945058" y="2081114"/>
                </a:cubicBezTo>
                <a:cubicBezTo>
                  <a:pt x="950019" y="2081114"/>
                  <a:pt x="953740" y="2081114"/>
                  <a:pt x="956220" y="2081114"/>
                </a:cubicBezTo>
                <a:cubicBezTo>
                  <a:pt x="958701" y="2081114"/>
                  <a:pt x="959941" y="2078634"/>
                  <a:pt x="959941" y="2073672"/>
                </a:cubicBezTo>
                <a:close/>
                <a:moveTo>
                  <a:pt x="409277" y="2066231"/>
                </a:moveTo>
                <a:cubicBezTo>
                  <a:pt x="409277" y="2071192"/>
                  <a:pt x="411758" y="2071192"/>
                  <a:pt x="416718" y="2066231"/>
                </a:cubicBezTo>
                <a:lnTo>
                  <a:pt x="416718" y="2073672"/>
                </a:lnTo>
                <a:lnTo>
                  <a:pt x="394394" y="2088555"/>
                </a:lnTo>
                <a:cubicBezTo>
                  <a:pt x="384472" y="2093516"/>
                  <a:pt x="379511" y="2103438"/>
                  <a:pt x="379511" y="2118321"/>
                </a:cubicBezTo>
                <a:cubicBezTo>
                  <a:pt x="384472" y="2123282"/>
                  <a:pt x="385712" y="2127003"/>
                  <a:pt x="383232" y="2129483"/>
                </a:cubicBezTo>
                <a:cubicBezTo>
                  <a:pt x="380752" y="2131964"/>
                  <a:pt x="377031" y="2135684"/>
                  <a:pt x="372070" y="2140645"/>
                </a:cubicBezTo>
                <a:cubicBezTo>
                  <a:pt x="367109" y="2145606"/>
                  <a:pt x="362148" y="2148086"/>
                  <a:pt x="357187" y="2148086"/>
                </a:cubicBezTo>
                <a:lnTo>
                  <a:pt x="357187" y="2140645"/>
                </a:lnTo>
                <a:cubicBezTo>
                  <a:pt x="367109" y="2135684"/>
                  <a:pt x="369590" y="2130723"/>
                  <a:pt x="364628" y="2125762"/>
                </a:cubicBezTo>
                <a:lnTo>
                  <a:pt x="372070" y="2118321"/>
                </a:lnTo>
                <a:lnTo>
                  <a:pt x="379511" y="2103438"/>
                </a:lnTo>
                <a:cubicBezTo>
                  <a:pt x="379511" y="2103438"/>
                  <a:pt x="379511" y="2100958"/>
                  <a:pt x="379511" y="2095997"/>
                </a:cubicBezTo>
                <a:cubicBezTo>
                  <a:pt x="379511" y="2091036"/>
                  <a:pt x="379511" y="2088555"/>
                  <a:pt x="379511" y="2088555"/>
                </a:cubicBezTo>
                <a:cubicBezTo>
                  <a:pt x="384472" y="2088555"/>
                  <a:pt x="386953" y="2086075"/>
                  <a:pt x="386953" y="2081114"/>
                </a:cubicBezTo>
                <a:close/>
                <a:moveTo>
                  <a:pt x="5781972" y="2058790"/>
                </a:moveTo>
                <a:cubicBezTo>
                  <a:pt x="5786933" y="2058790"/>
                  <a:pt x="5789413" y="2058790"/>
                  <a:pt x="5789413" y="2058790"/>
                </a:cubicBezTo>
                <a:lnTo>
                  <a:pt x="5781972" y="2066231"/>
                </a:lnTo>
                <a:cubicBezTo>
                  <a:pt x="5781972" y="2061270"/>
                  <a:pt x="5781972" y="2058790"/>
                  <a:pt x="5781972" y="2058790"/>
                </a:cubicBezTo>
                <a:close/>
                <a:moveTo>
                  <a:pt x="887387" y="2055069"/>
                </a:moveTo>
                <a:cubicBezTo>
                  <a:pt x="888628" y="2055069"/>
                  <a:pt x="890488" y="2056309"/>
                  <a:pt x="892968" y="2058790"/>
                </a:cubicBezTo>
                <a:lnTo>
                  <a:pt x="885527" y="2058790"/>
                </a:lnTo>
                <a:cubicBezTo>
                  <a:pt x="885527" y="2056309"/>
                  <a:pt x="886147" y="2055069"/>
                  <a:pt x="887387" y="2055069"/>
                </a:cubicBezTo>
                <a:close/>
                <a:moveTo>
                  <a:pt x="5424785" y="2043907"/>
                </a:moveTo>
                <a:lnTo>
                  <a:pt x="5409902" y="2051348"/>
                </a:lnTo>
                <a:cubicBezTo>
                  <a:pt x="5409902" y="2056309"/>
                  <a:pt x="5409902" y="2060030"/>
                  <a:pt x="5409902" y="2062510"/>
                </a:cubicBezTo>
                <a:cubicBezTo>
                  <a:pt x="5409902" y="2064991"/>
                  <a:pt x="5413622" y="2066231"/>
                  <a:pt x="5421064" y="2066231"/>
                </a:cubicBezTo>
                <a:cubicBezTo>
                  <a:pt x="5428505" y="2066231"/>
                  <a:pt x="5432226" y="2063751"/>
                  <a:pt x="5432226" y="2058790"/>
                </a:cubicBezTo>
                <a:lnTo>
                  <a:pt x="5432226" y="2051348"/>
                </a:lnTo>
                <a:close/>
                <a:moveTo>
                  <a:pt x="959941" y="2043907"/>
                </a:moveTo>
                <a:cubicBezTo>
                  <a:pt x="959941" y="2043907"/>
                  <a:pt x="959941" y="2046387"/>
                  <a:pt x="959941" y="2051348"/>
                </a:cubicBezTo>
                <a:cubicBezTo>
                  <a:pt x="959941" y="2056309"/>
                  <a:pt x="959941" y="2058790"/>
                  <a:pt x="959941" y="2058790"/>
                </a:cubicBezTo>
                <a:cubicBezTo>
                  <a:pt x="959941" y="2058790"/>
                  <a:pt x="962421" y="2056309"/>
                  <a:pt x="967383" y="2051348"/>
                </a:cubicBezTo>
                <a:close/>
                <a:moveTo>
                  <a:pt x="431601" y="2043907"/>
                </a:moveTo>
                <a:cubicBezTo>
                  <a:pt x="436562" y="2043907"/>
                  <a:pt x="439043" y="2046387"/>
                  <a:pt x="439043" y="2051348"/>
                </a:cubicBezTo>
                <a:cubicBezTo>
                  <a:pt x="439043" y="2056309"/>
                  <a:pt x="439043" y="2058790"/>
                  <a:pt x="439043" y="2058790"/>
                </a:cubicBezTo>
                <a:cubicBezTo>
                  <a:pt x="434082" y="2058790"/>
                  <a:pt x="431601" y="2056309"/>
                  <a:pt x="431601" y="2051348"/>
                </a:cubicBezTo>
                <a:close/>
                <a:moveTo>
                  <a:pt x="5871269" y="2036465"/>
                </a:moveTo>
                <a:cubicBezTo>
                  <a:pt x="5876230" y="2036465"/>
                  <a:pt x="5878710" y="2038946"/>
                  <a:pt x="5878710" y="2043907"/>
                </a:cubicBezTo>
                <a:cubicBezTo>
                  <a:pt x="5878710" y="2043907"/>
                  <a:pt x="5876230" y="2043907"/>
                  <a:pt x="5871269" y="2043907"/>
                </a:cubicBezTo>
                <a:close/>
                <a:moveTo>
                  <a:pt x="409277" y="2036465"/>
                </a:moveTo>
                <a:cubicBezTo>
                  <a:pt x="414238" y="2036465"/>
                  <a:pt x="416718" y="2038946"/>
                  <a:pt x="416718" y="2043907"/>
                </a:cubicBezTo>
                <a:cubicBezTo>
                  <a:pt x="416718" y="2048868"/>
                  <a:pt x="414238" y="2048868"/>
                  <a:pt x="409277" y="2043907"/>
                </a:cubicBezTo>
                <a:close/>
                <a:moveTo>
                  <a:pt x="803672" y="2029024"/>
                </a:moveTo>
                <a:lnTo>
                  <a:pt x="811113" y="2029024"/>
                </a:lnTo>
                <a:cubicBezTo>
                  <a:pt x="811113" y="2033985"/>
                  <a:pt x="808633" y="2036465"/>
                  <a:pt x="803672" y="2036465"/>
                </a:cubicBezTo>
                <a:cubicBezTo>
                  <a:pt x="803672" y="2036465"/>
                  <a:pt x="803672" y="2033985"/>
                  <a:pt x="803672" y="2029024"/>
                </a:cubicBezTo>
                <a:close/>
                <a:moveTo>
                  <a:pt x="930176" y="2021582"/>
                </a:moveTo>
                <a:cubicBezTo>
                  <a:pt x="930176" y="2021582"/>
                  <a:pt x="932656" y="2024063"/>
                  <a:pt x="937617" y="2029024"/>
                </a:cubicBezTo>
                <a:lnTo>
                  <a:pt x="937617" y="2021582"/>
                </a:lnTo>
                <a:cubicBezTo>
                  <a:pt x="932656" y="2021582"/>
                  <a:pt x="930176" y="2021582"/>
                  <a:pt x="930176" y="2021582"/>
                </a:cubicBezTo>
                <a:close/>
                <a:moveTo>
                  <a:pt x="521828" y="2016001"/>
                </a:moveTo>
                <a:cubicBezTo>
                  <a:pt x="519968" y="2016002"/>
                  <a:pt x="518418" y="2016622"/>
                  <a:pt x="517177" y="2017862"/>
                </a:cubicBezTo>
                <a:cubicBezTo>
                  <a:pt x="514697" y="2020342"/>
                  <a:pt x="514697" y="2022823"/>
                  <a:pt x="517177" y="2025303"/>
                </a:cubicBezTo>
                <a:cubicBezTo>
                  <a:pt x="519658" y="2027784"/>
                  <a:pt x="523379" y="2029024"/>
                  <a:pt x="528339" y="2029024"/>
                </a:cubicBezTo>
                <a:cubicBezTo>
                  <a:pt x="533301" y="2029024"/>
                  <a:pt x="535781" y="2027784"/>
                  <a:pt x="535781" y="2025303"/>
                </a:cubicBezTo>
                <a:cubicBezTo>
                  <a:pt x="535781" y="2022823"/>
                  <a:pt x="533301" y="2020342"/>
                  <a:pt x="528339" y="2017862"/>
                </a:cubicBezTo>
                <a:cubicBezTo>
                  <a:pt x="525859" y="2016622"/>
                  <a:pt x="523689" y="2016002"/>
                  <a:pt x="521828" y="2016001"/>
                </a:cubicBezTo>
                <a:close/>
                <a:moveTo>
                  <a:pt x="5930800" y="2006700"/>
                </a:moveTo>
                <a:cubicBezTo>
                  <a:pt x="5930800" y="2006700"/>
                  <a:pt x="5933280" y="2006700"/>
                  <a:pt x="5938241" y="2006700"/>
                </a:cubicBezTo>
                <a:cubicBezTo>
                  <a:pt x="5938241" y="2006700"/>
                  <a:pt x="5939482" y="2006700"/>
                  <a:pt x="5941962" y="2006700"/>
                </a:cubicBezTo>
                <a:cubicBezTo>
                  <a:pt x="5944442" y="2006700"/>
                  <a:pt x="5945683" y="2007940"/>
                  <a:pt x="5945683" y="2010420"/>
                </a:cubicBezTo>
                <a:cubicBezTo>
                  <a:pt x="5945683" y="2012901"/>
                  <a:pt x="5945683" y="2014141"/>
                  <a:pt x="5945683" y="2014141"/>
                </a:cubicBezTo>
                <a:cubicBezTo>
                  <a:pt x="5945683" y="2014141"/>
                  <a:pt x="5943203" y="2014141"/>
                  <a:pt x="5938241" y="2014141"/>
                </a:cubicBezTo>
                <a:cubicBezTo>
                  <a:pt x="5933280" y="2014141"/>
                  <a:pt x="5930800" y="2011661"/>
                  <a:pt x="5930800" y="2006700"/>
                </a:cubicBezTo>
                <a:close/>
                <a:moveTo>
                  <a:pt x="5685233" y="1999258"/>
                </a:moveTo>
                <a:cubicBezTo>
                  <a:pt x="5690195" y="1999258"/>
                  <a:pt x="5693915" y="2000499"/>
                  <a:pt x="5696395" y="2002979"/>
                </a:cubicBezTo>
                <a:cubicBezTo>
                  <a:pt x="5698875" y="2005459"/>
                  <a:pt x="5700117" y="2009180"/>
                  <a:pt x="5700117" y="2014141"/>
                </a:cubicBezTo>
                <a:lnTo>
                  <a:pt x="5685233" y="2014141"/>
                </a:lnTo>
                <a:cubicBezTo>
                  <a:pt x="5680272" y="2004219"/>
                  <a:pt x="5680272" y="1999258"/>
                  <a:pt x="5685233" y="1999258"/>
                </a:cubicBezTo>
                <a:close/>
                <a:moveTo>
                  <a:pt x="699492" y="1999258"/>
                </a:moveTo>
                <a:lnTo>
                  <a:pt x="692051" y="2006700"/>
                </a:lnTo>
                <a:cubicBezTo>
                  <a:pt x="692051" y="2006700"/>
                  <a:pt x="694531" y="2006700"/>
                  <a:pt x="699492" y="2006700"/>
                </a:cubicBezTo>
                <a:cubicBezTo>
                  <a:pt x="704453" y="2006700"/>
                  <a:pt x="706933" y="2005459"/>
                  <a:pt x="706933" y="2002979"/>
                </a:cubicBezTo>
                <a:cubicBezTo>
                  <a:pt x="706933" y="2000499"/>
                  <a:pt x="704453" y="1999258"/>
                  <a:pt x="699492" y="1999258"/>
                </a:cubicBezTo>
                <a:close/>
                <a:moveTo>
                  <a:pt x="5923359" y="1984375"/>
                </a:moveTo>
                <a:lnTo>
                  <a:pt x="5930800" y="1984375"/>
                </a:lnTo>
                <a:cubicBezTo>
                  <a:pt x="5930800" y="1989336"/>
                  <a:pt x="5928320" y="1991817"/>
                  <a:pt x="5923359" y="1991817"/>
                </a:cubicBezTo>
                <a:cubicBezTo>
                  <a:pt x="5918397" y="1991817"/>
                  <a:pt x="5918397" y="1989336"/>
                  <a:pt x="5923359" y="1984375"/>
                </a:cubicBezTo>
                <a:close/>
                <a:moveTo>
                  <a:pt x="5666630" y="1969493"/>
                </a:moveTo>
                <a:cubicBezTo>
                  <a:pt x="5669110" y="1969493"/>
                  <a:pt x="5670351" y="1971973"/>
                  <a:pt x="5670351" y="1976934"/>
                </a:cubicBezTo>
                <a:cubicBezTo>
                  <a:pt x="5670351" y="1981895"/>
                  <a:pt x="5667871" y="1984375"/>
                  <a:pt x="5662909" y="1984375"/>
                </a:cubicBezTo>
                <a:lnTo>
                  <a:pt x="5662909" y="1976934"/>
                </a:lnTo>
                <a:cubicBezTo>
                  <a:pt x="5662909" y="1971973"/>
                  <a:pt x="5664150" y="1969493"/>
                  <a:pt x="5666630" y="1969493"/>
                </a:cubicBezTo>
                <a:close/>
                <a:moveTo>
                  <a:pt x="915293" y="1969493"/>
                </a:moveTo>
                <a:lnTo>
                  <a:pt x="900410" y="1976934"/>
                </a:lnTo>
                <a:cubicBezTo>
                  <a:pt x="895449" y="1986856"/>
                  <a:pt x="892968" y="1994297"/>
                  <a:pt x="892968" y="1999258"/>
                </a:cubicBezTo>
                <a:cubicBezTo>
                  <a:pt x="897930" y="1999258"/>
                  <a:pt x="905371" y="1996778"/>
                  <a:pt x="915293" y="1991817"/>
                </a:cubicBezTo>
                <a:cubicBezTo>
                  <a:pt x="920254" y="1986856"/>
                  <a:pt x="922734" y="1983135"/>
                  <a:pt x="922734" y="1980655"/>
                </a:cubicBezTo>
                <a:cubicBezTo>
                  <a:pt x="922734" y="1978174"/>
                  <a:pt x="920254" y="1974454"/>
                  <a:pt x="915293" y="1969493"/>
                </a:cubicBezTo>
                <a:close/>
                <a:moveTo>
                  <a:pt x="5904755" y="1958331"/>
                </a:moveTo>
                <a:cubicBezTo>
                  <a:pt x="5907235" y="1958331"/>
                  <a:pt x="5910957" y="1959571"/>
                  <a:pt x="5915917" y="1962051"/>
                </a:cubicBezTo>
                <a:lnTo>
                  <a:pt x="5908475" y="1969493"/>
                </a:lnTo>
                <a:cubicBezTo>
                  <a:pt x="5908475" y="1969493"/>
                  <a:pt x="5907235" y="1968252"/>
                  <a:pt x="5904755" y="1965772"/>
                </a:cubicBezTo>
                <a:cubicBezTo>
                  <a:pt x="5902275" y="1963292"/>
                  <a:pt x="5901035" y="1962051"/>
                  <a:pt x="5901035" y="1962051"/>
                </a:cubicBezTo>
                <a:cubicBezTo>
                  <a:pt x="5901035" y="1959571"/>
                  <a:pt x="5902275" y="1958331"/>
                  <a:pt x="5904755" y="1958331"/>
                </a:cubicBezTo>
                <a:close/>
                <a:moveTo>
                  <a:pt x="5677792" y="1954610"/>
                </a:moveTo>
                <a:lnTo>
                  <a:pt x="5685233" y="1962051"/>
                </a:lnTo>
                <a:cubicBezTo>
                  <a:pt x="5685233" y="1962051"/>
                  <a:pt x="5682753" y="1962051"/>
                  <a:pt x="5677792" y="1962051"/>
                </a:cubicBezTo>
                <a:cubicBezTo>
                  <a:pt x="5677792" y="1957090"/>
                  <a:pt x="5677792" y="1954610"/>
                  <a:pt x="5677792" y="1954610"/>
                </a:cubicBezTo>
                <a:close/>
                <a:moveTo>
                  <a:pt x="1026914" y="1947168"/>
                </a:moveTo>
                <a:cubicBezTo>
                  <a:pt x="1026914" y="1952129"/>
                  <a:pt x="1034355" y="1954610"/>
                  <a:pt x="1049238" y="1954610"/>
                </a:cubicBezTo>
                <a:lnTo>
                  <a:pt x="1041797" y="1947168"/>
                </a:lnTo>
                <a:cubicBezTo>
                  <a:pt x="1031875" y="1947168"/>
                  <a:pt x="1026914" y="1947168"/>
                  <a:pt x="1026914" y="1947168"/>
                </a:cubicBezTo>
                <a:close/>
                <a:moveTo>
                  <a:pt x="855762" y="1947168"/>
                </a:moveTo>
                <a:lnTo>
                  <a:pt x="863203" y="1947168"/>
                </a:lnTo>
                <a:cubicBezTo>
                  <a:pt x="863203" y="1952129"/>
                  <a:pt x="863203" y="1954610"/>
                  <a:pt x="863203" y="1954610"/>
                </a:cubicBezTo>
                <a:close/>
                <a:moveTo>
                  <a:pt x="1005403" y="1942750"/>
                </a:moveTo>
                <a:cubicBezTo>
                  <a:pt x="1001140" y="1941975"/>
                  <a:pt x="995908" y="1950889"/>
                  <a:pt x="989707" y="1969493"/>
                </a:cubicBezTo>
                <a:cubicBezTo>
                  <a:pt x="984746" y="1984375"/>
                  <a:pt x="978545" y="1993057"/>
                  <a:pt x="971103" y="1995538"/>
                </a:cubicBezTo>
                <a:cubicBezTo>
                  <a:pt x="963662" y="1998018"/>
                  <a:pt x="959941" y="1999258"/>
                  <a:pt x="959941" y="1999258"/>
                </a:cubicBezTo>
                <a:lnTo>
                  <a:pt x="974824" y="1999258"/>
                </a:lnTo>
                <a:lnTo>
                  <a:pt x="989707" y="1999258"/>
                </a:lnTo>
                <a:cubicBezTo>
                  <a:pt x="989707" y="1999258"/>
                  <a:pt x="994668" y="1994297"/>
                  <a:pt x="1004589" y="1984375"/>
                </a:cubicBezTo>
                <a:cubicBezTo>
                  <a:pt x="1014511" y="1974454"/>
                  <a:pt x="1021953" y="1969493"/>
                  <a:pt x="1026914" y="1969493"/>
                </a:cubicBezTo>
                <a:lnTo>
                  <a:pt x="1019473" y="1969493"/>
                </a:lnTo>
                <a:cubicBezTo>
                  <a:pt x="1014511" y="1964532"/>
                  <a:pt x="1012031" y="1959571"/>
                  <a:pt x="1012031" y="1954610"/>
                </a:cubicBezTo>
                <a:cubicBezTo>
                  <a:pt x="1010171" y="1947168"/>
                  <a:pt x="1007961" y="1943215"/>
                  <a:pt x="1005403" y="1942750"/>
                </a:cubicBezTo>
                <a:close/>
                <a:moveTo>
                  <a:pt x="5737323" y="1939727"/>
                </a:moveTo>
                <a:cubicBezTo>
                  <a:pt x="5742285" y="1939727"/>
                  <a:pt x="5744765" y="1939727"/>
                  <a:pt x="5744765" y="1939727"/>
                </a:cubicBezTo>
                <a:cubicBezTo>
                  <a:pt x="5744765" y="1939727"/>
                  <a:pt x="5744765" y="1940967"/>
                  <a:pt x="5744765" y="1943448"/>
                </a:cubicBezTo>
                <a:cubicBezTo>
                  <a:pt x="5744765" y="1945928"/>
                  <a:pt x="5742285" y="1947168"/>
                  <a:pt x="5737323" y="1947168"/>
                </a:cubicBezTo>
                <a:close/>
                <a:moveTo>
                  <a:pt x="558105" y="1939727"/>
                </a:moveTo>
                <a:cubicBezTo>
                  <a:pt x="563066" y="1939727"/>
                  <a:pt x="565546" y="1942207"/>
                  <a:pt x="565546" y="1947168"/>
                </a:cubicBezTo>
                <a:cubicBezTo>
                  <a:pt x="560586" y="1952129"/>
                  <a:pt x="558105" y="1949649"/>
                  <a:pt x="558105" y="1939727"/>
                </a:cubicBezTo>
                <a:close/>
                <a:moveTo>
                  <a:pt x="5536406" y="1932286"/>
                </a:moveTo>
                <a:cubicBezTo>
                  <a:pt x="5531444" y="1937247"/>
                  <a:pt x="5528964" y="1940967"/>
                  <a:pt x="5528964" y="1943448"/>
                </a:cubicBezTo>
                <a:cubicBezTo>
                  <a:pt x="5528964" y="1945928"/>
                  <a:pt x="5531444" y="1949649"/>
                  <a:pt x="5536406" y="1954610"/>
                </a:cubicBezTo>
                <a:cubicBezTo>
                  <a:pt x="5546327" y="1964532"/>
                  <a:pt x="5553769" y="1967012"/>
                  <a:pt x="5558730" y="1962051"/>
                </a:cubicBezTo>
                <a:cubicBezTo>
                  <a:pt x="5558730" y="1952129"/>
                  <a:pt x="5556250" y="1944688"/>
                  <a:pt x="5551288" y="1939727"/>
                </a:cubicBezTo>
                <a:cubicBezTo>
                  <a:pt x="5546327" y="1934766"/>
                  <a:pt x="5542606" y="1932286"/>
                  <a:pt x="5540126" y="1932286"/>
                </a:cubicBezTo>
                <a:cubicBezTo>
                  <a:pt x="5537646" y="1932286"/>
                  <a:pt x="5536406" y="1932286"/>
                  <a:pt x="5536406" y="1932286"/>
                </a:cubicBezTo>
                <a:close/>
                <a:moveTo>
                  <a:pt x="5636865" y="1917403"/>
                </a:moveTo>
                <a:cubicBezTo>
                  <a:pt x="5639345" y="1917403"/>
                  <a:pt x="5644306" y="1922364"/>
                  <a:pt x="5651747" y="1932286"/>
                </a:cubicBezTo>
                <a:cubicBezTo>
                  <a:pt x="5659189" y="1942207"/>
                  <a:pt x="5662909" y="1947168"/>
                  <a:pt x="5662909" y="1947168"/>
                </a:cubicBezTo>
                <a:lnTo>
                  <a:pt x="5648027" y="1947168"/>
                </a:lnTo>
                <a:cubicBezTo>
                  <a:pt x="5643065" y="1942207"/>
                  <a:pt x="5639345" y="1938487"/>
                  <a:pt x="5636865" y="1936006"/>
                </a:cubicBezTo>
                <a:cubicBezTo>
                  <a:pt x="5634385" y="1933526"/>
                  <a:pt x="5633143" y="1931045"/>
                  <a:pt x="5633143" y="1928565"/>
                </a:cubicBezTo>
                <a:cubicBezTo>
                  <a:pt x="5633143" y="1926085"/>
                  <a:pt x="5633143" y="1923604"/>
                  <a:pt x="5633143" y="1921123"/>
                </a:cubicBezTo>
                <a:cubicBezTo>
                  <a:pt x="5633143" y="1918643"/>
                  <a:pt x="5634385" y="1917403"/>
                  <a:pt x="5636865" y="1917403"/>
                </a:cubicBezTo>
                <a:close/>
                <a:moveTo>
                  <a:pt x="565546" y="1909961"/>
                </a:moveTo>
                <a:lnTo>
                  <a:pt x="558105" y="1924844"/>
                </a:lnTo>
                <a:cubicBezTo>
                  <a:pt x="553144" y="1929805"/>
                  <a:pt x="548183" y="1932286"/>
                  <a:pt x="543222" y="1932286"/>
                </a:cubicBezTo>
                <a:lnTo>
                  <a:pt x="543222" y="1924844"/>
                </a:lnTo>
                <a:lnTo>
                  <a:pt x="550664" y="1917403"/>
                </a:lnTo>
                <a:cubicBezTo>
                  <a:pt x="550664" y="1912442"/>
                  <a:pt x="555625" y="1909961"/>
                  <a:pt x="565546" y="1909961"/>
                </a:cubicBezTo>
                <a:close/>
                <a:moveTo>
                  <a:pt x="5681513" y="1872754"/>
                </a:moveTo>
                <a:cubicBezTo>
                  <a:pt x="5683993" y="1872754"/>
                  <a:pt x="5685233" y="1876475"/>
                  <a:pt x="5685233" y="1883916"/>
                </a:cubicBezTo>
                <a:cubicBezTo>
                  <a:pt x="5685233" y="1891358"/>
                  <a:pt x="5683993" y="1895079"/>
                  <a:pt x="5681513" y="1895079"/>
                </a:cubicBezTo>
                <a:cubicBezTo>
                  <a:pt x="5679033" y="1895079"/>
                  <a:pt x="5677792" y="1891358"/>
                  <a:pt x="5677792" y="1883916"/>
                </a:cubicBezTo>
                <a:cubicBezTo>
                  <a:pt x="5677792" y="1876475"/>
                  <a:pt x="5679033" y="1872754"/>
                  <a:pt x="5681513" y="1872754"/>
                </a:cubicBezTo>
                <a:close/>
                <a:moveTo>
                  <a:pt x="5648027" y="1872754"/>
                </a:moveTo>
                <a:cubicBezTo>
                  <a:pt x="5648027" y="1872754"/>
                  <a:pt x="5650507" y="1872754"/>
                  <a:pt x="5655468" y="1872754"/>
                </a:cubicBezTo>
                <a:cubicBezTo>
                  <a:pt x="5655468" y="1877715"/>
                  <a:pt x="5652988" y="1880196"/>
                  <a:pt x="5648027" y="1880196"/>
                </a:cubicBezTo>
                <a:cubicBezTo>
                  <a:pt x="5643065" y="1880196"/>
                  <a:pt x="5643065" y="1877715"/>
                  <a:pt x="5648027" y="1872754"/>
                </a:cubicBezTo>
                <a:close/>
                <a:moveTo>
                  <a:pt x="625078" y="1872754"/>
                </a:moveTo>
                <a:cubicBezTo>
                  <a:pt x="620117" y="1877715"/>
                  <a:pt x="615156" y="1885157"/>
                  <a:pt x="610195" y="1895079"/>
                </a:cubicBezTo>
                <a:cubicBezTo>
                  <a:pt x="615156" y="1905000"/>
                  <a:pt x="620117" y="1907481"/>
                  <a:pt x="625078" y="1902520"/>
                </a:cubicBezTo>
                <a:close/>
                <a:moveTo>
                  <a:pt x="5712209" y="1868569"/>
                </a:moveTo>
                <a:cubicBezTo>
                  <a:pt x="5717789" y="1867639"/>
                  <a:pt x="5726161" y="1876475"/>
                  <a:pt x="5737323" y="1895079"/>
                </a:cubicBezTo>
                <a:cubicBezTo>
                  <a:pt x="5747245" y="1909961"/>
                  <a:pt x="5749726" y="1917403"/>
                  <a:pt x="5744765" y="1917403"/>
                </a:cubicBezTo>
                <a:cubicBezTo>
                  <a:pt x="5739803" y="1917403"/>
                  <a:pt x="5737323" y="1914922"/>
                  <a:pt x="5737323" y="1909961"/>
                </a:cubicBezTo>
                <a:cubicBezTo>
                  <a:pt x="5737323" y="1905000"/>
                  <a:pt x="5734843" y="1901280"/>
                  <a:pt x="5729882" y="1898799"/>
                </a:cubicBezTo>
                <a:cubicBezTo>
                  <a:pt x="5724921" y="1896319"/>
                  <a:pt x="5722441" y="1892598"/>
                  <a:pt x="5722441" y="1887637"/>
                </a:cubicBezTo>
                <a:cubicBezTo>
                  <a:pt x="5722441" y="1887637"/>
                  <a:pt x="5721200" y="1886397"/>
                  <a:pt x="5718720" y="1883916"/>
                </a:cubicBezTo>
                <a:cubicBezTo>
                  <a:pt x="5716239" y="1881436"/>
                  <a:pt x="5714999" y="1880196"/>
                  <a:pt x="5714999" y="1880196"/>
                </a:cubicBezTo>
                <a:cubicBezTo>
                  <a:pt x="5705077" y="1880196"/>
                  <a:pt x="5702597" y="1877715"/>
                  <a:pt x="5707557" y="1872754"/>
                </a:cubicBezTo>
                <a:cubicBezTo>
                  <a:pt x="5708797" y="1870274"/>
                  <a:pt x="5710348" y="1868879"/>
                  <a:pt x="5712209" y="1868569"/>
                </a:cubicBezTo>
                <a:close/>
                <a:moveTo>
                  <a:pt x="926455" y="1865313"/>
                </a:moveTo>
                <a:cubicBezTo>
                  <a:pt x="923975" y="1865313"/>
                  <a:pt x="922734" y="1869034"/>
                  <a:pt x="922734" y="1876475"/>
                </a:cubicBezTo>
                <a:cubicBezTo>
                  <a:pt x="922734" y="1883916"/>
                  <a:pt x="923975" y="1887637"/>
                  <a:pt x="926455" y="1887637"/>
                </a:cubicBezTo>
                <a:cubicBezTo>
                  <a:pt x="928935" y="1887637"/>
                  <a:pt x="930176" y="1883916"/>
                  <a:pt x="930176" y="1876475"/>
                </a:cubicBezTo>
                <a:cubicBezTo>
                  <a:pt x="930176" y="1869034"/>
                  <a:pt x="928935" y="1865313"/>
                  <a:pt x="926455" y="1865313"/>
                </a:cubicBezTo>
                <a:close/>
                <a:moveTo>
                  <a:pt x="736699" y="1857872"/>
                </a:moveTo>
                <a:cubicBezTo>
                  <a:pt x="731738" y="1857872"/>
                  <a:pt x="729257" y="1860352"/>
                  <a:pt x="729257" y="1865313"/>
                </a:cubicBezTo>
                <a:cubicBezTo>
                  <a:pt x="729257" y="1870274"/>
                  <a:pt x="728017" y="1873995"/>
                  <a:pt x="725537" y="1876475"/>
                </a:cubicBezTo>
                <a:cubicBezTo>
                  <a:pt x="723057" y="1878955"/>
                  <a:pt x="719336" y="1880196"/>
                  <a:pt x="714375" y="1880196"/>
                </a:cubicBezTo>
                <a:cubicBezTo>
                  <a:pt x="694531" y="1890118"/>
                  <a:pt x="684609" y="1902520"/>
                  <a:pt x="684609" y="1917403"/>
                </a:cubicBezTo>
                <a:cubicBezTo>
                  <a:pt x="679648" y="1917403"/>
                  <a:pt x="674687" y="1917403"/>
                  <a:pt x="669726" y="1917403"/>
                </a:cubicBezTo>
                <a:lnTo>
                  <a:pt x="662285" y="1932286"/>
                </a:lnTo>
                <a:cubicBezTo>
                  <a:pt x="662285" y="1937247"/>
                  <a:pt x="658564" y="1943448"/>
                  <a:pt x="651123" y="1950889"/>
                </a:cubicBezTo>
                <a:cubicBezTo>
                  <a:pt x="643681" y="1958331"/>
                  <a:pt x="637480" y="1962051"/>
                  <a:pt x="632519" y="1962051"/>
                </a:cubicBezTo>
                <a:cubicBezTo>
                  <a:pt x="632519" y="1967012"/>
                  <a:pt x="625078" y="1973213"/>
                  <a:pt x="610195" y="1980655"/>
                </a:cubicBezTo>
                <a:cubicBezTo>
                  <a:pt x="595312" y="1988096"/>
                  <a:pt x="591592" y="1994297"/>
                  <a:pt x="599033" y="1999258"/>
                </a:cubicBezTo>
                <a:cubicBezTo>
                  <a:pt x="606474" y="2004219"/>
                  <a:pt x="607715" y="2006700"/>
                  <a:pt x="602754" y="2006700"/>
                </a:cubicBezTo>
                <a:cubicBezTo>
                  <a:pt x="602754" y="2006700"/>
                  <a:pt x="601513" y="2007940"/>
                  <a:pt x="599033" y="2010420"/>
                </a:cubicBezTo>
                <a:cubicBezTo>
                  <a:pt x="596553" y="2012901"/>
                  <a:pt x="595312" y="2016621"/>
                  <a:pt x="595312" y="2021582"/>
                </a:cubicBezTo>
                <a:cubicBezTo>
                  <a:pt x="595312" y="2026544"/>
                  <a:pt x="592832" y="2031505"/>
                  <a:pt x="587871" y="2036465"/>
                </a:cubicBezTo>
                <a:cubicBezTo>
                  <a:pt x="582910" y="2041427"/>
                  <a:pt x="577949" y="2043907"/>
                  <a:pt x="572988" y="2043907"/>
                </a:cubicBezTo>
                <a:cubicBezTo>
                  <a:pt x="568027" y="2048868"/>
                  <a:pt x="563066" y="2056309"/>
                  <a:pt x="558105" y="2066231"/>
                </a:cubicBezTo>
                <a:lnTo>
                  <a:pt x="550664" y="2081114"/>
                </a:lnTo>
                <a:cubicBezTo>
                  <a:pt x="550664" y="2081114"/>
                  <a:pt x="548183" y="2081114"/>
                  <a:pt x="543222" y="2081114"/>
                </a:cubicBezTo>
                <a:lnTo>
                  <a:pt x="528339" y="2088555"/>
                </a:lnTo>
                <a:cubicBezTo>
                  <a:pt x="508496" y="2093516"/>
                  <a:pt x="501054" y="2100958"/>
                  <a:pt x="506015" y="2110879"/>
                </a:cubicBezTo>
                <a:lnTo>
                  <a:pt x="498574" y="2110879"/>
                </a:lnTo>
                <a:cubicBezTo>
                  <a:pt x="493613" y="2110879"/>
                  <a:pt x="489892" y="2112120"/>
                  <a:pt x="487412" y="2114600"/>
                </a:cubicBezTo>
                <a:cubicBezTo>
                  <a:pt x="484931" y="2117081"/>
                  <a:pt x="486172" y="2120801"/>
                  <a:pt x="491132" y="2125762"/>
                </a:cubicBezTo>
                <a:cubicBezTo>
                  <a:pt x="496094" y="2130723"/>
                  <a:pt x="497334" y="2135684"/>
                  <a:pt x="494853" y="2140645"/>
                </a:cubicBezTo>
                <a:cubicBezTo>
                  <a:pt x="492373" y="2145606"/>
                  <a:pt x="488652" y="2148086"/>
                  <a:pt x="483691" y="2148086"/>
                </a:cubicBezTo>
                <a:cubicBezTo>
                  <a:pt x="483691" y="2148086"/>
                  <a:pt x="483691" y="2149327"/>
                  <a:pt x="483691" y="2151807"/>
                </a:cubicBezTo>
                <a:cubicBezTo>
                  <a:pt x="483691" y="2154288"/>
                  <a:pt x="483691" y="2158008"/>
                  <a:pt x="483691" y="2162969"/>
                </a:cubicBezTo>
                <a:cubicBezTo>
                  <a:pt x="483691" y="2182813"/>
                  <a:pt x="491132" y="2185293"/>
                  <a:pt x="506015" y="2170411"/>
                </a:cubicBezTo>
                <a:lnTo>
                  <a:pt x="513457" y="2155528"/>
                </a:lnTo>
                <a:cubicBezTo>
                  <a:pt x="518418" y="2155528"/>
                  <a:pt x="520898" y="2155528"/>
                  <a:pt x="520898" y="2155528"/>
                </a:cubicBezTo>
                <a:cubicBezTo>
                  <a:pt x="520898" y="2155528"/>
                  <a:pt x="522138" y="2154288"/>
                  <a:pt x="524619" y="2151807"/>
                </a:cubicBezTo>
                <a:cubicBezTo>
                  <a:pt x="527099" y="2149327"/>
                  <a:pt x="528339" y="2148086"/>
                  <a:pt x="528339" y="2148086"/>
                </a:cubicBezTo>
                <a:lnTo>
                  <a:pt x="550664" y="2118321"/>
                </a:lnTo>
                <a:cubicBezTo>
                  <a:pt x="555625" y="2108399"/>
                  <a:pt x="559345" y="2102198"/>
                  <a:pt x="561826" y="2099717"/>
                </a:cubicBezTo>
                <a:cubicBezTo>
                  <a:pt x="564306" y="2097237"/>
                  <a:pt x="563066" y="2095997"/>
                  <a:pt x="558105" y="2095997"/>
                </a:cubicBezTo>
                <a:lnTo>
                  <a:pt x="572988" y="2081114"/>
                </a:lnTo>
                <a:lnTo>
                  <a:pt x="602754" y="2051348"/>
                </a:lnTo>
                <a:cubicBezTo>
                  <a:pt x="607715" y="2046387"/>
                  <a:pt x="615156" y="2041427"/>
                  <a:pt x="625078" y="2036465"/>
                </a:cubicBezTo>
                <a:cubicBezTo>
                  <a:pt x="630039" y="2031505"/>
                  <a:pt x="633759" y="2027784"/>
                  <a:pt x="636240" y="2025303"/>
                </a:cubicBezTo>
                <a:cubicBezTo>
                  <a:pt x="638720" y="2022823"/>
                  <a:pt x="638720" y="2021582"/>
                  <a:pt x="636240" y="2021582"/>
                </a:cubicBezTo>
                <a:cubicBezTo>
                  <a:pt x="633759" y="2021582"/>
                  <a:pt x="633759" y="2020342"/>
                  <a:pt x="636240" y="2017862"/>
                </a:cubicBezTo>
                <a:cubicBezTo>
                  <a:pt x="638720" y="2015381"/>
                  <a:pt x="639961" y="2014141"/>
                  <a:pt x="639961" y="2014141"/>
                </a:cubicBezTo>
                <a:cubicBezTo>
                  <a:pt x="649882" y="2014141"/>
                  <a:pt x="654844" y="2011661"/>
                  <a:pt x="654844" y="2006700"/>
                </a:cubicBezTo>
                <a:cubicBezTo>
                  <a:pt x="654844" y="2001739"/>
                  <a:pt x="654844" y="1998018"/>
                  <a:pt x="654844" y="1995538"/>
                </a:cubicBezTo>
                <a:cubicBezTo>
                  <a:pt x="654844" y="1993057"/>
                  <a:pt x="657324" y="1989336"/>
                  <a:pt x="662285" y="1984375"/>
                </a:cubicBezTo>
                <a:cubicBezTo>
                  <a:pt x="667246" y="1979414"/>
                  <a:pt x="669726" y="1974454"/>
                  <a:pt x="669726" y="1969493"/>
                </a:cubicBezTo>
                <a:cubicBezTo>
                  <a:pt x="669726" y="1964532"/>
                  <a:pt x="672207" y="1962051"/>
                  <a:pt x="677168" y="1962051"/>
                </a:cubicBezTo>
                <a:cubicBezTo>
                  <a:pt x="682129" y="1957090"/>
                  <a:pt x="685849" y="1953369"/>
                  <a:pt x="688330" y="1950889"/>
                </a:cubicBezTo>
                <a:cubicBezTo>
                  <a:pt x="690810" y="1948409"/>
                  <a:pt x="692051" y="1947168"/>
                  <a:pt x="692051" y="1947168"/>
                </a:cubicBezTo>
                <a:lnTo>
                  <a:pt x="706933" y="1932286"/>
                </a:lnTo>
                <a:cubicBezTo>
                  <a:pt x="721816" y="1922364"/>
                  <a:pt x="724297" y="1914922"/>
                  <a:pt x="714375" y="1909961"/>
                </a:cubicBezTo>
                <a:lnTo>
                  <a:pt x="721816" y="1902520"/>
                </a:lnTo>
                <a:cubicBezTo>
                  <a:pt x="726777" y="1897559"/>
                  <a:pt x="730498" y="1893838"/>
                  <a:pt x="732978" y="1891358"/>
                </a:cubicBezTo>
                <a:cubicBezTo>
                  <a:pt x="735459" y="1888877"/>
                  <a:pt x="739179" y="1887637"/>
                  <a:pt x="744140" y="1887637"/>
                </a:cubicBezTo>
                <a:cubicBezTo>
                  <a:pt x="749101" y="1887637"/>
                  <a:pt x="750342" y="1882676"/>
                  <a:pt x="747861" y="1872754"/>
                </a:cubicBezTo>
                <a:cubicBezTo>
                  <a:pt x="745381" y="1862833"/>
                  <a:pt x="741660" y="1857872"/>
                  <a:pt x="736699" y="1857872"/>
                </a:cubicBezTo>
                <a:close/>
                <a:moveTo>
                  <a:pt x="1019473" y="1850430"/>
                </a:moveTo>
                <a:cubicBezTo>
                  <a:pt x="999629" y="1850430"/>
                  <a:pt x="989707" y="1852911"/>
                  <a:pt x="989707" y="1857872"/>
                </a:cubicBezTo>
                <a:cubicBezTo>
                  <a:pt x="989707" y="1867793"/>
                  <a:pt x="984746" y="1873995"/>
                  <a:pt x="974824" y="1876475"/>
                </a:cubicBezTo>
                <a:cubicBezTo>
                  <a:pt x="964902" y="1878955"/>
                  <a:pt x="959941" y="1882676"/>
                  <a:pt x="959941" y="1887637"/>
                </a:cubicBezTo>
                <a:cubicBezTo>
                  <a:pt x="959941" y="1892598"/>
                  <a:pt x="961181" y="1895079"/>
                  <a:pt x="963662" y="1895079"/>
                </a:cubicBezTo>
                <a:cubicBezTo>
                  <a:pt x="966142" y="1895079"/>
                  <a:pt x="969863" y="1895079"/>
                  <a:pt x="974824" y="1895079"/>
                </a:cubicBezTo>
                <a:cubicBezTo>
                  <a:pt x="984746" y="1890118"/>
                  <a:pt x="989707" y="1890118"/>
                  <a:pt x="989707" y="1895079"/>
                </a:cubicBezTo>
                <a:cubicBezTo>
                  <a:pt x="989707" y="1900040"/>
                  <a:pt x="987226" y="1902520"/>
                  <a:pt x="982265" y="1902520"/>
                </a:cubicBezTo>
                <a:cubicBezTo>
                  <a:pt x="987226" y="1907481"/>
                  <a:pt x="999629" y="1905000"/>
                  <a:pt x="1019473" y="1895079"/>
                </a:cubicBezTo>
                <a:cubicBezTo>
                  <a:pt x="1019473" y="1895079"/>
                  <a:pt x="1021953" y="1893838"/>
                  <a:pt x="1026914" y="1891358"/>
                </a:cubicBezTo>
                <a:cubicBezTo>
                  <a:pt x="1031875" y="1888877"/>
                  <a:pt x="1034355" y="1887637"/>
                  <a:pt x="1034355" y="1887637"/>
                </a:cubicBezTo>
                <a:lnTo>
                  <a:pt x="1041797" y="1887637"/>
                </a:lnTo>
                <a:cubicBezTo>
                  <a:pt x="1041797" y="1882676"/>
                  <a:pt x="1040556" y="1880196"/>
                  <a:pt x="1038076" y="1880196"/>
                </a:cubicBezTo>
                <a:cubicBezTo>
                  <a:pt x="1035596" y="1880196"/>
                  <a:pt x="1034355" y="1875235"/>
                  <a:pt x="1034355" y="1865313"/>
                </a:cubicBezTo>
                <a:cubicBezTo>
                  <a:pt x="1034355" y="1855391"/>
                  <a:pt x="1029394" y="1850430"/>
                  <a:pt x="1019473" y="1850430"/>
                </a:cubicBezTo>
                <a:close/>
                <a:moveTo>
                  <a:pt x="5693605" y="1845779"/>
                </a:moveTo>
                <a:cubicBezTo>
                  <a:pt x="5694225" y="1845159"/>
                  <a:pt x="5695155" y="1845469"/>
                  <a:pt x="5696395" y="1846709"/>
                </a:cubicBezTo>
                <a:cubicBezTo>
                  <a:pt x="5698875" y="1849190"/>
                  <a:pt x="5700117" y="1850430"/>
                  <a:pt x="5700117" y="1850430"/>
                </a:cubicBezTo>
                <a:cubicBezTo>
                  <a:pt x="5695155" y="1850430"/>
                  <a:pt x="5692675" y="1850430"/>
                  <a:pt x="5692675" y="1850430"/>
                </a:cubicBezTo>
                <a:cubicBezTo>
                  <a:pt x="5692675" y="1847950"/>
                  <a:pt x="5692985" y="1846400"/>
                  <a:pt x="5693605" y="1845779"/>
                </a:cubicBezTo>
                <a:close/>
                <a:moveTo>
                  <a:pt x="1071562" y="1842989"/>
                </a:moveTo>
                <a:cubicBezTo>
                  <a:pt x="1066601" y="1842989"/>
                  <a:pt x="1064121" y="1845469"/>
                  <a:pt x="1064121" y="1850430"/>
                </a:cubicBezTo>
                <a:lnTo>
                  <a:pt x="1071562" y="1850430"/>
                </a:lnTo>
                <a:cubicBezTo>
                  <a:pt x="1076523" y="1850430"/>
                  <a:pt x="1079004" y="1850430"/>
                  <a:pt x="1079004" y="1850430"/>
                </a:cubicBezTo>
                <a:close/>
                <a:moveTo>
                  <a:pt x="955290" y="1838338"/>
                </a:moveTo>
                <a:cubicBezTo>
                  <a:pt x="953430" y="1838958"/>
                  <a:pt x="952500" y="1840508"/>
                  <a:pt x="952500" y="1842989"/>
                </a:cubicBezTo>
                <a:lnTo>
                  <a:pt x="952500" y="1850430"/>
                </a:lnTo>
                <a:lnTo>
                  <a:pt x="967383" y="1850430"/>
                </a:lnTo>
                <a:cubicBezTo>
                  <a:pt x="972344" y="1845469"/>
                  <a:pt x="971103" y="1841748"/>
                  <a:pt x="963662" y="1839268"/>
                </a:cubicBezTo>
                <a:cubicBezTo>
                  <a:pt x="959941" y="1838028"/>
                  <a:pt x="957151" y="1837718"/>
                  <a:pt x="955290" y="1838338"/>
                </a:cubicBezTo>
                <a:close/>
                <a:moveTo>
                  <a:pt x="5752206" y="1835547"/>
                </a:moveTo>
                <a:lnTo>
                  <a:pt x="5759647" y="1850430"/>
                </a:lnTo>
                <a:cubicBezTo>
                  <a:pt x="5759647" y="1855391"/>
                  <a:pt x="5758407" y="1856631"/>
                  <a:pt x="5755927" y="1854151"/>
                </a:cubicBezTo>
                <a:cubicBezTo>
                  <a:pt x="5753447" y="1851670"/>
                  <a:pt x="5752206" y="1850430"/>
                  <a:pt x="5752206" y="1850430"/>
                </a:cubicBezTo>
                <a:cubicBezTo>
                  <a:pt x="5752206" y="1845469"/>
                  <a:pt x="5752206" y="1840508"/>
                  <a:pt x="5752206" y="1835547"/>
                </a:cubicBezTo>
                <a:close/>
                <a:moveTo>
                  <a:pt x="5402460" y="1835547"/>
                </a:moveTo>
                <a:cubicBezTo>
                  <a:pt x="5387577" y="1835547"/>
                  <a:pt x="5385097" y="1838028"/>
                  <a:pt x="5395019" y="1842989"/>
                </a:cubicBezTo>
                <a:cubicBezTo>
                  <a:pt x="5395019" y="1847950"/>
                  <a:pt x="5397499" y="1850430"/>
                  <a:pt x="5402460" y="1850430"/>
                </a:cubicBezTo>
                <a:cubicBezTo>
                  <a:pt x="5407422" y="1850430"/>
                  <a:pt x="5409902" y="1847950"/>
                  <a:pt x="5409902" y="1842989"/>
                </a:cubicBezTo>
                <a:cubicBezTo>
                  <a:pt x="5409902" y="1838028"/>
                  <a:pt x="5407422" y="1835547"/>
                  <a:pt x="5402460" y="1835547"/>
                </a:cubicBezTo>
                <a:close/>
                <a:moveTo>
                  <a:pt x="5789413" y="1828106"/>
                </a:moveTo>
                <a:cubicBezTo>
                  <a:pt x="5789413" y="1828106"/>
                  <a:pt x="5789413" y="1830586"/>
                  <a:pt x="5789413" y="1835547"/>
                </a:cubicBezTo>
                <a:lnTo>
                  <a:pt x="5781972" y="1842989"/>
                </a:lnTo>
                <a:cubicBezTo>
                  <a:pt x="5781972" y="1842989"/>
                  <a:pt x="5781972" y="1840508"/>
                  <a:pt x="5781972" y="1835547"/>
                </a:cubicBezTo>
                <a:cubicBezTo>
                  <a:pt x="5781972" y="1835547"/>
                  <a:pt x="5781972" y="1834307"/>
                  <a:pt x="5781972" y="1831827"/>
                </a:cubicBezTo>
                <a:cubicBezTo>
                  <a:pt x="5781972" y="1829346"/>
                  <a:pt x="5784452" y="1828106"/>
                  <a:pt x="5789413" y="1828106"/>
                </a:cubicBezTo>
                <a:close/>
                <a:moveTo>
                  <a:pt x="5476874" y="1828106"/>
                </a:moveTo>
                <a:lnTo>
                  <a:pt x="5476874" y="1842989"/>
                </a:lnTo>
                <a:cubicBezTo>
                  <a:pt x="5481836" y="1842989"/>
                  <a:pt x="5484316" y="1845469"/>
                  <a:pt x="5484316" y="1850430"/>
                </a:cubicBezTo>
                <a:cubicBezTo>
                  <a:pt x="5484316" y="1865313"/>
                  <a:pt x="5491757" y="1872754"/>
                  <a:pt x="5506640" y="1872754"/>
                </a:cubicBezTo>
                <a:lnTo>
                  <a:pt x="5514081" y="1872754"/>
                </a:lnTo>
                <a:cubicBezTo>
                  <a:pt x="5509120" y="1877715"/>
                  <a:pt x="5510361" y="1883916"/>
                  <a:pt x="5517802" y="1891358"/>
                </a:cubicBezTo>
                <a:cubicBezTo>
                  <a:pt x="5525244" y="1898799"/>
                  <a:pt x="5528964" y="1902520"/>
                  <a:pt x="5528964" y="1902520"/>
                </a:cubicBezTo>
                <a:cubicBezTo>
                  <a:pt x="5528964" y="1907481"/>
                  <a:pt x="5530205" y="1911202"/>
                  <a:pt x="5532685" y="1913682"/>
                </a:cubicBezTo>
                <a:cubicBezTo>
                  <a:pt x="5535165" y="1916162"/>
                  <a:pt x="5536406" y="1917403"/>
                  <a:pt x="5536406" y="1917403"/>
                </a:cubicBezTo>
                <a:cubicBezTo>
                  <a:pt x="5546327" y="1922364"/>
                  <a:pt x="5552529" y="1923604"/>
                  <a:pt x="5555009" y="1921123"/>
                </a:cubicBezTo>
                <a:cubicBezTo>
                  <a:pt x="5557489" y="1918643"/>
                  <a:pt x="5556250" y="1912442"/>
                  <a:pt x="5551288" y="1902520"/>
                </a:cubicBezTo>
                <a:cubicBezTo>
                  <a:pt x="5551288" y="1897559"/>
                  <a:pt x="5550048" y="1893838"/>
                  <a:pt x="5547568" y="1891358"/>
                </a:cubicBezTo>
                <a:cubicBezTo>
                  <a:pt x="5545088" y="1888877"/>
                  <a:pt x="5543847" y="1887637"/>
                  <a:pt x="5543847" y="1887637"/>
                </a:cubicBezTo>
                <a:lnTo>
                  <a:pt x="5528964" y="1880196"/>
                </a:lnTo>
                <a:cubicBezTo>
                  <a:pt x="5519043" y="1875235"/>
                  <a:pt x="5514081" y="1867793"/>
                  <a:pt x="5514081" y="1857872"/>
                </a:cubicBezTo>
                <a:cubicBezTo>
                  <a:pt x="5514081" y="1852911"/>
                  <a:pt x="5510361" y="1846709"/>
                  <a:pt x="5502919" y="1839268"/>
                </a:cubicBezTo>
                <a:cubicBezTo>
                  <a:pt x="5495478" y="1831827"/>
                  <a:pt x="5486796" y="1828106"/>
                  <a:pt x="5476874" y="1828106"/>
                </a:cubicBezTo>
                <a:close/>
                <a:moveTo>
                  <a:pt x="710189" y="1823455"/>
                </a:moveTo>
                <a:cubicBezTo>
                  <a:pt x="705538" y="1823455"/>
                  <a:pt x="699492" y="1826246"/>
                  <a:pt x="692051" y="1831827"/>
                </a:cubicBezTo>
                <a:cubicBezTo>
                  <a:pt x="682129" y="1839268"/>
                  <a:pt x="677168" y="1845469"/>
                  <a:pt x="677168" y="1850430"/>
                </a:cubicBezTo>
                <a:cubicBezTo>
                  <a:pt x="677168" y="1865313"/>
                  <a:pt x="684609" y="1870274"/>
                  <a:pt x="699492" y="1865313"/>
                </a:cubicBezTo>
                <a:lnTo>
                  <a:pt x="706933" y="1850430"/>
                </a:lnTo>
                <a:cubicBezTo>
                  <a:pt x="706933" y="1845469"/>
                  <a:pt x="709414" y="1841748"/>
                  <a:pt x="714375" y="1839268"/>
                </a:cubicBezTo>
                <a:cubicBezTo>
                  <a:pt x="719336" y="1836788"/>
                  <a:pt x="721816" y="1834307"/>
                  <a:pt x="721816" y="1831827"/>
                </a:cubicBezTo>
                <a:cubicBezTo>
                  <a:pt x="721816" y="1829346"/>
                  <a:pt x="719336" y="1826866"/>
                  <a:pt x="714375" y="1824385"/>
                </a:cubicBezTo>
                <a:cubicBezTo>
                  <a:pt x="713135" y="1823765"/>
                  <a:pt x="711739" y="1823455"/>
                  <a:pt x="710189" y="1823455"/>
                </a:cubicBezTo>
                <a:close/>
                <a:moveTo>
                  <a:pt x="5860107" y="1820665"/>
                </a:moveTo>
                <a:cubicBezTo>
                  <a:pt x="5862587" y="1820665"/>
                  <a:pt x="5863827" y="1824385"/>
                  <a:pt x="5863827" y="1831827"/>
                </a:cubicBezTo>
                <a:cubicBezTo>
                  <a:pt x="5863827" y="1839268"/>
                  <a:pt x="5860107" y="1842989"/>
                  <a:pt x="5852665" y="1842989"/>
                </a:cubicBezTo>
                <a:cubicBezTo>
                  <a:pt x="5845223" y="1842989"/>
                  <a:pt x="5843983" y="1840508"/>
                  <a:pt x="5848945" y="1835547"/>
                </a:cubicBezTo>
                <a:cubicBezTo>
                  <a:pt x="5848945" y="1835547"/>
                  <a:pt x="5851425" y="1833067"/>
                  <a:pt x="5856386" y="1828106"/>
                </a:cubicBezTo>
                <a:cubicBezTo>
                  <a:pt x="5856386" y="1823145"/>
                  <a:pt x="5857627" y="1820665"/>
                  <a:pt x="5860107" y="1820665"/>
                </a:cubicBezTo>
                <a:close/>
                <a:moveTo>
                  <a:pt x="5595937" y="1820665"/>
                </a:moveTo>
                <a:lnTo>
                  <a:pt x="5603378" y="1828106"/>
                </a:lnTo>
                <a:lnTo>
                  <a:pt x="5595937" y="1835547"/>
                </a:lnTo>
                <a:close/>
                <a:moveTo>
                  <a:pt x="1010171" y="1816014"/>
                </a:moveTo>
                <a:cubicBezTo>
                  <a:pt x="1006450" y="1815394"/>
                  <a:pt x="1002109" y="1815704"/>
                  <a:pt x="997148" y="1816944"/>
                </a:cubicBezTo>
                <a:cubicBezTo>
                  <a:pt x="987226" y="1819424"/>
                  <a:pt x="982265" y="1820665"/>
                  <a:pt x="982265" y="1820665"/>
                </a:cubicBezTo>
                <a:cubicBezTo>
                  <a:pt x="982265" y="1825626"/>
                  <a:pt x="983506" y="1828106"/>
                  <a:pt x="985986" y="1828106"/>
                </a:cubicBezTo>
                <a:cubicBezTo>
                  <a:pt x="988466" y="1828106"/>
                  <a:pt x="989707" y="1828106"/>
                  <a:pt x="989707" y="1828106"/>
                </a:cubicBezTo>
                <a:lnTo>
                  <a:pt x="1004589" y="1835547"/>
                </a:lnTo>
                <a:lnTo>
                  <a:pt x="1019473" y="1828106"/>
                </a:lnTo>
                <a:cubicBezTo>
                  <a:pt x="1024433" y="1828106"/>
                  <a:pt x="1024433" y="1825626"/>
                  <a:pt x="1019473" y="1820665"/>
                </a:cubicBezTo>
                <a:cubicBezTo>
                  <a:pt x="1016992" y="1818184"/>
                  <a:pt x="1013891" y="1816634"/>
                  <a:pt x="1010171" y="1816014"/>
                </a:cubicBezTo>
                <a:close/>
                <a:moveTo>
                  <a:pt x="5781972" y="1813223"/>
                </a:moveTo>
                <a:lnTo>
                  <a:pt x="5804296" y="1813223"/>
                </a:lnTo>
                <a:cubicBezTo>
                  <a:pt x="5809257" y="1813223"/>
                  <a:pt x="5814217" y="1814463"/>
                  <a:pt x="5819179" y="1816944"/>
                </a:cubicBezTo>
                <a:cubicBezTo>
                  <a:pt x="5824140" y="1819424"/>
                  <a:pt x="5826620" y="1820665"/>
                  <a:pt x="5826620" y="1820665"/>
                </a:cubicBezTo>
                <a:lnTo>
                  <a:pt x="5826620" y="1850430"/>
                </a:lnTo>
                <a:lnTo>
                  <a:pt x="5826620" y="1865313"/>
                </a:lnTo>
                <a:cubicBezTo>
                  <a:pt x="5831581" y="1865313"/>
                  <a:pt x="5834061" y="1867793"/>
                  <a:pt x="5834061" y="1872754"/>
                </a:cubicBezTo>
                <a:cubicBezTo>
                  <a:pt x="5834061" y="1872754"/>
                  <a:pt x="5835302" y="1873995"/>
                  <a:pt x="5837783" y="1876475"/>
                </a:cubicBezTo>
                <a:cubicBezTo>
                  <a:pt x="5840263" y="1878955"/>
                  <a:pt x="5843983" y="1880196"/>
                  <a:pt x="5848945" y="1880196"/>
                </a:cubicBezTo>
                <a:lnTo>
                  <a:pt x="5848945" y="1887637"/>
                </a:lnTo>
                <a:lnTo>
                  <a:pt x="5856386" y="1902520"/>
                </a:lnTo>
                <a:lnTo>
                  <a:pt x="5856386" y="1917403"/>
                </a:lnTo>
                <a:cubicBezTo>
                  <a:pt x="5846465" y="1912442"/>
                  <a:pt x="5841503" y="1907481"/>
                  <a:pt x="5841503" y="1902520"/>
                </a:cubicBezTo>
                <a:cubicBezTo>
                  <a:pt x="5841503" y="1892598"/>
                  <a:pt x="5837783" y="1885157"/>
                  <a:pt x="5830341" y="1880196"/>
                </a:cubicBezTo>
                <a:cubicBezTo>
                  <a:pt x="5822899" y="1875235"/>
                  <a:pt x="5814217" y="1872754"/>
                  <a:pt x="5804296" y="1872754"/>
                </a:cubicBezTo>
                <a:lnTo>
                  <a:pt x="5789413" y="1865313"/>
                </a:lnTo>
                <a:cubicBezTo>
                  <a:pt x="5794375" y="1865313"/>
                  <a:pt x="5796855" y="1864073"/>
                  <a:pt x="5796855" y="1861592"/>
                </a:cubicBezTo>
                <a:cubicBezTo>
                  <a:pt x="5796855" y="1859112"/>
                  <a:pt x="5796855" y="1855391"/>
                  <a:pt x="5796855" y="1850430"/>
                </a:cubicBezTo>
                <a:lnTo>
                  <a:pt x="5804296" y="1850430"/>
                </a:lnTo>
                <a:lnTo>
                  <a:pt x="5796855" y="1820665"/>
                </a:lnTo>
                <a:close/>
                <a:moveTo>
                  <a:pt x="736699" y="1813223"/>
                </a:moveTo>
                <a:cubicBezTo>
                  <a:pt x="731738" y="1813223"/>
                  <a:pt x="729257" y="1814463"/>
                  <a:pt x="729257" y="1816944"/>
                </a:cubicBezTo>
                <a:cubicBezTo>
                  <a:pt x="729257" y="1819424"/>
                  <a:pt x="731738" y="1820665"/>
                  <a:pt x="736699" y="1820665"/>
                </a:cubicBezTo>
                <a:cubicBezTo>
                  <a:pt x="741660" y="1820665"/>
                  <a:pt x="744140" y="1818184"/>
                  <a:pt x="744140" y="1813223"/>
                </a:cubicBezTo>
                <a:close/>
                <a:moveTo>
                  <a:pt x="1167370" y="1808572"/>
                </a:moveTo>
                <a:cubicBezTo>
                  <a:pt x="1165510" y="1809193"/>
                  <a:pt x="1163340" y="1810743"/>
                  <a:pt x="1160859" y="1813223"/>
                </a:cubicBezTo>
                <a:cubicBezTo>
                  <a:pt x="1150937" y="1813223"/>
                  <a:pt x="1143496" y="1823145"/>
                  <a:pt x="1138535" y="1842989"/>
                </a:cubicBezTo>
                <a:lnTo>
                  <a:pt x="1145976" y="1835547"/>
                </a:lnTo>
                <a:cubicBezTo>
                  <a:pt x="1150937" y="1835547"/>
                  <a:pt x="1153418" y="1834307"/>
                  <a:pt x="1153418" y="1831827"/>
                </a:cubicBezTo>
                <a:cubicBezTo>
                  <a:pt x="1153418" y="1829346"/>
                  <a:pt x="1155898" y="1828106"/>
                  <a:pt x="1160859" y="1828106"/>
                </a:cubicBezTo>
                <a:lnTo>
                  <a:pt x="1168300" y="1820665"/>
                </a:lnTo>
                <a:cubicBezTo>
                  <a:pt x="1173262" y="1815703"/>
                  <a:pt x="1174502" y="1811983"/>
                  <a:pt x="1172021" y="1809502"/>
                </a:cubicBezTo>
                <a:cubicBezTo>
                  <a:pt x="1170781" y="1808262"/>
                  <a:pt x="1169231" y="1807952"/>
                  <a:pt x="1167370" y="1808572"/>
                </a:cubicBezTo>
                <a:close/>
                <a:moveTo>
                  <a:pt x="5841503" y="1805782"/>
                </a:moveTo>
                <a:cubicBezTo>
                  <a:pt x="5846465" y="1810743"/>
                  <a:pt x="5846465" y="1813223"/>
                  <a:pt x="5841503" y="1813223"/>
                </a:cubicBezTo>
                <a:cubicBezTo>
                  <a:pt x="5836541" y="1813223"/>
                  <a:pt x="5834061" y="1811983"/>
                  <a:pt x="5834061" y="1809502"/>
                </a:cubicBezTo>
                <a:cubicBezTo>
                  <a:pt x="5834061" y="1807022"/>
                  <a:pt x="5836541" y="1805782"/>
                  <a:pt x="5841503" y="1805782"/>
                </a:cubicBezTo>
                <a:close/>
                <a:moveTo>
                  <a:pt x="602754" y="1790899"/>
                </a:moveTo>
                <a:cubicBezTo>
                  <a:pt x="602754" y="1790899"/>
                  <a:pt x="600273" y="1795860"/>
                  <a:pt x="595312" y="1805782"/>
                </a:cubicBezTo>
                <a:cubicBezTo>
                  <a:pt x="590351" y="1815703"/>
                  <a:pt x="586630" y="1820665"/>
                  <a:pt x="584150" y="1820665"/>
                </a:cubicBezTo>
                <a:cubicBezTo>
                  <a:pt x="581670" y="1820665"/>
                  <a:pt x="580429" y="1818184"/>
                  <a:pt x="580429" y="1813223"/>
                </a:cubicBezTo>
                <a:close/>
                <a:moveTo>
                  <a:pt x="611125" y="1786248"/>
                </a:moveTo>
                <a:cubicBezTo>
                  <a:pt x="611746" y="1785628"/>
                  <a:pt x="612676" y="1785938"/>
                  <a:pt x="613916" y="1787178"/>
                </a:cubicBezTo>
                <a:cubicBezTo>
                  <a:pt x="616396" y="1789659"/>
                  <a:pt x="617637" y="1790899"/>
                  <a:pt x="617637" y="1790899"/>
                </a:cubicBezTo>
                <a:lnTo>
                  <a:pt x="610195" y="1790899"/>
                </a:lnTo>
                <a:cubicBezTo>
                  <a:pt x="610195" y="1788419"/>
                  <a:pt x="610505" y="1786868"/>
                  <a:pt x="611125" y="1786248"/>
                </a:cubicBezTo>
                <a:close/>
                <a:moveTo>
                  <a:pt x="755302" y="1783457"/>
                </a:moveTo>
                <a:cubicBezTo>
                  <a:pt x="752822" y="1783457"/>
                  <a:pt x="751582" y="1784698"/>
                  <a:pt x="751582" y="1787178"/>
                </a:cubicBezTo>
                <a:cubicBezTo>
                  <a:pt x="751582" y="1789659"/>
                  <a:pt x="754062" y="1790899"/>
                  <a:pt x="759023" y="1790899"/>
                </a:cubicBezTo>
                <a:cubicBezTo>
                  <a:pt x="763984" y="1790899"/>
                  <a:pt x="766465" y="1790899"/>
                  <a:pt x="766465" y="1790899"/>
                </a:cubicBezTo>
                <a:cubicBezTo>
                  <a:pt x="766465" y="1785938"/>
                  <a:pt x="763984" y="1783457"/>
                  <a:pt x="759023" y="1783457"/>
                </a:cubicBezTo>
                <a:cubicBezTo>
                  <a:pt x="759023" y="1783457"/>
                  <a:pt x="757783" y="1783457"/>
                  <a:pt x="755302" y="1783457"/>
                </a:cubicBezTo>
                <a:close/>
                <a:moveTo>
                  <a:pt x="5692675" y="1776016"/>
                </a:moveTo>
                <a:cubicBezTo>
                  <a:pt x="5697636" y="1810743"/>
                  <a:pt x="5697636" y="1828106"/>
                  <a:pt x="5692675" y="1828106"/>
                </a:cubicBezTo>
                <a:cubicBezTo>
                  <a:pt x="5687713" y="1828106"/>
                  <a:pt x="5685233" y="1829346"/>
                  <a:pt x="5685233" y="1831827"/>
                </a:cubicBezTo>
                <a:cubicBezTo>
                  <a:pt x="5685233" y="1834307"/>
                  <a:pt x="5685233" y="1835547"/>
                  <a:pt x="5685233" y="1835547"/>
                </a:cubicBezTo>
                <a:lnTo>
                  <a:pt x="5677792" y="1835547"/>
                </a:lnTo>
                <a:cubicBezTo>
                  <a:pt x="5677792" y="1830586"/>
                  <a:pt x="5679033" y="1825626"/>
                  <a:pt x="5681513" y="1820665"/>
                </a:cubicBezTo>
                <a:cubicBezTo>
                  <a:pt x="5683993" y="1815703"/>
                  <a:pt x="5685233" y="1805782"/>
                  <a:pt x="5685233" y="1790899"/>
                </a:cubicBezTo>
                <a:close/>
                <a:moveTo>
                  <a:pt x="1082724" y="1776016"/>
                </a:moveTo>
                <a:cubicBezTo>
                  <a:pt x="1080244" y="1776016"/>
                  <a:pt x="1076523" y="1778496"/>
                  <a:pt x="1071562" y="1783457"/>
                </a:cubicBezTo>
                <a:cubicBezTo>
                  <a:pt x="1071562" y="1788419"/>
                  <a:pt x="1069082" y="1789659"/>
                  <a:pt x="1064121" y="1787178"/>
                </a:cubicBezTo>
                <a:cubicBezTo>
                  <a:pt x="1059160" y="1784698"/>
                  <a:pt x="1054199" y="1785938"/>
                  <a:pt x="1049238" y="1790899"/>
                </a:cubicBezTo>
                <a:cubicBezTo>
                  <a:pt x="1044277" y="1805782"/>
                  <a:pt x="1041797" y="1805782"/>
                  <a:pt x="1041797" y="1790899"/>
                </a:cubicBezTo>
                <a:cubicBezTo>
                  <a:pt x="1036836" y="1785938"/>
                  <a:pt x="1031875" y="1783457"/>
                  <a:pt x="1026914" y="1783457"/>
                </a:cubicBezTo>
                <a:lnTo>
                  <a:pt x="1026914" y="1798340"/>
                </a:lnTo>
                <a:cubicBezTo>
                  <a:pt x="1026914" y="1803301"/>
                  <a:pt x="1026914" y="1808262"/>
                  <a:pt x="1026914" y="1813223"/>
                </a:cubicBezTo>
                <a:cubicBezTo>
                  <a:pt x="1026914" y="1838028"/>
                  <a:pt x="1031875" y="1850430"/>
                  <a:pt x="1041797" y="1850430"/>
                </a:cubicBezTo>
                <a:cubicBezTo>
                  <a:pt x="1051718" y="1845469"/>
                  <a:pt x="1059160" y="1840508"/>
                  <a:pt x="1064121" y="1835547"/>
                </a:cubicBezTo>
                <a:cubicBezTo>
                  <a:pt x="1079004" y="1820665"/>
                  <a:pt x="1086445" y="1810743"/>
                  <a:pt x="1086445" y="1805782"/>
                </a:cubicBezTo>
                <a:lnTo>
                  <a:pt x="1093887" y="1798340"/>
                </a:lnTo>
                <a:cubicBezTo>
                  <a:pt x="1103808" y="1793379"/>
                  <a:pt x="1101328" y="1785938"/>
                  <a:pt x="1086445" y="1776016"/>
                </a:cubicBezTo>
                <a:cubicBezTo>
                  <a:pt x="1086445" y="1776016"/>
                  <a:pt x="1085205" y="1776016"/>
                  <a:pt x="1082724" y="1776016"/>
                </a:cubicBezTo>
                <a:close/>
                <a:moveTo>
                  <a:pt x="5603378" y="1768575"/>
                </a:moveTo>
                <a:lnTo>
                  <a:pt x="5603378" y="1776016"/>
                </a:lnTo>
                <a:cubicBezTo>
                  <a:pt x="5603378" y="1785938"/>
                  <a:pt x="5605858" y="1792139"/>
                  <a:pt x="5610819" y="1794620"/>
                </a:cubicBezTo>
                <a:cubicBezTo>
                  <a:pt x="5615781" y="1797100"/>
                  <a:pt x="5620741" y="1797100"/>
                  <a:pt x="5625702" y="1794620"/>
                </a:cubicBezTo>
                <a:cubicBezTo>
                  <a:pt x="5630663" y="1792139"/>
                  <a:pt x="5635623" y="1793379"/>
                  <a:pt x="5640585" y="1798340"/>
                </a:cubicBezTo>
                <a:cubicBezTo>
                  <a:pt x="5645547" y="1803301"/>
                  <a:pt x="5646786" y="1808262"/>
                  <a:pt x="5644306" y="1813223"/>
                </a:cubicBezTo>
                <a:cubicBezTo>
                  <a:pt x="5641825" y="1818184"/>
                  <a:pt x="5641825" y="1821905"/>
                  <a:pt x="5644306" y="1824385"/>
                </a:cubicBezTo>
                <a:cubicBezTo>
                  <a:pt x="5646786" y="1826866"/>
                  <a:pt x="5646786" y="1830586"/>
                  <a:pt x="5644306" y="1835547"/>
                </a:cubicBezTo>
                <a:cubicBezTo>
                  <a:pt x="5641825" y="1840508"/>
                  <a:pt x="5640585" y="1842989"/>
                  <a:pt x="5640585" y="1842989"/>
                </a:cubicBezTo>
                <a:lnTo>
                  <a:pt x="5633143" y="1828106"/>
                </a:lnTo>
                <a:cubicBezTo>
                  <a:pt x="5628183" y="1823145"/>
                  <a:pt x="5625702" y="1818184"/>
                  <a:pt x="5625702" y="1813223"/>
                </a:cubicBezTo>
                <a:cubicBezTo>
                  <a:pt x="5625702" y="1803301"/>
                  <a:pt x="5610819" y="1798340"/>
                  <a:pt x="5581054" y="1798340"/>
                </a:cubicBezTo>
                <a:cubicBezTo>
                  <a:pt x="5566171" y="1803301"/>
                  <a:pt x="5558730" y="1803301"/>
                  <a:pt x="5558730" y="1798340"/>
                </a:cubicBezTo>
                <a:cubicBezTo>
                  <a:pt x="5558730" y="1793379"/>
                  <a:pt x="5563691" y="1790899"/>
                  <a:pt x="5573613" y="1790899"/>
                </a:cubicBezTo>
                <a:lnTo>
                  <a:pt x="5581054" y="1790899"/>
                </a:lnTo>
                <a:close/>
                <a:moveTo>
                  <a:pt x="1179463" y="1761133"/>
                </a:moveTo>
                <a:cubicBezTo>
                  <a:pt x="1176982" y="1761133"/>
                  <a:pt x="1173262" y="1762374"/>
                  <a:pt x="1168300" y="1764854"/>
                </a:cubicBezTo>
                <a:cubicBezTo>
                  <a:pt x="1163340" y="1767334"/>
                  <a:pt x="1160859" y="1771055"/>
                  <a:pt x="1160859" y="1776016"/>
                </a:cubicBezTo>
                <a:cubicBezTo>
                  <a:pt x="1170781" y="1776016"/>
                  <a:pt x="1178222" y="1773536"/>
                  <a:pt x="1183183" y="1768575"/>
                </a:cubicBezTo>
                <a:cubicBezTo>
                  <a:pt x="1183183" y="1763614"/>
                  <a:pt x="1181943" y="1761133"/>
                  <a:pt x="1179463" y="1761133"/>
                </a:cubicBezTo>
                <a:close/>
                <a:moveTo>
                  <a:pt x="684609" y="1761133"/>
                </a:moveTo>
                <a:cubicBezTo>
                  <a:pt x="684609" y="1761133"/>
                  <a:pt x="685849" y="1761133"/>
                  <a:pt x="688330" y="1761133"/>
                </a:cubicBezTo>
                <a:cubicBezTo>
                  <a:pt x="690810" y="1761133"/>
                  <a:pt x="692051" y="1763614"/>
                  <a:pt x="692051" y="1768575"/>
                </a:cubicBezTo>
                <a:cubicBezTo>
                  <a:pt x="692051" y="1773536"/>
                  <a:pt x="690810" y="1776016"/>
                  <a:pt x="688330" y="1776016"/>
                </a:cubicBezTo>
                <a:cubicBezTo>
                  <a:pt x="685849" y="1776016"/>
                  <a:pt x="682129" y="1773536"/>
                  <a:pt x="677168" y="1768575"/>
                </a:cubicBezTo>
                <a:cubicBezTo>
                  <a:pt x="677168" y="1768575"/>
                  <a:pt x="679648" y="1766094"/>
                  <a:pt x="684609" y="1761133"/>
                </a:cubicBezTo>
                <a:close/>
                <a:moveTo>
                  <a:pt x="1212949" y="1753692"/>
                </a:moveTo>
                <a:cubicBezTo>
                  <a:pt x="1212949" y="1758653"/>
                  <a:pt x="1215429" y="1761133"/>
                  <a:pt x="1220390" y="1761133"/>
                </a:cubicBezTo>
                <a:cubicBezTo>
                  <a:pt x="1220390" y="1761133"/>
                  <a:pt x="1220390" y="1758653"/>
                  <a:pt x="1220390" y="1753692"/>
                </a:cubicBezTo>
                <a:close/>
                <a:moveTo>
                  <a:pt x="654844" y="1753692"/>
                </a:moveTo>
                <a:cubicBezTo>
                  <a:pt x="654844" y="1758653"/>
                  <a:pt x="654844" y="1766094"/>
                  <a:pt x="654844" y="1776016"/>
                </a:cubicBezTo>
                <a:cubicBezTo>
                  <a:pt x="654844" y="1785938"/>
                  <a:pt x="652363" y="1790899"/>
                  <a:pt x="647402" y="1790899"/>
                </a:cubicBezTo>
                <a:cubicBezTo>
                  <a:pt x="642441" y="1790899"/>
                  <a:pt x="639961" y="1790899"/>
                  <a:pt x="639961" y="1790899"/>
                </a:cubicBezTo>
                <a:cubicBezTo>
                  <a:pt x="639961" y="1790899"/>
                  <a:pt x="637480" y="1793379"/>
                  <a:pt x="632519" y="1798340"/>
                </a:cubicBezTo>
                <a:cubicBezTo>
                  <a:pt x="627558" y="1793379"/>
                  <a:pt x="626318" y="1787178"/>
                  <a:pt x="628799" y="1779737"/>
                </a:cubicBezTo>
                <a:cubicBezTo>
                  <a:pt x="631279" y="1772295"/>
                  <a:pt x="635000" y="1768575"/>
                  <a:pt x="639961" y="1768575"/>
                </a:cubicBezTo>
                <a:cubicBezTo>
                  <a:pt x="639961" y="1768575"/>
                  <a:pt x="641201" y="1767334"/>
                  <a:pt x="643681" y="1764854"/>
                </a:cubicBezTo>
                <a:cubicBezTo>
                  <a:pt x="646162" y="1762374"/>
                  <a:pt x="647402" y="1761133"/>
                  <a:pt x="647402" y="1761133"/>
                </a:cubicBezTo>
                <a:close/>
                <a:moveTo>
                  <a:pt x="1173416" y="1736484"/>
                </a:moveTo>
                <a:cubicBezTo>
                  <a:pt x="1165045" y="1735553"/>
                  <a:pt x="1160859" y="1738809"/>
                  <a:pt x="1160859" y="1746250"/>
                </a:cubicBezTo>
                <a:cubicBezTo>
                  <a:pt x="1160859" y="1751211"/>
                  <a:pt x="1165820" y="1753692"/>
                  <a:pt x="1175742" y="1753692"/>
                </a:cubicBezTo>
                <a:lnTo>
                  <a:pt x="1183183" y="1738809"/>
                </a:lnTo>
                <a:cubicBezTo>
                  <a:pt x="1179463" y="1737569"/>
                  <a:pt x="1176207" y="1736794"/>
                  <a:pt x="1173416" y="1736484"/>
                </a:cubicBezTo>
                <a:close/>
                <a:moveTo>
                  <a:pt x="671587" y="1720206"/>
                </a:moveTo>
                <a:cubicBezTo>
                  <a:pt x="675307" y="1720206"/>
                  <a:pt x="679648" y="1721446"/>
                  <a:pt x="684609" y="1723926"/>
                </a:cubicBezTo>
                <a:lnTo>
                  <a:pt x="692051" y="1738809"/>
                </a:lnTo>
                <a:cubicBezTo>
                  <a:pt x="692051" y="1743770"/>
                  <a:pt x="687090" y="1743770"/>
                  <a:pt x="677168" y="1738809"/>
                </a:cubicBezTo>
                <a:cubicBezTo>
                  <a:pt x="677168" y="1733848"/>
                  <a:pt x="672207" y="1731368"/>
                  <a:pt x="662285" y="1731368"/>
                </a:cubicBezTo>
                <a:lnTo>
                  <a:pt x="647402" y="1731368"/>
                </a:lnTo>
                <a:lnTo>
                  <a:pt x="662285" y="1723926"/>
                </a:lnTo>
                <a:cubicBezTo>
                  <a:pt x="664765" y="1721446"/>
                  <a:pt x="667866" y="1720206"/>
                  <a:pt x="671587" y="1720206"/>
                </a:cubicBezTo>
                <a:close/>
                <a:moveTo>
                  <a:pt x="5692675" y="1716485"/>
                </a:moveTo>
                <a:cubicBezTo>
                  <a:pt x="5692675" y="1716485"/>
                  <a:pt x="5696395" y="1716485"/>
                  <a:pt x="5703837" y="1716485"/>
                </a:cubicBezTo>
                <a:cubicBezTo>
                  <a:pt x="5711279" y="1716485"/>
                  <a:pt x="5716239" y="1718965"/>
                  <a:pt x="5718720" y="1723926"/>
                </a:cubicBezTo>
                <a:cubicBezTo>
                  <a:pt x="5721200" y="1728887"/>
                  <a:pt x="5724921" y="1730127"/>
                  <a:pt x="5729882" y="1727647"/>
                </a:cubicBezTo>
                <a:cubicBezTo>
                  <a:pt x="5734843" y="1725167"/>
                  <a:pt x="5737323" y="1726407"/>
                  <a:pt x="5737323" y="1731368"/>
                </a:cubicBezTo>
                <a:lnTo>
                  <a:pt x="5714999" y="1731368"/>
                </a:lnTo>
                <a:cubicBezTo>
                  <a:pt x="5714999" y="1726407"/>
                  <a:pt x="5710038" y="1723926"/>
                  <a:pt x="5700117" y="1723926"/>
                </a:cubicBezTo>
                <a:close/>
                <a:moveTo>
                  <a:pt x="5514081" y="1716485"/>
                </a:moveTo>
                <a:cubicBezTo>
                  <a:pt x="5519043" y="1716485"/>
                  <a:pt x="5521523" y="1718965"/>
                  <a:pt x="5521523" y="1723926"/>
                </a:cubicBezTo>
                <a:lnTo>
                  <a:pt x="5514081" y="1731368"/>
                </a:lnTo>
                <a:close/>
                <a:moveTo>
                  <a:pt x="498574" y="1716485"/>
                </a:moveTo>
                <a:lnTo>
                  <a:pt x="498574" y="1723926"/>
                </a:lnTo>
                <a:lnTo>
                  <a:pt x="491132" y="1723926"/>
                </a:lnTo>
                <a:cubicBezTo>
                  <a:pt x="491132" y="1723926"/>
                  <a:pt x="493613" y="1721446"/>
                  <a:pt x="498574" y="1716485"/>
                </a:cubicBezTo>
                <a:close/>
                <a:moveTo>
                  <a:pt x="5765693" y="1715555"/>
                </a:moveTo>
                <a:cubicBezTo>
                  <a:pt x="5770345" y="1717415"/>
                  <a:pt x="5770810" y="1727647"/>
                  <a:pt x="5767089" y="1746250"/>
                </a:cubicBezTo>
                <a:cubicBezTo>
                  <a:pt x="5767089" y="1756172"/>
                  <a:pt x="5768329" y="1764854"/>
                  <a:pt x="5770809" y="1772295"/>
                </a:cubicBezTo>
                <a:cubicBezTo>
                  <a:pt x="5773289" y="1779737"/>
                  <a:pt x="5779491" y="1783457"/>
                  <a:pt x="5789413" y="1783457"/>
                </a:cubicBezTo>
                <a:cubicBezTo>
                  <a:pt x="5804296" y="1783457"/>
                  <a:pt x="5811737" y="1790899"/>
                  <a:pt x="5811737" y="1805782"/>
                </a:cubicBezTo>
                <a:lnTo>
                  <a:pt x="5796855" y="1798340"/>
                </a:lnTo>
                <a:cubicBezTo>
                  <a:pt x="5791893" y="1783457"/>
                  <a:pt x="5786933" y="1783457"/>
                  <a:pt x="5781972" y="1798340"/>
                </a:cubicBezTo>
                <a:cubicBezTo>
                  <a:pt x="5781972" y="1798340"/>
                  <a:pt x="5779491" y="1799581"/>
                  <a:pt x="5774531" y="1802061"/>
                </a:cubicBezTo>
                <a:cubicBezTo>
                  <a:pt x="5769569" y="1804541"/>
                  <a:pt x="5767089" y="1808262"/>
                  <a:pt x="5767089" y="1813223"/>
                </a:cubicBezTo>
                <a:lnTo>
                  <a:pt x="5759647" y="1828106"/>
                </a:lnTo>
                <a:cubicBezTo>
                  <a:pt x="5759647" y="1828106"/>
                  <a:pt x="5759647" y="1821905"/>
                  <a:pt x="5759647" y="1809502"/>
                </a:cubicBezTo>
                <a:cubicBezTo>
                  <a:pt x="5759647" y="1797100"/>
                  <a:pt x="5754686" y="1788419"/>
                  <a:pt x="5744765" y="1783457"/>
                </a:cubicBezTo>
                <a:cubicBezTo>
                  <a:pt x="5739803" y="1783457"/>
                  <a:pt x="5736083" y="1783457"/>
                  <a:pt x="5733603" y="1783457"/>
                </a:cubicBezTo>
                <a:cubicBezTo>
                  <a:pt x="5731123" y="1783457"/>
                  <a:pt x="5729882" y="1780977"/>
                  <a:pt x="5729882" y="1776016"/>
                </a:cubicBezTo>
                <a:lnTo>
                  <a:pt x="5744765" y="1776016"/>
                </a:lnTo>
                <a:lnTo>
                  <a:pt x="5759647" y="1776016"/>
                </a:lnTo>
                <a:cubicBezTo>
                  <a:pt x="5759647" y="1771055"/>
                  <a:pt x="5757167" y="1768575"/>
                  <a:pt x="5752206" y="1768575"/>
                </a:cubicBezTo>
                <a:cubicBezTo>
                  <a:pt x="5747245" y="1768575"/>
                  <a:pt x="5744765" y="1767334"/>
                  <a:pt x="5744765" y="1764854"/>
                </a:cubicBezTo>
                <a:cubicBezTo>
                  <a:pt x="5744765" y="1762374"/>
                  <a:pt x="5744765" y="1761133"/>
                  <a:pt x="5744765" y="1761133"/>
                </a:cubicBezTo>
                <a:cubicBezTo>
                  <a:pt x="5749726" y="1756172"/>
                  <a:pt x="5749726" y="1753692"/>
                  <a:pt x="5744765" y="1753692"/>
                </a:cubicBezTo>
                <a:cubicBezTo>
                  <a:pt x="5739803" y="1753692"/>
                  <a:pt x="5737323" y="1751211"/>
                  <a:pt x="5737323" y="1746250"/>
                </a:cubicBezTo>
                <a:lnTo>
                  <a:pt x="5752206" y="1746250"/>
                </a:lnTo>
                <a:cubicBezTo>
                  <a:pt x="5757167" y="1746250"/>
                  <a:pt x="5760888" y="1745010"/>
                  <a:pt x="5763369" y="1742530"/>
                </a:cubicBezTo>
                <a:cubicBezTo>
                  <a:pt x="5765849" y="1740049"/>
                  <a:pt x="5764609" y="1736329"/>
                  <a:pt x="5759647" y="1731368"/>
                </a:cubicBezTo>
                <a:cubicBezTo>
                  <a:pt x="5754686" y="1726407"/>
                  <a:pt x="5754686" y="1721446"/>
                  <a:pt x="5759647" y="1716485"/>
                </a:cubicBezTo>
                <a:cubicBezTo>
                  <a:pt x="5762127" y="1715245"/>
                  <a:pt x="5764143" y="1714935"/>
                  <a:pt x="5765693" y="1715555"/>
                </a:cubicBezTo>
                <a:close/>
                <a:moveTo>
                  <a:pt x="5707557" y="1701602"/>
                </a:moveTo>
                <a:cubicBezTo>
                  <a:pt x="5717479" y="1706563"/>
                  <a:pt x="5717479" y="1709043"/>
                  <a:pt x="5707557" y="1709043"/>
                </a:cubicBezTo>
                <a:cubicBezTo>
                  <a:pt x="5702597" y="1709043"/>
                  <a:pt x="5700117" y="1709043"/>
                  <a:pt x="5700117" y="1709043"/>
                </a:cubicBezTo>
                <a:cubicBezTo>
                  <a:pt x="5705077" y="1704082"/>
                  <a:pt x="5707557" y="1701602"/>
                  <a:pt x="5707557" y="1701602"/>
                </a:cubicBezTo>
                <a:close/>
                <a:moveTo>
                  <a:pt x="863203" y="1694161"/>
                </a:moveTo>
                <a:lnTo>
                  <a:pt x="863203" y="1701602"/>
                </a:lnTo>
                <a:lnTo>
                  <a:pt x="863203" y="1709043"/>
                </a:lnTo>
                <a:cubicBezTo>
                  <a:pt x="863203" y="1709043"/>
                  <a:pt x="865683" y="1706563"/>
                  <a:pt x="870644" y="1701602"/>
                </a:cubicBezTo>
                <a:cubicBezTo>
                  <a:pt x="870644" y="1696641"/>
                  <a:pt x="868164" y="1694161"/>
                  <a:pt x="863203" y="1694161"/>
                </a:cubicBezTo>
                <a:close/>
                <a:moveTo>
                  <a:pt x="5640585" y="1686719"/>
                </a:moveTo>
                <a:cubicBezTo>
                  <a:pt x="5645547" y="1686719"/>
                  <a:pt x="5648027" y="1689200"/>
                  <a:pt x="5648027" y="1694161"/>
                </a:cubicBezTo>
                <a:lnTo>
                  <a:pt x="5640585" y="1701602"/>
                </a:lnTo>
                <a:cubicBezTo>
                  <a:pt x="5635623" y="1691680"/>
                  <a:pt x="5635623" y="1686719"/>
                  <a:pt x="5640585" y="1686719"/>
                </a:cubicBezTo>
                <a:close/>
                <a:moveTo>
                  <a:pt x="840878" y="1686719"/>
                </a:moveTo>
                <a:cubicBezTo>
                  <a:pt x="840878" y="1686719"/>
                  <a:pt x="838398" y="1691680"/>
                  <a:pt x="833437" y="1701602"/>
                </a:cubicBezTo>
                <a:lnTo>
                  <a:pt x="811113" y="1716485"/>
                </a:lnTo>
                <a:cubicBezTo>
                  <a:pt x="801191" y="1721446"/>
                  <a:pt x="796230" y="1726407"/>
                  <a:pt x="796230" y="1731368"/>
                </a:cubicBezTo>
                <a:lnTo>
                  <a:pt x="788789" y="1753692"/>
                </a:lnTo>
                <a:cubicBezTo>
                  <a:pt x="783828" y="1768575"/>
                  <a:pt x="782588" y="1777256"/>
                  <a:pt x="785068" y="1779737"/>
                </a:cubicBezTo>
                <a:cubicBezTo>
                  <a:pt x="787549" y="1782217"/>
                  <a:pt x="793750" y="1778496"/>
                  <a:pt x="803672" y="1768575"/>
                </a:cubicBezTo>
                <a:cubicBezTo>
                  <a:pt x="808633" y="1763614"/>
                  <a:pt x="812353" y="1759893"/>
                  <a:pt x="814834" y="1757413"/>
                </a:cubicBezTo>
                <a:cubicBezTo>
                  <a:pt x="817314" y="1754932"/>
                  <a:pt x="818555" y="1752452"/>
                  <a:pt x="818555" y="1749971"/>
                </a:cubicBezTo>
                <a:cubicBezTo>
                  <a:pt x="818555" y="1747491"/>
                  <a:pt x="819795" y="1743770"/>
                  <a:pt x="822275" y="1738809"/>
                </a:cubicBezTo>
                <a:cubicBezTo>
                  <a:pt x="824755" y="1733848"/>
                  <a:pt x="828476" y="1728887"/>
                  <a:pt x="833437" y="1723926"/>
                </a:cubicBezTo>
                <a:cubicBezTo>
                  <a:pt x="853281" y="1704082"/>
                  <a:pt x="855762" y="1691680"/>
                  <a:pt x="840878" y="1686719"/>
                </a:cubicBezTo>
                <a:close/>
                <a:moveTo>
                  <a:pt x="5722441" y="1679278"/>
                </a:moveTo>
                <a:lnTo>
                  <a:pt x="5729882" y="1679278"/>
                </a:lnTo>
                <a:cubicBezTo>
                  <a:pt x="5729882" y="1684239"/>
                  <a:pt x="5729882" y="1686719"/>
                  <a:pt x="5729882" y="1686719"/>
                </a:cubicBezTo>
                <a:cubicBezTo>
                  <a:pt x="5724921" y="1686719"/>
                  <a:pt x="5722441" y="1686719"/>
                  <a:pt x="5722441" y="1686719"/>
                </a:cubicBezTo>
                <a:cubicBezTo>
                  <a:pt x="5722441" y="1686719"/>
                  <a:pt x="5722441" y="1684239"/>
                  <a:pt x="5722441" y="1679278"/>
                </a:cubicBezTo>
                <a:close/>
                <a:moveTo>
                  <a:pt x="5804296" y="1671836"/>
                </a:moveTo>
                <a:cubicBezTo>
                  <a:pt x="5809257" y="1671836"/>
                  <a:pt x="5811737" y="1671836"/>
                  <a:pt x="5811737" y="1671836"/>
                </a:cubicBezTo>
                <a:cubicBezTo>
                  <a:pt x="5811737" y="1671836"/>
                  <a:pt x="5810497" y="1673077"/>
                  <a:pt x="5808017" y="1675557"/>
                </a:cubicBezTo>
                <a:cubicBezTo>
                  <a:pt x="5805537" y="1678037"/>
                  <a:pt x="5804296" y="1679278"/>
                  <a:pt x="5804296" y="1679278"/>
                </a:cubicBezTo>
                <a:close/>
                <a:moveTo>
                  <a:pt x="699492" y="1664395"/>
                </a:moveTo>
                <a:lnTo>
                  <a:pt x="736699" y="1664395"/>
                </a:lnTo>
                <a:cubicBezTo>
                  <a:pt x="736699" y="1669356"/>
                  <a:pt x="735459" y="1671836"/>
                  <a:pt x="732978" y="1671836"/>
                </a:cubicBezTo>
                <a:cubicBezTo>
                  <a:pt x="730498" y="1671836"/>
                  <a:pt x="729257" y="1673077"/>
                  <a:pt x="729257" y="1675557"/>
                </a:cubicBezTo>
                <a:cubicBezTo>
                  <a:pt x="729257" y="1678037"/>
                  <a:pt x="728017" y="1681758"/>
                  <a:pt x="725537" y="1686719"/>
                </a:cubicBezTo>
                <a:cubicBezTo>
                  <a:pt x="723057" y="1691680"/>
                  <a:pt x="721816" y="1694161"/>
                  <a:pt x="721816" y="1694161"/>
                </a:cubicBezTo>
                <a:cubicBezTo>
                  <a:pt x="716855" y="1689200"/>
                  <a:pt x="714375" y="1685479"/>
                  <a:pt x="714375" y="1682998"/>
                </a:cubicBezTo>
                <a:cubicBezTo>
                  <a:pt x="714375" y="1680518"/>
                  <a:pt x="714375" y="1679278"/>
                  <a:pt x="714375" y="1679278"/>
                </a:cubicBezTo>
                <a:cubicBezTo>
                  <a:pt x="714375" y="1674317"/>
                  <a:pt x="709414" y="1671836"/>
                  <a:pt x="699492" y="1671836"/>
                </a:cubicBezTo>
                <a:lnTo>
                  <a:pt x="692051" y="1671836"/>
                </a:lnTo>
                <a:close/>
                <a:moveTo>
                  <a:pt x="5633143" y="1649512"/>
                </a:moveTo>
                <a:cubicBezTo>
                  <a:pt x="5638105" y="1649512"/>
                  <a:pt x="5643065" y="1651993"/>
                  <a:pt x="5648027" y="1656954"/>
                </a:cubicBezTo>
                <a:lnTo>
                  <a:pt x="5633143" y="1656954"/>
                </a:lnTo>
                <a:cubicBezTo>
                  <a:pt x="5628183" y="1651993"/>
                  <a:pt x="5628183" y="1649512"/>
                  <a:pt x="5633143" y="1649512"/>
                </a:cubicBezTo>
                <a:close/>
                <a:moveTo>
                  <a:pt x="654844" y="1649512"/>
                </a:moveTo>
                <a:lnTo>
                  <a:pt x="662285" y="1649512"/>
                </a:lnTo>
                <a:cubicBezTo>
                  <a:pt x="662285" y="1654473"/>
                  <a:pt x="659804" y="1656954"/>
                  <a:pt x="654844" y="1656954"/>
                </a:cubicBezTo>
                <a:cubicBezTo>
                  <a:pt x="654844" y="1651993"/>
                  <a:pt x="654844" y="1649512"/>
                  <a:pt x="654844" y="1649512"/>
                </a:cubicBezTo>
                <a:close/>
                <a:moveTo>
                  <a:pt x="155339" y="1644861"/>
                </a:moveTo>
                <a:cubicBezTo>
                  <a:pt x="155959" y="1645482"/>
                  <a:pt x="156269" y="1647032"/>
                  <a:pt x="156269" y="1649512"/>
                </a:cubicBezTo>
                <a:cubicBezTo>
                  <a:pt x="156269" y="1654473"/>
                  <a:pt x="153789" y="1656954"/>
                  <a:pt x="148828" y="1656954"/>
                </a:cubicBezTo>
                <a:cubicBezTo>
                  <a:pt x="148828" y="1651993"/>
                  <a:pt x="150068" y="1648272"/>
                  <a:pt x="152549" y="1645791"/>
                </a:cubicBezTo>
                <a:cubicBezTo>
                  <a:pt x="153789" y="1644551"/>
                  <a:pt x="154719" y="1644241"/>
                  <a:pt x="155339" y="1644861"/>
                </a:cubicBezTo>
                <a:close/>
                <a:moveTo>
                  <a:pt x="5618261" y="1634629"/>
                </a:moveTo>
                <a:cubicBezTo>
                  <a:pt x="5618261" y="1639590"/>
                  <a:pt x="5618261" y="1642071"/>
                  <a:pt x="5618261" y="1642071"/>
                </a:cubicBezTo>
                <a:cubicBezTo>
                  <a:pt x="5613299" y="1642071"/>
                  <a:pt x="5610819" y="1642071"/>
                  <a:pt x="5610819" y="1642071"/>
                </a:cubicBezTo>
                <a:cubicBezTo>
                  <a:pt x="5610819" y="1642071"/>
                  <a:pt x="5612060" y="1640830"/>
                  <a:pt x="5614540" y="1638350"/>
                </a:cubicBezTo>
                <a:cubicBezTo>
                  <a:pt x="5617020" y="1635870"/>
                  <a:pt x="5618261" y="1634629"/>
                  <a:pt x="5618261" y="1634629"/>
                </a:cubicBezTo>
                <a:close/>
                <a:moveTo>
                  <a:pt x="5573613" y="1634629"/>
                </a:moveTo>
                <a:cubicBezTo>
                  <a:pt x="5573613" y="1639590"/>
                  <a:pt x="5572372" y="1643311"/>
                  <a:pt x="5569892" y="1645791"/>
                </a:cubicBezTo>
                <a:cubicBezTo>
                  <a:pt x="5567412" y="1648272"/>
                  <a:pt x="5566171" y="1649512"/>
                  <a:pt x="5566171" y="1649512"/>
                </a:cubicBezTo>
                <a:cubicBezTo>
                  <a:pt x="5556250" y="1654473"/>
                  <a:pt x="5556250" y="1659434"/>
                  <a:pt x="5566171" y="1664395"/>
                </a:cubicBezTo>
                <a:cubicBezTo>
                  <a:pt x="5566171" y="1659434"/>
                  <a:pt x="5568651" y="1656954"/>
                  <a:pt x="5573613" y="1656954"/>
                </a:cubicBezTo>
                <a:cubicBezTo>
                  <a:pt x="5578574" y="1656954"/>
                  <a:pt x="5582295" y="1658194"/>
                  <a:pt x="5584775" y="1660674"/>
                </a:cubicBezTo>
                <a:cubicBezTo>
                  <a:pt x="5587255" y="1663155"/>
                  <a:pt x="5588495" y="1666875"/>
                  <a:pt x="5588495" y="1671836"/>
                </a:cubicBezTo>
                <a:cubicBezTo>
                  <a:pt x="5593457" y="1681758"/>
                  <a:pt x="5598417" y="1686719"/>
                  <a:pt x="5603378" y="1686719"/>
                </a:cubicBezTo>
                <a:lnTo>
                  <a:pt x="5610819" y="1694161"/>
                </a:lnTo>
                <a:lnTo>
                  <a:pt x="5603378" y="1716485"/>
                </a:lnTo>
                <a:cubicBezTo>
                  <a:pt x="5608339" y="1716485"/>
                  <a:pt x="5610819" y="1720206"/>
                  <a:pt x="5610819" y="1727647"/>
                </a:cubicBezTo>
                <a:cubicBezTo>
                  <a:pt x="5610819" y="1735088"/>
                  <a:pt x="5613299" y="1741289"/>
                  <a:pt x="5618261" y="1746250"/>
                </a:cubicBezTo>
                <a:lnTo>
                  <a:pt x="5625702" y="1776016"/>
                </a:lnTo>
                <a:cubicBezTo>
                  <a:pt x="5620741" y="1776016"/>
                  <a:pt x="5620741" y="1778496"/>
                  <a:pt x="5625702" y="1783457"/>
                </a:cubicBezTo>
                <a:cubicBezTo>
                  <a:pt x="5625702" y="1788419"/>
                  <a:pt x="5623222" y="1790899"/>
                  <a:pt x="5618261" y="1790899"/>
                </a:cubicBezTo>
                <a:lnTo>
                  <a:pt x="5618261" y="1776016"/>
                </a:lnTo>
                <a:cubicBezTo>
                  <a:pt x="5618261" y="1766094"/>
                  <a:pt x="5612060" y="1754932"/>
                  <a:pt x="5599657" y="1742530"/>
                </a:cubicBezTo>
                <a:cubicBezTo>
                  <a:pt x="5587255" y="1730127"/>
                  <a:pt x="5581054" y="1721446"/>
                  <a:pt x="5581054" y="1716485"/>
                </a:cubicBezTo>
                <a:cubicBezTo>
                  <a:pt x="5581054" y="1716485"/>
                  <a:pt x="5578574" y="1714004"/>
                  <a:pt x="5573613" y="1709043"/>
                </a:cubicBezTo>
                <a:lnTo>
                  <a:pt x="5566171" y="1709043"/>
                </a:lnTo>
                <a:cubicBezTo>
                  <a:pt x="5571133" y="1709043"/>
                  <a:pt x="5573613" y="1715244"/>
                  <a:pt x="5573613" y="1727647"/>
                </a:cubicBezTo>
                <a:cubicBezTo>
                  <a:pt x="5573613" y="1740049"/>
                  <a:pt x="5576093" y="1749971"/>
                  <a:pt x="5581054" y="1757413"/>
                </a:cubicBezTo>
                <a:cubicBezTo>
                  <a:pt x="5586015" y="1764854"/>
                  <a:pt x="5586015" y="1768575"/>
                  <a:pt x="5581054" y="1768575"/>
                </a:cubicBezTo>
                <a:cubicBezTo>
                  <a:pt x="5571133" y="1768575"/>
                  <a:pt x="5566171" y="1751211"/>
                  <a:pt x="5566171" y="1716485"/>
                </a:cubicBezTo>
                <a:cubicBezTo>
                  <a:pt x="5561210" y="1696641"/>
                  <a:pt x="5556250" y="1684239"/>
                  <a:pt x="5551288" y="1679278"/>
                </a:cubicBezTo>
                <a:cubicBezTo>
                  <a:pt x="5546327" y="1674317"/>
                  <a:pt x="5546327" y="1669356"/>
                  <a:pt x="5551288" y="1664395"/>
                </a:cubicBezTo>
                <a:lnTo>
                  <a:pt x="5543847" y="1649512"/>
                </a:lnTo>
                <a:cubicBezTo>
                  <a:pt x="5538886" y="1649512"/>
                  <a:pt x="5536406" y="1647032"/>
                  <a:pt x="5536406" y="1642071"/>
                </a:cubicBezTo>
                <a:cubicBezTo>
                  <a:pt x="5536406" y="1637110"/>
                  <a:pt x="5537646" y="1635870"/>
                  <a:pt x="5540126" y="1638350"/>
                </a:cubicBezTo>
                <a:cubicBezTo>
                  <a:pt x="5542606" y="1640830"/>
                  <a:pt x="5543847" y="1642071"/>
                  <a:pt x="5543847" y="1642071"/>
                </a:cubicBezTo>
                <a:cubicBezTo>
                  <a:pt x="5543847" y="1647032"/>
                  <a:pt x="5546327" y="1647032"/>
                  <a:pt x="5551288" y="1642071"/>
                </a:cubicBezTo>
                <a:close/>
                <a:moveTo>
                  <a:pt x="5528964" y="1604864"/>
                </a:moveTo>
                <a:lnTo>
                  <a:pt x="5521523" y="1619747"/>
                </a:lnTo>
                <a:lnTo>
                  <a:pt x="5521523" y="1627188"/>
                </a:lnTo>
                <a:lnTo>
                  <a:pt x="5506640" y="1619747"/>
                </a:lnTo>
                <a:cubicBezTo>
                  <a:pt x="5506640" y="1614786"/>
                  <a:pt x="5509120" y="1611065"/>
                  <a:pt x="5514081" y="1608584"/>
                </a:cubicBezTo>
                <a:cubicBezTo>
                  <a:pt x="5519043" y="1606104"/>
                  <a:pt x="5524003" y="1604864"/>
                  <a:pt x="5528964" y="1604864"/>
                </a:cubicBezTo>
                <a:close/>
                <a:moveTo>
                  <a:pt x="759023" y="1604864"/>
                </a:moveTo>
                <a:cubicBezTo>
                  <a:pt x="763984" y="1609825"/>
                  <a:pt x="763984" y="1613545"/>
                  <a:pt x="759023" y="1616026"/>
                </a:cubicBezTo>
                <a:cubicBezTo>
                  <a:pt x="754062" y="1618506"/>
                  <a:pt x="751582" y="1622227"/>
                  <a:pt x="751582" y="1627188"/>
                </a:cubicBezTo>
                <a:cubicBezTo>
                  <a:pt x="751582" y="1632149"/>
                  <a:pt x="751582" y="1634629"/>
                  <a:pt x="751582" y="1634629"/>
                </a:cubicBezTo>
                <a:lnTo>
                  <a:pt x="744140" y="1627188"/>
                </a:lnTo>
                <a:close/>
                <a:moveTo>
                  <a:pt x="773906" y="1597422"/>
                </a:moveTo>
                <a:cubicBezTo>
                  <a:pt x="773906" y="1597422"/>
                  <a:pt x="773906" y="1598663"/>
                  <a:pt x="773906" y="1601143"/>
                </a:cubicBezTo>
                <a:cubicBezTo>
                  <a:pt x="773906" y="1603623"/>
                  <a:pt x="773906" y="1604864"/>
                  <a:pt x="773906" y="1604864"/>
                </a:cubicBezTo>
                <a:cubicBezTo>
                  <a:pt x="773906" y="1604864"/>
                  <a:pt x="772666" y="1604864"/>
                  <a:pt x="770185" y="1604864"/>
                </a:cubicBezTo>
                <a:cubicBezTo>
                  <a:pt x="767705" y="1604864"/>
                  <a:pt x="768945" y="1602383"/>
                  <a:pt x="773906" y="1597422"/>
                </a:cubicBezTo>
                <a:close/>
                <a:moveTo>
                  <a:pt x="5573613" y="1589981"/>
                </a:moveTo>
                <a:lnTo>
                  <a:pt x="5581054" y="1597422"/>
                </a:lnTo>
                <a:cubicBezTo>
                  <a:pt x="5586015" y="1597422"/>
                  <a:pt x="5586015" y="1599903"/>
                  <a:pt x="5581054" y="1604864"/>
                </a:cubicBezTo>
                <a:cubicBezTo>
                  <a:pt x="5576093" y="1599903"/>
                  <a:pt x="5573613" y="1594942"/>
                  <a:pt x="5573613" y="1589981"/>
                </a:cubicBezTo>
                <a:close/>
                <a:moveTo>
                  <a:pt x="5752206" y="1582540"/>
                </a:moveTo>
                <a:cubicBezTo>
                  <a:pt x="5752206" y="1587501"/>
                  <a:pt x="5752206" y="1589981"/>
                  <a:pt x="5752206" y="1589981"/>
                </a:cubicBezTo>
                <a:lnTo>
                  <a:pt x="5759647" y="1612305"/>
                </a:lnTo>
                <a:cubicBezTo>
                  <a:pt x="5759647" y="1622227"/>
                  <a:pt x="5759647" y="1632149"/>
                  <a:pt x="5759647" y="1642071"/>
                </a:cubicBezTo>
                <a:lnTo>
                  <a:pt x="5759647" y="1649512"/>
                </a:lnTo>
                <a:cubicBezTo>
                  <a:pt x="5754686" y="1644551"/>
                  <a:pt x="5752206" y="1644551"/>
                  <a:pt x="5752206" y="1649512"/>
                </a:cubicBezTo>
                <a:cubicBezTo>
                  <a:pt x="5752206" y="1654473"/>
                  <a:pt x="5754686" y="1656954"/>
                  <a:pt x="5759647" y="1656954"/>
                </a:cubicBezTo>
                <a:cubicBezTo>
                  <a:pt x="5759647" y="1656954"/>
                  <a:pt x="5759647" y="1659434"/>
                  <a:pt x="5759647" y="1664395"/>
                </a:cubicBezTo>
                <a:lnTo>
                  <a:pt x="5759647" y="1671836"/>
                </a:lnTo>
                <a:cubicBezTo>
                  <a:pt x="5764609" y="1676797"/>
                  <a:pt x="5765849" y="1684239"/>
                  <a:pt x="5763369" y="1694161"/>
                </a:cubicBezTo>
                <a:cubicBezTo>
                  <a:pt x="5760888" y="1704082"/>
                  <a:pt x="5757167" y="1709043"/>
                  <a:pt x="5752206" y="1709043"/>
                </a:cubicBezTo>
                <a:lnTo>
                  <a:pt x="5744765" y="1701602"/>
                </a:lnTo>
                <a:lnTo>
                  <a:pt x="5744765" y="1671836"/>
                </a:lnTo>
                <a:cubicBezTo>
                  <a:pt x="5749726" y="1661915"/>
                  <a:pt x="5750965" y="1656954"/>
                  <a:pt x="5748485" y="1656954"/>
                </a:cubicBezTo>
                <a:cubicBezTo>
                  <a:pt x="5746005" y="1656954"/>
                  <a:pt x="5746005" y="1653233"/>
                  <a:pt x="5748485" y="1645791"/>
                </a:cubicBezTo>
                <a:cubicBezTo>
                  <a:pt x="5750965" y="1638350"/>
                  <a:pt x="5749726" y="1632149"/>
                  <a:pt x="5744765" y="1627188"/>
                </a:cubicBezTo>
                <a:cubicBezTo>
                  <a:pt x="5744765" y="1622227"/>
                  <a:pt x="5744765" y="1619747"/>
                  <a:pt x="5744765" y="1619747"/>
                </a:cubicBezTo>
                <a:cubicBezTo>
                  <a:pt x="5749726" y="1609825"/>
                  <a:pt x="5749726" y="1604864"/>
                  <a:pt x="5744765" y="1604864"/>
                </a:cubicBezTo>
                <a:cubicBezTo>
                  <a:pt x="5739803" y="1604864"/>
                  <a:pt x="5738564" y="1601143"/>
                  <a:pt x="5741044" y="1593702"/>
                </a:cubicBezTo>
                <a:cubicBezTo>
                  <a:pt x="5743524" y="1586260"/>
                  <a:pt x="5747245" y="1582540"/>
                  <a:pt x="5752206" y="1582540"/>
                </a:cubicBezTo>
                <a:close/>
                <a:moveTo>
                  <a:pt x="5536406" y="1582540"/>
                </a:moveTo>
                <a:lnTo>
                  <a:pt x="5543847" y="1582540"/>
                </a:lnTo>
                <a:cubicBezTo>
                  <a:pt x="5548808" y="1582540"/>
                  <a:pt x="5551288" y="1582540"/>
                  <a:pt x="5551288" y="1582540"/>
                </a:cubicBezTo>
                <a:lnTo>
                  <a:pt x="5543847" y="1589981"/>
                </a:lnTo>
                <a:cubicBezTo>
                  <a:pt x="5543847" y="1589981"/>
                  <a:pt x="5541367" y="1587501"/>
                  <a:pt x="5536406" y="1582540"/>
                </a:cubicBezTo>
                <a:close/>
                <a:moveTo>
                  <a:pt x="5510826" y="1577889"/>
                </a:moveTo>
                <a:cubicBezTo>
                  <a:pt x="5511756" y="1577889"/>
                  <a:pt x="5512841" y="1578199"/>
                  <a:pt x="5514081" y="1578819"/>
                </a:cubicBezTo>
                <a:cubicBezTo>
                  <a:pt x="5519043" y="1581299"/>
                  <a:pt x="5521523" y="1582540"/>
                  <a:pt x="5521523" y="1582540"/>
                </a:cubicBezTo>
                <a:lnTo>
                  <a:pt x="5521523" y="1597422"/>
                </a:lnTo>
                <a:lnTo>
                  <a:pt x="5514081" y="1597422"/>
                </a:lnTo>
                <a:cubicBezTo>
                  <a:pt x="5509120" y="1597422"/>
                  <a:pt x="5506640" y="1593702"/>
                  <a:pt x="5506640" y="1586260"/>
                </a:cubicBezTo>
                <a:cubicBezTo>
                  <a:pt x="5506640" y="1580679"/>
                  <a:pt x="5508035" y="1577889"/>
                  <a:pt x="5510826" y="1577889"/>
                </a:cubicBezTo>
                <a:close/>
                <a:moveTo>
                  <a:pt x="5733603" y="1552774"/>
                </a:moveTo>
                <a:cubicBezTo>
                  <a:pt x="5736083" y="1552774"/>
                  <a:pt x="5739803" y="1555254"/>
                  <a:pt x="5744765" y="1560215"/>
                </a:cubicBezTo>
                <a:cubicBezTo>
                  <a:pt x="5744765" y="1565176"/>
                  <a:pt x="5742285" y="1567657"/>
                  <a:pt x="5737323" y="1567657"/>
                </a:cubicBezTo>
                <a:cubicBezTo>
                  <a:pt x="5732362" y="1562696"/>
                  <a:pt x="5729882" y="1558975"/>
                  <a:pt x="5729882" y="1556495"/>
                </a:cubicBezTo>
                <a:cubicBezTo>
                  <a:pt x="5729882" y="1554014"/>
                  <a:pt x="5731123" y="1552774"/>
                  <a:pt x="5733603" y="1552774"/>
                </a:cubicBezTo>
                <a:close/>
                <a:moveTo>
                  <a:pt x="922734" y="1545332"/>
                </a:moveTo>
                <a:cubicBezTo>
                  <a:pt x="922734" y="1545332"/>
                  <a:pt x="922734" y="1547813"/>
                  <a:pt x="922734" y="1552774"/>
                </a:cubicBezTo>
                <a:lnTo>
                  <a:pt x="930176" y="1552774"/>
                </a:lnTo>
                <a:cubicBezTo>
                  <a:pt x="935137" y="1547813"/>
                  <a:pt x="935137" y="1545332"/>
                  <a:pt x="930176" y="1545332"/>
                </a:cubicBezTo>
                <a:cubicBezTo>
                  <a:pt x="925215" y="1545332"/>
                  <a:pt x="922734" y="1545332"/>
                  <a:pt x="922734" y="1545332"/>
                </a:cubicBezTo>
                <a:close/>
                <a:moveTo>
                  <a:pt x="572988" y="1537891"/>
                </a:moveTo>
                <a:cubicBezTo>
                  <a:pt x="577949" y="1537891"/>
                  <a:pt x="579189" y="1540371"/>
                  <a:pt x="576709" y="1545332"/>
                </a:cubicBezTo>
                <a:cubicBezTo>
                  <a:pt x="574228" y="1550294"/>
                  <a:pt x="572988" y="1555254"/>
                  <a:pt x="572988" y="1560215"/>
                </a:cubicBezTo>
                <a:cubicBezTo>
                  <a:pt x="572988" y="1565176"/>
                  <a:pt x="570508" y="1567657"/>
                  <a:pt x="565546" y="1567657"/>
                </a:cubicBezTo>
                <a:cubicBezTo>
                  <a:pt x="565546" y="1562696"/>
                  <a:pt x="565546" y="1555254"/>
                  <a:pt x="565546" y="1545332"/>
                </a:cubicBezTo>
                <a:cubicBezTo>
                  <a:pt x="570508" y="1540371"/>
                  <a:pt x="572988" y="1537891"/>
                  <a:pt x="572988" y="1537891"/>
                </a:cubicBezTo>
                <a:close/>
                <a:moveTo>
                  <a:pt x="5439667" y="1530450"/>
                </a:moveTo>
                <a:cubicBezTo>
                  <a:pt x="5439667" y="1530450"/>
                  <a:pt x="5440908" y="1530450"/>
                  <a:pt x="5443388" y="1530450"/>
                </a:cubicBezTo>
                <a:cubicBezTo>
                  <a:pt x="5445868" y="1530450"/>
                  <a:pt x="5447109" y="1532930"/>
                  <a:pt x="5447109" y="1537891"/>
                </a:cubicBezTo>
                <a:lnTo>
                  <a:pt x="5439667" y="1537891"/>
                </a:lnTo>
                <a:cubicBezTo>
                  <a:pt x="5439667" y="1532930"/>
                  <a:pt x="5439667" y="1530450"/>
                  <a:pt x="5439667" y="1530450"/>
                </a:cubicBezTo>
                <a:close/>
                <a:moveTo>
                  <a:pt x="5469433" y="1523008"/>
                </a:moveTo>
                <a:cubicBezTo>
                  <a:pt x="5469433" y="1523008"/>
                  <a:pt x="5471913" y="1524249"/>
                  <a:pt x="5476874" y="1526729"/>
                </a:cubicBezTo>
                <a:cubicBezTo>
                  <a:pt x="5481836" y="1529209"/>
                  <a:pt x="5484316" y="1530450"/>
                  <a:pt x="5484316" y="1530450"/>
                </a:cubicBezTo>
                <a:cubicBezTo>
                  <a:pt x="5479354" y="1530450"/>
                  <a:pt x="5476874" y="1530450"/>
                  <a:pt x="5476874" y="1530450"/>
                </a:cubicBezTo>
                <a:close/>
                <a:moveTo>
                  <a:pt x="781347" y="1515567"/>
                </a:moveTo>
                <a:cubicBezTo>
                  <a:pt x="786308" y="1515567"/>
                  <a:pt x="788789" y="1516807"/>
                  <a:pt x="788789" y="1519288"/>
                </a:cubicBezTo>
                <a:cubicBezTo>
                  <a:pt x="788789" y="1521768"/>
                  <a:pt x="786308" y="1523008"/>
                  <a:pt x="781347" y="1523008"/>
                </a:cubicBezTo>
                <a:cubicBezTo>
                  <a:pt x="776386" y="1523008"/>
                  <a:pt x="773906" y="1521768"/>
                  <a:pt x="773906" y="1519288"/>
                </a:cubicBezTo>
                <a:cubicBezTo>
                  <a:pt x="773906" y="1516807"/>
                  <a:pt x="776386" y="1515567"/>
                  <a:pt x="781347" y="1515567"/>
                </a:cubicBezTo>
                <a:close/>
                <a:moveTo>
                  <a:pt x="5319210" y="1513241"/>
                </a:moveTo>
                <a:cubicBezTo>
                  <a:pt x="5321380" y="1513552"/>
                  <a:pt x="5324326" y="1514327"/>
                  <a:pt x="5328046" y="1515567"/>
                </a:cubicBezTo>
                <a:lnTo>
                  <a:pt x="5335488" y="1523008"/>
                </a:lnTo>
                <a:cubicBezTo>
                  <a:pt x="5335488" y="1532930"/>
                  <a:pt x="5337968" y="1539131"/>
                  <a:pt x="5342929" y="1541612"/>
                </a:cubicBezTo>
                <a:cubicBezTo>
                  <a:pt x="5347890" y="1544092"/>
                  <a:pt x="5355332" y="1545332"/>
                  <a:pt x="5365253" y="1545332"/>
                </a:cubicBezTo>
                <a:lnTo>
                  <a:pt x="5380136" y="1545332"/>
                </a:lnTo>
                <a:lnTo>
                  <a:pt x="5365253" y="1552774"/>
                </a:lnTo>
                <a:cubicBezTo>
                  <a:pt x="5360292" y="1557735"/>
                  <a:pt x="5357812" y="1562696"/>
                  <a:pt x="5357812" y="1567657"/>
                </a:cubicBezTo>
                <a:lnTo>
                  <a:pt x="5365253" y="1575098"/>
                </a:lnTo>
                <a:cubicBezTo>
                  <a:pt x="5355332" y="1570137"/>
                  <a:pt x="5347890" y="1567657"/>
                  <a:pt x="5342929" y="1567657"/>
                </a:cubicBezTo>
                <a:lnTo>
                  <a:pt x="5328046" y="1545332"/>
                </a:lnTo>
                <a:lnTo>
                  <a:pt x="5320605" y="1537891"/>
                </a:lnTo>
                <a:lnTo>
                  <a:pt x="5320605" y="1523008"/>
                </a:lnTo>
                <a:cubicBezTo>
                  <a:pt x="5313163" y="1515567"/>
                  <a:pt x="5312698" y="1512311"/>
                  <a:pt x="5319210" y="1513241"/>
                </a:cubicBezTo>
                <a:close/>
                <a:moveTo>
                  <a:pt x="844599" y="1508126"/>
                </a:moveTo>
                <a:cubicBezTo>
                  <a:pt x="849560" y="1508126"/>
                  <a:pt x="853281" y="1510606"/>
                  <a:pt x="855762" y="1515567"/>
                </a:cubicBezTo>
                <a:cubicBezTo>
                  <a:pt x="855762" y="1520528"/>
                  <a:pt x="854521" y="1523008"/>
                  <a:pt x="852041" y="1523008"/>
                </a:cubicBezTo>
                <a:cubicBezTo>
                  <a:pt x="849560" y="1523008"/>
                  <a:pt x="843359" y="1527969"/>
                  <a:pt x="833437" y="1537891"/>
                </a:cubicBezTo>
                <a:cubicBezTo>
                  <a:pt x="793750" y="1572618"/>
                  <a:pt x="771426" y="1587501"/>
                  <a:pt x="766465" y="1582540"/>
                </a:cubicBezTo>
                <a:cubicBezTo>
                  <a:pt x="766465" y="1582540"/>
                  <a:pt x="773906" y="1575098"/>
                  <a:pt x="788789" y="1560215"/>
                </a:cubicBezTo>
                <a:cubicBezTo>
                  <a:pt x="803672" y="1545332"/>
                  <a:pt x="812353" y="1537891"/>
                  <a:pt x="814834" y="1537891"/>
                </a:cubicBezTo>
                <a:cubicBezTo>
                  <a:pt x="817314" y="1537891"/>
                  <a:pt x="818555" y="1535411"/>
                  <a:pt x="818555" y="1530450"/>
                </a:cubicBezTo>
                <a:lnTo>
                  <a:pt x="825996" y="1515567"/>
                </a:lnTo>
                <a:cubicBezTo>
                  <a:pt x="833437" y="1510606"/>
                  <a:pt x="839638" y="1508126"/>
                  <a:pt x="844599" y="1508126"/>
                </a:cubicBezTo>
                <a:close/>
                <a:moveTo>
                  <a:pt x="5432226" y="1508125"/>
                </a:moveTo>
                <a:lnTo>
                  <a:pt x="5447109" y="1508125"/>
                </a:lnTo>
                <a:cubicBezTo>
                  <a:pt x="5452070" y="1513086"/>
                  <a:pt x="5452070" y="1515567"/>
                  <a:pt x="5447109" y="1515567"/>
                </a:cubicBezTo>
                <a:cubicBezTo>
                  <a:pt x="5447109" y="1520528"/>
                  <a:pt x="5445868" y="1521768"/>
                  <a:pt x="5443388" y="1519288"/>
                </a:cubicBezTo>
                <a:cubicBezTo>
                  <a:pt x="5440908" y="1516807"/>
                  <a:pt x="5437187" y="1513086"/>
                  <a:pt x="5432226" y="1508125"/>
                </a:cubicBezTo>
                <a:close/>
                <a:moveTo>
                  <a:pt x="5655468" y="1493243"/>
                </a:moveTo>
                <a:lnTo>
                  <a:pt x="5677792" y="1515567"/>
                </a:lnTo>
                <a:cubicBezTo>
                  <a:pt x="5672831" y="1515567"/>
                  <a:pt x="5667871" y="1513086"/>
                  <a:pt x="5662909" y="1508125"/>
                </a:cubicBezTo>
                <a:close/>
                <a:moveTo>
                  <a:pt x="870644" y="1493243"/>
                </a:moveTo>
                <a:cubicBezTo>
                  <a:pt x="880566" y="1498204"/>
                  <a:pt x="883047" y="1503164"/>
                  <a:pt x="878086" y="1508125"/>
                </a:cubicBezTo>
                <a:lnTo>
                  <a:pt x="870644" y="1508125"/>
                </a:lnTo>
                <a:lnTo>
                  <a:pt x="870644" y="1500684"/>
                </a:lnTo>
                <a:close/>
                <a:moveTo>
                  <a:pt x="5409902" y="1478360"/>
                </a:moveTo>
                <a:lnTo>
                  <a:pt x="5417343" y="1485801"/>
                </a:lnTo>
                <a:lnTo>
                  <a:pt x="5409902" y="1485801"/>
                </a:lnTo>
                <a:cubicBezTo>
                  <a:pt x="5409902" y="1485801"/>
                  <a:pt x="5409902" y="1483321"/>
                  <a:pt x="5409902" y="1478360"/>
                </a:cubicBezTo>
                <a:close/>
                <a:moveTo>
                  <a:pt x="5298281" y="1478360"/>
                </a:moveTo>
                <a:cubicBezTo>
                  <a:pt x="5300761" y="1478360"/>
                  <a:pt x="5303241" y="1480840"/>
                  <a:pt x="5305722" y="1485801"/>
                </a:cubicBezTo>
                <a:cubicBezTo>
                  <a:pt x="5305722" y="1490762"/>
                  <a:pt x="5305722" y="1493243"/>
                  <a:pt x="5305722" y="1493243"/>
                </a:cubicBezTo>
                <a:cubicBezTo>
                  <a:pt x="5305722" y="1493243"/>
                  <a:pt x="5303242" y="1493243"/>
                  <a:pt x="5298281" y="1493243"/>
                </a:cubicBezTo>
                <a:cubicBezTo>
                  <a:pt x="5293319" y="1488282"/>
                  <a:pt x="5290839" y="1485801"/>
                  <a:pt x="5290839" y="1485801"/>
                </a:cubicBezTo>
                <a:cubicBezTo>
                  <a:pt x="5293320" y="1480840"/>
                  <a:pt x="5295801" y="1478360"/>
                  <a:pt x="5298281" y="1478360"/>
                </a:cubicBezTo>
                <a:close/>
                <a:moveTo>
                  <a:pt x="803672" y="1478360"/>
                </a:moveTo>
                <a:lnTo>
                  <a:pt x="803672" y="1485801"/>
                </a:lnTo>
                <a:cubicBezTo>
                  <a:pt x="798711" y="1495723"/>
                  <a:pt x="793750" y="1500684"/>
                  <a:pt x="788789" y="1500684"/>
                </a:cubicBezTo>
                <a:lnTo>
                  <a:pt x="788789" y="1485801"/>
                </a:lnTo>
                <a:cubicBezTo>
                  <a:pt x="793750" y="1480840"/>
                  <a:pt x="798711" y="1478360"/>
                  <a:pt x="803672" y="1478360"/>
                </a:cubicBezTo>
                <a:close/>
                <a:moveTo>
                  <a:pt x="5381066" y="1473709"/>
                </a:moveTo>
                <a:cubicBezTo>
                  <a:pt x="5381687" y="1473089"/>
                  <a:pt x="5382617" y="1473399"/>
                  <a:pt x="5383857" y="1474639"/>
                </a:cubicBezTo>
                <a:cubicBezTo>
                  <a:pt x="5386337" y="1477119"/>
                  <a:pt x="5387577" y="1478360"/>
                  <a:pt x="5387577" y="1478360"/>
                </a:cubicBezTo>
                <a:cubicBezTo>
                  <a:pt x="5387577" y="1478360"/>
                  <a:pt x="5386337" y="1478360"/>
                  <a:pt x="5383857" y="1478360"/>
                </a:cubicBezTo>
                <a:cubicBezTo>
                  <a:pt x="5381377" y="1478360"/>
                  <a:pt x="5380136" y="1478360"/>
                  <a:pt x="5380136" y="1478360"/>
                </a:cubicBezTo>
                <a:cubicBezTo>
                  <a:pt x="5380136" y="1475879"/>
                  <a:pt x="5380446" y="1474329"/>
                  <a:pt x="5381066" y="1473709"/>
                </a:cubicBezTo>
                <a:close/>
                <a:moveTo>
                  <a:pt x="5722441" y="1470918"/>
                </a:moveTo>
                <a:lnTo>
                  <a:pt x="5737323" y="1493243"/>
                </a:lnTo>
                <a:cubicBezTo>
                  <a:pt x="5732362" y="1493243"/>
                  <a:pt x="5727402" y="1488282"/>
                  <a:pt x="5722441" y="1478360"/>
                </a:cubicBezTo>
                <a:close/>
                <a:moveTo>
                  <a:pt x="825996" y="1470918"/>
                </a:moveTo>
                <a:cubicBezTo>
                  <a:pt x="825996" y="1470918"/>
                  <a:pt x="828476" y="1473399"/>
                  <a:pt x="833437" y="1478360"/>
                </a:cubicBezTo>
                <a:cubicBezTo>
                  <a:pt x="838398" y="1478360"/>
                  <a:pt x="845840" y="1478360"/>
                  <a:pt x="855762" y="1478360"/>
                </a:cubicBezTo>
                <a:lnTo>
                  <a:pt x="870644" y="1478360"/>
                </a:lnTo>
                <a:lnTo>
                  <a:pt x="855762" y="1485801"/>
                </a:lnTo>
                <a:cubicBezTo>
                  <a:pt x="840878" y="1485801"/>
                  <a:pt x="830957" y="1483321"/>
                  <a:pt x="825996" y="1478360"/>
                </a:cubicBezTo>
                <a:cubicBezTo>
                  <a:pt x="825996" y="1473399"/>
                  <a:pt x="825996" y="1470918"/>
                  <a:pt x="825996" y="1470918"/>
                </a:cubicBezTo>
                <a:close/>
                <a:moveTo>
                  <a:pt x="5305722" y="1463477"/>
                </a:moveTo>
                <a:lnTo>
                  <a:pt x="5320605" y="1470918"/>
                </a:lnTo>
                <a:cubicBezTo>
                  <a:pt x="5320605" y="1475879"/>
                  <a:pt x="5321845" y="1479600"/>
                  <a:pt x="5324326" y="1482081"/>
                </a:cubicBezTo>
                <a:cubicBezTo>
                  <a:pt x="5326806" y="1484561"/>
                  <a:pt x="5328046" y="1488282"/>
                  <a:pt x="5328046" y="1493243"/>
                </a:cubicBezTo>
                <a:lnTo>
                  <a:pt x="5313163" y="1478360"/>
                </a:lnTo>
                <a:close/>
                <a:moveTo>
                  <a:pt x="900410" y="1463477"/>
                </a:moveTo>
                <a:cubicBezTo>
                  <a:pt x="900410" y="1463477"/>
                  <a:pt x="897930" y="1465957"/>
                  <a:pt x="892968" y="1470918"/>
                </a:cubicBezTo>
                <a:cubicBezTo>
                  <a:pt x="888007" y="1485801"/>
                  <a:pt x="883047" y="1488282"/>
                  <a:pt x="878086" y="1478360"/>
                </a:cubicBezTo>
                <a:close/>
                <a:moveTo>
                  <a:pt x="625078" y="1463477"/>
                </a:moveTo>
                <a:lnTo>
                  <a:pt x="602754" y="1493243"/>
                </a:lnTo>
                <a:cubicBezTo>
                  <a:pt x="602754" y="1493243"/>
                  <a:pt x="601513" y="1494483"/>
                  <a:pt x="599033" y="1496963"/>
                </a:cubicBezTo>
                <a:cubicBezTo>
                  <a:pt x="596553" y="1499444"/>
                  <a:pt x="596553" y="1503164"/>
                  <a:pt x="599033" y="1508125"/>
                </a:cubicBezTo>
                <a:cubicBezTo>
                  <a:pt x="601513" y="1513086"/>
                  <a:pt x="601513" y="1516807"/>
                  <a:pt x="599033" y="1519288"/>
                </a:cubicBezTo>
                <a:cubicBezTo>
                  <a:pt x="596553" y="1521768"/>
                  <a:pt x="592832" y="1523008"/>
                  <a:pt x="587871" y="1523008"/>
                </a:cubicBezTo>
                <a:lnTo>
                  <a:pt x="580429" y="1523008"/>
                </a:lnTo>
                <a:lnTo>
                  <a:pt x="587871" y="1515567"/>
                </a:lnTo>
                <a:lnTo>
                  <a:pt x="587871" y="1508125"/>
                </a:lnTo>
                <a:cubicBezTo>
                  <a:pt x="587871" y="1503164"/>
                  <a:pt x="591592" y="1498204"/>
                  <a:pt x="599033" y="1493243"/>
                </a:cubicBezTo>
                <a:cubicBezTo>
                  <a:pt x="606474" y="1488282"/>
                  <a:pt x="610195" y="1483321"/>
                  <a:pt x="610195" y="1478360"/>
                </a:cubicBezTo>
                <a:cubicBezTo>
                  <a:pt x="610195" y="1468438"/>
                  <a:pt x="615156" y="1463477"/>
                  <a:pt x="625078" y="1463477"/>
                </a:cubicBezTo>
                <a:close/>
                <a:moveTo>
                  <a:pt x="700422" y="1458826"/>
                </a:moveTo>
                <a:cubicBezTo>
                  <a:pt x="701042" y="1458206"/>
                  <a:pt x="701972" y="1458516"/>
                  <a:pt x="703213" y="1459756"/>
                </a:cubicBezTo>
                <a:cubicBezTo>
                  <a:pt x="705693" y="1462237"/>
                  <a:pt x="706933" y="1463477"/>
                  <a:pt x="706933" y="1463477"/>
                </a:cubicBezTo>
                <a:lnTo>
                  <a:pt x="699492" y="1463477"/>
                </a:lnTo>
                <a:cubicBezTo>
                  <a:pt x="699492" y="1460997"/>
                  <a:pt x="699802" y="1459446"/>
                  <a:pt x="700422" y="1458826"/>
                </a:cubicBezTo>
                <a:close/>
                <a:moveTo>
                  <a:pt x="5275956" y="1456036"/>
                </a:moveTo>
                <a:cubicBezTo>
                  <a:pt x="5280918" y="1456036"/>
                  <a:pt x="5284638" y="1456036"/>
                  <a:pt x="5287119" y="1456036"/>
                </a:cubicBezTo>
                <a:cubicBezTo>
                  <a:pt x="5289599" y="1456036"/>
                  <a:pt x="5290839" y="1456036"/>
                  <a:pt x="5290839" y="1456036"/>
                </a:cubicBezTo>
                <a:cubicBezTo>
                  <a:pt x="5290839" y="1465957"/>
                  <a:pt x="5285878" y="1470918"/>
                  <a:pt x="5275956" y="1470918"/>
                </a:cubicBezTo>
                <a:lnTo>
                  <a:pt x="5268515" y="1470918"/>
                </a:lnTo>
                <a:cubicBezTo>
                  <a:pt x="5273476" y="1465957"/>
                  <a:pt x="5273476" y="1462237"/>
                  <a:pt x="5268515" y="1459756"/>
                </a:cubicBezTo>
                <a:cubicBezTo>
                  <a:pt x="5263554" y="1457276"/>
                  <a:pt x="5266035" y="1456036"/>
                  <a:pt x="5275956" y="1456036"/>
                </a:cubicBezTo>
                <a:close/>
                <a:moveTo>
                  <a:pt x="5365253" y="1448594"/>
                </a:moveTo>
                <a:cubicBezTo>
                  <a:pt x="5365253" y="1448594"/>
                  <a:pt x="5365253" y="1451075"/>
                  <a:pt x="5365253" y="1456036"/>
                </a:cubicBezTo>
                <a:cubicBezTo>
                  <a:pt x="5360292" y="1456036"/>
                  <a:pt x="5357812" y="1456036"/>
                  <a:pt x="5357812" y="1456036"/>
                </a:cubicBezTo>
                <a:cubicBezTo>
                  <a:pt x="5357812" y="1451075"/>
                  <a:pt x="5360292" y="1448594"/>
                  <a:pt x="5365253" y="1448594"/>
                </a:cubicBezTo>
                <a:close/>
                <a:moveTo>
                  <a:pt x="639961" y="1448594"/>
                </a:moveTo>
                <a:cubicBezTo>
                  <a:pt x="644922" y="1448594"/>
                  <a:pt x="646162" y="1449835"/>
                  <a:pt x="643681" y="1452315"/>
                </a:cubicBezTo>
                <a:cubicBezTo>
                  <a:pt x="641201" y="1454795"/>
                  <a:pt x="639961" y="1456036"/>
                  <a:pt x="639961" y="1456036"/>
                </a:cubicBezTo>
                <a:close/>
                <a:moveTo>
                  <a:pt x="5490828" y="1443943"/>
                </a:moveTo>
                <a:cubicBezTo>
                  <a:pt x="5492687" y="1443323"/>
                  <a:pt x="5494238" y="1443633"/>
                  <a:pt x="5495478" y="1444873"/>
                </a:cubicBezTo>
                <a:cubicBezTo>
                  <a:pt x="5497958" y="1447354"/>
                  <a:pt x="5496718" y="1451075"/>
                  <a:pt x="5491757" y="1456036"/>
                </a:cubicBezTo>
                <a:lnTo>
                  <a:pt x="5476874" y="1456036"/>
                </a:lnTo>
                <a:cubicBezTo>
                  <a:pt x="5476874" y="1456036"/>
                  <a:pt x="5479354" y="1453555"/>
                  <a:pt x="5484316" y="1448594"/>
                </a:cubicBezTo>
                <a:cubicBezTo>
                  <a:pt x="5486796" y="1446114"/>
                  <a:pt x="5488967" y="1444564"/>
                  <a:pt x="5490828" y="1443943"/>
                </a:cubicBezTo>
                <a:close/>
                <a:moveTo>
                  <a:pt x="5517802" y="1441153"/>
                </a:moveTo>
                <a:cubicBezTo>
                  <a:pt x="5520282" y="1441153"/>
                  <a:pt x="5524003" y="1441153"/>
                  <a:pt x="5528964" y="1441153"/>
                </a:cubicBezTo>
                <a:cubicBezTo>
                  <a:pt x="5528964" y="1446114"/>
                  <a:pt x="5525244" y="1448594"/>
                  <a:pt x="5517802" y="1448594"/>
                </a:cubicBezTo>
                <a:cubicBezTo>
                  <a:pt x="5510361" y="1448594"/>
                  <a:pt x="5506640" y="1448594"/>
                  <a:pt x="5506640" y="1448594"/>
                </a:cubicBezTo>
                <a:cubicBezTo>
                  <a:pt x="5506640" y="1448594"/>
                  <a:pt x="5507881" y="1447354"/>
                  <a:pt x="5510361" y="1444873"/>
                </a:cubicBezTo>
                <a:cubicBezTo>
                  <a:pt x="5512841" y="1442393"/>
                  <a:pt x="5515322" y="1441153"/>
                  <a:pt x="5517802" y="1441153"/>
                </a:cubicBezTo>
                <a:close/>
                <a:moveTo>
                  <a:pt x="766465" y="1441153"/>
                </a:moveTo>
                <a:cubicBezTo>
                  <a:pt x="776386" y="1441153"/>
                  <a:pt x="776386" y="1446114"/>
                  <a:pt x="766465" y="1456036"/>
                </a:cubicBezTo>
                <a:cubicBezTo>
                  <a:pt x="761504" y="1460997"/>
                  <a:pt x="759023" y="1458516"/>
                  <a:pt x="759023" y="1448594"/>
                </a:cubicBezTo>
                <a:cubicBezTo>
                  <a:pt x="759023" y="1448594"/>
                  <a:pt x="759023" y="1447354"/>
                  <a:pt x="759023" y="1444873"/>
                </a:cubicBezTo>
                <a:cubicBezTo>
                  <a:pt x="759023" y="1442393"/>
                  <a:pt x="761504" y="1441153"/>
                  <a:pt x="766465" y="1441153"/>
                </a:cubicBezTo>
                <a:close/>
                <a:moveTo>
                  <a:pt x="652983" y="1429991"/>
                </a:moveTo>
                <a:cubicBezTo>
                  <a:pt x="654223" y="1429991"/>
                  <a:pt x="654844" y="1431231"/>
                  <a:pt x="654844" y="1433711"/>
                </a:cubicBezTo>
                <a:lnTo>
                  <a:pt x="647402" y="1433711"/>
                </a:lnTo>
                <a:cubicBezTo>
                  <a:pt x="649883" y="1431231"/>
                  <a:pt x="651743" y="1429991"/>
                  <a:pt x="652983" y="1429991"/>
                </a:cubicBezTo>
                <a:close/>
                <a:moveTo>
                  <a:pt x="5322000" y="1423945"/>
                </a:moveTo>
                <a:cubicBezTo>
                  <a:pt x="5323551" y="1424255"/>
                  <a:pt x="5325566" y="1425030"/>
                  <a:pt x="5328046" y="1426270"/>
                </a:cubicBezTo>
                <a:cubicBezTo>
                  <a:pt x="5333008" y="1436192"/>
                  <a:pt x="5335488" y="1441153"/>
                  <a:pt x="5335488" y="1441153"/>
                </a:cubicBezTo>
                <a:cubicBezTo>
                  <a:pt x="5330526" y="1441153"/>
                  <a:pt x="5325566" y="1438672"/>
                  <a:pt x="5320605" y="1433711"/>
                </a:cubicBezTo>
                <a:cubicBezTo>
                  <a:pt x="5316884" y="1426270"/>
                  <a:pt x="5317349" y="1423014"/>
                  <a:pt x="5322000" y="1423945"/>
                </a:cubicBezTo>
                <a:close/>
                <a:moveTo>
                  <a:pt x="5288979" y="1422549"/>
                </a:moveTo>
                <a:cubicBezTo>
                  <a:pt x="5292700" y="1422549"/>
                  <a:pt x="5295800" y="1423790"/>
                  <a:pt x="5298281" y="1426270"/>
                </a:cubicBezTo>
                <a:cubicBezTo>
                  <a:pt x="5303242" y="1436192"/>
                  <a:pt x="5303242" y="1443633"/>
                  <a:pt x="5298281" y="1448594"/>
                </a:cubicBezTo>
                <a:lnTo>
                  <a:pt x="5290839" y="1441153"/>
                </a:lnTo>
                <a:cubicBezTo>
                  <a:pt x="5290839" y="1441153"/>
                  <a:pt x="5288359" y="1438672"/>
                  <a:pt x="5283398" y="1433711"/>
                </a:cubicBezTo>
                <a:cubicBezTo>
                  <a:pt x="5268515" y="1428750"/>
                  <a:pt x="5266035" y="1426270"/>
                  <a:pt x="5275956" y="1426270"/>
                </a:cubicBezTo>
                <a:cubicBezTo>
                  <a:pt x="5280917" y="1423790"/>
                  <a:pt x="5285258" y="1422549"/>
                  <a:pt x="5288979" y="1422549"/>
                </a:cubicBezTo>
                <a:close/>
                <a:moveTo>
                  <a:pt x="799951" y="1418829"/>
                </a:moveTo>
                <a:cubicBezTo>
                  <a:pt x="802431" y="1418829"/>
                  <a:pt x="803672" y="1421309"/>
                  <a:pt x="803672" y="1426270"/>
                </a:cubicBezTo>
                <a:cubicBezTo>
                  <a:pt x="808633" y="1431231"/>
                  <a:pt x="809873" y="1433711"/>
                  <a:pt x="807392" y="1433711"/>
                </a:cubicBezTo>
                <a:cubicBezTo>
                  <a:pt x="804912" y="1433711"/>
                  <a:pt x="802431" y="1432471"/>
                  <a:pt x="799951" y="1429991"/>
                </a:cubicBezTo>
                <a:cubicBezTo>
                  <a:pt x="797471" y="1427510"/>
                  <a:pt x="796230" y="1425030"/>
                  <a:pt x="796230" y="1422549"/>
                </a:cubicBezTo>
                <a:cubicBezTo>
                  <a:pt x="796230" y="1420069"/>
                  <a:pt x="797471" y="1418829"/>
                  <a:pt x="799951" y="1418829"/>
                </a:cubicBezTo>
                <a:close/>
                <a:moveTo>
                  <a:pt x="1185044" y="1409062"/>
                </a:moveTo>
                <a:cubicBezTo>
                  <a:pt x="1182563" y="1409372"/>
                  <a:pt x="1179463" y="1410147"/>
                  <a:pt x="1175742" y="1411387"/>
                </a:cubicBezTo>
                <a:cubicBezTo>
                  <a:pt x="1165820" y="1416348"/>
                  <a:pt x="1159619" y="1418829"/>
                  <a:pt x="1157138" y="1418829"/>
                </a:cubicBezTo>
                <a:cubicBezTo>
                  <a:pt x="1154658" y="1418829"/>
                  <a:pt x="1150937" y="1421309"/>
                  <a:pt x="1145976" y="1426270"/>
                </a:cubicBezTo>
                <a:cubicBezTo>
                  <a:pt x="1145976" y="1431231"/>
                  <a:pt x="1144736" y="1433711"/>
                  <a:pt x="1142256" y="1433711"/>
                </a:cubicBezTo>
                <a:cubicBezTo>
                  <a:pt x="1139775" y="1433711"/>
                  <a:pt x="1136055" y="1433711"/>
                  <a:pt x="1131094" y="1433711"/>
                </a:cubicBezTo>
                <a:lnTo>
                  <a:pt x="1101328" y="1456036"/>
                </a:lnTo>
                <a:cubicBezTo>
                  <a:pt x="1101328" y="1465957"/>
                  <a:pt x="1108769" y="1465957"/>
                  <a:pt x="1123652" y="1456036"/>
                </a:cubicBezTo>
                <a:cubicBezTo>
                  <a:pt x="1128613" y="1451075"/>
                  <a:pt x="1133574" y="1446114"/>
                  <a:pt x="1138535" y="1441153"/>
                </a:cubicBezTo>
                <a:lnTo>
                  <a:pt x="1153418" y="1433711"/>
                </a:lnTo>
                <a:cubicBezTo>
                  <a:pt x="1153418" y="1428750"/>
                  <a:pt x="1155898" y="1426270"/>
                  <a:pt x="1160859" y="1426270"/>
                </a:cubicBezTo>
                <a:cubicBezTo>
                  <a:pt x="1175742" y="1431231"/>
                  <a:pt x="1184424" y="1432471"/>
                  <a:pt x="1186904" y="1429991"/>
                </a:cubicBezTo>
                <a:cubicBezTo>
                  <a:pt x="1189385" y="1427510"/>
                  <a:pt x="1190625" y="1423790"/>
                  <a:pt x="1190625" y="1418829"/>
                </a:cubicBezTo>
                <a:cubicBezTo>
                  <a:pt x="1194345" y="1411387"/>
                  <a:pt x="1192485" y="1408132"/>
                  <a:pt x="1185044" y="1409062"/>
                </a:cubicBezTo>
                <a:close/>
                <a:moveTo>
                  <a:pt x="5491757" y="1407666"/>
                </a:moveTo>
                <a:cubicBezTo>
                  <a:pt x="5494237" y="1407666"/>
                  <a:pt x="5496718" y="1408907"/>
                  <a:pt x="5499199" y="1411387"/>
                </a:cubicBezTo>
                <a:cubicBezTo>
                  <a:pt x="5504160" y="1416348"/>
                  <a:pt x="5502919" y="1418829"/>
                  <a:pt x="5495478" y="1418829"/>
                </a:cubicBezTo>
                <a:cubicBezTo>
                  <a:pt x="5488036" y="1418829"/>
                  <a:pt x="5486796" y="1421309"/>
                  <a:pt x="5491757" y="1426270"/>
                </a:cubicBezTo>
                <a:lnTo>
                  <a:pt x="5484316" y="1433711"/>
                </a:lnTo>
                <a:cubicBezTo>
                  <a:pt x="5484316" y="1428750"/>
                  <a:pt x="5484316" y="1425030"/>
                  <a:pt x="5484316" y="1422549"/>
                </a:cubicBezTo>
                <a:cubicBezTo>
                  <a:pt x="5484316" y="1420069"/>
                  <a:pt x="5484316" y="1416348"/>
                  <a:pt x="5484316" y="1411387"/>
                </a:cubicBezTo>
                <a:cubicBezTo>
                  <a:pt x="5486796" y="1408907"/>
                  <a:pt x="5489277" y="1407666"/>
                  <a:pt x="5491757" y="1407666"/>
                </a:cubicBezTo>
                <a:close/>
                <a:moveTo>
                  <a:pt x="5208984" y="1403946"/>
                </a:moveTo>
                <a:cubicBezTo>
                  <a:pt x="5213945" y="1403946"/>
                  <a:pt x="5216425" y="1406426"/>
                  <a:pt x="5216425" y="1411387"/>
                </a:cubicBezTo>
                <a:cubicBezTo>
                  <a:pt x="5216425" y="1416348"/>
                  <a:pt x="5217666" y="1418829"/>
                  <a:pt x="5220146" y="1418829"/>
                </a:cubicBezTo>
                <a:cubicBezTo>
                  <a:pt x="5222626" y="1418829"/>
                  <a:pt x="5223867" y="1418829"/>
                  <a:pt x="5223867" y="1418829"/>
                </a:cubicBezTo>
                <a:cubicBezTo>
                  <a:pt x="5228828" y="1418829"/>
                  <a:pt x="5235029" y="1421309"/>
                  <a:pt x="5242470" y="1426270"/>
                </a:cubicBezTo>
                <a:cubicBezTo>
                  <a:pt x="5249911" y="1431231"/>
                  <a:pt x="5253632" y="1433711"/>
                  <a:pt x="5253632" y="1433711"/>
                </a:cubicBezTo>
                <a:lnTo>
                  <a:pt x="5238749" y="1433711"/>
                </a:lnTo>
                <a:cubicBezTo>
                  <a:pt x="5228828" y="1428750"/>
                  <a:pt x="5223867" y="1428750"/>
                  <a:pt x="5223867" y="1433711"/>
                </a:cubicBezTo>
                <a:cubicBezTo>
                  <a:pt x="5218905" y="1433711"/>
                  <a:pt x="5213945" y="1431231"/>
                  <a:pt x="5208984" y="1426270"/>
                </a:cubicBezTo>
                <a:cubicBezTo>
                  <a:pt x="5199062" y="1411387"/>
                  <a:pt x="5199062" y="1403946"/>
                  <a:pt x="5208984" y="1403946"/>
                </a:cubicBezTo>
                <a:close/>
                <a:moveTo>
                  <a:pt x="907851" y="1396504"/>
                </a:moveTo>
                <a:cubicBezTo>
                  <a:pt x="912812" y="1396504"/>
                  <a:pt x="915293" y="1398985"/>
                  <a:pt x="915293" y="1403946"/>
                </a:cubicBezTo>
                <a:lnTo>
                  <a:pt x="907851" y="1403946"/>
                </a:lnTo>
                <a:cubicBezTo>
                  <a:pt x="907851" y="1398985"/>
                  <a:pt x="907851" y="1396504"/>
                  <a:pt x="907851" y="1396504"/>
                </a:cubicBezTo>
                <a:close/>
                <a:moveTo>
                  <a:pt x="878086" y="1396504"/>
                </a:moveTo>
                <a:cubicBezTo>
                  <a:pt x="883047" y="1401465"/>
                  <a:pt x="885527" y="1403946"/>
                  <a:pt x="885527" y="1403946"/>
                </a:cubicBezTo>
                <a:cubicBezTo>
                  <a:pt x="890488" y="1403946"/>
                  <a:pt x="892968" y="1403946"/>
                  <a:pt x="892968" y="1403946"/>
                </a:cubicBezTo>
                <a:cubicBezTo>
                  <a:pt x="888007" y="1408907"/>
                  <a:pt x="885527" y="1411387"/>
                  <a:pt x="885527" y="1411387"/>
                </a:cubicBezTo>
                <a:cubicBezTo>
                  <a:pt x="880566" y="1411387"/>
                  <a:pt x="878086" y="1411387"/>
                  <a:pt x="878086" y="1411387"/>
                </a:cubicBezTo>
                <a:cubicBezTo>
                  <a:pt x="878086" y="1411387"/>
                  <a:pt x="876845" y="1412627"/>
                  <a:pt x="874365" y="1415108"/>
                </a:cubicBezTo>
                <a:cubicBezTo>
                  <a:pt x="871885" y="1417588"/>
                  <a:pt x="869404" y="1420069"/>
                  <a:pt x="866924" y="1422549"/>
                </a:cubicBezTo>
                <a:cubicBezTo>
                  <a:pt x="864443" y="1425030"/>
                  <a:pt x="860722" y="1426270"/>
                  <a:pt x="855762" y="1426270"/>
                </a:cubicBezTo>
                <a:lnTo>
                  <a:pt x="863203" y="1411387"/>
                </a:lnTo>
                <a:cubicBezTo>
                  <a:pt x="863203" y="1406426"/>
                  <a:pt x="865683" y="1402705"/>
                  <a:pt x="870644" y="1400225"/>
                </a:cubicBezTo>
                <a:cubicBezTo>
                  <a:pt x="875605" y="1397745"/>
                  <a:pt x="878086" y="1396504"/>
                  <a:pt x="878086" y="1396504"/>
                </a:cubicBezTo>
                <a:close/>
                <a:moveTo>
                  <a:pt x="847390" y="1393714"/>
                </a:moveTo>
                <a:cubicBezTo>
                  <a:pt x="848010" y="1393094"/>
                  <a:pt x="848320" y="1394024"/>
                  <a:pt x="848320" y="1396504"/>
                </a:cubicBezTo>
                <a:lnTo>
                  <a:pt x="848320" y="1411387"/>
                </a:lnTo>
                <a:cubicBezTo>
                  <a:pt x="848320" y="1411387"/>
                  <a:pt x="847080" y="1412627"/>
                  <a:pt x="844599" y="1415108"/>
                </a:cubicBezTo>
                <a:cubicBezTo>
                  <a:pt x="842119" y="1417588"/>
                  <a:pt x="843359" y="1421309"/>
                  <a:pt x="848320" y="1426270"/>
                </a:cubicBezTo>
                <a:cubicBezTo>
                  <a:pt x="848320" y="1426270"/>
                  <a:pt x="847080" y="1429991"/>
                  <a:pt x="844599" y="1437432"/>
                </a:cubicBezTo>
                <a:cubicBezTo>
                  <a:pt x="842119" y="1444873"/>
                  <a:pt x="838398" y="1451075"/>
                  <a:pt x="833437" y="1456036"/>
                </a:cubicBezTo>
                <a:lnTo>
                  <a:pt x="833437" y="1448594"/>
                </a:lnTo>
                <a:cubicBezTo>
                  <a:pt x="833437" y="1448594"/>
                  <a:pt x="833437" y="1447354"/>
                  <a:pt x="833437" y="1444873"/>
                </a:cubicBezTo>
                <a:cubicBezTo>
                  <a:pt x="833437" y="1442393"/>
                  <a:pt x="833437" y="1438672"/>
                  <a:pt x="833437" y="1433711"/>
                </a:cubicBezTo>
                <a:cubicBezTo>
                  <a:pt x="828476" y="1428750"/>
                  <a:pt x="825996" y="1425030"/>
                  <a:pt x="825996" y="1422549"/>
                </a:cubicBezTo>
                <a:cubicBezTo>
                  <a:pt x="825996" y="1420069"/>
                  <a:pt x="828476" y="1418829"/>
                  <a:pt x="833437" y="1418829"/>
                </a:cubicBezTo>
                <a:cubicBezTo>
                  <a:pt x="838398" y="1413868"/>
                  <a:pt x="842119" y="1407666"/>
                  <a:pt x="844599" y="1400225"/>
                </a:cubicBezTo>
                <a:cubicBezTo>
                  <a:pt x="845840" y="1396504"/>
                  <a:pt x="846770" y="1394334"/>
                  <a:pt x="847390" y="1393714"/>
                </a:cubicBezTo>
                <a:close/>
                <a:moveTo>
                  <a:pt x="945058" y="1390924"/>
                </a:moveTo>
                <a:cubicBezTo>
                  <a:pt x="946299" y="1390924"/>
                  <a:pt x="947539" y="1391544"/>
                  <a:pt x="948779" y="1392784"/>
                </a:cubicBezTo>
                <a:cubicBezTo>
                  <a:pt x="951260" y="1395264"/>
                  <a:pt x="950019" y="1398985"/>
                  <a:pt x="945058" y="1403946"/>
                </a:cubicBezTo>
                <a:lnTo>
                  <a:pt x="937617" y="1403946"/>
                </a:lnTo>
                <a:cubicBezTo>
                  <a:pt x="937617" y="1398985"/>
                  <a:pt x="938857" y="1395264"/>
                  <a:pt x="941338" y="1392784"/>
                </a:cubicBezTo>
                <a:cubicBezTo>
                  <a:pt x="942578" y="1391544"/>
                  <a:pt x="943818" y="1390924"/>
                  <a:pt x="945058" y="1390924"/>
                </a:cubicBezTo>
                <a:close/>
                <a:moveTo>
                  <a:pt x="5261074" y="1381622"/>
                </a:moveTo>
                <a:cubicBezTo>
                  <a:pt x="5275956" y="1381622"/>
                  <a:pt x="5283398" y="1391543"/>
                  <a:pt x="5283398" y="1411387"/>
                </a:cubicBezTo>
                <a:lnTo>
                  <a:pt x="5268515" y="1403946"/>
                </a:lnTo>
                <a:close/>
                <a:moveTo>
                  <a:pt x="751582" y="1381622"/>
                </a:moveTo>
                <a:lnTo>
                  <a:pt x="759023" y="1389063"/>
                </a:lnTo>
                <a:lnTo>
                  <a:pt x="751582" y="1396504"/>
                </a:lnTo>
                <a:cubicBezTo>
                  <a:pt x="751582" y="1386583"/>
                  <a:pt x="751582" y="1381622"/>
                  <a:pt x="751582" y="1381622"/>
                </a:cubicBezTo>
                <a:close/>
                <a:moveTo>
                  <a:pt x="5178289" y="1369529"/>
                </a:moveTo>
                <a:cubicBezTo>
                  <a:pt x="5180148" y="1368909"/>
                  <a:pt x="5181699" y="1369219"/>
                  <a:pt x="5182939" y="1370459"/>
                </a:cubicBezTo>
                <a:cubicBezTo>
                  <a:pt x="5185419" y="1372940"/>
                  <a:pt x="5185419" y="1377901"/>
                  <a:pt x="5182939" y="1385342"/>
                </a:cubicBezTo>
                <a:cubicBezTo>
                  <a:pt x="5180459" y="1392784"/>
                  <a:pt x="5177977" y="1396504"/>
                  <a:pt x="5175497" y="1396504"/>
                </a:cubicBezTo>
                <a:cubicBezTo>
                  <a:pt x="5173017" y="1396504"/>
                  <a:pt x="5171777" y="1400225"/>
                  <a:pt x="5171777" y="1407666"/>
                </a:cubicBezTo>
                <a:cubicBezTo>
                  <a:pt x="5171777" y="1415108"/>
                  <a:pt x="5171777" y="1418829"/>
                  <a:pt x="5171777" y="1418829"/>
                </a:cubicBezTo>
                <a:cubicBezTo>
                  <a:pt x="5171777" y="1418829"/>
                  <a:pt x="5169297" y="1416348"/>
                  <a:pt x="5164335" y="1411387"/>
                </a:cubicBezTo>
                <a:cubicBezTo>
                  <a:pt x="5164335" y="1406426"/>
                  <a:pt x="5164335" y="1401465"/>
                  <a:pt x="5164335" y="1396504"/>
                </a:cubicBezTo>
                <a:cubicBezTo>
                  <a:pt x="5164335" y="1391543"/>
                  <a:pt x="5164335" y="1389063"/>
                  <a:pt x="5164335" y="1389063"/>
                </a:cubicBezTo>
                <a:cubicBezTo>
                  <a:pt x="5164335" y="1389063"/>
                  <a:pt x="5159374" y="1386583"/>
                  <a:pt x="5149452" y="1381622"/>
                </a:cubicBezTo>
                <a:lnTo>
                  <a:pt x="5134570" y="1381622"/>
                </a:lnTo>
                <a:cubicBezTo>
                  <a:pt x="5134570" y="1376661"/>
                  <a:pt x="5135810" y="1374180"/>
                  <a:pt x="5138290" y="1374180"/>
                </a:cubicBezTo>
                <a:cubicBezTo>
                  <a:pt x="5140770" y="1374180"/>
                  <a:pt x="5144491" y="1374180"/>
                  <a:pt x="5149452" y="1374180"/>
                </a:cubicBezTo>
                <a:cubicBezTo>
                  <a:pt x="5159374" y="1379141"/>
                  <a:pt x="5166815" y="1379141"/>
                  <a:pt x="5171777" y="1374180"/>
                </a:cubicBezTo>
                <a:cubicBezTo>
                  <a:pt x="5174257" y="1371700"/>
                  <a:pt x="5176428" y="1370150"/>
                  <a:pt x="5178289" y="1369529"/>
                </a:cubicBezTo>
                <a:close/>
                <a:moveTo>
                  <a:pt x="5268515" y="1366739"/>
                </a:moveTo>
                <a:cubicBezTo>
                  <a:pt x="5268515" y="1366739"/>
                  <a:pt x="5270995" y="1367979"/>
                  <a:pt x="5275956" y="1370459"/>
                </a:cubicBezTo>
                <a:cubicBezTo>
                  <a:pt x="5280918" y="1372940"/>
                  <a:pt x="5283398" y="1374180"/>
                  <a:pt x="5283398" y="1374180"/>
                </a:cubicBezTo>
                <a:cubicBezTo>
                  <a:pt x="5283398" y="1374180"/>
                  <a:pt x="5280918" y="1374180"/>
                  <a:pt x="5275956" y="1374180"/>
                </a:cubicBezTo>
                <a:cubicBezTo>
                  <a:pt x="5270995" y="1374180"/>
                  <a:pt x="5268515" y="1374180"/>
                  <a:pt x="5268515" y="1374180"/>
                </a:cubicBezTo>
                <a:cubicBezTo>
                  <a:pt x="5268515" y="1374180"/>
                  <a:pt x="5268515" y="1371700"/>
                  <a:pt x="5268515" y="1366739"/>
                </a:cubicBezTo>
                <a:close/>
                <a:moveTo>
                  <a:pt x="1257598" y="1366739"/>
                </a:moveTo>
                <a:cubicBezTo>
                  <a:pt x="1252636" y="1371700"/>
                  <a:pt x="1247676" y="1374180"/>
                  <a:pt x="1242715" y="1374180"/>
                </a:cubicBezTo>
                <a:cubicBezTo>
                  <a:pt x="1237754" y="1374180"/>
                  <a:pt x="1231552" y="1377901"/>
                  <a:pt x="1224111" y="1385342"/>
                </a:cubicBezTo>
                <a:cubicBezTo>
                  <a:pt x="1216670" y="1392784"/>
                  <a:pt x="1212949" y="1396504"/>
                  <a:pt x="1212949" y="1396504"/>
                </a:cubicBezTo>
                <a:cubicBezTo>
                  <a:pt x="1203027" y="1401465"/>
                  <a:pt x="1200547" y="1403946"/>
                  <a:pt x="1205508" y="1403946"/>
                </a:cubicBezTo>
                <a:cubicBezTo>
                  <a:pt x="1210469" y="1408907"/>
                  <a:pt x="1217910" y="1411387"/>
                  <a:pt x="1227832" y="1411387"/>
                </a:cubicBezTo>
                <a:cubicBezTo>
                  <a:pt x="1242715" y="1406426"/>
                  <a:pt x="1252636" y="1398985"/>
                  <a:pt x="1257598" y="1389063"/>
                </a:cubicBezTo>
                <a:cubicBezTo>
                  <a:pt x="1267519" y="1374180"/>
                  <a:pt x="1270000" y="1366739"/>
                  <a:pt x="1265039" y="1366739"/>
                </a:cubicBezTo>
                <a:close/>
                <a:moveTo>
                  <a:pt x="5491757" y="1359297"/>
                </a:moveTo>
                <a:cubicBezTo>
                  <a:pt x="5496718" y="1359297"/>
                  <a:pt x="5501679" y="1365498"/>
                  <a:pt x="5506640" y="1377901"/>
                </a:cubicBezTo>
                <a:cubicBezTo>
                  <a:pt x="5511601" y="1390303"/>
                  <a:pt x="5512841" y="1397745"/>
                  <a:pt x="5510361" y="1400225"/>
                </a:cubicBezTo>
                <a:cubicBezTo>
                  <a:pt x="5507881" y="1402705"/>
                  <a:pt x="5504160" y="1403946"/>
                  <a:pt x="5499199" y="1403946"/>
                </a:cubicBezTo>
                <a:close/>
                <a:moveTo>
                  <a:pt x="818555" y="1359297"/>
                </a:moveTo>
                <a:cubicBezTo>
                  <a:pt x="823515" y="1359297"/>
                  <a:pt x="825996" y="1359297"/>
                  <a:pt x="825996" y="1359297"/>
                </a:cubicBezTo>
                <a:lnTo>
                  <a:pt x="818555" y="1366739"/>
                </a:lnTo>
                <a:cubicBezTo>
                  <a:pt x="818555" y="1366739"/>
                  <a:pt x="818555" y="1364258"/>
                  <a:pt x="818555" y="1359297"/>
                </a:cubicBezTo>
                <a:close/>
                <a:moveTo>
                  <a:pt x="5354091" y="1351856"/>
                </a:moveTo>
                <a:cubicBezTo>
                  <a:pt x="5356571" y="1351856"/>
                  <a:pt x="5360292" y="1351856"/>
                  <a:pt x="5365253" y="1351856"/>
                </a:cubicBezTo>
                <a:cubicBezTo>
                  <a:pt x="5370215" y="1351856"/>
                  <a:pt x="5372695" y="1354336"/>
                  <a:pt x="5372695" y="1359297"/>
                </a:cubicBezTo>
                <a:cubicBezTo>
                  <a:pt x="5382616" y="1369219"/>
                  <a:pt x="5392539" y="1376661"/>
                  <a:pt x="5402460" y="1381622"/>
                </a:cubicBezTo>
                <a:cubicBezTo>
                  <a:pt x="5412382" y="1381622"/>
                  <a:pt x="5422304" y="1385342"/>
                  <a:pt x="5432226" y="1392784"/>
                </a:cubicBezTo>
                <a:cubicBezTo>
                  <a:pt x="5442147" y="1400225"/>
                  <a:pt x="5444629" y="1406426"/>
                  <a:pt x="5439667" y="1411387"/>
                </a:cubicBezTo>
                <a:cubicBezTo>
                  <a:pt x="5439667" y="1411387"/>
                  <a:pt x="5442147" y="1413868"/>
                  <a:pt x="5447109" y="1418829"/>
                </a:cubicBezTo>
                <a:cubicBezTo>
                  <a:pt x="5457030" y="1418829"/>
                  <a:pt x="5461992" y="1422549"/>
                  <a:pt x="5461992" y="1429991"/>
                </a:cubicBezTo>
                <a:cubicBezTo>
                  <a:pt x="5461992" y="1437432"/>
                  <a:pt x="5464472" y="1441153"/>
                  <a:pt x="5469433" y="1441153"/>
                </a:cubicBezTo>
                <a:lnTo>
                  <a:pt x="5469433" y="1448594"/>
                </a:lnTo>
                <a:cubicBezTo>
                  <a:pt x="5464472" y="1448594"/>
                  <a:pt x="5461992" y="1448594"/>
                  <a:pt x="5461992" y="1448594"/>
                </a:cubicBezTo>
                <a:cubicBezTo>
                  <a:pt x="5461992" y="1448594"/>
                  <a:pt x="5463232" y="1449835"/>
                  <a:pt x="5465712" y="1452315"/>
                </a:cubicBezTo>
                <a:cubicBezTo>
                  <a:pt x="5468192" y="1454795"/>
                  <a:pt x="5469433" y="1458516"/>
                  <a:pt x="5469433" y="1463477"/>
                </a:cubicBezTo>
                <a:cubicBezTo>
                  <a:pt x="5469433" y="1468438"/>
                  <a:pt x="5466953" y="1470918"/>
                  <a:pt x="5461992" y="1470918"/>
                </a:cubicBezTo>
                <a:cubicBezTo>
                  <a:pt x="5461992" y="1470918"/>
                  <a:pt x="5459511" y="1465957"/>
                  <a:pt x="5454550" y="1456036"/>
                </a:cubicBezTo>
                <a:cubicBezTo>
                  <a:pt x="5449589" y="1451075"/>
                  <a:pt x="5445868" y="1446114"/>
                  <a:pt x="5443388" y="1441153"/>
                </a:cubicBezTo>
                <a:cubicBezTo>
                  <a:pt x="5440908" y="1436192"/>
                  <a:pt x="5439667" y="1431231"/>
                  <a:pt x="5439667" y="1426270"/>
                </a:cubicBezTo>
                <a:cubicBezTo>
                  <a:pt x="5429746" y="1411387"/>
                  <a:pt x="5422304" y="1401465"/>
                  <a:pt x="5417343" y="1396504"/>
                </a:cubicBezTo>
                <a:cubicBezTo>
                  <a:pt x="5417343" y="1401465"/>
                  <a:pt x="5419823" y="1406426"/>
                  <a:pt x="5424785" y="1411387"/>
                </a:cubicBezTo>
                <a:cubicBezTo>
                  <a:pt x="5424785" y="1416348"/>
                  <a:pt x="5424785" y="1421309"/>
                  <a:pt x="5424785" y="1426270"/>
                </a:cubicBezTo>
                <a:cubicBezTo>
                  <a:pt x="5424785" y="1421309"/>
                  <a:pt x="5419823" y="1413868"/>
                  <a:pt x="5409902" y="1403946"/>
                </a:cubicBezTo>
                <a:cubicBezTo>
                  <a:pt x="5399980" y="1394024"/>
                  <a:pt x="5395019" y="1389063"/>
                  <a:pt x="5395019" y="1389063"/>
                </a:cubicBezTo>
                <a:cubicBezTo>
                  <a:pt x="5395019" y="1389063"/>
                  <a:pt x="5393778" y="1387823"/>
                  <a:pt x="5391298" y="1385342"/>
                </a:cubicBezTo>
                <a:cubicBezTo>
                  <a:pt x="5388818" y="1382862"/>
                  <a:pt x="5386337" y="1381622"/>
                  <a:pt x="5383857" y="1381622"/>
                </a:cubicBezTo>
                <a:cubicBezTo>
                  <a:pt x="5381377" y="1381622"/>
                  <a:pt x="5378895" y="1380381"/>
                  <a:pt x="5376415" y="1377901"/>
                </a:cubicBezTo>
                <a:cubicBezTo>
                  <a:pt x="5373935" y="1375420"/>
                  <a:pt x="5370215" y="1374180"/>
                  <a:pt x="5365253" y="1374180"/>
                </a:cubicBezTo>
                <a:lnTo>
                  <a:pt x="5357812" y="1366739"/>
                </a:lnTo>
                <a:lnTo>
                  <a:pt x="5357812" y="1381622"/>
                </a:lnTo>
                <a:lnTo>
                  <a:pt x="5350370" y="1374180"/>
                </a:lnTo>
                <a:lnTo>
                  <a:pt x="5342929" y="1359297"/>
                </a:lnTo>
                <a:lnTo>
                  <a:pt x="5350370" y="1359297"/>
                </a:lnTo>
                <a:cubicBezTo>
                  <a:pt x="5350370" y="1354336"/>
                  <a:pt x="5351611" y="1351856"/>
                  <a:pt x="5354091" y="1351856"/>
                </a:cubicBezTo>
                <a:close/>
                <a:moveTo>
                  <a:pt x="796230" y="1351856"/>
                </a:moveTo>
                <a:lnTo>
                  <a:pt x="803672" y="1351856"/>
                </a:lnTo>
                <a:cubicBezTo>
                  <a:pt x="803672" y="1356817"/>
                  <a:pt x="801191" y="1359297"/>
                  <a:pt x="796230" y="1359297"/>
                </a:cubicBezTo>
                <a:lnTo>
                  <a:pt x="796230" y="1381622"/>
                </a:lnTo>
                <a:lnTo>
                  <a:pt x="796230" y="1389063"/>
                </a:lnTo>
                <a:lnTo>
                  <a:pt x="788789" y="1389063"/>
                </a:lnTo>
                <a:cubicBezTo>
                  <a:pt x="788789" y="1379141"/>
                  <a:pt x="785068" y="1374180"/>
                  <a:pt x="777627" y="1374180"/>
                </a:cubicBezTo>
                <a:cubicBezTo>
                  <a:pt x="770185" y="1374180"/>
                  <a:pt x="768945" y="1371700"/>
                  <a:pt x="773906" y="1366739"/>
                </a:cubicBezTo>
                <a:close/>
                <a:moveTo>
                  <a:pt x="1235273" y="1344415"/>
                </a:moveTo>
                <a:cubicBezTo>
                  <a:pt x="1235273" y="1349376"/>
                  <a:pt x="1235273" y="1351856"/>
                  <a:pt x="1235273" y="1351856"/>
                </a:cubicBezTo>
                <a:cubicBezTo>
                  <a:pt x="1235273" y="1351856"/>
                  <a:pt x="1237754" y="1351856"/>
                  <a:pt x="1242715" y="1351856"/>
                </a:cubicBezTo>
                <a:cubicBezTo>
                  <a:pt x="1247676" y="1351856"/>
                  <a:pt x="1250156" y="1350616"/>
                  <a:pt x="1250156" y="1348135"/>
                </a:cubicBezTo>
                <a:cubicBezTo>
                  <a:pt x="1250156" y="1345655"/>
                  <a:pt x="1247676" y="1344415"/>
                  <a:pt x="1242715" y="1344415"/>
                </a:cubicBezTo>
                <a:close/>
                <a:moveTo>
                  <a:pt x="855762" y="1336973"/>
                </a:moveTo>
                <a:cubicBezTo>
                  <a:pt x="860722" y="1336973"/>
                  <a:pt x="860722" y="1339453"/>
                  <a:pt x="855762" y="1344415"/>
                </a:cubicBezTo>
                <a:lnTo>
                  <a:pt x="848320" y="1351856"/>
                </a:lnTo>
                <a:close/>
                <a:moveTo>
                  <a:pt x="839018" y="1333252"/>
                </a:moveTo>
                <a:cubicBezTo>
                  <a:pt x="840259" y="1333252"/>
                  <a:pt x="840878" y="1334493"/>
                  <a:pt x="840878" y="1336973"/>
                </a:cubicBezTo>
                <a:cubicBezTo>
                  <a:pt x="840878" y="1346895"/>
                  <a:pt x="838398" y="1349376"/>
                  <a:pt x="833437" y="1344415"/>
                </a:cubicBezTo>
                <a:lnTo>
                  <a:pt x="833437" y="1336973"/>
                </a:lnTo>
                <a:cubicBezTo>
                  <a:pt x="835918" y="1334493"/>
                  <a:pt x="837778" y="1333252"/>
                  <a:pt x="839018" y="1333252"/>
                </a:cubicBezTo>
                <a:close/>
                <a:moveTo>
                  <a:pt x="5261074" y="1329532"/>
                </a:moveTo>
                <a:cubicBezTo>
                  <a:pt x="5261074" y="1329532"/>
                  <a:pt x="5262314" y="1332012"/>
                  <a:pt x="5264794" y="1336973"/>
                </a:cubicBezTo>
                <a:cubicBezTo>
                  <a:pt x="5267274" y="1341934"/>
                  <a:pt x="5268515" y="1344415"/>
                  <a:pt x="5268515" y="1344415"/>
                </a:cubicBezTo>
                <a:cubicBezTo>
                  <a:pt x="5263554" y="1344415"/>
                  <a:pt x="5261074" y="1341934"/>
                  <a:pt x="5261074" y="1336973"/>
                </a:cubicBezTo>
                <a:close/>
                <a:moveTo>
                  <a:pt x="5171777" y="1322090"/>
                </a:moveTo>
                <a:cubicBezTo>
                  <a:pt x="5176738" y="1322090"/>
                  <a:pt x="5179218" y="1322090"/>
                  <a:pt x="5179218" y="1322090"/>
                </a:cubicBezTo>
                <a:cubicBezTo>
                  <a:pt x="5184179" y="1327051"/>
                  <a:pt x="5182939" y="1329532"/>
                  <a:pt x="5175497" y="1329532"/>
                </a:cubicBezTo>
                <a:cubicBezTo>
                  <a:pt x="5168056" y="1329532"/>
                  <a:pt x="5164335" y="1329532"/>
                  <a:pt x="5164335" y="1329532"/>
                </a:cubicBezTo>
                <a:cubicBezTo>
                  <a:pt x="5164335" y="1324571"/>
                  <a:pt x="5166815" y="1322090"/>
                  <a:pt x="5171777" y="1322090"/>
                </a:cubicBezTo>
                <a:close/>
                <a:moveTo>
                  <a:pt x="1131094" y="1322090"/>
                </a:moveTo>
                <a:lnTo>
                  <a:pt x="1131094" y="1336973"/>
                </a:lnTo>
                <a:cubicBezTo>
                  <a:pt x="1126132" y="1336973"/>
                  <a:pt x="1123652" y="1336973"/>
                  <a:pt x="1123652" y="1336973"/>
                </a:cubicBezTo>
                <a:cubicBezTo>
                  <a:pt x="1123652" y="1336973"/>
                  <a:pt x="1123652" y="1334493"/>
                  <a:pt x="1123652" y="1329532"/>
                </a:cubicBezTo>
                <a:close/>
                <a:moveTo>
                  <a:pt x="974824" y="1322090"/>
                </a:moveTo>
                <a:cubicBezTo>
                  <a:pt x="979785" y="1322090"/>
                  <a:pt x="982265" y="1323330"/>
                  <a:pt x="982265" y="1325811"/>
                </a:cubicBezTo>
                <a:cubicBezTo>
                  <a:pt x="982265" y="1328291"/>
                  <a:pt x="982265" y="1332012"/>
                  <a:pt x="982265" y="1336973"/>
                </a:cubicBezTo>
                <a:cubicBezTo>
                  <a:pt x="977304" y="1341934"/>
                  <a:pt x="972344" y="1341934"/>
                  <a:pt x="967383" y="1336973"/>
                </a:cubicBezTo>
                <a:cubicBezTo>
                  <a:pt x="962421" y="1332012"/>
                  <a:pt x="961181" y="1328291"/>
                  <a:pt x="963662" y="1325811"/>
                </a:cubicBezTo>
                <a:cubicBezTo>
                  <a:pt x="966142" y="1323330"/>
                  <a:pt x="969863" y="1322090"/>
                  <a:pt x="974824" y="1322090"/>
                </a:cubicBezTo>
                <a:close/>
                <a:moveTo>
                  <a:pt x="5223867" y="1318369"/>
                </a:moveTo>
                <a:cubicBezTo>
                  <a:pt x="5228827" y="1318369"/>
                  <a:pt x="5236269" y="1322090"/>
                  <a:pt x="5246191" y="1329532"/>
                </a:cubicBezTo>
                <a:cubicBezTo>
                  <a:pt x="5241229" y="1329532"/>
                  <a:pt x="5237509" y="1333252"/>
                  <a:pt x="5235029" y="1340694"/>
                </a:cubicBezTo>
                <a:cubicBezTo>
                  <a:pt x="5232549" y="1348135"/>
                  <a:pt x="5230067" y="1350616"/>
                  <a:pt x="5227587" y="1348135"/>
                </a:cubicBezTo>
                <a:cubicBezTo>
                  <a:pt x="5225107" y="1345655"/>
                  <a:pt x="5226347" y="1341934"/>
                  <a:pt x="5231308" y="1336973"/>
                </a:cubicBezTo>
                <a:cubicBezTo>
                  <a:pt x="5231308" y="1332012"/>
                  <a:pt x="5231308" y="1329532"/>
                  <a:pt x="5231308" y="1329532"/>
                </a:cubicBezTo>
                <a:cubicBezTo>
                  <a:pt x="5231308" y="1329532"/>
                  <a:pt x="5228828" y="1329532"/>
                  <a:pt x="5223867" y="1329532"/>
                </a:cubicBezTo>
                <a:cubicBezTo>
                  <a:pt x="5218905" y="1334493"/>
                  <a:pt x="5216425" y="1334493"/>
                  <a:pt x="5216425" y="1329532"/>
                </a:cubicBezTo>
                <a:cubicBezTo>
                  <a:pt x="5216425" y="1322090"/>
                  <a:pt x="5218905" y="1318369"/>
                  <a:pt x="5223867" y="1318369"/>
                </a:cubicBezTo>
                <a:close/>
                <a:moveTo>
                  <a:pt x="5514081" y="1314649"/>
                </a:moveTo>
                <a:lnTo>
                  <a:pt x="5521523" y="1314649"/>
                </a:lnTo>
                <a:cubicBezTo>
                  <a:pt x="5521523" y="1319610"/>
                  <a:pt x="5524003" y="1322090"/>
                  <a:pt x="5528964" y="1322090"/>
                </a:cubicBezTo>
                <a:cubicBezTo>
                  <a:pt x="5533926" y="1322090"/>
                  <a:pt x="5536406" y="1325811"/>
                  <a:pt x="5536406" y="1333252"/>
                </a:cubicBezTo>
                <a:cubicBezTo>
                  <a:pt x="5536406" y="1340694"/>
                  <a:pt x="5538886" y="1346895"/>
                  <a:pt x="5543847" y="1351856"/>
                </a:cubicBezTo>
                <a:cubicBezTo>
                  <a:pt x="5543847" y="1356817"/>
                  <a:pt x="5543847" y="1359297"/>
                  <a:pt x="5543847" y="1359297"/>
                </a:cubicBezTo>
                <a:cubicBezTo>
                  <a:pt x="5538886" y="1349376"/>
                  <a:pt x="5533926" y="1341934"/>
                  <a:pt x="5528964" y="1336973"/>
                </a:cubicBezTo>
                <a:cubicBezTo>
                  <a:pt x="5519043" y="1322090"/>
                  <a:pt x="5514081" y="1314649"/>
                  <a:pt x="5514081" y="1314649"/>
                </a:cubicBezTo>
                <a:close/>
                <a:moveTo>
                  <a:pt x="1168300" y="1314649"/>
                </a:moveTo>
                <a:cubicBezTo>
                  <a:pt x="1168300" y="1314649"/>
                  <a:pt x="1170781" y="1314649"/>
                  <a:pt x="1175742" y="1314649"/>
                </a:cubicBezTo>
                <a:lnTo>
                  <a:pt x="1183183" y="1314649"/>
                </a:lnTo>
                <a:cubicBezTo>
                  <a:pt x="1178222" y="1319610"/>
                  <a:pt x="1178222" y="1323330"/>
                  <a:pt x="1183183" y="1325811"/>
                </a:cubicBezTo>
                <a:cubicBezTo>
                  <a:pt x="1188144" y="1328291"/>
                  <a:pt x="1185664" y="1332012"/>
                  <a:pt x="1175742" y="1336973"/>
                </a:cubicBezTo>
                <a:lnTo>
                  <a:pt x="1160859" y="1344415"/>
                </a:lnTo>
                <a:lnTo>
                  <a:pt x="1160859" y="1329532"/>
                </a:lnTo>
                <a:cubicBezTo>
                  <a:pt x="1165820" y="1319610"/>
                  <a:pt x="1168300" y="1314649"/>
                  <a:pt x="1168300" y="1314649"/>
                </a:cubicBezTo>
                <a:close/>
                <a:moveTo>
                  <a:pt x="930176" y="1307207"/>
                </a:moveTo>
                <a:lnTo>
                  <a:pt x="930176" y="1322090"/>
                </a:lnTo>
                <a:cubicBezTo>
                  <a:pt x="925215" y="1327051"/>
                  <a:pt x="921494" y="1333252"/>
                  <a:pt x="919013" y="1340694"/>
                </a:cubicBezTo>
                <a:cubicBezTo>
                  <a:pt x="916533" y="1348135"/>
                  <a:pt x="912812" y="1351856"/>
                  <a:pt x="907851" y="1351856"/>
                </a:cubicBezTo>
                <a:cubicBezTo>
                  <a:pt x="902890" y="1351856"/>
                  <a:pt x="897930" y="1356817"/>
                  <a:pt x="892968" y="1366739"/>
                </a:cubicBezTo>
                <a:cubicBezTo>
                  <a:pt x="888007" y="1371700"/>
                  <a:pt x="884287" y="1375420"/>
                  <a:pt x="881806" y="1377901"/>
                </a:cubicBezTo>
                <a:cubicBezTo>
                  <a:pt x="879326" y="1380381"/>
                  <a:pt x="873125" y="1381622"/>
                  <a:pt x="863203" y="1381622"/>
                </a:cubicBezTo>
                <a:cubicBezTo>
                  <a:pt x="853281" y="1376661"/>
                  <a:pt x="845840" y="1379141"/>
                  <a:pt x="840878" y="1389063"/>
                </a:cubicBezTo>
                <a:cubicBezTo>
                  <a:pt x="835918" y="1398985"/>
                  <a:pt x="828476" y="1398985"/>
                  <a:pt x="818555" y="1389063"/>
                </a:cubicBezTo>
                <a:lnTo>
                  <a:pt x="811113" y="1381622"/>
                </a:lnTo>
                <a:cubicBezTo>
                  <a:pt x="821035" y="1386583"/>
                  <a:pt x="828476" y="1387823"/>
                  <a:pt x="833437" y="1385342"/>
                </a:cubicBezTo>
                <a:cubicBezTo>
                  <a:pt x="838398" y="1382862"/>
                  <a:pt x="840878" y="1379141"/>
                  <a:pt x="840878" y="1374180"/>
                </a:cubicBezTo>
                <a:cubicBezTo>
                  <a:pt x="840878" y="1369219"/>
                  <a:pt x="843359" y="1366739"/>
                  <a:pt x="848320" y="1366739"/>
                </a:cubicBezTo>
                <a:cubicBezTo>
                  <a:pt x="853281" y="1366739"/>
                  <a:pt x="863203" y="1361778"/>
                  <a:pt x="878086" y="1351856"/>
                </a:cubicBezTo>
                <a:cubicBezTo>
                  <a:pt x="883047" y="1341934"/>
                  <a:pt x="892968" y="1332012"/>
                  <a:pt x="907851" y="1322090"/>
                </a:cubicBezTo>
                <a:cubicBezTo>
                  <a:pt x="922734" y="1312168"/>
                  <a:pt x="930176" y="1307207"/>
                  <a:pt x="930176" y="1307207"/>
                </a:cubicBezTo>
                <a:close/>
                <a:moveTo>
                  <a:pt x="5083410" y="1302556"/>
                </a:moveTo>
                <a:cubicBezTo>
                  <a:pt x="5086511" y="1301936"/>
                  <a:pt x="5089921" y="1302247"/>
                  <a:pt x="5093642" y="1303487"/>
                </a:cubicBezTo>
                <a:cubicBezTo>
                  <a:pt x="5101083" y="1305967"/>
                  <a:pt x="5109765" y="1309688"/>
                  <a:pt x="5119687" y="1314649"/>
                </a:cubicBezTo>
                <a:cubicBezTo>
                  <a:pt x="5124648" y="1319610"/>
                  <a:pt x="5129608" y="1324571"/>
                  <a:pt x="5134570" y="1329532"/>
                </a:cubicBezTo>
                <a:cubicBezTo>
                  <a:pt x="5139531" y="1334493"/>
                  <a:pt x="5144491" y="1336973"/>
                  <a:pt x="5149452" y="1336973"/>
                </a:cubicBezTo>
                <a:cubicBezTo>
                  <a:pt x="5164335" y="1341934"/>
                  <a:pt x="5171777" y="1349376"/>
                  <a:pt x="5171777" y="1359297"/>
                </a:cubicBezTo>
                <a:cubicBezTo>
                  <a:pt x="5171777" y="1364258"/>
                  <a:pt x="5168056" y="1365498"/>
                  <a:pt x="5160615" y="1363018"/>
                </a:cubicBezTo>
                <a:cubicBezTo>
                  <a:pt x="5153173" y="1360538"/>
                  <a:pt x="5149452" y="1356817"/>
                  <a:pt x="5149452" y="1351856"/>
                </a:cubicBezTo>
                <a:cubicBezTo>
                  <a:pt x="5149452" y="1346895"/>
                  <a:pt x="5149452" y="1344415"/>
                  <a:pt x="5149452" y="1344415"/>
                </a:cubicBezTo>
                <a:cubicBezTo>
                  <a:pt x="5144491" y="1344415"/>
                  <a:pt x="5142011" y="1345655"/>
                  <a:pt x="5142011" y="1348135"/>
                </a:cubicBezTo>
                <a:cubicBezTo>
                  <a:pt x="5142011" y="1350616"/>
                  <a:pt x="5142011" y="1351856"/>
                  <a:pt x="5142011" y="1351856"/>
                </a:cubicBezTo>
                <a:lnTo>
                  <a:pt x="5134570" y="1359297"/>
                </a:lnTo>
                <a:lnTo>
                  <a:pt x="5127128" y="1366739"/>
                </a:lnTo>
                <a:cubicBezTo>
                  <a:pt x="5122167" y="1366739"/>
                  <a:pt x="5118446" y="1366739"/>
                  <a:pt x="5115966" y="1366739"/>
                </a:cubicBezTo>
                <a:cubicBezTo>
                  <a:pt x="5113486" y="1366739"/>
                  <a:pt x="5114726" y="1364258"/>
                  <a:pt x="5119687" y="1359297"/>
                </a:cubicBezTo>
                <a:cubicBezTo>
                  <a:pt x="5124648" y="1354336"/>
                  <a:pt x="5124648" y="1346895"/>
                  <a:pt x="5119687" y="1336973"/>
                </a:cubicBezTo>
                <a:cubicBezTo>
                  <a:pt x="5109765" y="1327051"/>
                  <a:pt x="5102324" y="1327051"/>
                  <a:pt x="5097363" y="1336973"/>
                </a:cubicBezTo>
                <a:cubicBezTo>
                  <a:pt x="5092401" y="1341934"/>
                  <a:pt x="5087441" y="1341934"/>
                  <a:pt x="5082480" y="1336973"/>
                </a:cubicBezTo>
                <a:cubicBezTo>
                  <a:pt x="5077519" y="1332012"/>
                  <a:pt x="5082480" y="1327051"/>
                  <a:pt x="5097363" y="1322090"/>
                </a:cubicBezTo>
                <a:lnTo>
                  <a:pt x="5104804" y="1322090"/>
                </a:lnTo>
                <a:lnTo>
                  <a:pt x="5089921" y="1314649"/>
                </a:lnTo>
                <a:cubicBezTo>
                  <a:pt x="5084960" y="1314649"/>
                  <a:pt x="5081239" y="1313408"/>
                  <a:pt x="5078759" y="1310928"/>
                </a:cubicBezTo>
                <a:cubicBezTo>
                  <a:pt x="5076279" y="1308448"/>
                  <a:pt x="5075038" y="1307207"/>
                  <a:pt x="5075038" y="1307207"/>
                </a:cubicBezTo>
                <a:cubicBezTo>
                  <a:pt x="5077519" y="1304727"/>
                  <a:pt x="5080310" y="1303177"/>
                  <a:pt x="5083410" y="1302556"/>
                </a:cubicBezTo>
                <a:close/>
                <a:moveTo>
                  <a:pt x="5499199" y="1292325"/>
                </a:moveTo>
                <a:cubicBezTo>
                  <a:pt x="5499199" y="1292325"/>
                  <a:pt x="5500439" y="1292325"/>
                  <a:pt x="5502919" y="1292325"/>
                </a:cubicBezTo>
                <a:cubicBezTo>
                  <a:pt x="5505399" y="1292325"/>
                  <a:pt x="5506640" y="1294805"/>
                  <a:pt x="5506640" y="1299766"/>
                </a:cubicBezTo>
                <a:cubicBezTo>
                  <a:pt x="5506640" y="1299766"/>
                  <a:pt x="5505399" y="1299766"/>
                  <a:pt x="5502919" y="1299766"/>
                </a:cubicBezTo>
                <a:cubicBezTo>
                  <a:pt x="5500439" y="1299766"/>
                  <a:pt x="5499199" y="1299766"/>
                  <a:pt x="5499199" y="1299766"/>
                </a:cubicBezTo>
                <a:cubicBezTo>
                  <a:pt x="5499199" y="1294805"/>
                  <a:pt x="5499199" y="1292325"/>
                  <a:pt x="5499199" y="1292325"/>
                </a:cubicBezTo>
                <a:close/>
                <a:moveTo>
                  <a:pt x="4948535" y="1292325"/>
                </a:moveTo>
                <a:lnTo>
                  <a:pt x="4933652" y="1307207"/>
                </a:lnTo>
                <a:cubicBezTo>
                  <a:pt x="4928690" y="1307207"/>
                  <a:pt x="4924970" y="1307207"/>
                  <a:pt x="4922490" y="1307207"/>
                </a:cubicBezTo>
                <a:cubicBezTo>
                  <a:pt x="4920010" y="1307207"/>
                  <a:pt x="4918769" y="1307207"/>
                  <a:pt x="4918769" y="1307207"/>
                </a:cubicBezTo>
                <a:cubicBezTo>
                  <a:pt x="4908847" y="1322090"/>
                  <a:pt x="4911327" y="1329532"/>
                  <a:pt x="4926210" y="1329532"/>
                </a:cubicBezTo>
                <a:lnTo>
                  <a:pt x="4941093" y="1336973"/>
                </a:lnTo>
                <a:cubicBezTo>
                  <a:pt x="4951015" y="1336973"/>
                  <a:pt x="4958456" y="1334493"/>
                  <a:pt x="4963417" y="1329532"/>
                </a:cubicBezTo>
                <a:cubicBezTo>
                  <a:pt x="4958456" y="1324571"/>
                  <a:pt x="4958456" y="1322090"/>
                  <a:pt x="4963417" y="1322090"/>
                </a:cubicBezTo>
                <a:lnTo>
                  <a:pt x="4955976" y="1314649"/>
                </a:lnTo>
                <a:lnTo>
                  <a:pt x="4948535" y="1299766"/>
                </a:lnTo>
                <a:cubicBezTo>
                  <a:pt x="4953496" y="1299766"/>
                  <a:pt x="4955976" y="1298526"/>
                  <a:pt x="4955976" y="1296045"/>
                </a:cubicBezTo>
                <a:cubicBezTo>
                  <a:pt x="4955976" y="1293565"/>
                  <a:pt x="4953496" y="1292325"/>
                  <a:pt x="4948535" y="1292325"/>
                </a:cubicBezTo>
                <a:close/>
                <a:moveTo>
                  <a:pt x="5573613" y="1284883"/>
                </a:moveTo>
                <a:cubicBezTo>
                  <a:pt x="5573613" y="1284883"/>
                  <a:pt x="5576093" y="1284883"/>
                  <a:pt x="5581054" y="1284883"/>
                </a:cubicBezTo>
                <a:lnTo>
                  <a:pt x="5595937" y="1299766"/>
                </a:lnTo>
                <a:cubicBezTo>
                  <a:pt x="5595937" y="1319610"/>
                  <a:pt x="5590975" y="1319610"/>
                  <a:pt x="5581054" y="1299766"/>
                </a:cubicBezTo>
                <a:cubicBezTo>
                  <a:pt x="5576093" y="1289844"/>
                  <a:pt x="5573613" y="1284883"/>
                  <a:pt x="5573613" y="1284883"/>
                </a:cubicBezTo>
                <a:close/>
                <a:moveTo>
                  <a:pt x="1026914" y="1284883"/>
                </a:moveTo>
                <a:cubicBezTo>
                  <a:pt x="1026914" y="1284883"/>
                  <a:pt x="1026914" y="1287364"/>
                  <a:pt x="1026914" y="1292325"/>
                </a:cubicBezTo>
                <a:lnTo>
                  <a:pt x="1019473" y="1299766"/>
                </a:lnTo>
                <a:close/>
                <a:moveTo>
                  <a:pt x="5097363" y="1270000"/>
                </a:moveTo>
                <a:lnTo>
                  <a:pt x="5112245" y="1270000"/>
                </a:lnTo>
                <a:cubicBezTo>
                  <a:pt x="5112245" y="1270000"/>
                  <a:pt x="5114726" y="1272481"/>
                  <a:pt x="5119687" y="1277442"/>
                </a:cubicBezTo>
                <a:cubicBezTo>
                  <a:pt x="5124648" y="1282403"/>
                  <a:pt x="5129608" y="1287364"/>
                  <a:pt x="5134570" y="1292325"/>
                </a:cubicBezTo>
                <a:cubicBezTo>
                  <a:pt x="5144491" y="1302246"/>
                  <a:pt x="5159374" y="1307207"/>
                  <a:pt x="5179218" y="1307207"/>
                </a:cubicBezTo>
                <a:cubicBezTo>
                  <a:pt x="5184179" y="1302246"/>
                  <a:pt x="5186660" y="1302246"/>
                  <a:pt x="5186660" y="1307207"/>
                </a:cubicBezTo>
                <a:lnTo>
                  <a:pt x="5179218" y="1314649"/>
                </a:lnTo>
                <a:cubicBezTo>
                  <a:pt x="5174257" y="1314649"/>
                  <a:pt x="5171777" y="1314649"/>
                  <a:pt x="5171777" y="1314649"/>
                </a:cubicBezTo>
                <a:cubicBezTo>
                  <a:pt x="5166815" y="1319610"/>
                  <a:pt x="5149452" y="1317129"/>
                  <a:pt x="5119687" y="1307207"/>
                </a:cubicBezTo>
                <a:cubicBezTo>
                  <a:pt x="5109765" y="1302246"/>
                  <a:pt x="5102324" y="1297286"/>
                  <a:pt x="5097363" y="1292325"/>
                </a:cubicBezTo>
                <a:cubicBezTo>
                  <a:pt x="5092401" y="1287364"/>
                  <a:pt x="5089921" y="1282403"/>
                  <a:pt x="5089921" y="1277442"/>
                </a:cubicBezTo>
                <a:close/>
                <a:moveTo>
                  <a:pt x="4881562" y="1270000"/>
                </a:moveTo>
                <a:cubicBezTo>
                  <a:pt x="4881562" y="1270000"/>
                  <a:pt x="4884042" y="1272481"/>
                  <a:pt x="4889003" y="1277442"/>
                </a:cubicBezTo>
                <a:cubicBezTo>
                  <a:pt x="4898925" y="1277442"/>
                  <a:pt x="4903886" y="1277442"/>
                  <a:pt x="4903886" y="1277442"/>
                </a:cubicBezTo>
                <a:cubicBezTo>
                  <a:pt x="4903886" y="1277442"/>
                  <a:pt x="4903886" y="1274961"/>
                  <a:pt x="4903886" y="1270000"/>
                </a:cubicBezTo>
                <a:cubicBezTo>
                  <a:pt x="4893965" y="1270000"/>
                  <a:pt x="4886523" y="1270000"/>
                  <a:pt x="4881562" y="1270000"/>
                </a:cubicBezTo>
                <a:close/>
                <a:moveTo>
                  <a:pt x="1168300" y="1270000"/>
                </a:moveTo>
                <a:cubicBezTo>
                  <a:pt x="1168300" y="1270000"/>
                  <a:pt x="1170781" y="1272481"/>
                  <a:pt x="1175742" y="1277442"/>
                </a:cubicBezTo>
                <a:cubicBezTo>
                  <a:pt x="1175742" y="1282403"/>
                  <a:pt x="1170781" y="1282403"/>
                  <a:pt x="1160859" y="1277442"/>
                </a:cubicBezTo>
                <a:close/>
                <a:moveTo>
                  <a:pt x="798091" y="1264419"/>
                </a:moveTo>
                <a:cubicBezTo>
                  <a:pt x="801811" y="1263179"/>
                  <a:pt x="803672" y="1265040"/>
                  <a:pt x="803672" y="1270000"/>
                </a:cubicBezTo>
                <a:cubicBezTo>
                  <a:pt x="803672" y="1270000"/>
                  <a:pt x="801191" y="1271241"/>
                  <a:pt x="796230" y="1273721"/>
                </a:cubicBezTo>
                <a:cubicBezTo>
                  <a:pt x="791269" y="1276201"/>
                  <a:pt x="786308" y="1281162"/>
                  <a:pt x="781347" y="1288604"/>
                </a:cubicBezTo>
                <a:cubicBezTo>
                  <a:pt x="776386" y="1296045"/>
                  <a:pt x="773906" y="1299766"/>
                  <a:pt x="773906" y="1299766"/>
                </a:cubicBezTo>
                <a:lnTo>
                  <a:pt x="766465" y="1307207"/>
                </a:lnTo>
                <a:cubicBezTo>
                  <a:pt x="766465" y="1336973"/>
                  <a:pt x="761504" y="1351856"/>
                  <a:pt x="751582" y="1351856"/>
                </a:cubicBezTo>
                <a:cubicBezTo>
                  <a:pt x="746621" y="1346895"/>
                  <a:pt x="744140" y="1344415"/>
                  <a:pt x="744140" y="1344415"/>
                </a:cubicBezTo>
                <a:lnTo>
                  <a:pt x="751582" y="1314649"/>
                </a:lnTo>
                <a:cubicBezTo>
                  <a:pt x="761504" y="1294805"/>
                  <a:pt x="767705" y="1284883"/>
                  <a:pt x="770185" y="1284883"/>
                </a:cubicBezTo>
                <a:cubicBezTo>
                  <a:pt x="772666" y="1284883"/>
                  <a:pt x="776386" y="1282403"/>
                  <a:pt x="781347" y="1277442"/>
                </a:cubicBezTo>
                <a:cubicBezTo>
                  <a:pt x="788789" y="1270000"/>
                  <a:pt x="794370" y="1265660"/>
                  <a:pt x="798091" y="1264419"/>
                </a:cubicBezTo>
                <a:close/>
                <a:moveTo>
                  <a:pt x="5558730" y="1262559"/>
                </a:moveTo>
                <a:cubicBezTo>
                  <a:pt x="5558730" y="1262559"/>
                  <a:pt x="5558730" y="1265039"/>
                  <a:pt x="5558730" y="1270000"/>
                </a:cubicBezTo>
                <a:lnTo>
                  <a:pt x="5551288" y="1270000"/>
                </a:lnTo>
                <a:close/>
                <a:moveTo>
                  <a:pt x="5201542" y="1262559"/>
                </a:moveTo>
                <a:cubicBezTo>
                  <a:pt x="5201542" y="1262559"/>
                  <a:pt x="5204022" y="1262559"/>
                  <a:pt x="5208984" y="1262559"/>
                </a:cubicBezTo>
                <a:cubicBezTo>
                  <a:pt x="5213945" y="1262559"/>
                  <a:pt x="5217666" y="1263799"/>
                  <a:pt x="5220146" y="1266280"/>
                </a:cubicBezTo>
                <a:cubicBezTo>
                  <a:pt x="5222626" y="1268760"/>
                  <a:pt x="5221386" y="1270000"/>
                  <a:pt x="5216425" y="1270000"/>
                </a:cubicBezTo>
                <a:close/>
                <a:moveTo>
                  <a:pt x="1354336" y="1258838"/>
                </a:moveTo>
                <a:cubicBezTo>
                  <a:pt x="1351855" y="1258838"/>
                  <a:pt x="1349375" y="1260078"/>
                  <a:pt x="1346894" y="1262559"/>
                </a:cubicBezTo>
                <a:cubicBezTo>
                  <a:pt x="1341934" y="1267520"/>
                  <a:pt x="1336972" y="1272481"/>
                  <a:pt x="1332011" y="1277442"/>
                </a:cubicBezTo>
                <a:lnTo>
                  <a:pt x="1324570" y="1277442"/>
                </a:lnTo>
                <a:cubicBezTo>
                  <a:pt x="1324570" y="1272481"/>
                  <a:pt x="1322090" y="1267520"/>
                  <a:pt x="1317129" y="1262559"/>
                </a:cubicBezTo>
                <a:lnTo>
                  <a:pt x="1309687" y="1270000"/>
                </a:lnTo>
                <a:cubicBezTo>
                  <a:pt x="1304726" y="1279922"/>
                  <a:pt x="1302246" y="1284883"/>
                  <a:pt x="1302246" y="1284883"/>
                </a:cubicBezTo>
                <a:cubicBezTo>
                  <a:pt x="1282402" y="1284883"/>
                  <a:pt x="1272480" y="1294805"/>
                  <a:pt x="1272480" y="1314649"/>
                </a:cubicBezTo>
                <a:cubicBezTo>
                  <a:pt x="1272480" y="1324571"/>
                  <a:pt x="1282402" y="1322090"/>
                  <a:pt x="1302246" y="1307207"/>
                </a:cubicBezTo>
                <a:cubicBezTo>
                  <a:pt x="1322090" y="1297286"/>
                  <a:pt x="1332011" y="1297286"/>
                  <a:pt x="1332011" y="1307207"/>
                </a:cubicBezTo>
                <a:cubicBezTo>
                  <a:pt x="1336972" y="1307207"/>
                  <a:pt x="1339453" y="1307207"/>
                  <a:pt x="1339453" y="1307207"/>
                </a:cubicBezTo>
                <a:cubicBezTo>
                  <a:pt x="1339453" y="1307207"/>
                  <a:pt x="1340693" y="1307207"/>
                  <a:pt x="1343174" y="1307207"/>
                </a:cubicBezTo>
                <a:cubicBezTo>
                  <a:pt x="1345654" y="1307207"/>
                  <a:pt x="1346894" y="1304727"/>
                  <a:pt x="1346894" y="1299766"/>
                </a:cubicBezTo>
                <a:cubicBezTo>
                  <a:pt x="1346894" y="1294805"/>
                  <a:pt x="1350615" y="1288604"/>
                  <a:pt x="1358056" y="1281162"/>
                </a:cubicBezTo>
                <a:cubicBezTo>
                  <a:pt x="1365498" y="1273721"/>
                  <a:pt x="1366738" y="1267520"/>
                  <a:pt x="1361777" y="1262559"/>
                </a:cubicBezTo>
                <a:cubicBezTo>
                  <a:pt x="1359297" y="1260078"/>
                  <a:pt x="1356816" y="1258838"/>
                  <a:pt x="1354336" y="1258838"/>
                </a:cubicBezTo>
                <a:close/>
                <a:moveTo>
                  <a:pt x="811113" y="1255118"/>
                </a:moveTo>
                <a:cubicBezTo>
                  <a:pt x="816074" y="1255118"/>
                  <a:pt x="818555" y="1255118"/>
                  <a:pt x="818555" y="1255118"/>
                </a:cubicBezTo>
                <a:lnTo>
                  <a:pt x="818555" y="1262559"/>
                </a:lnTo>
                <a:close/>
                <a:moveTo>
                  <a:pt x="736699" y="1255118"/>
                </a:moveTo>
                <a:cubicBezTo>
                  <a:pt x="741660" y="1260079"/>
                  <a:pt x="744140" y="1265039"/>
                  <a:pt x="744140" y="1270000"/>
                </a:cubicBezTo>
                <a:lnTo>
                  <a:pt x="729257" y="1270000"/>
                </a:lnTo>
                <a:close/>
                <a:moveTo>
                  <a:pt x="1378520" y="1251397"/>
                </a:moveTo>
                <a:cubicBezTo>
                  <a:pt x="1377280" y="1251397"/>
                  <a:pt x="1376660" y="1252637"/>
                  <a:pt x="1376660" y="1255118"/>
                </a:cubicBezTo>
                <a:cubicBezTo>
                  <a:pt x="1371699" y="1255118"/>
                  <a:pt x="1370459" y="1257598"/>
                  <a:pt x="1372939" y="1262559"/>
                </a:cubicBezTo>
                <a:cubicBezTo>
                  <a:pt x="1375420" y="1267520"/>
                  <a:pt x="1379140" y="1270000"/>
                  <a:pt x="1384101" y="1270000"/>
                </a:cubicBezTo>
                <a:cubicBezTo>
                  <a:pt x="1389062" y="1270000"/>
                  <a:pt x="1391543" y="1268760"/>
                  <a:pt x="1391543" y="1266280"/>
                </a:cubicBezTo>
                <a:cubicBezTo>
                  <a:pt x="1391543" y="1263799"/>
                  <a:pt x="1391543" y="1262559"/>
                  <a:pt x="1391543" y="1262559"/>
                </a:cubicBezTo>
                <a:cubicBezTo>
                  <a:pt x="1391543" y="1262559"/>
                  <a:pt x="1389062" y="1260079"/>
                  <a:pt x="1384101" y="1255118"/>
                </a:cubicBezTo>
                <a:cubicBezTo>
                  <a:pt x="1381621" y="1252637"/>
                  <a:pt x="1379760" y="1251397"/>
                  <a:pt x="1378520" y="1251397"/>
                </a:cubicBezTo>
                <a:close/>
                <a:moveTo>
                  <a:pt x="1177602" y="1251397"/>
                </a:moveTo>
                <a:cubicBezTo>
                  <a:pt x="1178842" y="1251397"/>
                  <a:pt x="1180703" y="1252637"/>
                  <a:pt x="1183183" y="1255118"/>
                </a:cubicBezTo>
                <a:lnTo>
                  <a:pt x="1183183" y="1262559"/>
                </a:lnTo>
                <a:cubicBezTo>
                  <a:pt x="1178222" y="1262559"/>
                  <a:pt x="1175742" y="1260079"/>
                  <a:pt x="1175742" y="1255118"/>
                </a:cubicBezTo>
                <a:cubicBezTo>
                  <a:pt x="1175742" y="1252637"/>
                  <a:pt x="1176362" y="1251397"/>
                  <a:pt x="1177602" y="1251397"/>
                </a:cubicBezTo>
                <a:close/>
                <a:moveTo>
                  <a:pt x="5313163" y="1247676"/>
                </a:moveTo>
                <a:lnTo>
                  <a:pt x="5328046" y="1255118"/>
                </a:lnTo>
                <a:cubicBezTo>
                  <a:pt x="5333008" y="1260079"/>
                  <a:pt x="5334247" y="1263799"/>
                  <a:pt x="5331767" y="1266280"/>
                </a:cubicBezTo>
                <a:cubicBezTo>
                  <a:pt x="5329287" y="1268760"/>
                  <a:pt x="5325566" y="1267520"/>
                  <a:pt x="5320605" y="1262559"/>
                </a:cubicBezTo>
                <a:cubicBezTo>
                  <a:pt x="5315644" y="1257598"/>
                  <a:pt x="5313163" y="1252637"/>
                  <a:pt x="5313163" y="1247676"/>
                </a:cubicBezTo>
                <a:close/>
                <a:moveTo>
                  <a:pt x="5235029" y="1247676"/>
                </a:moveTo>
                <a:cubicBezTo>
                  <a:pt x="5237509" y="1247676"/>
                  <a:pt x="5238749" y="1250156"/>
                  <a:pt x="5238749" y="1255118"/>
                </a:cubicBezTo>
                <a:cubicBezTo>
                  <a:pt x="5243711" y="1260079"/>
                  <a:pt x="5243711" y="1262559"/>
                  <a:pt x="5238749" y="1262559"/>
                </a:cubicBezTo>
                <a:cubicBezTo>
                  <a:pt x="5233788" y="1262559"/>
                  <a:pt x="5231308" y="1260079"/>
                  <a:pt x="5231308" y="1255118"/>
                </a:cubicBezTo>
                <a:cubicBezTo>
                  <a:pt x="5231308" y="1250156"/>
                  <a:pt x="5232549" y="1247676"/>
                  <a:pt x="5235029" y="1247676"/>
                </a:cubicBezTo>
                <a:close/>
                <a:moveTo>
                  <a:pt x="739648" y="1244727"/>
                </a:moveTo>
                <a:lnTo>
                  <a:pt x="737629" y="1246746"/>
                </a:lnTo>
                <a:cubicBezTo>
                  <a:pt x="737009" y="1247366"/>
                  <a:pt x="736699" y="1247676"/>
                  <a:pt x="736699" y="1247676"/>
                </a:cubicBezTo>
                <a:close/>
                <a:moveTo>
                  <a:pt x="1205508" y="1240235"/>
                </a:moveTo>
                <a:cubicBezTo>
                  <a:pt x="1210469" y="1240235"/>
                  <a:pt x="1212949" y="1240235"/>
                  <a:pt x="1212949" y="1240235"/>
                </a:cubicBezTo>
                <a:cubicBezTo>
                  <a:pt x="1212949" y="1240235"/>
                  <a:pt x="1212949" y="1242715"/>
                  <a:pt x="1212949" y="1247676"/>
                </a:cubicBezTo>
                <a:close/>
                <a:moveTo>
                  <a:pt x="744140" y="1240235"/>
                </a:moveTo>
                <a:cubicBezTo>
                  <a:pt x="744140" y="1240235"/>
                  <a:pt x="742900" y="1241475"/>
                  <a:pt x="740420" y="1243955"/>
                </a:cubicBezTo>
                <a:lnTo>
                  <a:pt x="739648" y="1244727"/>
                </a:lnTo>
                <a:close/>
                <a:moveTo>
                  <a:pt x="5567142" y="1238617"/>
                </a:moveTo>
                <a:lnTo>
                  <a:pt x="5571752" y="1248606"/>
                </a:lnTo>
                <a:cubicBezTo>
                  <a:pt x="5572993" y="1252947"/>
                  <a:pt x="5573613" y="1257598"/>
                  <a:pt x="5573613" y="1262559"/>
                </a:cubicBezTo>
                <a:cubicBezTo>
                  <a:pt x="5573613" y="1267520"/>
                  <a:pt x="5573613" y="1272481"/>
                  <a:pt x="5573613" y="1277442"/>
                </a:cubicBezTo>
                <a:close/>
                <a:moveTo>
                  <a:pt x="5120616" y="1235584"/>
                </a:moveTo>
                <a:cubicBezTo>
                  <a:pt x="5122477" y="1236204"/>
                  <a:pt x="5124648" y="1237754"/>
                  <a:pt x="5127128" y="1240235"/>
                </a:cubicBezTo>
                <a:lnTo>
                  <a:pt x="5127128" y="1247676"/>
                </a:lnTo>
                <a:lnTo>
                  <a:pt x="5119687" y="1247676"/>
                </a:lnTo>
                <a:cubicBezTo>
                  <a:pt x="5114726" y="1242715"/>
                  <a:pt x="5113486" y="1238994"/>
                  <a:pt x="5115966" y="1236514"/>
                </a:cubicBezTo>
                <a:cubicBezTo>
                  <a:pt x="5117206" y="1235274"/>
                  <a:pt x="5118757" y="1234964"/>
                  <a:pt x="5120616" y="1235584"/>
                </a:cubicBezTo>
                <a:close/>
                <a:moveTo>
                  <a:pt x="5454550" y="1232793"/>
                </a:moveTo>
                <a:cubicBezTo>
                  <a:pt x="5459511" y="1232793"/>
                  <a:pt x="5464472" y="1232793"/>
                  <a:pt x="5469433" y="1232793"/>
                </a:cubicBezTo>
                <a:lnTo>
                  <a:pt x="5476874" y="1232793"/>
                </a:lnTo>
                <a:cubicBezTo>
                  <a:pt x="5471913" y="1237755"/>
                  <a:pt x="5466953" y="1240235"/>
                  <a:pt x="5461992" y="1240235"/>
                </a:cubicBezTo>
                <a:close/>
                <a:moveTo>
                  <a:pt x="5558730" y="1225352"/>
                </a:moveTo>
                <a:cubicBezTo>
                  <a:pt x="5558730" y="1225352"/>
                  <a:pt x="5561210" y="1227832"/>
                  <a:pt x="5566171" y="1232793"/>
                </a:cubicBezTo>
                <a:lnTo>
                  <a:pt x="5567142" y="1238617"/>
                </a:lnTo>
                <a:lnTo>
                  <a:pt x="5566171" y="1236514"/>
                </a:lnTo>
                <a:cubicBezTo>
                  <a:pt x="5561210" y="1229073"/>
                  <a:pt x="5558730" y="1225352"/>
                  <a:pt x="5558730" y="1225352"/>
                </a:cubicBezTo>
                <a:close/>
                <a:moveTo>
                  <a:pt x="915293" y="1225352"/>
                </a:moveTo>
                <a:lnTo>
                  <a:pt x="915293" y="1232793"/>
                </a:lnTo>
                <a:lnTo>
                  <a:pt x="907851" y="1232793"/>
                </a:lnTo>
                <a:cubicBezTo>
                  <a:pt x="907851" y="1232793"/>
                  <a:pt x="910332" y="1230313"/>
                  <a:pt x="915293" y="1225352"/>
                </a:cubicBezTo>
                <a:close/>
                <a:moveTo>
                  <a:pt x="870644" y="1225352"/>
                </a:moveTo>
                <a:cubicBezTo>
                  <a:pt x="865683" y="1225352"/>
                  <a:pt x="863203" y="1227832"/>
                  <a:pt x="863203" y="1232793"/>
                </a:cubicBezTo>
                <a:cubicBezTo>
                  <a:pt x="868164" y="1232793"/>
                  <a:pt x="870644" y="1232793"/>
                  <a:pt x="870644" y="1232793"/>
                </a:cubicBezTo>
                <a:cubicBezTo>
                  <a:pt x="870644" y="1232793"/>
                  <a:pt x="870644" y="1230313"/>
                  <a:pt x="870644" y="1225352"/>
                </a:cubicBezTo>
                <a:close/>
                <a:moveTo>
                  <a:pt x="827856" y="1221631"/>
                </a:moveTo>
                <a:cubicBezTo>
                  <a:pt x="829096" y="1221631"/>
                  <a:pt x="830957" y="1222871"/>
                  <a:pt x="833437" y="1225352"/>
                </a:cubicBezTo>
                <a:lnTo>
                  <a:pt x="833437" y="1232793"/>
                </a:lnTo>
                <a:cubicBezTo>
                  <a:pt x="828476" y="1232793"/>
                  <a:pt x="825996" y="1230313"/>
                  <a:pt x="825996" y="1225352"/>
                </a:cubicBezTo>
                <a:cubicBezTo>
                  <a:pt x="825996" y="1222871"/>
                  <a:pt x="826616" y="1221631"/>
                  <a:pt x="827856" y="1221631"/>
                </a:cubicBezTo>
                <a:close/>
                <a:moveTo>
                  <a:pt x="5775461" y="1220701"/>
                </a:moveTo>
                <a:cubicBezTo>
                  <a:pt x="5776081" y="1220081"/>
                  <a:pt x="5777011" y="1220391"/>
                  <a:pt x="5778251" y="1221631"/>
                </a:cubicBezTo>
                <a:cubicBezTo>
                  <a:pt x="5780731" y="1224111"/>
                  <a:pt x="5781972" y="1225352"/>
                  <a:pt x="5781972" y="1225352"/>
                </a:cubicBezTo>
                <a:cubicBezTo>
                  <a:pt x="5781972" y="1225352"/>
                  <a:pt x="5779491" y="1225352"/>
                  <a:pt x="5774531" y="1225352"/>
                </a:cubicBezTo>
                <a:cubicBezTo>
                  <a:pt x="5774531" y="1222871"/>
                  <a:pt x="5774841" y="1221321"/>
                  <a:pt x="5775461" y="1220701"/>
                </a:cubicBezTo>
                <a:close/>
                <a:moveTo>
                  <a:pt x="1103188" y="1220701"/>
                </a:moveTo>
                <a:cubicBezTo>
                  <a:pt x="1101948" y="1221321"/>
                  <a:pt x="1101328" y="1222871"/>
                  <a:pt x="1101328" y="1225352"/>
                </a:cubicBezTo>
                <a:cubicBezTo>
                  <a:pt x="1101328" y="1225352"/>
                  <a:pt x="1103808" y="1227832"/>
                  <a:pt x="1108769" y="1232793"/>
                </a:cubicBezTo>
                <a:lnTo>
                  <a:pt x="1116211" y="1225352"/>
                </a:lnTo>
                <a:cubicBezTo>
                  <a:pt x="1116211" y="1225352"/>
                  <a:pt x="1113730" y="1224111"/>
                  <a:pt x="1108769" y="1221631"/>
                </a:cubicBezTo>
                <a:cubicBezTo>
                  <a:pt x="1106289" y="1220391"/>
                  <a:pt x="1104428" y="1220081"/>
                  <a:pt x="1103188" y="1220701"/>
                </a:cubicBezTo>
                <a:close/>
                <a:moveTo>
                  <a:pt x="5514081" y="1217910"/>
                </a:moveTo>
                <a:lnTo>
                  <a:pt x="5521523" y="1225352"/>
                </a:lnTo>
                <a:cubicBezTo>
                  <a:pt x="5521523" y="1225352"/>
                  <a:pt x="5519043" y="1225352"/>
                  <a:pt x="5514081" y="1225352"/>
                </a:cubicBezTo>
                <a:cubicBezTo>
                  <a:pt x="5509120" y="1225352"/>
                  <a:pt x="5506640" y="1224111"/>
                  <a:pt x="5506640" y="1221631"/>
                </a:cubicBezTo>
                <a:cubicBezTo>
                  <a:pt x="5506640" y="1219151"/>
                  <a:pt x="5509120" y="1217910"/>
                  <a:pt x="5514081" y="1217910"/>
                </a:cubicBezTo>
                <a:close/>
                <a:moveTo>
                  <a:pt x="5011786" y="1217910"/>
                </a:moveTo>
                <a:cubicBezTo>
                  <a:pt x="5014267" y="1217910"/>
                  <a:pt x="5015507" y="1217910"/>
                  <a:pt x="5015507" y="1217910"/>
                </a:cubicBezTo>
                <a:lnTo>
                  <a:pt x="5022949" y="1225352"/>
                </a:lnTo>
                <a:cubicBezTo>
                  <a:pt x="5017987" y="1225352"/>
                  <a:pt x="5015507" y="1225352"/>
                  <a:pt x="5015507" y="1225352"/>
                </a:cubicBezTo>
                <a:cubicBezTo>
                  <a:pt x="5010546" y="1225352"/>
                  <a:pt x="5008066" y="1224111"/>
                  <a:pt x="5008066" y="1221631"/>
                </a:cubicBezTo>
                <a:cubicBezTo>
                  <a:pt x="5008066" y="1219151"/>
                  <a:pt x="5009306" y="1217910"/>
                  <a:pt x="5011786" y="1217910"/>
                </a:cubicBezTo>
                <a:close/>
                <a:moveTo>
                  <a:pt x="881341" y="1213260"/>
                </a:moveTo>
                <a:cubicBezTo>
                  <a:pt x="884132" y="1213260"/>
                  <a:pt x="885527" y="1216050"/>
                  <a:pt x="885527" y="1221631"/>
                </a:cubicBezTo>
                <a:cubicBezTo>
                  <a:pt x="885527" y="1229073"/>
                  <a:pt x="885527" y="1235273"/>
                  <a:pt x="885527" y="1240235"/>
                </a:cubicBezTo>
                <a:cubicBezTo>
                  <a:pt x="885527" y="1245196"/>
                  <a:pt x="881806" y="1247676"/>
                  <a:pt x="874365" y="1247676"/>
                </a:cubicBezTo>
                <a:cubicBezTo>
                  <a:pt x="866924" y="1247676"/>
                  <a:pt x="863203" y="1250156"/>
                  <a:pt x="863203" y="1255118"/>
                </a:cubicBezTo>
                <a:lnTo>
                  <a:pt x="848320" y="1247676"/>
                </a:lnTo>
                <a:cubicBezTo>
                  <a:pt x="848320" y="1227832"/>
                  <a:pt x="855762" y="1217910"/>
                  <a:pt x="870644" y="1217910"/>
                </a:cubicBezTo>
                <a:cubicBezTo>
                  <a:pt x="870644" y="1217910"/>
                  <a:pt x="873125" y="1216670"/>
                  <a:pt x="878086" y="1214190"/>
                </a:cubicBezTo>
                <a:cubicBezTo>
                  <a:pt x="879326" y="1213570"/>
                  <a:pt x="880411" y="1213260"/>
                  <a:pt x="881341" y="1213260"/>
                </a:cubicBezTo>
                <a:close/>
                <a:moveTo>
                  <a:pt x="1231552" y="1212329"/>
                </a:moveTo>
                <a:cubicBezTo>
                  <a:pt x="1234033" y="1211089"/>
                  <a:pt x="1237754" y="1212950"/>
                  <a:pt x="1242715" y="1217910"/>
                </a:cubicBezTo>
                <a:cubicBezTo>
                  <a:pt x="1242715" y="1217910"/>
                  <a:pt x="1240234" y="1220391"/>
                  <a:pt x="1235273" y="1225352"/>
                </a:cubicBezTo>
                <a:lnTo>
                  <a:pt x="1227832" y="1225352"/>
                </a:lnTo>
                <a:cubicBezTo>
                  <a:pt x="1227832" y="1217910"/>
                  <a:pt x="1229072" y="1213570"/>
                  <a:pt x="1231552" y="1212329"/>
                </a:cubicBezTo>
                <a:close/>
                <a:moveTo>
                  <a:pt x="1272480" y="1210469"/>
                </a:moveTo>
                <a:cubicBezTo>
                  <a:pt x="1272480" y="1210469"/>
                  <a:pt x="1272480" y="1212949"/>
                  <a:pt x="1272480" y="1217910"/>
                </a:cubicBezTo>
                <a:cubicBezTo>
                  <a:pt x="1267519" y="1217910"/>
                  <a:pt x="1262558" y="1219151"/>
                  <a:pt x="1257598" y="1221631"/>
                </a:cubicBezTo>
                <a:cubicBezTo>
                  <a:pt x="1252636" y="1224111"/>
                  <a:pt x="1250156" y="1227832"/>
                  <a:pt x="1250156" y="1232793"/>
                </a:cubicBezTo>
                <a:cubicBezTo>
                  <a:pt x="1250156" y="1237755"/>
                  <a:pt x="1250156" y="1242715"/>
                  <a:pt x="1250156" y="1247676"/>
                </a:cubicBezTo>
                <a:lnTo>
                  <a:pt x="1265039" y="1247676"/>
                </a:lnTo>
                <a:cubicBezTo>
                  <a:pt x="1279921" y="1232793"/>
                  <a:pt x="1284882" y="1220391"/>
                  <a:pt x="1279921" y="1210469"/>
                </a:cubicBezTo>
                <a:cubicBezTo>
                  <a:pt x="1274961" y="1210469"/>
                  <a:pt x="1272480" y="1210469"/>
                  <a:pt x="1272480" y="1210469"/>
                </a:cubicBezTo>
                <a:close/>
                <a:moveTo>
                  <a:pt x="1041797" y="1210469"/>
                </a:moveTo>
                <a:lnTo>
                  <a:pt x="1049238" y="1232793"/>
                </a:lnTo>
                <a:cubicBezTo>
                  <a:pt x="1049238" y="1232793"/>
                  <a:pt x="1047998" y="1231553"/>
                  <a:pt x="1045517" y="1229073"/>
                </a:cubicBezTo>
                <a:cubicBezTo>
                  <a:pt x="1043037" y="1226593"/>
                  <a:pt x="1041797" y="1222872"/>
                  <a:pt x="1041797" y="1217910"/>
                </a:cubicBezTo>
                <a:close/>
                <a:moveTo>
                  <a:pt x="840878" y="1210469"/>
                </a:moveTo>
                <a:lnTo>
                  <a:pt x="848320" y="1217910"/>
                </a:lnTo>
                <a:cubicBezTo>
                  <a:pt x="848320" y="1222872"/>
                  <a:pt x="845840" y="1225352"/>
                  <a:pt x="840878" y="1225352"/>
                </a:cubicBezTo>
                <a:lnTo>
                  <a:pt x="840878" y="1217910"/>
                </a:lnTo>
                <a:cubicBezTo>
                  <a:pt x="840878" y="1212949"/>
                  <a:pt x="840878" y="1210469"/>
                  <a:pt x="840878" y="1210469"/>
                </a:cubicBezTo>
                <a:close/>
                <a:moveTo>
                  <a:pt x="5455480" y="1204889"/>
                </a:moveTo>
                <a:cubicBezTo>
                  <a:pt x="5457341" y="1204889"/>
                  <a:pt x="5459511" y="1205508"/>
                  <a:pt x="5461992" y="1206748"/>
                </a:cubicBezTo>
                <a:cubicBezTo>
                  <a:pt x="5466953" y="1209228"/>
                  <a:pt x="5468192" y="1211710"/>
                  <a:pt x="5465712" y="1214190"/>
                </a:cubicBezTo>
                <a:cubicBezTo>
                  <a:pt x="5463232" y="1216670"/>
                  <a:pt x="5460751" y="1217910"/>
                  <a:pt x="5458271" y="1217910"/>
                </a:cubicBezTo>
                <a:cubicBezTo>
                  <a:pt x="5455791" y="1217910"/>
                  <a:pt x="5453310" y="1216670"/>
                  <a:pt x="5450829" y="1214190"/>
                </a:cubicBezTo>
                <a:cubicBezTo>
                  <a:pt x="5448349" y="1211710"/>
                  <a:pt x="5448349" y="1209228"/>
                  <a:pt x="5450829" y="1206748"/>
                </a:cubicBezTo>
                <a:cubicBezTo>
                  <a:pt x="5452069" y="1205508"/>
                  <a:pt x="5453619" y="1204889"/>
                  <a:pt x="5455480" y="1204889"/>
                </a:cubicBezTo>
                <a:close/>
                <a:moveTo>
                  <a:pt x="5521523" y="1203028"/>
                </a:moveTo>
                <a:cubicBezTo>
                  <a:pt x="5526484" y="1203028"/>
                  <a:pt x="5528964" y="1204268"/>
                  <a:pt x="5528964" y="1206748"/>
                </a:cubicBezTo>
                <a:cubicBezTo>
                  <a:pt x="5528964" y="1209228"/>
                  <a:pt x="5526484" y="1210469"/>
                  <a:pt x="5521523" y="1210469"/>
                </a:cubicBezTo>
                <a:cubicBezTo>
                  <a:pt x="5516561" y="1210469"/>
                  <a:pt x="5512841" y="1210469"/>
                  <a:pt x="5510361" y="1210469"/>
                </a:cubicBezTo>
                <a:cubicBezTo>
                  <a:pt x="5507881" y="1210469"/>
                  <a:pt x="5506640" y="1210469"/>
                  <a:pt x="5506640" y="1210469"/>
                </a:cubicBezTo>
                <a:cubicBezTo>
                  <a:pt x="5506640" y="1210469"/>
                  <a:pt x="5507881" y="1209228"/>
                  <a:pt x="5510361" y="1206748"/>
                </a:cubicBezTo>
                <a:cubicBezTo>
                  <a:pt x="5512841" y="1204268"/>
                  <a:pt x="5516561" y="1203028"/>
                  <a:pt x="5521523" y="1203028"/>
                </a:cubicBezTo>
                <a:close/>
                <a:moveTo>
                  <a:pt x="4978300" y="1203028"/>
                </a:moveTo>
                <a:lnTo>
                  <a:pt x="4985742" y="1203028"/>
                </a:lnTo>
                <a:lnTo>
                  <a:pt x="4985742" y="1210469"/>
                </a:lnTo>
                <a:close/>
                <a:moveTo>
                  <a:pt x="922734" y="1203028"/>
                </a:moveTo>
                <a:cubicBezTo>
                  <a:pt x="922734" y="1203028"/>
                  <a:pt x="922734" y="1204268"/>
                  <a:pt x="922734" y="1206748"/>
                </a:cubicBezTo>
                <a:cubicBezTo>
                  <a:pt x="922734" y="1209228"/>
                  <a:pt x="922734" y="1212949"/>
                  <a:pt x="922734" y="1217910"/>
                </a:cubicBezTo>
                <a:lnTo>
                  <a:pt x="915293" y="1210469"/>
                </a:lnTo>
                <a:cubicBezTo>
                  <a:pt x="915293" y="1210469"/>
                  <a:pt x="915293" y="1209228"/>
                  <a:pt x="915293" y="1206748"/>
                </a:cubicBezTo>
                <a:cubicBezTo>
                  <a:pt x="915293" y="1204268"/>
                  <a:pt x="917773" y="1203028"/>
                  <a:pt x="922734" y="1203028"/>
                </a:cubicBezTo>
                <a:close/>
                <a:moveTo>
                  <a:pt x="4799706" y="1195586"/>
                </a:moveTo>
                <a:cubicBezTo>
                  <a:pt x="4799706" y="1195586"/>
                  <a:pt x="4799706" y="1198066"/>
                  <a:pt x="4799706" y="1203028"/>
                </a:cubicBezTo>
                <a:lnTo>
                  <a:pt x="4807148" y="1203028"/>
                </a:lnTo>
                <a:cubicBezTo>
                  <a:pt x="4807148" y="1198066"/>
                  <a:pt x="4804668" y="1195586"/>
                  <a:pt x="4799706" y="1195586"/>
                </a:cubicBezTo>
                <a:close/>
                <a:moveTo>
                  <a:pt x="1218530" y="1191866"/>
                </a:moveTo>
                <a:cubicBezTo>
                  <a:pt x="1222251" y="1191866"/>
                  <a:pt x="1225351" y="1193106"/>
                  <a:pt x="1227832" y="1195586"/>
                </a:cubicBezTo>
                <a:cubicBezTo>
                  <a:pt x="1227832" y="1205508"/>
                  <a:pt x="1222871" y="1210469"/>
                  <a:pt x="1212949" y="1210469"/>
                </a:cubicBezTo>
                <a:cubicBezTo>
                  <a:pt x="1207988" y="1210469"/>
                  <a:pt x="1201787" y="1214190"/>
                  <a:pt x="1194345" y="1221631"/>
                </a:cubicBezTo>
                <a:cubicBezTo>
                  <a:pt x="1186904" y="1229073"/>
                  <a:pt x="1183183" y="1234034"/>
                  <a:pt x="1183183" y="1236514"/>
                </a:cubicBezTo>
                <a:cubicBezTo>
                  <a:pt x="1183183" y="1238994"/>
                  <a:pt x="1180703" y="1241475"/>
                  <a:pt x="1175742" y="1243955"/>
                </a:cubicBezTo>
                <a:cubicBezTo>
                  <a:pt x="1170781" y="1246435"/>
                  <a:pt x="1168300" y="1245196"/>
                  <a:pt x="1168300" y="1240235"/>
                </a:cubicBezTo>
                <a:lnTo>
                  <a:pt x="1168300" y="1232793"/>
                </a:lnTo>
                <a:cubicBezTo>
                  <a:pt x="1183183" y="1232793"/>
                  <a:pt x="1190625" y="1225352"/>
                  <a:pt x="1190625" y="1210469"/>
                </a:cubicBezTo>
                <a:cubicBezTo>
                  <a:pt x="1190625" y="1205508"/>
                  <a:pt x="1195586" y="1200548"/>
                  <a:pt x="1205508" y="1195586"/>
                </a:cubicBezTo>
                <a:cubicBezTo>
                  <a:pt x="1210469" y="1193106"/>
                  <a:pt x="1214809" y="1191866"/>
                  <a:pt x="1218530" y="1191866"/>
                </a:cubicBezTo>
                <a:close/>
                <a:moveTo>
                  <a:pt x="5402460" y="1188145"/>
                </a:moveTo>
                <a:cubicBezTo>
                  <a:pt x="5407422" y="1188145"/>
                  <a:pt x="5409902" y="1190625"/>
                  <a:pt x="5409902" y="1195586"/>
                </a:cubicBezTo>
                <a:lnTo>
                  <a:pt x="5409902" y="1203028"/>
                </a:lnTo>
                <a:cubicBezTo>
                  <a:pt x="5409902" y="1203028"/>
                  <a:pt x="5409902" y="1205508"/>
                  <a:pt x="5409902" y="1210469"/>
                </a:cubicBezTo>
                <a:cubicBezTo>
                  <a:pt x="5409902" y="1215430"/>
                  <a:pt x="5413622" y="1219151"/>
                  <a:pt x="5421064" y="1221631"/>
                </a:cubicBezTo>
                <a:cubicBezTo>
                  <a:pt x="5428505" y="1224111"/>
                  <a:pt x="5429746" y="1225352"/>
                  <a:pt x="5424785" y="1225352"/>
                </a:cubicBezTo>
                <a:lnTo>
                  <a:pt x="5424785" y="1240235"/>
                </a:lnTo>
                <a:cubicBezTo>
                  <a:pt x="5429746" y="1240235"/>
                  <a:pt x="5432226" y="1246435"/>
                  <a:pt x="5432226" y="1258838"/>
                </a:cubicBezTo>
                <a:cubicBezTo>
                  <a:pt x="5432226" y="1271241"/>
                  <a:pt x="5430985" y="1277442"/>
                  <a:pt x="5428505" y="1277442"/>
                </a:cubicBezTo>
                <a:cubicBezTo>
                  <a:pt x="5426025" y="1277442"/>
                  <a:pt x="5422304" y="1274961"/>
                  <a:pt x="5417343" y="1270000"/>
                </a:cubicBezTo>
                <a:cubicBezTo>
                  <a:pt x="5412382" y="1265039"/>
                  <a:pt x="5409902" y="1257598"/>
                  <a:pt x="5409902" y="1247676"/>
                </a:cubicBezTo>
                <a:cubicBezTo>
                  <a:pt x="5409902" y="1247676"/>
                  <a:pt x="5408661" y="1245196"/>
                  <a:pt x="5406181" y="1240235"/>
                </a:cubicBezTo>
                <a:cubicBezTo>
                  <a:pt x="5403701" y="1235273"/>
                  <a:pt x="5402460" y="1230313"/>
                  <a:pt x="5402460" y="1225352"/>
                </a:cubicBezTo>
                <a:close/>
                <a:moveTo>
                  <a:pt x="1480840" y="1188145"/>
                </a:moveTo>
                <a:cubicBezTo>
                  <a:pt x="1480840" y="1188145"/>
                  <a:pt x="1480840" y="1190625"/>
                  <a:pt x="1480840" y="1195586"/>
                </a:cubicBezTo>
                <a:cubicBezTo>
                  <a:pt x="1485800" y="1195586"/>
                  <a:pt x="1488281" y="1193106"/>
                  <a:pt x="1488281" y="1188145"/>
                </a:cubicBezTo>
                <a:close/>
                <a:moveTo>
                  <a:pt x="1108769" y="1188145"/>
                </a:moveTo>
                <a:lnTo>
                  <a:pt x="1101328" y="1195586"/>
                </a:lnTo>
                <a:lnTo>
                  <a:pt x="1108769" y="1203028"/>
                </a:lnTo>
                <a:cubicBezTo>
                  <a:pt x="1108769" y="1198066"/>
                  <a:pt x="1110010" y="1195586"/>
                  <a:pt x="1112490" y="1195586"/>
                </a:cubicBezTo>
                <a:cubicBezTo>
                  <a:pt x="1114970" y="1195586"/>
                  <a:pt x="1113730" y="1193106"/>
                  <a:pt x="1108769" y="1188145"/>
                </a:cubicBezTo>
                <a:close/>
                <a:moveTo>
                  <a:pt x="788789" y="1188145"/>
                </a:moveTo>
                <a:cubicBezTo>
                  <a:pt x="798711" y="1188145"/>
                  <a:pt x="798711" y="1195586"/>
                  <a:pt x="788789" y="1210469"/>
                </a:cubicBezTo>
                <a:cubicBezTo>
                  <a:pt x="783828" y="1215430"/>
                  <a:pt x="778867" y="1217910"/>
                  <a:pt x="773906" y="1217910"/>
                </a:cubicBezTo>
                <a:cubicBezTo>
                  <a:pt x="778867" y="1198066"/>
                  <a:pt x="783828" y="1188145"/>
                  <a:pt x="788789" y="1188145"/>
                </a:cubicBezTo>
                <a:close/>
                <a:moveTo>
                  <a:pt x="5506640" y="1180703"/>
                </a:moveTo>
                <a:lnTo>
                  <a:pt x="5521523" y="1180703"/>
                </a:lnTo>
                <a:cubicBezTo>
                  <a:pt x="5521523" y="1185665"/>
                  <a:pt x="5521523" y="1188145"/>
                  <a:pt x="5521523" y="1188145"/>
                </a:cubicBezTo>
                <a:cubicBezTo>
                  <a:pt x="5521523" y="1188145"/>
                  <a:pt x="5520282" y="1188145"/>
                  <a:pt x="5517802" y="1188145"/>
                </a:cubicBezTo>
                <a:cubicBezTo>
                  <a:pt x="5515322" y="1188145"/>
                  <a:pt x="5511601" y="1185665"/>
                  <a:pt x="5506640" y="1180703"/>
                </a:cubicBezTo>
                <a:close/>
                <a:moveTo>
                  <a:pt x="1391543" y="1180703"/>
                </a:moveTo>
                <a:cubicBezTo>
                  <a:pt x="1401465" y="1180703"/>
                  <a:pt x="1406425" y="1181944"/>
                  <a:pt x="1406425" y="1184424"/>
                </a:cubicBezTo>
                <a:cubicBezTo>
                  <a:pt x="1406425" y="1186904"/>
                  <a:pt x="1403945" y="1188145"/>
                  <a:pt x="1398984" y="1188145"/>
                </a:cubicBezTo>
                <a:lnTo>
                  <a:pt x="1384101" y="1188145"/>
                </a:lnTo>
                <a:close/>
                <a:moveTo>
                  <a:pt x="1160859" y="1180703"/>
                </a:moveTo>
                <a:cubicBezTo>
                  <a:pt x="1155898" y="1180703"/>
                  <a:pt x="1148457" y="1183184"/>
                  <a:pt x="1138535" y="1188145"/>
                </a:cubicBezTo>
                <a:lnTo>
                  <a:pt x="1145976" y="1195586"/>
                </a:lnTo>
                <a:cubicBezTo>
                  <a:pt x="1150937" y="1195586"/>
                  <a:pt x="1154658" y="1194346"/>
                  <a:pt x="1157138" y="1191866"/>
                </a:cubicBezTo>
                <a:cubicBezTo>
                  <a:pt x="1159619" y="1189385"/>
                  <a:pt x="1160859" y="1185665"/>
                  <a:pt x="1160859" y="1180703"/>
                </a:cubicBezTo>
                <a:close/>
                <a:moveTo>
                  <a:pt x="4970859" y="1173262"/>
                </a:moveTo>
                <a:cubicBezTo>
                  <a:pt x="4970859" y="1173262"/>
                  <a:pt x="4973339" y="1173262"/>
                  <a:pt x="4978300" y="1173262"/>
                </a:cubicBezTo>
                <a:cubicBezTo>
                  <a:pt x="4978300" y="1173262"/>
                  <a:pt x="4980780" y="1173262"/>
                  <a:pt x="4985742" y="1173262"/>
                </a:cubicBezTo>
                <a:lnTo>
                  <a:pt x="4985742" y="1180703"/>
                </a:lnTo>
                <a:close/>
                <a:moveTo>
                  <a:pt x="1004589" y="1173262"/>
                </a:moveTo>
                <a:lnTo>
                  <a:pt x="1019473" y="1173262"/>
                </a:lnTo>
                <a:lnTo>
                  <a:pt x="989707" y="1188145"/>
                </a:lnTo>
                <a:cubicBezTo>
                  <a:pt x="989707" y="1188145"/>
                  <a:pt x="994668" y="1183184"/>
                  <a:pt x="1004589" y="1173262"/>
                </a:cubicBezTo>
                <a:close/>
                <a:moveTo>
                  <a:pt x="4934582" y="1168611"/>
                </a:moveTo>
                <a:cubicBezTo>
                  <a:pt x="4936442" y="1169231"/>
                  <a:pt x="4938612" y="1170781"/>
                  <a:pt x="4941093" y="1173262"/>
                </a:cubicBezTo>
                <a:lnTo>
                  <a:pt x="4941093" y="1180703"/>
                </a:lnTo>
                <a:cubicBezTo>
                  <a:pt x="4931172" y="1175742"/>
                  <a:pt x="4926210" y="1175742"/>
                  <a:pt x="4926210" y="1180703"/>
                </a:cubicBezTo>
                <a:cubicBezTo>
                  <a:pt x="4926210" y="1185665"/>
                  <a:pt x="4929931" y="1188145"/>
                  <a:pt x="4937372" y="1188145"/>
                </a:cubicBezTo>
                <a:cubicBezTo>
                  <a:pt x="4944814" y="1188145"/>
                  <a:pt x="4948535" y="1190625"/>
                  <a:pt x="4948535" y="1195586"/>
                </a:cubicBezTo>
                <a:cubicBezTo>
                  <a:pt x="4938613" y="1195586"/>
                  <a:pt x="4931172" y="1193106"/>
                  <a:pt x="4926210" y="1188145"/>
                </a:cubicBezTo>
                <a:cubicBezTo>
                  <a:pt x="4901406" y="1178223"/>
                  <a:pt x="4896445" y="1173262"/>
                  <a:pt x="4911327" y="1173262"/>
                </a:cubicBezTo>
                <a:cubicBezTo>
                  <a:pt x="4921249" y="1173262"/>
                  <a:pt x="4927451" y="1172021"/>
                  <a:pt x="4929931" y="1169541"/>
                </a:cubicBezTo>
                <a:cubicBezTo>
                  <a:pt x="4931171" y="1168301"/>
                  <a:pt x="4932722" y="1167991"/>
                  <a:pt x="4934582" y="1168611"/>
                </a:cubicBezTo>
                <a:close/>
                <a:moveTo>
                  <a:pt x="5387577" y="1165821"/>
                </a:moveTo>
                <a:cubicBezTo>
                  <a:pt x="5387577" y="1170782"/>
                  <a:pt x="5387577" y="1173262"/>
                  <a:pt x="5387577" y="1173262"/>
                </a:cubicBezTo>
                <a:cubicBezTo>
                  <a:pt x="5382616" y="1173262"/>
                  <a:pt x="5381377" y="1172021"/>
                  <a:pt x="5383857" y="1169541"/>
                </a:cubicBezTo>
                <a:cubicBezTo>
                  <a:pt x="5386337" y="1167061"/>
                  <a:pt x="5387577" y="1165821"/>
                  <a:pt x="5387577" y="1165821"/>
                </a:cubicBezTo>
                <a:close/>
                <a:moveTo>
                  <a:pt x="1220390" y="1165821"/>
                </a:moveTo>
                <a:cubicBezTo>
                  <a:pt x="1225351" y="1165821"/>
                  <a:pt x="1227832" y="1165821"/>
                  <a:pt x="1227832" y="1165821"/>
                </a:cubicBezTo>
                <a:cubicBezTo>
                  <a:pt x="1227832" y="1165821"/>
                  <a:pt x="1225351" y="1167061"/>
                  <a:pt x="1220390" y="1169541"/>
                </a:cubicBezTo>
                <a:cubicBezTo>
                  <a:pt x="1215429" y="1172021"/>
                  <a:pt x="1212949" y="1172021"/>
                  <a:pt x="1212949" y="1169541"/>
                </a:cubicBezTo>
                <a:cubicBezTo>
                  <a:pt x="1212949" y="1167061"/>
                  <a:pt x="1215429" y="1165821"/>
                  <a:pt x="1220390" y="1165821"/>
                </a:cubicBezTo>
                <a:close/>
                <a:moveTo>
                  <a:pt x="1034355" y="1165821"/>
                </a:moveTo>
                <a:cubicBezTo>
                  <a:pt x="1044277" y="1165821"/>
                  <a:pt x="1044277" y="1173262"/>
                  <a:pt x="1034355" y="1188145"/>
                </a:cubicBezTo>
                <a:lnTo>
                  <a:pt x="1026914" y="1195586"/>
                </a:lnTo>
                <a:cubicBezTo>
                  <a:pt x="1026914" y="1190625"/>
                  <a:pt x="1026914" y="1186904"/>
                  <a:pt x="1026914" y="1184424"/>
                </a:cubicBezTo>
                <a:cubicBezTo>
                  <a:pt x="1026914" y="1181944"/>
                  <a:pt x="1026914" y="1178223"/>
                  <a:pt x="1026914" y="1173262"/>
                </a:cubicBezTo>
                <a:cubicBezTo>
                  <a:pt x="1026914" y="1168301"/>
                  <a:pt x="1029394" y="1165821"/>
                  <a:pt x="1034355" y="1165821"/>
                </a:cubicBezTo>
                <a:close/>
                <a:moveTo>
                  <a:pt x="744140" y="1165821"/>
                </a:moveTo>
                <a:lnTo>
                  <a:pt x="751582" y="1165821"/>
                </a:lnTo>
                <a:cubicBezTo>
                  <a:pt x="751582" y="1170782"/>
                  <a:pt x="749101" y="1178223"/>
                  <a:pt x="744140" y="1188145"/>
                </a:cubicBezTo>
                <a:lnTo>
                  <a:pt x="736699" y="1188145"/>
                </a:lnTo>
                <a:cubicBezTo>
                  <a:pt x="736699" y="1183184"/>
                  <a:pt x="739179" y="1175742"/>
                  <a:pt x="744140" y="1165821"/>
                </a:cubicBezTo>
                <a:close/>
                <a:moveTo>
                  <a:pt x="5208984" y="1150938"/>
                </a:moveTo>
                <a:cubicBezTo>
                  <a:pt x="5218905" y="1155899"/>
                  <a:pt x="5233788" y="1168301"/>
                  <a:pt x="5253632" y="1188145"/>
                </a:cubicBezTo>
                <a:cubicBezTo>
                  <a:pt x="5253632" y="1193106"/>
                  <a:pt x="5256112" y="1195586"/>
                  <a:pt x="5261074" y="1195586"/>
                </a:cubicBezTo>
                <a:cubicBezTo>
                  <a:pt x="5266035" y="1195586"/>
                  <a:pt x="5268515" y="1195586"/>
                  <a:pt x="5268515" y="1195586"/>
                </a:cubicBezTo>
                <a:lnTo>
                  <a:pt x="5283398" y="1203028"/>
                </a:lnTo>
                <a:cubicBezTo>
                  <a:pt x="5278436" y="1207989"/>
                  <a:pt x="5275956" y="1211710"/>
                  <a:pt x="5275956" y="1214190"/>
                </a:cubicBezTo>
                <a:cubicBezTo>
                  <a:pt x="5275956" y="1216670"/>
                  <a:pt x="5278436" y="1217910"/>
                  <a:pt x="5283398" y="1217910"/>
                </a:cubicBezTo>
                <a:lnTo>
                  <a:pt x="5298281" y="1240235"/>
                </a:lnTo>
                <a:cubicBezTo>
                  <a:pt x="5298281" y="1240235"/>
                  <a:pt x="5295801" y="1242715"/>
                  <a:pt x="5290839" y="1247676"/>
                </a:cubicBezTo>
                <a:lnTo>
                  <a:pt x="5275956" y="1232793"/>
                </a:lnTo>
                <a:cubicBezTo>
                  <a:pt x="5270995" y="1222872"/>
                  <a:pt x="5264794" y="1216670"/>
                  <a:pt x="5257353" y="1214190"/>
                </a:cubicBezTo>
                <a:cubicBezTo>
                  <a:pt x="5249911" y="1211710"/>
                  <a:pt x="5248671" y="1207989"/>
                  <a:pt x="5253632" y="1203028"/>
                </a:cubicBezTo>
                <a:lnTo>
                  <a:pt x="5238749" y="1180703"/>
                </a:lnTo>
                <a:close/>
                <a:moveTo>
                  <a:pt x="4851796" y="1150938"/>
                </a:moveTo>
                <a:lnTo>
                  <a:pt x="4866679" y="1150938"/>
                </a:lnTo>
                <a:lnTo>
                  <a:pt x="4866679" y="1158379"/>
                </a:lnTo>
                <a:close/>
                <a:moveTo>
                  <a:pt x="4807148" y="1150938"/>
                </a:moveTo>
                <a:lnTo>
                  <a:pt x="4829472" y="1165821"/>
                </a:lnTo>
                <a:cubicBezTo>
                  <a:pt x="4829472" y="1165821"/>
                  <a:pt x="4826992" y="1165821"/>
                  <a:pt x="4822031" y="1165821"/>
                </a:cubicBezTo>
                <a:cubicBezTo>
                  <a:pt x="4817069" y="1165821"/>
                  <a:pt x="4814589" y="1165821"/>
                  <a:pt x="4814589" y="1165821"/>
                </a:cubicBezTo>
                <a:close/>
                <a:moveTo>
                  <a:pt x="922734" y="1150938"/>
                </a:moveTo>
                <a:lnTo>
                  <a:pt x="930176" y="1150938"/>
                </a:lnTo>
                <a:lnTo>
                  <a:pt x="930176" y="1158379"/>
                </a:lnTo>
                <a:cubicBezTo>
                  <a:pt x="930176" y="1158379"/>
                  <a:pt x="927695" y="1155899"/>
                  <a:pt x="922734" y="1150938"/>
                </a:cubicBezTo>
                <a:close/>
                <a:moveTo>
                  <a:pt x="848320" y="1150938"/>
                </a:moveTo>
                <a:cubicBezTo>
                  <a:pt x="848320" y="1150938"/>
                  <a:pt x="850800" y="1150938"/>
                  <a:pt x="855762" y="1150938"/>
                </a:cubicBezTo>
                <a:cubicBezTo>
                  <a:pt x="855762" y="1155899"/>
                  <a:pt x="848320" y="1163341"/>
                  <a:pt x="833437" y="1173262"/>
                </a:cubicBezTo>
                <a:cubicBezTo>
                  <a:pt x="823515" y="1178223"/>
                  <a:pt x="816074" y="1181944"/>
                  <a:pt x="811113" y="1184424"/>
                </a:cubicBezTo>
                <a:cubicBezTo>
                  <a:pt x="806152" y="1186904"/>
                  <a:pt x="803672" y="1185665"/>
                  <a:pt x="803672" y="1180703"/>
                </a:cubicBezTo>
                <a:lnTo>
                  <a:pt x="825996" y="1165821"/>
                </a:lnTo>
                <a:cubicBezTo>
                  <a:pt x="830957" y="1165821"/>
                  <a:pt x="834678" y="1164580"/>
                  <a:pt x="837158" y="1162100"/>
                </a:cubicBezTo>
                <a:cubicBezTo>
                  <a:pt x="839638" y="1159620"/>
                  <a:pt x="843359" y="1155899"/>
                  <a:pt x="848320" y="1150938"/>
                </a:cubicBezTo>
                <a:close/>
                <a:moveTo>
                  <a:pt x="781347" y="1150938"/>
                </a:moveTo>
                <a:lnTo>
                  <a:pt x="781347" y="1165821"/>
                </a:lnTo>
                <a:lnTo>
                  <a:pt x="773906" y="1165821"/>
                </a:lnTo>
                <a:cubicBezTo>
                  <a:pt x="773906" y="1165821"/>
                  <a:pt x="775146" y="1163341"/>
                  <a:pt x="777627" y="1158379"/>
                </a:cubicBezTo>
                <a:cubicBezTo>
                  <a:pt x="780107" y="1153418"/>
                  <a:pt x="781347" y="1150938"/>
                  <a:pt x="781347" y="1150938"/>
                </a:cubicBezTo>
                <a:close/>
                <a:moveTo>
                  <a:pt x="1365836" y="1145661"/>
                </a:moveTo>
                <a:lnTo>
                  <a:pt x="1363638" y="1150938"/>
                </a:lnTo>
                <a:cubicBezTo>
                  <a:pt x="1362397" y="1155899"/>
                  <a:pt x="1361777" y="1163340"/>
                  <a:pt x="1361777" y="1173262"/>
                </a:cubicBezTo>
                <a:cubicBezTo>
                  <a:pt x="1361777" y="1178223"/>
                  <a:pt x="1360537" y="1181944"/>
                  <a:pt x="1358056" y="1184424"/>
                </a:cubicBezTo>
                <a:cubicBezTo>
                  <a:pt x="1355576" y="1186904"/>
                  <a:pt x="1351855" y="1190625"/>
                  <a:pt x="1346894" y="1195586"/>
                </a:cubicBezTo>
                <a:lnTo>
                  <a:pt x="1339453" y="1203028"/>
                </a:lnTo>
                <a:lnTo>
                  <a:pt x="1332011" y="1188145"/>
                </a:lnTo>
                <a:cubicBezTo>
                  <a:pt x="1327050" y="1183184"/>
                  <a:pt x="1320849" y="1183184"/>
                  <a:pt x="1313408" y="1188145"/>
                </a:cubicBezTo>
                <a:cubicBezTo>
                  <a:pt x="1305967" y="1193106"/>
                  <a:pt x="1302246" y="1198066"/>
                  <a:pt x="1302246" y="1203028"/>
                </a:cubicBezTo>
                <a:lnTo>
                  <a:pt x="1309687" y="1203028"/>
                </a:lnTo>
                <a:cubicBezTo>
                  <a:pt x="1314648" y="1198066"/>
                  <a:pt x="1319609" y="1196827"/>
                  <a:pt x="1324570" y="1199307"/>
                </a:cubicBezTo>
                <a:cubicBezTo>
                  <a:pt x="1329531" y="1201787"/>
                  <a:pt x="1332011" y="1205508"/>
                  <a:pt x="1332011" y="1210469"/>
                </a:cubicBezTo>
                <a:cubicBezTo>
                  <a:pt x="1332011" y="1225352"/>
                  <a:pt x="1336972" y="1225352"/>
                  <a:pt x="1346894" y="1210469"/>
                </a:cubicBezTo>
                <a:lnTo>
                  <a:pt x="1354336" y="1203028"/>
                </a:lnTo>
                <a:lnTo>
                  <a:pt x="1354336" y="1210469"/>
                </a:lnTo>
                <a:cubicBezTo>
                  <a:pt x="1354336" y="1215430"/>
                  <a:pt x="1355576" y="1219151"/>
                  <a:pt x="1358056" y="1221631"/>
                </a:cubicBezTo>
                <a:cubicBezTo>
                  <a:pt x="1360537" y="1224111"/>
                  <a:pt x="1361777" y="1225352"/>
                  <a:pt x="1361777" y="1225352"/>
                </a:cubicBezTo>
                <a:cubicBezTo>
                  <a:pt x="1361777" y="1225352"/>
                  <a:pt x="1359297" y="1225352"/>
                  <a:pt x="1354336" y="1225352"/>
                </a:cubicBezTo>
                <a:cubicBezTo>
                  <a:pt x="1349375" y="1225352"/>
                  <a:pt x="1346894" y="1227832"/>
                  <a:pt x="1346894" y="1232793"/>
                </a:cubicBezTo>
                <a:cubicBezTo>
                  <a:pt x="1336972" y="1232793"/>
                  <a:pt x="1332011" y="1231553"/>
                  <a:pt x="1332011" y="1229073"/>
                </a:cubicBezTo>
                <a:cubicBezTo>
                  <a:pt x="1332011" y="1226593"/>
                  <a:pt x="1328291" y="1225352"/>
                  <a:pt x="1320849" y="1225352"/>
                </a:cubicBezTo>
                <a:cubicBezTo>
                  <a:pt x="1313408" y="1225352"/>
                  <a:pt x="1309687" y="1226593"/>
                  <a:pt x="1309687" y="1229073"/>
                </a:cubicBezTo>
                <a:cubicBezTo>
                  <a:pt x="1309687" y="1231553"/>
                  <a:pt x="1303486" y="1237755"/>
                  <a:pt x="1291084" y="1247676"/>
                </a:cubicBezTo>
                <a:cubicBezTo>
                  <a:pt x="1278682" y="1257598"/>
                  <a:pt x="1270000" y="1262559"/>
                  <a:pt x="1265039" y="1262559"/>
                </a:cubicBezTo>
                <a:cubicBezTo>
                  <a:pt x="1260078" y="1262559"/>
                  <a:pt x="1255117" y="1266280"/>
                  <a:pt x="1250156" y="1273721"/>
                </a:cubicBezTo>
                <a:cubicBezTo>
                  <a:pt x="1245195" y="1281162"/>
                  <a:pt x="1240234" y="1284883"/>
                  <a:pt x="1235273" y="1284883"/>
                </a:cubicBezTo>
                <a:lnTo>
                  <a:pt x="1242715" y="1232793"/>
                </a:lnTo>
                <a:cubicBezTo>
                  <a:pt x="1247676" y="1227832"/>
                  <a:pt x="1250156" y="1224111"/>
                  <a:pt x="1250156" y="1221631"/>
                </a:cubicBezTo>
                <a:cubicBezTo>
                  <a:pt x="1250156" y="1219151"/>
                  <a:pt x="1247676" y="1212949"/>
                  <a:pt x="1242715" y="1203028"/>
                </a:cubicBezTo>
                <a:cubicBezTo>
                  <a:pt x="1237754" y="1188145"/>
                  <a:pt x="1240234" y="1175742"/>
                  <a:pt x="1250156" y="1165821"/>
                </a:cubicBezTo>
                <a:lnTo>
                  <a:pt x="1257598" y="1165821"/>
                </a:lnTo>
                <a:lnTo>
                  <a:pt x="1257598" y="1180703"/>
                </a:lnTo>
                <a:lnTo>
                  <a:pt x="1257598" y="1188145"/>
                </a:lnTo>
                <a:lnTo>
                  <a:pt x="1257598" y="1195586"/>
                </a:lnTo>
                <a:lnTo>
                  <a:pt x="1257598" y="1210469"/>
                </a:lnTo>
                <a:cubicBezTo>
                  <a:pt x="1267519" y="1210469"/>
                  <a:pt x="1277441" y="1203028"/>
                  <a:pt x="1287363" y="1188145"/>
                </a:cubicBezTo>
                <a:lnTo>
                  <a:pt x="1302246" y="1180703"/>
                </a:lnTo>
                <a:cubicBezTo>
                  <a:pt x="1302246" y="1180703"/>
                  <a:pt x="1303486" y="1179463"/>
                  <a:pt x="1305967" y="1176983"/>
                </a:cubicBezTo>
                <a:cubicBezTo>
                  <a:pt x="1308447" y="1174503"/>
                  <a:pt x="1309687" y="1173262"/>
                  <a:pt x="1309687" y="1173262"/>
                </a:cubicBezTo>
                <a:lnTo>
                  <a:pt x="1317129" y="1165821"/>
                </a:lnTo>
                <a:lnTo>
                  <a:pt x="1339453" y="1150938"/>
                </a:lnTo>
                <a:close/>
                <a:moveTo>
                  <a:pt x="5097363" y="1143496"/>
                </a:moveTo>
                <a:cubicBezTo>
                  <a:pt x="5097363" y="1143496"/>
                  <a:pt x="5099843" y="1143496"/>
                  <a:pt x="5104804" y="1143496"/>
                </a:cubicBezTo>
                <a:lnTo>
                  <a:pt x="5112245" y="1158379"/>
                </a:lnTo>
                <a:cubicBezTo>
                  <a:pt x="5107284" y="1158379"/>
                  <a:pt x="5102324" y="1155899"/>
                  <a:pt x="5097363" y="1150938"/>
                </a:cubicBezTo>
                <a:cubicBezTo>
                  <a:pt x="5097363" y="1145976"/>
                  <a:pt x="5097363" y="1143496"/>
                  <a:pt x="5097363" y="1143496"/>
                </a:cubicBezTo>
                <a:close/>
                <a:moveTo>
                  <a:pt x="4654599" y="1143496"/>
                </a:moveTo>
                <a:cubicBezTo>
                  <a:pt x="4652119" y="1143496"/>
                  <a:pt x="4650878" y="1145976"/>
                  <a:pt x="4650878" y="1150938"/>
                </a:cubicBezTo>
                <a:lnTo>
                  <a:pt x="4658320" y="1150938"/>
                </a:lnTo>
                <a:cubicBezTo>
                  <a:pt x="4663281" y="1150938"/>
                  <a:pt x="4665761" y="1150938"/>
                  <a:pt x="4665761" y="1150938"/>
                </a:cubicBezTo>
                <a:cubicBezTo>
                  <a:pt x="4665761" y="1145976"/>
                  <a:pt x="4663281" y="1143496"/>
                  <a:pt x="4658320" y="1143496"/>
                </a:cubicBezTo>
                <a:cubicBezTo>
                  <a:pt x="4658320" y="1143496"/>
                  <a:pt x="4657079" y="1143496"/>
                  <a:pt x="4654599" y="1143496"/>
                </a:cubicBezTo>
                <a:close/>
                <a:moveTo>
                  <a:pt x="1369219" y="1143496"/>
                </a:moveTo>
                <a:lnTo>
                  <a:pt x="1373559" y="1144117"/>
                </a:lnTo>
                <a:lnTo>
                  <a:pt x="1365836" y="1145661"/>
                </a:lnTo>
                <a:lnTo>
                  <a:pt x="1365963" y="1145357"/>
                </a:lnTo>
                <a:cubicBezTo>
                  <a:pt x="1366893" y="1144117"/>
                  <a:pt x="1367978" y="1143496"/>
                  <a:pt x="1369219" y="1143496"/>
                </a:cubicBezTo>
                <a:close/>
                <a:moveTo>
                  <a:pt x="1265039" y="1143496"/>
                </a:moveTo>
                <a:lnTo>
                  <a:pt x="1272480" y="1143496"/>
                </a:lnTo>
                <a:cubicBezTo>
                  <a:pt x="1262558" y="1153418"/>
                  <a:pt x="1257598" y="1155899"/>
                  <a:pt x="1257598" y="1150938"/>
                </a:cubicBezTo>
                <a:cubicBezTo>
                  <a:pt x="1252636" y="1150938"/>
                  <a:pt x="1255117" y="1148458"/>
                  <a:pt x="1265039" y="1143496"/>
                </a:cubicBezTo>
                <a:close/>
                <a:moveTo>
                  <a:pt x="751582" y="1143496"/>
                </a:moveTo>
                <a:cubicBezTo>
                  <a:pt x="751582" y="1143496"/>
                  <a:pt x="752822" y="1143496"/>
                  <a:pt x="755302" y="1143496"/>
                </a:cubicBezTo>
                <a:cubicBezTo>
                  <a:pt x="757783" y="1143496"/>
                  <a:pt x="759023" y="1145976"/>
                  <a:pt x="759023" y="1150938"/>
                </a:cubicBezTo>
                <a:cubicBezTo>
                  <a:pt x="759023" y="1150938"/>
                  <a:pt x="756543" y="1150938"/>
                  <a:pt x="751582" y="1150938"/>
                </a:cubicBezTo>
                <a:cubicBezTo>
                  <a:pt x="751582" y="1150938"/>
                  <a:pt x="750342" y="1149697"/>
                  <a:pt x="747861" y="1147217"/>
                </a:cubicBezTo>
                <a:cubicBezTo>
                  <a:pt x="745381" y="1144737"/>
                  <a:pt x="746621" y="1143496"/>
                  <a:pt x="751582" y="1143496"/>
                </a:cubicBezTo>
                <a:close/>
                <a:moveTo>
                  <a:pt x="4836665" y="1142752"/>
                </a:moveTo>
                <a:lnTo>
                  <a:pt x="4838541" y="1143264"/>
                </a:lnTo>
                <a:cubicBezTo>
                  <a:pt x="4838696" y="1143419"/>
                  <a:pt x="4838153" y="1143496"/>
                  <a:pt x="4836913" y="1143496"/>
                </a:cubicBezTo>
                <a:close/>
                <a:moveTo>
                  <a:pt x="5035506" y="1141171"/>
                </a:moveTo>
                <a:cubicBezTo>
                  <a:pt x="5038296" y="1141481"/>
                  <a:pt x="5041552" y="1142256"/>
                  <a:pt x="5045273" y="1143496"/>
                </a:cubicBezTo>
                <a:cubicBezTo>
                  <a:pt x="5055194" y="1148458"/>
                  <a:pt x="5060156" y="1158379"/>
                  <a:pt x="5060156" y="1173262"/>
                </a:cubicBezTo>
                <a:cubicBezTo>
                  <a:pt x="5055194" y="1183184"/>
                  <a:pt x="5052714" y="1190625"/>
                  <a:pt x="5052714" y="1195586"/>
                </a:cubicBezTo>
                <a:cubicBezTo>
                  <a:pt x="5052714" y="1200548"/>
                  <a:pt x="5052714" y="1203028"/>
                  <a:pt x="5052714" y="1203028"/>
                </a:cubicBezTo>
                <a:cubicBezTo>
                  <a:pt x="5047753" y="1207989"/>
                  <a:pt x="5044032" y="1210469"/>
                  <a:pt x="5041552" y="1210469"/>
                </a:cubicBezTo>
                <a:cubicBezTo>
                  <a:pt x="5039072" y="1210469"/>
                  <a:pt x="5037831" y="1207989"/>
                  <a:pt x="5037831" y="1203028"/>
                </a:cubicBezTo>
                <a:cubicBezTo>
                  <a:pt x="5037831" y="1183184"/>
                  <a:pt x="5025429" y="1173262"/>
                  <a:pt x="5000624" y="1173262"/>
                </a:cubicBezTo>
                <a:cubicBezTo>
                  <a:pt x="4995663" y="1173262"/>
                  <a:pt x="4993183" y="1170782"/>
                  <a:pt x="4993183" y="1165821"/>
                </a:cubicBezTo>
                <a:cubicBezTo>
                  <a:pt x="4993183" y="1160859"/>
                  <a:pt x="4995663" y="1157139"/>
                  <a:pt x="5000624" y="1154659"/>
                </a:cubicBezTo>
                <a:cubicBezTo>
                  <a:pt x="5005586" y="1152178"/>
                  <a:pt x="5008066" y="1153418"/>
                  <a:pt x="5008066" y="1158379"/>
                </a:cubicBezTo>
                <a:cubicBezTo>
                  <a:pt x="5013027" y="1158379"/>
                  <a:pt x="5017987" y="1155899"/>
                  <a:pt x="5022949" y="1150938"/>
                </a:cubicBezTo>
                <a:cubicBezTo>
                  <a:pt x="5022949" y="1143497"/>
                  <a:pt x="5027134" y="1140241"/>
                  <a:pt x="5035506" y="1141171"/>
                </a:cubicBezTo>
                <a:close/>
                <a:moveTo>
                  <a:pt x="5722441" y="1136055"/>
                </a:moveTo>
                <a:lnTo>
                  <a:pt x="5729882" y="1150938"/>
                </a:lnTo>
                <a:lnTo>
                  <a:pt x="5729882" y="1158379"/>
                </a:lnTo>
                <a:close/>
                <a:moveTo>
                  <a:pt x="5246191" y="1136055"/>
                </a:moveTo>
                <a:cubicBezTo>
                  <a:pt x="5246191" y="1136055"/>
                  <a:pt x="5248671" y="1138535"/>
                  <a:pt x="5253632" y="1143496"/>
                </a:cubicBezTo>
                <a:lnTo>
                  <a:pt x="5253632" y="1150938"/>
                </a:lnTo>
                <a:cubicBezTo>
                  <a:pt x="5248671" y="1150938"/>
                  <a:pt x="5244950" y="1148458"/>
                  <a:pt x="5242470" y="1143496"/>
                </a:cubicBezTo>
                <a:cubicBezTo>
                  <a:pt x="5239990" y="1138535"/>
                  <a:pt x="5241229" y="1136055"/>
                  <a:pt x="5246191" y="1136055"/>
                </a:cubicBezTo>
                <a:close/>
                <a:moveTo>
                  <a:pt x="1317129" y="1136055"/>
                </a:moveTo>
                <a:cubicBezTo>
                  <a:pt x="1322090" y="1145976"/>
                  <a:pt x="1317129" y="1153418"/>
                  <a:pt x="1302246" y="1158379"/>
                </a:cubicBezTo>
                <a:cubicBezTo>
                  <a:pt x="1292324" y="1163341"/>
                  <a:pt x="1287363" y="1168301"/>
                  <a:pt x="1287363" y="1173262"/>
                </a:cubicBezTo>
                <a:cubicBezTo>
                  <a:pt x="1282402" y="1178223"/>
                  <a:pt x="1274961" y="1180703"/>
                  <a:pt x="1265039" y="1180703"/>
                </a:cubicBezTo>
                <a:cubicBezTo>
                  <a:pt x="1265039" y="1180703"/>
                  <a:pt x="1268760" y="1175742"/>
                  <a:pt x="1276201" y="1165821"/>
                </a:cubicBezTo>
                <a:cubicBezTo>
                  <a:pt x="1283642" y="1155899"/>
                  <a:pt x="1288603" y="1150938"/>
                  <a:pt x="1291084" y="1150938"/>
                </a:cubicBezTo>
                <a:cubicBezTo>
                  <a:pt x="1293564" y="1150938"/>
                  <a:pt x="1297285" y="1148458"/>
                  <a:pt x="1302246" y="1143496"/>
                </a:cubicBezTo>
                <a:cubicBezTo>
                  <a:pt x="1307207" y="1138535"/>
                  <a:pt x="1312168" y="1136055"/>
                  <a:pt x="1317129" y="1136055"/>
                </a:cubicBezTo>
                <a:close/>
                <a:moveTo>
                  <a:pt x="803672" y="1136055"/>
                </a:moveTo>
                <a:cubicBezTo>
                  <a:pt x="803672" y="1136055"/>
                  <a:pt x="804912" y="1136055"/>
                  <a:pt x="807392" y="1136055"/>
                </a:cubicBezTo>
                <a:cubicBezTo>
                  <a:pt x="809873" y="1136055"/>
                  <a:pt x="809873" y="1137296"/>
                  <a:pt x="807392" y="1139776"/>
                </a:cubicBezTo>
                <a:cubicBezTo>
                  <a:pt x="804912" y="1142256"/>
                  <a:pt x="803672" y="1143496"/>
                  <a:pt x="803672" y="1143496"/>
                </a:cubicBezTo>
                <a:cubicBezTo>
                  <a:pt x="803672" y="1143496"/>
                  <a:pt x="803672" y="1141016"/>
                  <a:pt x="803672" y="1136055"/>
                </a:cubicBezTo>
                <a:close/>
                <a:moveTo>
                  <a:pt x="4874120" y="1128614"/>
                </a:moveTo>
                <a:cubicBezTo>
                  <a:pt x="4879082" y="1128614"/>
                  <a:pt x="4884042" y="1131094"/>
                  <a:pt x="4889003" y="1136055"/>
                </a:cubicBezTo>
                <a:cubicBezTo>
                  <a:pt x="4893965" y="1141016"/>
                  <a:pt x="4896445" y="1143496"/>
                  <a:pt x="4896445" y="1143496"/>
                </a:cubicBezTo>
                <a:lnTo>
                  <a:pt x="4881562" y="1143496"/>
                </a:lnTo>
                <a:cubicBezTo>
                  <a:pt x="4876601" y="1138535"/>
                  <a:pt x="4874120" y="1133575"/>
                  <a:pt x="4874120" y="1128614"/>
                </a:cubicBezTo>
                <a:close/>
                <a:moveTo>
                  <a:pt x="4755058" y="1128614"/>
                </a:moveTo>
                <a:cubicBezTo>
                  <a:pt x="4755058" y="1128614"/>
                  <a:pt x="4756299" y="1129854"/>
                  <a:pt x="4758779" y="1132334"/>
                </a:cubicBezTo>
                <a:cubicBezTo>
                  <a:pt x="4761259" y="1134814"/>
                  <a:pt x="4764979" y="1136055"/>
                  <a:pt x="4769941" y="1136055"/>
                </a:cubicBezTo>
                <a:lnTo>
                  <a:pt x="4762499" y="1128614"/>
                </a:lnTo>
                <a:close/>
                <a:moveTo>
                  <a:pt x="1101328" y="1128614"/>
                </a:moveTo>
                <a:cubicBezTo>
                  <a:pt x="1101328" y="1128614"/>
                  <a:pt x="1098847" y="1131094"/>
                  <a:pt x="1093887" y="1136055"/>
                </a:cubicBezTo>
                <a:lnTo>
                  <a:pt x="1086445" y="1136055"/>
                </a:lnTo>
                <a:close/>
                <a:moveTo>
                  <a:pt x="4963417" y="1106289"/>
                </a:moveTo>
                <a:cubicBezTo>
                  <a:pt x="4968379" y="1106289"/>
                  <a:pt x="4970859" y="1108769"/>
                  <a:pt x="4970859" y="1113731"/>
                </a:cubicBezTo>
                <a:lnTo>
                  <a:pt x="4970859" y="1121172"/>
                </a:lnTo>
                <a:cubicBezTo>
                  <a:pt x="4970859" y="1121172"/>
                  <a:pt x="4968379" y="1118692"/>
                  <a:pt x="4963417" y="1113731"/>
                </a:cubicBezTo>
                <a:close/>
                <a:moveTo>
                  <a:pt x="5268515" y="1104894"/>
                </a:moveTo>
                <a:cubicBezTo>
                  <a:pt x="5275956" y="1105824"/>
                  <a:pt x="5283398" y="1113731"/>
                  <a:pt x="5290839" y="1128614"/>
                </a:cubicBezTo>
                <a:cubicBezTo>
                  <a:pt x="5295801" y="1133575"/>
                  <a:pt x="5300761" y="1141016"/>
                  <a:pt x="5305722" y="1150938"/>
                </a:cubicBezTo>
                <a:cubicBezTo>
                  <a:pt x="5310683" y="1150938"/>
                  <a:pt x="5314404" y="1153418"/>
                  <a:pt x="5316884" y="1158379"/>
                </a:cubicBezTo>
                <a:cubicBezTo>
                  <a:pt x="5319364" y="1163341"/>
                  <a:pt x="5320605" y="1165821"/>
                  <a:pt x="5320605" y="1165821"/>
                </a:cubicBezTo>
                <a:cubicBezTo>
                  <a:pt x="5320605" y="1170782"/>
                  <a:pt x="5324326" y="1176983"/>
                  <a:pt x="5331767" y="1184424"/>
                </a:cubicBezTo>
                <a:cubicBezTo>
                  <a:pt x="5339208" y="1191866"/>
                  <a:pt x="5346650" y="1200548"/>
                  <a:pt x="5354091" y="1210469"/>
                </a:cubicBezTo>
                <a:cubicBezTo>
                  <a:pt x="5361533" y="1220391"/>
                  <a:pt x="5365253" y="1227832"/>
                  <a:pt x="5365253" y="1232793"/>
                </a:cubicBezTo>
                <a:cubicBezTo>
                  <a:pt x="5365253" y="1237755"/>
                  <a:pt x="5367733" y="1240235"/>
                  <a:pt x="5372695" y="1240235"/>
                </a:cubicBezTo>
                <a:cubicBezTo>
                  <a:pt x="5377656" y="1240235"/>
                  <a:pt x="5382616" y="1245196"/>
                  <a:pt x="5387577" y="1255118"/>
                </a:cubicBezTo>
                <a:cubicBezTo>
                  <a:pt x="5392539" y="1274961"/>
                  <a:pt x="5407422" y="1292325"/>
                  <a:pt x="5432226" y="1307207"/>
                </a:cubicBezTo>
                <a:lnTo>
                  <a:pt x="5432226" y="1314649"/>
                </a:lnTo>
                <a:lnTo>
                  <a:pt x="5424785" y="1322090"/>
                </a:lnTo>
                <a:lnTo>
                  <a:pt x="5417343" y="1322090"/>
                </a:lnTo>
                <a:cubicBezTo>
                  <a:pt x="5417343" y="1322090"/>
                  <a:pt x="5417343" y="1320850"/>
                  <a:pt x="5417343" y="1318369"/>
                </a:cubicBezTo>
                <a:cubicBezTo>
                  <a:pt x="5417343" y="1315889"/>
                  <a:pt x="5416102" y="1314649"/>
                  <a:pt x="5413622" y="1314649"/>
                </a:cubicBezTo>
                <a:cubicBezTo>
                  <a:pt x="5411142" y="1314649"/>
                  <a:pt x="5409902" y="1313408"/>
                  <a:pt x="5409902" y="1310928"/>
                </a:cubicBezTo>
                <a:cubicBezTo>
                  <a:pt x="5409902" y="1308448"/>
                  <a:pt x="5409902" y="1304727"/>
                  <a:pt x="5409902" y="1299766"/>
                </a:cubicBezTo>
                <a:cubicBezTo>
                  <a:pt x="5409902" y="1294805"/>
                  <a:pt x="5406181" y="1291084"/>
                  <a:pt x="5398740" y="1288604"/>
                </a:cubicBezTo>
                <a:cubicBezTo>
                  <a:pt x="5391298" y="1286123"/>
                  <a:pt x="5387577" y="1284883"/>
                  <a:pt x="5387577" y="1284883"/>
                </a:cubicBezTo>
                <a:lnTo>
                  <a:pt x="5380136" y="1284883"/>
                </a:lnTo>
                <a:lnTo>
                  <a:pt x="5372695" y="1270000"/>
                </a:lnTo>
                <a:cubicBezTo>
                  <a:pt x="5367733" y="1265039"/>
                  <a:pt x="5365253" y="1260079"/>
                  <a:pt x="5365253" y="1255118"/>
                </a:cubicBezTo>
                <a:cubicBezTo>
                  <a:pt x="5365253" y="1250156"/>
                  <a:pt x="5364013" y="1246435"/>
                  <a:pt x="5361533" y="1243955"/>
                </a:cubicBezTo>
                <a:cubicBezTo>
                  <a:pt x="5359052" y="1241475"/>
                  <a:pt x="5357812" y="1240235"/>
                  <a:pt x="5357812" y="1240235"/>
                </a:cubicBezTo>
                <a:cubicBezTo>
                  <a:pt x="5352851" y="1240235"/>
                  <a:pt x="5350370" y="1237755"/>
                  <a:pt x="5350370" y="1232793"/>
                </a:cubicBezTo>
                <a:cubicBezTo>
                  <a:pt x="5350370" y="1227832"/>
                  <a:pt x="5349130" y="1224111"/>
                  <a:pt x="5346650" y="1221631"/>
                </a:cubicBezTo>
                <a:cubicBezTo>
                  <a:pt x="5344170" y="1219151"/>
                  <a:pt x="5342929" y="1215430"/>
                  <a:pt x="5342929" y="1210469"/>
                </a:cubicBezTo>
                <a:lnTo>
                  <a:pt x="5335488" y="1203028"/>
                </a:lnTo>
                <a:lnTo>
                  <a:pt x="5320605" y="1180703"/>
                </a:lnTo>
                <a:lnTo>
                  <a:pt x="5305722" y="1158379"/>
                </a:lnTo>
                <a:lnTo>
                  <a:pt x="5298281" y="1150938"/>
                </a:lnTo>
                <a:cubicBezTo>
                  <a:pt x="5298281" y="1150938"/>
                  <a:pt x="5292080" y="1144737"/>
                  <a:pt x="5279677" y="1132334"/>
                </a:cubicBezTo>
                <a:cubicBezTo>
                  <a:pt x="5267274" y="1119932"/>
                  <a:pt x="5261074" y="1111251"/>
                  <a:pt x="5261074" y="1106289"/>
                </a:cubicBezTo>
                <a:cubicBezTo>
                  <a:pt x="5263554" y="1105049"/>
                  <a:pt x="5266034" y="1104584"/>
                  <a:pt x="5268515" y="1104894"/>
                </a:cubicBezTo>
                <a:close/>
                <a:moveTo>
                  <a:pt x="4680644" y="1098848"/>
                </a:moveTo>
                <a:cubicBezTo>
                  <a:pt x="4690565" y="1103809"/>
                  <a:pt x="4695527" y="1107530"/>
                  <a:pt x="4695527" y="1110010"/>
                </a:cubicBezTo>
                <a:cubicBezTo>
                  <a:pt x="4695527" y="1112490"/>
                  <a:pt x="4698007" y="1116211"/>
                  <a:pt x="4702968" y="1121172"/>
                </a:cubicBezTo>
                <a:cubicBezTo>
                  <a:pt x="4717851" y="1131094"/>
                  <a:pt x="4725292" y="1131094"/>
                  <a:pt x="4725292" y="1121172"/>
                </a:cubicBezTo>
                <a:cubicBezTo>
                  <a:pt x="4725292" y="1121172"/>
                  <a:pt x="4720331" y="1117451"/>
                  <a:pt x="4710410" y="1110010"/>
                </a:cubicBezTo>
                <a:cubicBezTo>
                  <a:pt x="4700488" y="1102569"/>
                  <a:pt x="4690565" y="1098848"/>
                  <a:pt x="4680644" y="1098848"/>
                </a:cubicBezTo>
                <a:close/>
                <a:moveTo>
                  <a:pt x="937617" y="1098848"/>
                </a:moveTo>
                <a:lnTo>
                  <a:pt x="937617" y="1121172"/>
                </a:lnTo>
                <a:lnTo>
                  <a:pt x="930176" y="1136055"/>
                </a:lnTo>
                <a:lnTo>
                  <a:pt x="930176" y="1121172"/>
                </a:lnTo>
                <a:close/>
                <a:moveTo>
                  <a:pt x="632519" y="1098848"/>
                </a:moveTo>
                <a:cubicBezTo>
                  <a:pt x="632519" y="1098848"/>
                  <a:pt x="632519" y="1101328"/>
                  <a:pt x="632519" y="1106289"/>
                </a:cubicBezTo>
                <a:lnTo>
                  <a:pt x="625078" y="1106289"/>
                </a:lnTo>
                <a:cubicBezTo>
                  <a:pt x="625078" y="1101328"/>
                  <a:pt x="627558" y="1098848"/>
                  <a:pt x="632519" y="1098848"/>
                </a:cubicBezTo>
                <a:close/>
                <a:moveTo>
                  <a:pt x="998776" y="1094430"/>
                </a:moveTo>
                <a:cubicBezTo>
                  <a:pt x="999551" y="1094275"/>
                  <a:pt x="1000249" y="1094508"/>
                  <a:pt x="1000869" y="1095127"/>
                </a:cubicBezTo>
                <a:cubicBezTo>
                  <a:pt x="1003349" y="1097607"/>
                  <a:pt x="999629" y="1103809"/>
                  <a:pt x="989707" y="1113731"/>
                </a:cubicBezTo>
                <a:cubicBezTo>
                  <a:pt x="979785" y="1123652"/>
                  <a:pt x="973584" y="1131094"/>
                  <a:pt x="971103" y="1136055"/>
                </a:cubicBezTo>
                <a:cubicBezTo>
                  <a:pt x="968623" y="1141016"/>
                  <a:pt x="966142" y="1139776"/>
                  <a:pt x="963662" y="1132334"/>
                </a:cubicBezTo>
                <a:cubicBezTo>
                  <a:pt x="961181" y="1124893"/>
                  <a:pt x="962421" y="1121172"/>
                  <a:pt x="967383" y="1121172"/>
                </a:cubicBezTo>
                <a:lnTo>
                  <a:pt x="989707" y="1106289"/>
                </a:lnTo>
                <a:cubicBezTo>
                  <a:pt x="993427" y="1098849"/>
                  <a:pt x="996451" y="1094895"/>
                  <a:pt x="998776" y="1094430"/>
                </a:cubicBezTo>
                <a:close/>
                <a:moveTo>
                  <a:pt x="1451074" y="1091407"/>
                </a:moveTo>
                <a:lnTo>
                  <a:pt x="1458515" y="1098848"/>
                </a:lnTo>
                <a:cubicBezTo>
                  <a:pt x="1453554" y="1118692"/>
                  <a:pt x="1433711" y="1136055"/>
                  <a:pt x="1398984" y="1150938"/>
                </a:cubicBezTo>
                <a:cubicBezTo>
                  <a:pt x="1389062" y="1155899"/>
                  <a:pt x="1384101" y="1160859"/>
                  <a:pt x="1384101" y="1165821"/>
                </a:cubicBezTo>
                <a:cubicBezTo>
                  <a:pt x="1384101" y="1165821"/>
                  <a:pt x="1384101" y="1167061"/>
                  <a:pt x="1384101" y="1169541"/>
                </a:cubicBezTo>
                <a:cubicBezTo>
                  <a:pt x="1384101" y="1172021"/>
                  <a:pt x="1381621" y="1173262"/>
                  <a:pt x="1376660" y="1173262"/>
                </a:cubicBezTo>
                <a:cubicBezTo>
                  <a:pt x="1376660" y="1168301"/>
                  <a:pt x="1376660" y="1163341"/>
                  <a:pt x="1376660" y="1158379"/>
                </a:cubicBezTo>
                <a:cubicBezTo>
                  <a:pt x="1381621" y="1153418"/>
                  <a:pt x="1382861" y="1149697"/>
                  <a:pt x="1380381" y="1147217"/>
                </a:cubicBezTo>
                <a:cubicBezTo>
                  <a:pt x="1379140" y="1145977"/>
                  <a:pt x="1377590" y="1145047"/>
                  <a:pt x="1375730" y="1144427"/>
                </a:cubicBezTo>
                <a:lnTo>
                  <a:pt x="1373559" y="1144117"/>
                </a:lnTo>
                <a:lnTo>
                  <a:pt x="1376660" y="1143496"/>
                </a:lnTo>
                <a:lnTo>
                  <a:pt x="1391543" y="1128614"/>
                </a:lnTo>
                <a:cubicBezTo>
                  <a:pt x="1391543" y="1123652"/>
                  <a:pt x="1394023" y="1121172"/>
                  <a:pt x="1398984" y="1121172"/>
                </a:cubicBezTo>
                <a:cubicBezTo>
                  <a:pt x="1403945" y="1126134"/>
                  <a:pt x="1406425" y="1128614"/>
                  <a:pt x="1406425" y="1128614"/>
                </a:cubicBezTo>
                <a:cubicBezTo>
                  <a:pt x="1411386" y="1133575"/>
                  <a:pt x="1418828" y="1128614"/>
                  <a:pt x="1428750" y="1113731"/>
                </a:cubicBezTo>
                <a:close/>
                <a:moveTo>
                  <a:pt x="5223867" y="1076524"/>
                </a:moveTo>
                <a:lnTo>
                  <a:pt x="5246191" y="1076524"/>
                </a:lnTo>
                <a:lnTo>
                  <a:pt x="5231308" y="1091407"/>
                </a:lnTo>
                <a:cubicBezTo>
                  <a:pt x="5226347" y="1081485"/>
                  <a:pt x="5223867" y="1076524"/>
                  <a:pt x="5223867" y="1076524"/>
                </a:cubicBezTo>
                <a:close/>
                <a:moveTo>
                  <a:pt x="5313163" y="1069082"/>
                </a:moveTo>
                <a:cubicBezTo>
                  <a:pt x="5313163" y="1074044"/>
                  <a:pt x="5313163" y="1076524"/>
                  <a:pt x="5313163" y="1076524"/>
                </a:cubicBezTo>
                <a:cubicBezTo>
                  <a:pt x="5313163" y="1076524"/>
                  <a:pt x="5310683" y="1076524"/>
                  <a:pt x="5305722" y="1076524"/>
                </a:cubicBezTo>
                <a:cubicBezTo>
                  <a:pt x="5305722" y="1076524"/>
                  <a:pt x="5305722" y="1075283"/>
                  <a:pt x="5305722" y="1072803"/>
                </a:cubicBezTo>
                <a:cubicBezTo>
                  <a:pt x="5305722" y="1070323"/>
                  <a:pt x="5308202" y="1069082"/>
                  <a:pt x="5313163" y="1069082"/>
                </a:cubicBezTo>
                <a:close/>
                <a:moveTo>
                  <a:pt x="4658320" y="1069082"/>
                </a:moveTo>
                <a:cubicBezTo>
                  <a:pt x="4653358" y="1069082"/>
                  <a:pt x="4653358" y="1074044"/>
                  <a:pt x="4658320" y="1083965"/>
                </a:cubicBezTo>
                <a:cubicBezTo>
                  <a:pt x="4658320" y="1088926"/>
                  <a:pt x="4660800" y="1091407"/>
                  <a:pt x="4665761" y="1091407"/>
                </a:cubicBezTo>
                <a:cubicBezTo>
                  <a:pt x="4670722" y="1091407"/>
                  <a:pt x="4673202" y="1088926"/>
                  <a:pt x="4673202" y="1083965"/>
                </a:cubicBezTo>
                <a:cubicBezTo>
                  <a:pt x="4678164" y="1074044"/>
                  <a:pt x="4673202" y="1069082"/>
                  <a:pt x="4658320" y="1069082"/>
                </a:cubicBezTo>
                <a:close/>
                <a:moveTo>
                  <a:pt x="5342929" y="1061641"/>
                </a:moveTo>
                <a:cubicBezTo>
                  <a:pt x="5342929" y="1061641"/>
                  <a:pt x="5342929" y="1064121"/>
                  <a:pt x="5342929" y="1069082"/>
                </a:cubicBezTo>
                <a:cubicBezTo>
                  <a:pt x="5347890" y="1074044"/>
                  <a:pt x="5352851" y="1079004"/>
                  <a:pt x="5357812" y="1083965"/>
                </a:cubicBezTo>
                <a:lnTo>
                  <a:pt x="5357812" y="1091407"/>
                </a:lnTo>
                <a:cubicBezTo>
                  <a:pt x="5352851" y="1101328"/>
                  <a:pt x="5355332" y="1111251"/>
                  <a:pt x="5365253" y="1121172"/>
                </a:cubicBezTo>
                <a:cubicBezTo>
                  <a:pt x="5375175" y="1136055"/>
                  <a:pt x="5380136" y="1143496"/>
                  <a:pt x="5380136" y="1143496"/>
                </a:cubicBezTo>
                <a:cubicBezTo>
                  <a:pt x="5380136" y="1153418"/>
                  <a:pt x="5375175" y="1153418"/>
                  <a:pt x="5365253" y="1143496"/>
                </a:cubicBezTo>
                <a:lnTo>
                  <a:pt x="5342929" y="1113731"/>
                </a:lnTo>
                <a:cubicBezTo>
                  <a:pt x="5337968" y="1103809"/>
                  <a:pt x="5335488" y="1098848"/>
                  <a:pt x="5335488" y="1098848"/>
                </a:cubicBezTo>
                <a:cubicBezTo>
                  <a:pt x="5335488" y="1098848"/>
                  <a:pt x="5337968" y="1096368"/>
                  <a:pt x="5342929" y="1091407"/>
                </a:cubicBezTo>
                <a:lnTo>
                  <a:pt x="5342929" y="1083965"/>
                </a:lnTo>
                <a:cubicBezTo>
                  <a:pt x="5337968" y="1083965"/>
                  <a:pt x="5335488" y="1082725"/>
                  <a:pt x="5335488" y="1080244"/>
                </a:cubicBezTo>
                <a:cubicBezTo>
                  <a:pt x="5335488" y="1077764"/>
                  <a:pt x="5335488" y="1074044"/>
                  <a:pt x="5335488" y="1069082"/>
                </a:cubicBezTo>
                <a:cubicBezTo>
                  <a:pt x="5340449" y="1064121"/>
                  <a:pt x="5342929" y="1061641"/>
                  <a:pt x="5342929" y="1061641"/>
                </a:cubicBezTo>
                <a:close/>
                <a:moveTo>
                  <a:pt x="5268515" y="1061641"/>
                </a:moveTo>
                <a:lnTo>
                  <a:pt x="5283398" y="1061641"/>
                </a:lnTo>
                <a:lnTo>
                  <a:pt x="5283398" y="1069082"/>
                </a:lnTo>
                <a:close/>
                <a:moveTo>
                  <a:pt x="1235273" y="1061641"/>
                </a:moveTo>
                <a:lnTo>
                  <a:pt x="1227832" y="1076524"/>
                </a:lnTo>
                <a:cubicBezTo>
                  <a:pt x="1227832" y="1071562"/>
                  <a:pt x="1227832" y="1069082"/>
                  <a:pt x="1227832" y="1069082"/>
                </a:cubicBezTo>
                <a:cubicBezTo>
                  <a:pt x="1227832" y="1069082"/>
                  <a:pt x="1229072" y="1067842"/>
                  <a:pt x="1231552" y="1065362"/>
                </a:cubicBezTo>
                <a:cubicBezTo>
                  <a:pt x="1234033" y="1062882"/>
                  <a:pt x="1235273" y="1061641"/>
                  <a:pt x="1235273" y="1061641"/>
                </a:cubicBezTo>
                <a:close/>
                <a:moveTo>
                  <a:pt x="1174347" y="1059316"/>
                </a:moveTo>
                <a:cubicBezTo>
                  <a:pt x="1175277" y="1059625"/>
                  <a:pt x="1175742" y="1060401"/>
                  <a:pt x="1175742" y="1061641"/>
                </a:cubicBezTo>
                <a:lnTo>
                  <a:pt x="1175742" y="1069082"/>
                </a:lnTo>
                <a:cubicBezTo>
                  <a:pt x="1175742" y="1069082"/>
                  <a:pt x="1169541" y="1072803"/>
                  <a:pt x="1157138" y="1080244"/>
                </a:cubicBezTo>
                <a:cubicBezTo>
                  <a:pt x="1144736" y="1087686"/>
                  <a:pt x="1138535" y="1093887"/>
                  <a:pt x="1138535" y="1098848"/>
                </a:cubicBezTo>
                <a:cubicBezTo>
                  <a:pt x="1138535" y="1103809"/>
                  <a:pt x="1136055" y="1107530"/>
                  <a:pt x="1131094" y="1110010"/>
                </a:cubicBezTo>
                <a:cubicBezTo>
                  <a:pt x="1126132" y="1112490"/>
                  <a:pt x="1126132" y="1116211"/>
                  <a:pt x="1131094" y="1121172"/>
                </a:cubicBezTo>
                <a:cubicBezTo>
                  <a:pt x="1131094" y="1121172"/>
                  <a:pt x="1133574" y="1121172"/>
                  <a:pt x="1138535" y="1121172"/>
                </a:cubicBezTo>
                <a:cubicBezTo>
                  <a:pt x="1148457" y="1101328"/>
                  <a:pt x="1160859" y="1096368"/>
                  <a:pt x="1175742" y="1106289"/>
                </a:cubicBezTo>
                <a:cubicBezTo>
                  <a:pt x="1175742" y="1106289"/>
                  <a:pt x="1174502" y="1106289"/>
                  <a:pt x="1172021" y="1106289"/>
                </a:cubicBezTo>
                <a:cubicBezTo>
                  <a:pt x="1169541" y="1106289"/>
                  <a:pt x="1164580" y="1108769"/>
                  <a:pt x="1157138" y="1113731"/>
                </a:cubicBezTo>
                <a:cubicBezTo>
                  <a:pt x="1149697" y="1118692"/>
                  <a:pt x="1145976" y="1123652"/>
                  <a:pt x="1145976" y="1128614"/>
                </a:cubicBezTo>
                <a:lnTo>
                  <a:pt x="1138535" y="1128614"/>
                </a:lnTo>
                <a:lnTo>
                  <a:pt x="1123652" y="1158379"/>
                </a:lnTo>
                <a:lnTo>
                  <a:pt x="1123652" y="1165821"/>
                </a:lnTo>
                <a:lnTo>
                  <a:pt x="1108769" y="1173262"/>
                </a:lnTo>
                <a:cubicBezTo>
                  <a:pt x="1113730" y="1178223"/>
                  <a:pt x="1116211" y="1180703"/>
                  <a:pt x="1116211" y="1180703"/>
                </a:cubicBezTo>
                <a:cubicBezTo>
                  <a:pt x="1116211" y="1180703"/>
                  <a:pt x="1121172" y="1178223"/>
                  <a:pt x="1131094" y="1173262"/>
                </a:cubicBezTo>
                <a:cubicBezTo>
                  <a:pt x="1136055" y="1168301"/>
                  <a:pt x="1138535" y="1163341"/>
                  <a:pt x="1138535" y="1158379"/>
                </a:cubicBezTo>
                <a:cubicBezTo>
                  <a:pt x="1138535" y="1158379"/>
                  <a:pt x="1139775" y="1157139"/>
                  <a:pt x="1142256" y="1154659"/>
                </a:cubicBezTo>
                <a:cubicBezTo>
                  <a:pt x="1144736" y="1152178"/>
                  <a:pt x="1148457" y="1150938"/>
                  <a:pt x="1153418" y="1150938"/>
                </a:cubicBezTo>
                <a:cubicBezTo>
                  <a:pt x="1158379" y="1150938"/>
                  <a:pt x="1160859" y="1150938"/>
                  <a:pt x="1160859" y="1150938"/>
                </a:cubicBezTo>
                <a:lnTo>
                  <a:pt x="1183183" y="1143496"/>
                </a:lnTo>
                <a:lnTo>
                  <a:pt x="1198066" y="1136055"/>
                </a:lnTo>
                <a:cubicBezTo>
                  <a:pt x="1198066" y="1141016"/>
                  <a:pt x="1194345" y="1150938"/>
                  <a:pt x="1186904" y="1165821"/>
                </a:cubicBezTo>
                <a:cubicBezTo>
                  <a:pt x="1179463" y="1180703"/>
                  <a:pt x="1170781" y="1193106"/>
                  <a:pt x="1160859" y="1203028"/>
                </a:cubicBezTo>
                <a:cubicBezTo>
                  <a:pt x="1141015" y="1217910"/>
                  <a:pt x="1128613" y="1226593"/>
                  <a:pt x="1123652" y="1229073"/>
                </a:cubicBezTo>
                <a:cubicBezTo>
                  <a:pt x="1118691" y="1231553"/>
                  <a:pt x="1113730" y="1235273"/>
                  <a:pt x="1108769" y="1240235"/>
                </a:cubicBezTo>
                <a:lnTo>
                  <a:pt x="1116211" y="1255118"/>
                </a:lnTo>
                <a:lnTo>
                  <a:pt x="1116211" y="1262559"/>
                </a:lnTo>
                <a:lnTo>
                  <a:pt x="1101328" y="1255118"/>
                </a:lnTo>
                <a:cubicBezTo>
                  <a:pt x="1096367" y="1260079"/>
                  <a:pt x="1093887" y="1272481"/>
                  <a:pt x="1093887" y="1292325"/>
                </a:cubicBezTo>
                <a:cubicBezTo>
                  <a:pt x="1088925" y="1307207"/>
                  <a:pt x="1086445" y="1314649"/>
                  <a:pt x="1086445" y="1314649"/>
                </a:cubicBezTo>
                <a:cubicBezTo>
                  <a:pt x="1076523" y="1309688"/>
                  <a:pt x="1071562" y="1307207"/>
                  <a:pt x="1071562" y="1307207"/>
                </a:cubicBezTo>
                <a:cubicBezTo>
                  <a:pt x="1071562" y="1307207"/>
                  <a:pt x="1072802" y="1304727"/>
                  <a:pt x="1075283" y="1299766"/>
                </a:cubicBezTo>
                <a:cubicBezTo>
                  <a:pt x="1077763" y="1294805"/>
                  <a:pt x="1079004" y="1292325"/>
                  <a:pt x="1079004" y="1292325"/>
                </a:cubicBezTo>
                <a:cubicBezTo>
                  <a:pt x="1083965" y="1272481"/>
                  <a:pt x="1083965" y="1262559"/>
                  <a:pt x="1079004" y="1262559"/>
                </a:cubicBezTo>
                <a:cubicBezTo>
                  <a:pt x="1079004" y="1262559"/>
                  <a:pt x="1076523" y="1262559"/>
                  <a:pt x="1071562" y="1262559"/>
                </a:cubicBezTo>
                <a:cubicBezTo>
                  <a:pt x="1066601" y="1262559"/>
                  <a:pt x="1061640" y="1262559"/>
                  <a:pt x="1056679" y="1262559"/>
                </a:cubicBezTo>
                <a:lnTo>
                  <a:pt x="1049238" y="1262559"/>
                </a:lnTo>
                <a:cubicBezTo>
                  <a:pt x="1049238" y="1257598"/>
                  <a:pt x="1051718" y="1255118"/>
                  <a:pt x="1056679" y="1255118"/>
                </a:cubicBezTo>
                <a:cubicBezTo>
                  <a:pt x="1061640" y="1255118"/>
                  <a:pt x="1064121" y="1255118"/>
                  <a:pt x="1064121" y="1255118"/>
                </a:cubicBezTo>
                <a:cubicBezTo>
                  <a:pt x="1064121" y="1250156"/>
                  <a:pt x="1069082" y="1235273"/>
                  <a:pt x="1079004" y="1210469"/>
                </a:cubicBezTo>
                <a:cubicBezTo>
                  <a:pt x="1088925" y="1195586"/>
                  <a:pt x="1093887" y="1185665"/>
                  <a:pt x="1093887" y="1180703"/>
                </a:cubicBezTo>
                <a:cubicBezTo>
                  <a:pt x="1093887" y="1175742"/>
                  <a:pt x="1093887" y="1170782"/>
                  <a:pt x="1093887" y="1165821"/>
                </a:cubicBezTo>
                <a:cubicBezTo>
                  <a:pt x="1088925" y="1155899"/>
                  <a:pt x="1083965" y="1150938"/>
                  <a:pt x="1079004" y="1150938"/>
                </a:cubicBezTo>
                <a:cubicBezTo>
                  <a:pt x="1074043" y="1150938"/>
                  <a:pt x="1071562" y="1149697"/>
                  <a:pt x="1071562" y="1147217"/>
                </a:cubicBezTo>
                <a:cubicBezTo>
                  <a:pt x="1071562" y="1144737"/>
                  <a:pt x="1077763" y="1143496"/>
                  <a:pt x="1090166" y="1143496"/>
                </a:cubicBezTo>
                <a:cubicBezTo>
                  <a:pt x="1102568" y="1143496"/>
                  <a:pt x="1110010" y="1141016"/>
                  <a:pt x="1112490" y="1136055"/>
                </a:cubicBezTo>
                <a:cubicBezTo>
                  <a:pt x="1114970" y="1131094"/>
                  <a:pt x="1116211" y="1126134"/>
                  <a:pt x="1116211" y="1121172"/>
                </a:cubicBezTo>
                <a:cubicBezTo>
                  <a:pt x="1116211" y="1121172"/>
                  <a:pt x="1117451" y="1119932"/>
                  <a:pt x="1119931" y="1117451"/>
                </a:cubicBezTo>
                <a:cubicBezTo>
                  <a:pt x="1122412" y="1114971"/>
                  <a:pt x="1123652" y="1111251"/>
                  <a:pt x="1123652" y="1106289"/>
                </a:cubicBezTo>
                <a:cubicBezTo>
                  <a:pt x="1133574" y="1096368"/>
                  <a:pt x="1137295" y="1090166"/>
                  <a:pt x="1134814" y="1087686"/>
                </a:cubicBezTo>
                <a:cubicBezTo>
                  <a:pt x="1132334" y="1085206"/>
                  <a:pt x="1138535" y="1079004"/>
                  <a:pt x="1153418" y="1069082"/>
                </a:cubicBezTo>
                <a:cubicBezTo>
                  <a:pt x="1164580" y="1061642"/>
                  <a:pt x="1171556" y="1058385"/>
                  <a:pt x="1174347" y="1059316"/>
                </a:cubicBezTo>
                <a:close/>
                <a:moveTo>
                  <a:pt x="5030390" y="1054200"/>
                </a:moveTo>
                <a:lnTo>
                  <a:pt x="5052714" y="1061641"/>
                </a:lnTo>
                <a:cubicBezTo>
                  <a:pt x="5052714" y="1066602"/>
                  <a:pt x="5050234" y="1067842"/>
                  <a:pt x="5045273" y="1065362"/>
                </a:cubicBezTo>
                <a:cubicBezTo>
                  <a:pt x="5040311" y="1062882"/>
                  <a:pt x="5034111" y="1062882"/>
                  <a:pt x="5026669" y="1065362"/>
                </a:cubicBezTo>
                <a:cubicBezTo>
                  <a:pt x="5019228" y="1067842"/>
                  <a:pt x="5014267" y="1067842"/>
                  <a:pt x="5011786" y="1065362"/>
                </a:cubicBezTo>
                <a:cubicBezTo>
                  <a:pt x="5009306" y="1062882"/>
                  <a:pt x="5010546" y="1061641"/>
                  <a:pt x="5015507" y="1061641"/>
                </a:cubicBezTo>
                <a:cubicBezTo>
                  <a:pt x="5020468" y="1061641"/>
                  <a:pt x="5024189" y="1061641"/>
                  <a:pt x="5026669" y="1061641"/>
                </a:cubicBezTo>
                <a:cubicBezTo>
                  <a:pt x="5029149" y="1061641"/>
                  <a:pt x="5030390" y="1059161"/>
                  <a:pt x="5030390" y="1054200"/>
                </a:cubicBezTo>
                <a:close/>
                <a:moveTo>
                  <a:pt x="1317129" y="1054200"/>
                </a:moveTo>
                <a:lnTo>
                  <a:pt x="1324570" y="1054200"/>
                </a:lnTo>
                <a:lnTo>
                  <a:pt x="1324570" y="1061641"/>
                </a:lnTo>
                <a:close/>
                <a:moveTo>
                  <a:pt x="1309687" y="1046758"/>
                </a:moveTo>
                <a:lnTo>
                  <a:pt x="1302246" y="1054200"/>
                </a:lnTo>
                <a:cubicBezTo>
                  <a:pt x="1297285" y="1054200"/>
                  <a:pt x="1292324" y="1054200"/>
                  <a:pt x="1287363" y="1054200"/>
                </a:cubicBezTo>
                <a:close/>
                <a:moveTo>
                  <a:pt x="4792265" y="1039317"/>
                </a:moveTo>
                <a:cubicBezTo>
                  <a:pt x="4797226" y="1039317"/>
                  <a:pt x="4799706" y="1041797"/>
                  <a:pt x="4799706" y="1046758"/>
                </a:cubicBezTo>
                <a:lnTo>
                  <a:pt x="4777382" y="1054200"/>
                </a:lnTo>
                <a:cubicBezTo>
                  <a:pt x="4772421" y="1049238"/>
                  <a:pt x="4772421" y="1045518"/>
                  <a:pt x="4777382" y="1043037"/>
                </a:cubicBezTo>
                <a:cubicBezTo>
                  <a:pt x="4782343" y="1040557"/>
                  <a:pt x="4787304" y="1039317"/>
                  <a:pt x="4792265" y="1039317"/>
                </a:cubicBezTo>
                <a:close/>
                <a:moveTo>
                  <a:pt x="5035971" y="1034666"/>
                </a:moveTo>
                <a:cubicBezTo>
                  <a:pt x="5037212" y="1035286"/>
                  <a:pt x="5037831" y="1036836"/>
                  <a:pt x="5037831" y="1039317"/>
                </a:cubicBezTo>
                <a:cubicBezTo>
                  <a:pt x="5032870" y="1044278"/>
                  <a:pt x="5027910" y="1044278"/>
                  <a:pt x="5022949" y="1039317"/>
                </a:cubicBezTo>
                <a:cubicBezTo>
                  <a:pt x="5022949" y="1039317"/>
                  <a:pt x="5025429" y="1038076"/>
                  <a:pt x="5030390" y="1035596"/>
                </a:cubicBezTo>
                <a:cubicBezTo>
                  <a:pt x="5032871" y="1034356"/>
                  <a:pt x="5034731" y="1034046"/>
                  <a:pt x="5035971" y="1034666"/>
                </a:cubicBezTo>
                <a:close/>
                <a:moveTo>
                  <a:pt x="4894584" y="1034666"/>
                </a:moveTo>
                <a:cubicBezTo>
                  <a:pt x="4895824" y="1035286"/>
                  <a:pt x="4896445" y="1036836"/>
                  <a:pt x="4896445" y="1039317"/>
                </a:cubicBezTo>
                <a:cubicBezTo>
                  <a:pt x="4896445" y="1039317"/>
                  <a:pt x="4893965" y="1039317"/>
                  <a:pt x="4889003" y="1039317"/>
                </a:cubicBezTo>
                <a:lnTo>
                  <a:pt x="4881562" y="1039317"/>
                </a:lnTo>
                <a:cubicBezTo>
                  <a:pt x="4881562" y="1039317"/>
                  <a:pt x="4884042" y="1038076"/>
                  <a:pt x="4889003" y="1035596"/>
                </a:cubicBezTo>
                <a:cubicBezTo>
                  <a:pt x="4891484" y="1034356"/>
                  <a:pt x="4893344" y="1034046"/>
                  <a:pt x="4894584" y="1034666"/>
                </a:cubicBezTo>
                <a:close/>
                <a:moveTo>
                  <a:pt x="5305722" y="1031875"/>
                </a:moveTo>
                <a:lnTo>
                  <a:pt x="5320605" y="1046758"/>
                </a:lnTo>
                <a:lnTo>
                  <a:pt x="5313163" y="1046758"/>
                </a:lnTo>
                <a:close/>
                <a:moveTo>
                  <a:pt x="5171777" y="1031875"/>
                </a:moveTo>
                <a:lnTo>
                  <a:pt x="5186660" y="1039317"/>
                </a:lnTo>
                <a:cubicBezTo>
                  <a:pt x="5201542" y="1054200"/>
                  <a:pt x="5206504" y="1059161"/>
                  <a:pt x="5201542" y="1054200"/>
                </a:cubicBezTo>
                <a:cubicBezTo>
                  <a:pt x="5201542" y="1054200"/>
                  <a:pt x="5200302" y="1054200"/>
                  <a:pt x="5197822" y="1054200"/>
                </a:cubicBezTo>
                <a:cubicBezTo>
                  <a:pt x="5195342" y="1054200"/>
                  <a:pt x="5191621" y="1054200"/>
                  <a:pt x="5186660" y="1054200"/>
                </a:cubicBezTo>
                <a:cubicBezTo>
                  <a:pt x="5176738" y="1054200"/>
                  <a:pt x="5171777" y="1049238"/>
                  <a:pt x="5171777" y="1039317"/>
                </a:cubicBezTo>
                <a:close/>
                <a:moveTo>
                  <a:pt x="5328046" y="1024434"/>
                </a:moveTo>
                <a:cubicBezTo>
                  <a:pt x="5328046" y="1024434"/>
                  <a:pt x="5330526" y="1026914"/>
                  <a:pt x="5335488" y="1031875"/>
                </a:cubicBezTo>
                <a:lnTo>
                  <a:pt x="5342929" y="1039317"/>
                </a:lnTo>
                <a:cubicBezTo>
                  <a:pt x="5337968" y="1039317"/>
                  <a:pt x="5333008" y="1036837"/>
                  <a:pt x="5328046" y="1031875"/>
                </a:cubicBezTo>
                <a:close/>
                <a:moveTo>
                  <a:pt x="4807148" y="1016993"/>
                </a:moveTo>
                <a:cubicBezTo>
                  <a:pt x="4831952" y="1016993"/>
                  <a:pt x="4844355" y="1024434"/>
                  <a:pt x="4844355" y="1039317"/>
                </a:cubicBezTo>
                <a:cubicBezTo>
                  <a:pt x="4834433" y="1039317"/>
                  <a:pt x="4826992" y="1036837"/>
                  <a:pt x="4822031" y="1031875"/>
                </a:cubicBezTo>
                <a:close/>
                <a:moveTo>
                  <a:pt x="1458515" y="1016993"/>
                </a:moveTo>
                <a:lnTo>
                  <a:pt x="1473398" y="1016993"/>
                </a:lnTo>
                <a:cubicBezTo>
                  <a:pt x="1473398" y="1021954"/>
                  <a:pt x="1473398" y="1026914"/>
                  <a:pt x="1473398" y="1031875"/>
                </a:cubicBezTo>
                <a:cubicBezTo>
                  <a:pt x="1473398" y="1031875"/>
                  <a:pt x="1472158" y="1033116"/>
                  <a:pt x="1469677" y="1035596"/>
                </a:cubicBezTo>
                <a:cubicBezTo>
                  <a:pt x="1467197" y="1038076"/>
                  <a:pt x="1465957" y="1041797"/>
                  <a:pt x="1465957" y="1046758"/>
                </a:cubicBezTo>
                <a:cubicBezTo>
                  <a:pt x="1465957" y="1051719"/>
                  <a:pt x="1458515" y="1051719"/>
                  <a:pt x="1443632" y="1046758"/>
                </a:cubicBezTo>
                <a:cubicBezTo>
                  <a:pt x="1458515" y="1041797"/>
                  <a:pt x="1463476" y="1031875"/>
                  <a:pt x="1458515" y="1016993"/>
                </a:cubicBezTo>
                <a:close/>
                <a:moveTo>
                  <a:pt x="5145732" y="1009551"/>
                </a:moveTo>
                <a:cubicBezTo>
                  <a:pt x="5148212" y="1009551"/>
                  <a:pt x="5151933" y="1009551"/>
                  <a:pt x="5156894" y="1009551"/>
                </a:cubicBezTo>
                <a:lnTo>
                  <a:pt x="5156894" y="1016993"/>
                </a:lnTo>
                <a:cubicBezTo>
                  <a:pt x="5146972" y="1016993"/>
                  <a:pt x="5142011" y="1016993"/>
                  <a:pt x="5142011" y="1016993"/>
                </a:cubicBezTo>
                <a:cubicBezTo>
                  <a:pt x="5142011" y="1012031"/>
                  <a:pt x="5143252" y="1009551"/>
                  <a:pt x="5145732" y="1009551"/>
                </a:cubicBezTo>
                <a:close/>
                <a:moveTo>
                  <a:pt x="5283398" y="1002110"/>
                </a:moveTo>
                <a:lnTo>
                  <a:pt x="5290839" y="1009551"/>
                </a:lnTo>
                <a:cubicBezTo>
                  <a:pt x="5290839" y="1019473"/>
                  <a:pt x="5288359" y="1019473"/>
                  <a:pt x="5283398" y="1009551"/>
                </a:cubicBezTo>
                <a:close/>
                <a:moveTo>
                  <a:pt x="1309687" y="994668"/>
                </a:moveTo>
                <a:cubicBezTo>
                  <a:pt x="1309687" y="994668"/>
                  <a:pt x="1309687" y="995909"/>
                  <a:pt x="1309687" y="998389"/>
                </a:cubicBezTo>
                <a:cubicBezTo>
                  <a:pt x="1309687" y="1000869"/>
                  <a:pt x="1309687" y="1002110"/>
                  <a:pt x="1309687" y="1002110"/>
                </a:cubicBezTo>
                <a:cubicBezTo>
                  <a:pt x="1304726" y="1002110"/>
                  <a:pt x="1302246" y="1002110"/>
                  <a:pt x="1302246" y="1002110"/>
                </a:cubicBezTo>
                <a:cubicBezTo>
                  <a:pt x="1302246" y="1002110"/>
                  <a:pt x="1302246" y="1000869"/>
                  <a:pt x="1302246" y="998389"/>
                </a:cubicBezTo>
                <a:cubicBezTo>
                  <a:pt x="1302246" y="995909"/>
                  <a:pt x="1304726" y="994668"/>
                  <a:pt x="1309687" y="994668"/>
                </a:cubicBezTo>
                <a:close/>
                <a:moveTo>
                  <a:pt x="4611811" y="990017"/>
                </a:moveTo>
                <a:cubicBezTo>
                  <a:pt x="4611191" y="990017"/>
                  <a:pt x="4610571" y="990328"/>
                  <a:pt x="4609951" y="990948"/>
                </a:cubicBezTo>
                <a:cubicBezTo>
                  <a:pt x="4607470" y="993428"/>
                  <a:pt x="4607470" y="997148"/>
                  <a:pt x="4609951" y="1002110"/>
                </a:cubicBezTo>
                <a:cubicBezTo>
                  <a:pt x="4612431" y="1007071"/>
                  <a:pt x="4616151" y="1010792"/>
                  <a:pt x="4621113" y="1013272"/>
                </a:cubicBezTo>
                <a:cubicBezTo>
                  <a:pt x="4626074" y="1015752"/>
                  <a:pt x="4628554" y="1016993"/>
                  <a:pt x="4628554" y="1016993"/>
                </a:cubicBezTo>
                <a:cubicBezTo>
                  <a:pt x="4628554" y="1016993"/>
                  <a:pt x="4626074" y="1019473"/>
                  <a:pt x="4621113" y="1024434"/>
                </a:cubicBezTo>
                <a:cubicBezTo>
                  <a:pt x="4616151" y="1024434"/>
                  <a:pt x="4611191" y="1019473"/>
                  <a:pt x="4606230" y="1009551"/>
                </a:cubicBezTo>
                <a:cubicBezTo>
                  <a:pt x="4601269" y="1009551"/>
                  <a:pt x="4596308" y="1008310"/>
                  <a:pt x="4591347" y="1005830"/>
                </a:cubicBezTo>
                <a:cubicBezTo>
                  <a:pt x="4586386" y="1003350"/>
                  <a:pt x="4583906" y="1002110"/>
                  <a:pt x="4583906" y="1002110"/>
                </a:cubicBezTo>
                <a:lnTo>
                  <a:pt x="4583906" y="1009551"/>
                </a:lnTo>
                <a:cubicBezTo>
                  <a:pt x="4593827" y="1014512"/>
                  <a:pt x="4598788" y="1019473"/>
                  <a:pt x="4598788" y="1024434"/>
                </a:cubicBezTo>
                <a:cubicBezTo>
                  <a:pt x="4593827" y="1029395"/>
                  <a:pt x="4596308" y="1034355"/>
                  <a:pt x="4606230" y="1039317"/>
                </a:cubicBezTo>
                <a:cubicBezTo>
                  <a:pt x="4616151" y="1039317"/>
                  <a:pt x="4624833" y="1038076"/>
                  <a:pt x="4632275" y="1035596"/>
                </a:cubicBezTo>
                <a:cubicBezTo>
                  <a:pt x="4639716" y="1033116"/>
                  <a:pt x="4642196" y="1028155"/>
                  <a:pt x="4639716" y="1020713"/>
                </a:cubicBezTo>
                <a:cubicBezTo>
                  <a:pt x="4637236" y="1013272"/>
                  <a:pt x="4633515" y="1009551"/>
                  <a:pt x="4628554" y="1009551"/>
                </a:cubicBezTo>
                <a:cubicBezTo>
                  <a:pt x="4623593" y="1009551"/>
                  <a:pt x="4619872" y="1005830"/>
                  <a:pt x="4617392" y="998389"/>
                </a:cubicBezTo>
                <a:cubicBezTo>
                  <a:pt x="4615532" y="992808"/>
                  <a:pt x="4613671" y="990017"/>
                  <a:pt x="4611811" y="990017"/>
                </a:cubicBezTo>
                <a:close/>
                <a:moveTo>
                  <a:pt x="5134570" y="987227"/>
                </a:moveTo>
                <a:cubicBezTo>
                  <a:pt x="5139531" y="992188"/>
                  <a:pt x="5142011" y="994668"/>
                  <a:pt x="5142011" y="994668"/>
                </a:cubicBezTo>
                <a:cubicBezTo>
                  <a:pt x="5132090" y="999630"/>
                  <a:pt x="5119687" y="999630"/>
                  <a:pt x="5104804" y="994668"/>
                </a:cubicBezTo>
                <a:close/>
                <a:moveTo>
                  <a:pt x="5084960" y="975651"/>
                </a:moveTo>
                <a:lnTo>
                  <a:pt x="5084340" y="976065"/>
                </a:lnTo>
                <a:cubicBezTo>
                  <a:pt x="5083100" y="978545"/>
                  <a:pt x="5084960" y="982266"/>
                  <a:pt x="5089921" y="987227"/>
                </a:cubicBezTo>
                <a:lnTo>
                  <a:pt x="5075038" y="987227"/>
                </a:lnTo>
                <a:cubicBezTo>
                  <a:pt x="5065117" y="982266"/>
                  <a:pt x="5060156" y="979785"/>
                  <a:pt x="5060156" y="979785"/>
                </a:cubicBezTo>
                <a:close/>
                <a:moveTo>
                  <a:pt x="5097363" y="972344"/>
                </a:moveTo>
                <a:lnTo>
                  <a:pt x="5104804" y="972344"/>
                </a:lnTo>
                <a:lnTo>
                  <a:pt x="5084960" y="975651"/>
                </a:lnTo>
                <a:lnTo>
                  <a:pt x="5088526" y="973274"/>
                </a:lnTo>
                <a:cubicBezTo>
                  <a:pt x="5090696" y="972655"/>
                  <a:pt x="5093642" y="972344"/>
                  <a:pt x="5097363" y="972344"/>
                </a:cubicBezTo>
                <a:close/>
                <a:moveTo>
                  <a:pt x="4539257" y="972344"/>
                </a:moveTo>
                <a:lnTo>
                  <a:pt x="4524374" y="979785"/>
                </a:lnTo>
                <a:cubicBezTo>
                  <a:pt x="4524374" y="979785"/>
                  <a:pt x="4529336" y="979785"/>
                  <a:pt x="4539257" y="979785"/>
                </a:cubicBezTo>
                <a:cubicBezTo>
                  <a:pt x="4549179" y="979785"/>
                  <a:pt x="4554140" y="979785"/>
                  <a:pt x="4554140" y="979785"/>
                </a:cubicBezTo>
                <a:close/>
                <a:moveTo>
                  <a:pt x="1198066" y="972344"/>
                </a:moveTo>
                <a:cubicBezTo>
                  <a:pt x="1198066" y="977305"/>
                  <a:pt x="1200547" y="979785"/>
                  <a:pt x="1205508" y="979785"/>
                </a:cubicBezTo>
                <a:cubicBezTo>
                  <a:pt x="1195586" y="989707"/>
                  <a:pt x="1190625" y="989707"/>
                  <a:pt x="1190625" y="979785"/>
                </a:cubicBezTo>
                <a:close/>
                <a:moveTo>
                  <a:pt x="4926210" y="964903"/>
                </a:moveTo>
                <a:cubicBezTo>
                  <a:pt x="4926210" y="964903"/>
                  <a:pt x="4926210" y="967383"/>
                  <a:pt x="4926210" y="972344"/>
                </a:cubicBezTo>
                <a:cubicBezTo>
                  <a:pt x="4921249" y="972344"/>
                  <a:pt x="4918769" y="972344"/>
                  <a:pt x="4918769" y="972344"/>
                </a:cubicBezTo>
                <a:close/>
                <a:moveTo>
                  <a:pt x="4859238" y="957461"/>
                </a:moveTo>
                <a:lnTo>
                  <a:pt x="4866679" y="957461"/>
                </a:lnTo>
                <a:cubicBezTo>
                  <a:pt x="4866679" y="957461"/>
                  <a:pt x="4869159" y="957461"/>
                  <a:pt x="4874120" y="957461"/>
                </a:cubicBezTo>
                <a:cubicBezTo>
                  <a:pt x="4874120" y="962423"/>
                  <a:pt x="4874120" y="964903"/>
                  <a:pt x="4874120" y="964903"/>
                </a:cubicBezTo>
                <a:cubicBezTo>
                  <a:pt x="4874120" y="964903"/>
                  <a:pt x="4872880" y="964903"/>
                  <a:pt x="4870400" y="964903"/>
                </a:cubicBezTo>
                <a:cubicBezTo>
                  <a:pt x="4867920" y="964903"/>
                  <a:pt x="4865438" y="964903"/>
                  <a:pt x="4862958" y="964903"/>
                </a:cubicBezTo>
                <a:cubicBezTo>
                  <a:pt x="4860478" y="964903"/>
                  <a:pt x="4859238" y="962423"/>
                  <a:pt x="4859238" y="957461"/>
                </a:cubicBezTo>
                <a:close/>
                <a:moveTo>
                  <a:pt x="1305967" y="942578"/>
                </a:moveTo>
                <a:cubicBezTo>
                  <a:pt x="1318369" y="942578"/>
                  <a:pt x="1329531" y="942578"/>
                  <a:pt x="1339453" y="942578"/>
                </a:cubicBezTo>
                <a:cubicBezTo>
                  <a:pt x="1349375" y="942578"/>
                  <a:pt x="1354336" y="942578"/>
                  <a:pt x="1354336" y="942578"/>
                </a:cubicBezTo>
                <a:lnTo>
                  <a:pt x="1346894" y="950020"/>
                </a:lnTo>
                <a:cubicBezTo>
                  <a:pt x="1317129" y="950020"/>
                  <a:pt x="1289844" y="962423"/>
                  <a:pt x="1265039" y="987227"/>
                </a:cubicBezTo>
                <a:cubicBezTo>
                  <a:pt x="1260078" y="992188"/>
                  <a:pt x="1256357" y="995909"/>
                  <a:pt x="1253877" y="998389"/>
                </a:cubicBezTo>
                <a:cubicBezTo>
                  <a:pt x="1251396" y="1000869"/>
                  <a:pt x="1247676" y="1002110"/>
                  <a:pt x="1242715" y="1002110"/>
                </a:cubicBezTo>
                <a:cubicBezTo>
                  <a:pt x="1237754" y="1002110"/>
                  <a:pt x="1235273" y="1004590"/>
                  <a:pt x="1235273" y="1009551"/>
                </a:cubicBezTo>
                <a:cubicBezTo>
                  <a:pt x="1235273" y="1009551"/>
                  <a:pt x="1237754" y="1009551"/>
                  <a:pt x="1242715" y="1009551"/>
                </a:cubicBezTo>
                <a:cubicBezTo>
                  <a:pt x="1247676" y="1004590"/>
                  <a:pt x="1250156" y="1004590"/>
                  <a:pt x="1250156" y="1009551"/>
                </a:cubicBezTo>
                <a:cubicBezTo>
                  <a:pt x="1250156" y="1009551"/>
                  <a:pt x="1247676" y="1012031"/>
                  <a:pt x="1242715" y="1016993"/>
                </a:cubicBezTo>
                <a:cubicBezTo>
                  <a:pt x="1237754" y="1021954"/>
                  <a:pt x="1231552" y="1026914"/>
                  <a:pt x="1224111" y="1031875"/>
                </a:cubicBezTo>
                <a:cubicBezTo>
                  <a:pt x="1216670" y="1036837"/>
                  <a:pt x="1210469" y="1041797"/>
                  <a:pt x="1205508" y="1046758"/>
                </a:cubicBezTo>
                <a:cubicBezTo>
                  <a:pt x="1200547" y="1051719"/>
                  <a:pt x="1198066" y="1054200"/>
                  <a:pt x="1198066" y="1054200"/>
                </a:cubicBezTo>
                <a:lnTo>
                  <a:pt x="1183183" y="1054200"/>
                </a:lnTo>
                <a:cubicBezTo>
                  <a:pt x="1183183" y="1049238"/>
                  <a:pt x="1183183" y="1046758"/>
                  <a:pt x="1183183" y="1046758"/>
                </a:cubicBezTo>
                <a:cubicBezTo>
                  <a:pt x="1183183" y="1046758"/>
                  <a:pt x="1185664" y="1044278"/>
                  <a:pt x="1190625" y="1039317"/>
                </a:cubicBezTo>
                <a:cubicBezTo>
                  <a:pt x="1195586" y="1039317"/>
                  <a:pt x="1198066" y="1036837"/>
                  <a:pt x="1198066" y="1031875"/>
                </a:cubicBezTo>
                <a:cubicBezTo>
                  <a:pt x="1198066" y="1026914"/>
                  <a:pt x="1200547" y="1021954"/>
                  <a:pt x="1205508" y="1016993"/>
                </a:cubicBezTo>
                <a:cubicBezTo>
                  <a:pt x="1210469" y="1012031"/>
                  <a:pt x="1215429" y="1009551"/>
                  <a:pt x="1220390" y="1009551"/>
                </a:cubicBezTo>
                <a:cubicBezTo>
                  <a:pt x="1225351" y="1009551"/>
                  <a:pt x="1227832" y="1003350"/>
                  <a:pt x="1227832" y="990948"/>
                </a:cubicBezTo>
                <a:cubicBezTo>
                  <a:pt x="1227832" y="978545"/>
                  <a:pt x="1232793" y="968623"/>
                  <a:pt x="1242715" y="961182"/>
                </a:cubicBezTo>
                <a:cubicBezTo>
                  <a:pt x="1252636" y="953741"/>
                  <a:pt x="1261318" y="950020"/>
                  <a:pt x="1268760" y="950020"/>
                </a:cubicBezTo>
                <a:cubicBezTo>
                  <a:pt x="1276201" y="950020"/>
                  <a:pt x="1282402" y="950020"/>
                  <a:pt x="1287363" y="950020"/>
                </a:cubicBezTo>
                <a:cubicBezTo>
                  <a:pt x="1287363" y="945059"/>
                  <a:pt x="1293564" y="942578"/>
                  <a:pt x="1305967" y="942578"/>
                </a:cubicBezTo>
                <a:close/>
                <a:moveTo>
                  <a:pt x="1123652" y="942578"/>
                </a:moveTo>
                <a:lnTo>
                  <a:pt x="1123652" y="957461"/>
                </a:lnTo>
                <a:lnTo>
                  <a:pt x="1116211" y="950020"/>
                </a:lnTo>
                <a:cubicBezTo>
                  <a:pt x="1106289" y="954981"/>
                  <a:pt x="1105049" y="954981"/>
                  <a:pt x="1112490" y="950020"/>
                </a:cubicBezTo>
                <a:cubicBezTo>
                  <a:pt x="1119931" y="945059"/>
                  <a:pt x="1123652" y="942578"/>
                  <a:pt x="1123652" y="942578"/>
                </a:cubicBezTo>
                <a:close/>
                <a:moveTo>
                  <a:pt x="5119687" y="927696"/>
                </a:moveTo>
                <a:cubicBezTo>
                  <a:pt x="5119687" y="927696"/>
                  <a:pt x="5122167" y="927696"/>
                  <a:pt x="5127128" y="927696"/>
                </a:cubicBezTo>
                <a:cubicBezTo>
                  <a:pt x="5132090" y="927696"/>
                  <a:pt x="5134570" y="927696"/>
                  <a:pt x="5134570" y="927696"/>
                </a:cubicBezTo>
                <a:lnTo>
                  <a:pt x="5134570" y="935137"/>
                </a:lnTo>
                <a:cubicBezTo>
                  <a:pt x="5129608" y="935137"/>
                  <a:pt x="5125888" y="933896"/>
                  <a:pt x="5123408" y="931416"/>
                </a:cubicBezTo>
                <a:cubicBezTo>
                  <a:pt x="5120927" y="928936"/>
                  <a:pt x="5119687" y="927696"/>
                  <a:pt x="5119687" y="927696"/>
                </a:cubicBezTo>
                <a:close/>
                <a:moveTo>
                  <a:pt x="5030390" y="927696"/>
                </a:moveTo>
                <a:lnTo>
                  <a:pt x="5037831" y="927696"/>
                </a:lnTo>
                <a:lnTo>
                  <a:pt x="5037831" y="931416"/>
                </a:lnTo>
                <a:cubicBezTo>
                  <a:pt x="5037831" y="928936"/>
                  <a:pt x="5035351" y="927696"/>
                  <a:pt x="5030390" y="927696"/>
                </a:cubicBezTo>
                <a:close/>
                <a:moveTo>
                  <a:pt x="1138535" y="927696"/>
                </a:moveTo>
                <a:lnTo>
                  <a:pt x="1145976" y="927696"/>
                </a:lnTo>
                <a:lnTo>
                  <a:pt x="1138535" y="935137"/>
                </a:lnTo>
                <a:close/>
                <a:moveTo>
                  <a:pt x="5208984" y="920254"/>
                </a:moveTo>
                <a:cubicBezTo>
                  <a:pt x="5213945" y="920254"/>
                  <a:pt x="5216425" y="925216"/>
                  <a:pt x="5216425" y="935137"/>
                </a:cubicBezTo>
                <a:lnTo>
                  <a:pt x="5216425" y="942578"/>
                </a:lnTo>
                <a:cubicBezTo>
                  <a:pt x="5216425" y="942578"/>
                  <a:pt x="5213945" y="941338"/>
                  <a:pt x="5208984" y="938858"/>
                </a:cubicBezTo>
                <a:cubicBezTo>
                  <a:pt x="5204022" y="936378"/>
                  <a:pt x="5201542" y="932657"/>
                  <a:pt x="5201542" y="927696"/>
                </a:cubicBezTo>
                <a:cubicBezTo>
                  <a:pt x="5201542" y="922734"/>
                  <a:pt x="5204022" y="920254"/>
                  <a:pt x="5208984" y="920254"/>
                </a:cubicBezTo>
                <a:close/>
                <a:moveTo>
                  <a:pt x="1689199" y="912813"/>
                </a:moveTo>
                <a:cubicBezTo>
                  <a:pt x="1684238" y="912813"/>
                  <a:pt x="1684238" y="917774"/>
                  <a:pt x="1689199" y="927696"/>
                </a:cubicBezTo>
                <a:cubicBezTo>
                  <a:pt x="1694160" y="927696"/>
                  <a:pt x="1701601" y="925216"/>
                  <a:pt x="1711523" y="920254"/>
                </a:cubicBezTo>
                <a:cubicBezTo>
                  <a:pt x="1701601" y="915293"/>
                  <a:pt x="1694160" y="912813"/>
                  <a:pt x="1689199" y="912813"/>
                </a:cubicBezTo>
                <a:close/>
                <a:moveTo>
                  <a:pt x="1510605" y="905371"/>
                </a:moveTo>
                <a:lnTo>
                  <a:pt x="1510605" y="912813"/>
                </a:lnTo>
                <a:cubicBezTo>
                  <a:pt x="1505644" y="912813"/>
                  <a:pt x="1503164" y="912813"/>
                  <a:pt x="1503164" y="912813"/>
                </a:cubicBezTo>
                <a:close/>
                <a:moveTo>
                  <a:pt x="982265" y="905371"/>
                </a:moveTo>
                <a:cubicBezTo>
                  <a:pt x="982265" y="905371"/>
                  <a:pt x="979785" y="907851"/>
                  <a:pt x="974824" y="912813"/>
                </a:cubicBezTo>
                <a:lnTo>
                  <a:pt x="967383" y="920254"/>
                </a:lnTo>
                <a:close/>
                <a:moveTo>
                  <a:pt x="476250" y="905371"/>
                </a:moveTo>
                <a:cubicBezTo>
                  <a:pt x="476250" y="905371"/>
                  <a:pt x="473769" y="907851"/>
                  <a:pt x="468808" y="912813"/>
                </a:cubicBezTo>
                <a:lnTo>
                  <a:pt x="461367" y="920254"/>
                </a:lnTo>
                <a:close/>
                <a:moveTo>
                  <a:pt x="5047133" y="899790"/>
                </a:moveTo>
                <a:cubicBezTo>
                  <a:pt x="5053335" y="901031"/>
                  <a:pt x="5062636" y="905371"/>
                  <a:pt x="5075038" y="912813"/>
                </a:cubicBezTo>
                <a:lnTo>
                  <a:pt x="5067597" y="927696"/>
                </a:lnTo>
                <a:cubicBezTo>
                  <a:pt x="5057676" y="922734"/>
                  <a:pt x="5050234" y="917774"/>
                  <a:pt x="5045273" y="912813"/>
                </a:cubicBezTo>
                <a:cubicBezTo>
                  <a:pt x="5040311" y="907851"/>
                  <a:pt x="5037831" y="905371"/>
                  <a:pt x="5037831" y="905371"/>
                </a:cubicBezTo>
                <a:cubicBezTo>
                  <a:pt x="5037831" y="900411"/>
                  <a:pt x="5040932" y="898550"/>
                  <a:pt x="5047133" y="899790"/>
                </a:cubicBezTo>
                <a:close/>
                <a:moveTo>
                  <a:pt x="5089921" y="897930"/>
                </a:moveTo>
                <a:lnTo>
                  <a:pt x="5097363" y="905371"/>
                </a:lnTo>
                <a:lnTo>
                  <a:pt x="5104804" y="912813"/>
                </a:lnTo>
                <a:close/>
                <a:moveTo>
                  <a:pt x="4702968" y="897930"/>
                </a:moveTo>
                <a:cubicBezTo>
                  <a:pt x="4707929" y="897930"/>
                  <a:pt x="4712890" y="902891"/>
                  <a:pt x="4717851" y="912813"/>
                </a:cubicBezTo>
                <a:cubicBezTo>
                  <a:pt x="4722812" y="922734"/>
                  <a:pt x="4722812" y="927696"/>
                  <a:pt x="4717851" y="927696"/>
                </a:cubicBezTo>
                <a:cubicBezTo>
                  <a:pt x="4712890" y="942578"/>
                  <a:pt x="4707929" y="942578"/>
                  <a:pt x="4702968" y="927696"/>
                </a:cubicBezTo>
                <a:close/>
                <a:moveTo>
                  <a:pt x="1160859" y="897930"/>
                </a:moveTo>
                <a:lnTo>
                  <a:pt x="1160859" y="905371"/>
                </a:lnTo>
                <a:lnTo>
                  <a:pt x="1153418" y="912813"/>
                </a:lnTo>
                <a:cubicBezTo>
                  <a:pt x="1153418" y="907851"/>
                  <a:pt x="1155898" y="902891"/>
                  <a:pt x="1160859" y="897930"/>
                </a:cubicBezTo>
                <a:close/>
                <a:moveTo>
                  <a:pt x="4490888" y="890489"/>
                </a:moveTo>
                <a:cubicBezTo>
                  <a:pt x="4483447" y="890489"/>
                  <a:pt x="4479726" y="891729"/>
                  <a:pt x="4479726" y="894209"/>
                </a:cubicBezTo>
                <a:cubicBezTo>
                  <a:pt x="4479726" y="896689"/>
                  <a:pt x="4483447" y="897930"/>
                  <a:pt x="4490888" y="897930"/>
                </a:cubicBezTo>
                <a:cubicBezTo>
                  <a:pt x="4498329" y="897930"/>
                  <a:pt x="4502050" y="896689"/>
                  <a:pt x="4502050" y="894209"/>
                </a:cubicBezTo>
                <a:cubicBezTo>
                  <a:pt x="4502050" y="891729"/>
                  <a:pt x="4498329" y="890489"/>
                  <a:pt x="4490888" y="890489"/>
                </a:cubicBezTo>
                <a:close/>
                <a:moveTo>
                  <a:pt x="1332011" y="890489"/>
                </a:moveTo>
                <a:lnTo>
                  <a:pt x="1339453" y="890489"/>
                </a:lnTo>
                <a:cubicBezTo>
                  <a:pt x="1329531" y="900410"/>
                  <a:pt x="1322090" y="902891"/>
                  <a:pt x="1317129" y="897930"/>
                </a:cubicBezTo>
                <a:close/>
                <a:moveTo>
                  <a:pt x="1003659" y="885838"/>
                </a:moveTo>
                <a:cubicBezTo>
                  <a:pt x="1004280" y="886458"/>
                  <a:pt x="1004589" y="888008"/>
                  <a:pt x="1004589" y="890489"/>
                </a:cubicBezTo>
                <a:cubicBezTo>
                  <a:pt x="1004589" y="895450"/>
                  <a:pt x="1003349" y="897930"/>
                  <a:pt x="1000869" y="897930"/>
                </a:cubicBezTo>
                <a:cubicBezTo>
                  <a:pt x="998389" y="897930"/>
                  <a:pt x="997148" y="896689"/>
                  <a:pt x="997148" y="894209"/>
                </a:cubicBezTo>
                <a:cubicBezTo>
                  <a:pt x="997148" y="891729"/>
                  <a:pt x="998389" y="889248"/>
                  <a:pt x="1000869" y="886768"/>
                </a:cubicBezTo>
                <a:cubicBezTo>
                  <a:pt x="1002109" y="885528"/>
                  <a:pt x="1003039" y="885218"/>
                  <a:pt x="1003659" y="885838"/>
                </a:cubicBezTo>
                <a:close/>
                <a:moveTo>
                  <a:pt x="498574" y="883047"/>
                </a:moveTo>
                <a:lnTo>
                  <a:pt x="498574" y="890489"/>
                </a:lnTo>
                <a:cubicBezTo>
                  <a:pt x="498574" y="895450"/>
                  <a:pt x="497334" y="897930"/>
                  <a:pt x="494853" y="897930"/>
                </a:cubicBezTo>
                <a:cubicBezTo>
                  <a:pt x="492373" y="897930"/>
                  <a:pt x="491132" y="896689"/>
                  <a:pt x="491132" y="894209"/>
                </a:cubicBezTo>
                <a:cubicBezTo>
                  <a:pt x="491132" y="891729"/>
                  <a:pt x="493613" y="888009"/>
                  <a:pt x="498574" y="883047"/>
                </a:cubicBezTo>
                <a:close/>
                <a:moveTo>
                  <a:pt x="1544091" y="875606"/>
                </a:moveTo>
                <a:cubicBezTo>
                  <a:pt x="1546572" y="875606"/>
                  <a:pt x="1547812" y="878086"/>
                  <a:pt x="1547812" y="883047"/>
                </a:cubicBezTo>
                <a:cubicBezTo>
                  <a:pt x="1547812" y="892969"/>
                  <a:pt x="1540371" y="897930"/>
                  <a:pt x="1525488" y="897930"/>
                </a:cubicBezTo>
                <a:lnTo>
                  <a:pt x="1532929" y="883047"/>
                </a:lnTo>
                <a:cubicBezTo>
                  <a:pt x="1537890" y="878086"/>
                  <a:pt x="1541611" y="875606"/>
                  <a:pt x="1544091" y="875606"/>
                </a:cubicBezTo>
                <a:close/>
                <a:moveTo>
                  <a:pt x="1406425" y="875606"/>
                </a:moveTo>
                <a:lnTo>
                  <a:pt x="1398984" y="905371"/>
                </a:lnTo>
                <a:lnTo>
                  <a:pt x="1391543" y="897930"/>
                </a:lnTo>
                <a:cubicBezTo>
                  <a:pt x="1386582" y="897930"/>
                  <a:pt x="1380381" y="897930"/>
                  <a:pt x="1372939" y="897930"/>
                </a:cubicBezTo>
                <a:cubicBezTo>
                  <a:pt x="1365498" y="897930"/>
                  <a:pt x="1364258" y="900410"/>
                  <a:pt x="1369219" y="905371"/>
                </a:cubicBezTo>
                <a:cubicBezTo>
                  <a:pt x="1374179" y="910333"/>
                  <a:pt x="1374179" y="912813"/>
                  <a:pt x="1369219" y="912813"/>
                </a:cubicBezTo>
                <a:lnTo>
                  <a:pt x="1354336" y="920254"/>
                </a:lnTo>
                <a:lnTo>
                  <a:pt x="1339453" y="927696"/>
                </a:lnTo>
                <a:lnTo>
                  <a:pt x="1346894" y="912813"/>
                </a:lnTo>
                <a:cubicBezTo>
                  <a:pt x="1351855" y="912813"/>
                  <a:pt x="1355576" y="911572"/>
                  <a:pt x="1358056" y="909092"/>
                </a:cubicBezTo>
                <a:cubicBezTo>
                  <a:pt x="1360537" y="906612"/>
                  <a:pt x="1361777" y="904131"/>
                  <a:pt x="1361777" y="901651"/>
                </a:cubicBezTo>
                <a:cubicBezTo>
                  <a:pt x="1361777" y="899171"/>
                  <a:pt x="1364258" y="896689"/>
                  <a:pt x="1369219" y="894209"/>
                </a:cubicBezTo>
                <a:cubicBezTo>
                  <a:pt x="1374179" y="891729"/>
                  <a:pt x="1379140" y="890489"/>
                  <a:pt x="1384101" y="890489"/>
                </a:cubicBezTo>
                <a:cubicBezTo>
                  <a:pt x="1394023" y="885527"/>
                  <a:pt x="1401465" y="880567"/>
                  <a:pt x="1406425" y="875606"/>
                </a:cubicBezTo>
                <a:close/>
                <a:moveTo>
                  <a:pt x="4556000" y="871885"/>
                </a:moveTo>
                <a:cubicBezTo>
                  <a:pt x="4554760" y="871885"/>
                  <a:pt x="4554140" y="873125"/>
                  <a:pt x="4554140" y="875606"/>
                </a:cubicBezTo>
                <a:lnTo>
                  <a:pt x="4561581" y="875606"/>
                </a:lnTo>
                <a:cubicBezTo>
                  <a:pt x="4559101" y="873125"/>
                  <a:pt x="4557240" y="871885"/>
                  <a:pt x="4556000" y="871885"/>
                </a:cubicBezTo>
                <a:close/>
                <a:moveTo>
                  <a:pt x="5082480" y="868164"/>
                </a:moveTo>
                <a:lnTo>
                  <a:pt x="5097363" y="875606"/>
                </a:lnTo>
                <a:cubicBezTo>
                  <a:pt x="5107284" y="875606"/>
                  <a:pt x="5114726" y="876846"/>
                  <a:pt x="5119687" y="879326"/>
                </a:cubicBezTo>
                <a:cubicBezTo>
                  <a:pt x="5124648" y="881807"/>
                  <a:pt x="5129608" y="885527"/>
                  <a:pt x="5134570" y="890489"/>
                </a:cubicBezTo>
                <a:cubicBezTo>
                  <a:pt x="5139531" y="890489"/>
                  <a:pt x="5144491" y="888009"/>
                  <a:pt x="5149452" y="883047"/>
                </a:cubicBezTo>
                <a:cubicBezTo>
                  <a:pt x="5144491" y="878086"/>
                  <a:pt x="5144491" y="875606"/>
                  <a:pt x="5149452" y="875606"/>
                </a:cubicBezTo>
                <a:lnTo>
                  <a:pt x="5179218" y="890489"/>
                </a:lnTo>
                <a:cubicBezTo>
                  <a:pt x="5174257" y="890489"/>
                  <a:pt x="5174257" y="892969"/>
                  <a:pt x="5179218" y="897930"/>
                </a:cubicBezTo>
                <a:cubicBezTo>
                  <a:pt x="5189140" y="897930"/>
                  <a:pt x="5192860" y="901651"/>
                  <a:pt x="5190380" y="909092"/>
                </a:cubicBezTo>
                <a:cubicBezTo>
                  <a:pt x="5187900" y="916534"/>
                  <a:pt x="5181698" y="917774"/>
                  <a:pt x="5171777" y="912813"/>
                </a:cubicBezTo>
                <a:cubicBezTo>
                  <a:pt x="5166815" y="912813"/>
                  <a:pt x="5161855" y="912813"/>
                  <a:pt x="5156894" y="912813"/>
                </a:cubicBezTo>
                <a:cubicBezTo>
                  <a:pt x="5142011" y="907851"/>
                  <a:pt x="5132090" y="902891"/>
                  <a:pt x="5127128" y="897930"/>
                </a:cubicBezTo>
                <a:lnTo>
                  <a:pt x="5112245" y="897930"/>
                </a:lnTo>
                <a:cubicBezTo>
                  <a:pt x="5107284" y="897930"/>
                  <a:pt x="5099843" y="892969"/>
                  <a:pt x="5089921" y="883047"/>
                </a:cubicBezTo>
                <a:close/>
                <a:moveTo>
                  <a:pt x="519968" y="863514"/>
                </a:moveTo>
                <a:cubicBezTo>
                  <a:pt x="520588" y="864134"/>
                  <a:pt x="520898" y="865684"/>
                  <a:pt x="520898" y="868164"/>
                </a:cubicBezTo>
                <a:lnTo>
                  <a:pt x="513457" y="868164"/>
                </a:lnTo>
                <a:cubicBezTo>
                  <a:pt x="513457" y="868164"/>
                  <a:pt x="514697" y="866924"/>
                  <a:pt x="517177" y="864444"/>
                </a:cubicBezTo>
                <a:cubicBezTo>
                  <a:pt x="518418" y="863204"/>
                  <a:pt x="519348" y="862894"/>
                  <a:pt x="519968" y="863514"/>
                </a:cubicBezTo>
                <a:close/>
                <a:moveTo>
                  <a:pt x="1029704" y="863281"/>
                </a:moveTo>
                <a:cubicBezTo>
                  <a:pt x="1031565" y="862816"/>
                  <a:pt x="1030635" y="864444"/>
                  <a:pt x="1026914" y="868164"/>
                </a:cubicBezTo>
                <a:lnTo>
                  <a:pt x="1019473" y="868164"/>
                </a:lnTo>
                <a:cubicBezTo>
                  <a:pt x="1019473" y="868164"/>
                  <a:pt x="1021953" y="866924"/>
                  <a:pt x="1026914" y="864444"/>
                </a:cubicBezTo>
                <a:cubicBezTo>
                  <a:pt x="1028154" y="863824"/>
                  <a:pt x="1029084" y="863436"/>
                  <a:pt x="1029704" y="863281"/>
                </a:cubicBezTo>
                <a:close/>
                <a:moveTo>
                  <a:pt x="5149452" y="860723"/>
                </a:moveTo>
                <a:cubicBezTo>
                  <a:pt x="5149452" y="860723"/>
                  <a:pt x="5149452" y="861964"/>
                  <a:pt x="5149452" y="864444"/>
                </a:cubicBezTo>
                <a:cubicBezTo>
                  <a:pt x="5149452" y="866924"/>
                  <a:pt x="5148212" y="868164"/>
                  <a:pt x="5145732" y="868164"/>
                </a:cubicBezTo>
                <a:cubicBezTo>
                  <a:pt x="5143252" y="868164"/>
                  <a:pt x="5142011" y="868164"/>
                  <a:pt x="5142011" y="868164"/>
                </a:cubicBezTo>
                <a:cubicBezTo>
                  <a:pt x="5142011" y="868164"/>
                  <a:pt x="5142011" y="866924"/>
                  <a:pt x="5142011" y="864444"/>
                </a:cubicBezTo>
                <a:cubicBezTo>
                  <a:pt x="5142011" y="861964"/>
                  <a:pt x="5144491" y="860723"/>
                  <a:pt x="5149452" y="860723"/>
                </a:cubicBezTo>
                <a:close/>
                <a:moveTo>
                  <a:pt x="1488281" y="860723"/>
                </a:moveTo>
                <a:cubicBezTo>
                  <a:pt x="1493242" y="860723"/>
                  <a:pt x="1495722" y="861964"/>
                  <a:pt x="1495722" y="864444"/>
                </a:cubicBezTo>
                <a:cubicBezTo>
                  <a:pt x="1495722" y="866924"/>
                  <a:pt x="1493242" y="868164"/>
                  <a:pt x="1488281" y="868164"/>
                </a:cubicBezTo>
                <a:lnTo>
                  <a:pt x="1480840" y="868164"/>
                </a:lnTo>
                <a:cubicBezTo>
                  <a:pt x="1480840" y="863203"/>
                  <a:pt x="1483320" y="860723"/>
                  <a:pt x="1488281" y="860723"/>
                </a:cubicBezTo>
                <a:close/>
                <a:moveTo>
                  <a:pt x="4963417" y="853282"/>
                </a:moveTo>
                <a:lnTo>
                  <a:pt x="5015507" y="853282"/>
                </a:lnTo>
                <a:cubicBezTo>
                  <a:pt x="5025429" y="858243"/>
                  <a:pt x="5030390" y="863203"/>
                  <a:pt x="5030390" y="868164"/>
                </a:cubicBezTo>
                <a:cubicBezTo>
                  <a:pt x="5025429" y="868164"/>
                  <a:pt x="5022949" y="870644"/>
                  <a:pt x="5022949" y="875606"/>
                </a:cubicBezTo>
                <a:lnTo>
                  <a:pt x="5000624" y="883047"/>
                </a:lnTo>
                <a:cubicBezTo>
                  <a:pt x="5000624" y="878086"/>
                  <a:pt x="5003104" y="875606"/>
                  <a:pt x="5008066" y="875606"/>
                </a:cubicBezTo>
                <a:lnTo>
                  <a:pt x="4963417" y="868164"/>
                </a:lnTo>
                <a:close/>
                <a:moveTo>
                  <a:pt x="4598788" y="853282"/>
                </a:moveTo>
                <a:cubicBezTo>
                  <a:pt x="4603750" y="858243"/>
                  <a:pt x="4611191" y="860723"/>
                  <a:pt x="4621113" y="860723"/>
                </a:cubicBezTo>
                <a:lnTo>
                  <a:pt x="4628554" y="860723"/>
                </a:lnTo>
                <a:lnTo>
                  <a:pt x="4606230" y="853282"/>
                </a:lnTo>
                <a:close/>
                <a:moveTo>
                  <a:pt x="4368105" y="853282"/>
                </a:moveTo>
                <a:lnTo>
                  <a:pt x="4375546" y="860723"/>
                </a:lnTo>
                <a:cubicBezTo>
                  <a:pt x="4380508" y="860723"/>
                  <a:pt x="4382988" y="858243"/>
                  <a:pt x="4382988" y="853282"/>
                </a:cubicBezTo>
                <a:cubicBezTo>
                  <a:pt x="4378026" y="853282"/>
                  <a:pt x="4375546" y="853282"/>
                  <a:pt x="4375546" y="853282"/>
                </a:cubicBezTo>
                <a:close/>
                <a:moveTo>
                  <a:pt x="1227832" y="853282"/>
                </a:moveTo>
                <a:cubicBezTo>
                  <a:pt x="1227832" y="863203"/>
                  <a:pt x="1217910" y="868164"/>
                  <a:pt x="1198066" y="868164"/>
                </a:cubicBezTo>
                <a:lnTo>
                  <a:pt x="1212949" y="860723"/>
                </a:lnTo>
                <a:close/>
                <a:moveTo>
                  <a:pt x="4572278" y="850956"/>
                </a:moveTo>
                <a:cubicBezTo>
                  <a:pt x="4571348" y="851266"/>
                  <a:pt x="4570263" y="852042"/>
                  <a:pt x="4569023" y="853282"/>
                </a:cubicBezTo>
                <a:cubicBezTo>
                  <a:pt x="4569023" y="858243"/>
                  <a:pt x="4569023" y="863203"/>
                  <a:pt x="4569023" y="868164"/>
                </a:cubicBezTo>
                <a:lnTo>
                  <a:pt x="4576464" y="860723"/>
                </a:lnTo>
                <a:cubicBezTo>
                  <a:pt x="4576464" y="853282"/>
                  <a:pt x="4575069" y="850026"/>
                  <a:pt x="4572278" y="850956"/>
                </a:cubicBezTo>
                <a:close/>
                <a:moveTo>
                  <a:pt x="1785937" y="845840"/>
                </a:moveTo>
                <a:cubicBezTo>
                  <a:pt x="1785937" y="845840"/>
                  <a:pt x="1785937" y="848320"/>
                  <a:pt x="1785937" y="853282"/>
                </a:cubicBezTo>
                <a:cubicBezTo>
                  <a:pt x="1785937" y="853282"/>
                  <a:pt x="1787177" y="852041"/>
                  <a:pt x="1789658" y="849561"/>
                </a:cubicBezTo>
                <a:cubicBezTo>
                  <a:pt x="1792138" y="847081"/>
                  <a:pt x="1793378" y="845840"/>
                  <a:pt x="1793378" y="845840"/>
                </a:cubicBezTo>
                <a:cubicBezTo>
                  <a:pt x="1788418" y="845840"/>
                  <a:pt x="1785937" y="845840"/>
                  <a:pt x="1785937" y="845840"/>
                </a:cubicBezTo>
                <a:close/>
                <a:moveTo>
                  <a:pt x="1398984" y="845840"/>
                </a:moveTo>
                <a:lnTo>
                  <a:pt x="1406425" y="853282"/>
                </a:lnTo>
                <a:lnTo>
                  <a:pt x="1391543" y="853282"/>
                </a:lnTo>
                <a:cubicBezTo>
                  <a:pt x="1396503" y="853282"/>
                  <a:pt x="1398984" y="850801"/>
                  <a:pt x="1398984" y="845840"/>
                </a:cubicBezTo>
                <a:close/>
                <a:moveTo>
                  <a:pt x="1367358" y="840259"/>
                </a:moveTo>
                <a:cubicBezTo>
                  <a:pt x="1368599" y="839019"/>
                  <a:pt x="1371699" y="840879"/>
                  <a:pt x="1376660" y="845840"/>
                </a:cubicBezTo>
                <a:cubicBezTo>
                  <a:pt x="1381621" y="855762"/>
                  <a:pt x="1381621" y="860723"/>
                  <a:pt x="1376660" y="860723"/>
                </a:cubicBezTo>
                <a:lnTo>
                  <a:pt x="1369219" y="853282"/>
                </a:lnTo>
                <a:cubicBezTo>
                  <a:pt x="1366738" y="845840"/>
                  <a:pt x="1366118" y="841500"/>
                  <a:pt x="1367358" y="840259"/>
                </a:cubicBezTo>
                <a:close/>
                <a:moveTo>
                  <a:pt x="4769941" y="838399"/>
                </a:moveTo>
                <a:cubicBezTo>
                  <a:pt x="4774902" y="838399"/>
                  <a:pt x="4778623" y="839639"/>
                  <a:pt x="4781103" y="842119"/>
                </a:cubicBezTo>
                <a:cubicBezTo>
                  <a:pt x="4783583" y="844600"/>
                  <a:pt x="4784824" y="848320"/>
                  <a:pt x="4784824" y="853282"/>
                </a:cubicBezTo>
                <a:cubicBezTo>
                  <a:pt x="4784824" y="858243"/>
                  <a:pt x="4784824" y="863203"/>
                  <a:pt x="4784824" y="868164"/>
                </a:cubicBezTo>
                <a:cubicBezTo>
                  <a:pt x="4794745" y="878086"/>
                  <a:pt x="4797226" y="885527"/>
                  <a:pt x="4792265" y="890489"/>
                </a:cubicBezTo>
                <a:lnTo>
                  <a:pt x="4777382" y="883047"/>
                </a:lnTo>
                <a:cubicBezTo>
                  <a:pt x="4762499" y="873126"/>
                  <a:pt x="4760019" y="863203"/>
                  <a:pt x="4769941" y="853282"/>
                </a:cubicBezTo>
                <a:close/>
                <a:moveTo>
                  <a:pt x="1562695" y="838399"/>
                </a:moveTo>
                <a:cubicBezTo>
                  <a:pt x="1562695" y="843360"/>
                  <a:pt x="1562695" y="845840"/>
                  <a:pt x="1562695" y="845840"/>
                </a:cubicBezTo>
                <a:lnTo>
                  <a:pt x="1562695" y="853282"/>
                </a:lnTo>
                <a:cubicBezTo>
                  <a:pt x="1562695" y="853282"/>
                  <a:pt x="1561455" y="850801"/>
                  <a:pt x="1558974" y="845840"/>
                </a:cubicBezTo>
                <a:cubicBezTo>
                  <a:pt x="1556494" y="840879"/>
                  <a:pt x="1557734" y="838399"/>
                  <a:pt x="1562695" y="838399"/>
                </a:cubicBezTo>
                <a:close/>
                <a:moveTo>
                  <a:pt x="1279921" y="838399"/>
                </a:moveTo>
                <a:cubicBezTo>
                  <a:pt x="1279921" y="843360"/>
                  <a:pt x="1279921" y="845840"/>
                  <a:pt x="1279921" y="845840"/>
                </a:cubicBezTo>
                <a:cubicBezTo>
                  <a:pt x="1274961" y="850801"/>
                  <a:pt x="1272480" y="853282"/>
                  <a:pt x="1272480" y="853282"/>
                </a:cubicBezTo>
                <a:cubicBezTo>
                  <a:pt x="1272480" y="853282"/>
                  <a:pt x="1272480" y="850801"/>
                  <a:pt x="1272480" y="845840"/>
                </a:cubicBezTo>
                <a:cubicBezTo>
                  <a:pt x="1272480" y="845840"/>
                  <a:pt x="1272480" y="844600"/>
                  <a:pt x="1272480" y="842119"/>
                </a:cubicBezTo>
                <a:cubicBezTo>
                  <a:pt x="1272480" y="839639"/>
                  <a:pt x="1274961" y="838399"/>
                  <a:pt x="1279921" y="838399"/>
                </a:cubicBezTo>
                <a:close/>
                <a:moveTo>
                  <a:pt x="1049238" y="838399"/>
                </a:moveTo>
                <a:lnTo>
                  <a:pt x="1049238" y="845840"/>
                </a:lnTo>
                <a:lnTo>
                  <a:pt x="1041797" y="845840"/>
                </a:lnTo>
                <a:cubicBezTo>
                  <a:pt x="1046758" y="840879"/>
                  <a:pt x="1049238" y="838399"/>
                  <a:pt x="1049238" y="838399"/>
                </a:cubicBezTo>
                <a:close/>
                <a:moveTo>
                  <a:pt x="543222" y="838399"/>
                </a:moveTo>
                <a:lnTo>
                  <a:pt x="543222" y="845840"/>
                </a:lnTo>
                <a:lnTo>
                  <a:pt x="535781" y="845840"/>
                </a:lnTo>
                <a:cubicBezTo>
                  <a:pt x="540742" y="840879"/>
                  <a:pt x="543222" y="838399"/>
                  <a:pt x="543222" y="838399"/>
                </a:cubicBezTo>
                <a:close/>
                <a:moveTo>
                  <a:pt x="4955976" y="830957"/>
                </a:moveTo>
                <a:cubicBezTo>
                  <a:pt x="4955976" y="830957"/>
                  <a:pt x="4957217" y="832198"/>
                  <a:pt x="4959697" y="834678"/>
                </a:cubicBezTo>
                <a:cubicBezTo>
                  <a:pt x="4962177" y="837158"/>
                  <a:pt x="4960937" y="838399"/>
                  <a:pt x="4955976" y="838399"/>
                </a:cubicBezTo>
                <a:cubicBezTo>
                  <a:pt x="4951015" y="838399"/>
                  <a:pt x="4948535" y="838399"/>
                  <a:pt x="4948535" y="838399"/>
                </a:cubicBezTo>
                <a:close/>
                <a:moveTo>
                  <a:pt x="4301132" y="830957"/>
                </a:moveTo>
                <a:cubicBezTo>
                  <a:pt x="4306093" y="835919"/>
                  <a:pt x="4311054" y="838399"/>
                  <a:pt x="4316015" y="838399"/>
                </a:cubicBezTo>
                <a:lnTo>
                  <a:pt x="4316015" y="830957"/>
                </a:lnTo>
                <a:close/>
                <a:moveTo>
                  <a:pt x="1778496" y="826306"/>
                </a:moveTo>
                <a:cubicBezTo>
                  <a:pt x="1776015" y="825687"/>
                  <a:pt x="1773535" y="825997"/>
                  <a:pt x="1771054" y="827237"/>
                </a:cubicBezTo>
                <a:cubicBezTo>
                  <a:pt x="1766093" y="829717"/>
                  <a:pt x="1763613" y="833437"/>
                  <a:pt x="1763613" y="838399"/>
                </a:cubicBezTo>
                <a:cubicBezTo>
                  <a:pt x="1758652" y="848320"/>
                  <a:pt x="1753691" y="848320"/>
                  <a:pt x="1748730" y="838399"/>
                </a:cubicBezTo>
                <a:cubicBezTo>
                  <a:pt x="1743769" y="838399"/>
                  <a:pt x="1738808" y="838399"/>
                  <a:pt x="1733847" y="838399"/>
                </a:cubicBezTo>
                <a:cubicBezTo>
                  <a:pt x="1728886" y="838399"/>
                  <a:pt x="1726406" y="840879"/>
                  <a:pt x="1726406" y="845840"/>
                </a:cubicBezTo>
                <a:cubicBezTo>
                  <a:pt x="1726406" y="850801"/>
                  <a:pt x="1721445" y="853282"/>
                  <a:pt x="1711523" y="853282"/>
                </a:cubicBezTo>
                <a:cubicBezTo>
                  <a:pt x="1711523" y="853282"/>
                  <a:pt x="1709042" y="854522"/>
                  <a:pt x="1704082" y="857002"/>
                </a:cubicBezTo>
                <a:cubicBezTo>
                  <a:pt x="1699121" y="859482"/>
                  <a:pt x="1696640" y="860723"/>
                  <a:pt x="1696640" y="860723"/>
                </a:cubicBezTo>
                <a:cubicBezTo>
                  <a:pt x="1691679" y="860723"/>
                  <a:pt x="1689199" y="865684"/>
                  <a:pt x="1689199" y="875606"/>
                </a:cubicBezTo>
                <a:cubicBezTo>
                  <a:pt x="1689199" y="885527"/>
                  <a:pt x="1691679" y="890489"/>
                  <a:pt x="1696640" y="890489"/>
                </a:cubicBezTo>
                <a:cubicBezTo>
                  <a:pt x="1706562" y="895450"/>
                  <a:pt x="1718964" y="890489"/>
                  <a:pt x="1733847" y="875606"/>
                </a:cubicBezTo>
                <a:cubicBezTo>
                  <a:pt x="1748730" y="860723"/>
                  <a:pt x="1758652" y="850801"/>
                  <a:pt x="1763613" y="845840"/>
                </a:cubicBezTo>
                <a:lnTo>
                  <a:pt x="1785937" y="830957"/>
                </a:lnTo>
                <a:cubicBezTo>
                  <a:pt x="1783457" y="828477"/>
                  <a:pt x="1780976" y="826927"/>
                  <a:pt x="1778496" y="826306"/>
                </a:cubicBezTo>
                <a:close/>
                <a:moveTo>
                  <a:pt x="5067597" y="823516"/>
                </a:moveTo>
                <a:lnTo>
                  <a:pt x="5089921" y="838399"/>
                </a:lnTo>
                <a:cubicBezTo>
                  <a:pt x="5099843" y="848320"/>
                  <a:pt x="5104804" y="854522"/>
                  <a:pt x="5104804" y="857002"/>
                </a:cubicBezTo>
                <a:cubicBezTo>
                  <a:pt x="5104804" y="859482"/>
                  <a:pt x="5097363" y="858243"/>
                  <a:pt x="5082480" y="853282"/>
                </a:cubicBezTo>
                <a:cubicBezTo>
                  <a:pt x="5072558" y="853282"/>
                  <a:pt x="5067597" y="848320"/>
                  <a:pt x="5067597" y="838399"/>
                </a:cubicBezTo>
                <a:close/>
                <a:moveTo>
                  <a:pt x="4472285" y="823516"/>
                </a:moveTo>
                <a:lnTo>
                  <a:pt x="4472285" y="838399"/>
                </a:lnTo>
                <a:cubicBezTo>
                  <a:pt x="4462363" y="838399"/>
                  <a:pt x="4457402" y="835919"/>
                  <a:pt x="4457402" y="830957"/>
                </a:cubicBezTo>
                <a:close/>
                <a:moveTo>
                  <a:pt x="1510605" y="816075"/>
                </a:moveTo>
                <a:cubicBezTo>
                  <a:pt x="1515566" y="816075"/>
                  <a:pt x="1516806" y="817315"/>
                  <a:pt x="1514326" y="819795"/>
                </a:cubicBezTo>
                <a:cubicBezTo>
                  <a:pt x="1511845" y="822275"/>
                  <a:pt x="1510605" y="823516"/>
                  <a:pt x="1510605" y="823516"/>
                </a:cubicBezTo>
                <a:cubicBezTo>
                  <a:pt x="1510605" y="823516"/>
                  <a:pt x="1508125" y="823516"/>
                  <a:pt x="1503164" y="823516"/>
                </a:cubicBezTo>
                <a:close/>
                <a:moveTo>
                  <a:pt x="1092491" y="813749"/>
                </a:moveTo>
                <a:cubicBezTo>
                  <a:pt x="1093421" y="814059"/>
                  <a:pt x="1093887" y="814834"/>
                  <a:pt x="1093887" y="816075"/>
                </a:cubicBezTo>
                <a:cubicBezTo>
                  <a:pt x="1093887" y="825996"/>
                  <a:pt x="1083965" y="830957"/>
                  <a:pt x="1064121" y="830957"/>
                </a:cubicBezTo>
                <a:lnTo>
                  <a:pt x="1071562" y="823516"/>
                </a:lnTo>
                <a:cubicBezTo>
                  <a:pt x="1082724" y="816075"/>
                  <a:pt x="1089701" y="812819"/>
                  <a:pt x="1092491" y="813749"/>
                </a:cubicBezTo>
                <a:close/>
                <a:moveTo>
                  <a:pt x="579499" y="813749"/>
                </a:moveTo>
                <a:cubicBezTo>
                  <a:pt x="580119" y="814059"/>
                  <a:pt x="580429" y="814834"/>
                  <a:pt x="580429" y="816075"/>
                </a:cubicBezTo>
                <a:cubicBezTo>
                  <a:pt x="580429" y="816075"/>
                  <a:pt x="577949" y="818555"/>
                  <a:pt x="572988" y="823516"/>
                </a:cubicBezTo>
                <a:cubicBezTo>
                  <a:pt x="568027" y="828477"/>
                  <a:pt x="563066" y="830957"/>
                  <a:pt x="558105" y="830957"/>
                </a:cubicBezTo>
                <a:lnTo>
                  <a:pt x="565546" y="823516"/>
                </a:lnTo>
                <a:cubicBezTo>
                  <a:pt x="572988" y="816075"/>
                  <a:pt x="577639" y="812819"/>
                  <a:pt x="579499" y="813749"/>
                </a:cubicBezTo>
                <a:close/>
                <a:moveTo>
                  <a:pt x="4918769" y="811424"/>
                </a:moveTo>
                <a:cubicBezTo>
                  <a:pt x="4920009" y="810804"/>
                  <a:pt x="4921250" y="811114"/>
                  <a:pt x="4922490" y="812354"/>
                </a:cubicBezTo>
                <a:cubicBezTo>
                  <a:pt x="4924970" y="814834"/>
                  <a:pt x="4928690" y="816075"/>
                  <a:pt x="4933652" y="816075"/>
                </a:cubicBezTo>
                <a:lnTo>
                  <a:pt x="4918769" y="823516"/>
                </a:lnTo>
                <a:cubicBezTo>
                  <a:pt x="4913808" y="823516"/>
                  <a:pt x="4912568" y="821036"/>
                  <a:pt x="4915048" y="816075"/>
                </a:cubicBezTo>
                <a:cubicBezTo>
                  <a:pt x="4916288" y="813594"/>
                  <a:pt x="4917528" y="812044"/>
                  <a:pt x="4918769" y="811424"/>
                </a:cubicBezTo>
                <a:close/>
                <a:moveTo>
                  <a:pt x="5037831" y="808633"/>
                </a:moveTo>
                <a:cubicBezTo>
                  <a:pt x="5037831" y="808633"/>
                  <a:pt x="5037831" y="811113"/>
                  <a:pt x="5037831" y="816075"/>
                </a:cubicBezTo>
                <a:lnTo>
                  <a:pt x="5045273" y="816075"/>
                </a:lnTo>
                <a:cubicBezTo>
                  <a:pt x="5045273" y="811113"/>
                  <a:pt x="5042793" y="808633"/>
                  <a:pt x="5037831" y="808633"/>
                </a:cubicBezTo>
                <a:close/>
                <a:moveTo>
                  <a:pt x="4896445" y="808633"/>
                </a:moveTo>
                <a:lnTo>
                  <a:pt x="4903886" y="816075"/>
                </a:lnTo>
                <a:cubicBezTo>
                  <a:pt x="4903886" y="816075"/>
                  <a:pt x="4901406" y="816075"/>
                  <a:pt x="4896445" y="816075"/>
                </a:cubicBezTo>
                <a:cubicBezTo>
                  <a:pt x="4891483" y="811113"/>
                  <a:pt x="4891483" y="808633"/>
                  <a:pt x="4896445" y="808633"/>
                </a:cubicBezTo>
                <a:close/>
                <a:moveTo>
                  <a:pt x="4725292" y="808633"/>
                </a:moveTo>
                <a:cubicBezTo>
                  <a:pt x="4735214" y="808633"/>
                  <a:pt x="4745136" y="811113"/>
                  <a:pt x="4755058" y="816075"/>
                </a:cubicBezTo>
                <a:lnTo>
                  <a:pt x="4747617" y="816075"/>
                </a:lnTo>
                <a:cubicBezTo>
                  <a:pt x="4732734" y="816075"/>
                  <a:pt x="4722812" y="816075"/>
                  <a:pt x="4717851" y="816075"/>
                </a:cubicBezTo>
                <a:close/>
                <a:moveTo>
                  <a:pt x="4321596" y="804912"/>
                </a:moveTo>
                <a:cubicBezTo>
                  <a:pt x="4320356" y="804912"/>
                  <a:pt x="4318496" y="806152"/>
                  <a:pt x="4316015" y="808633"/>
                </a:cubicBezTo>
                <a:lnTo>
                  <a:pt x="4323456" y="808633"/>
                </a:lnTo>
                <a:cubicBezTo>
                  <a:pt x="4323456" y="806152"/>
                  <a:pt x="4322837" y="804912"/>
                  <a:pt x="4321596" y="804912"/>
                </a:cubicBezTo>
                <a:close/>
                <a:moveTo>
                  <a:pt x="4948535" y="801192"/>
                </a:moveTo>
                <a:cubicBezTo>
                  <a:pt x="4978300" y="801192"/>
                  <a:pt x="4993183" y="808633"/>
                  <a:pt x="4993183" y="823516"/>
                </a:cubicBezTo>
                <a:cubicBezTo>
                  <a:pt x="4993183" y="823516"/>
                  <a:pt x="4988222" y="823516"/>
                  <a:pt x="4978300" y="823516"/>
                </a:cubicBezTo>
                <a:lnTo>
                  <a:pt x="4970859" y="823516"/>
                </a:lnTo>
                <a:lnTo>
                  <a:pt x="4963417" y="816075"/>
                </a:lnTo>
                <a:cubicBezTo>
                  <a:pt x="4958456" y="816075"/>
                  <a:pt x="4953496" y="813594"/>
                  <a:pt x="4948535" y="808633"/>
                </a:cubicBezTo>
                <a:cubicBezTo>
                  <a:pt x="4943573" y="808633"/>
                  <a:pt x="4941093" y="807393"/>
                  <a:pt x="4941093" y="804912"/>
                </a:cubicBezTo>
                <a:cubicBezTo>
                  <a:pt x="4941093" y="802432"/>
                  <a:pt x="4943573" y="801192"/>
                  <a:pt x="4948535" y="801192"/>
                </a:cubicBezTo>
                <a:close/>
                <a:moveTo>
                  <a:pt x="4561581" y="801192"/>
                </a:moveTo>
                <a:cubicBezTo>
                  <a:pt x="4566543" y="801192"/>
                  <a:pt x="4569023" y="801192"/>
                  <a:pt x="4569023" y="801192"/>
                </a:cubicBezTo>
                <a:lnTo>
                  <a:pt x="4576464" y="801192"/>
                </a:lnTo>
                <a:cubicBezTo>
                  <a:pt x="4576464" y="806153"/>
                  <a:pt x="4576464" y="808633"/>
                  <a:pt x="4576464" y="808633"/>
                </a:cubicBezTo>
                <a:cubicBezTo>
                  <a:pt x="4571503" y="808633"/>
                  <a:pt x="4566543" y="806153"/>
                  <a:pt x="4561581" y="801192"/>
                </a:cubicBezTo>
                <a:close/>
                <a:moveTo>
                  <a:pt x="1808261" y="801192"/>
                </a:moveTo>
                <a:cubicBezTo>
                  <a:pt x="1793378" y="801192"/>
                  <a:pt x="1790898" y="806153"/>
                  <a:pt x="1800820" y="816075"/>
                </a:cubicBezTo>
                <a:cubicBezTo>
                  <a:pt x="1805781" y="816075"/>
                  <a:pt x="1810742" y="813594"/>
                  <a:pt x="1815703" y="808633"/>
                </a:cubicBezTo>
                <a:close/>
                <a:moveTo>
                  <a:pt x="4821535" y="794246"/>
                </a:moveTo>
                <a:lnTo>
                  <a:pt x="4814589" y="801192"/>
                </a:lnTo>
                <a:cubicBezTo>
                  <a:pt x="4804668" y="811113"/>
                  <a:pt x="4799706" y="816075"/>
                  <a:pt x="4799706" y="816075"/>
                </a:cubicBezTo>
                <a:lnTo>
                  <a:pt x="4807148" y="801192"/>
                </a:lnTo>
                <a:close/>
                <a:moveTo>
                  <a:pt x="4822031" y="793750"/>
                </a:moveTo>
                <a:lnTo>
                  <a:pt x="4822031" y="794007"/>
                </a:lnTo>
                <a:lnTo>
                  <a:pt x="4821535" y="794246"/>
                </a:lnTo>
                <a:close/>
                <a:moveTo>
                  <a:pt x="4457402" y="793750"/>
                </a:moveTo>
                <a:cubicBezTo>
                  <a:pt x="4462363" y="793750"/>
                  <a:pt x="4469804" y="796230"/>
                  <a:pt x="4479726" y="801192"/>
                </a:cubicBezTo>
                <a:lnTo>
                  <a:pt x="4479726" y="816075"/>
                </a:lnTo>
                <a:cubicBezTo>
                  <a:pt x="4464843" y="816075"/>
                  <a:pt x="4457402" y="813594"/>
                  <a:pt x="4457402" y="808633"/>
                </a:cubicBezTo>
                <a:close/>
                <a:moveTo>
                  <a:pt x="4827379" y="791425"/>
                </a:moveTo>
                <a:cubicBezTo>
                  <a:pt x="4829395" y="791735"/>
                  <a:pt x="4831332" y="792510"/>
                  <a:pt x="4833193" y="793750"/>
                </a:cubicBezTo>
                <a:cubicBezTo>
                  <a:pt x="4840634" y="798712"/>
                  <a:pt x="4844355" y="802432"/>
                  <a:pt x="4844355" y="804912"/>
                </a:cubicBezTo>
                <a:cubicBezTo>
                  <a:pt x="4844355" y="807393"/>
                  <a:pt x="4839394" y="811113"/>
                  <a:pt x="4829472" y="816075"/>
                </a:cubicBezTo>
                <a:cubicBezTo>
                  <a:pt x="4814589" y="830957"/>
                  <a:pt x="4817069" y="838399"/>
                  <a:pt x="4836913" y="838399"/>
                </a:cubicBezTo>
                <a:cubicBezTo>
                  <a:pt x="4851796" y="838399"/>
                  <a:pt x="4859238" y="825996"/>
                  <a:pt x="4859238" y="801192"/>
                </a:cubicBezTo>
                <a:cubicBezTo>
                  <a:pt x="4874120" y="801192"/>
                  <a:pt x="4881562" y="806153"/>
                  <a:pt x="4881562" y="816075"/>
                </a:cubicBezTo>
                <a:cubicBezTo>
                  <a:pt x="4881562" y="816075"/>
                  <a:pt x="4881562" y="817315"/>
                  <a:pt x="4881562" y="819795"/>
                </a:cubicBezTo>
                <a:cubicBezTo>
                  <a:pt x="4881562" y="822275"/>
                  <a:pt x="4882802" y="823516"/>
                  <a:pt x="4885283" y="823516"/>
                </a:cubicBezTo>
                <a:cubicBezTo>
                  <a:pt x="4887763" y="823516"/>
                  <a:pt x="4891483" y="824757"/>
                  <a:pt x="4896445" y="827237"/>
                </a:cubicBezTo>
                <a:cubicBezTo>
                  <a:pt x="4901406" y="829717"/>
                  <a:pt x="4906366" y="830957"/>
                  <a:pt x="4911327" y="830957"/>
                </a:cubicBezTo>
                <a:cubicBezTo>
                  <a:pt x="4921249" y="840879"/>
                  <a:pt x="4928690" y="845840"/>
                  <a:pt x="4933652" y="845840"/>
                </a:cubicBezTo>
                <a:cubicBezTo>
                  <a:pt x="4943573" y="855762"/>
                  <a:pt x="4943573" y="858243"/>
                  <a:pt x="4933652" y="853282"/>
                </a:cubicBezTo>
                <a:cubicBezTo>
                  <a:pt x="4928690" y="853282"/>
                  <a:pt x="4921249" y="853282"/>
                  <a:pt x="4911327" y="853282"/>
                </a:cubicBezTo>
                <a:cubicBezTo>
                  <a:pt x="4896445" y="848320"/>
                  <a:pt x="4889003" y="845840"/>
                  <a:pt x="4889003" y="845840"/>
                </a:cubicBezTo>
                <a:lnTo>
                  <a:pt x="4889003" y="853282"/>
                </a:lnTo>
                <a:cubicBezTo>
                  <a:pt x="4889003" y="853282"/>
                  <a:pt x="4891483" y="853282"/>
                  <a:pt x="4896445" y="853282"/>
                </a:cubicBezTo>
                <a:cubicBezTo>
                  <a:pt x="4901406" y="853282"/>
                  <a:pt x="4907607" y="857002"/>
                  <a:pt x="4915048" y="864444"/>
                </a:cubicBezTo>
                <a:cubicBezTo>
                  <a:pt x="4922490" y="871885"/>
                  <a:pt x="4931172" y="875606"/>
                  <a:pt x="4941093" y="875606"/>
                </a:cubicBezTo>
                <a:cubicBezTo>
                  <a:pt x="4946054" y="875606"/>
                  <a:pt x="4948535" y="876846"/>
                  <a:pt x="4948535" y="879326"/>
                </a:cubicBezTo>
                <a:cubicBezTo>
                  <a:pt x="4948535" y="881807"/>
                  <a:pt x="4948535" y="883047"/>
                  <a:pt x="4948535" y="883047"/>
                </a:cubicBezTo>
                <a:cubicBezTo>
                  <a:pt x="4943573" y="897930"/>
                  <a:pt x="4933652" y="897930"/>
                  <a:pt x="4918769" y="883047"/>
                </a:cubicBezTo>
                <a:cubicBezTo>
                  <a:pt x="4913808" y="878086"/>
                  <a:pt x="4908847" y="875606"/>
                  <a:pt x="4903886" y="875606"/>
                </a:cubicBezTo>
                <a:cubicBezTo>
                  <a:pt x="4898925" y="870644"/>
                  <a:pt x="4895204" y="868164"/>
                  <a:pt x="4892724" y="868164"/>
                </a:cubicBezTo>
                <a:cubicBezTo>
                  <a:pt x="4890244" y="868164"/>
                  <a:pt x="4886523" y="870644"/>
                  <a:pt x="4881562" y="875606"/>
                </a:cubicBezTo>
                <a:cubicBezTo>
                  <a:pt x="4881562" y="880567"/>
                  <a:pt x="4882802" y="885527"/>
                  <a:pt x="4885283" y="890489"/>
                </a:cubicBezTo>
                <a:cubicBezTo>
                  <a:pt x="4887763" y="895450"/>
                  <a:pt x="4892724" y="897930"/>
                  <a:pt x="4900165" y="897930"/>
                </a:cubicBezTo>
                <a:cubicBezTo>
                  <a:pt x="4907607" y="897930"/>
                  <a:pt x="4918769" y="900410"/>
                  <a:pt x="4933652" y="905371"/>
                </a:cubicBezTo>
                <a:lnTo>
                  <a:pt x="4963417" y="912813"/>
                </a:lnTo>
                <a:lnTo>
                  <a:pt x="4970859" y="905371"/>
                </a:lnTo>
                <a:cubicBezTo>
                  <a:pt x="4975820" y="900410"/>
                  <a:pt x="4980780" y="897930"/>
                  <a:pt x="4985742" y="897930"/>
                </a:cubicBezTo>
                <a:lnTo>
                  <a:pt x="4978300" y="912813"/>
                </a:lnTo>
                <a:cubicBezTo>
                  <a:pt x="4968379" y="922734"/>
                  <a:pt x="4958456" y="925216"/>
                  <a:pt x="4948535" y="920254"/>
                </a:cubicBezTo>
                <a:lnTo>
                  <a:pt x="4926210" y="912813"/>
                </a:lnTo>
                <a:cubicBezTo>
                  <a:pt x="4921249" y="912813"/>
                  <a:pt x="4913808" y="910333"/>
                  <a:pt x="4903886" y="905371"/>
                </a:cubicBezTo>
                <a:cubicBezTo>
                  <a:pt x="4898925" y="905371"/>
                  <a:pt x="4895204" y="905371"/>
                  <a:pt x="4892724" y="905371"/>
                </a:cubicBezTo>
                <a:cubicBezTo>
                  <a:pt x="4890244" y="905371"/>
                  <a:pt x="4890244" y="907851"/>
                  <a:pt x="4892724" y="912813"/>
                </a:cubicBezTo>
                <a:cubicBezTo>
                  <a:pt x="4895204" y="917774"/>
                  <a:pt x="4895204" y="920254"/>
                  <a:pt x="4892724" y="920254"/>
                </a:cubicBezTo>
                <a:cubicBezTo>
                  <a:pt x="4890244" y="920254"/>
                  <a:pt x="4884042" y="920254"/>
                  <a:pt x="4874120" y="920254"/>
                </a:cubicBezTo>
                <a:lnTo>
                  <a:pt x="4859238" y="920254"/>
                </a:lnTo>
                <a:lnTo>
                  <a:pt x="4874120" y="927696"/>
                </a:lnTo>
                <a:cubicBezTo>
                  <a:pt x="4879082" y="927696"/>
                  <a:pt x="4884042" y="930176"/>
                  <a:pt x="4889003" y="935137"/>
                </a:cubicBezTo>
                <a:lnTo>
                  <a:pt x="4881562" y="935137"/>
                </a:lnTo>
                <a:cubicBezTo>
                  <a:pt x="4876601" y="940098"/>
                  <a:pt x="4869159" y="941338"/>
                  <a:pt x="4859238" y="938858"/>
                </a:cubicBezTo>
                <a:cubicBezTo>
                  <a:pt x="4849316" y="936378"/>
                  <a:pt x="4844355" y="932657"/>
                  <a:pt x="4844355" y="927696"/>
                </a:cubicBezTo>
                <a:cubicBezTo>
                  <a:pt x="4844355" y="917774"/>
                  <a:pt x="4834433" y="915293"/>
                  <a:pt x="4814589" y="920254"/>
                </a:cubicBezTo>
                <a:cubicBezTo>
                  <a:pt x="4809628" y="920254"/>
                  <a:pt x="4805907" y="921495"/>
                  <a:pt x="4803427" y="923975"/>
                </a:cubicBezTo>
                <a:cubicBezTo>
                  <a:pt x="4800947" y="926455"/>
                  <a:pt x="4802186" y="930176"/>
                  <a:pt x="4807148" y="935137"/>
                </a:cubicBezTo>
                <a:cubicBezTo>
                  <a:pt x="4812109" y="940098"/>
                  <a:pt x="4814589" y="942578"/>
                  <a:pt x="4814589" y="942578"/>
                </a:cubicBezTo>
                <a:lnTo>
                  <a:pt x="4799706" y="942578"/>
                </a:lnTo>
                <a:cubicBezTo>
                  <a:pt x="4799706" y="937617"/>
                  <a:pt x="4795986" y="935137"/>
                  <a:pt x="4788544" y="935137"/>
                </a:cubicBezTo>
                <a:cubicBezTo>
                  <a:pt x="4781103" y="935137"/>
                  <a:pt x="4779862" y="933896"/>
                  <a:pt x="4784824" y="931416"/>
                </a:cubicBezTo>
                <a:cubicBezTo>
                  <a:pt x="4789785" y="928936"/>
                  <a:pt x="4792265" y="922734"/>
                  <a:pt x="4792265" y="912813"/>
                </a:cubicBezTo>
                <a:cubicBezTo>
                  <a:pt x="4792265" y="907851"/>
                  <a:pt x="4793506" y="905371"/>
                  <a:pt x="4795986" y="905371"/>
                </a:cubicBezTo>
                <a:cubicBezTo>
                  <a:pt x="4798466" y="905371"/>
                  <a:pt x="4804668" y="905371"/>
                  <a:pt x="4814589" y="905371"/>
                </a:cubicBezTo>
                <a:lnTo>
                  <a:pt x="4844355" y="912813"/>
                </a:lnTo>
                <a:cubicBezTo>
                  <a:pt x="4849316" y="912813"/>
                  <a:pt x="4851796" y="911572"/>
                  <a:pt x="4851796" y="909092"/>
                </a:cubicBezTo>
                <a:cubicBezTo>
                  <a:pt x="4851796" y="906612"/>
                  <a:pt x="4855517" y="905371"/>
                  <a:pt x="4862958" y="905371"/>
                </a:cubicBezTo>
                <a:cubicBezTo>
                  <a:pt x="4870400" y="905371"/>
                  <a:pt x="4874120" y="902891"/>
                  <a:pt x="4874120" y="897930"/>
                </a:cubicBezTo>
                <a:lnTo>
                  <a:pt x="4859238" y="883047"/>
                </a:lnTo>
                <a:cubicBezTo>
                  <a:pt x="4859238" y="888009"/>
                  <a:pt x="4855517" y="889248"/>
                  <a:pt x="4848076" y="886768"/>
                </a:cubicBezTo>
                <a:cubicBezTo>
                  <a:pt x="4840634" y="884288"/>
                  <a:pt x="4834433" y="883047"/>
                  <a:pt x="4829472" y="883047"/>
                </a:cubicBezTo>
                <a:cubicBezTo>
                  <a:pt x="4824511" y="883047"/>
                  <a:pt x="4822031" y="881807"/>
                  <a:pt x="4822031" y="879326"/>
                </a:cubicBezTo>
                <a:cubicBezTo>
                  <a:pt x="4822031" y="876846"/>
                  <a:pt x="4822031" y="873126"/>
                  <a:pt x="4822031" y="868164"/>
                </a:cubicBezTo>
                <a:cubicBezTo>
                  <a:pt x="4822031" y="863203"/>
                  <a:pt x="4818310" y="859482"/>
                  <a:pt x="4810869" y="857002"/>
                </a:cubicBezTo>
                <a:cubicBezTo>
                  <a:pt x="4803427" y="854522"/>
                  <a:pt x="4799706" y="850801"/>
                  <a:pt x="4799706" y="845840"/>
                </a:cubicBezTo>
                <a:cubicBezTo>
                  <a:pt x="4799706" y="840879"/>
                  <a:pt x="4799706" y="837158"/>
                  <a:pt x="4799706" y="834678"/>
                </a:cubicBezTo>
                <a:cubicBezTo>
                  <a:pt x="4799706" y="832198"/>
                  <a:pt x="4802186" y="830957"/>
                  <a:pt x="4807148" y="830957"/>
                </a:cubicBezTo>
                <a:cubicBezTo>
                  <a:pt x="4812109" y="835919"/>
                  <a:pt x="4814589" y="837158"/>
                  <a:pt x="4814589" y="834678"/>
                </a:cubicBezTo>
                <a:cubicBezTo>
                  <a:pt x="4814589" y="832198"/>
                  <a:pt x="4817069" y="823516"/>
                  <a:pt x="4822031" y="808633"/>
                </a:cubicBezTo>
                <a:lnTo>
                  <a:pt x="4822031" y="794007"/>
                </a:lnTo>
                <a:close/>
                <a:moveTo>
                  <a:pt x="4607160" y="789099"/>
                </a:moveTo>
                <a:cubicBezTo>
                  <a:pt x="4609020" y="788480"/>
                  <a:pt x="4611191" y="788790"/>
                  <a:pt x="4613671" y="790030"/>
                </a:cubicBezTo>
                <a:cubicBezTo>
                  <a:pt x="4618633" y="792510"/>
                  <a:pt x="4621113" y="797471"/>
                  <a:pt x="4621113" y="804912"/>
                </a:cubicBezTo>
                <a:cubicBezTo>
                  <a:pt x="4621113" y="812354"/>
                  <a:pt x="4618633" y="816075"/>
                  <a:pt x="4613671" y="816075"/>
                </a:cubicBezTo>
                <a:cubicBezTo>
                  <a:pt x="4608710" y="816075"/>
                  <a:pt x="4604989" y="813594"/>
                  <a:pt x="4602509" y="808633"/>
                </a:cubicBezTo>
                <a:cubicBezTo>
                  <a:pt x="4600029" y="803672"/>
                  <a:pt x="4600029" y="798712"/>
                  <a:pt x="4602509" y="793750"/>
                </a:cubicBezTo>
                <a:cubicBezTo>
                  <a:pt x="4603749" y="791270"/>
                  <a:pt x="4605299" y="789720"/>
                  <a:pt x="4607160" y="789099"/>
                </a:cubicBezTo>
                <a:close/>
                <a:moveTo>
                  <a:pt x="4144863" y="789099"/>
                </a:moveTo>
                <a:cubicBezTo>
                  <a:pt x="4143623" y="788480"/>
                  <a:pt x="4142383" y="788790"/>
                  <a:pt x="4141142" y="790030"/>
                </a:cubicBezTo>
                <a:cubicBezTo>
                  <a:pt x="4138662" y="792510"/>
                  <a:pt x="4138662" y="794991"/>
                  <a:pt x="4141142" y="797471"/>
                </a:cubicBezTo>
                <a:cubicBezTo>
                  <a:pt x="4143623" y="799951"/>
                  <a:pt x="4146103" y="801192"/>
                  <a:pt x="4148583" y="801192"/>
                </a:cubicBezTo>
                <a:cubicBezTo>
                  <a:pt x="4151064" y="801192"/>
                  <a:pt x="4151064" y="798712"/>
                  <a:pt x="4148583" y="793750"/>
                </a:cubicBezTo>
                <a:cubicBezTo>
                  <a:pt x="4147343" y="791270"/>
                  <a:pt x="4146103" y="789720"/>
                  <a:pt x="4144863" y="789099"/>
                </a:cubicBezTo>
                <a:close/>
                <a:moveTo>
                  <a:pt x="4702968" y="786309"/>
                </a:moveTo>
                <a:lnTo>
                  <a:pt x="4710410" y="793750"/>
                </a:lnTo>
                <a:cubicBezTo>
                  <a:pt x="4710410" y="793750"/>
                  <a:pt x="4710410" y="794991"/>
                  <a:pt x="4710410" y="797471"/>
                </a:cubicBezTo>
                <a:cubicBezTo>
                  <a:pt x="4710410" y="799951"/>
                  <a:pt x="4707929" y="801192"/>
                  <a:pt x="4702968" y="801192"/>
                </a:cubicBezTo>
                <a:cubicBezTo>
                  <a:pt x="4702968" y="801192"/>
                  <a:pt x="4702968" y="798712"/>
                  <a:pt x="4702968" y="793750"/>
                </a:cubicBezTo>
                <a:close/>
                <a:moveTo>
                  <a:pt x="4182070" y="786309"/>
                </a:moveTo>
                <a:cubicBezTo>
                  <a:pt x="4177109" y="786309"/>
                  <a:pt x="4172148" y="791270"/>
                  <a:pt x="4167187" y="801192"/>
                </a:cubicBezTo>
                <a:cubicBezTo>
                  <a:pt x="4167187" y="811113"/>
                  <a:pt x="4174628" y="813594"/>
                  <a:pt x="4189511" y="808633"/>
                </a:cubicBezTo>
                <a:lnTo>
                  <a:pt x="4174628" y="793750"/>
                </a:lnTo>
                <a:cubicBezTo>
                  <a:pt x="4179590" y="793750"/>
                  <a:pt x="4182070" y="791270"/>
                  <a:pt x="4182070" y="786309"/>
                </a:cubicBezTo>
                <a:close/>
                <a:moveTo>
                  <a:pt x="4061147" y="782588"/>
                </a:moveTo>
                <a:cubicBezTo>
                  <a:pt x="4059907" y="782588"/>
                  <a:pt x="4058046" y="783828"/>
                  <a:pt x="4055566" y="786309"/>
                </a:cubicBezTo>
                <a:cubicBezTo>
                  <a:pt x="4050605" y="786309"/>
                  <a:pt x="4048125" y="786309"/>
                  <a:pt x="4048125" y="786309"/>
                </a:cubicBezTo>
                <a:cubicBezTo>
                  <a:pt x="4048125" y="786309"/>
                  <a:pt x="4048125" y="788789"/>
                  <a:pt x="4048125" y="793750"/>
                </a:cubicBezTo>
                <a:lnTo>
                  <a:pt x="4055566" y="793750"/>
                </a:lnTo>
                <a:cubicBezTo>
                  <a:pt x="4060527" y="793750"/>
                  <a:pt x="4063007" y="791270"/>
                  <a:pt x="4063007" y="786309"/>
                </a:cubicBezTo>
                <a:cubicBezTo>
                  <a:pt x="4063007" y="783828"/>
                  <a:pt x="4062387" y="782588"/>
                  <a:pt x="4061147" y="782588"/>
                </a:cubicBezTo>
                <a:close/>
                <a:moveTo>
                  <a:pt x="4941093" y="778868"/>
                </a:moveTo>
                <a:lnTo>
                  <a:pt x="4941093" y="786309"/>
                </a:lnTo>
                <a:cubicBezTo>
                  <a:pt x="4941093" y="786309"/>
                  <a:pt x="4939852" y="785068"/>
                  <a:pt x="4937372" y="782588"/>
                </a:cubicBezTo>
                <a:cubicBezTo>
                  <a:pt x="4934892" y="780108"/>
                  <a:pt x="4936132" y="778868"/>
                  <a:pt x="4941093" y="778868"/>
                </a:cubicBezTo>
                <a:close/>
                <a:moveTo>
                  <a:pt x="4755058" y="778868"/>
                </a:moveTo>
                <a:lnTo>
                  <a:pt x="4762499" y="786309"/>
                </a:lnTo>
                <a:lnTo>
                  <a:pt x="4755058" y="786309"/>
                </a:lnTo>
                <a:cubicBezTo>
                  <a:pt x="4750097" y="786309"/>
                  <a:pt x="4747617" y="786309"/>
                  <a:pt x="4747617" y="786309"/>
                </a:cubicBezTo>
                <a:cubicBezTo>
                  <a:pt x="4747617" y="786309"/>
                  <a:pt x="4747617" y="785068"/>
                  <a:pt x="4747617" y="782588"/>
                </a:cubicBezTo>
                <a:cubicBezTo>
                  <a:pt x="4747617" y="780108"/>
                  <a:pt x="4750097" y="778868"/>
                  <a:pt x="4755058" y="778868"/>
                </a:cubicBezTo>
                <a:close/>
                <a:moveTo>
                  <a:pt x="4122539" y="778868"/>
                </a:moveTo>
                <a:cubicBezTo>
                  <a:pt x="4122539" y="783829"/>
                  <a:pt x="4122539" y="787550"/>
                  <a:pt x="4122539" y="790030"/>
                </a:cubicBezTo>
                <a:cubicBezTo>
                  <a:pt x="4122539" y="792510"/>
                  <a:pt x="4122539" y="793750"/>
                  <a:pt x="4122539" y="793750"/>
                </a:cubicBezTo>
                <a:cubicBezTo>
                  <a:pt x="4122539" y="793750"/>
                  <a:pt x="4125019" y="793750"/>
                  <a:pt x="4129980" y="793750"/>
                </a:cubicBezTo>
                <a:cubicBezTo>
                  <a:pt x="4129980" y="793750"/>
                  <a:pt x="4129980" y="791270"/>
                  <a:pt x="4129980" y="786309"/>
                </a:cubicBezTo>
                <a:close/>
                <a:moveTo>
                  <a:pt x="4516933" y="771426"/>
                </a:moveTo>
                <a:cubicBezTo>
                  <a:pt x="4521894" y="771426"/>
                  <a:pt x="4524374" y="771426"/>
                  <a:pt x="4524374" y="771426"/>
                </a:cubicBezTo>
                <a:lnTo>
                  <a:pt x="4524374" y="778868"/>
                </a:lnTo>
                <a:close/>
                <a:moveTo>
                  <a:pt x="4085332" y="771426"/>
                </a:moveTo>
                <a:cubicBezTo>
                  <a:pt x="4090293" y="776387"/>
                  <a:pt x="4092773" y="781348"/>
                  <a:pt x="4092773" y="786309"/>
                </a:cubicBezTo>
                <a:lnTo>
                  <a:pt x="4100214" y="786309"/>
                </a:lnTo>
                <a:cubicBezTo>
                  <a:pt x="4100214" y="781348"/>
                  <a:pt x="4097734" y="776387"/>
                  <a:pt x="4092773" y="771426"/>
                </a:cubicBezTo>
                <a:close/>
                <a:moveTo>
                  <a:pt x="1718964" y="771426"/>
                </a:moveTo>
                <a:lnTo>
                  <a:pt x="1704082" y="778868"/>
                </a:lnTo>
                <a:cubicBezTo>
                  <a:pt x="1694160" y="778868"/>
                  <a:pt x="1681757" y="781348"/>
                  <a:pt x="1666875" y="786309"/>
                </a:cubicBezTo>
                <a:cubicBezTo>
                  <a:pt x="1666875" y="791270"/>
                  <a:pt x="1666875" y="796230"/>
                  <a:pt x="1666875" y="801192"/>
                </a:cubicBezTo>
                <a:lnTo>
                  <a:pt x="1674316" y="801192"/>
                </a:lnTo>
                <a:lnTo>
                  <a:pt x="1666875" y="808633"/>
                </a:lnTo>
                <a:cubicBezTo>
                  <a:pt x="1661914" y="813594"/>
                  <a:pt x="1661914" y="817315"/>
                  <a:pt x="1666875" y="819795"/>
                </a:cubicBezTo>
                <a:cubicBezTo>
                  <a:pt x="1671836" y="822275"/>
                  <a:pt x="1681757" y="823516"/>
                  <a:pt x="1696640" y="823516"/>
                </a:cubicBezTo>
                <a:lnTo>
                  <a:pt x="1711523" y="823516"/>
                </a:lnTo>
                <a:lnTo>
                  <a:pt x="1711523" y="801192"/>
                </a:lnTo>
                <a:close/>
                <a:moveTo>
                  <a:pt x="4727153" y="767705"/>
                </a:moveTo>
                <a:cubicBezTo>
                  <a:pt x="4728393" y="767705"/>
                  <a:pt x="4730253" y="768945"/>
                  <a:pt x="4732734" y="771426"/>
                </a:cubicBezTo>
                <a:lnTo>
                  <a:pt x="4725292" y="771426"/>
                </a:lnTo>
                <a:cubicBezTo>
                  <a:pt x="4725292" y="768945"/>
                  <a:pt x="4725912" y="767705"/>
                  <a:pt x="4727153" y="767705"/>
                </a:cubicBezTo>
                <a:close/>
                <a:moveTo>
                  <a:pt x="4755058" y="763985"/>
                </a:moveTo>
                <a:cubicBezTo>
                  <a:pt x="4755058" y="763985"/>
                  <a:pt x="4757538" y="763985"/>
                  <a:pt x="4762499" y="763985"/>
                </a:cubicBezTo>
                <a:cubicBezTo>
                  <a:pt x="4767461" y="763985"/>
                  <a:pt x="4769941" y="763985"/>
                  <a:pt x="4769941" y="763985"/>
                </a:cubicBezTo>
                <a:lnTo>
                  <a:pt x="4762499" y="771426"/>
                </a:lnTo>
                <a:cubicBezTo>
                  <a:pt x="4757538" y="771426"/>
                  <a:pt x="4755058" y="771426"/>
                  <a:pt x="4755058" y="771426"/>
                </a:cubicBezTo>
                <a:cubicBezTo>
                  <a:pt x="4755058" y="771426"/>
                  <a:pt x="4755058" y="768946"/>
                  <a:pt x="4755058" y="763985"/>
                </a:cubicBezTo>
                <a:close/>
                <a:moveTo>
                  <a:pt x="4211835" y="763985"/>
                </a:moveTo>
                <a:cubicBezTo>
                  <a:pt x="4206875" y="763985"/>
                  <a:pt x="4204394" y="766465"/>
                  <a:pt x="4204394" y="771426"/>
                </a:cubicBezTo>
                <a:cubicBezTo>
                  <a:pt x="4204394" y="776387"/>
                  <a:pt x="4206875" y="778868"/>
                  <a:pt x="4211835" y="778868"/>
                </a:cubicBezTo>
                <a:lnTo>
                  <a:pt x="4219277" y="771426"/>
                </a:lnTo>
                <a:cubicBezTo>
                  <a:pt x="4219277" y="771426"/>
                  <a:pt x="4218037" y="770185"/>
                  <a:pt x="4215556" y="767705"/>
                </a:cubicBezTo>
                <a:cubicBezTo>
                  <a:pt x="4213076" y="765225"/>
                  <a:pt x="4211835" y="763985"/>
                  <a:pt x="4211835" y="763985"/>
                </a:cubicBezTo>
                <a:close/>
                <a:moveTo>
                  <a:pt x="3973711" y="763985"/>
                </a:moveTo>
                <a:lnTo>
                  <a:pt x="3973711" y="771426"/>
                </a:lnTo>
                <a:lnTo>
                  <a:pt x="4003476" y="778868"/>
                </a:lnTo>
                <a:cubicBezTo>
                  <a:pt x="4003476" y="773906"/>
                  <a:pt x="3998515" y="771426"/>
                  <a:pt x="3988593" y="771426"/>
                </a:cubicBezTo>
                <a:cubicBezTo>
                  <a:pt x="3988593" y="766465"/>
                  <a:pt x="3986113" y="763985"/>
                  <a:pt x="3981152" y="763985"/>
                </a:cubicBezTo>
                <a:cubicBezTo>
                  <a:pt x="3976191" y="763985"/>
                  <a:pt x="3973711" y="763985"/>
                  <a:pt x="3973711" y="763985"/>
                </a:cubicBezTo>
                <a:close/>
                <a:moveTo>
                  <a:pt x="3996035" y="756543"/>
                </a:moveTo>
                <a:cubicBezTo>
                  <a:pt x="3996035" y="756543"/>
                  <a:pt x="3998515" y="759023"/>
                  <a:pt x="4003476" y="763985"/>
                </a:cubicBezTo>
                <a:lnTo>
                  <a:pt x="4003476" y="756543"/>
                </a:lnTo>
                <a:cubicBezTo>
                  <a:pt x="3998515" y="756543"/>
                  <a:pt x="3996035" y="756543"/>
                  <a:pt x="3996035" y="756543"/>
                </a:cubicBezTo>
                <a:close/>
                <a:moveTo>
                  <a:pt x="4918769" y="749102"/>
                </a:moveTo>
                <a:lnTo>
                  <a:pt x="4948535" y="756543"/>
                </a:lnTo>
                <a:cubicBezTo>
                  <a:pt x="4958456" y="761505"/>
                  <a:pt x="4967138" y="762744"/>
                  <a:pt x="4974579" y="760264"/>
                </a:cubicBezTo>
                <a:cubicBezTo>
                  <a:pt x="4982021" y="757784"/>
                  <a:pt x="4990703" y="759023"/>
                  <a:pt x="5000624" y="763985"/>
                </a:cubicBezTo>
                <a:cubicBezTo>
                  <a:pt x="5010546" y="768946"/>
                  <a:pt x="5017987" y="772667"/>
                  <a:pt x="5022949" y="775147"/>
                </a:cubicBezTo>
                <a:cubicBezTo>
                  <a:pt x="5027910" y="777627"/>
                  <a:pt x="5032870" y="776387"/>
                  <a:pt x="5037831" y="771426"/>
                </a:cubicBezTo>
                <a:lnTo>
                  <a:pt x="5045273" y="763985"/>
                </a:lnTo>
                <a:cubicBezTo>
                  <a:pt x="5050234" y="783829"/>
                  <a:pt x="5050234" y="793750"/>
                  <a:pt x="5045273" y="793750"/>
                </a:cubicBezTo>
                <a:lnTo>
                  <a:pt x="5037831" y="793750"/>
                </a:lnTo>
                <a:lnTo>
                  <a:pt x="5045273" y="801192"/>
                </a:lnTo>
                <a:cubicBezTo>
                  <a:pt x="5060156" y="806153"/>
                  <a:pt x="5060156" y="813594"/>
                  <a:pt x="5045273" y="823516"/>
                </a:cubicBezTo>
                <a:lnTo>
                  <a:pt x="5030390" y="830957"/>
                </a:lnTo>
                <a:lnTo>
                  <a:pt x="5030390" y="838399"/>
                </a:lnTo>
                <a:cubicBezTo>
                  <a:pt x="5030390" y="843360"/>
                  <a:pt x="5029149" y="847081"/>
                  <a:pt x="5026669" y="849561"/>
                </a:cubicBezTo>
                <a:cubicBezTo>
                  <a:pt x="5024189" y="852041"/>
                  <a:pt x="5020468" y="850801"/>
                  <a:pt x="5015507" y="845840"/>
                </a:cubicBezTo>
                <a:cubicBezTo>
                  <a:pt x="5010546" y="840879"/>
                  <a:pt x="5008066" y="835919"/>
                  <a:pt x="5008066" y="830957"/>
                </a:cubicBezTo>
                <a:cubicBezTo>
                  <a:pt x="5017987" y="821036"/>
                  <a:pt x="5013027" y="808633"/>
                  <a:pt x="4993183" y="793750"/>
                </a:cubicBezTo>
                <a:cubicBezTo>
                  <a:pt x="4988222" y="788789"/>
                  <a:pt x="4985742" y="786309"/>
                  <a:pt x="4985742" y="786309"/>
                </a:cubicBezTo>
                <a:cubicBezTo>
                  <a:pt x="4985742" y="781348"/>
                  <a:pt x="4984501" y="780108"/>
                  <a:pt x="4982021" y="782588"/>
                </a:cubicBezTo>
                <a:cubicBezTo>
                  <a:pt x="4979541" y="785068"/>
                  <a:pt x="4973339" y="783829"/>
                  <a:pt x="4963417" y="778868"/>
                </a:cubicBezTo>
                <a:cubicBezTo>
                  <a:pt x="4953496" y="773906"/>
                  <a:pt x="4948535" y="770185"/>
                  <a:pt x="4948535" y="767705"/>
                </a:cubicBezTo>
                <a:cubicBezTo>
                  <a:pt x="4948535" y="765225"/>
                  <a:pt x="4941093" y="761505"/>
                  <a:pt x="4926210" y="756543"/>
                </a:cubicBezTo>
                <a:close/>
                <a:moveTo>
                  <a:pt x="4178349" y="745381"/>
                </a:moveTo>
                <a:cubicBezTo>
                  <a:pt x="4175869" y="745381"/>
                  <a:pt x="4172148" y="746621"/>
                  <a:pt x="4167187" y="749102"/>
                </a:cubicBezTo>
                <a:cubicBezTo>
                  <a:pt x="4162226" y="749102"/>
                  <a:pt x="4159745" y="749102"/>
                  <a:pt x="4159745" y="749102"/>
                </a:cubicBezTo>
                <a:cubicBezTo>
                  <a:pt x="4159745" y="749102"/>
                  <a:pt x="4162226" y="751582"/>
                  <a:pt x="4167187" y="756543"/>
                </a:cubicBezTo>
                <a:cubicBezTo>
                  <a:pt x="4172148" y="751582"/>
                  <a:pt x="4177109" y="749102"/>
                  <a:pt x="4182070" y="749102"/>
                </a:cubicBezTo>
                <a:cubicBezTo>
                  <a:pt x="4182070" y="746621"/>
                  <a:pt x="4180830" y="745381"/>
                  <a:pt x="4178349" y="745381"/>
                </a:cubicBezTo>
                <a:close/>
                <a:moveTo>
                  <a:pt x="5186660" y="741660"/>
                </a:moveTo>
                <a:cubicBezTo>
                  <a:pt x="5186660" y="741660"/>
                  <a:pt x="5187900" y="742901"/>
                  <a:pt x="5190380" y="745381"/>
                </a:cubicBezTo>
                <a:cubicBezTo>
                  <a:pt x="5192860" y="747861"/>
                  <a:pt x="5191621" y="749102"/>
                  <a:pt x="5186660" y="749102"/>
                </a:cubicBezTo>
                <a:cubicBezTo>
                  <a:pt x="5186660" y="744141"/>
                  <a:pt x="5186660" y="741660"/>
                  <a:pt x="5186660" y="741660"/>
                </a:cubicBezTo>
                <a:close/>
                <a:moveTo>
                  <a:pt x="4211835" y="741660"/>
                </a:moveTo>
                <a:cubicBezTo>
                  <a:pt x="4211835" y="741660"/>
                  <a:pt x="4211835" y="742901"/>
                  <a:pt x="4211835" y="745381"/>
                </a:cubicBezTo>
                <a:cubicBezTo>
                  <a:pt x="4211835" y="747861"/>
                  <a:pt x="4214316" y="749102"/>
                  <a:pt x="4219277" y="749102"/>
                </a:cubicBezTo>
                <a:lnTo>
                  <a:pt x="4226718" y="749102"/>
                </a:lnTo>
                <a:cubicBezTo>
                  <a:pt x="4221757" y="744141"/>
                  <a:pt x="4216797" y="741660"/>
                  <a:pt x="4211835" y="741660"/>
                </a:cubicBezTo>
                <a:close/>
                <a:moveTo>
                  <a:pt x="5030390" y="734219"/>
                </a:moveTo>
                <a:cubicBezTo>
                  <a:pt x="5035351" y="734219"/>
                  <a:pt x="5039072" y="734219"/>
                  <a:pt x="5041552" y="734219"/>
                </a:cubicBezTo>
                <a:cubicBezTo>
                  <a:pt x="5044032" y="734219"/>
                  <a:pt x="5045273" y="734219"/>
                  <a:pt x="5045273" y="734219"/>
                </a:cubicBezTo>
                <a:lnTo>
                  <a:pt x="5037831" y="741660"/>
                </a:lnTo>
                <a:close/>
                <a:moveTo>
                  <a:pt x="5015507" y="734219"/>
                </a:moveTo>
                <a:cubicBezTo>
                  <a:pt x="5015507" y="734219"/>
                  <a:pt x="5015507" y="735460"/>
                  <a:pt x="5015507" y="737940"/>
                </a:cubicBezTo>
                <a:cubicBezTo>
                  <a:pt x="5015507" y="740420"/>
                  <a:pt x="5017987" y="744141"/>
                  <a:pt x="5022949" y="749102"/>
                </a:cubicBezTo>
                <a:cubicBezTo>
                  <a:pt x="5022949" y="754063"/>
                  <a:pt x="5015507" y="754063"/>
                  <a:pt x="5000624" y="749102"/>
                </a:cubicBezTo>
                <a:lnTo>
                  <a:pt x="4993183" y="741660"/>
                </a:lnTo>
                <a:lnTo>
                  <a:pt x="5008066" y="741660"/>
                </a:lnTo>
                <a:close/>
                <a:moveTo>
                  <a:pt x="4740175" y="730498"/>
                </a:moveTo>
                <a:cubicBezTo>
                  <a:pt x="4742655" y="730498"/>
                  <a:pt x="4745136" y="731738"/>
                  <a:pt x="4747617" y="734219"/>
                </a:cubicBezTo>
                <a:cubicBezTo>
                  <a:pt x="4747617" y="734219"/>
                  <a:pt x="4747617" y="736699"/>
                  <a:pt x="4747617" y="741660"/>
                </a:cubicBezTo>
                <a:cubicBezTo>
                  <a:pt x="4737695" y="741660"/>
                  <a:pt x="4735214" y="744141"/>
                  <a:pt x="4740175" y="749102"/>
                </a:cubicBezTo>
                <a:lnTo>
                  <a:pt x="4732734" y="756543"/>
                </a:lnTo>
                <a:cubicBezTo>
                  <a:pt x="4722812" y="756543"/>
                  <a:pt x="4712890" y="756543"/>
                  <a:pt x="4702968" y="756543"/>
                </a:cubicBezTo>
                <a:lnTo>
                  <a:pt x="4702968" y="749102"/>
                </a:lnTo>
                <a:cubicBezTo>
                  <a:pt x="4707929" y="749102"/>
                  <a:pt x="4711650" y="747861"/>
                  <a:pt x="4714130" y="745381"/>
                </a:cubicBezTo>
                <a:cubicBezTo>
                  <a:pt x="4716610" y="742901"/>
                  <a:pt x="4719092" y="741660"/>
                  <a:pt x="4721572" y="741660"/>
                </a:cubicBezTo>
                <a:cubicBezTo>
                  <a:pt x="4724052" y="741660"/>
                  <a:pt x="4726533" y="741660"/>
                  <a:pt x="4729013" y="741660"/>
                </a:cubicBezTo>
                <a:cubicBezTo>
                  <a:pt x="4731493" y="741660"/>
                  <a:pt x="4732734" y="739180"/>
                  <a:pt x="4732734" y="734219"/>
                </a:cubicBezTo>
                <a:cubicBezTo>
                  <a:pt x="4735214" y="731738"/>
                  <a:pt x="4737694" y="730498"/>
                  <a:pt x="4740175" y="730498"/>
                </a:cubicBezTo>
                <a:close/>
                <a:moveTo>
                  <a:pt x="4323456" y="729568"/>
                </a:moveTo>
                <a:cubicBezTo>
                  <a:pt x="4320976" y="730189"/>
                  <a:pt x="4318496" y="731738"/>
                  <a:pt x="4316015" y="734219"/>
                </a:cubicBezTo>
                <a:cubicBezTo>
                  <a:pt x="4306093" y="744141"/>
                  <a:pt x="4306093" y="751582"/>
                  <a:pt x="4316015" y="756543"/>
                </a:cubicBezTo>
                <a:cubicBezTo>
                  <a:pt x="4325936" y="766465"/>
                  <a:pt x="4330898" y="763985"/>
                  <a:pt x="4330898" y="749102"/>
                </a:cubicBezTo>
                <a:cubicBezTo>
                  <a:pt x="4335859" y="739180"/>
                  <a:pt x="4335859" y="732978"/>
                  <a:pt x="4330898" y="730498"/>
                </a:cubicBezTo>
                <a:cubicBezTo>
                  <a:pt x="4328417" y="729258"/>
                  <a:pt x="4325937" y="728948"/>
                  <a:pt x="4323456" y="729568"/>
                </a:cubicBezTo>
                <a:close/>
                <a:moveTo>
                  <a:pt x="4903886" y="719336"/>
                </a:moveTo>
                <a:lnTo>
                  <a:pt x="4918769" y="726778"/>
                </a:lnTo>
                <a:cubicBezTo>
                  <a:pt x="4918769" y="736699"/>
                  <a:pt x="4908847" y="741660"/>
                  <a:pt x="4889003" y="741660"/>
                </a:cubicBezTo>
                <a:cubicBezTo>
                  <a:pt x="4884042" y="736699"/>
                  <a:pt x="4879082" y="734219"/>
                  <a:pt x="4874120" y="734219"/>
                </a:cubicBezTo>
                <a:cubicBezTo>
                  <a:pt x="4864199" y="734219"/>
                  <a:pt x="4859238" y="732978"/>
                  <a:pt x="4859238" y="730498"/>
                </a:cubicBezTo>
                <a:cubicBezTo>
                  <a:pt x="4859238" y="728018"/>
                  <a:pt x="4864199" y="726778"/>
                  <a:pt x="4874120" y="726778"/>
                </a:cubicBezTo>
                <a:close/>
                <a:moveTo>
                  <a:pt x="4978300" y="711895"/>
                </a:moveTo>
                <a:lnTo>
                  <a:pt x="4985742" y="711895"/>
                </a:lnTo>
                <a:cubicBezTo>
                  <a:pt x="4985742" y="716856"/>
                  <a:pt x="4984501" y="720577"/>
                  <a:pt x="4982021" y="723057"/>
                </a:cubicBezTo>
                <a:cubicBezTo>
                  <a:pt x="4979541" y="725537"/>
                  <a:pt x="4978300" y="726778"/>
                  <a:pt x="4978300" y="726778"/>
                </a:cubicBezTo>
                <a:lnTo>
                  <a:pt x="4978300" y="741660"/>
                </a:lnTo>
                <a:lnTo>
                  <a:pt x="4963417" y="726778"/>
                </a:lnTo>
                <a:lnTo>
                  <a:pt x="4955976" y="719336"/>
                </a:lnTo>
                <a:cubicBezTo>
                  <a:pt x="4960937" y="719336"/>
                  <a:pt x="4965897" y="718096"/>
                  <a:pt x="4970859" y="715616"/>
                </a:cubicBezTo>
                <a:cubicBezTo>
                  <a:pt x="4975820" y="713135"/>
                  <a:pt x="4978300" y="711895"/>
                  <a:pt x="4978300" y="711895"/>
                </a:cubicBezTo>
                <a:close/>
                <a:moveTo>
                  <a:pt x="4263925" y="711895"/>
                </a:moveTo>
                <a:cubicBezTo>
                  <a:pt x="4263925" y="711895"/>
                  <a:pt x="4263925" y="714375"/>
                  <a:pt x="4263925" y="719336"/>
                </a:cubicBezTo>
                <a:cubicBezTo>
                  <a:pt x="4263925" y="719336"/>
                  <a:pt x="4266405" y="719336"/>
                  <a:pt x="4271367" y="719336"/>
                </a:cubicBezTo>
                <a:cubicBezTo>
                  <a:pt x="4276328" y="719336"/>
                  <a:pt x="4278808" y="719336"/>
                  <a:pt x="4278808" y="719336"/>
                </a:cubicBezTo>
                <a:cubicBezTo>
                  <a:pt x="4278808" y="714375"/>
                  <a:pt x="4278808" y="711895"/>
                  <a:pt x="4278808" y="711895"/>
                </a:cubicBezTo>
                <a:cubicBezTo>
                  <a:pt x="4278808" y="711895"/>
                  <a:pt x="4276328" y="711895"/>
                  <a:pt x="4271367" y="711895"/>
                </a:cubicBezTo>
                <a:cubicBezTo>
                  <a:pt x="4266405" y="711895"/>
                  <a:pt x="4263925" y="711895"/>
                  <a:pt x="4263925" y="711895"/>
                </a:cubicBezTo>
                <a:close/>
                <a:moveTo>
                  <a:pt x="5022019" y="706314"/>
                </a:moveTo>
                <a:cubicBezTo>
                  <a:pt x="5023879" y="706314"/>
                  <a:pt x="5025429" y="706934"/>
                  <a:pt x="5026669" y="708174"/>
                </a:cubicBezTo>
                <a:cubicBezTo>
                  <a:pt x="5029149" y="710654"/>
                  <a:pt x="5030390" y="714375"/>
                  <a:pt x="5030390" y="719336"/>
                </a:cubicBezTo>
                <a:cubicBezTo>
                  <a:pt x="5030390" y="724298"/>
                  <a:pt x="5027910" y="726778"/>
                  <a:pt x="5022949" y="726778"/>
                </a:cubicBezTo>
                <a:cubicBezTo>
                  <a:pt x="5017987" y="726778"/>
                  <a:pt x="5014267" y="724298"/>
                  <a:pt x="5011786" y="719336"/>
                </a:cubicBezTo>
                <a:cubicBezTo>
                  <a:pt x="5009306" y="714375"/>
                  <a:pt x="5010546" y="710654"/>
                  <a:pt x="5015507" y="708174"/>
                </a:cubicBezTo>
                <a:cubicBezTo>
                  <a:pt x="5017988" y="706934"/>
                  <a:pt x="5020159" y="706314"/>
                  <a:pt x="5022019" y="706314"/>
                </a:cubicBezTo>
                <a:close/>
                <a:moveTo>
                  <a:pt x="1287363" y="693291"/>
                </a:moveTo>
                <a:cubicBezTo>
                  <a:pt x="1289843" y="693291"/>
                  <a:pt x="1292324" y="694531"/>
                  <a:pt x="1294805" y="697012"/>
                </a:cubicBezTo>
                <a:lnTo>
                  <a:pt x="1287363" y="697012"/>
                </a:lnTo>
                <a:lnTo>
                  <a:pt x="1279921" y="697012"/>
                </a:lnTo>
                <a:cubicBezTo>
                  <a:pt x="1282402" y="694531"/>
                  <a:pt x="1284883" y="693291"/>
                  <a:pt x="1287363" y="693291"/>
                </a:cubicBezTo>
                <a:close/>
                <a:moveTo>
                  <a:pt x="4405312" y="689571"/>
                </a:moveTo>
                <a:cubicBezTo>
                  <a:pt x="4415233" y="689571"/>
                  <a:pt x="4421435" y="690811"/>
                  <a:pt x="4423915" y="693291"/>
                </a:cubicBezTo>
                <a:cubicBezTo>
                  <a:pt x="4426395" y="695771"/>
                  <a:pt x="4425156" y="699492"/>
                  <a:pt x="4420195" y="704453"/>
                </a:cubicBezTo>
                <a:cubicBezTo>
                  <a:pt x="4415233" y="704453"/>
                  <a:pt x="4413994" y="705694"/>
                  <a:pt x="4416474" y="708174"/>
                </a:cubicBezTo>
                <a:cubicBezTo>
                  <a:pt x="4418954" y="710654"/>
                  <a:pt x="4420195" y="714375"/>
                  <a:pt x="4420195" y="719336"/>
                </a:cubicBezTo>
                <a:cubicBezTo>
                  <a:pt x="4435077" y="724298"/>
                  <a:pt x="4449960" y="721816"/>
                  <a:pt x="4464843" y="711895"/>
                </a:cubicBezTo>
                <a:cubicBezTo>
                  <a:pt x="4469804" y="706934"/>
                  <a:pt x="4473525" y="704453"/>
                  <a:pt x="4476005" y="704453"/>
                </a:cubicBezTo>
                <a:cubicBezTo>
                  <a:pt x="4478485" y="704453"/>
                  <a:pt x="4479726" y="704453"/>
                  <a:pt x="4479726" y="704453"/>
                </a:cubicBezTo>
                <a:lnTo>
                  <a:pt x="4479726" y="697012"/>
                </a:lnTo>
                <a:lnTo>
                  <a:pt x="4487167" y="689571"/>
                </a:lnTo>
                <a:cubicBezTo>
                  <a:pt x="4492129" y="694532"/>
                  <a:pt x="4499570" y="697012"/>
                  <a:pt x="4509492" y="697012"/>
                </a:cubicBezTo>
                <a:lnTo>
                  <a:pt x="4531816" y="711895"/>
                </a:lnTo>
                <a:lnTo>
                  <a:pt x="4502050" y="719336"/>
                </a:lnTo>
                <a:cubicBezTo>
                  <a:pt x="4497089" y="714375"/>
                  <a:pt x="4493368" y="711895"/>
                  <a:pt x="4490888" y="711895"/>
                </a:cubicBezTo>
                <a:cubicBezTo>
                  <a:pt x="4488408" y="711895"/>
                  <a:pt x="4485927" y="716856"/>
                  <a:pt x="4483447" y="726778"/>
                </a:cubicBezTo>
                <a:cubicBezTo>
                  <a:pt x="4480967" y="736699"/>
                  <a:pt x="4479726" y="744141"/>
                  <a:pt x="4479726" y="749102"/>
                </a:cubicBezTo>
                <a:cubicBezTo>
                  <a:pt x="4484687" y="754063"/>
                  <a:pt x="4484687" y="759023"/>
                  <a:pt x="4479726" y="763985"/>
                </a:cubicBezTo>
                <a:lnTo>
                  <a:pt x="4479726" y="771426"/>
                </a:lnTo>
                <a:cubicBezTo>
                  <a:pt x="4464843" y="781348"/>
                  <a:pt x="4452440" y="781348"/>
                  <a:pt x="4442519" y="771426"/>
                </a:cubicBezTo>
                <a:lnTo>
                  <a:pt x="4449960" y="763985"/>
                </a:lnTo>
                <a:cubicBezTo>
                  <a:pt x="4454922" y="768946"/>
                  <a:pt x="4458642" y="770185"/>
                  <a:pt x="4461122" y="767705"/>
                </a:cubicBezTo>
                <a:cubicBezTo>
                  <a:pt x="4463602" y="765225"/>
                  <a:pt x="4462363" y="759023"/>
                  <a:pt x="4457402" y="749102"/>
                </a:cubicBezTo>
                <a:cubicBezTo>
                  <a:pt x="4457402" y="749102"/>
                  <a:pt x="4456161" y="747861"/>
                  <a:pt x="4453681" y="745381"/>
                </a:cubicBezTo>
                <a:cubicBezTo>
                  <a:pt x="4451201" y="742901"/>
                  <a:pt x="4449960" y="741660"/>
                  <a:pt x="4449960" y="741660"/>
                </a:cubicBezTo>
                <a:lnTo>
                  <a:pt x="4435077" y="734219"/>
                </a:lnTo>
                <a:cubicBezTo>
                  <a:pt x="4430116" y="734219"/>
                  <a:pt x="4425156" y="731739"/>
                  <a:pt x="4420195" y="726778"/>
                </a:cubicBezTo>
                <a:cubicBezTo>
                  <a:pt x="4415233" y="726778"/>
                  <a:pt x="4407792" y="721816"/>
                  <a:pt x="4397870" y="711895"/>
                </a:cubicBezTo>
                <a:cubicBezTo>
                  <a:pt x="4387949" y="701973"/>
                  <a:pt x="4384228" y="695771"/>
                  <a:pt x="4386708" y="693291"/>
                </a:cubicBezTo>
                <a:cubicBezTo>
                  <a:pt x="4389188" y="690811"/>
                  <a:pt x="4395390" y="689571"/>
                  <a:pt x="4405312" y="689571"/>
                </a:cubicBezTo>
                <a:close/>
                <a:moveTo>
                  <a:pt x="4018359" y="689571"/>
                </a:moveTo>
                <a:cubicBezTo>
                  <a:pt x="4008437" y="689571"/>
                  <a:pt x="4005957" y="694532"/>
                  <a:pt x="4010918" y="704453"/>
                </a:cubicBezTo>
                <a:cubicBezTo>
                  <a:pt x="4015879" y="714375"/>
                  <a:pt x="4027041" y="719336"/>
                  <a:pt x="4044404" y="719336"/>
                </a:cubicBezTo>
                <a:cubicBezTo>
                  <a:pt x="4061767" y="719336"/>
                  <a:pt x="4070449" y="716856"/>
                  <a:pt x="4070449" y="711895"/>
                </a:cubicBezTo>
                <a:lnTo>
                  <a:pt x="4055566" y="704453"/>
                </a:lnTo>
                <a:lnTo>
                  <a:pt x="4025800" y="697012"/>
                </a:lnTo>
                <a:cubicBezTo>
                  <a:pt x="4025800" y="692051"/>
                  <a:pt x="4023320" y="689571"/>
                  <a:pt x="4018359" y="689571"/>
                </a:cubicBezTo>
                <a:close/>
                <a:moveTo>
                  <a:pt x="3936504" y="689571"/>
                </a:moveTo>
                <a:lnTo>
                  <a:pt x="3958828" y="704453"/>
                </a:lnTo>
                <a:cubicBezTo>
                  <a:pt x="3968750" y="704453"/>
                  <a:pt x="3973711" y="704453"/>
                  <a:pt x="3973711" y="704453"/>
                </a:cubicBezTo>
                <a:cubicBezTo>
                  <a:pt x="3973711" y="699492"/>
                  <a:pt x="3967510" y="695771"/>
                  <a:pt x="3955107" y="693291"/>
                </a:cubicBezTo>
                <a:cubicBezTo>
                  <a:pt x="3942705" y="690811"/>
                  <a:pt x="3936504" y="689571"/>
                  <a:pt x="3936504" y="689571"/>
                </a:cubicBezTo>
                <a:close/>
                <a:moveTo>
                  <a:pt x="3965781" y="685423"/>
                </a:moveTo>
                <a:lnTo>
                  <a:pt x="3966269" y="685850"/>
                </a:lnTo>
                <a:cubicBezTo>
                  <a:pt x="3966269" y="688330"/>
                  <a:pt x="3969990" y="689571"/>
                  <a:pt x="3977431" y="689571"/>
                </a:cubicBezTo>
                <a:cubicBezTo>
                  <a:pt x="3984873" y="689571"/>
                  <a:pt x="3988593" y="689571"/>
                  <a:pt x="3988593" y="689571"/>
                </a:cubicBezTo>
                <a:close/>
                <a:moveTo>
                  <a:pt x="4713200" y="684920"/>
                </a:moveTo>
                <a:cubicBezTo>
                  <a:pt x="4715060" y="684300"/>
                  <a:pt x="4717851" y="684610"/>
                  <a:pt x="4721572" y="685850"/>
                </a:cubicBezTo>
                <a:cubicBezTo>
                  <a:pt x="4729013" y="688330"/>
                  <a:pt x="4735214" y="689571"/>
                  <a:pt x="4740175" y="689571"/>
                </a:cubicBezTo>
                <a:cubicBezTo>
                  <a:pt x="4745136" y="689571"/>
                  <a:pt x="4751337" y="690811"/>
                  <a:pt x="4758779" y="693291"/>
                </a:cubicBezTo>
                <a:cubicBezTo>
                  <a:pt x="4766220" y="695771"/>
                  <a:pt x="4769941" y="697012"/>
                  <a:pt x="4769941" y="697012"/>
                </a:cubicBezTo>
                <a:cubicBezTo>
                  <a:pt x="4769941" y="701973"/>
                  <a:pt x="4767461" y="704453"/>
                  <a:pt x="4762499" y="704453"/>
                </a:cubicBezTo>
                <a:lnTo>
                  <a:pt x="4777382" y="719336"/>
                </a:lnTo>
                <a:cubicBezTo>
                  <a:pt x="4787304" y="719336"/>
                  <a:pt x="4793506" y="716856"/>
                  <a:pt x="4795986" y="711895"/>
                </a:cubicBezTo>
                <a:cubicBezTo>
                  <a:pt x="4798466" y="706934"/>
                  <a:pt x="4799706" y="701973"/>
                  <a:pt x="4799706" y="697012"/>
                </a:cubicBezTo>
                <a:cubicBezTo>
                  <a:pt x="4789785" y="687091"/>
                  <a:pt x="4792265" y="684609"/>
                  <a:pt x="4807148" y="689571"/>
                </a:cubicBezTo>
                <a:lnTo>
                  <a:pt x="4822031" y="697012"/>
                </a:lnTo>
                <a:cubicBezTo>
                  <a:pt x="4831952" y="701973"/>
                  <a:pt x="4831952" y="704453"/>
                  <a:pt x="4822031" y="704453"/>
                </a:cubicBezTo>
                <a:cubicBezTo>
                  <a:pt x="4812109" y="704453"/>
                  <a:pt x="4805907" y="708174"/>
                  <a:pt x="4803427" y="715616"/>
                </a:cubicBezTo>
                <a:cubicBezTo>
                  <a:pt x="4800947" y="723057"/>
                  <a:pt x="4794745" y="726778"/>
                  <a:pt x="4784824" y="726778"/>
                </a:cubicBezTo>
                <a:lnTo>
                  <a:pt x="4762499" y="719336"/>
                </a:lnTo>
                <a:cubicBezTo>
                  <a:pt x="4752578" y="714375"/>
                  <a:pt x="4747617" y="711895"/>
                  <a:pt x="4747617" y="711895"/>
                </a:cubicBezTo>
                <a:lnTo>
                  <a:pt x="4732734" y="697012"/>
                </a:lnTo>
                <a:cubicBezTo>
                  <a:pt x="4732734" y="701973"/>
                  <a:pt x="4735214" y="706934"/>
                  <a:pt x="4740175" y="711895"/>
                </a:cubicBezTo>
                <a:cubicBezTo>
                  <a:pt x="4745136" y="711895"/>
                  <a:pt x="4747617" y="713135"/>
                  <a:pt x="4747617" y="715616"/>
                </a:cubicBezTo>
                <a:cubicBezTo>
                  <a:pt x="4747617" y="718096"/>
                  <a:pt x="4745136" y="719336"/>
                  <a:pt x="4740175" y="719336"/>
                </a:cubicBezTo>
                <a:cubicBezTo>
                  <a:pt x="4725292" y="714375"/>
                  <a:pt x="4715371" y="704453"/>
                  <a:pt x="4710410" y="689571"/>
                </a:cubicBezTo>
                <a:cubicBezTo>
                  <a:pt x="4710410" y="687090"/>
                  <a:pt x="4711340" y="685540"/>
                  <a:pt x="4713200" y="684920"/>
                </a:cubicBezTo>
                <a:close/>
                <a:moveTo>
                  <a:pt x="4293691" y="674688"/>
                </a:moveTo>
                <a:lnTo>
                  <a:pt x="4293691" y="682129"/>
                </a:lnTo>
                <a:cubicBezTo>
                  <a:pt x="4283769" y="692051"/>
                  <a:pt x="4276328" y="692051"/>
                  <a:pt x="4271367" y="682129"/>
                </a:cubicBezTo>
                <a:cubicBezTo>
                  <a:pt x="4276328" y="677168"/>
                  <a:pt x="4283769" y="674688"/>
                  <a:pt x="4293691" y="674688"/>
                </a:cubicBezTo>
                <a:close/>
                <a:moveTo>
                  <a:pt x="3906738" y="674688"/>
                </a:moveTo>
                <a:cubicBezTo>
                  <a:pt x="3906738" y="679649"/>
                  <a:pt x="3909218" y="682129"/>
                  <a:pt x="3914179" y="682129"/>
                </a:cubicBezTo>
                <a:cubicBezTo>
                  <a:pt x="3919140" y="682129"/>
                  <a:pt x="3926582" y="682129"/>
                  <a:pt x="3936504" y="682129"/>
                </a:cubicBezTo>
                <a:lnTo>
                  <a:pt x="3948882" y="682350"/>
                </a:lnTo>
                <a:close/>
                <a:moveTo>
                  <a:pt x="1339453" y="674688"/>
                </a:moveTo>
                <a:lnTo>
                  <a:pt x="1346894" y="682129"/>
                </a:lnTo>
                <a:cubicBezTo>
                  <a:pt x="1346894" y="682129"/>
                  <a:pt x="1344414" y="683370"/>
                  <a:pt x="1339453" y="685850"/>
                </a:cubicBezTo>
                <a:cubicBezTo>
                  <a:pt x="1334492" y="688330"/>
                  <a:pt x="1329531" y="689571"/>
                  <a:pt x="1324570" y="689571"/>
                </a:cubicBezTo>
                <a:lnTo>
                  <a:pt x="1317129" y="682129"/>
                </a:lnTo>
                <a:close/>
                <a:moveTo>
                  <a:pt x="4496469" y="670967"/>
                </a:moveTo>
                <a:cubicBezTo>
                  <a:pt x="4497709" y="670967"/>
                  <a:pt x="4499569" y="672207"/>
                  <a:pt x="4502050" y="674688"/>
                </a:cubicBezTo>
                <a:cubicBezTo>
                  <a:pt x="4507011" y="674688"/>
                  <a:pt x="4509492" y="674688"/>
                  <a:pt x="4509492" y="674688"/>
                </a:cubicBezTo>
                <a:cubicBezTo>
                  <a:pt x="4509492" y="679649"/>
                  <a:pt x="4507011" y="682129"/>
                  <a:pt x="4502050" y="682129"/>
                </a:cubicBezTo>
                <a:cubicBezTo>
                  <a:pt x="4502050" y="682129"/>
                  <a:pt x="4500810" y="680889"/>
                  <a:pt x="4498329" y="678409"/>
                </a:cubicBezTo>
                <a:cubicBezTo>
                  <a:pt x="4495849" y="675928"/>
                  <a:pt x="4494609" y="674688"/>
                  <a:pt x="4494609" y="674688"/>
                </a:cubicBezTo>
                <a:cubicBezTo>
                  <a:pt x="4494609" y="672207"/>
                  <a:pt x="4495229" y="670967"/>
                  <a:pt x="4496469" y="670967"/>
                </a:cubicBezTo>
                <a:close/>
                <a:moveTo>
                  <a:pt x="4732734" y="667246"/>
                </a:moveTo>
                <a:cubicBezTo>
                  <a:pt x="4737695" y="667246"/>
                  <a:pt x="4741416" y="667246"/>
                  <a:pt x="4743896" y="667246"/>
                </a:cubicBezTo>
                <a:cubicBezTo>
                  <a:pt x="4746376" y="667246"/>
                  <a:pt x="4747617" y="667246"/>
                  <a:pt x="4747617" y="667246"/>
                </a:cubicBezTo>
                <a:cubicBezTo>
                  <a:pt x="4737695" y="672208"/>
                  <a:pt x="4730254" y="674688"/>
                  <a:pt x="4725292" y="674688"/>
                </a:cubicBezTo>
                <a:close/>
                <a:moveTo>
                  <a:pt x="4375546" y="667246"/>
                </a:moveTo>
                <a:lnTo>
                  <a:pt x="4397870" y="667246"/>
                </a:lnTo>
                <a:cubicBezTo>
                  <a:pt x="4397870" y="667246"/>
                  <a:pt x="4395390" y="669726"/>
                  <a:pt x="4390429" y="674688"/>
                </a:cubicBezTo>
                <a:close/>
                <a:moveTo>
                  <a:pt x="4688085" y="659805"/>
                </a:moveTo>
                <a:cubicBezTo>
                  <a:pt x="4693047" y="659805"/>
                  <a:pt x="4695527" y="661046"/>
                  <a:pt x="4695527" y="663526"/>
                </a:cubicBezTo>
                <a:cubicBezTo>
                  <a:pt x="4695527" y="666006"/>
                  <a:pt x="4695527" y="667246"/>
                  <a:pt x="4695527" y="667246"/>
                </a:cubicBezTo>
                <a:cubicBezTo>
                  <a:pt x="4695527" y="672208"/>
                  <a:pt x="4694286" y="674688"/>
                  <a:pt x="4691806" y="674688"/>
                </a:cubicBezTo>
                <a:cubicBezTo>
                  <a:pt x="4689326" y="674688"/>
                  <a:pt x="4688085" y="672208"/>
                  <a:pt x="4688085" y="667246"/>
                </a:cubicBezTo>
                <a:close/>
                <a:moveTo>
                  <a:pt x="4479726" y="659805"/>
                </a:moveTo>
                <a:lnTo>
                  <a:pt x="4487167" y="667246"/>
                </a:lnTo>
                <a:cubicBezTo>
                  <a:pt x="4482206" y="667246"/>
                  <a:pt x="4478485" y="667246"/>
                  <a:pt x="4476005" y="667246"/>
                </a:cubicBezTo>
                <a:cubicBezTo>
                  <a:pt x="4473525" y="667246"/>
                  <a:pt x="4469804" y="667246"/>
                  <a:pt x="4464843" y="667246"/>
                </a:cubicBezTo>
                <a:close/>
                <a:moveTo>
                  <a:pt x="2172890" y="659805"/>
                </a:moveTo>
                <a:lnTo>
                  <a:pt x="2172890" y="667246"/>
                </a:lnTo>
                <a:cubicBezTo>
                  <a:pt x="2177851" y="667246"/>
                  <a:pt x="2180332" y="664766"/>
                  <a:pt x="2180332" y="659805"/>
                </a:cubicBezTo>
                <a:close/>
                <a:moveTo>
                  <a:pt x="1756171" y="659805"/>
                </a:moveTo>
                <a:cubicBezTo>
                  <a:pt x="1761132" y="664766"/>
                  <a:pt x="1767334" y="667246"/>
                  <a:pt x="1774775" y="667246"/>
                </a:cubicBezTo>
                <a:cubicBezTo>
                  <a:pt x="1782216" y="667246"/>
                  <a:pt x="1793378" y="667246"/>
                  <a:pt x="1808261" y="667246"/>
                </a:cubicBezTo>
                <a:lnTo>
                  <a:pt x="1815703" y="674688"/>
                </a:lnTo>
                <a:cubicBezTo>
                  <a:pt x="1815703" y="679649"/>
                  <a:pt x="1814463" y="680889"/>
                  <a:pt x="1811982" y="678409"/>
                </a:cubicBezTo>
                <a:cubicBezTo>
                  <a:pt x="1809501" y="675928"/>
                  <a:pt x="1798339" y="677168"/>
                  <a:pt x="1778496" y="682129"/>
                </a:cubicBezTo>
                <a:lnTo>
                  <a:pt x="1748730" y="682129"/>
                </a:lnTo>
                <a:cubicBezTo>
                  <a:pt x="1748730" y="677168"/>
                  <a:pt x="1746250" y="674688"/>
                  <a:pt x="1741289" y="674688"/>
                </a:cubicBezTo>
                <a:close/>
                <a:moveTo>
                  <a:pt x="1384101" y="659805"/>
                </a:moveTo>
                <a:lnTo>
                  <a:pt x="1376660" y="667246"/>
                </a:lnTo>
                <a:cubicBezTo>
                  <a:pt x="1371699" y="672208"/>
                  <a:pt x="1366738" y="674688"/>
                  <a:pt x="1361777" y="674688"/>
                </a:cubicBezTo>
                <a:lnTo>
                  <a:pt x="1369219" y="667246"/>
                </a:lnTo>
                <a:cubicBezTo>
                  <a:pt x="1374179" y="662285"/>
                  <a:pt x="1379140" y="659805"/>
                  <a:pt x="1384101" y="659805"/>
                </a:cubicBezTo>
                <a:close/>
                <a:moveTo>
                  <a:pt x="4613671" y="652364"/>
                </a:moveTo>
                <a:cubicBezTo>
                  <a:pt x="4613671" y="652364"/>
                  <a:pt x="4614912" y="654844"/>
                  <a:pt x="4617392" y="659805"/>
                </a:cubicBezTo>
                <a:cubicBezTo>
                  <a:pt x="4619872" y="664766"/>
                  <a:pt x="4622353" y="667246"/>
                  <a:pt x="4624833" y="667246"/>
                </a:cubicBezTo>
                <a:cubicBezTo>
                  <a:pt x="4627313" y="667246"/>
                  <a:pt x="4628554" y="666006"/>
                  <a:pt x="4628554" y="663526"/>
                </a:cubicBezTo>
                <a:cubicBezTo>
                  <a:pt x="4628554" y="661046"/>
                  <a:pt x="4626074" y="658564"/>
                  <a:pt x="4621113" y="656084"/>
                </a:cubicBezTo>
                <a:cubicBezTo>
                  <a:pt x="4616151" y="653604"/>
                  <a:pt x="4613671" y="652364"/>
                  <a:pt x="4613671" y="652364"/>
                </a:cubicBezTo>
                <a:close/>
                <a:moveTo>
                  <a:pt x="4449960" y="652364"/>
                </a:moveTo>
                <a:cubicBezTo>
                  <a:pt x="4449960" y="652364"/>
                  <a:pt x="4449960" y="654844"/>
                  <a:pt x="4449960" y="659805"/>
                </a:cubicBezTo>
                <a:lnTo>
                  <a:pt x="4442519" y="659805"/>
                </a:lnTo>
                <a:close/>
                <a:moveTo>
                  <a:pt x="4152304" y="652364"/>
                </a:moveTo>
                <a:lnTo>
                  <a:pt x="4144863" y="659805"/>
                </a:lnTo>
                <a:cubicBezTo>
                  <a:pt x="4149824" y="659805"/>
                  <a:pt x="4152304" y="659805"/>
                  <a:pt x="4152304" y="659805"/>
                </a:cubicBezTo>
                <a:cubicBezTo>
                  <a:pt x="4152304" y="654844"/>
                  <a:pt x="4152304" y="652364"/>
                  <a:pt x="4152304" y="652364"/>
                </a:cubicBezTo>
                <a:close/>
                <a:moveTo>
                  <a:pt x="4278808" y="647713"/>
                </a:moveTo>
                <a:cubicBezTo>
                  <a:pt x="4281289" y="648333"/>
                  <a:pt x="4283769" y="649883"/>
                  <a:pt x="4286249" y="652364"/>
                </a:cubicBezTo>
                <a:lnTo>
                  <a:pt x="4293691" y="659805"/>
                </a:lnTo>
                <a:lnTo>
                  <a:pt x="4278808" y="659805"/>
                </a:lnTo>
                <a:cubicBezTo>
                  <a:pt x="4268886" y="659805"/>
                  <a:pt x="4263925" y="659805"/>
                  <a:pt x="4263925" y="659805"/>
                </a:cubicBezTo>
                <a:cubicBezTo>
                  <a:pt x="4263925" y="654844"/>
                  <a:pt x="4266405" y="651123"/>
                  <a:pt x="4271367" y="648643"/>
                </a:cubicBezTo>
                <a:cubicBezTo>
                  <a:pt x="4273847" y="647403"/>
                  <a:pt x="4276328" y="647093"/>
                  <a:pt x="4278808" y="647713"/>
                </a:cubicBezTo>
                <a:close/>
                <a:moveTo>
                  <a:pt x="4115097" y="644922"/>
                </a:moveTo>
                <a:lnTo>
                  <a:pt x="4115097" y="652364"/>
                </a:lnTo>
                <a:cubicBezTo>
                  <a:pt x="4125019" y="652364"/>
                  <a:pt x="4129980" y="649884"/>
                  <a:pt x="4129980" y="644922"/>
                </a:cubicBezTo>
                <a:close/>
                <a:moveTo>
                  <a:pt x="2805410" y="644922"/>
                </a:moveTo>
                <a:lnTo>
                  <a:pt x="2775644" y="652364"/>
                </a:lnTo>
                <a:cubicBezTo>
                  <a:pt x="2770683" y="657325"/>
                  <a:pt x="2765722" y="657325"/>
                  <a:pt x="2760761" y="652364"/>
                </a:cubicBezTo>
                <a:cubicBezTo>
                  <a:pt x="2755801" y="652364"/>
                  <a:pt x="2753320" y="653604"/>
                  <a:pt x="2753320" y="656084"/>
                </a:cubicBezTo>
                <a:cubicBezTo>
                  <a:pt x="2753320" y="658564"/>
                  <a:pt x="2754560" y="661046"/>
                  <a:pt x="2757041" y="663526"/>
                </a:cubicBezTo>
                <a:cubicBezTo>
                  <a:pt x="2759521" y="666006"/>
                  <a:pt x="2763242" y="667246"/>
                  <a:pt x="2768203" y="667246"/>
                </a:cubicBezTo>
                <a:cubicBezTo>
                  <a:pt x="2773163" y="662285"/>
                  <a:pt x="2778125" y="662285"/>
                  <a:pt x="2783085" y="667246"/>
                </a:cubicBezTo>
                <a:lnTo>
                  <a:pt x="2797968" y="659805"/>
                </a:lnTo>
                <a:cubicBezTo>
                  <a:pt x="2797968" y="654844"/>
                  <a:pt x="2799208" y="652364"/>
                  <a:pt x="2801689" y="652364"/>
                </a:cubicBezTo>
                <a:cubicBezTo>
                  <a:pt x="2804170" y="652364"/>
                  <a:pt x="2805410" y="649884"/>
                  <a:pt x="2805410" y="644922"/>
                </a:cubicBezTo>
                <a:close/>
                <a:moveTo>
                  <a:pt x="2243584" y="641201"/>
                </a:moveTo>
                <a:cubicBezTo>
                  <a:pt x="2241103" y="641201"/>
                  <a:pt x="2237382" y="642442"/>
                  <a:pt x="2232421" y="644922"/>
                </a:cubicBezTo>
                <a:cubicBezTo>
                  <a:pt x="2227461" y="644922"/>
                  <a:pt x="2227461" y="647402"/>
                  <a:pt x="2232421" y="652364"/>
                </a:cubicBezTo>
                <a:lnTo>
                  <a:pt x="2247304" y="644922"/>
                </a:lnTo>
                <a:cubicBezTo>
                  <a:pt x="2247304" y="642442"/>
                  <a:pt x="2246064" y="641201"/>
                  <a:pt x="2243584" y="641201"/>
                </a:cubicBezTo>
                <a:close/>
                <a:moveTo>
                  <a:pt x="3952317" y="639342"/>
                </a:moveTo>
                <a:cubicBezTo>
                  <a:pt x="3950456" y="639342"/>
                  <a:pt x="3948906" y="639961"/>
                  <a:pt x="3947666" y="641201"/>
                </a:cubicBezTo>
                <a:cubicBezTo>
                  <a:pt x="3945185" y="643682"/>
                  <a:pt x="3945185" y="647402"/>
                  <a:pt x="3947666" y="652364"/>
                </a:cubicBezTo>
                <a:cubicBezTo>
                  <a:pt x="3950146" y="657325"/>
                  <a:pt x="3953867" y="659805"/>
                  <a:pt x="3958828" y="659805"/>
                </a:cubicBezTo>
                <a:cubicBezTo>
                  <a:pt x="3963789" y="659805"/>
                  <a:pt x="3966269" y="657325"/>
                  <a:pt x="3966269" y="652364"/>
                </a:cubicBezTo>
                <a:cubicBezTo>
                  <a:pt x="3966269" y="647402"/>
                  <a:pt x="3963789" y="643682"/>
                  <a:pt x="3958828" y="641201"/>
                </a:cubicBezTo>
                <a:cubicBezTo>
                  <a:pt x="3956347" y="639961"/>
                  <a:pt x="3954177" y="639342"/>
                  <a:pt x="3952317" y="639342"/>
                </a:cubicBezTo>
                <a:close/>
                <a:moveTo>
                  <a:pt x="2053828" y="637481"/>
                </a:moveTo>
                <a:lnTo>
                  <a:pt x="2046386" y="644922"/>
                </a:lnTo>
                <a:cubicBezTo>
                  <a:pt x="2051347" y="644922"/>
                  <a:pt x="2055068" y="644922"/>
                  <a:pt x="2057548" y="644922"/>
                </a:cubicBezTo>
                <a:cubicBezTo>
                  <a:pt x="2060029" y="644922"/>
                  <a:pt x="2061269" y="644922"/>
                  <a:pt x="2061269" y="644922"/>
                </a:cubicBezTo>
                <a:cubicBezTo>
                  <a:pt x="2061269" y="639961"/>
                  <a:pt x="2058788" y="637481"/>
                  <a:pt x="2053828" y="637481"/>
                </a:cubicBezTo>
                <a:close/>
                <a:moveTo>
                  <a:pt x="5566171" y="630039"/>
                </a:moveTo>
                <a:cubicBezTo>
                  <a:pt x="5566171" y="630039"/>
                  <a:pt x="5571133" y="632519"/>
                  <a:pt x="5581054" y="637481"/>
                </a:cubicBezTo>
                <a:cubicBezTo>
                  <a:pt x="5590975" y="642442"/>
                  <a:pt x="5595937" y="644922"/>
                  <a:pt x="5595937" y="644922"/>
                </a:cubicBezTo>
                <a:lnTo>
                  <a:pt x="5581054" y="644922"/>
                </a:lnTo>
                <a:close/>
                <a:moveTo>
                  <a:pt x="4963417" y="630039"/>
                </a:moveTo>
                <a:lnTo>
                  <a:pt x="4955976" y="637481"/>
                </a:lnTo>
                <a:lnTo>
                  <a:pt x="4948535" y="637481"/>
                </a:lnTo>
                <a:cubicBezTo>
                  <a:pt x="4948535" y="637481"/>
                  <a:pt x="4951015" y="636240"/>
                  <a:pt x="4955976" y="633760"/>
                </a:cubicBezTo>
                <a:cubicBezTo>
                  <a:pt x="4960937" y="631280"/>
                  <a:pt x="4963417" y="630039"/>
                  <a:pt x="4963417" y="630039"/>
                </a:cubicBezTo>
                <a:close/>
                <a:moveTo>
                  <a:pt x="4412753" y="630039"/>
                </a:moveTo>
                <a:lnTo>
                  <a:pt x="4420195" y="630039"/>
                </a:lnTo>
                <a:cubicBezTo>
                  <a:pt x="4415233" y="635001"/>
                  <a:pt x="4413994" y="638721"/>
                  <a:pt x="4416474" y="641201"/>
                </a:cubicBezTo>
                <a:cubicBezTo>
                  <a:pt x="4418954" y="643682"/>
                  <a:pt x="4420195" y="644922"/>
                  <a:pt x="4420195" y="644922"/>
                </a:cubicBezTo>
                <a:cubicBezTo>
                  <a:pt x="4425156" y="649884"/>
                  <a:pt x="4428877" y="653604"/>
                  <a:pt x="4431357" y="656084"/>
                </a:cubicBezTo>
                <a:cubicBezTo>
                  <a:pt x="4433837" y="658564"/>
                  <a:pt x="4435077" y="662285"/>
                  <a:pt x="4435077" y="667246"/>
                </a:cubicBezTo>
                <a:cubicBezTo>
                  <a:pt x="4435077" y="667246"/>
                  <a:pt x="4438798" y="668487"/>
                  <a:pt x="4446240" y="670967"/>
                </a:cubicBezTo>
                <a:cubicBezTo>
                  <a:pt x="4453681" y="673447"/>
                  <a:pt x="4459882" y="679649"/>
                  <a:pt x="4464843" y="689571"/>
                </a:cubicBezTo>
                <a:cubicBezTo>
                  <a:pt x="4464843" y="689571"/>
                  <a:pt x="4464843" y="690811"/>
                  <a:pt x="4464843" y="693291"/>
                </a:cubicBezTo>
                <a:cubicBezTo>
                  <a:pt x="4464843" y="695771"/>
                  <a:pt x="4462363" y="697012"/>
                  <a:pt x="4457402" y="697012"/>
                </a:cubicBezTo>
                <a:cubicBezTo>
                  <a:pt x="4452440" y="697012"/>
                  <a:pt x="4447480" y="697012"/>
                  <a:pt x="4442519" y="697012"/>
                </a:cubicBezTo>
                <a:cubicBezTo>
                  <a:pt x="4442519" y="692051"/>
                  <a:pt x="4444999" y="689571"/>
                  <a:pt x="4449960" y="689571"/>
                </a:cubicBezTo>
                <a:cubicBezTo>
                  <a:pt x="4454922" y="689571"/>
                  <a:pt x="4454922" y="688330"/>
                  <a:pt x="4449960" y="685850"/>
                </a:cubicBezTo>
                <a:cubicBezTo>
                  <a:pt x="4444999" y="683370"/>
                  <a:pt x="4437558" y="679649"/>
                  <a:pt x="4427636" y="674688"/>
                </a:cubicBezTo>
                <a:cubicBezTo>
                  <a:pt x="4422675" y="674688"/>
                  <a:pt x="4418954" y="673447"/>
                  <a:pt x="4416474" y="670967"/>
                </a:cubicBezTo>
                <a:cubicBezTo>
                  <a:pt x="4413994" y="668487"/>
                  <a:pt x="4411513" y="666006"/>
                  <a:pt x="4409033" y="663526"/>
                </a:cubicBezTo>
                <a:cubicBezTo>
                  <a:pt x="4406552" y="661046"/>
                  <a:pt x="4405312" y="658564"/>
                  <a:pt x="4405312" y="656084"/>
                </a:cubicBezTo>
                <a:cubicBezTo>
                  <a:pt x="4405312" y="653604"/>
                  <a:pt x="4405312" y="649884"/>
                  <a:pt x="4405312" y="644922"/>
                </a:cubicBezTo>
                <a:cubicBezTo>
                  <a:pt x="4405312" y="639961"/>
                  <a:pt x="4407792" y="635001"/>
                  <a:pt x="4412753" y="630039"/>
                </a:cubicBezTo>
                <a:close/>
                <a:moveTo>
                  <a:pt x="4070449" y="630039"/>
                </a:moveTo>
                <a:lnTo>
                  <a:pt x="4085332" y="630039"/>
                </a:lnTo>
                <a:cubicBezTo>
                  <a:pt x="4085332" y="635001"/>
                  <a:pt x="4082851" y="637481"/>
                  <a:pt x="4077890" y="637481"/>
                </a:cubicBezTo>
                <a:cubicBezTo>
                  <a:pt x="4072929" y="637481"/>
                  <a:pt x="4070449" y="635001"/>
                  <a:pt x="4070449" y="630039"/>
                </a:cubicBezTo>
                <a:close/>
                <a:moveTo>
                  <a:pt x="4003476" y="630039"/>
                </a:moveTo>
                <a:cubicBezTo>
                  <a:pt x="4003476" y="630039"/>
                  <a:pt x="4003476" y="632519"/>
                  <a:pt x="4003476" y="637481"/>
                </a:cubicBezTo>
                <a:lnTo>
                  <a:pt x="3988593" y="637481"/>
                </a:lnTo>
                <a:cubicBezTo>
                  <a:pt x="3978672" y="637481"/>
                  <a:pt x="3973711" y="639961"/>
                  <a:pt x="3973711" y="644922"/>
                </a:cubicBezTo>
                <a:cubicBezTo>
                  <a:pt x="3978672" y="644922"/>
                  <a:pt x="3981152" y="644922"/>
                  <a:pt x="3981152" y="644922"/>
                </a:cubicBezTo>
                <a:cubicBezTo>
                  <a:pt x="3986113" y="649884"/>
                  <a:pt x="3992314" y="649884"/>
                  <a:pt x="3999756" y="644922"/>
                </a:cubicBezTo>
                <a:cubicBezTo>
                  <a:pt x="4007197" y="639961"/>
                  <a:pt x="4010918" y="636240"/>
                  <a:pt x="4010918" y="633760"/>
                </a:cubicBezTo>
                <a:cubicBezTo>
                  <a:pt x="4010918" y="631280"/>
                  <a:pt x="4008437" y="630039"/>
                  <a:pt x="4003476" y="630039"/>
                </a:cubicBezTo>
                <a:close/>
                <a:moveTo>
                  <a:pt x="4263925" y="622598"/>
                </a:moveTo>
                <a:cubicBezTo>
                  <a:pt x="4268886" y="622598"/>
                  <a:pt x="4271367" y="625078"/>
                  <a:pt x="4271367" y="630039"/>
                </a:cubicBezTo>
                <a:cubicBezTo>
                  <a:pt x="4271367" y="635001"/>
                  <a:pt x="4266405" y="637481"/>
                  <a:pt x="4256484" y="637481"/>
                </a:cubicBezTo>
                <a:close/>
                <a:moveTo>
                  <a:pt x="1488281" y="622598"/>
                </a:moveTo>
                <a:cubicBezTo>
                  <a:pt x="1493242" y="622598"/>
                  <a:pt x="1493242" y="623839"/>
                  <a:pt x="1488281" y="626319"/>
                </a:cubicBezTo>
                <a:cubicBezTo>
                  <a:pt x="1483320" y="628799"/>
                  <a:pt x="1478359" y="630039"/>
                  <a:pt x="1473398" y="630039"/>
                </a:cubicBezTo>
                <a:cubicBezTo>
                  <a:pt x="1478359" y="625078"/>
                  <a:pt x="1483320" y="622598"/>
                  <a:pt x="1488281" y="622598"/>
                </a:cubicBezTo>
                <a:close/>
                <a:moveTo>
                  <a:pt x="2938425" y="618877"/>
                </a:moveTo>
                <a:cubicBezTo>
                  <a:pt x="2936564" y="618877"/>
                  <a:pt x="2934394" y="620117"/>
                  <a:pt x="2931914" y="622598"/>
                </a:cubicBezTo>
                <a:cubicBezTo>
                  <a:pt x="2926953" y="627559"/>
                  <a:pt x="2921992" y="630039"/>
                  <a:pt x="2917031" y="630039"/>
                </a:cubicBezTo>
                <a:lnTo>
                  <a:pt x="2909589" y="637481"/>
                </a:lnTo>
                <a:lnTo>
                  <a:pt x="2939355" y="637481"/>
                </a:lnTo>
                <a:cubicBezTo>
                  <a:pt x="2944316" y="632519"/>
                  <a:pt x="2945556" y="627559"/>
                  <a:pt x="2943076" y="622598"/>
                </a:cubicBezTo>
                <a:cubicBezTo>
                  <a:pt x="2941835" y="620117"/>
                  <a:pt x="2940285" y="618877"/>
                  <a:pt x="2938425" y="618877"/>
                </a:cubicBezTo>
                <a:close/>
                <a:moveTo>
                  <a:pt x="2879824" y="615157"/>
                </a:moveTo>
                <a:cubicBezTo>
                  <a:pt x="2879824" y="615157"/>
                  <a:pt x="2879824" y="617637"/>
                  <a:pt x="2879824" y="622598"/>
                </a:cubicBezTo>
                <a:lnTo>
                  <a:pt x="2887265" y="615157"/>
                </a:lnTo>
                <a:cubicBezTo>
                  <a:pt x="2882304" y="615157"/>
                  <a:pt x="2879824" y="615157"/>
                  <a:pt x="2879824" y="615157"/>
                </a:cubicBezTo>
                <a:close/>
                <a:moveTo>
                  <a:pt x="1510605" y="615157"/>
                </a:moveTo>
                <a:cubicBezTo>
                  <a:pt x="1515566" y="615157"/>
                  <a:pt x="1518047" y="615157"/>
                  <a:pt x="1518047" y="615157"/>
                </a:cubicBezTo>
                <a:lnTo>
                  <a:pt x="1510605" y="622598"/>
                </a:lnTo>
                <a:close/>
                <a:moveTo>
                  <a:pt x="2855639" y="613296"/>
                </a:moveTo>
                <a:cubicBezTo>
                  <a:pt x="2849438" y="614536"/>
                  <a:pt x="2840136" y="620117"/>
                  <a:pt x="2827734" y="630039"/>
                </a:cubicBezTo>
                <a:lnTo>
                  <a:pt x="2820292" y="644922"/>
                </a:lnTo>
                <a:lnTo>
                  <a:pt x="2812851" y="659805"/>
                </a:lnTo>
                <a:cubicBezTo>
                  <a:pt x="2812851" y="664766"/>
                  <a:pt x="2820292" y="664766"/>
                  <a:pt x="2835175" y="659805"/>
                </a:cubicBezTo>
                <a:lnTo>
                  <a:pt x="2842617" y="652364"/>
                </a:lnTo>
                <a:lnTo>
                  <a:pt x="2835175" y="644922"/>
                </a:lnTo>
                <a:lnTo>
                  <a:pt x="2842617" y="630039"/>
                </a:lnTo>
                <a:cubicBezTo>
                  <a:pt x="2852539" y="625078"/>
                  <a:pt x="2858740" y="622598"/>
                  <a:pt x="2861220" y="622598"/>
                </a:cubicBezTo>
                <a:cubicBezTo>
                  <a:pt x="2863701" y="622598"/>
                  <a:pt x="2864941" y="622598"/>
                  <a:pt x="2864941" y="622598"/>
                </a:cubicBezTo>
                <a:cubicBezTo>
                  <a:pt x="2864941" y="615157"/>
                  <a:pt x="2861841" y="612056"/>
                  <a:pt x="2855639" y="613296"/>
                </a:cubicBezTo>
                <a:close/>
                <a:moveTo>
                  <a:pt x="2129172" y="610506"/>
                </a:moveTo>
                <a:cubicBezTo>
                  <a:pt x="2126071" y="611126"/>
                  <a:pt x="2123281" y="612676"/>
                  <a:pt x="2120800" y="615157"/>
                </a:cubicBezTo>
                <a:cubicBezTo>
                  <a:pt x="2120800" y="615157"/>
                  <a:pt x="2119560" y="616397"/>
                  <a:pt x="2117080" y="618877"/>
                </a:cubicBezTo>
                <a:cubicBezTo>
                  <a:pt x="2114599" y="621357"/>
                  <a:pt x="2110878" y="622598"/>
                  <a:pt x="2105917" y="622598"/>
                </a:cubicBezTo>
                <a:lnTo>
                  <a:pt x="2098476" y="622598"/>
                </a:lnTo>
                <a:cubicBezTo>
                  <a:pt x="2098476" y="622598"/>
                  <a:pt x="2098476" y="625078"/>
                  <a:pt x="2098476" y="630039"/>
                </a:cubicBezTo>
                <a:lnTo>
                  <a:pt x="2135683" y="644922"/>
                </a:lnTo>
                <a:lnTo>
                  <a:pt x="2143125" y="637481"/>
                </a:lnTo>
                <a:lnTo>
                  <a:pt x="2143125" y="622598"/>
                </a:lnTo>
                <a:cubicBezTo>
                  <a:pt x="2148085" y="617637"/>
                  <a:pt x="2146845" y="613916"/>
                  <a:pt x="2139404" y="611436"/>
                </a:cubicBezTo>
                <a:cubicBezTo>
                  <a:pt x="2135683" y="610196"/>
                  <a:pt x="2132273" y="609886"/>
                  <a:pt x="2129172" y="610506"/>
                </a:cubicBezTo>
                <a:close/>
                <a:moveTo>
                  <a:pt x="4069519" y="609576"/>
                </a:moveTo>
                <a:cubicBezTo>
                  <a:pt x="4070139" y="609576"/>
                  <a:pt x="4070449" y="610196"/>
                  <a:pt x="4070449" y="611436"/>
                </a:cubicBezTo>
                <a:cubicBezTo>
                  <a:pt x="4070449" y="613916"/>
                  <a:pt x="4070449" y="617637"/>
                  <a:pt x="4070449" y="622598"/>
                </a:cubicBezTo>
                <a:lnTo>
                  <a:pt x="4063007" y="622598"/>
                </a:lnTo>
                <a:cubicBezTo>
                  <a:pt x="4063007" y="617637"/>
                  <a:pt x="4064248" y="613916"/>
                  <a:pt x="4066728" y="611436"/>
                </a:cubicBezTo>
                <a:cubicBezTo>
                  <a:pt x="4067968" y="610196"/>
                  <a:pt x="4068898" y="609576"/>
                  <a:pt x="4069519" y="609576"/>
                </a:cubicBezTo>
                <a:close/>
                <a:moveTo>
                  <a:pt x="4204394" y="607715"/>
                </a:moveTo>
                <a:cubicBezTo>
                  <a:pt x="4209355" y="607715"/>
                  <a:pt x="4213076" y="610195"/>
                  <a:pt x="4215556" y="615157"/>
                </a:cubicBezTo>
                <a:cubicBezTo>
                  <a:pt x="4218037" y="620118"/>
                  <a:pt x="4216797" y="622598"/>
                  <a:pt x="4211835" y="622598"/>
                </a:cubicBezTo>
                <a:cubicBezTo>
                  <a:pt x="4211835" y="622598"/>
                  <a:pt x="4209355" y="620118"/>
                  <a:pt x="4204394" y="615157"/>
                </a:cubicBezTo>
                <a:cubicBezTo>
                  <a:pt x="4204394" y="610195"/>
                  <a:pt x="4204394" y="607715"/>
                  <a:pt x="4204394" y="607715"/>
                </a:cubicBezTo>
                <a:close/>
                <a:moveTo>
                  <a:pt x="1748730" y="607715"/>
                </a:moveTo>
                <a:cubicBezTo>
                  <a:pt x="1758652" y="607715"/>
                  <a:pt x="1766093" y="610195"/>
                  <a:pt x="1771054" y="615157"/>
                </a:cubicBezTo>
                <a:cubicBezTo>
                  <a:pt x="1776015" y="620118"/>
                  <a:pt x="1776015" y="622598"/>
                  <a:pt x="1771054" y="622598"/>
                </a:cubicBezTo>
                <a:lnTo>
                  <a:pt x="1763613" y="622598"/>
                </a:lnTo>
                <a:cubicBezTo>
                  <a:pt x="1763613" y="617637"/>
                  <a:pt x="1758652" y="615157"/>
                  <a:pt x="1748730" y="615157"/>
                </a:cubicBezTo>
                <a:close/>
                <a:moveTo>
                  <a:pt x="4740175" y="600274"/>
                </a:moveTo>
                <a:cubicBezTo>
                  <a:pt x="4735214" y="605235"/>
                  <a:pt x="4733974" y="608956"/>
                  <a:pt x="4736454" y="611436"/>
                </a:cubicBezTo>
                <a:cubicBezTo>
                  <a:pt x="4738935" y="613916"/>
                  <a:pt x="4742655" y="615157"/>
                  <a:pt x="4747617" y="615157"/>
                </a:cubicBezTo>
                <a:cubicBezTo>
                  <a:pt x="4752578" y="615157"/>
                  <a:pt x="4755058" y="612676"/>
                  <a:pt x="4755058" y="607715"/>
                </a:cubicBezTo>
                <a:close/>
                <a:moveTo>
                  <a:pt x="4621113" y="600274"/>
                </a:moveTo>
                <a:lnTo>
                  <a:pt x="4613671" y="615157"/>
                </a:lnTo>
                <a:lnTo>
                  <a:pt x="4613671" y="622598"/>
                </a:lnTo>
                <a:lnTo>
                  <a:pt x="4621113" y="630039"/>
                </a:lnTo>
                <a:cubicBezTo>
                  <a:pt x="4626074" y="630039"/>
                  <a:pt x="4631034" y="628799"/>
                  <a:pt x="4635995" y="626319"/>
                </a:cubicBezTo>
                <a:cubicBezTo>
                  <a:pt x="4640957" y="623839"/>
                  <a:pt x="4643437" y="622598"/>
                  <a:pt x="4643437" y="622598"/>
                </a:cubicBezTo>
                <a:cubicBezTo>
                  <a:pt x="4638476" y="617637"/>
                  <a:pt x="4631034" y="610195"/>
                  <a:pt x="4621113" y="600274"/>
                </a:cubicBezTo>
                <a:close/>
                <a:moveTo>
                  <a:pt x="4092773" y="600274"/>
                </a:moveTo>
                <a:cubicBezTo>
                  <a:pt x="4067968" y="605235"/>
                  <a:pt x="4053086" y="612676"/>
                  <a:pt x="4048125" y="622598"/>
                </a:cubicBezTo>
                <a:cubicBezTo>
                  <a:pt x="4048125" y="627559"/>
                  <a:pt x="4046884" y="628799"/>
                  <a:pt x="4044404" y="626319"/>
                </a:cubicBezTo>
                <a:cubicBezTo>
                  <a:pt x="4041924" y="623839"/>
                  <a:pt x="4039443" y="625078"/>
                  <a:pt x="4036963" y="630039"/>
                </a:cubicBezTo>
                <a:cubicBezTo>
                  <a:pt x="4034482" y="635001"/>
                  <a:pt x="4035722" y="637481"/>
                  <a:pt x="4040683" y="637481"/>
                </a:cubicBezTo>
                <a:cubicBezTo>
                  <a:pt x="4045644" y="637481"/>
                  <a:pt x="4050605" y="639961"/>
                  <a:pt x="4055566" y="644922"/>
                </a:cubicBezTo>
                <a:lnTo>
                  <a:pt x="4018359" y="652364"/>
                </a:lnTo>
                <a:cubicBezTo>
                  <a:pt x="4008437" y="657325"/>
                  <a:pt x="4003476" y="662285"/>
                  <a:pt x="4003476" y="667246"/>
                </a:cubicBezTo>
                <a:lnTo>
                  <a:pt x="4010918" y="674688"/>
                </a:lnTo>
                <a:lnTo>
                  <a:pt x="4018359" y="659805"/>
                </a:lnTo>
                <a:cubicBezTo>
                  <a:pt x="4023320" y="659805"/>
                  <a:pt x="4033242" y="659805"/>
                  <a:pt x="4048125" y="659805"/>
                </a:cubicBezTo>
                <a:cubicBezTo>
                  <a:pt x="4067968" y="659805"/>
                  <a:pt x="4077890" y="658564"/>
                  <a:pt x="4077890" y="656084"/>
                </a:cubicBezTo>
                <a:cubicBezTo>
                  <a:pt x="4077890" y="653604"/>
                  <a:pt x="4082851" y="652364"/>
                  <a:pt x="4092773" y="652364"/>
                </a:cubicBezTo>
                <a:lnTo>
                  <a:pt x="4100214" y="644922"/>
                </a:lnTo>
                <a:lnTo>
                  <a:pt x="4092773" y="637481"/>
                </a:lnTo>
                <a:cubicBezTo>
                  <a:pt x="4097734" y="637481"/>
                  <a:pt x="4100214" y="635001"/>
                  <a:pt x="4100214" y="630039"/>
                </a:cubicBezTo>
                <a:lnTo>
                  <a:pt x="4100214" y="607715"/>
                </a:lnTo>
                <a:cubicBezTo>
                  <a:pt x="4105176" y="612676"/>
                  <a:pt x="4107656" y="617637"/>
                  <a:pt x="4107656" y="622598"/>
                </a:cubicBezTo>
                <a:lnTo>
                  <a:pt x="4115097" y="622598"/>
                </a:lnTo>
                <a:cubicBezTo>
                  <a:pt x="4120058" y="607715"/>
                  <a:pt x="4112617" y="600274"/>
                  <a:pt x="4092773" y="600274"/>
                </a:cubicBezTo>
                <a:close/>
                <a:moveTo>
                  <a:pt x="3088183" y="600274"/>
                </a:moveTo>
                <a:cubicBezTo>
                  <a:pt x="3093144" y="600274"/>
                  <a:pt x="3094384" y="601514"/>
                  <a:pt x="3091904" y="603994"/>
                </a:cubicBezTo>
                <a:cubicBezTo>
                  <a:pt x="3089423" y="606475"/>
                  <a:pt x="3088183" y="607715"/>
                  <a:pt x="3088183" y="607715"/>
                </a:cubicBezTo>
                <a:cubicBezTo>
                  <a:pt x="3088183" y="607715"/>
                  <a:pt x="3088183" y="606475"/>
                  <a:pt x="3088183" y="603994"/>
                </a:cubicBezTo>
                <a:cubicBezTo>
                  <a:pt x="3088183" y="601514"/>
                  <a:pt x="3088183" y="600274"/>
                  <a:pt x="3088183" y="600274"/>
                </a:cubicBezTo>
                <a:close/>
                <a:moveTo>
                  <a:pt x="2924472" y="600274"/>
                </a:moveTo>
                <a:cubicBezTo>
                  <a:pt x="2924472" y="605235"/>
                  <a:pt x="2926953" y="607715"/>
                  <a:pt x="2931914" y="607715"/>
                </a:cubicBezTo>
                <a:cubicBezTo>
                  <a:pt x="2936874" y="607715"/>
                  <a:pt x="2939355" y="606475"/>
                  <a:pt x="2939355" y="603994"/>
                </a:cubicBezTo>
                <a:cubicBezTo>
                  <a:pt x="2939355" y="601514"/>
                  <a:pt x="2936874" y="600274"/>
                  <a:pt x="2931914" y="600274"/>
                </a:cubicBezTo>
                <a:close/>
                <a:moveTo>
                  <a:pt x="2859360" y="596553"/>
                </a:moveTo>
                <a:cubicBezTo>
                  <a:pt x="2858120" y="596553"/>
                  <a:pt x="2857500" y="597793"/>
                  <a:pt x="2857500" y="600274"/>
                </a:cubicBezTo>
                <a:cubicBezTo>
                  <a:pt x="2857500" y="605235"/>
                  <a:pt x="2858740" y="607715"/>
                  <a:pt x="2861220" y="607715"/>
                </a:cubicBezTo>
                <a:cubicBezTo>
                  <a:pt x="2863701" y="607715"/>
                  <a:pt x="2864941" y="605235"/>
                  <a:pt x="2864941" y="600274"/>
                </a:cubicBezTo>
                <a:cubicBezTo>
                  <a:pt x="2862461" y="597793"/>
                  <a:pt x="2860600" y="596553"/>
                  <a:pt x="2859360" y="596553"/>
                </a:cubicBezTo>
                <a:close/>
                <a:moveTo>
                  <a:pt x="4449960" y="592832"/>
                </a:moveTo>
                <a:cubicBezTo>
                  <a:pt x="4449960" y="592832"/>
                  <a:pt x="4449960" y="595312"/>
                  <a:pt x="4449960" y="600274"/>
                </a:cubicBezTo>
                <a:cubicBezTo>
                  <a:pt x="4449960" y="605235"/>
                  <a:pt x="4447480" y="607715"/>
                  <a:pt x="4442519" y="607715"/>
                </a:cubicBezTo>
                <a:cubicBezTo>
                  <a:pt x="4442519" y="602754"/>
                  <a:pt x="4442519" y="600274"/>
                  <a:pt x="4442519" y="600274"/>
                </a:cubicBezTo>
                <a:cubicBezTo>
                  <a:pt x="4442519" y="600274"/>
                  <a:pt x="4443760" y="599033"/>
                  <a:pt x="4446240" y="596553"/>
                </a:cubicBezTo>
                <a:cubicBezTo>
                  <a:pt x="4448720" y="594073"/>
                  <a:pt x="4449960" y="592832"/>
                  <a:pt x="4449960" y="592832"/>
                </a:cubicBezTo>
                <a:close/>
                <a:moveTo>
                  <a:pt x="4003476" y="592832"/>
                </a:moveTo>
                <a:lnTo>
                  <a:pt x="3996035" y="600274"/>
                </a:lnTo>
                <a:cubicBezTo>
                  <a:pt x="4000996" y="605235"/>
                  <a:pt x="4005957" y="607715"/>
                  <a:pt x="4010918" y="607715"/>
                </a:cubicBezTo>
                <a:lnTo>
                  <a:pt x="4018359" y="600274"/>
                </a:lnTo>
                <a:cubicBezTo>
                  <a:pt x="4013398" y="595312"/>
                  <a:pt x="4008437" y="592832"/>
                  <a:pt x="4003476" y="592832"/>
                </a:cubicBezTo>
                <a:close/>
                <a:moveTo>
                  <a:pt x="3869531" y="592832"/>
                </a:moveTo>
                <a:cubicBezTo>
                  <a:pt x="3864570" y="592832"/>
                  <a:pt x="3862089" y="595312"/>
                  <a:pt x="3862089" y="600274"/>
                </a:cubicBezTo>
                <a:lnTo>
                  <a:pt x="3869531" y="607715"/>
                </a:lnTo>
                <a:cubicBezTo>
                  <a:pt x="3869531" y="602754"/>
                  <a:pt x="3872011" y="600274"/>
                  <a:pt x="3876972" y="600274"/>
                </a:cubicBezTo>
                <a:close/>
                <a:moveTo>
                  <a:pt x="3750468" y="592832"/>
                </a:moveTo>
                <a:cubicBezTo>
                  <a:pt x="3735586" y="592832"/>
                  <a:pt x="3728144" y="595312"/>
                  <a:pt x="3728144" y="600274"/>
                </a:cubicBezTo>
                <a:cubicBezTo>
                  <a:pt x="3728144" y="605235"/>
                  <a:pt x="3735586" y="607715"/>
                  <a:pt x="3750468" y="607715"/>
                </a:cubicBezTo>
                <a:cubicBezTo>
                  <a:pt x="3752949" y="607715"/>
                  <a:pt x="3754964" y="607715"/>
                  <a:pt x="3756515" y="607715"/>
                </a:cubicBezTo>
                <a:lnTo>
                  <a:pt x="3757910" y="607715"/>
                </a:lnTo>
                <a:cubicBezTo>
                  <a:pt x="3747988" y="597794"/>
                  <a:pt x="3747988" y="592832"/>
                  <a:pt x="3757910" y="592832"/>
                </a:cubicBezTo>
                <a:close/>
                <a:moveTo>
                  <a:pt x="2768203" y="592832"/>
                </a:moveTo>
                <a:cubicBezTo>
                  <a:pt x="2763242" y="597794"/>
                  <a:pt x="2763242" y="600274"/>
                  <a:pt x="2768203" y="600274"/>
                </a:cubicBezTo>
                <a:cubicBezTo>
                  <a:pt x="2768203" y="600274"/>
                  <a:pt x="2769443" y="600274"/>
                  <a:pt x="2771923" y="600274"/>
                </a:cubicBezTo>
                <a:cubicBezTo>
                  <a:pt x="2774404" y="600274"/>
                  <a:pt x="2775644" y="597794"/>
                  <a:pt x="2775644" y="592832"/>
                </a:cubicBezTo>
                <a:close/>
                <a:moveTo>
                  <a:pt x="2135683" y="592832"/>
                </a:moveTo>
                <a:lnTo>
                  <a:pt x="2135683" y="607715"/>
                </a:lnTo>
                <a:cubicBezTo>
                  <a:pt x="2140644" y="607715"/>
                  <a:pt x="2144365" y="606475"/>
                  <a:pt x="2146845" y="603994"/>
                </a:cubicBezTo>
                <a:cubicBezTo>
                  <a:pt x="2149326" y="601514"/>
                  <a:pt x="2150566" y="600274"/>
                  <a:pt x="2150566" y="600274"/>
                </a:cubicBezTo>
                <a:cubicBezTo>
                  <a:pt x="2150566" y="595312"/>
                  <a:pt x="2145605" y="592832"/>
                  <a:pt x="2135683" y="592832"/>
                </a:cubicBezTo>
                <a:close/>
                <a:moveTo>
                  <a:pt x="4293691" y="588181"/>
                </a:moveTo>
                <a:cubicBezTo>
                  <a:pt x="4296171" y="587562"/>
                  <a:pt x="4298652" y="587872"/>
                  <a:pt x="4301132" y="589112"/>
                </a:cubicBezTo>
                <a:cubicBezTo>
                  <a:pt x="4306093" y="591592"/>
                  <a:pt x="4311054" y="595312"/>
                  <a:pt x="4316015" y="600274"/>
                </a:cubicBezTo>
                <a:lnTo>
                  <a:pt x="4301132" y="600274"/>
                </a:lnTo>
                <a:cubicBezTo>
                  <a:pt x="4301132" y="600274"/>
                  <a:pt x="4298652" y="599033"/>
                  <a:pt x="4293691" y="596553"/>
                </a:cubicBezTo>
                <a:cubicBezTo>
                  <a:pt x="4288729" y="594073"/>
                  <a:pt x="4286249" y="592832"/>
                  <a:pt x="4286249" y="592832"/>
                </a:cubicBezTo>
                <a:cubicBezTo>
                  <a:pt x="4288730" y="590352"/>
                  <a:pt x="4291210" y="588802"/>
                  <a:pt x="4293691" y="588181"/>
                </a:cubicBezTo>
                <a:close/>
                <a:moveTo>
                  <a:pt x="2733786" y="588181"/>
                </a:moveTo>
                <a:cubicBezTo>
                  <a:pt x="2731926" y="588802"/>
                  <a:pt x="2730996" y="590352"/>
                  <a:pt x="2730996" y="592832"/>
                </a:cubicBezTo>
                <a:lnTo>
                  <a:pt x="2738437" y="600274"/>
                </a:lnTo>
                <a:cubicBezTo>
                  <a:pt x="2748359" y="600274"/>
                  <a:pt x="2753320" y="599033"/>
                  <a:pt x="2753320" y="596553"/>
                </a:cubicBezTo>
                <a:cubicBezTo>
                  <a:pt x="2753320" y="594073"/>
                  <a:pt x="2749599" y="591592"/>
                  <a:pt x="2742158" y="589112"/>
                </a:cubicBezTo>
                <a:cubicBezTo>
                  <a:pt x="2738437" y="587872"/>
                  <a:pt x="2735646" y="587562"/>
                  <a:pt x="2733786" y="588181"/>
                </a:cubicBezTo>
                <a:close/>
                <a:moveTo>
                  <a:pt x="3105856" y="587252"/>
                </a:moveTo>
                <a:cubicBezTo>
                  <a:pt x="3102756" y="587252"/>
                  <a:pt x="3100586" y="587872"/>
                  <a:pt x="3099345" y="589112"/>
                </a:cubicBezTo>
                <a:cubicBezTo>
                  <a:pt x="3096865" y="591592"/>
                  <a:pt x="3090664" y="591592"/>
                  <a:pt x="3080742" y="589112"/>
                </a:cubicBezTo>
                <a:cubicBezTo>
                  <a:pt x="3070820" y="586632"/>
                  <a:pt x="3060898" y="587871"/>
                  <a:pt x="3050976" y="592832"/>
                </a:cubicBezTo>
                <a:lnTo>
                  <a:pt x="3058417" y="607715"/>
                </a:lnTo>
                <a:lnTo>
                  <a:pt x="3080742" y="607715"/>
                </a:lnTo>
                <a:lnTo>
                  <a:pt x="3065859" y="615157"/>
                </a:lnTo>
                <a:cubicBezTo>
                  <a:pt x="3065859" y="615157"/>
                  <a:pt x="3064619" y="615157"/>
                  <a:pt x="3062138" y="615157"/>
                </a:cubicBezTo>
                <a:cubicBezTo>
                  <a:pt x="3059658" y="615157"/>
                  <a:pt x="3055937" y="617637"/>
                  <a:pt x="3050976" y="622598"/>
                </a:cubicBezTo>
                <a:cubicBezTo>
                  <a:pt x="3050976" y="622598"/>
                  <a:pt x="3058417" y="622598"/>
                  <a:pt x="3073300" y="622598"/>
                </a:cubicBezTo>
                <a:cubicBezTo>
                  <a:pt x="3088183" y="622598"/>
                  <a:pt x="3100585" y="622598"/>
                  <a:pt x="3110507" y="622598"/>
                </a:cubicBezTo>
                <a:cubicBezTo>
                  <a:pt x="3120429" y="612676"/>
                  <a:pt x="3127871" y="605235"/>
                  <a:pt x="3132832" y="600274"/>
                </a:cubicBezTo>
                <a:cubicBezTo>
                  <a:pt x="3132832" y="595312"/>
                  <a:pt x="3127871" y="591592"/>
                  <a:pt x="3117949" y="589112"/>
                </a:cubicBezTo>
                <a:cubicBezTo>
                  <a:pt x="3112988" y="587872"/>
                  <a:pt x="3108957" y="587252"/>
                  <a:pt x="3105856" y="587252"/>
                </a:cubicBezTo>
                <a:close/>
                <a:moveTo>
                  <a:pt x="3824882" y="585391"/>
                </a:moveTo>
                <a:cubicBezTo>
                  <a:pt x="3824882" y="585391"/>
                  <a:pt x="3824882" y="586632"/>
                  <a:pt x="3824882" y="589112"/>
                </a:cubicBezTo>
                <a:cubicBezTo>
                  <a:pt x="3824882" y="591592"/>
                  <a:pt x="3827363" y="592832"/>
                  <a:pt x="3832324" y="592832"/>
                </a:cubicBezTo>
                <a:lnTo>
                  <a:pt x="3832324" y="585391"/>
                </a:lnTo>
                <a:cubicBezTo>
                  <a:pt x="3827363" y="585391"/>
                  <a:pt x="3824882" y="585391"/>
                  <a:pt x="3824882" y="585391"/>
                </a:cubicBezTo>
                <a:close/>
                <a:moveTo>
                  <a:pt x="3251894" y="585391"/>
                </a:moveTo>
                <a:lnTo>
                  <a:pt x="3259335" y="600274"/>
                </a:lnTo>
                <a:cubicBezTo>
                  <a:pt x="3264296" y="600274"/>
                  <a:pt x="3266777" y="599033"/>
                  <a:pt x="3266777" y="596553"/>
                </a:cubicBezTo>
                <a:cubicBezTo>
                  <a:pt x="3266777" y="594073"/>
                  <a:pt x="3264296" y="591592"/>
                  <a:pt x="3259335" y="589112"/>
                </a:cubicBezTo>
                <a:cubicBezTo>
                  <a:pt x="3254374" y="586632"/>
                  <a:pt x="3251894" y="585391"/>
                  <a:pt x="3251894" y="585391"/>
                </a:cubicBezTo>
                <a:close/>
                <a:moveTo>
                  <a:pt x="3162597" y="585391"/>
                </a:moveTo>
                <a:lnTo>
                  <a:pt x="3177480" y="592832"/>
                </a:lnTo>
                <a:lnTo>
                  <a:pt x="3199804" y="600274"/>
                </a:lnTo>
                <a:lnTo>
                  <a:pt x="3222128" y="600274"/>
                </a:lnTo>
                <a:cubicBezTo>
                  <a:pt x="3222128" y="600274"/>
                  <a:pt x="3213447" y="597794"/>
                  <a:pt x="3196084" y="592832"/>
                </a:cubicBezTo>
                <a:cubicBezTo>
                  <a:pt x="3178720" y="587871"/>
                  <a:pt x="3167558" y="585391"/>
                  <a:pt x="3162597" y="585391"/>
                </a:cubicBezTo>
                <a:close/>
                <a:moveTo>
                  <a:pt x="2351484" y="577950"/>
                </a:moveTo>
                <a:lnTo>
                  <a:pt x="2358925" y="585391"/>
                </a:lnTo>
                <a:lnTo>
                  <a:pt x="2351484" y="585391"/>
                </a:lnTo>
                <a:cubicBezTo>
                  <a:pt x="2346523" y="585391"/>
                  <a:pt x="2344042" y="584150"/>
                  <a:pt x="2344042" y="581670"/>
                </a:cubicBezTo>
                <a:cubicBezTo>
                  <a:pt x="2344042" y="579190"/>
                  <a:pt x="2346523" y="577950"/>
                  <a:pt x="2351484" y="577950"/>
                </a:cubicBezTo>
                <a:close/>
                <a:moveTo>
                  <a:pt x="5439667" y="570508"/>
                </a:moveTo>
                <a:cubicBezTo>
                  <a:pt x="5444629" y="570508"/>
                  <a:pt x="5447109" y="572988"/>
                  <a:pt x="5447109" y="577950"/>
                </a:cubicBezTo>
                <a:cubicBezTo>
                  <a:pt x="5442147" y="577950"/>
                  <a:pt x="5439667" y="577950"/>
                  <a:pt x="5439667" y="577950"/>
                </a:cubicBezTo>
                <a:close/>
                <a:moveTo>
                  <a:pt x="4442519" y="570508"/>
                </a:moveTo>
                <a:cubicBezTo>
                  <a:pt x="4452440" y="570508"/>
                  <a:pt x="4457402" y="572988"/>
                  <a:pt x="4457402" y="577950"/>
                </a:cubicBezTo>
                <a:lnTo>
                  <a:pt x="4442519" y="585391"/>
                </a:lnTo>
                <a:cubicBezTo>
                  <a:pt x="4437558" y="585391"/>
                  <a:pt x="4435077" y="582911"/>
                  <a:pt x="4435077" y="577950"/>
                </a:cubicBezTo>
                <a:close/>
                <a:moveTo>
                  <a:pt x="3638847" y="570508"/>
                </a:moveTo>
                <a:lnTo>
                  <a:pt x="3646289" y="577950"/>
                </a:lnTo>
                <a:lnTo>
                  <a:pt x="3653730" y="570508"/>
                </a:lnTo>
                <a:cubicBezTo>
                  <a:pt x="3653730" y="570508"/>
                  <a:pt x="3648769" y="570508"/>
                  <a:pt x="3638847" y="570508"/>
                </a:cubicBezTo>
                <a:close/>
                <a:moveTo>
                  <a:pt x="3082602" y="566787"/>
                </a:moveTo>
                <a:cubicBezTo>
                  <a:pt x="3078881" y="566787"/>
                  <a:pt x="3075781" y="568027"/>
                  <a:pt x="3073300" y="570508"/>
                </a:cubicBezTo>
                <a:lnTo>
                  <a:pt x="3088183" y="570508"/>
                </a:lnTo>
                <a:lnTo>
                  <a:pt x="3095625" y="570508"/>
                </a:lnTo>
                <a:cubicBezTo>
                  <a:pt x="3090663" y="568027"/>
                  <a:pt x="3086322" y="566787"/>
                  <a:pt x="3082602" y="566787"/>
                </a:cubicBezTo>
                <a:close/>
                <a:moveTo>
                  <a:pt x="3979292" y="563067"/>
                </a:moveTo>
                <a:cubicBezTo>
                  <a:pt x="3973091" y="563067"/>
                  <a:pt x="3968750" y="565547"/>
                  <a:pt x="3966269" y="570508"/>
                </a:cubicBezTo>
                <a:cubicBezTo>
                  <a:pt x="3966269" y="570508"/>
                  <a:pt x="3965029" y="570508"/>
                  <a:pt x="3962548" y="570508"/>
                </a:cubicBezTo>
                <a:cubicBezTo>
                  <a:pt x="3960068" y="570508"/>
                  <a:pt x="3956347" y="570508"/>
                  <a:pt x="3951386" y="570508"/>
                </a:cubicBezTo>
                <a:lnTo>
                  <a:pt x="3951386" y="577950"/>
                </a:lnTo>
                <a:cubicBezTo>
                  <a:pt x="3951386" y="577950"/>
                  <a:pt x="3951386" y="582911"/>
                  <a:pt x="3951386" y="592832"/>
                </a:cubicBezTo>
                <a:cubicBezTo>
                  <a:pt x="3956347" y="587871"/>
                  <a:pt x="3965029" y="585391"/>
                  <a:pt x="3977431" y="585391"/>
                </a:cubicBezTo>
                <a:cubicBezTo>
                  <a:pt x="3989834" y="585391"/>
                  <a:pt x="3998515" y="585391"/>
                  <a:pt x="4003476" y="585391"/>
                </a:cubicBezTo>
                <a:lnTo>
                  <a:pt x="4003476" y="570508"/>
                </a:lnTo>
                <a:cubicBezTo>
                  <a:pt x="3993554" y="565547"/>
                  <a:pt x="3985493" y="563067"/>
                  <a:pt x="3979292" y="563067"/>
                </a:cubicBezTo>
                <a:close/>
                <a:moveTo>
                  <a:pt x="3117949" y="563067"/>
                </a:moveTo>
                <a:cubicBezTo>
                  <a:pt x="3117949" y="568028"/>
                  <a:pt x="3122909" y="570508"/>
                  <a:pt x="3132832" y="570508"/>
                </a:cubicBezTo>
                <a:cubicBezTo>
                  <a:pt x="3137792" y="570508"/>
                  <a:pt x="3140273" y="570508"/>
                  <a:pt x="3140273" y="570508"/>
                </a:cubicBezTo>
                <a:close/>
                <a:moveTo>
                  <a:pt x="5417343" y="559346"/>
                </a:moveTo>
                <a:cubicBezTo>
                  <a:pt x="5419824" y="559346"/>
                  <a:pt x="5422304" y="560586"/>
                  <a:pt x="5424785" y="563067"/>
                </a:cubicBezTo>
                <a:lnTo>
                  <a:pt x="5417343" y="563067"/>
                </a:lnTo>
                <a:lnTo>
                  <a:pt x="5409902" y="563067"/>
                </a:lnTo>
                <a:cubicBezTo>
                  <a:pt x="5412382" y="560586"/>
                  <a:pt x="5414863" y="559346"/>
                  <a:pt x="5417343" y="559346"/>
                </a:cubicBezTo>
                <a:close/>
                <a:moveTo>
                  <a:pt x="3288171" y="550974"/>
                </a:moveTo>
                <a:cubicBezTo>
                  <a:pt x="3287551" y="550355"/>
                  <a:pt x="3286621" y="550665"/>
                  <a:pt x="3285380" y="551905"/>
                </a:cubicBezTo>
                <a:cubicBezTo>
                  <a:pt x="3282900" y="554385"/>
                  <a:pt x="3281660" y="555625"/>
                  <a:pt x="3281660" y="555625"/>
                </a:cubicBezTo>
                <a:cubicBezTo>
                  <a:pt x="3281660" y="560587"/>
                  <a:pt x="3280419" y="564307"/>
                  <a:pt x="3277939" y="566787"/>
                </a:cubicBezTo>
                <a:cubicBezTo>
                  <a:pt x="3275459" y="569268"/>
                  <a:pt x="3279179" y="575469"/>
                  <a:pt x="3289101" y="585391"/>
                </a:cubicBezTo>
                <a:cubicBezTo>
                  <a:pt x="3303984" y="590352"/>
                  <a:pt x="3311425" y="590352"/>
                  <a:pt x="3311425" y="585391"/>
                </a:cubicBezTo>
                <a:cubicBezTo>
                  <a:pt x="3311425" y="585391"/>
                  <a:pt x="3313906" y="585391"/>
                  <a:pt x="3318867" y="585391"/>
                </a:cubicBezTo>
                <a:lnTo>
                  <a:pt x="3333750" y="570508"/>
                </a:lnTo>
                <a:lnTo>
                  <a:pt x="3318867" y="563067"/>
                </a:lnTo>
                <a:cubicBezTo>
                  <a:pt x="3318867" y="568028"/>
                  <a:pt x="3317626" y="568028"/>
                  <a:pt x="3315146" y="563067"/>
                </a:cubicBezTo>
                <a:cubicBezTo>
                  <a:pt x="3312666" y="558105"/>
                  <a:pt x="3308945" y="558105"/>
                  <a:pt x="3303984" y="563067"/>
                </a:cubicBezTo>
                <a:cubicBezTo>
                  <a:pt x="3294062" y="572988"/>
                  <a:pt x="3289101" y="570508"/>
                  <a:pt x="3289101" y="555625"/>
                </a:cubicBezTo>
                <a:cubicBezTo>
                  <a:pt x="3289101" y="553145"/>
                  <a:pt x="3288791" y="551595"/>
                  <a:pt x="3288171" y="550974"/>
                </a:cubicBezTo>
                <a:close/>
                <a:moveTo>
                  <a:pt x="4472285" y="548184"/>
                </a:moveTo>
                <a:cubicBezTo>
                  <a:pt x="4477246" y="548184"/>
                  <a:pt x="4482206" y="550664"/>
                  <a:pt x="4487167" y="555625"/>
                </a:cubicBezTo>
                <a:cubicBezTo>
                  <a:pt x="4492129" y="560587"/>
                  <a:pt x="4492129" y="565547"/>
                  <a:pt x="4487167" y="570508"/>
                </a:cubicBezTo>
                <a:cubicBezTo>
                  <a:pt x="4487167" y="575469"/>
                  <a:pt x="4484687" y="575469"/>
                  <a:pt x="4479726" y="570508"/>
                </a:cubicBezTo>
                <a:close/>
                <a:moveTo>
                  <a:pt x="4249042" y="548184"/>
                </a:moveTo>
                <a:lnTo>
                  <a:pt x="4263925" y="548184"/>
                </a:lnTo>
                <a:lnTo>
                  <a:pt x="4278808" y="548184"/>
                </a:lnTo>
                <a:cubicBezTo>
                  <a:pt x="4273847" y="553145"/>
                  <a:pt x="4268886" y="555625"/>
                  <a:pt x="4263925" y="555625"/>
                </a:cubicBezTo>
                <a:cubicBezTo>
                  <a:pt x="4258964" y="555625"/>
                  <a:pt x="4257724" y="560587"/>
                  <a:pt x="4260204" y="570508"/>
                </a:cubicBezTo>
                <a:cubicBezTo>
                  <a:pt x="4262685" y="580430"/>
                  <a:pt x="4262685" y="585391"/>
                  <a:pt x="4260204" y="585391"/>
                </a:cubicBezTo>
                <a:cubicBezTo>
                  <a:pt x="4257724" y="585391"/>
                  <a:pt x="4256484" y="587871"/>
                  <a:pt x="4256484" y="592832"/>
                </a:cubicBezTo>
                <a:cubicBezTo>
                  <a:pt x="4251522" y="592832"/>
                  <a:pt x="4246562" y="592832"/>
                  <a:pt x="4241601" y="592832"/>
                </a:cubicBezTo>
                <a:cubicBezTo>
                  <a:pt x="4226718" y="582911"/>
                  <a:pt x="4226718" y="575469"/>
                  <a:pt x="4241601" y="570508"/>
                </a:cubicBezTo>
                <a:cubicBezTo>
                  <a:pt x="4251522" y="570508"/>
                  <a:pt x="4254004" y="568028"/>
                  <a:pt x="4249042" y="563067"/>
                </a:cubicBezTo>
                <a:cubicBezTo>
                  <a:pt x="4244081" y="558105"/>
                  <a:pt x="4244081" y="553145"/>
                  <a:pt x="4249042" y="548184"/>
                </a:cubicBezTo>
                <a:close/>
                <a:moveTo>
                  <a:pt x="3199804" y="548184"/>
                </a:moveTo>
                <a:cubicBezTo>
                  <a:pt x="3199804" y="548184"/>
                  <a:pt x="3199804" y="550664"/>
                  <a:pt x="3199804" y="555625"/>
                </a:cubicBezTo>
                <a:cubicBezTo>
                  <a:pt x="3199804" y="560587"/>
                  <a:pt x="3197324" y="563067"/>
                  <a:pt x="3192363" y="563067"/>
                </a:cubicBezTo>
                <a:lnTo>
                  <a:pt x="3184921" y="570508"/>
                </a:lnTo>
                <a:lnTo>
                  <a:pt x="3192363" y="570508"/>
                </a:lnTo>
                <a:lnTo>
                  <a:pt x="3199804" y="570508"/>
                </a:lnTo>
                <a:lnTo>
                  <a:pt x="3222128" y="563067"/>
                </a:lnTo>
                <a:lnTo>
                  <a:pt x="3207246" y="548184"/>
                </a:lnTo>
                <a:cubicBezTo>
                  <a:pt x="3202285" y="548184"/>
                  <a:pt x="3199804" y="548184"/>
                  <a:pt x="3199804" y="548184"/>
                </a:cubicBezTo>
                <a:close/>
                <a:moveTo>
                  <a:pt x="2902148" y="548184"/>
                </a:moveTo>
                <a:cubicBezTo>
                  <a:pt x="2902148" y="548184"/>
                  <a:pt x="2903388" y="548184"/>
                  <a:pt x="2905869" y="548184"/>
                </a:cubicBezTo>
                <a:cubicBezTo>
                  <a:pt x="2908349" y="548184"/>
                  <a:pt x="2909589" y="550664"/>
                  <a:pt x="2909589" y="555625"/>
                </a:cubicBezTo>
                <a:close/>
                <a:moveTo>
                  <a:pt x="1942207" y="548184"/>
                </a:moveTo>
                <a:lnTo>
                  <a:pt x="1942207" y="563067"/>
                </a:lnTo>
                <a:cubicBezTo>
                  <a:pt x="1932284" y="568028"/>
                  <a:pt x="1928564" y="566787"/>
                  <a:pt x="1931044" y="559346"/>
                </a:cubicBezTo>
                <a:cubicBezTo>
                  <a:pt x="1933525" y="551905"/>
                  <a:pt x="1937246" y="548184"/>
                  <a:pt x="1942207" y="548184"/>
                </a:cubicBezTo>
                <a:close/>
                <a:moveTo>
                  <a:pt x="4234160" y="533301"/>
                </a:moveTo>
                <a:cubicBezTo>
                  <a:pt x="4234160" y="533301"/>
                  <a:pt x="4235400" y="533301"/>
                  <a:pt x="4237880" y="533301"/>
                </a:cubicBezTo>
                <a:cubicBezTo>
                  <a:pt x="4240360" y="533301"/>
                  <a:pt x="4241601" y="535781"/>
                  <a:pt x="4241601" y="540743"/>
                </a:cubicBezTo>
                <a:cubicBezTo>
                  <a:pt x="4241601" y="550664"/>
                  <a:pt x="4236640" y="550664"/>
                  <a:pt x="4226718" y="540743"/>
                </a:cubicBezTo>
                <a:cubicBezTo>
                  <a:pt x="4226718" y="540743"/>
                  <a:pt x="4227959" y="539502"/>
                  <a:pt x="4230439" y="537022"/>
                </a:cubicBezTo>
                <a:cubicBezTo>
                  <a:pt x="4232919" y="534542"/>
                  <a:pt x="4234160" y="533301"/>
                  <a:pt x="4234160" y="533301"/>
                </a:cubicBezTo>
                <a:close/>
                <a:moveTo>
                  <a:pt x="3467695" y="533301"/>
                </a:moveTo>
                <a:lnTo>
                  <a:pt x="3467695" y="540743"/>
                </a:lnTo>
                <a:lnTo>
                  <a:pt x="3475136" y="533301"/>
                </a:lnTo>
                <a:cubicBezTo>
                  <a:pt x="3475136" y="533301"/>
                  <a:pt x="3472656" y="533301"/>
                  <a:pt x="3467695" y="533301"/>
                </a:cubicBezTo>
                <a:close/>
                <a:moveTo>
                  <a:pt x="4435077" y="528650"/>
                </a:moveTo>
                <a:cubicBezTo>
                  <a:pt x="4437558" y="529271"/>
                  <a:pt x="4440038" y="530820"/>
                  <a:pt x="4442519" y="533301"/>
                </a:cubicBezTo>
                <a:lnTo>
                  <a:pt x="4449960" y="540743"/>
                </a:lnTo>
                <a:lnTo>
                  <a:pt x="4449960" y="548184"/>
                </a:lnTo>
                <a:cubicBezTo>
                  <a:pt x="4440039" y="553145"/>
                  <a:pt x="4432597" y="554385"/>
                  <a:pt x="4427636" y="551905"/>
                </a:cubicBezTo>
                <a:cubicBezTo>
                  <a:pt x="4422675" y="549425"/>
                  <a:pt x="4420195" y="545704"/>
                  <a:pt x="4420195" y="540743"/>
                </a:cubicBezTo>
                <a:cubicBezTo>
                  <a:pt x="4420195" y="535781"/>
                  <a:pt x="4422675" y="532060"/>
                  <a:pt x="4427636" y="529580"/>
                </a:cubicBezTo>
                <a:cubicBezTo>
                  <a:pt x="4430117" y="528340"/>
                  <a:pt x="4432597" y="528030"/>
                  <a:pt x="4435077" y="528650"/>
                </a:cubicBezTo>
                <a:close/>
                <a:moveTo>
                  <a:pt x="4382988" y="525860"/>
                </a:moveTo>
                <a:lnTo>
                  <a:pt x="4368105" y="540743"/>
                </a:lnTo>
                <a:cubicBezTo>
                  <a:pt x="4363144" y="540743"/>
                  <a:pt x="4363144" y="538262"/>
                  <a:pt x="4368105" y="533301"/>
                </a:cubicBezTo>
                <a:cubicBezTo>
                  <a:pt x="4373066" y="528340"/>
                  <a:pt x="4378026" y="525860"/>
                  <a:pt x="4382988" y="525860"/>
                </a:cubicBezTo>
                <a:close/>
                <a:moveTo>
                  <a:pt x="2879824" y="518418"/>
                </a:moveTo>
                <a:cubicBezTo>
                  <a:pt x="2884784" y="518418"/>
                  <a:pt x="2886025" y="519659"/>
                  <a:pt x="2883544" y="522139"/>
                </a:cubicBezTo>
                <a:cubicBezTo>
                  <a:pt x="2881064" y="524619"/>
                  <a:pt x="2879824" y="528340"/>
                  <a:pt x="2879824" y="533301"/>
                </a:cubicBezTo>
                <a:cubicBezTo>
                  <a:pt x="2874863" y="538262"/>
                  <a:pt x="2872382" y="535781"/>
                  <a:pt x="2872382" y="525860"/>
                </a:cubicBezTo>
                <a:cubicBezTo>
                  <a:pt x="2877343" y="525860"/>
                  <a:pt x="2879824" y="523380"/>
                  <a:pt x="2879824" y="518418"/>
                </a:cubicBezTo>
                <a:close/>
                <a:moveTo>
                  <a:pt x="4623903" y="517023"/>
                </a:moveTo>
                <a:cubicBezTo>
                  <a:pt x="4640646" y="517953"/>
                  <a:pt x="4654599" y="525860"/>
                  <a:pt x="4665761" y="540743"/>
                </a:cubicBezTo>
                <a:cubicBezTo>
                  <a:pt x="4670722" y="545704"/>
                  <a:pt x="4670722" y="550664"/>
                  <a:pt x="4665761" y="555625"/>
                </a:cubicBezTo>
                <a:cubicBezTo>
                  <a:pt x="4655840" y="565547"/>
                  <a:pt x="4658320" y="577950"/>
                  <a:pt x="4673202" y="592832"/>
                </a:cubicBezTo>
                <a:lnTo>
                  <a:pt x="4680644" y="600274"/>
                </a:lnTo>
                <a:lnTo>
                  <a:pt x="4702968" y="607715"/>
                </a:lnTo>
                <a:cubicBezTo>
                  <a:pt x="4707929" y="607715"/>
                  <a:pt x="4710410" y="606475"/>
                  <a:pt x="4710410" y="603994"/>
                </a:cubicBezTo>
                <a:cubicBezTo>
                  <a:pt x="4710410" y="601514"/>
                  <a:pt x="4707929" y="600274"/>
                  <a:pt x="4702968" y="600274"/>
                </a:cubicBezTo>
                <a:cubicBezTo>
                  <a:pt x="4698007" y="595312"/>
                  <a:pt x="4695527" y="592832"/>
                  <a:pt x="4695527" y="592832"/>
                </a:cubicBezTo>
                <a:cubicBezTo>
                  <a:pt x="4695527" y="592832"/>
                  <a:pt x="4698007" y="592832"/>
                  <a:pt x="4702968" y="592832"/>
                </a:cubicBezTo>
                <a:lnTo>
                  <a:pt x="4717851" y="585391"/>
                </a:lnTo>
                <a:lnTo>
                  <a:pt x="4710410" y="570508"/>
                </a:lnTo>
                <a:lnTo>
                  <a:pt x="4702968" y="570508"/>
                </a:lnTo>
                <a:cubicBezTo>
                  <a:pt x="4698007" y="565547"/>
                  <a:pt x="4690565" y="565547"/>
                  <a:pt x="4680644" y="570508"/>
                </a:cubicBezTo>
                <a:lnTo>
                  <a:pt x="4673202" y="563067"/>
                </a:lnTo>
                <a:cubicBezTo>
                  <a:pt x="4683124" y="558105"/>
                  <a:pt x="4698007" y="558105"/>
                  <a:pt x="4717851" y="563067"/>
                </a:cubicBezTo>
                <a:cubicBezTo>
                  <a:pt x="4737695" y="568028"/>
                  <a:pt x="4747617" y="572988"/>
                  <a:pt x="4747617" y="577950"/>
                </a:cubicBezTo>
                <a:cubicBezTo>
                  <a:pt x="4752578" y="582911"/>
                  <a:pt x="4755058" y="585391"/>
                  <a:pt x="4755058" y="585391"/>
                </a:cubicBezTo>
                <a:cubicBezTo>
                  <a:pt x="4755058" y="585391"/>
                  <a:pt x="4757538" y="585391"/>
                  <a:pt x="4762499" y="585391"/>
                </a:cubicBezTo>
                <a:lnTo>
                  <a:pt x="4784824" y="615157"/>
                </a:lnTo>
                <a:cubicBezTo>
                  <a:pt x="4784824" y="615157"/>
                  <a:pt x="4783583" y="616397"/>
                  <a:pt x="4781103" y="618877"/>
                </a:cubicBezTo>
                <a:cubicBezTo>
                  <a:pt x="4778623" y="621357"/>
                  <a:pt x="4777382" y="625078"/>
                  <a:pt x="4777382" y="630039"/>
                </a:cubicBezTo>
                <a:cubicBezTo>
                  <a:pt x="4777382" y="630039"/>
                  <a:pt x="4777382" y="632519"/>
                  <a:pt x="4777382" y="637481"/>
                </a:cubicBezTo>
                <a:cubicBezTo>
                  <a:pt x="4787304" y="642442"/>
                  <a:pt x="4792265" y="644922"/>
                  <a:pt x="4792265" y="644922"/>
                </a:cubicBezTo>
                <a:cubicBezTo>
                  <a:pt x="4792265" y="649884"/>
                  <a:pt x="4791024" y="652364"/>
                  <a:pt x="4788544" y="652364"/>
                </a:cubicBezTo>
                <a:cubicBezTo>
                  <a:pt x="4786064" y="652364"/>
                  <a:pt x="4782343" y="652364"/>
                  <a:pt x="4777382" y="652364"/>
                </a:cubicBezTo>
                <a:cubicBezTo>
                  <a:pt x="4777382" y="657325"/>
                  <a:pt x="4774902" y="659805"/>
                  <a:pt x="4769941" y="659805"/>
                </a:cubicBezTo>
                <a:cubicBezTo>
                  <a:pt x="4764979" y="659805"/>
                  <a:pt x="4760019" y="657325"/>
                  <a:pt x="4755058" y="652364"/>
                </a:cubicBezTo>
                <a:lnTo>
                  <a:pt x="4725292" y="652364"/>
                </a:lnTo>
                <a:lnTo>
                  <a:pt x="4702968" y="652364"/>
                </a:lnTo>
                <a:lnTo>
                  <a:pt x="4710410" y="637481"/>
                </a:lnTo>
                <a:cubicBezTo>
                  <a:pt x="4710410" y="632519"/>
                  <a:pt x="4707929" y="630039"/>
                  <a:pt x="4702968" y="630039"/>
                </a:cubicBezTo>
                <a:cubicBezTo>
                  <a:pt x="4702968" y="630039"/>
                  <a:pt x="4701727" y="628799"/>
                  <a:pt x="4699247" y="626319"/>
                </a:cubicBezTo>
                <a:cubicBezTo>
                  <a:pt x="4696767" y="623839"/>
                  <a:pt x="4693047" y="622598"/>
                  <a:pt x="4688085" y="622598"/>
                </a:cubicBezTo>
                <a:lnTo>
                  <a:pt x="4673202" y="622598"/>
                </a:lnTo>
                <a:cubicBezTo>
                  <a:pt x="4673202" y="627559"/>
                  <a:pt x="4675683" y="632519"/>
                  <a:pt x="4680644" y="637481"/>
                </a:cubicBezTo>
                <a:cubicBezTo>
                  <a:pt x="4685605" y="642442"/>
                  <a:pt x="4685605" y="644922"/>
                  <a:pt x="4680644" y="644922"/>
                </a:cubicBezTo>
                <a:lnTo>
                  <a:pt x="4680644" y="652364"/>
                </a:lnTo>
                <a:lnTo>
                  <a:pt x="4680644" y="659805"/>
                </a:lnTo>
                <a:cubicBezTo>
                  <a:pt x="4675683" y="659805"/>
                  <a:pt x="4670722" y="657325"/>
                  <a:pt x="4665761" y="652364"/>
                </a:cubicBezTo>
                <a:cubicBezTo>
                  <a:pt x="4655840" y="657325"/>
                  <a:pt x="4648398" y="662285"/>
                  <a:pt x="4643437" y="667246"/>
                </a:cubicBezTo>
                <a:cubicBezTo>
                  <a:pt x="4643437" y="677168"/>
                  <a:pt x="4648398" y="677168"/>
                  <a:pt x="4658320" y="667246"/>
                </a:cubicBezTo>
                <a:lnTo>
                  <a:pt x="4665761" y="682129"/>
                </a:lnTo>
                <a:cubicBezTo>
                  <a:pt x="4660800" y="692051"/>
                  <a:pt x="4650878" y="694532"/>
                  <a:pt x="4635995" y="689571"/>
                </a:cubicBezTo>
                <a:lnTo>
                  <a:pt x="4598788" y="682129"/>
                </a:lnTo>
                <a:lnTo>
                  <a:pt x="4591347" y="689571"/>
                </a:lnTo>
                <a:cubicBezTo>
                  <a:pt x="4591347" y="699492"/>
                  <a:pt x="4593827" y="704453"/>
                  <a:pt x="4598788" y="704453"/>
                </a:cubicBezTo>
                <a:cubicBezTo>
                  <a:pt x="4598788" y="704453"/>
                  <a:pt x="4600029" y="705694"/>
                  <a:pt x="4602509" y="708174"/>
                </a:cubicBezTo>
                <a:cubicBezTo>
                  <a:pt x="4604989" y="710654"/>
                  <a:pt x="4607470" y="713135"/>
                  <a:pt x="4609951" y="715616"/>
                </a:cubicBezTo>
                <a:cubicBezTo>
                  <a:pt x="4612431" y="718096"/>
                  <a:pt x="4616151" y="720577"/>
                  <a:pt x="4621113" y="723057"/>
                </a:cubicBezTo>
                <a:cubicBezTo>
                  <a:pt x="4626074" y="725537"/>
                  <a:pt x="4628554" y="726778"/>
                  <a:pt x="4628554" y="726778"/>
                </a:cubicBezTo>
                <a:cubicBezTo>
                  <a:pt x="4638476" y="731739"/>
                  <a:pt x="4645917" y="736699"/>
                  <a:pt x="4650878" y="741660"/>
                </a:cubicBezTo>
                <a:cubicBezTo>
                  <a:pt x="4655840" y="746622"/>
                  <a:pt x="4658320" y="749102"/>
                  <a:pt x="4658320" y="749102"/>
                </a:cubicBezTo>
                <a:cubicBezTo>
                  <a:pt x="4658320" y="759023"/>
                  <a:pt x="4653358" y="759023"/>
                  <a:pt x="4643437" y="749102"/>
                </a:cubicBezTo>
                <a:cubicBezTo>
                  <a:pt x="4638476" y="749102"/>
                  <a:pt x="4633515" y="747861"/>
                  <a:pt x="4628554" y="745381"/>
                </a:cubicBezTo>
                <a:cubicBezTo>
                  <a:pt x="4623593" y="742901"/>
                  <a:pt x="4618633" y="741660"/>
                  <a:pt x="4613671" y="741660"/>
                </a:cubicBezTo>
                <a:cubicBezTo>
                  <a:pt x="4608710" y="741660"/>
                  <a:pt x="4603750" y="740420"/>
                  <a:pt x="4598788" y="737940"/>
                </a:cubicBezTo>
                <a:cubicBezTo>
                  <a:pt x="4593827" y="735460"/>
                  <a:pt x="4591347" y="734219"/>
                  <a:pt x="4591347" y="734219"/>
                </a:cubicBezTo>
                <a:cubicBezTo>
                  <a:pt x="4591347" y="739180"/>
                  <a:pt x="4591347" y="744141"/>
                  <a:pt x="4591347" y="749102"/>
                </a:cubicBezTo>
                <a:cubicBezTo>
                  <a:pt x="4591347" y="754063"/>
                  <a:pt x="4596308" y="759023"/>
                  <a:pt x="4606230" y="763985"/>
                </a:cubicBezTo>
                <a:cubicBezTo>
                  <a:pt x="4616151" y="773906"/>
                  <a:pt x="4618633" y="778868"/>
                  <a:pt x="4613671" y="778868"/>
                </a:cubicBezTo>
                <a:lnTo>
                  <a:pt x="4591347" y="778868"/>
                </a:lnTo>
                <a:lnTo>
                  <a:pt x="4576464" y="771426"/>
                </a:lnTo>
                <a:cubicBezTo>
                  <a:pt x="4576464" y="766465"/>
                  <a:pt x="4571503" y="761505"/>
                  <a:pt x="4561581" y="756543"/>
                </a:cubicBezTo>
                <a:cubicBezTo>
                  <a:pt x="4556620" y="751582"/>
                  <a:pt x="4554140" y="746622"/>
                  <a:pt x="4554140" y="741660"/>
                </a:cubicBezTo>
                <a:cubicBezTo>
                  <a:pt x="4559101" y="741660"/>
                  <a:pt x="4561581" y="739180"/>
                  <a:pt x="4561581" y="734219"/>
                </a:cubicBezTo>
                <a:cubicBezTo>
                  <a:pt x="4561581" y="729258"/>
                  <a:pt x="4564061" y="726778"/>
                  <a:pt x="4569023" y="726778"/>
                </a:cubicBezTo>
                <a:lnTo>
                  <a:pt x="4583906" y="726778"/>
                </a:lnTo>
                <a:cubicBezTo>
                  <a:pt x="4578944" y="721816"/>
                  <a:pt x="4573984" y="719336"/>
                  <a:pt x="4569023" y="719336"/>
                </a:cubicBezTo>
                <a:lnTo>
                  <a:pt x="4561581" y="711895"/>
                </a:lnTo>
                <a:cubicBezTo>
                  <a:pt x="4571503" y="701973"/>
                  <a:pt x="4569023" y="694532"/>
                  <a:pt x="4554140" y="689571"/>
                </a:cubicBezTo>
                <a:cubicBezTo>
                  <a:pt x="4559101" y="689571"/>
                  <a:pt x="4564061" y="689571"/>
                  <a:pt x="4569023" y="689571"/>
                </a:cubicBezTo>
                <a:cubicBezTo>
                  <a:pt x="4573984" y="689571"/>
                  <a:pt x="4576464" y="689571"/>
                  <a:pt x="4576464" y="689571"/>
                </a:cubicBezTo>
                <a:lnTo>
                  <a:pt x="4561581" y="682129"/>
                </a:lnTo>
                <a:lnTo>
                  <a:pt x="4554140" y="689571"/>
                </a:lnTo>
                <a:cubicBezTo>
                  <a:pt x="4544218" y="689571"/>
                  <a:pt x="4541737" y="687091"/>
                  <a:pt x="4546699" y="682129"/>
                </a:cubicBezTo>
                <a:cubicBezTo>
                  <a:pt x="4546699" y="677168"/>
                  <a:pt x="4546699" y="674688"/>
                  <a:pt x="4546699" y="674688"/>
                </a:cubicBezTo>
                <a:cubicBezTo>
                  <a:pt x="4546699" y="674688"/>
                  <a:pt x="4544218" y="672208"/>
                  <a:pt x="4539257" y="667246"/>
                </a:cubicBezTo>
                <a:cubicBezTo>
                  <a:pt x="4534296" y="662285"/>
                  <a:pt x="4534296" y="659805"/>
                  <a:pt x="4539257" y="659805"/>
                </a:cubicBezTo>
                <a:lnTo>
                  <a:pt x="4554140" y="659805"/>
                </a:lnTo>
                <a:cubicBezTo>
                  <a:pt x="4573984" y="659805"/>
                  <a:pt x="4583906" y="657325"/>
                  <a:pt x="4583906" y="652364"/>
                </a:cubicBezTo>
                <a:cubicBezTo>
                  <a:pt x="4583906" y="647402"/>
                  <a:pt x="4576464" y="644922"/>
                  <a:pt x="4561581" y="644922"/>
                </a:cubicBezTo>
                <a:lnTo>
                  <a:pt x="4561581" y="637481"/>
                </a:lnTo>
                <a:cubicBezTo>
                  <a:pt x="4561581" y="627559"/>
                  <a:pt x="4561581" y="622598"/>
                  <a:pt x="4561581" y="622598"/>
                </a:cubicBezTo>
                <a:lnTo>
                  <a:pt x="4546699" y="622598"/>
                </a:lnTo>
                <a:cubicBezTo>
                  <a:pt x="4546699" y="622598"/>
                  <a:pt x="4544218" y="622598"/>
                  <a:pt x="4539257" y="622598"/>
                </a:cubicBezTo>
                <a:cubicBezTo>
                  <a:pt x="4534296" y="617637"/>
                  <a:pt x="4531816" y="615157"/>
                  <a:pt x="4531816" y="615157"/>
                </a:cubicBezTo>
                <a:cubicBezTo>
                  <a:pt x="4531816" y="605235"/>
                  <a:pt x="4534296" y="600274"/>
                  <a:pt x="4539257" y="600274"/>
                </a:cubicBezTo>
                <a:cubicBezTo>
                  <a:pt x="4544218" y="600274"/>
                  <a:pt x="4546699" y="600274"/>
                  <a:pt x="4546699" y="600274"/>
                </a:cubicBezTo>
                <a:cubicBezTo>
                  <a:pt x="4546699" y="600274"/>
                  <a:pt x="4546699" y="602754"/>
                  <a:pt x="4546699" y="607715"/>
                </a:cubicBezTo>
                <a:lnTo>
                  <a:pt x="4576464" y="607715"/>
                </a:lnTo>
                <a:cubicBezTo>
                  <a:pt x="4576464" y="602754"/>
                  <a:pt x="4571503" y="595312"/>
                  <a:pt x="4561581" y="585391"/>
                </a:cubicBezTo>
                <a:cubicBezTo>
                  <a:pt x="4551660" y="575469"/>
                  <a:pt x="4551660" y="570508"/>
                  <a:pt x="4561581" y="570508"/>
                </a:cubicBezTo>
                <a:lnTo>
                  <a:pt x="4561581" y="563067"/>
                </a:lnTo>
                <a:lnTo>
                  <a:pt x="4539257" y="548184"/>
                </a:lnTo>
                <a:lnTo>
                  <a:pt x="4554140" y="540743"/>
                </a:lnTo>
                <a:cubicBezTo>
                  <a:pt x="4564061" y="540743"/>
                  <a:pt x="4572744" y="543223"/>
                  <a:pt x="4580185" y="548184"/>
                </a:cubicBezTo>
                <a:cubicBezTo>
                  <a:pt x="4587626" y="553145"/>
                  <a:pt x="4588867" y="558105"/>
                  <a:pt x="4583906" y="563067"/>
                </a:cubicBezTo>
                <a:lnTo>
                  <a:pt x="4591347" y="570508"/>
                </a:lnTo>
                <a:cubicBezTo>
                  <a:pt x="4601269" y="575469"/>
                  <a:pt x="4606230" y="580430"/>
                  <a:pt x="4606230" y="585391"/>
                </a:cubicBezTo>
                <a:cubicBezTo>
                  <a:pt x="4611191" y="590352"/>
                  <a:pt x="4618633" y="587871"/>
                  <a:pt x="4628554" y="577950"/>
                </a:cubicBezTo>
                <a:cubicBezTo>
                  <a:pt x="4628554" y="572988"/>
                  <a:pt x="4628554" y="569268"/>
                  <a:pt x="4628554" y="566787"/>
                </a:cubicBezTo>
                <a:cubicBezTo>
                  <a:pt x="4628554" y="564307"/>
                  <a:pt x="4626074" y="560587"/>
                  <a:pt x="4621113" y="555625"/>
                </a:cubicBezTo>
                <a:lnTo>
                  <a:pt x="4621113" y="548184"/>
                </a:lnTo>
                <a:lnTo>
                  <a:pt x="4613671" y="533301"/>
                </a:lnTo>
                <a:cubicBezTo>
                  <a:pt x="4608710" y="533301"/>
                  <a:pt x="4603750" y="530821"/>
                  <a:pt x="4598788" y="525860"/>
                </a:cubicBezTo>
                <a:lnTo>
                  <a:pt x="4606230" y="518418"/>
                </a:lnTo>
                <a:cubicBezTo>
                  <a:pt x="4612431" y="517178"/>
                  <a:pt x="4618322" y="516713"/>
                  <a:pt x="4623903" y="517023"/>
                </a:cubicBezTo>
                <a:close/>
                <a:moveTo>
                  <a:pt x="4836913" y="510977"/>
                </a:moveTo>
                <a:lnTo>
                  <a:pt x="4844355" y="510977"/>
                </a:lnTo>
                <a:cubicBezTo>
                  <a:pt x="4844355" y="515938"/>
                  <a:pt x="4846835" y="519659"/>
                  <a:pt x="4851796" y="522139"/>
                </a:cubicBezTo>
                <a:cubicBezTo>
                  <a:pt x="4856758" y="524619"/>
                  <a:pt x="4859238" y="525860"/>
                  <a:pt x="4859238" y="525860"/>
                </a:cubicBezTo>
                <a:lnTo>
                  <a:pt x="4855517" y="525860"/>
                </a:lnTo>
                <a:cubicBezTo>
                  <a:pt x="4853037" y="525860"/>
                  <a:pt x="4851796" y="525860"/>
                  <a:pt x="4851796" y="525860"/>
                </a:cubicBezTo>
                <a:close/>
                <a:moveTo>
                  <a:pt x="1986855" y="510977"/>
                </a:moveTo>
                <a:cubicBezTo>
                  <a:pt x="1986855" y="510977"/>
                  <a:pt x="1986855" y="513457"/>
                  <a:pt x="1986855" y="518418"/>
                </a:cubicBezTo>
                <a:lnTo>
                  <a:pt x="1971972" y="525860"/>
                </a:lnTo>
                <a:cubicBezTo>
                  <a:pt x="1971972" y="525860"/>
                  <a:pt x="1974453" y="523380"/>
                  <a:pt x="1979414" y="518418"/>
                </a:cubicBezTo>
                <a:cubicBezTo>
                  <a:pt x="1984374" y="513457"/>
                  <a:pt x="1986855" y="510977"/>
                  <a:pt x="1986855" y="510977"/>
                </a:cubicBezTo>
                <a:close/>
                <a:moveTo>
                  <a:pt x="4359733" y="508651"/>
                </a:moveTo>
                <a:cubicBezTo>
                  <a:pt x="4365314" y="507721"/>
                  <a:pt x="4368105" y="510977"/>
                  <a:pt x="4368105" y="518418"/>
                </a:cubicBezTo>
                <a:cubicBezTo>
                  <a:pt x="4368105" y="523380"/>
                  <a:pt x="4363144" y="525860"/>
                  <a:pt x="4353222" y="525860"/>
                </a:cubicBezTo>
                <a:cubicBezTo>
                  <a:pt x="4348261" y="525860"/>
                  <a:pt x="4344540" y="524619"/>
                  <a:pt x="4342060" y="522139"/>
                </a:cubicBezTo>
                <a:cubicBezTo>
                  <a:pt x="4339580" y="519659"/>
                  <a:pt x="4338339" y="518418"/>
                  <a:pt x="4338339" y="518418"/>
                </a:cubicBezTo>
                <a:lnTo>
                  <a:pt x="4353222" y="510977"/>
                </a:lnTo>
                <a:cubicBezTo>
                  <a:pt x="4355702" y="509737"/>
                  <a:pt x="4357873" y="508961"/>
                  <a:pt x="4359733" y="508651"/>
                </a:cubicBezTo>
                <a:close/>
                <a:moveTo>
                  <a:pt x="1549673" y="505396"/>
                </a:moveTo>
                <a:cubicBezTo>
                  <a:pt x="1550913" y="505396"/>
                  <a:pt x="1552773" y="506016"/>
                  <a:pt x="1555254" y="507256"/>
                </a:cubicBezTo>
                <a:cubicBezTo>
                  <a:pt x="1560214" y="509736"/>
                  <a:pt x="1562695" y="510977"/>
                  <a:pt x="1562695" y="510977"/>
                </a:cubicBezTo>
                <a:cubicBezTo>
                  <a:pt x="1562695" y="510977"/>
                  <a:pt x="1560214" y="510977"/>
                  <a:pt x="1555254" y="510977"/>
                </a:cubicBezTo>
                <a:cubicBezTo>
                  <a:pt x="1550293" y="510977"/>
                  <a:pt x="1547812" y="509736"/>
                  <a:pt x="1547812" y="507256"/>
                </a:cubicBezTo>
                <a:cubicBezTo>
                  <a:pt x="1547812" y="506016"/>
                  <a:pt x="1548432" y="505396"/>
                  <a:pt x="1549673" y="505396"/>
                </a:cubicBezTo>
                <a:close/>
                <a:moveTo>
                  <a:pt x="3549550" y="503535"/>
                </a:moveTo>
                <a:cubicBezTo>
                  <a:pt x="3539629" y="503535"/>
                  <a:pt x="3534668" y="504776"/>
                  <a:pt x="3534668" y="507256"/>
                </a:cubicBezTo>
                <a:cubicBezTo>
                  <a:pt x="3534668" y="509736"/>
                  <a:pt x="3534668" y="513457"/>
                  <a:pt x="3534668" y="518418"/>
                </a:cubicBezTo>
                <a:lnTo>
                  <a:pt x="3542109" y="525860"/>
                </a:lnTo>
                <a:cubicBezTo>
                  <a:pt x="3547070" y="525860"/>
                  <a:pt x="3549550" y="525860"/>
                  <a:pt x="3549550" y="525860"/>
                </a:cubicBezTo>
                <a:cubicBezTo>
                  <a:pt x="3549550" y="520898"/>
                  <a:pt x="3552031" y="515938"/>
                  <a:pt x="3556992" y="510977"/>
                </a:cubicBezTo>
                <a:lnTo>
                  <a:pt x="3571875" y="503535"/>
                </a:lnTo>
                <a:close/>
                <a:moveTo>
                  <a:pt x="3289101" y="503535"/>
                </a:moveTo>
                <a:cubicBezTo>
                  <a:pt x="3303984" y="503535"/>
                  <a:pt x="3306464" y="508497"/>
                  <a:pt x="3296542" y="518418"/>
                </a:cubicBezTo>
                <a:cubicBezTo>
                  <a:pt x="3291581" y="523380"/>
                  <a:pt x="3286621" y="528340"/>
                  <a:pt x="3281660" y="533301"/>
                </a:cubicBezTo>
                <a:lnTo>
                  <a:pt x="3274218" y="525860"/>
                </a:lnTo>
                <a:cubicBezTo>
                  <a:pt x="3269257" y="510977"/>
                  <a:pt x="3274218" y="503535"/>
                  <a:pt x="3289101" y="503535"/>
                </a:cubicBezTo>
                <a:close/>
                <a:moveTo>
                  <a:pt x="2786806" y="503535"/>
                </a:moveTo>
                <a:cubicBezTo>
                  <a:pt x="2789287" y="503535"/>
                  <a:pt x="2790527" y="504776"/>
                  <a:pt x="2790527" y="507256"/>
                </a:cubicBezTo>
                <a:cubicBezTo>
                  <a:pt x="2790527" y="509736"/>
                  <a:pt x="2788046" y="513457"/>
                  <a:pt x="2783085" y="518418"/>
                </a:cubicBezTo>
                <a:cubicBezTo>
                  <a:pt x="2783085" y="513457"/>
                  <a:pt x="2783085" y="510977"/>
                  <a:pt x="2783085" y="510977"/>
                </a:cubicBezTo>
                <a:cubicBezTo>
                  <a:pt x="2783085" y="506016"/>
                  <a:pt x="2784326" y="503535"/>
                  <a:pt x="2786806" y="503535"/>
                </a:cubicBezTo>
                <a:close/>
                <a:moveTo>
                  <a:pt x="2053828" y="503535"/>
                </a:moveTo>
                <a:lnTo>
                  <a:pt x="2061269" y="503535"/>
                </a:lnTo>
                <a:lnTo>
                  <a:pt x="2053828" y="510977"/>
                </a:lnTo>
                <a:cubicBezTo>
                  <a:pt x="2053828" y="506016"/>
                  <a:pt x="2053828" y="503535"/>
                  <a:pt x="2053828" y="503535"/>
                </a:cubicBezTo>
                <a:close/>
                <a:moveTo>
                  <a:pt x="2381250" y="499815"/>
                </a:moveTo>
                <a:cubicBezTo>
                  <a:pt x="2383730" y="499815"/>
                  <a:pt x="2386211" y="501055"/>
                  <a:pt x="2388691" y="503535"/>
                </a:cubicBezTo>
                <a:lnTo>
                  <a:pt x="2381250" y="503535"/>
                </a:lnTo>
                <a:lnTo>
                  <a:pt x="2373808" y="503535"/>
                </a:lnTo>
                <a:cubicBezTo>
                  <a:pt x="2376288" y="501055"/>
                  <a:pt x="2378769" y="499815"/>
                  <a:pt x="2381250" y="499815"/>
                </a:cubicBezTo>
                <a:close/>
                <a:moveTo>
                  <a:pt x="4702968" y="496094"/>
                </a:moveTo>
                <a:cubicBezTo>
                  <a:pt x="4707929" y="496094"/>
                  <a:pt x="4712890" y="499815"/>
                  <a:pt x="4717851" y="507256"/>
                </a:cubicBezTo>
                <a:cubicBezTo>
                  <a:pt x="4722812" y="514698"/>
                  <a:pt x="4725292" y="520898"/>
                  <a:pt x="4725292" y="525860"/>
                </a:cubicBezTo>
                <a:cubicBezTo>
                  <a:pt x="4715371" y="520898"/>
                  <a:pt x="4707929" y="515938"/>
                  <a:pt x="4702968" y="510977"/>
                </a:cubicBezTo>
                <a:cubicBezTo>
                  <a:pt x="4698007" y="506016"/>
                  <a:pt x="4695527" y="502295"/>
                  <a:pt x="4695527" y="499815"/>
                </a:cubicBezTo>
                <a:cubicBezTo>
                  <a:pt x="4695527" y="497335"/>
                  <a:pt x="4698007" y="496094"/>
                  <a:pt x="4702968" y="496094"/>
                </a:cubicBezTo>
                <a:close/>
                <a:moveTo>
                  <a:pt x="4583906" y="496094"/>
                </a:moveTo>
                <a:lnTo>
                  <a:pt x="4591347" y="503535"/>
                </a:lnTo>
                <a:cubicBezTo>
                  <a:pt x="4591347" y="508497"/>
                  <a:pt x="4588867" y="510977"/>
                  <a:pt x="4583906" y="510977"/>
                </a:cubicBezTo>
                <a:cubicBezTo>
                  <a:pt x="4578944" y="510977"/>
                  <a:pt x="4576464" y="508497"/>
                  <a:pt x="4576464" y="503535"/>
                </a:cubicBezTo>
                <a:close/>
                <a:moveTo>
                  <a:pt x="4435077" y="496094"/>
                </a:moveTo>
                <a:cubicBezTo>
                  <a:pt x="4435077" y="496094"/>
                  <a:pt x="4437558" y="496094"/>
                  <a:pt x="4442519" y="496094"/>
                </a:cubicBezTo>
                <a:lnTo>
                  <a:pt x="4449960" y="496094"/>
                </a:lnTo>
                <a:cubicBezTo>
                  <a:pt x="4444999" y="501055"/>
                  <a:pt x="4443760" y="506016"/>
                  <a:pt x="4446240" y="510977"/>
                </a:cubicBezTo>
                <a:cubicBezTo>
                  <a:pt x="4448720" y="515938"/>
                  <a:pt x="4454922" y="518418"/>
                  <a:pt x="4464843" y="518418"/>
                </a:cubicBezTo>
                <a:lnTo>
                  <a:pt x="4479726" y="525860"/>
                </a:lnTo>
                <a:cubicBezTo>
                  <a:pt x="4479726" y="530821"/>
                  <a:pt x="4469804" y="530821"/>
                  <a:pt x="4449960" y="525860"/>
                </a:cubicBezTo>
                <a:cubicBezTo>
                  <a:pt x="4440039" y="520898"/>
                  <a:pt x="4435077" y="513457"/>
                  <a:pt x="4435077" y="503535"/>
                </a:cubicBezTo>
                <a:cubicBezTo>
                  <a:pt x="4435077" y="498574"/>
                  <a:pt x="4435077" y="496094"/>
                  <a:pt x="4435077" y="496094"/>
                </a:cubicBezTo>
                <a:close/>
                <a:moveTo>
                  <a:pt x="3482578" y="490514"/>
                </a:moveTo>
                <a:cubicBezTo>
                  <a:pt x="3480097" y="490514"/>
                  <a:pt x="3477617" y="491133"/>
                  <a:pt x="3475136" y="492373"/>
                </a:cubicBezTo>
                <a:cubicBezTo>
                  <a:pt x="3470175" y="494853"/>
                  <a:pt x="3465215" y="498574"/>
                  <a:pt x="3460254" y="503535"/>
                </a:cubicBezTo>
                <a:lnTo>
                  <a:pt x="3445371" y="510977"/>
                </a:lnTo>
                <a:lnTo>
                  <a:pt x="3460254" y="510977"/>
                </a:lnTo>
                <a:cubicBezTo>
                  <a:pt x="3465215" y="510977"/>
                  <a:pt x="3467695" y="509736"/>
                  <a:pt x="3467695" y="507256"/>
                </a:cubicBezTo>
                <a:cubicBezTo>
                  <a:pt x="3467695" y="504776"/>
                  <a:pt x="3471416" y="504776"/>
                  <a:pt x="3478857" y="507256"/>
                </a:cubicBezTo>
                <a:cubicBezTo>
                  <a:pt x="3486298" y="509736"/>
                  <a:pt x="3491260" y="508497"/>
                  <a:pt x="3493740" y="503535"/>
                </a:cubicBezTo>
                <a:cubicBezTo>
                  <a:pt x="3496220" y="498574"/>
                  <a:pt x="3494980" y="494853"/>
                  <a:pt x="3490019" y="492373"/>
                </a:cubicBezTo>
                <a:cubicBezTo>
                  <a:pt x="3487539" y="491133"/>
                  <a:pt x="3485058" y="490514"/>
                  <a:pt x="3482578" y="490514"/>
                </a:cubicBezTo>
                <a:close/>
                <a:moveTo>
                  <a:pt x="3069580" y="488653"/>
                </a:moveTo>
                <a:cubicBezTo>
                  <a:pt x="3072060" y="488653"/>
                  <a:pt x="3075781" y="491133"/>
                  <a:pt x="3080742" y="496094"/>
                </a:cubicBezTo>
                <a:cubicBezTo>
                  <a:pt x="3085702" y="496094"/>
                  <a:pt x="3085702" y="498574"/>
                  <a:pt x="3080742" y="503535"/>
                </a:cubicBezTo>
                <a:lnTo>
                  <a:pt x="3065859" y="496094"/>
                </a:lnTo>
                <a:cubicBezTo>
                  <a:pt x="3065859" y="491133"/>
                  <a:pt x="3067099" y="488653"/>
                  <a:pt x="3069580" y="488653"/>
                </a:cubicBezTo>
                <a:close/>
                <a:moveTo>
                  <a:pt x="4613671" y="488653"/>
                </a:moveTo>
                <a:cubicBezTo>
                  <a:pt x="4613671" y="488653"/>
                  <a:pt x="4614912" y="489893"/>
                  <a:pt x="4617392" y="492373"/>
                </a:cubicBezTo>
                <a:cubicBezTo>
                  <a:pt x="4619872" y="494853"/>
                  <a:pt x="4621113" y="496094"/>
                  <a:pt x="4621113" y="496094"/>
                </a:cubicBezTo>
                <a:lnTo>
                  <a:pt x="4613671" y="496094"/>
                </a:lnTo>
                <a:cubicBezTo>
                  <a:pt x="4613671" y="496094"/>
                  <a:pt x="4611191" y="496094"/>
                  <a:pt x="4606230" y="496094"/>
                </a:cubicBezTo>
                <a:cubicBezTo>
                  <a:pt x="4606230" y="496094"/>
                  <a:pt x="4608710" y="493614"/>
                  <a:pt x="4613671" y="488653"/>
                </a:cubicBezTo>
                <a:close/>
                <a:moveTo>
                  <a:pt x="4025800" y="488653"/>
                </a:moveTo>
                <a:cubicBezTo>
                  <a:pt x="4035722" y="498574"/>
                  <a:pt x="4035722" y="503535"/>
                  <a:pt x="4025800" y="503535"/>
                </a:cubicBezTo>
                <a:cubicBezTo>
                  <a:pt x="4015879" y="503535"/>
                  <a:pt x="4010918" y="501055"/>
                  <a:pt x="4010918" y="496094"/>
                </a:cubicBezTo>
                <a:close/>
                <a:moveTo>
                  <a:pt x="3668613" y="488653"/>
                </a:moveTo>
                <a:cubicBezTo>
                  <a:pt x="3668613" y="488653"/>
                  <a:pt x="3668613" y="491133"/>
                  <a:pt x="3668613" y="496094"/>
                </a:cubicBezTo>
                <a:lnTo>
                  <a:pt x="3676054" y="496094"/>
                </a:lnTo>
                <a:cubicBezTo>
                  <a:pt x="3681015" y="491133"/>
                  <a:pt x="3681015" y="488653"/>
                  <a:pt x="3676054" y="488653"/>
                </a:cubicBezTo>
                <a:cubicBezTo>
                  <a:pt x="3671093" y="488653"/>
                  <a:pt x="3668613" y="488653"/>
                  <a:pt x="3668613" y="488653"/>
                </a:cubicBezTo>
                <a:close/>
                <a:moveTo>
                  <a:pt x="3397001" y="488653"/>
                </a:moveTo>
                <a:cubicBezTo>
                  <a:pt x="3384599" y="488653"/>
                  <a:pt x="3378398" y="493614"/>
                  <a:pt x="3378398" y="503535"/>
                </a:cubicBezTo>
                <a:cubicBezTo>
                  <a:pt x="3383359" y="508497"/>
                  <a:pt x="3385839" y="513457"/>
                  <a:pt x="3385839" y="518418"/>
                </a:cubicBezTo>
                <a:lnTo>
                  <a:pt x="3400722" y="525860"/>
                </a:lnTo>
                <a:lnTo>
                  <a:pt x="3385839" y="525860"/>
                </a:lnTo>
                <a:cubicBezTo>
                  <a:pt x="3375918" y="525860"/>
                  <a:pt x="3373437" y="529580"/>
                  <a:pt x="3378398" y="537022"/>
                </a:cubicBezTo>
                <a:cubicBezTo>
                  <a:pt x="3383359" y="544463"/>
                  <a:pt x="3380878" y="548184"/>
                  <a:pt x="3370957" y="548184"/>
                </a:cubicBezTo>
                <a:cubicBezTo>
                  <a:pt x="3365996" y="548184"/>
                  <a:pt x="3365996" y="550664"/>
                  <a:pt x="3370957" y="555625"/>
                </a:cubicBezTo>
                <a:lnTo>
                  <a:pt x="3385839" y="555625"/>
                </a:lnTo>
                <a:lnTo>
                  <a:pt x="3423046" y="555625"/>
                </a:lnTo>
                <a:lnTo>
                  <a:pt x="3423046" y="510977"/>
                </a:lnTo>
                <a:lnTo>
                  <a:pt x="3423046" y="503535"/>
                </a:lnTo>
                <a:cubicBezTo>
                  <a:pt x="3418085" y="493614"/>
                  <a:pt x="3409404" y="488653"/>
                  <a:pt x="3397001" y="488653"/>
                </a:cubicBezTo>
                <a:close/>
                <a:moveTo>
                  <a:pt x="2396132" y="477491"/>
                </a:moveTo>
                <a:cubicBezTo>
                  <a:pt x="2398613" y="477491"/>
                  <a:pt x="2401093" y="478731"/>
                  <a:pt x="2403574" y="481211"/>
                </a:cubicBezTo>
                <a:lnTo>
                  <a:pt x="2396132" y="481211"/>
                </a:lnTo>
                <a:lnTo>
                  <a:pt x="2388691" y="481211"/>
                </a:lnTo>
                <a:cubicBezTo>
                  <a:pt x="2391171" y="478731"/>
                  <a:pt x="2393652" y="477491"/>
                  <a:pt x="2396132" y="477491"/>
                </a:cubicBezTo>
                <a:close/>
                <a:moveTo>
                  <a:pt x="4621113" y="473770"/>
                </a:moveTo>
                <a:cubicBezTo>
                  <a:pt x="4621113" y="473770"/>
                  <a:pt x="4623593" y="473770"/>
                  <a:pt x="4628554" y="473770"/>
                </a:cubicBezTo>
                <a:cubicBezTo>
                  <a:pt x="4638476" y="473770"/>
                  <a:pt x="4643437" y="476250"/>
                  <a:pt x="4643437" y="481211"/>
                </a:cubicBezTo>
                <a:lnTo>
                  <a:pt x="4628554" y="481211"/>
                </a:lnTo>
                <a:cubicBezTo>
                  <a:pt x="4623593" y="476250"/>
                  <a:pt x="4621113" y="473770"/>
                  <a:pt x="4621113" y="473770"/>
                </a:cubicBezTo>
                <a:close/>
                <a:moveTo>
                  <a:pt x="3352353" y="473770"/>
                </a:moveTo>
                <a:cubicBezTo>
                  <a:pt x="3349873" y="473770"/>
                  <a:pt x="3348632" y="476250"/>
                  <a:pt x="3348632" y="481211"/>
                </a:cubicBezTo>
                <a:cubicBezTo>
                  <a:pt x="3348632" y="496094"/>
                  <a:pt x="3356074" y="498574"/>
                  <a:pt x="3370957" y="488653"/>
                </a:cubicBezTo>
                <a:cubicBezTo>
                  <a:pt x="3380878" y="483691"/>
                  <a:pt x="3378398" y="478731"/>
                  <a:pt x="3363515" y="473770"/>
                </a:cubicBezTo>
                <a:cubicBezTo>
                  <a:pt x="3358554" y="473770"/>
                  <a:pt x="3354833" y="473770"/>
                  <a:pt x="3352353" y="473770"/>
                </a:cubicBezTo>
                <a:close/>
                <a:moveTo>
                  <a:pt x="4606230" y="470049"/>
                </a:moveTo>
                <a:cubicBezTo>
                  <a:pt x="4611191" y="470049"/>
                  <a:pt x="4613671" y="471289"/>
                  <a:pt x="4613671" y="473770"/>
                </a:cubicBezTo>
                <a:cubicBezTo>
                  <a:pt x="4613671" y="478731"/>
                  <a:pt x="4606230" y="481211"/>
                  <a:pt x="4591347" y="481211"/>
                </a:cubicBezTo>
                <a:lnTo>
                  <a:pt x="4583906" y="473770"/>
                </a:lnTo>
                <a:cubicBezTo>
                  <a:pt x="4593828" y="471289"/>
                  <a:pt x="4601269" y="470049"/>
                  <a:pt x="4606230" y="470049"/>
                </a:cubicBezTo>
                <a:close/>
                <a:moveTo>
                  <a:pt x="3036094" y="470049"/>
                </a:moveTo>
                <a:lnTo>
                  <a:pt x="3036093" y="470049"/>
                </a:lnTo>
                <a:lnTo>
                  <a:pt x="3036093" y="470049"/>
                </a:lnTo>
                <a:close/>
                <a:moveTo>
                  <a:pt x="3562573" y="468189"/>
                </a:moveTo>
                <a:cubicBezTo>
                  <a:pt x="3560093" y="468189"/>
                  <a:pt x="3556992" y="468809"/>
                  <a:pt x="3553271" y="470049"/>
                </a:cubicBezTo>
                <a:cubicBezTo>
                  <a:pt x="3545830" y="472529"/>
                  <a:pt x="3537148" y="473770"/>
                  <a:pt x="3527226" y="473770"/>
                </a:cubicBezTo>
                <a:cubicBezTo>
                  <a:pt x="3517304" y="473770"/>
                  <a:pt x="3512343" y="473770"/>
                  <a:pt x="3512343" y="473770"/>
                </a:cubicBezTo>
                <a:lnTo>
                  <a:pt x="3490019" y="473770"/>
                </a:lnTo>
                <a:cubicBezTo>
                  <a:pt x="3494980" y="478731"/>
                  <a:pt x="3504902" y="481211"/>
                  <a:pt x="3519785" y="481211"/>
                </a:cubicBezTo>
                <a:lnTo>
                  <a:pt x="3542109" y="488653"/>
                </a:lnTo>
                <a:cubicBezTo>
                  <a:pt x="3547070" y="493614"/>
                  <a:pt x="3552031" y="496094"/>
                  <a:pt x="3556992" y="496094"/>
                </a:cubicBezTo>
                <a:lnTo>
                  <a:pt x="3564433" y="488653"/>
                </a:lnTo>
                <a:cubicBezTo>
                  <a:pt x="3569394" y="478731"/>
                  <a:pt x="3570634" y="472529"/>
                  <a:pt x="3568154" y="470049"/>
                </a:cubicBezTo>
                <a:cubicBezTo>
                  <a:pt x="3566914" y="468809"/>
                  <a:pt x="3565053" y="468189"/>
                  <a:pt x="3562573" y="468189"/>
                </a:cubicBezTo>
                <a:close/>
                <a:moveTo>
                  <a:pt x="4569023" y="466328"/>
                </a:moveTo>
                <a:cubicBezTo>
                  <a:pt x="4573984" y="466328"/>
                  <a:pt x="4576464" y="466328"/>
                  <a:pt x="4576464" y="466328"/>
                </a:cubicBezTo>
                <a:cubicBezTo>
                  <a:pt x="4576464" y="471290"/>
                  <a:pt x="4575224" y="473770"/>
                  <a:pt x="4572744" y="473770"/>
                </a:cubicBezTo>
                <a:cubicBezTo>
                  <a:pt x="4570263" y="473770"/>
                  <a:pt x="4569023" y="471290"/>
                  <a:pt x="4569023" y="466328"/>
                </a:cubicBezTo>
                <a:close/>
                <a:moveTo>
                  <a:pt x="4435077" y="466328"/>
                </a:moveTo>
                <a:cubicBezTo>
                  <a:pt x="4440039" y="466328"/>
                  <a:pt x="4442519" y="468809"/>
                  <a:pt x="4442519" y="473770"/>
                </a:cubicBezTo>
                <a:lnTo>
                  <a:pt x="4435077" y="473770"/>
                </a:lnTo>
                <a:close/>
                <a:moveTo>
                  <a:pt x="4353222" y="466328"/>
                </a:moveTo>
                <a:lnTo>
                  <a:pt x="4360663" y="473770"/>
                </a:lnTo>
                <a:cubicBezTo>
                  <a:pt x="4360663" y="473770"/>
                  <a:pt x="4358183" y="473770"/>
                  <a:pt x="4353222" y="473770"/>
                </a:cubicBezTo>
                <a:cubicBezTo>
                  <a:pt x="4348261" y="473770"/>
                  <a:pt x="4345781" y="473770"/>
                  <a:pt x="4345781" y="473770"/>
                </a:cubicBezTo>
                <a:cubicBezTo>
                  <a:pt x="4345781" y="473770"/>
                  <a:pt x="4347021" y="472529"/>
                  <a:pt x="4349501" y="470049"/>
                </a:cubicBezTo>
                <a:cubicBezTo>
                  <a:pt x="4351981" y="467569"/>
                  <a:pt x="4353222" y="466328"/>
                  <a:pt x="4353222" y="466328"/>
                </a:cubicBezTo>
                <a:close/>
                <a:moveTo>
                  <a:pt x="3713261" y="466328"/>
                </a:moveTo>
                <a:lnTo>
                  <a:pt x="3698379" y="473770"/>
                </a:lnTo>
                <a:lnTo>
                  <a:pt x="3698379" y="496094"/>
                </a:lnTo>
                <a:lnTo>
                  <a:pt x="3713261" y="496094"/>
                </a:lnTo>
                <a:cubicBezTo>
                  <a:pt x="3728144" y="491133"/>
                  <a:pt x="3735586" y="488653"/>
                  <a:pt x="3735586" y="488653"/>
                </a:cubicBezTo>
                <a:lnTo>
                  <a:pt x="3728144" y="473770"/>
                </a:lnTo>
                <a:cubicBezTo>
                  <a:pt x="3718222" y="473770"/>
                  <a:pt x="3713261" y="471290"/>
                  <a:pt x="3713261" y="466328"/>
                </a:cubicBezTo>
                <a:close/>
                <a:moveTo>
                  <a:pt x="3668613" y="466328"/>
                </a:moveTo>
                <a:lnTo>
                  <a:pt x="3661172" y="473770"/>
                </a:lnTo>
                <a:cubicBezTo>
                  <a:pt x="3671093" y="478731"/>
                  <a:pt x="3677295" y="481211"/>
                  <a:pt x="3679775" y="481211"/>
                </a:cubicBezTo>
                <a:cubicBezTo>
                  <a:pt x="3682255" y="481211"/>
                  <a:pt x="3683496" y="478731"/>
                  <a:pt x="3683496" y="473770"/>
                </a:cubicBezTo>
                <a:close/>
                <a:moveTo>
                  <a:pt x="2946796" y="466328"/>
                </a:moveTo>
                <a:cubicBezTo>
                  <a:pt x="2951757" y="466328"/>
                  <a:pt x="2954238" y="467569"/>
                  <a:pt x="2954238" y="470049"/>
                </a:cubicBezTo>
                <a:cubicBezTo>
                  <a:pt x="2954238" y="472529"/>
                  <a:pt x="2954238" y="473770"/>
                  <a:pt x="2954238" y="473770"/>
                </a:cubicBezTo>
                <a:cubicBezTo>
                  <a:pt x="2954238" y="473770"/>
                  <a:pt x="2951757" y="473770"/>
                  <a:pt x="2946796" y="473770"/>
                </a:cubicBezTo>
                <a:close/>
                <a:moveTo>
                  <a:pt x="2760761" y="466328"/>
                </a:moveTo>
                <a:lnTo>
                  <a:pt x="2760761" y="473770"/>
                </a:lnTo>
                <a:lnTo>
                  <a:pt x="2745878" y="473770"/>
                </a:lnTo>
                <a:cubicBezTo>
                  <a:pt x="2750839" y="468809"/>
                  <a:pt x="2755801" y="466328"/>
                  <a:pt x="2760761" y="466328"/>
                </a:cubicBezTo>
                <a:close/>
                <a:moveTo>
                  <a:pt x="3228640" y="464003"/>
                </a:moveTo>
                <a:cubicBezTo>
                  <a:pt x="3234221" y="463073"/>
                  <a:pt x="3237011" y="466329"/>
                  <a:pt x="3237011" y="473770"/>
                </a:cubicBezTo>
                <a:lnTo>
                  <a:pt x="3229570" y="481211"/>
                </a:lnTo>
                <a:cubicBezTo>
                  <a:pt x="3229570" y="481211"/>
                  <a:pt x="3227089" y="482452"/>
                  <a:pt x="3222128" y="484932"/>
                </a:cubicBezTo>
                <a:cubicBezTo>
                  <a:pt x="3217167" y="487412"/>
                  <a:pt x="3214687" y="488653"/>
                  <a:pt x="3214687" y="488653"/>
                </a:cubicBezTo>
                <a:cubicBezTo>
                  <a:pt x="3209726" y="493614"/>
                  <a:pt x="3202285" y="496094"/>
                  <a:pt x="3192363" y="496094"/>
                </a:cubicBezTo>
                <a:cubicBezTo>
                  <a:pt x="3187402" y="496094"/>
                  <a:pt x="3183681" y="496094"/>
                  <a:pt x="3181201" y="496094"/>
                </a:cubicBezTo>
                <a:cubicBezTo>
                  <a:pt x="3178720" y="496094"/>
                  <a:pt x="3177480" y="496094"/>
                  <a:pt x="3177480" y="496094"/>
                </a:cubicBezTo>
                <a:cubicBezTo>
                  <a:pt x="3177480" y="496094"/>
                  <a:pt x="3176240" y="494853"/>
                  <a:pt x="3173759" y="492373"/>
                </a:cubicBezTo>
                <a:cubicBezTo>
                  <a:pt x="3171279" y="489893"/>
                  <a:pt x="3170039" y="488653"/>
                  <a:pt x="3170039" y="488653"/>
                </a:cubicBezTo>
                <a:cubicBezTo>
                  <a:pt x="3165078" y="488653"/>
                  <a:pt x="3162597" y="489893"/>
                  <a:pt x="3162597" y="492373"/>
                </a:cubicBezTo>
                <a:cubicBezTo>
                  <a:pt x="3162597" y="494853"/>
                  <a:pt x="3161357" y="497335"/>
                  <a:pt x="3158876" y="499815"/>
                </a:cubicBezTo>
                <a:cubicBezTo>
                  <a:pt x="3156396" y="502295"/>
                  <a:pt x="3152675" y="503535"/>
                  <a:pt x="3147714" y="503535"/>
                </a:cubicBezTo>
                <a:cubicBezTo>
                  <a:pt x="3142754" y="503535"/>
                  <a:pt x="3140273" y="506016"/>
                  <a:pt x="3140273" y="510977"/>
                </a:cubicBezTo>
                <a:cubicBezTo>
                  <a:pt x="3140273" y="515938"/>
                  <a:pt x="3137792" y="518418"/>
                  <a:pt x="3132832" y="518418"/>
                </a:cubicBezTo>
                <a:cubicBezTo>
                  <a:pt x="3127871" y="518418"/>
                  <a:pt x="3124150" y="519659"/>
                  <a:pt x="3121669" y="522139"/>
                </a:cubicBezTo>
                <a:cubicBezTo>
                  <a:pt x="3119189" y="524619"/>
                  <a:pt x="3117949" y="525860"/>
                  <a:pt x="3117949" y="525860"/>
                </a:cubicBezTo>
                <a:cubicBezTo>
                  <a:pt x="3108027" y="535781"/>
                  <a:pt x="3103066" y="535781"/>
                  <a:pt x="3103066" y="525860"/>
                </a:cubicBezTo>
                <a:cubicBezTo>
                  <a:pt x="3098105" y="525860"/>
                  <a:pt x="3096865" y="524619"/>
                  <a:pt x="3099345" y="522139"/>
                </a:cubicBezTo>
                <a:cubicBezTo>
                  <a:pt x="3101826" y="519659"/>
                  <a:pt x="3103066" y="515938"/>
                  <a:pt x="3103066" y="510977"/>
                </a:cubicBezTo>
                <a:cubicBezTo>
                  <a:pt x="3108027" y="496094"/>
                  <a:pt x="3105547" y="488653"/>
                  <a:pt x="3095625" y="488653"/>
                </a:cubicBezTo>
                <a:lnTo>
                  <a:pt x="3103066" y="488653"/>
                </a:lnTo>
                <a:cubicBezTo>
                  <a:pt x="3112988" y="483691"/>
                  <a:pt x="3120429" y="482452"/>
                  <a:pt x="3125390" y="484932"/>
                </a:cubicBezTo>
                <a:cubicBezTo>
                  <a:pt x="3130351" y="487412"/>
                  <a:pt x="3143994" y="486173"/>
                  <a:pt x="3166318" y="481211"/>
                </a:cubicBezTo>
                <a:cubicBezTo>
                  <a:pt x="3188642" y="476250"/>
                  <a:pt x="3199804" y="473770"/>
                  <a:pt x="3199804" y="473770"/>
                </a:cubicBezTo>
                <a:cubicBezTo>
                  <a:pt x="3199804" y="473770"/>
                  <a:pt x="3202285" y="472529"/>
                  <a:pt x="3207246" y="470049"/>
                </a:cubicBezTo>
                <a:cubicBezTo>
                  <a:pt x="3212207" y="467569"/>
                  <a:pt x="3217167" y="466328"/>
                  <a:pt x="3222128" y="466328"/>
                </a:cubicBezTo>
                <a:cubicBezTo>
                  <a:pt x="3224609" y="465088"/>
                  <a:pt x="3226779" y="464313"/>
                  <a:pt x="3228640" y="464003"/>
                </a:cubicBezTo>
                <a:close/>
                <a:moveTo>
                  <a:pt x="2721694" y="464003"/>
                </a:moveTo>
                <a:cubicBezTo>
                  <a:pt x="2723554" y="463073"/>
                  <a:pt x="2725415" y="466329"/>
                  <a:pt x="2727275" y="473770"/>
                </a:cubicBezTo>
                <a:cubicBezTo>
                  <a:pt x="2729756" y="483691"/>
                  <a:pt x="2727275" y="487412"/>
                  <a:pt x="2719834" y="484932"/>
                </a:cubicBezTo>
                <a:cubicBezTo>
                  <a:pt x="2712392" y="482452"/>
                  <a:pt x="2703711" y="482452"/>
                  <a:pt x="2693789" y="484932"/>
                </a:cubicBezTo>
                <a:cubicBezTo>
                  <a:pt x="2683867" y="487412"/>
                  <a:pt x="2678906" y="488653"/>
                  <a:pt x="2678906" y="488653"/>
                </a:cubicBezTo>
                <a:cubicBezTo>
                  <a:pt x="2678906" y="473770"/>
                  <a:pt x="2688828" y="468809"/>
                  <a:pt x="2708671" y="473770"/>
                </a:cubicBezTo>
                <a:cubicBezTo>
                  <a:pt x="2713632" y="473770"/>
                  <a:pt x="2717353" y="471290"/>
                  <a:pt x="2719834" y="466328"/>
                </a:cubicBezTo>
                <a:cubicBezTo>
                  <a:pt x="2720454" y="465088"/>
                  <a:pt x="2721074" y="464313"/>
                  <a:pt x="2721694" y="464003"/>
                </a:cubicBezTo>
                <a:close/>
                <a:moveTo>
                  <a:pt x="3735586" y="458887"/>
                </a:moveTo>
                <a:lnTo>
                  <a:pt x="3728144" y="466328"/>
                </a:lnTo>
                <a:cubicBezTo>
                  <a:pt x="3738066" y="466328"/>
                  <a:pt x="3745507" y="466328"/>
                  <a:pt x="3750468" y="466328"/>
                </a:cubicBezTo>
                <a:close/>
                <a:moveTo>
                  <a:pt x="4546699" y="451446"/>
                </a:moveTo>
                <a:cubicBezTo>
                  <a:pt x="4551660" y="451446"/>
                  <a:pt x="4554140" y="451446"/>
                  <a:pt x="4554140" y="451446"/>
                </a:cubicBezTo>
                <a:lnTo>
                  <a:pt x="4546699" y="458887"/>
                </a:lnTo>
                <a:cubicBezTo>
                  <a:pt x="4541737" y="458887"/>
                  <a:pt x="4541737" y="456407"/>
                  <a:pt x="4546699" y="451446"/>
                </a:cubicBezTo>
                <a:close/>
                <a:moveTo>
                  <a:pt x="2463105" y="451446"/>
                </a:moveTo>
                <a:lnTo>
                  <a:pt x="2485429" y="451446"/>
                </a:lnTo>
                <a:cubicBezTo>
                  <a:pt x="2495351" y="451446"/>
                  <a:pt x="2505273" y="451446"/>
                  <a:pt x="2515195" y="451446"/>
                </a:cubicBezTo>
                <a:lnTo>
                  <a:pt x="2500312" y="466328"/>
                </a:lnTo>
                <a:cubicBezTo>
                  <a:pt x="2495351" y="466328"/>
                  <a:pt x="2492871" y="468809"/>
                  <a:pt x="2492871" y="473770"/>
                </a:cubicBezTo>
                <a:lnTo>
                  <a:pt x="2485429" y="481211"/>
                </a:lnTo>
                <a:cubicBezTo>
                  <a:pt x="2480468" y="481211"/>
                  <a:pt x="2475507" y="483691"/>
                  <a:pt x="2470546" y="488653"/>
                </a:cubicBezTo>
                <a:cubicBezTo>
                  <a:pt x="2465586" y="488653"/>
                  <a:pt x="2463105" y="488653"/>
                  <a:pt x="2463105" y="488653"/>
                </a:cubicBezTo>
                <a:cubicBezTo>
                  <a:pt x="2463105" y="488653"/>
                  <a:pt x="2463105" y="483691"/>
                  <a:pt x="2463105" y="473770"/>
                </a:cubicBezTo>
                <a:close/>
                <a:moveTo>
                  <a:pt x="3424907" y="449120"/>
                </a:moveTo>
                <a:cubicBezTo>
                  <a:pt x="3428627" y="449430"/>
                  <a:pt x="3432968" y="450206"/>
                  <a:pt x="3437929" y="451446"/>
                </a:cubicBezTo>
                <a:lnTo>
                  <a:pt x="3445371" y="466328"/>
                </a:lnTo>
                <a:cubicBezTo>
                  <a:pt x="3440410" y="466328"/>
                  <a:pt x="3432968" y="465088"/>
                  <a:pt x="3423046" y="462608"/>
                </a:cubicBezTo>
                <a:cubicBezTo>
                  <a:pt x="3413125" y="460128"/>
                  <a:pt x="3408164" y="458887"/>
                  <a:pt x="3408164" y="458887"/>
                </a:cubicBezTo>
                <a:cubicBezTo>
                  <a:pt x="3408164" y="451446"/>
                  <a:pt x="3413745" y="448190"/>
                  <a:pt x="3424907" y="449120"/>
                </a:cubicBezTo>
                <a:close/>
                <a:moveTo>
                  <a:pt x="2524497" y="447725"/>
                </a:moveTo>
                <a:cubicBezTo>
                  <a:pt x="2526357" y="447725"/>
                  <a:pt x="2528372" y="448035"/>
                  <a:pt x="2530543" y="448655"/>
                </a:cubicBezTo>
                <a:lnTo>
                  <a:pt x="2530953" y="448819"/>
                </a:lnTo>
                <a:lnTo>
                  <a:pt x="2515195" y="451446"/>
                </a:lnTo>
                <a:cubicBezTo>
                  <a:pt x="2517675" y="448965"/>
                  <a:pt x="2520776" y="447725"/>
                  <a:pt x="2524497" y="447725"/>
                </a:cubicBezTo>
                <a:close/>
                <a:moveTo>
                  <a:pt x="4360663" y="444004"/>
                </a:moveTo>
                <a:lnTo>
                  <a:pt x="4375546" y="444004"/>
                </a:lnTo>
                <a:cubicBezTo>
                  <a:pt x="4370585" y="448966"/>
                  <a:pt x="4365625" y="451446"/>
                  <a:pt x="4360663" y="451446"/>
                </a:cubicBezTo>
                <a:cubicBezTo>
                  <a:pt x="4360663" y="446484"/>
                  <a:pt x="4360663" y="444004"/>
                  <a:pt x="4360663" y="444004"/>
                </a:cubicBezTo>
                <a:close/>
                <a:moveTo>
                  <a:pt x="2991445" y="444004"/>
                </a:moveTo>
                <a:cubicBezTo>
                  <a:pt x="2986484" y="444004"/>
                  <a:pt x="2984003" y="445245"/>
                  <a:pt x="2984003" y="447725"/>
                </a:cubicBezTo>
                <a:cubicBezTo>
                  <a:pt x="2984003" y="450205"/>
                  <a:pt x="2986484" y="451446"/>
                  <a:pt x="2991445" y="451446"/>
                </a:cubicBezTo>
                <a:close/>
                <a:moveTo>
                  <a:pt x="2559843" y="444004"/>
                </a:moveTo>
                <a:lnTo>
                  <a:pt x="2559843" y="451446"/>
                </a:lnTo>
                <a:cubicBezTo>
                  <a:pt x="2554883" y="456407"/>
                  <a:pt x="2547441" y="456407"/>
                  <a:pt x="2537519" y="451446"/>
                </a:cubicBezTo>
                <a:lnTo>
                  <a:pt x="2530953" y="448819"/>
                </a:lnTo>
                <a:close/>
                <a:moveTo>
                  <a:pt x="4690411" y="442144"/>
                </a:moveTo>
                <a:cubicBezTo>
                  <a:pt x="4698782" y="442144"/>
                  <a:pt x="4702968" y="447725"/>
                  <a:pt x="4702968" y="458887"/>
                </a:cubicBezTo>
                <a:lnTo>
                  <a:pt x="4680644" y="451446"/>
                </a:lnTo>
                <a:cubicBezTo>
                  <a:pt x="4675683" y="446484"/>
                  <a:pt x="4675683" y="444004"/>
                  <a:pt x="4680644" y="444004"/>
                </a:cubicBezTo>
                <a:cubicBezTo>
                  <a:pt x="4684365" y="442764"/>
                  <a:pt x="4687620" y="442144"/>
                  <a:pt x="4690411" y="442144"/>
                </a:cubicBezTo>
                <a:close/>
                <a:moveTo>
                  <a:pt x="3220268" y="440284"/>
                </a:moveTo>
                <a:cubicBezTo>
                  <a:pt x="3223989" y="440284"/>
                  <a:pt x="3229570" y="441524"/>
                  <a:pt x="3237011" y="444004"/>
                </a:cubicBezTo>
                <a:cubicBezTo>
                  <a:pt x="3251894" y="448966"/>
                  <a:pt x="3259335" y="451446"/>
                  <a:pt x="3259335" y="451446"/>
                </a:cubicBezTo>
                <a:cubicBezTo>
                  <a:pt x="3254374" y="456407"/>
                  <a:pt x="3249414" y="456407"/>
                  <a:pt x="3244453" y="451446"/>
                </a:cubicBezTo>
                <a:lnTo>
                  <a:pt x="3229570" y="451446"/>
                </a:lnTo>
                <a:cubicBezTo>
                  <a:pt x="3224609" y="451446"/>
                  <a:pt x="3220888" y="450205"/>
                  <a:pt x="3218408" y="447725"/>
                </a:cubicBezTo>
                <a:cubicBezTo>
                  <a:pt x="3215927" y="445245"/>
                  <a:pt x="3214687" y="444004"/>
                  <a:pt x="3214687" y="444004"/>
                </a:cubicBezTo>
                <a:cubicBezTo>
                  <a:pt x="3214687" y="441524"/>
                  <a:pt x="3216547" y="440284"/>
                  <a:pt x="3220268" y="440284"/>
                </a:cubicBezTo>
                <a:close/>
                <a:moveTo>
                  <a:pt x="4628554" y="436563"/>
                </a:moveTo>
                <a:cubicBezTo>
                  <a:pt x="4633515" y="441524"/>
                  <a:pt x="4635995" y="444004"/>
                  <a:pt x="4635995" y="444004"/>
                </a:cubicBezTo>
                <a:cubicBezTo>
                  <a:pt x="4635995" y="444004"/>
                  <a:pt x="4633515" y="444004"/>
                  <a:pt x="4628554" y="444004"/>
                </a:cubicBezTo>
                <a:close/>
                <a:moveTo>
                  <a:pt x="4409033" y="436563"/>
                </a:moveTo>
                <a:cubicBezTo>
                  <a:pt x="4411513" y="436563"/>
                  <a:pt x="4413994" y="437803"/>
                  <a:pt x="4416474" y="440284"/>
                </a:cubicBezTo>
                <a:cubicBezTo>
                  <a:pt x="4418954" y="442764"/>
                  <a:pt x="4420195" y="444004"/>
                  <a:pt x="4420195" y="444004"/>
                </a:cubicBezTo>
                <a:lnTo>
                  <a:pt x="4412753" y="451446"/>
                </a:lnTo>
                <a:cubicBezTo>
                  <a:pt x="4407792" y="451446"/>
                  <a:pt x="4405312" y="448966"/>
                  <a:pt x="4405312" y="444004"/>
                </a:cubicBezTo>
                <a:cubicBezTo>
                  <a:pt x="4405312" y="439043"/>
                  <a:pt x="4406552" y="436563"/>
                  <a:pt x="4409033" y="436563"/>
                </a:cubicBezTo>
                <a:close/>
                <a:moveTo>
                  <a:pt x="4308574" y="436563"/>
                </a:moveTo>
                <a:lnTo>
                  <a:pt x="4316015" y="436563"/>
                </a:lnTo>
                <a:cubicBezTo>
                  <a:pt x="4325936" y="441524"/>
                  <a:pt x="4338339" y="444004"/>
                  <a:pt x="4353222" y="444004"/>
                </a:cubicBezTo>
                <a:lnTo>
                  <a:pt x="4360663" y="444004"/>
                </a:lnTo>
                <a:cubicBezTo>
                  <a:pt x="4360663" y="444004"/>
                  <a:pt x="4359423" y="445245"/>
                  <a:pt x="4356943" y="447725"/>
                </a:cubicBezTo>
                <a:cubicBezTo>
                  <a:pt x="4354463" y="450205"/>
                  <a:pt x="4353222" y="453926"/>
                  <a:pt x="4353222" y="458887"/>
                </a:cubicBezTo>
                <a:lnTo>
                  <a:pt x="4338339" y="451446"/>
                </a:lnTo>
                <a:cubicBezTo>
                  <a:pt x="4328418" y="451446"/>
                  <a:pt x="4323456" y="450205"/>
                  <a:pt x="4323456" y="447725"/>
                </a:cubicBezTo>
                <a:cubicBezTo>
                  <a:pt x="4323456" y="445245"/>
                  <a:pt x="4320976" y="444004"/>
                  <a:pt x="4316015" y="444004"/>
                </a:cubicBezTo>
                <a:cubicBezTo>
                  <a:pt x="4311054" y="444004"/>
                  <a:pt x="4308574" y="441524"/>
                  <a:pt x="4308574" y="436563"/>
                </a:cubicBezTo>
                <a:close/>
                <a:moveTo>
                  <a:pt x="4226718" y="436563"/>
                </a:moveTo>
                <a:lnTo>
                  <a:pt x="4241601" y="451446"/>
                </a:lnTo>
                <a:cubicBezTo>
                  <a:pt x="4246562" y="461367"/>
                  <a:pt x="4244081" y="463848"/>
                  <a:pt x="4234160" y="458887"/>
                </a:cubicBezTo>
                <a:cubicBezTo>
                  <a:pt x="4229199" y="453926"/>
                  <a:pt x="4225478" y="448966"/>
                  <a:pt x="4222997" y="444004"/>
                </a:cubicBezTo>
                <a:cubicBezTo>
                  <a:pt x="4220517" y="439043"/>
                  <a:pt x="4221757" y="436563"/>
                  <a:pt x="4226718" y="436563"/>
                </a:cubicBezTo>
                <a:close/>
                <a:moveTo>
                  <a:pt x="3400722" y="436563"/>
                </a:moveTo>
                <a:cubicBezTo>
                  <a:pt x="3405683" y="436563"/>
                  <a:pt x="3408164" y="439043"/>
                  <a:pt x="3408164" y="444004"/>
                </a:cubicBezTo>
                <a:cubicBezTo>
                  <a:pt x="3408164" y="448966"/>
                  <a:pt x="3408164" y="451446"/>
                  <a:pt x="3408164" y="451446"/>
                </a:cubicBezTo>
                <a:cubicBezTo>
                  <a:pt x="3403203" y="451446"/>
                  <a:pt x="3400722" y="448966"/>
                  <a:pt x="3400722" y="444004"/>
                </a:cubicBezTo>
                <a:cubicBezTo>
                  <a:pt x="3400722" y="439043"/>
                  <a:pt x="3400722" y="436563"/>
                  <a:pt x="3400722" y="436563"/>
                </a:cubicBezTo>
                <a:close/>
                <a:moveTo>
                  <a:pt x="3348632" y="436563"/>
                </a:moveTo>
                <a:cubicBezTo>
                  <a:pt x="3348632" y="436563"/>
                  <a:pt x="3349873" y="439043"/>
                  <a:pt x="3352353" y="444004"/>
                </a:cubicBezTo>
                <a:cubicBezTo>
                  <a:pt x="3354833" y="448966"/>
                  <a:pt x="3352353" y="451446"/>
                  <a:pt x="3344912" y="451446"/>
                </a:cubicBezTo>
                <a:cubicBezTo>
                  <a:pt x="3337470" y="451446"/>
                  <a:pt x="3333750" y="453926"/>
                  <a:pt x="3333750" y="458887"/>
                </a:cubicBezTo>
                <a:cubicBezTo>
                  <a:pt x="3333750" y="468809"/>
                  <a:pt x="3341191" y="468809"/>
                  <a:pt x="3356074" y="458887"/>
                </a:cubicBezTo>
                <a:cubicBezTo>
                  <a:pt x="3361035" y="453926"/>
                  <a:pt x="3363515" y="448966"/>
                  <a:pt x="3363515" y="444004"/>
                </a:cubicBezTo>
                <a:cubicBezTo>
                  <a:pt x="3363515" y="439043"/>
                  <a:pt x="3358554" y="436563"/>
                  <a:pt x="3348632" y="436563"/>
                </a:cubicBezTo>
                <a:close/>
                <a:moveTo>
                  <a:pt x="4777382" y="429121"/>
                </a:moveTo>
                <a:cubicBezTo>
                  <a:pt x="4782343" y="429121"/>
                  <a:pt x="4784824" y="429121"/>
                  <a:pt x="4784824" y="429121"/>
                </a:cubicBezTo>
                <a:lnTo>
                  <a:pt x="4777382" y="436563"/>
                </a:lnTo>
                <a:cubicBezTo>
                  <a:pt x="4777382" y="431601"/>
                  <a:pt x="4777382" y="429121"/>
                  <a:pt x="4777382" y="429121"/>
                </a:cubicBezTo>
                <a:close/>
                <a:moveTo>
                  <a:pt x="4442519" y="429121"/>
                </a:moveTo>
                <a:cubicBezTo>
                  <a:pt x="4452440" y="429121"/>
                  <a:pt x="4462363" y="429121"/>
                  <a:pt x="4472285" y="429121"/>
                </a:cubicBezTo>
                <a:cubicBezTo>
                  <a:pt x="4482206" y="429121"/>
                  <a:pt x="4489647" y="430362"/>
                  <a:pt x="4494609" y="432842"/>
                </a:cubicBezTo>
                <a:cubicBezTo>
                  <a:pt x="4499570" y="435322"/>
                  <a:pt x="4500810" y="439043"/>
                  <a:pt x="4498329" y="444004"/>
                </a:cubicBezTo>
                <a:cubicBezTo>
                  <a:pt x="4495849" y="448966"/>
                  <a:pt x="4497089" y="453926"/>
                  <a:pt x="4502050" y="458887"/>
                </a:cubicBezTo>
                <a:cubicBezTo>
                  <a:pt x="4507011" y="463848"/>
                  <a:pt x="4507011" y="468809"/>
                  <a:pt x="4502050" y="473770"/>
                </a:cubicBezTo>
                <a:cubicBezTo>
                  <a:pt x="4497089" y="478731"/>
                  <a:pt x="4497089" y="488653"/>
                  <a:pt x="4502050" y="503535"/>
                </a:cubicBezTo>
                <a:cubicBezTo>
                  <a:pt x="4502050" y="503535"/>
                  <a:pt x="4503291" y="506016"/>
                  <a:pt x="4505771" y="510977"/>
                </a:cubicBezTo>
                <a:cubicBezTo>
                  <a:pt x="4508251" y="515938"/>
                  <a:pt x="4510732" y="518418"/>
                  <a:pt x="4513212" y="518418"/>
                </a:cubicBezTo>
                <a:cubicBezTo>
                  <a:pt x="4515692" y="518418"/>
                  <a:pt x="4516933" y="520898"/>
                  <a:pt x="4516933" y="525860"/>
                </a:cubicBezTo>
                <a:cubicBezTo>
                  <a:pt x="4507011" y="525860"/>
                  <a:pt x="4499570" y="525860"/>
                  <a:pt x="4494609" y="525860"/>
                </a:cubicBezTo>
                <a:cubicBezTo>
                  <a:pt x="4494609" y="525860"/>
                  <a:pt x="4494609" y="520898"/>
                  <a:pt x="4494609" y="510977"/>
                </a:cubicBezTo>
                <a:cubicBezTo>
                  <a:pt x="4494609" y="501055"/>
                  <a:pt x="4492129" y="492373"/>
                  <a:pt x="4487167" y="484932"/>
                </a:cubicBezTo>
                <a:cubicBezTo>
                  <a:pt x="4482206" y="477491"/>
                  <a:pt x="4474765" y="471290"/>
                  <a:pt x="4464843" y="466328"/>
                </a:cubicBezTo>
                <a:lnTo>
                  <a:pt x="4457402" y="451446"/>
                </a:lnTo>
                <a:cubicBezTo>
                  <a:pt x="4462363" y="451446"/>
                  <a:pt x="4466084" y="453926"/>
                  <a:pt x="4468564" y="458887"/>
                </a:cubicBezTo>
                <a:cubicBezTo>
                  <a:pt x="4471044" y="463848"/>
                  <a:pt x="4474765" y="463848"/>
                  <a:pt x="4479726" y="458887"/>
                </a:cubicBezTo>
                <a:cubicBezTo>
                  <a:pt x="4474765" y="448966"/>
                  <a:pt x="4462363" y="441524"/>
                  <a:pt x="4442519" y="436563"/>
                </a:cubicBezTo>
                <a:cubicBezTo>
                  <a:pt x="4437558" y="436563"/>
                  <a:pt x="4433837" y="436563"/>
                  <a:pt x="4431357" y="436563"/>
                </a:cubicBezTo>
                <a:cubicBezTo>
                  <a:pt x="4428877" y="436563"/>
                  <a:pt x="4427636" y="435322"/>
                  <a:pt x="4427636" y="432842"/>
                </a:cubicBezTo>
                <a:cubicBezTo>
                  <a:pt x="4427636" y="430362"/>
                  <a:pt x="4432597" y="429121"/>
                  <a:pt x="4442519" y="429121"/>
                </a:cubicBezTo>
                <a:close/>
                <a:moveTo>
                  <a:pt x="3445371" y="429121"/>
                </a:moveTo>
                <a:cubicBezTo>
                  <a:pt x="3450332" y="429121"/>
                  <a:pt x="3454052" y="430362"/>
                  <a:pt x="3456533" y="432842"/>
                </a:cubicBezTo>
                <a:cubicBezTo>
                  <a:pt x="3459013" y="435322"/>
                  <a:pt x="3457773" y="436563"/>
                  <a:pt x="3452812" y="436563"/>
                </a:cubicBezTo>
                <a:close/>
                <a:moveTo>
                  <a:pt x="3155156" y="429121"/>
                </a:moveTo>
                <a:lnTo>
                  <a:pt x="3170039" y="429121"/>
                </a:lnTo>
                <a:lnTo>
                  <a:pt x="3170039" y="436563"/>
                </a:lnTo>
                <a:close/>
                <a:moveTo>
                  <a:pt x="2623095" y="429121"/>
                </a:moveTo>
                <a:cubicBezTo>
                  <a:pt x="2625576" y="429121"/>
                  <a:pt x="2625576" y="430362"/>
                  <a:pt x="2623095" y="432842"/>
                </a:cubicBezTo>
                <a:cubicBezTo>
                  <a:pt x="2620615" y="435322"/>
                  <a:pt x="2616894" y="436563"/>
                  <a:pt x="2611933" y="436563"/>
                </a:cubicBezTo>
                <a:cubicBezTo>
                  <a:pt x="2616894" y="431601"/>
                  <a:pt x="2620615" y="429121"/>
                  <a:pt x="2623095" y="429121"/>
                </a:cubicBezTo>
                <a:close/>
                <a:moveTo>
                  <a:pt x="2574726" y="429121"/>
                </a:moveTo>
                <a:cubicBezTo>
                  <a:pt x="2579687" y="429121"/>
                  <a:pt x="2582167" y="429121"/>
                  <a:pt x="2582167" y="429121"/>
                </a:cubicBezTo>
                <a:lnTo>
                  <a:pt x="2582167" y="436563"/>
                </a:lnTo>
                <a:close/>
                <a:moveTo>
                  <a:pt x="5082480" y="421680"/>
                </a:moveTo>
                <a:cubicBezTo>
                  <a:pt x="5087441" y="421680"/>
                  <a:pt x="5092401" y="424160"/>
                  <a:pt x="5097363" y="429121"/>
                </a:cubicBezTo>
                <a:lnTo>
                  <a:pt x="5097363" y="436563"/>
                </a:lnTo>
                <a:cubicBezTo>
                  <a:pt x="5097363" y="436563"/>
                  <a:pt x="5096122" y="436563"/>
                  <a:pt x="5093642" y="436563"/>
                </a:cubicBezTo>
                <a:cubicBezTo>
                  <a:pt x="5091162" y="436563"/>
                  <a:pt x="5089921" y="434083"/>
                  <a:pt x="5089921" y="429121"/>
                </a:cubicBezTo>
                <a:close/>
                <a:moveTo>
                  <a:pt x="4115097" y="421680"/>
                </a:moveTo>
                <a:cubicBezTo>
                  <a:pt x="4120058" y="426641"/>
                  <a:pt x="4122539" y="432842"/>
                  <a:pt x="4122539" y="440284"/>
                </a:cubicBezTo>
                <a:cubicBezTo>
                  <a:pt x="4122539" y="447725"/>
                  <a:pt x="4121298" y="451446"/>
                  <a:pt x="4118818" y="451446"/>
                </a:cubicBezTo>
                <a:cubicBezTo>
                  <a:pt x="4116338" y="451446"/>
                  <a:pt x="4116338" y="455166"/>
                  <a:pt x="4118818" y="462608"/>
                </a:cubicBezTo>
                <a:cubicBezTo>
                  <a:pt x="4121298" y="470049"/>
                  <a:pt x="4120058" y="473770"/>
                  <a:pt x="4115097" y="473770"/>
                </a:cubicBezTo>
                <a:lnTo>
                  <a:pt x="4107656" y="458887"/>
                </a:lnTo>
                <a:cubicBezTo>
                  <a:pt x="4107656" y="448966"/>
                  <a:pt x="4108896" y="442764"/>
                  <a:pt x="4111377" y="440284"/>
                </a:cubicBezTo>
                <a:cubicBezTo>
                  <a:pt x="4113857" y="437803"/>
                  <a:pt x="4112617" y="434083"/>
                  <a:pt x="4107656" y="429121"/>
                </a:cubicBezTo>
                <a:close/>
                <a:moveTo>
                  <a:pt x="3802558" y="421680"/>
                </a:moveTo>
                <a:cubicBezTo>
                  <a:pt x="3797597" y="421680"/>
                  <a:pt x="3795117" y="422921"/>
                  <a:pt x="3795117" y="425401"/>
                </a:cubicBezTo>
                <a:cubicBezTo>
                  <a:pt x="3795117" y="427881"/>
                  <a:pt x="3797597" y="429121"/>
                  <a:pt x="3802558" y="429121"/>
                </a:cubicBezTo>
                <a:cubicBezTo>
                  <a:pt x="3802558" y="429121"/>
                  <a:pt x="3802558" y="427881"/>
                  <a:pt x="3802558" y="425401"/>
                </a:cubicBezTo>
                <a:cubicBezTo>
                  <a:pt x="3802558" y="422921"/>
                  <a:pt x="3802558" y="421680"/>
                  <a:pt x="3802558" y="421680"/>
                </a:cubicBezTo>
                <a:close/>
                <a:moveTo>
                  <a:pt x="2894707" y="421680"/>
                </a:moveTo>
                <a:lnTo>
                  <a:pt x="2894707" y="429121"/>
                </a:lnTo>
                <a:lnTo>
                  <a:pt x="2902148" y="421680"/>
                </a:lnTo>
                <a:cubicBezTo>
                  <a:pt x="2902148" y="421680"/>
                  <a:pt x="2899667" y="421680"/>
                  <a:pt x="2894707" y="421680"/>
                </a:cubicBezTo>
                <a:close/>
                <a:moveTo>
                  <a:pt x="2217539" y="421680"/>
                </a:moveTo>
                <a:cubicBezTo>
                  <a:pt x="2222499" y="421680"/>
                  <a:pt x="2224980" y="424160"/>
                  <a:pt x="2224980" y="429121"/>
                </a:cubicBezTo>
                <a:cubicBezTo>
                  <a:pt x="2224980" y="429121"/>
                  <a:pt x="2222499" y="429121"/>
                  <a:pt x="2217539" y="429121"/>
                </a:cubicBezTo>
                <a:cubicBezTo>
                  <a:pt x="2217539" y="424160"/>
                  <a:pt x="2217539" y="421680"/>
                  <a:pt x="2217539" y="421680"/>
                </a:cubicBezTo>
                <a:close/>
                <a:moveTo>
                  <a:pt x="2379389" y="417959"/>
                </a:moveTo>
                <a:cubicBezTo>
                  <a:pt x="2378149" y="417959"/>
                  <a:pt x="2376288" y="419199"/>
                  <a:pt x="2373808" y="421680"/>
                </a:cubicBezTo>
                <a:cubicBezTo>
                  <a:pt x="2373808" y="421680"/>
                  <a:pt x="2373808" y="424160"/>
                  <a:pt x="2373808" y="429121"/>
                </a:cubicBezTo>
                <a:lnTo>
                  <a:pt x="2381250" y="421680"/>
                </a:lnTo>
                <a:cubicBezTo>
                  <a:pt x="2381250" y="419199"/>
                  <a:pt x="2380630" y="417959"/>
                  <a:pt x="2379389" y="417959"/>
                </a:cubicBezTo>
                <a:close/>
                <a:moveTo>
                  <a:pt x="4368105" y="414239"/>
                </a:moveTo>
                <a:lnTo>
                  <a:pt x="4390429" y="414239"/>
                </a:lnTo>
                <a:lnTo>
                  <a:pt x="4412753" y="421680"/>
                </a:lnTo>
                <a:lnTo>
                  <a:pt x="4390429" y="421680"/>
                </a:lnTo>
                <a:cubicBezTo>
                  <a:pt x="4385468" y="416719"/>
                  <a:pt x="4378026" y="414239"/>
                  <a:pt x="4368105" y="414239"/>
                </a:cubicBezTo>
                <a:close/>
                <a:moveTo>
                  <a:pt x="3394676" y="411913"/>
                </a:moveTo>
                <a:cubicBezTo>
                  <a:pt x="3397467" y="410983"/>
                  <a:pt x="3404443" y="414239"/>
                  <a:pt x="3415605" y="421680"/>
                </a:cubicBezTo>
                <a:lnTo>
                  <a:pt x="3415605" y="429121"/>
                </a:lnTo>
                <a:cubicBezTo>
                  <a:pt x="3410644" y="429121"/>
                  <a:pt x="3405683" y="426641"/>
                  <a:pt x="3400722" y="421680"/>
                </a:cubicBezTo>
                <a:cubicBezTo>
                  <a:pt x="3395761" y="421680"/>
                  <a:pt x="3393281" y="420439"/>
                  <a:pt x="3393281" y="417959"/>
                </a:cubicBezTo>
                <a:cubicBezTo>
                  <a:pt x="3393281" y="415479"/>
                  <a:pt x="3393281" y="414239"/>
                  <a:pt x="3393281" y="414239"/>
                </a:cubicBezTo>
                <a:cubicBezTo>
                  <a:pt x="3393281" y="412999"/>
                  <a:pt x="3393746" y="412223"/>
                  <a:pt x="3394676" y="411913"/>
                </a:cubicBezTo>
                <a:close/>
                <a:moveTo>
                  <a:pt x="3905808" y="410518"/>
                </a:moveTo>
                <a:cubicBezTo>
                  <a:pt x="3907668" y="410518"/>
                  <a:pt x="3909219" y="411758"/>
                  <a:pt x="3910459" y="414239"/>
                </a:cubicBezTo>
                <a:cubicBezTo>
                  <a:pt x="3912939" y="419200"/>
                  <a:pt x="3912939" y="421680"/>
                  <a:pt x="3910459" y="421680"/>
                </a:cubicBezTo>
                <a:cubicBezTo>
                  <a:pt x="3907978" y="421680"/>
                  <a:pt x="3906738" y="421680"/>
                  <a:pt x="3906738" y="421680"/>
                </a:cubicBezTo>
                <a:cubicBezTo>
                  <a:pt x="3901777" y="421680"/>
                  <a:pt x="3899297" y="419200"/>
                  <a:pt x="3899297" y="414239"/>
                </a:cubicBezTo>
                <a:cubicBezTo>
                  <a:pt x="3901777" y="411758"/>
                  <a:pt x="3903947" y="410518"/>
                  <a:pt x="3905808" y="410518"/>
                </a:cubicBezTo>
                <a:close/>
                <a:moveTo>
                  <a:pt x="3609082" y="406797"/>
                </a:moveTo>
                <a:cubicBezTo>
                  <a:pt x="3609082" y="411759"/>
                  <a:pt x="3609082" y="414239"/>
                  <a:pt x="3609082" y="414239"/>
                </a:cubicBezTo>
                <a:cubicBezTo>
                  <a:pt x="3609082" y="414239"/>
                  <a:pt x="3609082" y="416719"/>
                  <a:pt x="3609082" y="421680"/>
                </a:cubicBezTo>
                <a:cubicBezTo>
                  <a:pt x="3604121" y="421680"/>
                  <a:pt x="3605361" y="424160"/>
                  <a:pt x="3612802" y="429121"/>
                </a:cubicBezTo>
                <a:cubicBezTo>
                  <a:pt x="3620244" y="434083"/>
                  <a:pt x="3621484" y="439043"/>
                  <a:pt x="3616523" y="444004"/>
                </a:cubicBezTo>
                <a:cubicBezTo>
                  <a:pt x="3606601" y="439043"/>
                  <a:pt x="3599160" y="436563"/>
                  <a:pt x="3594199" y="436563"/>
                </a:cubicBezTo>
                <a:lnTo>
                  <a:pt x="3586757" y="421680"/>
                </a:lnTo>
                <a:lnTo>
                  <a:pt x="3601640" y="414239"/>
                </a:lnTo>
                <a:cubicBezTo>
                  <a:pt x="3601640" y="409277"/>
                  <a:pt x="3604121" y="406797"/>
                  <a:pt x="3609082" y="406797"/>
                </a:cubicBezTo>
                <a:close/>
                <a:moveTo>
                  <a:pt x="3348632" y="406797"/>
                </a:moveTo>
                <a:cubicBezTo>
                  <a:pt x="3348632" y="406797"/>
                  <a:pt x="3351113" y="406797"/>
                  <a:pt x="3356074" y="406797"/>
                </a:cubicBezTo>
                <a:lnTo>
                  <a:pt x="3348632" y="414239"/>
                </a:lnTo>
                <a:close/>
                <a:moveTo>
                  <a:pt x="2902148" y="406797"/>
                </a:moveTo>
                <a:lnTo>
                  <a:pt x="2902148" y="414239"/>
                </a:lnTo>
                <a:cubicBezTo>
                  <a:pt x="2907109" y="414239"/>
                  <a:pt x="2909589" y="412998"/>
                  <a:pt x="2909589" y="410518"/>
                </a:cubicBezTo>
                <a:cubicBezTo>
                  <a:pt x="2909589" y="408038"/>
                  <a:pt x="2909589" y="406797"/>
                  <a:pt x="2909589" y="406797"/>
                </a:cubicBezTo>
                <a:cubicBezTo>
                  <a:pt x="2909589" y="406797"/>
                  <a:pt x="2907109" y="406797"/>
                  <a:pt x="2902148" y="406797"/>
                </a:cubicBezTo>
                <a:close/>
                <a:moveTo>
                  <a:pt x="4282529" y="404472"/>
                </a:moveTo>
                <a:cubicBezTo>
                  <a:pt x="4283769" y="404782"/>
                  <a:pt x="4285009" y="405557"/>
                  <a:pt x="4286249" y="406797"/>
                </a:cubicBezTo>
                <a:lnTo>
                  <a:pt x="4301132" y="406797"/>
                </a:lnTo>
                <a:lnTo>
                  <a:pt x="4308574" y="406797"/>
                </a:lnTo>
                <a:cubicBezTo>
                  <a:pt x="4308574" y="411759"/>
                  <a:pt x="4311054" y="416719"/>
                  <a:pt x="4316015" y="421680"/>
                </a:cubicBezTo>
                <a:lnTo>
                  <a:pt x="4308574" y="421680"/>
                </a:lnTo>
                <a:cubicBezTo>
                  <a:pt x="4303612" y="421680"/>
                  <a:pt x="4298652" y="421680"/>
                  <a:pt x="4293691" y="421680"/>
                </a:cubicBezTo>
                <a:cubicBezTo>
                  <a:pt x="4288729" y="421680"/>
                  <a:pt x="4286249" y="424160"/>
                  <a:pt x="4286249" y="429121"/>
                </a:cubicBezTo>
                <a:cubicBezTo>
                  <a:pt x="4281288" y="434083"/>
                  <a:pt x="4283769" y="441524"/>
                  <a:pt x="4293691" y="451446"/>
                </a:cubicBezTo>
                <a:cubicBezTo>
                  <a:pt x="4303612" y="466328"/>
                  <a:pt x="4303612" y="473770"/>
                  <a:pt x="4293691" y="473770"/>
                </a:cubicBezTo>
                <a:cubicBezTo>
                  <a:pt x="4293691" y="473770"/>
                  <a:pt x="4292450" y="472529"/>
                  <a:pt x="4289970" y="470049"/>
                </a:cubicBezTo>
                <a:cubicBezTo>
                  <a:pt x="4287490" y="467569"/>
                  <a:pt x="4283769" y="466328"/>
                  <a:pt x="4278808" y="466328"/>
                </a:cubicBezTo>
                <a:cubicBezTo>
                  <a:pt x="4278808" y="456407"/>
                  <a:pt x="4278808" y="448966"/>
                  <a:pt x="4278808" y="444004"/>
                </a:cubicBezTo>
                <a:cubicBezTo>
                  <a:pt x="4278808" y="439043"/>
                  <a:pt x="4276328" y="434083"/>
                  <a:pt x="4271367" y="429121"/>
                </a:cubicBezTo>
                <a:lnTo>
                  <a:pt x="4271367" y="414239"/>
                </a:lnTo>
                <a:cubicBezTo>
                  <a:pt x="4275088" y="406798"/>
                  <a:pt x="4278808" y="403542"/>
                  <a:pt x="4282529" y="404472"/>
                </a:cubicBezTo>
                <a:close/>
                <a:moveTo>
                  <a:pt x="2758901" y="403076"/>
                </a:moveTo>
                <a:cubicBezTo>
                  <a:pt x="2760141" y="403076"/>
                  <a:pt x="2760761" y="404317"/>
                  <a:pt x="2760761" y="406797"/>
                </a:cubicBezTo>
                <a:lnTo>
                  <a:pt x="2753320" y="406797"/>
                </a:lnTo>
                <a:cubicBezTo>
                  <a:pt x="2755800" y="404317"/>
                  <a:pt x="2757661" y="403076"/>
                  <a:pt x="2758901" y="403076"/>
                </a:cubicBezTo>
                <a:close/>
                <a:moveTo>
                  <a:pt x="2396132" y="402146"/>
                </a:moveTo>
                <a:cubicBezTo>
                  <a:pt x="2393652" y="401527"/>
                  <a:pt x="2391171" y="401836"/>
                  <a:pt x="2388691" y="403076"/>
                </a:cubicBezTo>
                <a:cubicBezTo>
                  <a:pt x="2383730" y="405557"/>
                  <a:pt x="2381250" y="409277"/>
                  <a:pt x="2381250" y="414239"/>
                </a:cubicBezTo>
                <a:cubicBezTo>
                  <a:pt x="2381250" y="429121"/>
                  <a:pt x="2388691" y="431601"/>
                  <a:pt x="2403574" y="421680"/>
                </a:cubicBezTo>
                <a:cubicBezTo>
                  <a:pt x="2413496" y="416719"/>
                  <a:pt x="2413496" y="411759"/>
                  <a:pt x="2403574" y="406797"/>
                </a:cubicBezTo>
                <a:cubicBezTo>
                  <a:pt x="2401093" y="404317"/>
                  <a:pt x="2398613" y="402767"/>
                  <a:pt x="2396132" y="402146"/>
                </a:cubicBezTo>
                <a:close/>
                <a:moveTo>
                  <a:pt x="4829472" y="399356"/>
                </a:moveTo>
                <a:cubicBezTo>
                  <a:pt x="4834433" y="399356"/>
                  <a:pt x="4836913" y="399356"/>
                  <a:pt x="4836913" y="399356"/>
                </a:cubicBezTo>
                <a:cubicBezTo>
                  <a:pt x="4836913" y="404317"/>
                  <a:pt x="4836913" y="406797"/>
                  <a:pt x="4836913" y="406797"/>
                </a:cubicBezTo>
                <a:cubicBezTo>
                  <a:pt x="4836913" y="406797"/>
                  <a:pt x="4834433" y="404317"/>
                  <a:pt x="4829472" y="399356"/>
                </a:cubicBezTo>
                <a:close/>
                <a:moveTo>
                  <a:pt x="4464843" y="399356"/>
                </a:moveTo>
                <a:lnTo>
                  <a:pt x="4494609" y="399356"/>
                </a:lnTo>
                <a:lnTo>
                  <a:pt x="4494609" y="406797"/>
                </a:lnTo>
                <a:cubicBezTo>
                  <a:pt x="4489647" y="406797"/>
                  <a:pt x="4485927" y="406797"/>
                  <a:pt x="4483447" y="406797"/>
                </a:cubicBezTo>
                <a:cubicBezTo>
                  <a:pt x="4480967" y="406797"/>
                  <a:pt x="4479726" y="409277"/>
                  <a:pt x="4479726" y="414239"/>
                </a:cubicBezTo>
                <a:cubicBezTo>
                  <a:pt x="4479726" y="414239"/>
                  <a:pt x="4474765" y="414239"/>
                  <a:pt x="4464843" y="414239"/>
                </a:cubicBezTo>
                <a:cubicBezTo>
                  <a:pt x="4454922" y="414239"/>
                  <a:pt x="4448720" y="411759"/>
                  <a:pt x="4446240" y="406797"/>
                </a:cubicBezTo>
                <a:cubicBezTo>
                  <a:pt x="4443760" y="401836"/>
                  <a:pt x="4449960" y="399356"/>
                  <a:pt x="4464843" y="399356"/>
                </a:cubicBezTo>
                <a:close/>
                <a:moveTo>
                  <a:pt x="4144863" y="399356"/>
                </a:moveTo>
                <a:cubicBezTo>
                  <a:pt x="4144863" y="399356"/>
                  <a:pt x="4147343" y="399356"/>
                  <a:pt x="4152304" y="399356"/>
                </a:cubicBezTo>
                <a:cubicBezTo>
                  <a:pt x="4157265" y="399356"/>
                  <a:pt x="4162226" y="399356"/>
                  <a:pt x="4167187" y="399356"/>
                </a:cubicBezTo>
                <a:lnTo>
                  <a:pt x="4174628" y="414239"/>
                </a:lnTo>
                <a:cubicBezTo>
                  <a:pt x="4174628" y="424160"/>
                  <a:pt x="4177109" y="431601"/>
                  <a:pt x="4182070" y="436563"/>
                </a:cubicBezTo>
                <a:lnTo>
                  <a:pt x="4182070" y="451446"/>
                </a:lnTo>
                <a:lnTo>
                  <a:pt x="4189511" y="481211"/>
                </a:lnTo>
                <a:cubicBezTo>
                  <a:pt x="4199433" y="486173"/>
                  <a:pt x="4201914" y="493614"/>
                  <a:pt x="4196952" y="503535"/>
                </a:cubicBezTo>
                <a:cubicBezTo>
                  <a:pt x="4191992" y="513457"/>
                  <a:pt x="4189511" y="518418"/>
                  <a:pt x="4189511" y="518418"/>
                </a:cubicBezTo>
                <a:cubicBezTo>
                  <a:pt x="4184550" y="513457"/>
                  <a:pt x="4179590" y="508497"/>
                  <a:pt x="4174628" y="503535"/>
                </a:cubicBezTo>
                <a:cubicBezTo>
                  <a:pt x="4164707" y="498574"/>
                  <a:pt x="4159745" y="496094"/>
                  <a:pt x="4159745" y="496094"/>
                </a:cubicBezTo>
                <a:cubicBezTo>
                  <a:pt x="4154785" y="506016"/>
                  <a:pt x="4144863" y="506016"/>
                  <a:pt x="4129980" y="496094"/>
                </a:cubicBezTo>
                <a:lnTo>
                  <a:pt x="4144863" y="488653"/>
                </a:lnTo>
                <a:lnTo>
                  <a:pt x="4167187" y="488653"/>
                </a:lnTo>
                <a:cubicBezTo>
                  <a:pt x="4167187" y="493614"/>
                  <a:pt x="4169668" y="496094"/>
                  <a:pt x="4174628" y="496094"/>
                </a:cubicBezTo>
                <a:cubicBezTo>
                  <a:pt x="4179590" y="496094"/>
                  <a:pt x="4179590" y="492373"/>
                  <a:pt x="4174628" y="484932"/>
                </a:cubicBezTo>
                <a:cubicBezTo>
                  <a:pt x="4169668" y="477491"/>
                  <a:pt x="4168427" y="472529"/>
                  <a:pt x="4170908" y="470049"/>
                </a:cubicBezTo>
                <a:cubicBezTo>
                  <a:pt x="4173388" y="467569"/>
                  <a:pt x="4172148" y="466328"/>
                  <a:pt x="4167187" y="466328"/>
                </a:cubicBezTo>
                <a:cubicBezTo>
                  <a:pt x="4167187" y="466328"/>
                  <a:pt x="4165947" y="465088"/>
                  <a:pt x="4163466" y="462608"/>
                </a:cubicBezTo>
                <a:cubicBezTo>
                  <a:pt x="4160986" y="460128"/>
                  <a:pt x="4159745" y="456407"/>
                  <a:pt x="4159745" y="451446"/>
                </a:cubicBezTo>
                <a:lnTo>
                  <a:pt x="4159745" y="444004"/>
                </a:lnTo>
                <a:cubicBezTo>
                  <a:pt x="4149824" y="439043"/>
                  <a:pt x="4146103" y="434083"/>
                  <a:pt x="4148583" y="429121"/>
                </a:cubicBezTo>
                <a:cubicBezTo>
                  <a:pt x="4151064" y="424160"/>
                  <a:pt x="4149824" y="419200"/>
                  <a:pt x="4144863" y="414239"/>
                </a:cubicBezTo>
                <a:lnTo>
                  <a:pt x="4129980" y="406797"/>
                </a:lnTo>
                <a:close/>
                <a:moveTo>
                  <a:pt x="3735586" y="399356"/>
                </a:moveTo>
                <a:cubicBezTo>
                  <a:pt x="3740547" y="399356"/>
                  <a:pt x="3747988" y="399356"/>
                  <a:pt x="3757910" y="399356"/>
                </a:cubicBezTo>
                <a:cubicBezTo>
                  <a:pt x="3762871" y="399356"/>
                  <a:pt x="3767832" y="399356"/>
                  <a:pt x="3772793" y="399356"/>
                </a:cubicBezTo>
                <a:cubicBezTo>
                  <a:pt x="3777754" y="399356"/>
                  <a:pt x="3780234" y="401836"/>
                  <a:pt x="3780234" y="406797"/>
                </a:cubicBezTo>
                <a:cubicBezTo>
                  <a:pt x="3780234" y="406797"/>
                  <a:pt x="3787675" y="406797"/>
                  <a:pt x="3802558" y="406797"/>
                </a:cubicBezTo>
                <a:cubicBezTo>
                  <a:pt x="3812480" y="416719"/>
                  <a:pt x="3817441" y="421680"/>
                  <a:pt x="3817441" y="421680"/>
                </a:cubicBezTo>
                <a:cubicBezTo>
                  <a:pt x="3807519" y="431601"/>
                  <a:pt x="3797597" y="439043"/>
                  <a:pt x="3787675" y="444004"/>
                </a:cubicBezTo>
                <a:cubicBezTo>
                  <a:pt x="3782714" y="439043"/>
                  <a:pt x="3777754" y="434083"/>
                  <a:pt x="3772793" y="429121"/>
                </a:cubicBezTo>
                <a:lnTo>
                  <a:pt x="3757910" y="421680"/>
                </a:lnTo>
                <a:cubicBezTo>
                  <a:pt x="3752949" y="426641"/>
                  <a:pt x="3750468" y="429121"/>
                  <a:pt x="3750468" y="429121"/>
                </a:cubicBezTo>
                <a:cubicBezTo>
                  <a:pt x="3745507" y="429121"/>
                  <a:pt x="3745507" y="426641"/>
                  <a:pt x="3750468" y="421680"/>
                </a:cubicBezTo>
                <a:lnTo>
                  <a:pt x="3743027" y="414239"/>
                </a:lnTo>
                <a:cubicBezTo>
                  <a:pt x="3743027" y="414239"/>
                  <a:pt x="3740547" y="414239"/>
                  <a:pt x="3735586" y="414239"/>
                </a:cubicBezTo>
                <a:lnTo>
                  <a:pt x="3728144" y="406797"/>
                </a:lnTo>
                <a:cubicBezTo>
                  <a:pt x="3728144" y="401836"/>
                  <a:pt x="3730625" y="399356"/>
                  <a:pt x="3735586" y="399356"/>
                </a:cubicBezTo>
                <a:close/>
                <a:moveTo>
                  <a:pt x="2783085" y="399356"/>
                </a:moveTo>
                <a:cubicBezTo>
                  <a:pt x="2788046" y="399356"/>
                  <a:pt x="2791767" y="399356"/>
                  <a:pt x="2794248" y="399356"/>
                </a:cubicBezTo>
                <a:cubicBezTo>
                  <a:pt x="2796728" y="399356"/>
                  <a:pt x="2795488" y="401836"/>
                  <a:pt x="2790527" y="406797"/>
                </a:cubicBezTo>
                <a:cubicBezTo>
                  <a:pt x="2785566" y="411759"/>
                  <a:pt x="2784326" y="414239"/>
                  <a:pt x="2786806" y="414239"/>
                </a:cubicBezTo>
                <a:cubicBezTo>
                  <a:pt x="2789287" y="414239"/>
                  <a:pt x="2793008" y="416719"/>
                  <a:pt x="2797968" y="421680"/>
                </a:cubicBezTo>
                <a:lnTo>
                  <a:pt x="2790527" y="421680"/>
                </a:lnTo>
                <a:cubicBezTo>
                  <a:pt x="2775644" y="421680"/>
                  <a:pt x="2768203" y="419200"/>
                  <a:pt x="2768203" y="414239"/>
                </a:cubicBezTo>
                <a:close/>
                <a:moveTo>
                  <a:pt x="2515195" y="399356"/>
                </a:moveTo>
                <a:cubicBezTo>
                  <a:pt x="2515195" y="399356"/>
                  <a:pt x="2517676" y="401836"/>
                  <a:pt x="2522636" y="406797"/>
                </a:cubicBezTo>
                <a:cubicBezTo>
                  <a:pt x="2517676" y="406797"/>
                  <a:pt x="2515195" y="409277"/>
                  <a:pt x="2515195" y="414239"/>
                </a:cubicBezTo>
                <a:cubicBezTo>
                  <a:pt x="2510234" y="414239"/>
                  <a:pt x="2507753" y="412998"/>
                  <a:pt x="2507753" y="410518"/>
                </a:cubicBezTo>
                <a:cubicBezTo>
                  <a:pt x="2507753" y="408038"/>
                  <a:pt x="2507753" y="406797"/>
                  <a:pt x="2507753" y="406797"/>
                </a:cubicBezTo>
                <a:cubicBezTo>
                  <a:pt x="2507753" y="401836"/>
                  <a:pt x="2510234" y="399356"/>
                  <a:pt x="2515195" y="399356"/>
                </a:cubicBezTo>
                <a:close/>
                <a:moveTo>
                  <a:pt x="5123408" y="391914"/>
                </a:moveTo>
                <a:cubicBezTo>
                  <a:pt x="5125888" y="391914"/>
                  <a:pt x="5127128" y="394394"/>
                  <a:pt x="5127128" y="399356"/>
                </a:cubicBezTo>
                <a:lnTo>
                  <a:pt x="5119687" y="399356"/>
                </a:lnTo>
                <a:cubicBezTo>
                  <a:pt x="5119687" y="394394"/>
                  <a:pt x="5120927" y="391914"/>
                  <a:pt x="5123408" y="391914"/>
                </a:cubicBezTo>
                <a:close/>
                <a:moveTo>
                  <a:pt x="5082480" y="391914"/>
                </a:moveTo>
                <a:lnTo>
                  <a:pt x="5097363" y="391914"/>
                </a:lnTo>
                <a:lnTo>
                  <a:pt x="5089921" y="399356"/>
                </a:lnTo>
                <a:lnTo>
                  <a:pt x="5075038" y="399356"/>
                </a:lnTo>
                <a:close/>
                <a:moveTo>
                  <a:pt x="3560713" y="391914"/>
                </a:moveTo>
                <a:cubicBezTo>
                  <a:pt x="3563193" y="391914"/>
                  <a:pt x="3566914" y="396876"/>
                  <a:pt x="3571875" y="406797"/>
                </a:cubicBezTo>
                <a:lnTo>
                  <a:pt x="3564433" y="406797"/>
                </a:lnTo>
                <a:cubicBezTo>
                  <a:pt x="3559472" y="406797"/>
                  <a:pt x="3555752" y="405557"/>
                  <a:pt x="3553271" y="403076"/>
                </a:cubicBezTo>
                <a:cubicBezTo>
                  <a:pt x="3550791" y="400596"/>
                  <a:pt x="3549550" y="399356"/>
                  <a:pt x="3549550" y="399356"/>
                </a:cubicBezTo>
                <a:cubicBezTo>
                  <a:pt x="3554511" y="394394"/>
                  <a:pt x="3558232" y="391914"/>
                  <a:pt x="3560713" y="391914"/>
                </a:cubicBezTo>
                <a:close/>
                <a:moveTo>
                  <a:pt x="3237011" y="391914"/>
                </a:moveTo>
                <a:lnTo>
                  <a:pt x="3244453" y="391914"/>
                </a:lnTo>
                <a:cubicBezTo>
                  <a:pt x="3239492" y="396876"/>
                  <a:pt x="3239492" y="400596"/>
                  <a:pt x="3244453" y="403076"/>
                </a:cubicBezTo>
                <a:cubicBezTo>
                  <a:pt x="3249414" y="405557"/>
                  <a:pt x="3249414" y="408038"/>
                  <a:pt x="3244453" y="410518"/>
                </a:cubicBezTo>
                <a:cubicBezTo>
                  <a:pt x="3239492" y="412998"/>
                  <a:pt x="3237011" y="416719"/>
                  <a:pt x="3237011" y="421680"/>
                </a:cubicBezTo>
                <a:cubicBezTo>
                  <a:pt x="3237011" y="421680"/>
                  <a:pt x="3235771" y="422921"/>
                  <a:pt x="3233291" y="425401"/>
                </a:cubicBezTo>
                <a:cubicBezTo>
                  <a:pt x="3230810" y="427881"/>
                  <a:pt x="3229570" y="429121"/>
                  <a:pt x="3229570" y="429121"/>
                </a:cubicBezTo>
                <a:lnTo>
                  <a:pt x="3222128" y="429121"/>
                </a:lnTo>
                <a:cubicBezTo>
                  <a:pt x="3222128" y="424160"/>
                  <a:pt x="3222128" y="416719"/>
                  <a:pt x="3222128" y="406797"/>
                </a:cubicBezTo>
                <a:cubicBezTo>
                  <a:pt x="3222128" y="396876"/>
                  <a:pt x="3227089" y="391914"/>
                  <a:pt x="3237011" y="391914"/>
                </a:cubicBezTo>
                <a:close/>
                <a:moveTo>
                  <a:pt x="2827734" y="391914"/>
                </a:moveTo>
                <a:lnTo>
                  <a:pt x="2850058" y="399356"/>
                </a:lnTo>
                <a:cubicBezTo>
                  <a:pt x="2855019" y="399356"/>
                  <a:pt x="2855019" y="396876"/>
                  <a:pt x="2850058" y="391914"/>
                </a:cubicBezTo>
                <a:close/>
                <a:moveTo>
                  <a:pt x="2730996" y="391914"/>
                </a:moveTo>
                <a:lnTo>
                  <a:pt x="2738437" y="391914"/>
                </a:lnTo>
                <a:cubicBezTo>
                  <a:pt x="2733476" y="391914"/>
                  <a:pt x="2733476" y="394394"/>
                  <a:pt x="2738437" y="399356"/>
                </a:cubicBezTo>
                <a:cubicBezTo>
                  <a:pt x="2743398" y="404317"/>
                  <a:pt x="2743398" y="408038"/>
                  <a:pt x="2738437" y="410518"/>
                </a:cubicBezTo>
                <a:cubicBezTo>
                  <a:pt x="2733476" y="412998"/>
                  <a:pt x="2730996" y="416719"/>
                  <a:pt x="2730996" y="421680"/>
                </a:cubicBezTo>
                <a:cubicBezTo>
                  <a:pt x="2740918" y="426641"/>
                  <a:pt x="2738437" y="429121"/>
                  <a:pt x="2723554" y="429121"/>
                </a:cubicBezTo>
                <a:cubicBezTo>
                  <a:pt x="2713632" y="434083"/>
                  <a:pt x="2708671" y="434083"/>
                  <a:pt x="2708671" y="429121"/>
                </a:cubicBezTo>
                <a:cubicBezTo>
                  <a:pt x="2708671" y="424160"/>
                  <a:pt x="2711152" y="421680"/>
                  <a:pt x="2716113" y="421680"/>
                </a:cubicBezTo>
                <a:lnTo>
                  <a:pt x="2708671" y="414239"/>
                </a:lnTo>
                <a:cubicBezTo>
                  <a:pt x="2703711" y="414239"/>
                  <a:pt x="2696269" y="414239"/>
                  <a:pt x="2686347" y="414239"/>
                </a:cubicBezTo>
                <a:cubicBezTo>
                  <a:pt x="2671464" y="409277"/>
                  <a:pt x="2665263" y="405557"/>
                  <a:pt x="2667744" y="403076"/>
                </a:cubicBezTo>
                <a:cubicBezTo>
                  <a:pt x="2670224" y="400596"/>
                  <a:pt x="2677666" y="399356"/>
                  <a:pt x="2690068" y="399356"/>
                </a:cubicBezTo>
                <a:cubicBezTo>
                  <a:pt x="2702470" y="399356"/>
                  <a:pt x="2711152" y="398115"/>
                  <a:pt x="2716113" y="395635"/>
                </a:cubicBezTo>
                <a:cubicBezTo>
                  <a:pt x="2721074" y="393155"/>
                  <a:pt x="2726035" y="391914"/>
                  <a:pt x="2730996" y="391914"/>
                </a:cubicBezTo>
                <a:close/>
                <a:moveTo>
                  <a:pt x="4550419" y="388194"/>
                </a:moveTo>
                <a:cubicBezTo>
                  <a:pt x="4552900" y="388194"/>
                  <a:pt x="4556621" y="389434"/>
                  <a:pt x="4561581" y="391914"/>
                </a:cubicBezTo>
                <a:cubicBezTo>
                  <a:pt x="4561581" y="396876"/>
                  <a:pt x="4561581" y="399356"/>
                  <a:pt x="4561581" y="399356"/>
                </a:cubicBezTo>
                <a:cubicBezTo>
                  <a:pt x="4561581" y="399356"/>
                  <a:pt x="4559101" y="401836"/>
                  <a:pt x="4554140" y="406797"/>
                </a:cubicBezTo>
                <a:cubicBezTo>
                  <a:pt x="4549179" y="411759"/>
                  <a:pt x="4546699" y="411759"/>
                  <a:pt x="4546699" y="406797"/>
                </a:cubicBezTo>
                <a:lnTo>
                  <a:pt x="4546699" y="391914"/>
                </a:lnTo>
                <a:cubicBezTo>
                  <a:pt x="4546699" y="389434"/>
                  <a:pt x="4547939" y="388194"/>
                  <a:pt x="4550419" y="388194"/>
                </a:cubicBezTo>
                <a:close/>
                <a:moveTo>
                  <a:pt x="3646289" y="384473"/>
                </a:moveTo>
                <a:cubicBezTo>
                  <a:pt x="3651250" y="384473"/>
                  <a:pt x="3656210" y="386953"/>
                  <a:pt x="3661172" y="391914"/>
                </a:cubicBezTo>
                <a:cubicBezTo>
                  <a:pt x="3666133" y="396876"/>
                  <a:pt x="3671093" y="399356"/>
                  <a:pt x="3676054" y="399356"/>
                </a:cubicBezTo>
                <a:lnTo>
                  <a:pt x="3683496" y="406797"/>
                </a:lnTo>
                <a:lnTo>
                  <a:pt x="3698379" y="414239"/>
                </a:lnTo>
                <a:lnTo>
                  <a:pt x="3705820" y="414239"/>
                </a:lnTo>
                <a:cubicBezTo>
                  <a:pt x="3705820" y="414239"/>
                  <a:pt x="3703340" y="412998"/>
                  <a:pt x="3698379" y="410518"/>
                </a:cubicBezTo>
                <a:cubicBezTo>
                  <a:pt x="3693418" y="408038"/>
                  <a:pt x="3692177" y="405557"/>
                  <a:pt x="3694658" y="403076"/>
                </a:cubicBezTo>
                <a:cubicBezTo>
                  <a:pt x="3697138" y="400596"/>
                  <a:pt x="3700859" y="401836"/>
                  <a:pt x="3705820" y="406797"/>
                </a:cubicBezTo>
                <a:cubicBezTo>
                  <a:pt x="3710781" y="411759"/>
                  <a:pt x="3714502" y="415479"/>
                  <a:pt x="3716982" y="417959"/>
                </a:cubicBezTo>
                <a:cubicBezTo>
                  <a:pt x="3719462" y="420439"/>
                  <a:pt x="3720703" y="421680"/>
                  <a:pt x="3720703" y="421680"/>
                </a:cubicBezTo>
                <a:cubicBezTo>
                  <a:pt x="3725664" y="421680"/>
                  <a:pt x="3728144" y="424160"/>
                  <a:pt x="3728144" y="429121"/>
                </a:cubicBezTo>
                <a:lnTo>
                  <a:pt x="3743027" y="444004"/>
                </a:lnTo>
                <a:cubicBezTo>
                  <a:pt x="3757910" y="448966"/>
                  <a:pt x="3765351" y="453926"/>
                  <a:pt x="3765351" y="458887"/>
                </a:cubicBezTo>
                <a:cubicBezTo>
                  <a:pt x="3765351" y="463848"/>
                  <a:pt x="3764111" y="467569"/>
                  <a:pt x="3761631" y="470049"/>
                </a:cubicBezTo>
                <a:cubicBezTo>
                  <a:pt x="3759150" y="472529"/>
                  <a:pt x="3757910" y="473770"/>
                  <a:pt x="3757910" y="473770"/>
                </a:cubicBezTo>
                <a:lnTo>
                  <a:pt x="3743027" y="473770"/>
                </a:lnTo>
                <a:cubicBezTo>
                  <a:pt x="3743027" y="478731"/>
                  <a:pt x="3749228" y="482452"/>
                  <a:pt x="3761631" y="484932"/>
                </a:cubicBezTo>
                <a:cubicBezTo>
                  <a:pt x="3774033" y="487412"/>
                  <a:pt x="3780234" y="487412"/>
                  <a:pt x="3780234" y="484932"/>
                </a:cubicBezTo>
                <a:cubicBezTo>
                  <a:pt x="3780234" y="482452"/>
                  <a:pt x="3781474" y="477491"/>
                  <a:pt x="3783955" y="470049"/>
                </a:cubicBezTo>
                <a:cubicBezTo>
                  <a:pt x="3786435" y="462608"/>
                  <a:pt x="3792636" y="463848"/>
                  <a:pt x="3802558" y="473770"/>
                </a:cubicBezTo>
                <a:lnTo>
                  <a:pt x="3810000" y="473770"/>
                </a:lnTo>
                <a:cubicBezTo>
                  <a:pt x="3810000" y="473770"/>
                  <a:pt x="3812480" y="473770"/>
                  <a:pt x="3817441" y="473770"/>
                </a:cubicBezTo>
                <a:lnTo>
                  <a:pt x="3839765" y="473770"/>
                </a:lnTo>
                <a:cubicBezTo>
                  <a:pt x="3844726" y="468809"/>
                  <a:pt x="3849687" y="468809"/>
                  <a:pt x="3854648" y="473770"/>
                </a:cubicBezTo>
                <a:lnTo>
                  <a:pt x="3906738" y="466328"/>
                </a:lnTo>
                <a:cubicBezTo>
                  <a:pt x="3906738" y="461367"/>
                  <a:pt x="3907978" y="461367"/>
                  <a:pt x="3910459" y="466328"/>
                </a:cubicBezTo>
                <a:cubicBezTo>
                  <a:pt x="3912939" y="471290"/>
                  <a:pt x="3917900" y="473770"/>
                  <a:pt x="3925341" y="473770"/>
                </a:cubicBezTo>
                <a:cubicBezTo>
                  <a:pt x="3932783" y="473770"/>
                  <a:pt x="3937744" y="475010"/>
                  <a:pt x="3940224" y="477491"/>
                </a:cubicBezTo>
                <a:cubicBezTo>
                  <a:pt x="3942705" y="479971"/>
                  <a:pt x="3940224" y="482452"/>
                  <a:pt x="3932783" y="484932"/>
                </a:cubicBezTo>
                <a:cubicBezTo>
                  <a:pt x="3925341" y="487412"/>
                  <a:pt x="3916660" y="489893"/>
                  <a:pt x="3906738" y="492373"/>
                </a:cubicBezTo>
                <a:cubicBezTo>
                  <a:pt x="3896816" y="494853"/>
                  <a:pt x="3886894" y="496094"/>
                  <a:pt x="3876972" y="496094"/>
                </a:cubicBezTo>
                <a:cubicBezTo>
                  <a:pt x="3857128" y="501055"/>
                  <a:pt x="3847207" y="506016"/>
                  <a:pt x="3847207" y="510977"/>
                </a:cubicBezTo>
                <a:cubicBezTo>
                  <a:pt x="3847207" y="515938"/>
                  <a:pt x="3854648" y="518418"/>
                  <a:pt x="3869531" y="518418"/>
                </a:cubicBezTo>
                <a:cubicBezTo>
                  <a:pt x="3899297" y="518418"/>
                  <a:pt x="3904258" y="520898"/>
                  <a:pt x="3884414" y="525860"/>
                </a:cubicBezTo>
                <a:cubicBezTo>
                  <a:pt x="3879453" y="530821"/>
                  <a:pt x="3876972" y="535781"/>
                  <a:pt x="3876972" y="540743"/>
                </a:cubicBezTo>
                <a:cubicBezTo>
                  <a:pt x="3876972" y="545704"/>
                  <a:pt x="3875732" y="548184"/>
                  <a:pt x="3873252" y="548184"/>
                </a:cubicBezTo>
                <a:cubicBezTo>
                  <a:pt x="3870771" y="548184"/>
                  <a:pt x="3867051" y="550664"/>
                  <a:pt x="3862089" y="555625"/>
                </a:cubicBezTo>
                <a:cubicBezTo>
                  <a:pt x="3842246" y="550664"/>
                  <a:pt x="3829843" y="543223"/>
                  <a:pt x="3824882" y="533301"/>
                </a:cubicBezTo>
                <a:cubicBezTo>
                  <a:pt x="3824882" y="528340"/>
                  <a:pt x="3822402" y="525860"/>
                  <a:pt x="3817441" y="525860"/>
                </a:cubicBezTo>
                <a:cubicBezTo>
                  <a:pt x="3812480" y="525860"/>
                  <a:pt x="3810000" y="528340"/>
                  <a:pt x="3810000" y="533301"/>
                </a:cubicBezTo>
                <a:cubicBezTo>
                  <a:pt x="3805039" y="533301"/>
                  <a:pt x="3800078" y="533301"/>
                  <a:pt x="3795117" y="533301"/>
                </a:cubicBezTo>
                <a:cubicBezTo>
                  <a:pt x="3785195" y="533301"/>
                  <a:pt x="3780234" y="530821"/>
                  <a:pt x="3780234" y="525860"/>
                </a:cubicBezTo>
                <a:cubicBezTo>
                  <a:pt x="3780234" y="520898"/>
                  <a:pt x="3778994" y="518418"/>
                  <a:pt x="3776513" y="518418"/>
                </a:cubicBezTo>
                <a:cubicBezTo>
                  <a:pt x="3774033" y="518418"/>
                  <a:pt x="3765351" y="520898"/>
                  <a:pt x="3750468" y="525860"/>
                </a:cubicBezTo>
                <a:cubicBezTo>
                  <a:pt x="3735586" y="525860"/>
                  <a:pt x="3724423" y="528340"/>
                  <a:pt x="3716982" y="533301"/>
                </a:cubicBezTo>
                <a:cubicBezTo>
                  <a:pt x="3709541" y="538262"/>
                  <a:pt x="3707060" y="543223"/>
                  <a:pt x="3709541" y="548184"/>
                </a:cubicBezTo>
                <a:cubicBezTo>
                  <a:pt x="3712021" y="553145"/>
                  <a:pt x="3708300" y="555625"/>
                  <a:pt x="3698379" y="555625"/>
                </a:cubicBezTo>
                <a:lnTo>
                  <a:pt x="3683496" y="563067"/>
                </a:lnTo>
                <a:cubicBezTo>
                  <a:pt x="3683496" y="568028"/>
                  <a:pt x="3681015" y="570508"/>
                  <a:pt x="3676054" y="570508"/>
                </a:cubicBezTo>
                <a:lnTo>
                  <a:pt x="3683496" y="577950"/>
                </a:lnTo>
                <a:cubicBezTo>
                  <a:pt x="3688457" y="577950"/>
                  <a:pt x="3692177" y="577950"/>
                  <a:pt x="3694658" y="577950"/>
                </a:cubicBezTo>
                <a:cubicBezTo>
                  <a:pt x="3697138" y="577950"/>
                  <a:pt x="3698379" y="577950"/>
                  <a:pt x="3698379" y="577950"/>
                </a:cubicBezTo>
                <a:lnTo>
                  <a:pt x="3705820" y="570508"/>
                </a:lnTo>
                <a:cubicBezTo>
                  <a:pt x="3705820" y="575469"/>
                  <a:pt x="3713261" y="577950"/>
                  <a:pt x="3728144" y="577950"/>
                </a:cubicBezTo>
                <a:cubicBezTo>
                  <a:pt x="3747988" y="577950"/>
                  <a:pt x="3752949" y="572988"/>
                  <a:pt x="3743027" y="563067"/>
                </a:cubicBezTo>
                <a:lnTo>
                  <a:pt x="3743027" y="555625"/>
                </a:lnTo>
                <a:cubicBezTo>
                  <a:pt x="3752949" y="560587"/>
                  <a:pt x="3761631" y="565547"/>
                  <a:pt x="3769072" y="570508"/>
                </a:cubicBezTo>
                <a:cubicBezTo>
                  <a:pt x="3776513" y="575469"/>
                  <a:pt x="3777754" y="577950"/>
                  <a:pt x="3772793" y="577950"/>
                </a:cubicBezTo>
                <a:lnTo>
                  <a:pt x="3787675" y="585391"/>
                </a:lnTo>
                <a:cubicBezTo>
                  <a:pt x="3792636" y="585391"/>
                  <a:pt x="3795117" y="582911"/>
                  <a:pt x="3795117" y="577950"/>
                </a:cubicBezTo>
                <a:cubicBezTo>
                  <a:pt x="3795117" y="572988"/>
                  <a:pt x="3802558" y="570508"/>
                  <a:pt x="3817441" y="570508"/>
                </a:cubicBezTo>
                <a:lnTo>
                  <a:pt x="3832324" y="563067"/>
                </a:lnTo>
                <a:cubicBezTo>
                  <a:pt x="3827363" y="558105"/>
                  <a:pt x="3832324" y="558105"/>
                  <a:pt x="3847207" y="563067"/>
                </a:cubicBezTo>
                <a:cubicBezTo>
                  <a:pt x="3857128" y="568028"/>
                  <a:pt x="3862089" y="568028"/>
                  <a:pt x="3862089" y="563067"/>
                </a:cubicBezTo>
                <a:cubicBezTo>
                  <a:pt x="3862089" y="563067"/>
                  <a:pt x="3864570" y="563067"/>
                  <a:pt x="3869531" y="563067"/>
                </a:cubicBezTo>
                <a:cubicBezTo>
                  <a:pt x="3874492" y="563067"/>
                  <a:pt x="3879453" y="563067"/>
                  <a:pt x="3884414" y="563067"/>
                </a:cubicBezTo>
                <a:lnTo>
                  <a:pt x="3906738" y="570508"/>
                </a:lnTo>
                <a:cubicBezTo>
                  <a:pt x="3906738" y="570508"/>
                  <a:pt x="3905498" y="571749"/>
                  <a:pt x="3903017" y="574229"/>
                </a:cubicBezTo>
                <a:cubicBezTo>
                  <a:pt x="3900537" y="576709"/>
                  <a:pt x="3896816" y="577950"/>
                  <a:pt x="3891855" y="577950"/>
                </a:cubicBezTo>
                <a:cubicBezTo>
                  <a:pt x="3886894" y="577950"/>
                  <a:pt x="3881933" y="577950"/>
                  <a:pt x="3876972" y="577950"/>
                </a:cubicBezTo>
                <a:cubicBezTo>
                  <a:pt x="3872011" y="577950"/>
                  <a:pt x="3869531" y="577950"/>
                  <a:pt x="3869531" y="577950"/>
                </a:cubicBezTo>
                <a:lnTo>
                  <a:pt x="3869531" y="585391"/>
                </a:lnTo>
                <a:lnTo>
                  <a:pt x="3884414" y="585391"/>
                </a:lnTo>
                <a:cubicBezTo>
                  <a:pt x="3889375" y="590352"/>
                  <a:pt x="3894335" y="592832"/>
                  <a:pt x="3899297" y="592832"/>
                </a:cubicBezTo>
                <a:cubicBezTo>
                  <a:pt x="3904258" y="592832"/>
                  <a:pt x="3910459" y="594073"/>
                  <a:pt x="3917900" y="596553"/>
                </a:cubicBezTo>
                <a:cubicBezTo>
                  <a:pt x="3925341" y="599033"/>
                  <a:pt x="3930302" y="599033"/>
                  <a:pt x="3932783" y="596553"/>
                </a:cubicBezTo>
                <a:cubicBezTo>
                  <a:pt x="3935263" y="594073"/>
                  <a:pt x="3934023" y="590352"/>
                  <a:pt x="3929062" y="585391"/>
                </a:cubicBezTo>
                <a:cubicBezTo>
                  <a:pt x="3914179" y="570508"/>
                  <a:pt x="3911699" y="560587"/>
                  <a:pt x="3921621" y="555625"/>
                </a:cubicBezTo>
                <a:cubicBezTo>
                  <a:pt x="3926582" y="555625"/>
                  <a:pt x="3929062" y="553145"/>
                  <a:pt x="3929062" y="548184"/>
                </a:cubicBezTo>
                <a:lnTo>
                  <a:pt x="3936504" y="540743"/>
                </a:lnTo>
                <a:lnTo>
                  <a:pt x="3951386" y="548184"/>
                </a:lnTo>
                <a:cubicBezTo>
                  <a:pt x="3951386" y="553145"/>
                  <a:pt x="3951386" y="555625"/>
                  <a:pt x="3951386" y="555625"/>
                </a:cubicBezTo>
                <a:cubicBezTo>
                  <a:pt x="3951386" y="555625"/>
                  <a:pt x="3956347" y="554385"/>
                  <a:pt x="3966269" y="551905"/>
                </a:cubicBezTo>
                <a:cubicBezTo>
                  <a:pt x="3976191" y="549425"/>
                  <a:pt x="3981152" y="545704"/>
                  <a:pt x="3981152" y="540743"/>
                </a:cubicBezTo>
                <a:cubicBezTo>
                  <a:pt x="3981152" y="535781"/>
                  <a:pt x="3981152" y="533301"/>
                  <a:pt x="3981152" y="533301"/>
                </a:cubicBezTo>
                <a:cubicBezTo>
                  <a:pt x="3986113" y="533301"/>
                  <a:pt x="3988593" y="535781"/>
                  <a:pt x="3988593" y="540743"/>
                </a:cubicBezTo>
                <a:lnTo>
                  <a:pt x="4003476" y="548184"/>
                </a:lnTo>
                <a:cubicBezTo>
                  <a:pt x="4013398" y="548184"/>
                  <a:pt x="4015879" y="549425"/>
                  <a:pt x="4010918" y="551905"/>
                </a:cubicBezTo>
                <a:cubicBezTo>
                  <a:pt x="4005957" y="554385"/>
                  <a:pt x="4005957" y="558105"/>
                  <a:pt x="4010918" y="563067"/>
                </a:cubicBezTo>
                <a:lnTo>
                  <a:pt x="4025800" y="540743"/>
                </a:lnTo>
                <a:lnTo>
                  <a:pt x="4033242" y="548184"/>
                </a:lnTo>
                <a:cubicBezTo>
                  <a:pt x="4038203" y="558105"/>
                  <a:pt x="4038203" y="565547"/>
                  <a:pt x="4033242" y="570508"/>
                </a:cubicBezTo>
                <a:lnTo>
                  <a:pt x="4040683" y="570508"/>
                </a:lnTo>
                <a:lnTo>
                  <a:pt x="4055566" y="577950"/>
                </a:lnTo>
                <a:cubicBezTo>
                  <a:pt x="4045644" y="582911"/>
                  <a:pt x="4045644" y="587871"/>
                  <a:pt x="4055566" y="592832"/>
                </a:cubicBezTo>
                <a:cubicBezTo>
                  <a:pt x="4055566" y="592832"/>
                  <a:pt x="4060527" y="590352"/>
                  <a:pt x="4070449" y="585391"/>
                </a:cubicBezTo>
                <a:cubicBezTo>
                  <a:pt x="4075410" y="585391"/>
                  <a:pt x="4080371" y="585391"/>
                  <a:pt x="4085332" y="585391"/>
                </a:cubicBezTo>
                <a:cubicBezTo>
                  <a:pt x="4090293" y="585391"/>
                  <a:pt x="4094013" y="585391"/>
                  <a:pt x="4096494" y="585391"/>
                </a:cubicBezTo>
                <a:cubicBezTo>
                  <a:pt x="4098974" y="585391"/>
                  <a:pt x="4102695" y="585391"/>
                  <a:pt x="4107656" y="585391"/>
                </a:cubicBezTo>
                <a:cubicBezTo>
                  <a:pt x="4112617" y="585391"/>
                  <a:pt x="4115097" y="582911"/>
                  <a:pt x="4115097" y="577950"/>
                </a:cubicBezTo>
                <a:lnTo>
                  <a:pt x="4107656" y="577950"/>
                </a:lnTo>
                <a:cubicBezTo>
                  <a:pt x="4102695" y="572988"/>
                  <a:pt x="4097734" y="570508"/>
                  <a:pt x="4092773" y="570508"/>
                </a:cubicBezTo>
                <a:cubicBezTo>
                  <a:pt x="4097734" y="565547"/>
                  <a:pt x="4097734" y="560587"/>
                  <a:pt x="4092773" y="555625"/>
                </a:cubicBezTo>
                <a:cubicBezTo>
                  <a:pt x="4087812" y="555625"/>
                  <a:pt x="4080371" y="555625"/>
                  <a:pt x="4070449" y="555625"/>
                </a:cubicBezTo>
                <a:cubicBezTo>
                  <a:pt x="4065488" y="555625"/>
                  <a:pt x="4061767" y="555625"/>
                  <a:pt x="4059287" y="555625"/>
                </a:cubicBezTo>
                <a:cubicBezTo>
                  <a:pt x="4056806" y="555625"/>
                  <a:pt x="4055566" y="555625"/>
                  <a:pt x="4055566" y="555625"/>
                </a:cubicBezTo>
                <a:cubicBezTo>
                  <a:pt x="4055566" y="545704"/>
                  <a:pt x="4065488" y="543223"/>
                  <a:pt x="4085332" y="548184"/>
                </a:cubicBezTo>
                <a:cubicBezTo>
                  <a:pt x="4100214" y="548184"/>
                  <a:pt x="4107656" y="545704"/>
                  <a:pt x="4107656" y="540743"/>
                </a:cubicBezTo>
                <a:cubicBezTo>
                  <a:pt x="4117578" y="550664"/>
                  <a:pt x="4127500" y="555625"/>
                  <a:pt x="4137422" y="555625"/>
                </a:cubicBezTo>
                <a:cubicBezTo>
                  <a:pt x="4157265" y="555625"/>
                  <a:pt x="4159745" y="548184"/>
                  <a:pt x="4144863" y="533301"/>
                </a:cubicBezTo>
                <a:cubicBezTo>
                  <a:pt x="4139902" y="528340"/>
                  <a:pt x="4138662" y="525860"/>
                  <a:pt x="4141142" y="525860"/>
                </a:cubicBezTo>
                <a:cubicBezTo>
                  <a:pt x="4143623" y="525860"/>
                  <a:pt x="4149824" y="525860"/>
                  <a:pt x="4159745" y="525860"/>
                </a:cubicBezTo>
                <a:cubicBezTo>
                  <a:pt x="4169668" y="525860"/>
                  <a:pt x="4177109" y="527100"/>
                  <a:pt x="4182070" y="529580"/>
                </a:cubicBezTo>
                <a:cubicBezTo>
                  <a:pt x="4187031" y="532060"/>
                  <a:pt x="4194472" y="530821"/>
                  <a:pt x="4204394" y="525860"/>
                </a:cubicBezTo>
                <a:cubicBezTo>
                  <a:pt x="4209355" y="525860"/>
                  <a:pt x="4213076" y="525860"/>
                  <a:pt x="4215556" y="525860"/>
                </a:cubicBezTo>
                <a:cubicBezTo>
                  <a:pt x="4218037" y="525860"/>
                  <a:pt x="4219277" y="525860"/>
                  <a:pt x="4219277" y="525860"/>
                </a:cubicBezTo>
                <a:lnTo>
                  <a:pt x="4219277" y="533301"/>
                </a:lnTo>
                <a:lnTo>
                  <a:pt x="4219277" y="540743"/>
                </a:lnTo>
                <a:cubicBezTo>
                  <a:pt x="4229199" y="550664"/>
                  <a:pt x="4229199" y="560587"/>
                  <a:pt x="4219277" y="570508"/>
                </a:cubicBezTo>
                <a:cubicBezTo>
                  <a:pt x="4214316" y="570508"/>
                  <a:pt x="4210595" y="569268"/>
                  <a:pt x="4208115" y="566787"/>
                </a:cubicBezTo>
                <a:cubicBezTo>
                  <a:pt x="4205635" y="564307"/>
                  <a:pt x="4204394" y="563067"/>
                  <a:pt x="4204394" y="563067"/>
                </a:cubicBezTo>
                <a:cubicBezTo>
                  <a:pt x="4204394" y="553145"/>
                  <a:pt x="4200673" y="546943"/>
                  <a:pt x="4193232" y="544463"/>
                </a:cubicBezTo>
                <a:cubicBezTo>
                  <a:pt x="4185790" y="541983"/>
                  <a:pt x="4179590" y="543223"/>
                  <a:pt x="4174628" y="548184"/>
                </a:cubicBezTo>
                <a:lnTo>
                  <a:pt x="4189511" y="563067"/>
                </a:lnTo>
                <a:cubicBezTo>
                  <a:pt x="4194472" y="563067"/>
                  <a:pt x="4196952" y="565547"/>
                  <a:pt x="4196952" y="570508"/>
                </a:cubicBezTo>
                <a:lnTo>
                  <a:pt x="4182070" y="577950"/>
                </a:lnTo>
                <a:lnTo>
                  <a:pt x="4167187" y="577950"/>
                </a:lnTo>
                <a:cubicBezTo>
                  <a:pt x="4172148" y="582911"/>
                  <a:pt x="4173388" y="589112"/>
                  <a:pt x="4170908" y="596553"/>
                </a:cubicBezTo>
                <a:cubicBezTo>
                  <a:pt x="4168427" y="603994"/>
                  <a:pt x="4165947" y="607715"/>
                  <a:pt x="4163466" y="607715"/>
                </a:cubicBezTo>
                <a:cubicBezTo>
                  <a:pt x="4160986" y="607715"/>
                  <a:pt x="4159745" y="608956"/>
                  <a:pt x="4159745" y="611436"/>
                </a:cubicBezTo>
                <a:cubicBezTo>
                  <a:pt x="4159745" y="613916"/>
                  <a:pt x="4162226" y="615157"/>
                  <a:pt x="4167187" y="615157"/>
                </a:cubicBezTo>
                <a:lnTo>
                  <a:pt x="4174628" y="615157"/>
                </a:lnTo>
                <a:cubicBezTo>
                  <a:pt x="4179590" y="620118"/>
                  <a:pt x="4179590" y="625078"/>
                  <a:pt x="4174628" y="630039"/>
                </a:cubicBezTo>
                <a:cubicBezTo>
                  <a:pt x="4159745" y="639961"/>
                  <a:pt x="4157265" y="644922"/>
                  <a:pt x="4167187" y="644922"/>
                </a:cubicBezTo>
                <a:cubicBezTo>
                  <a:pt x="4167187" y="649884"/>
                  <a:pt x="4167187" y="653604"/>
                  <a:pt x="4167187" y="656084"/>
                </a:cubicBezTo>
                <a:cubicBezTo>
                  <a:pt x="4167187" y="658564"/>
                  <a:pt x="4169668" y="662285"/>
                  <a:pt x="4174628" y="667246"/>
                </a:cubicBezTo>
                <a:cubicBezTo>
                  <a:pt x="4174628" y="672208"/>
                  <a:pt x="4175869" y="675928"/>
                  <a:pt x="4178349" y="678409"/>
                </a:cubicBezTo>
                <a:cubicBezTo>
                  <a:pt x="4180830" y="680889"/>
                  <a:pt x="4182070" y="684609"/>
                  <a:pt x="4182070" y="689571"/>
                </a:cubicBezTo>
                <a:cubicBezTo>
                  <a:pt x="4182070" y="694532"/>
                  <a:pt x="4172148" y="694532"/>
                  <a:pt x="4152304" y="689571"/>
                </a:cubicBezTo>
                <a:lnTo>
                  <a:pt x="4144863" y="697012"/>
                </a:lnTo>
                <a:cubicBezTo>
                  <a:pt x="4144863" y="701973"/>
                  <a:pt x="4147343" y="706934"/>
                  <a:pt x="4152304" y="711895"/>
                </a:cubicBezTo>
                <a:cubicBezTo>
                  <a:pt x="4157265" y="711895"/>
                  <a:pt x="4159745" y="713135"/>
                  <a:pt x="4159745" y="715616"/>
                </a:cubicBezTo>
                <a:cubicBezTo>
                  <a:pt x="4159745" y="718096"/>
                  <a:pt x="4159745" y="720577"/>
                  <a:pt x="4159745" y="723057"/>
                </a:cubicBezTo>
                <a:cubicBezTo>
                  <a:pt x="4159745" y="725537"/>
                  <a:pt x="4160986" y="726778"/>
                  <a:pt x="4163466" y="726778"/>
                </a:cubicBezTo>
                <a:cubicBezTo>
                  <a:pt x="4165947" y="726778"/>
                  <a:pt x="4169668" y="726778"/>
                  <a:pt x="4174628" y="726778"/>
                </a:cubicBezTo>
                <a:cubicBezTo>
                  <a:pt x="4179590" y="726778"/>
                  <a:pt x="4183310" y="728018"/>
                  <a:pt x="4185790" y="730498"/>
                </a:cubicBezTo>
                <a:cubicBezTo>
                  <a:pt x="4188271" y="732978"/>
                  <a:pt x="4189511" y="734219"/>
                  <a:pt x="4189511" y="734219"/>
                </a:cubicBezTo>
                <a:lnTo>
                  <a:pt x="4204394" y="734219"/>
                </a:lnTo>
                <a:lnTo>
                  <a:pt x="4211835" y="726778"/>
                </a:lnTo>
                <a:cubicBezTo>
                  <a:pt x="4216797" y="726778"/>
                  <a:pt x="4220517" y="726778"/>
                  <a:pt x="4222997" y="726778"/>
                </a:cubicBezTo>
                <a:cubicBezTo>
                  <a:pt x="4225478" y="726778"/>
                  <a:pt x="4229199" y="729258"/>
                  <a:pt x="4234160" y="734219"/>
                </a:cubicBezTo>
                <a:lnTo>
                  <a:pt x="4241601" y="726778"/>
                </a:lnTo>
                <a:cubicBezTo>
                  <a:pt x="4241601" y="721816"/>
                  <a:pt x="4240360" y="718096"/>
                  <a:pt x="4237880" y="715616"/>
                </a:cubicBezTo>
                <a:cubicBezTo>
                  <a:pt x="4235400" y="713135"/>
                  <a:pt x="4234160" y="711895"/>
                  <a:pt x="4234160" y="711895"/>
                </a:cubicBezTo>
                <a:lnTo>
                  <a:pt x="4219277" y="711895"/>
                </a:lnTo>
                <a:cubicBezTo>
                  <a:pt x="4214316" y="706934"/>
                  <a:pt x="4214316" y="704453"/>
                  <a:pt x="4219277" y="704453"/>
                </a:cubicBezTo>
                <a:cubicBezTo>
                  <a:pt x="4224238" y="694532"/>
                  <a:pt x="4224238" y="687091"/>
                  <a:pt x="4219277" y="682129"/>
                </a:cubicBezTo>
                <a:cubicBezTo>
                  <a:pt x="4214316" y="682129"/>
                  <a:pt x="4211835" y="679649"/>
                  <a:pt x="4211835" y="674688"/>
                </a:cubicBezTo>
                <a:cubicBezTo>
                  <a:pt x="4206875" y="664766"/>
                  <a:pt x="4209355" y="659805"/>
                  <a:pt x="4219277" y="659805"/>
                </a:cubicBezTo>
                <a:cubicBezTo>
                  <a:pt x="4234160" y="659805"/>
                  <a:pt x="4234160" y="657325"/>
                  <a:pt x="4219277" y="652364"/>
                </a:cubicBezTo>
                <a:cubicBezTo>
                  <a:pt x="4219277" y="647402"/>
                  <a:pt x="4219277" y="643682"/>
                  <a:pt x="4219277" y="641201"/>
                </a:cubicBezTo>
                <a:cubicBezTo>
                  <a:pt x="4219277" y="638721"/>
                  <a:pt x="4219277" y="637481"/>
                  <a:pt x="4219277" y="637481"/>
                </a:cubicBezTo>
                <a:cubicBezTo>
                  <a:pt x="4219277" y="632519"/>
                  <a:pt x="4220517" y="630039"/>
                  <a:pt x="4222997" y="630039"/>
                </a:cubicBezTo>
                <a:cubicBezTo>
                  <a:pt x="4225478" y="630039"/>
                  <a:pt x="4227959" y="632519"/>
                  <a:pt x="4230439" y="637481"/>
                </a:cubicBezTo>
                <a:cubicBezTo>
                  <a:pt x="4232919" y="642442"/>
                  <a:pt x="4236640" y="644922"/>
                  <a:pt x="4241601" y="644922"/>
                </a:cubicBezTo>
                <a:cubicBezTo>
                  <a:pt x="4246562" y="644922"/>
                  <a:pt x="4250283" y="646163"/>
                  <a:pt x="4252763" y="648643"/>
                </a:cubicBezTo>
                <a:cubicBezTo>
                  <a:pt x="4255243" y="651123"/>
                  <a:pt x="4254004" y="657325"/>
                  <a:pt x="4249042" y="667246"/>
                </a:cubicBezTo>
                <a:cubicBezTo>
                  <a:pt x="4234160" y="682129"/>
                  <a:pt x="4239121" y="689571"/>
                  <a:pt x="4263925" y="689571"/>
                </a:cubicBezTo>
                <a:cubicBezTo>
                  <a:pt x="4268886" y="689571"/>
                  <a:pt x="4273847" y="692051"/>
                  <a:pt x="4278808" y="697012"/>
                </a:cubicBezTo>
                <a:cubicBezTo>
                  <a:pt x="4278808" y="701973"/>
                  <a:pt x="4282529" y="704453"/>
                  <a:pt x="4289970" y="704453"/>
                </a:cubicBezTo>
                <a:cubicBezTo>
                  <a:pt x="4297411" y="704453"/>
                  <a:pt x="4303612" y="704453"/>
                  <a:pt x="4308574" y="704453"/>
                </a:cubicBezTo>
                <a:cubicBezTo>
                  <a:pt x="4308574" y="699492"/>
                  <a:pt x="4309814" y="697012"/>
                  <a:pt x="4312294" y="697012"/>
                </a:cubicBezTo>
                <a:cubicBezTo>
                  <a:pt x="4314774" y="697012"/>
                  <a:pt x="4316015" y="699492"/>
                  <a:pt x="4316015" y="704453"/>
                </a:cubicBezTo>
                <a:cubicBezTo>
                  <a:pt x="4316015" y="719336"/>
                  <a:pt x="4320976" y="724298"/>
                  <a:pt x="4330898" y="719336"/>
                </a:cubicBezTo>
                <a:lnTo>
                  <a:pt x="4323456" y="689571"/>
                </a:lnTo>
                <a:cubicBezTo>
                  <a:pt x="4318495" y="684609"/>
                  <a:pt x="4320976" y="682129"/>
                  <a:pt x="4330898" y="682129"/>
                </a:cubicBezTo>
                <a:cubicBezTo>
                  <a:pt x="4330898" y="682129"/>
                  <a:pt x="4333378" y="682129"/>
                  <a:pt x="4338339" y="682129"/>
                </a:cubicBezTo>
                <a:lnTo>
                  <a:pt x="4353222" y="682129"/>
                </a:lnTo>
                <a:cubicBezTo>
                  <a:pt x="4353222" y="672208"/>
                  <a:pt x="4348261" y="668487"/>
                  <a:pt x="4338339" y="670967"/>
                </a:cubicBezTo>
                <a:cubicBezTo>
                  <a:pt x="4328418" y="673447"/>
                  <a:pt x="4318495" y="672208"/>
                  <a:pt x="4308574" y="667246"/>
                </a:cubicBezTo>
                <a:lnTo>
                  <a:pt x="4301132" y="659805"/>
                </a:lnTo>
                <a:lnTo>
                  <a:pt x="4316015" y="652364"/>
                </a:lnTo>
                <a:cubicBezTo>
                  <a:pt x="4320976" y="642442"/>
                  <a:pt x="4320976" y="635001"/>
                  <a:pt x="4316015" y="630039"/>
                </a:cubicBezTo>
                <a:cubicBezTo>
                  <a:pt x="4316015" y="630039"/>
                  <a:pt x="4309814" y="631280"/>
                  <a:pt x="4297411" y="633760"/>
                </a:cubicBezTo>
                <a:cubicBezTo>
                  <a:pt x="4285009" y="636240"/>
                  <a:pt x="4276328" y="632519"/>
                  <a:pt x="4271367" y="622598"/>
                </a:cubicBezTo>
                <a:cubicBezTo>
                  <a:pt x="4271367" y="617637"/>
                  <a:pt x="4271367" y="613916"/>
                  <a:pt x="4271367" y="611436"/>
                </a:cubicBezTo>
                <a:cubicBezTo>
                  <a:pt x="4271367" y="608956"/>
                  <a:pt x="4273847" y="607715"/>
                  <a:pt x="4278808" y="607715"/>
                </a:cubicBezTo>
                <a:cubicBezTo>
                  <a:pt x="4283769" y="607715"/>
                  <a:pt x="4286249" y="610195"/>
                  <a:pt x="4286249" y="615157"/>
                </a:cubicBezTo>
                <a:lnTo>
                  <a:pt x="4301132" y="615157"/>
                </a:lnTo>
                <a:cubicBezTo>
                  <a:pt x="4311054" y="610195"/>
                  <a:pt x="4318495" y="605235"/>
                  <a:pt x="4323456" y="600274"/>
                </a:cubicBezTo>
                <a:lnTo>
                  <a:pt x="4316015" y="585391"/>
                </a:lnTo>
                <a:cubicBezTo>
                  <a:pt x="4316015" y="585391"/>
                  <a:pt x="4314774" y="584150"/>
                  <a:pt x="4312294" y="581670"/>
                </a:cubicBezTo>
                <a:cubicBezTo>
                  <a:pt x="4309814" y="579190"/>
                  <a:pt x="4308574" y="577950"/>
                  <a:pt x="4308574" y="577950"/>
                </a:cubicBezTo>
                <a:lnTo>
                  <a:pt x="4286249" y="570508"/>
                </a:lnTo>
                <a:cubicBezTo>
                  <a:pt x="4286249" y="565547"/>
                  <a:pt x="4288729" y="564307"/>
                  <a:pt x="4293691" y="566787"/>
                </a:cubicBezTo>
                <a:cubicBezTo>
                  <a:pt x="4298652" y="569268"/>
                  <a:pt x="4306093" y="570508"/>
                  <a:pt x="4316015" y="570508"/>
                </a:cubicBezTo>
                <a:lnTo>
                  <a:pt x="4368105" y="585391"/>
                </a:lnTo>
                <a:cubicBezTo>
                  <a:pt x="4358183" y="575469"/>
                  <a:pt x="4358183" y="565547"/>
                  <a:pt x="4368105" y="555625"/>
                </a:cubicBezTo>
                <a:cubicBezTo>
                  <a:pt x="4373066" y="550664"/>
                  <a:pt x="4380508" y="553145"/>
                  <a:pt x="4390429" y="563067"/>
                </a:cubicBezTo>
                <a:cubicBezTo>
                  <a:pt x="4395390" y="572988"/>
                  <a:pt x="4397870" y="577950"/>
                  <a:pt x="4397870" y="577950"/>
                </a:cubicBezTo>
                <a:cubicBezTo>
                  <a:pt x="4392909" y="577950"/>
                  <a:pt x="4392909" y="579190"/>
                  <a:pt x="4397870" y="581670"/>
                </a:cubicBezTo>
                <a:cubicBezTo>
                  <a:pt x="4402832" y="584150"/>
                  <a:pt x="4402832" y="586632"/>
                  <a:pt x="4397870" y="589112"/>
                </a:cubicBezTo>
                <a:cubicBezTo>
                  <a:pt x="4392909" y="591592"/>
                  <a:pt x="4392909" y="594073"/>
                  <a:pt x="4397870" y="596553"/>
                </a:cubicBezTo>
                <a:cubicBezTo>
                  <a:pt x="4402832" y="599033"/>
                  <a:pt x="4402832" y="602754"/>
                  <a:pt x="4397870" y="607715"/>
                </a:cubicBezTo>
                <a:lnTo>
                  <a:pt x="4397870" y="630039"/>
                </a:lnTo>
                <a:cubicBezTo>
                  <a:pt x="4392909" y="644922"/>
                  <a:pt x="4389188" y="652364"/>
                  <a:pt x="4386708" y="652364"/>
                </a:cubicBezTo>
                <a:cubicBezTo>
                  <a:pt x="4384228" y="652364"/>
                  <a:pt x="4382988" y="649884"/>
                  <a:pt x="4382988" y="644922"/>
                </a:cubicBezTo>
                <a:cubicBezTo>
                  <a:pt x="4382988" y="639961"/>
                  <a:pt x="4382988" y="630039"/>
                  <a:pt x="4382988" y="615157"/>
                </a:cubicBezTo>
                <a:cubicBezTo>
                  <a:pt x="4378026" y="605235"/>
                  <a:pt x="4375546" y="599033"/>
                  <a:pt x="4375546" y="596553"/>
                </a:cubicBezTo>
                <a:cubicBezTo>
                  <a:pt x="4375546" y="594073"/>
                  <a:pt x="4370585" y="592832"/>
                  <a:pt x="4360663" y="592832"/>
                </a:cubicBezTo>
                <a:cubicBezTo>
                  <a:pt x="4350742" y="592832"/>
                  <a:pt x="4345781" y="595312"/>
                  <a:pt x="4345781" y="600274"/>
                </a:cubicBezTo>
                <a:lnTo>
                  <a:pt x="4338339" y="607715"/>
                </a:lnTo>
                <a:lnTo>
                  <a:pt x="4323456" y="615157"/>
                </a:lnTo>
                <a:lnTo>
                  <a:pt x="4338339" y="615157"/>
                </a:lnTo>
                <a:cubicBezTo>
                  <a:pt x="4343301" y="620118"/>
                  <a:pt x="4350742" y="625078"/>
                  <a:pt x="4360663" y="630039"/>
                </a:cubicBezTo>
                <a:lnTo>
                  <a:pt x="4375546" y="644922"/>
                </a:lnTo>
                <a:lnTo>
                  <a:pt x="4353222" y="637481"/>
                </a:lnTo>
                <a:lnTo>
                  <a:pt x="4345781" y="652364"/>
                </a:lnTo>
                <a:cubicBezTo>
                  <a:pt x="4355702" y="652364"/>
                  <a:pt x="4360663" y="654844"/>
                  <a:pt x="4360663" y="659805"/>
                </a:cubicBezTo>
                <a:cubicBezTo>
                  <a:pt x="4355702" y="664766"/>
                  <a:pt x="4355702" y="667246"/>
                  <a:pt x="4360663" y="667246"/>
                </a:cubicBezTo>
                <a:lnTo>
                  <a:pt x="4368105" y="674688"/>
                </a:lnTo>
                <a:cubicBezTo>
                  <a:pt x="4368105" y="684609"/>
                  <a:pt x="4370585" y="692051"/>
                  <a:pt x="4375546" y="697012"/>
                </a:cubicBezTo>
                <a:cubicBezTo>
                  <a:pt x="4375546" y="701973"/>
                  <a:pt x="4373066" y="704453"/>
                  <a:pt x="4368105" y="704453"/>
                </a:cubicBezTo>
                <a:cubicBezTo>
                  <a:pt x="4363144" y="704453"/>
                  <a:pt x="4360663" y="705694"/>
                  <a:pt x="4360663" y="708174"/>
                </a:cubicBezTo>
                <a:cubicBezTo>
                  <a:pt x="4360663" y="710654"/>
                  <a:pt x="4365625" y="716856"/>
                  <a:pt x="4375546" y="726778"/>
                </a:cubicBezTo>
                <a:cubicBezTo>
                  <a:pt x="4385468" y="741660"/>
                  <a:pt x="4390429" y="749102"/>
                  <a:pt x="4390429" y="749102"/>
                </a:cubicBezTo>
                <a:cubicBezTo>
                  <a:pt x="4390429" y="754063"/>
                  <a:pt x="4391670" y="757784"/>
                  <a:pt x="4394150" y="760264"/>
                </a:cubicBezTo>
                <a:cubicBezTo>
                  <a:pt x="4396630" y="762744"/>
                  <a:pt x="4400351" y="763985"/>
                  <a:pt x="4405312" y="763985"/>
                </a:cubicBezTo>
                <a:cubicBezTo>
                  <a:pt x="4410273" y="763985"/>
                  <a:pt x="4416474" y="768946"/>
                  <a:pt x="4423915" y="778868"/>
                </a:cubicBezTo>
                <a:cubicBezTo>
                  <a:pt x="4431357" y="788789"/>
                  <a:pt x="4435077" y="796230"/>
                  <a:pt x="4435077" y="801192"/>
                </a:cubicBezTo>
                <a:cubicBezTo>
                  <a:pt x="4435077" y="801192"/>
                  <a:pt x="4435077" y="802432"/>
                  <a:pt x="4435077" y="804912"/>
                </a:cubicBezTo>
                <a:cubicBezTo>
                  <a:pt x="4435077" y="807393"/>
                  <a:pt x="4437558" y="811113"/>
                  <a:pt x="4442519" y="816075"/>
                </a:cubicBezTo>
                <a:cubicBezTo>
                  <a:pt x="4447480" y="821036"/>
                  <a:pt x="4447480" y="823516"/>
                  <a:pt x="4442519" y="823516"/>
                </a:cubicBezTo>
                <a:lnTo>
                  <a:pt x="4435077" y="853282"/>
                </a:lnTo>
                <a:lnTo>
                  <a:pt x="4442519" y="860723"/>
                </a:lnTo>
                <a:cubicBezTo>
                  <a:pt x="4442519" y="860723"/>
                  <a:pt x="4444999" y="861964"/>
                  <a:pt x="4449960" y="864444"/>
                </a:cubicBezTo>
                <a:cubicBezTo>
                  <a:pt x="4454922" y="866924"/>
                  <a:pt x="4458642" y="868164"/>
                  <a:pt x="4461122" y="868164"/>
                </a:cubicBezTo>
                <a:cubicBezTo>
                  <a:pt x="4463602" y="868164"/>
                  <a:pt x="4467323" y="869405"/>
                  <a:pt x="4472285" y="871885"/>
                </a:cubicBezTo>
                <a:cubicBezTo>
                  <a:pt x="4477246" y="874365"/>
                  <a:pt x="4482206" y="875606"/>
                  <a:pt x="4487167" y="875606"/>
                </a:cubicBezTo>
                <a:cubicBezTo>
                  <a:pt x="4492129" y="875606"/>
                  <a:pt x="4494609" y="875606"/>
                  <a:pt x="4494609" y="875606"/>
                </a:cubicBezTo>
                <a:cubicBezTo>
                  <a:pt x="4494609" y="870644"/>
                  <a:pt x="4484687" y="865684"/>
                  <a:pt x="4464843" y="860723"/>
                </a:cubicBezTo>
                <a:cubicBezTo>
                  <a:pt x="4459882" y="855762"/>
                  <a:pt x="4454922" y="852041"/>
                  <a:pt x="4449960" y="849561"/>
                </a:cubicBezTo>
                <a:cubicBezTo>
                  <a:pt x="4444999" y="847081"/>
                  <a:pt x="4442519" y="845840"/>
                  <a:pt x="4442519" y="845840"/>
                </a:cubicBezTo>
                <a:lnTo>
                  <a:pt x="4472285" y="845840"/>
                </a:lnTo>
                <a:cubicBezTo>
                  <a:pt x="4472285" y="850801"/>
                  <a:pt x="4474765" y="853282"/>
                  <a:pt x="4479726" y="853282"/>
                </a:cubicBezTo>
                <a:cubicBezTo>
                  <a:pt x="4484687" y="853282"/>
                  <a:pt x="4490888" y="857002"/>
                  <a:pt x="4498329" y="864444"/>
                </a:cubicBezTo>
                <a:cubicBezTo>
                  <a:pt x="4505771" y="871885"/>
                  <a:pt x="4511972" y="875606"/>
                  <a:pt x="4516933" y="875606"/>
                </a:cubicBezTo>
                <a:cubicBezTo>
                  <a:pt x="4521894" y="875606"/>
                  <a:pt x="4524374" y="875606"/>
                  <a:pt x="4524374" y="875606"/>
                </a:cubicBezTo>
                <a:cubicBezTo>
                  <a:pt x="4524374" y="875606"/>
                  <a:pt x="4524374" y="878086"/>
                  <a:pt x="4524374" y="883047"/>
                </a:cubicBezTo>
                <a:lnTo>
                  <a:pt x="4525770" y="883047"/>
                </a:lnTo>
                <a:cubicBezTo>
                  <a:pt x="4527320" y="883047"/>
                  <a:pt x="4529336" y="883047"/>
                  <a:pt x="4531816" y="883047"/>
                </a:cubicBezTo>
                <a:cubicBezTo>
                  <a:pt x="4541737" y="883047"/>
                  <a:pt x="4546699" y="881807"/>
                  <a:pt x="4546699" y="879326"/>
                </a:cubicBezTo>
                <a:cubicBezTo>
                  <a:pt x="4546699" y="876846"/>
                  <a:pt x="4544218" y="875606"/>
                  <a:pt x="4539257" y="875606"/>
                </a:cubicBezTo>
                <a:cubicBezTo>
                  <a:pt x="4534296" y="875606"/>
                  <a:pt x="4529336" y="871885"/>
                  <a:pt x="4524374" y="864444"/>
                </a:cubicBezTo>
                <a:cubicBezTo>
                  <a:pt x="4519413" y="857002"/>
                  <a:pt x="4514453" y="850801"/>
                  <a:pt x="4509492" y="845840"/>
                </a:cubicBezTo>
                <a:lnTo>
                  <a:pt x="4524374" y="838399"/>
                </a:lnTo>
                <a:cubicBezTo>
                  <a:pt x="4534296" y="838399"/>
                  <a:pt x="4539257" y="833437"/>
                  <a:pt x="4539257" y="823516"/>
                </a:cubicBezTo>
                <a:lnTo>
                  <a:pt x="4539257" y="801192"/>
                </a:lnTo>
                <a:cubicBezTo>
                  <a:pt x="4539257" y="796230"/>
                  <a:pt x="4541737" y="793750"/>
                  <a:pt x="4546699" y="793750"/>
                </a:cubicBezTo>
                <a:lnTo>
                  <a:pt x="4569023" y="830957"/>
                </a:lnTo>
                <a:cubicBezTo>
                  <a:pt x="4569023" y="835919"/>
                  <a:pt x="4580185" y="838399"/>
                  <a:pt x="4602509" y="838399"/>
                </a:cubicBezTo>
                <a:cubicBezTo>
                  <a:pt x="4624833" y="838399"/>
                  <a:pt x="4635995" y="838399"/>
                  <a:pt x="4635995" y="838399"/>
                </a:cubicBezTo>
                <a:cubicBezTo>
                  <a:pt x="4635995" y="838399"/>
                  <a:pt x="4637236" y="839639"/>
                  <a:pt x="4639716" y="842119"/>
                </a:cubicBezTo>
                <a:cubicBezTo>
                  <a:pt x="4642196" y="844600"/>
                  <a:pt x="4645917" y="843360"/>
                  <a:pt x="4650878" y="838399"/>
                </a:cubicBezTo>
                <a:cubicBezTo>
                  <a:pt x="4655840" y="838399"/>
                  <a:pt x="4659560" y="839639"/>
                  <a:pt x="4662040" y="842119"/>
                </a:cubicBezTo>
                <a:cubicBezTo>
                  <a:pt x="4664520" y="844600"/>
                  <a:pt x="4674443" y="844600"/>
                  <a:pt x="4691806" y="842119"/>
                </a:cubicBezTo>
                <a:cubicBezTo>
                  <a:pt x="4709169" y="839639"/>
                  <a:pt x="4717851" y="838399"/>
                  <a:pt x="4717851" y="838399"/>
                </a:cubicBezTo>
                <a:cubicBezTo>
                  <a:pt x="4722812" y="833437"/>
                  <a:pt x="4725292" y="830957"/>
                  <a:pt x="4725292" y="830957"/>
                </a:cubicBezTo>
                <a:cubicBezTo>
                  <a:pt x="4725292" y="830957"/>
                  <a:pt x="4727772" y="830957"/>
                  <a:pt x="4732734" y="830957"/>
                </a:cubicBezTo>
                <a:lnTo>
                  <a:pt x="4732734" y="838399"/>
                </a:lnTo>
                <a:cubicBezTo>
                  <a:pt x="4727772" y="838399"/>
                  <a:pt x="4725292" y="840879"/>
                  <a:pt x="4725292" y="845840"/>
                </a:cubicBezTo>
                <a:cubicBezTo>
                  <a:pt x="4725292" y="850801"/>
                  <a:pt x="4722812" y="853282"/>
                  <a:pt x="4717851" y="853282"/>
                </a:cubicBezTo>
                <a:cubicBezTo>
                  <a:pt x="4712890" y="853282"/>
                  <a:pt x="4709169" y="853282"/>
                  <a:pt x="4706689" y="853282"/>
                </a:cubicBezTo>
                <a:cubicBezTo>
                  <a:pt x="4704209" y="853282"/>
                  <a:pt x="4702968" y="855762"/>
                  <a:pt x="4702968" y="860723"/>
                </a:cubicBezTo>
                <a:cubicBezTo>
                  <a:pt x="4702968" y="865684"/>
                  <a:pt x="4698007" y="868164"/>
                  <a:pt x="4688085" y="868164"/>
                </a:cubicBezTo>
                <a:cubicBezTo>
                  <a:pt x="4683124" y="863203"/>
                  <a:pt x="4679403" y="860723"/>
                  <a:pt x="4676923" y="860723"/>
                </a:cubicBezTo>
                <a:cubicBezTo>
                  <a:pt x="4674443" y="860723"/>
                  <a:pt x="4673202" y="860723"/>
                  <a:pt x="4673202" y="860723"/>
                </a:cubicBezTo>
                <a:lnTo>
                  <a:pt x="4635995" y="868164"/>
                </a:lnTo>
                <a:cubicBezTo>
                  <a:pt x="4631034" y="873126"/>
                  <a:pt x="4623593" y="873126"/>
                  <a:pt x="4613671" y="868164"/>
                </a:cubicBezTo>
                <a:cubicBezTo>
                  <a:pt x="4598788" y="868164"/>
                  <a:pt x="4591347" y="870644"/>
                  <a:pt x="4591347" y="875606"/>
                </a:cubicBezTo>
                <a:cubicBezTo>
                  <a:pt x="4591347" y="880567"/>
                  <a:pt x="4588867" y="883047"/>
                  <a:pt x="4583906" y="883047"/>
                </a:cubicBezTo>
                <a:cubicBezTo>
                  <a:pt x="4578944" y="888009"/>
                  <a:pt x="4576464" y="892969"/>
                  <a:pt x="4576464" y="897930"/>
                </a:cubicBezTo>
                <a:cubicBezTo>
                  <a:pt x="4576464" y="907851"/>
                  <a:pt x="4573984" y="912813"/>
                  <a:pt x="4569023" y="912813"/>
                </a:cubicBezTo>
                <a:cubicBezTo>
                  <a:pt x="4573984" y="917774"/>
                  <a:pt x="4576464" y="922734"/>
                  <a:pt x="4576464" y="927696"/>
                </a:cubicBezTo>
                <a:lnTo>
                  <a:pt x="4583906" y="935137"/>
                </a:lnTo>
                <a:lnTo>
                  <a:pt x="4576464" y="935137"/>
                </a:lnTo>
                <a:cubicBezTo>
                  <a:pt x="4571503" y="935137"/>
                  <a:pt x="4566543" y="935137"/>
                  <a:pt x="4561581" y="935137"/>
                </a:cubicBezTo>
                <a:cubicBezTo>
                  <a:pt x="4561581" y="940098"/>
                  <a:pt x="4559101" y="941338"/>
                  <a:pt x="4554140" y="938858"/>
                </a:cubicBezTo>
                <a:cubicBezTo>
                  <a:pt x="4549179" y="936378"/>
                  <a:pt x="4549179" y="930176"/>
                  <a:pt x="4554140" y="920254"/>
                </a:cubicBezTo>
                <a:lnTo>
                  <a:pt x="4546699" y="897930"/>
                </a:lnTo>
                <a:cubicBezTo>
                  <a:pt x="4546699" y="892969"/>
                  <a:pt x="4541737" y="895450"/>
                  <a:pt x="4531816" y="905371"/>
                </a:cubicBezTo>
                <a:lnTo>
                  <a:pt x="4531816" y="920254"/>
                </a:lnTo>
                <a:cubicBezTo>
                  <a:pt x="4526854" y="935137"/>
                  <a:pt x="4516933" y="940098"/>
                  <a:pt x="4502050" y="935137"/>
                </a:cubicBezTo>
                <a:cubicBezTo>
                  <a:pt x="4497089" y="935137"/>
                  <a:pt x="4493368" y="935137"/>
                  <a:pt x="4490888" y="935137"/>
                </a:cubicBezTo>
                <a:cubicBezTo>
                  <a:pt x="4488408" y="935137"/>
                  <a:pt x="4487167" y="935137"/>
                  <a:pt x="4487167" y="935137"/>
                </a:cubicBezTo>
                <a:cubicBezTo>
                  <a:pt x="4482206" y="940098"/>
                  <a:pt x="4482206" y="945059"/>
                  <a:pt x="4487167" y="950020"/>
                </a:cubicBezTo>
                <a:lnTo>
                  <a:pt x="4531816" y="950020"/>
                </a:lnTo>
                <a:lnTo>
                  <a:pt x="4583906" y="957461"/>
                </a:lnTo>
                <a:lnTo>
                  <a:pt x="4613671" y="964903"/>
                </a:lnTo>
                <a:cubicBezTo>
                  <a:pt x="4613671" y="964903"/>
                  <a:pt x="4613671" y="963662"/>
                  <a:pt x="4613671" y="961182"/>
                </a:cubicBezTo>
                <a:cubicBezTo>
                  <a:pt x="4613671" y="958702"/>
                  <a:pt x="4611191" y="957461"/>
                  <a:pt x="4606230" y="957461"/>
                </a:cubicBezTo>
                <a:lnTo>
                  <a:pt x="4591347" y="912813"/>
                </a:lnTo>
                <a:cubicBezTo>
                  <a:pt x="4591347" y="907851"/>
                  <a:pt x="4595068" y="905371"/>
                  <a:pt x="4602509" y="905371"/>
                </a:cubicBezTo>
                <a:cubicBezTo>
                  <a:pt x="4609951" y="905371"/>
                  <a:pt x="4613671" y="907851"/>
                  <a:pt x="4613671" y="912813"/>
                </a:cubicBezTo>
                <a:cubicBezTo>
                  <a:pt x="4613671" y="907851"/>
                  <a:pt x="4613671" y="905371"/>
                  <a:pt x="4613671" y="905371"/>
                </a:cubicBezTo>
                <a:lnTo>
                  <a:pt x="4621113" y="890489"/>
                </a:lnTo>
                <a:cubicBezTo>
                  <a:pt x="4626074" y="890489"/>
                  <a:pt x="4629795" y="890489"/>
                  <a:pt x="4632275" y="890489"/>
                </a:cubicBezTo>
                <a:cubicBezTo>
                  <a:pt x="4634755" y="890489"/>
                  <a:pt x="4635995" y="890489"/>
                  <a:pt x="4635995" y="890489"/>
                </a:cubicBezTo>
                <a:cubicBezTo>
                  <a:pt x="4640957" y="885527"/>
                  <a:pt x="4645917" y="883047"/>
                  <a:pt x="4650878" y="883047"/>
                </a:cubicBezTo>
                <a:lnTo>
                  <a:pt x="4658320" y="890489"/>
                </a:lnTo>
                <a:cubicBezTo>
                  <a:pt x="4653358" y="890489"/>
                  <a:pt x="4652119" y="891729"/>
                  <a:pt x="4654599" y="894209"/>
                </a:cubicBezTo>
                <a:cubicBezTo>
                  <a:pt x="4657079" y="896689"/>
                  <a:pt x="4658320" y="900410"/>
                  <a:pt x="4658320" y="905371"/>
                </a:cubicBezTo>
                <a:lnTo>
                  <a:pt x="4643437" y="912813"/>
                </a:lnTo>
                <a:cubicBezTo>
                  <a:pt x="4638476" y="917774"/>
                  <a:pt x="4635995" y="920254"/>
                  <a:pt x="4635995" y="920254"/>
                </a:cubicBezTo>
                <a:cubicBezTo>
                  <a:pt x="4635995" y="920254"/>
                  <a:pt x="4638476" y="920254"/>
                  <a:pt x="4643437" y="920254"/>
                </a:cubicBezTo>
                <a:cubicBezTo>
                  <a:pt x="4653358" y="925216"/>
                  <a:pt x="4660800" y="930176"/>
                  <a:pt x="4665761" y="935137"/>
                </a:cubicBezTo>
                <a:cubicBezTo>
                  <a:pt x="4670722" y="940098"/>
                  <a:pt x="4675683" y="942578"/>
                  <a:pt x="4680644" y="942578"/>
                </a:cubicBezTo>
                <a:lnTo>
                  <a:pt x="4688085" y="942578"/>
                </a:lnTo>
                <a:lnTo>
                  <a:pt x="4688085" y="957461"/>
                </a:lnTo>
                <a:cubicBezTo>
                  <a:pt x="4698007" y="962423"/>
                  <a:pt x="4701727" y="964903"/>
                  <a:pt x="4699247" y="964903"/>
                </a:cubicBezTo>
                <a:cubicBezTo>
                  <a:pt x="4696767" y="964903"/>
                  <a:pt x="4688085" y="964903"/>
                  <a:pt x="4673202" y="964903"/>
                </a:cubicBezTo>
                <a:cubicBezTo>
                  <a:pt x="4668241" y="964903"/>
                  <a:pt x="4665761" y="968623"/>
                  <a:pt x="4665761" y="976065"/>
                </a:cubicBezTo>
                <a:cubicBezTo>
                  <a:pt x="4665761" y="983506"/>
                  <a:pt x="4668241" y="988468"/>
                  <a:pt x="4673202" y="990948"/>
                </a:cubicBezTo>
                <a:cubicBezTo>
                  <a:pt x="4678164" y="993428"/>
                  <a:pt x="4678164" y="997148"/>
                  <a:pt x="4673202" y="1002110"/>
                </a:cubicBezTo>
                <a:cubicBezTo>
                  <a:pt x="4668241" y="1007071"/>
                  <a:pt x="4668241" y="1012031"/>
                  <a:pt x="4673202" y="1016993"/>
                </a:cubicBezTo>
                <a:cubicBezTo>
                  <a:pt x="4688085" y="1016993"/>
                  <a:pt x="4688085" y="1021954"/>
                  <a:pt x="4673202" y="1031875"/>
                </a:cubicBezTo>
                <a:cubicBezTo>
                  <a:pt x="4668241" y="1036837"/>
                  <a:pt x="4670722" y="1040557"/>
                  <a:pt x="4680644" y="1043037"/>
                </a:cubicBezTo>
                <a:cubicBezTo>
                  <a:pt x="4690565" y="1045518"/>
                  <a:pt x="4696767" y="1045518"/>
                  <a:pt x="4699247" y="1043037"/>
                </a:cubicBezTo>
                <a:cubicBezTo>
                  <a:pt x="4701727" y="1040557"/>
                  <a:pt x="4702968" y="1039317"/>
                  <a:pt x="4702968" y="1039317"/>
                </a:cubicBezTo>
                <a:lnTo>
                  <a:pt x="4702968" y="1031875"/>
                </a:lnTo>
                <a:lnTo>
                  <a:pt x="4710410" y="1024434"/>
                </a:lnTo>
                <a:lnTo>
                  <a:pt x="4702968" y="1009551"/>
                </a:lnTo>
                <a:cubicBezTo>
                  <a:pt x="4698007" y="1004590"/>
                  <a:pt x="4695527" y="997148"/>
                  <a:pt x="4695527" y="987227"/>
                </a:cubicBezTo>
                <a:cubicBezTo>
                  <a:pt x="4695527" y="982266"/>
                  <a:pt x="4696767" y="978545"/>
                  <a:pt x="4699247" y="976065"/>
                </a:cubicBezTo>
                <a:cubicBezTo>
                  <a:pt x="4701727" y="973585"/>
                  <a:pt x="4705448" y="972344"/>
                  <a:pt x="4710410" y="972344"/>
                </a:cubicBezTo>
                <a:cubicBezTo>
                  <a:pt x="4720331" y="972344"/>
                  <a:pt x="4725292" y="974824"/>
                  <a:pt x="4725292" y="979785"/>
                </a:cubicBezTo>
                <a:lnTo>
                  <a:pt x="4755058" y="994668"/>
                </a:lnTo>
                <a:lnTo>
                  <a:pt x="4777382" y="1009551"/>
                </a:lnTo>
                <a:cubicBezTo>
                  <a:pt x="4787304" y="1019473"/>
                  <a:pt x="4791024" y="1025675"/>
                  <a:pt x="4788544" y="1028155"/>
                </a:cubicBezTo>
                <a:cubicBezTo>
                  <a:pt x="4786064" y="1030635"/>
                  <a:pt x="4779862" y="1031875"/>
                  <a:pt x="4769941" y="1031875"/>
                </a:cubicBezTo>
                <a:cubicBezTo>
                  <a:pt x="4764979" y="1031875"/>
                  <a:pt x="4762499" y="1030635"/>
                  <a:pt x="4762499" y="1028155"/>
                </a:cubicBezTo>
                <a:cubicBezTo>
                  <a:pt x="4762499" y="1025675"/>
                  <a:pt x="4762499" y="1021954"/>
                  <a:pt x="4762499" y="1016993"/>
                </a:cubicBezTo>
                <a:lnTo>
                  <a:pt x="4747617" y="1002110"/>
                </a:lnTo>
                <a:lnTo>
                  <a:pt x="4732734" y="1009551"/>
                </a:lnTo>
                <a:cubicBezTo>
                  <a:pt x="4732734" y="1009551"/>
                  <a:pt x="4733974" y="1012031"/>
                  <a:pt x="4736454" y="1016993"/>
                </a:cubicBezTo>
                <a:cubicBezTo>
                  <a:pt x="4738935" y="1021954"/>
                  <a:pt x="4740175" y="1024434"/>
                  <a:pt x="4740175" y="1024434"/>
                </a:cubicBezTo>
                <a:cubicBezTo>
                  <a:pt x="4745136" y="1024434"/>
                  <a:pt x="4747617" y="1026914"/>
                  <a:pt x="4747617" y="1031875"/>
                </a:cubicBezTo>
                <a:cubicBezTo>
                  <a:pt x="4747617" y="1036837"/>
                  <a:pt x="4752578" y="1043037"/>
                  <a:pt x="4762499" y="1050479"/>
                </a:cubicBezTo>
                <a:cubicBezTo>
                  <a:pt x="4772421" y="1057920"/>
                  <a:pt x="4784824" y="1065362"/>
                  <a:pt x="4799706" y="1072803"/>
                </a:cubicBezTo>
                <a:cubicBezTo>
                  <a:pt x="4814589" y="1080244"/>
                  <a:pt x="4822031" y="1081485"/>
                  <a:pt x="4822031" y="1076524"/>
                </a:cubicBezTo>
                <a:cubicBezTo>
                  <a:pt x="4826992" y="1076524"/>
                  <a:pt x="4829472" y="1074044"/>
                  <a:pt x="4829472" y="1069082"/>
                </a:cubicBezTo>
                <a:cubicBezTo>
                  <a:pt x="4829472" y="1059161"/>
                  <a:pt x="4834433" y="1059161"/>
                  <a:pt x="4844355" y="1069082"/>
                </a:cubicBezTo>
                <a:cubicBezTo>
                  <a:pt x="4849316" y="1069082"/>
                  <a:pt x="4849316" y="1071562"/>
                  <a:pt x="4844355" y="1076524"/>
                </a:cubicBezTo>
                <a:cubicBezTo>
                  <a:pt x="4839394" y="1076524"/>
                  <a:pt x="4836913" y="1079004"/>
                  <a:pt x="4836913" y="1083965"/>
                </a:cubicBezTo>
                <a:cubicBezTo>
                  <a:pt x="4836913" y="1088926"/>
                  <a:pt x="4836913" y="1091407"/>
                  <a:pt x="4836913" y="1091407"/>
                </a:cubicBezTo>
                <a:cubicBezTo>
                  <a:pt x="4841875" y="1101328"/>
                  <a:pt x="4841875" y="1103809"/>
                  <a:pt x="4836913" y="1098848"/>
                </a:cubicBezTo>
                <a:cubicBezTo>
                  <a:pt x="4831952" y="1093887"/>
                  <a:pt x="4826992" y="1091407"/>
                  <a:pt x="4822031" y="1091407"/>
                </a:cubicBezTo>
                <a:cubicBezTo>
                  <a:pt x="4817069" y="1091407"/>
                  <a:pt x="4809628" y="1088926"/>
                  <a:pt x="4799706" y="1083965"/>
                </a:cubicBezTo>
                <a:cubicBezTo>
                  <a:pt x="4794745" y="1083965"/>
                  <a:pt x="4789785" y="1082725"/>
                  <a:pt x="4784824" y="1080244"/>
                </a:cubicBezTo>
                <a:cubicBezTo>
                  <a:pt x="4779862" y="1077764"/>
                  <a:pt x="4774902" y="1076524"/>
                  <a:pt x="4769941" y="1076524"/>
                </a:cubicBezTo>
                <a:cubicBezTo>
                  <a:pt x="4764979" y="1071562"/>
                  <a:pt x="4757538" y="1064121"/>
                  <a:pt x="4747617" y="1054200"/>
                </a:cubicBezTo>
                <a:cubicBezTo>
                  <a:pt x="4732734" y="1034355"/>
                  <a:pt x="4725292" y="1031875"/>
                  <a:pt x="4725292" y="1046758"/>
                </a:cubicBezTo>
                <a:cubicBezTo>
                  <a:pt x="4725292" y="1051719"/>
                  <a:pt x="4732734" y="1059161"/>
                  <a:pt x="4747617" y="1069082"/>
                </a:cubicBezTo>
                <a:lnTo>
                  <a:pt x="4777382" y="1091407"/>
                </a:lnTo>
                <a:cubicBezTo>
                  <a:pt x="4772421" y="1091407"/>
                  <a:pt x="4767461" y="1090166"/>
                  <a:pt x="4762499" y="1087686"/>
                </a:cubicBezTo>
                <a:cubicBezTo>
                  <a:pt x="4757538" y="1085206"/>
                  <a:pt x="4751337" y="1082725"/>
                  <a:pt x="4743896" y="1080244"/>
                </a:cubicBezTo>
                <a:cubicBezTo>
                  <a:pt x="4736454" y="1077764"/>
                  <a:pt x="4725292" y="1071562"/>
                  <a:pt x="4710410" y="1061641"/>
                </a:cubicBezTo>
                <a:cubicBezTo>
                  <a:pt x="4705448" y="1061641"/>
                  <a:pt x="4700488" y="1060400"/>
                  <a:pt x="4695527" y="1057920"/>
                </a:cubicBezTo>
                <a:cubicBezTo>
                  <a:pt x="4690565" y="1055440"/>
                  <a:pt x="4685605" y="1054200"/>
                  <a:pt x="4680644" y="1054200"/>
                </a:cubicBezTo>
                <a:lnTo>
                  <a:pt x="4688085" y="1061641"/>
                </a:lnTo>
                <a:cubicBezTo>
                  <a:pt x="4693047" y="1066602"/>
                  <a:pt x="4698007" y="1069082"/>
                  <a:pt x="4702968" y="1069082"/>
                </a:cubicBezTo>
                <a:lnTo>
                  <a:pt x="4702968" y="1076524"/>
                </a:lnTo>
                <a:cubicBezTo>
                  <a:pt x="4698007" y="1081485"/>
                  <a:pt x="4698007" y="1086445"/>
                  <a:pt x="4702968" y="1091407"/>
                </a:cubicBezTo>
                <a:lnTo>
                  <a:pt x="4725292" y="1091407"/>
                </a:lnTo>
                <a:lnTo>
                  <a:pt x="4747617" y="1098848"/>
                </a:lnTo>
                <a:cubicBezTo>
                  <a:pt x="4752578" y="1103809"/>
                  <a:pt x="4755058" y="1106289"/>
                  <a:pt x="4755058" y="1106289"/>
                </a:cubicBezTo>
                <a:lnTo>
                  <a:pt x="4762499" y="1113731"/>
                </a:lnTo>
                <a:cubicBezTo>
                  <a:pt x="4767461" y="1113731"/>
                  <a:pt x="4769941" y="1113731"/>
                  <a:pt x="4769941" y="1113731"/>
                </a:cubicBezTo>
                <a:lnTo>
                  <a:pt x="4777382" y="1113731"/>
                </a:lnTo>
                <a:cubicBezTo>
                  <a:pt x="4782343" y="1118692"/>
                  <a:pt x="4787304" y="1121172"/>
                  <a:pt x="4792265" y="1121172"/>
                </a:cubicBezTo>
                <a:lnTo>
                  <a:pt x="4799706" y="1128614"/>
                </a:lnTo>
                <a:lnTo>
                  <a:pt x="4814589" y="1136055"/>
                </a:lnTo>
                <a:cubicBezTo>
                  <a:pt x="4819551" y="1136055"/>
                  <a:pt x="4824511" y="1136055"/>
                  <a:pt x="4829472" y="1136055"/>
                </a:cubicBezTo>
                <a:cubicBezTo>
                  <a:pt x="4831953" y="1136055"/>
                  <a:pt x="4833813" y="1136675"/>
                  <a:pt x="4835053" y="1137915"/>
                </a:cubicBezTo>
                <a:lnTo>
                  <a:pt x="4836665" y="1142752"/>
                </a:lnTo>
                <a:lnTo>
                  <a:pt x="4835983" y="1142566"/>
                </a:lnTo>
                <a:cubicBezTo>
                  <a:pt x="4832883" y="1141946"/>
                  <a:pt x="4826991" y="1141016"/>
                  <a:pt x="4818310" y="1139776"/>
                </a:cubicBezTo>
                <a:cubicBezTo>
                  <a:pt x="4800947" y="1137296"/>
                  <a:pt x="4792265" y="1138535"/>
                  <a:pt x="4792265" y="1143496"/>
                </a:cubicBezTo>
                <a:lnTo>
                  <a:pt x="4777382" y="1150938"/>
                </a:lnTo>
                <a:cubicBezTo>
                  <a:pt x="4772421" y="1150938"/>
                  <a:pt x="4769941" y="1149697"/>
                  <a:pt x="4769941" y="1147217"/>
                </a:cubicBezTo>
                <a:cubicBezTo>
                  <a:pt x="4769941" y="1144737"/>
                  <a:pt x="4764979" y="1143496"/>
                  <a:pt x="4755058" y="1143496"/>
                </a:cubicBezTo>
                <a:cubicBezTo>
                  <a:pt x="4750097" y="1143496"/>
                  <a:pt x="4745136" y="1144737"/>
                  <a:pt x="4740175" y="1147217"/>
                </a:cubicBezTo>
                <a:cubicBezTo>
                  <a:pt x="4735214" y="1149697"/>
                  <a:pt x="4732734" y="1150938"/>
                  <a:pt x="4732734" y="1150938"/>
                </a:cubicBezTo>
                <a:cubicBezTo>
                  <a:pt x="4732734" y="1160859"/>
                  <a:pt x="4742655" y="1163341"/>
                  <a:pt x="4762499" y="1158379"/>
                </a:cubicBezTo>
                <a:cubicBezTo>
                  <a:pt x="4772421" y="1158379"/>
                  <a:pt x="4779862" y="1160859"/>
                  <a:pt x="4784824" y="1165821"/>
                </a:cubicBezTo>
                <a:cubicBezTo>
                  <a:pt x="4789785" y="1170782"/>
                  <a:pt x="4794745" y="1173262"/>
                  <a:pt x="4799706" y="1173262"/>
                </a:cubicBezTo>
                <a:lnTo>
                  <a:pt x="4814589" y="1188145"/>
                </a:lnTo>
                <a:cubicBezTo>
                  <a:pt x="4819551" y="1198066"/>
                  <a:pt x="4824511" y="1200548"/>
                  <a:pt x="4829472" y="1195586"/>
                </a:cubicBezTo>
                <a:cubicBezTo>
                  <a:pt x="4844355" y="1190625"/>
                  <a:pt x="4871640" y="1198066"/>
                  <a:pt x="4911327" y="1217910"/>
                </a:cubicBezTo>
                <a:cubicBezTo>
                  <a:pt x="4921249" y="1222872"/>
                  <a:pt x="4933652" y="1227832"/>
                  <a:pt x="4948535" y="1232793"/>
                </a:cubicBezTo>
                <a:lnTo>
                  <a:pt x="4978300" y="1247676"/>
                </a:lnTo>
                <a:lnTo>
                  <a:pt x="4926210" y="1232793"/>
                </a:lnTo>
                <a:cubicBezTo>
                  <a:pt x="4921249" y="1232793"/>
                  <a:pt x="4916289" y="1231553"/>
                  <a:pt x="4911327" y="1229073"/>
                </a:cubicBezTo>
                <a:cubicBezTo>
                  <a:pt x="4906366" y="1226593"/>
                  <a:pt x="4903886" y="1225352"/>
                  <a:pt x="4903886" y="1225352"/>
                </a:cubicBezTo>
                <a:cubicBezTo>
                  <a:pt x="4898925" y="1230313"/>
                  <a:pt x="4891483" y="1231553"/>
                  <a:pt x="4881562" y="1229073"/>
                </a:cubicBezTo>
                <a:cubicBezTo>
                  <a:pt x="4871640" y="1226593"/>
                  <a:pt x="4866679" y="1222872"/>
                  <a:pt x="4866679" y="1217910"/>
                </a:cubicBezTo>
                <a:cubicBezTo>
                  <a:pt x="4866679" y="1207989"/>
                  <a:pt x="4859238" y="1205508"/>
                  <a:pt x="4844355" y="1210469"/>
                </a:cubicBezTo>
                <a:lnTo>
                  <a:pt x="4851796" y="1225352"/>
                </a:lnTo>
                <a:lnTo>
                  <a:pt x="4859238" y="1232793"/>
                </a:lnTo>
                <a:cubicBezTo>
                  <a:pt x="4859238" y="1232793"/>
                  <a:pt x="4866679" y="1235273"/>
                  <a:pt x="4881562" y="1240235"/>
                </a:cubicBezTo>
                <a:cubicBezTo>
                  <a:pt x="4916289" y="1250156"/>
                  <a:pt x="4933652" y="1260079"/>
                  <a:pt x="4933652" y="1270000"/>
                </a:cubicBezTo>
                <a:cubicBezTo>
                  <a:pt x="4938613" y="1274961"/>
                  <a:pt x="4941093" y="1278682"/>
                  <a:pt x="4941093" y="1281162"/>
                </a:cubicBezTo>
                <a:cubicBezTo>
                  <a:pt x="4941093" y="1283643"/>
                  <a:pt x="4943573" y="1284883"/>
                  <a:pt x="4948535" y="1284883"/>
                </a:cubicBezTo>
                <a:cubicBezTo>
                  <a:pt x="4953496" y="1279922"/>
                  <a:pt x="4955976" y="1282403"/>
                  <a:pt x="4955976" y="1292325"/>
                </a:cubicBezTo>
                <a:cubicBezTo>
                  <a:pt x="4960937" y="1307207"/>
                  <a:pt x="4965897" y="1309688"/>
                  <a:pt x="4970859" y="1299766"/>
                </a:cubicBezTo>
                <a:cubicBezTo>
                  <a:pt x="4975820" y="1294805"/>
                  <a:pt x="4979541" y="1294805"/>
                  <a:pt x="4982021" y="1299766"/>
                </a:cubicBezTo>
                <a:cubicBezTo>
                  <a:pt x="4984501" y="1304727"/>
                  <a:pt x="4988222" y="1307207"/>
                  <a:pt x="4993183" y="1307207"/>
                </a:cubicBezTo>
                <a:cubicBezTo>
                  <a:pt x="4993183" y="1307207"/>
                  <a:pt x="4994424" y="1307207"/>
                  <a:pt x="4996904" y="1307207"/>
                </a:cubicBezTo>
                <a:cubicBezTo>
                  <a:pt x="4999384" y="1307207"/>
                  <a:pt x="5003104" y="1309688"/>
                  <a:pt x="5008066" y="1314649"/>
                </a:cubicBezTo>
                <a:cubicBezTo>
                  <a:pt x="5013027" y="1319610"/>
                  <a:pt x="5017987" y="1319610"/>
                  <a:pt x="5022949" y="1314649"/>
                </a:cubicBezTo>
                <a:cubicBezTo>
                  <a:pt x="5022949" y="1314649"/>
                  <a:pt x="5025429" y="1312168"/>
                  <a:pt x="5030390" y="1307207"/>
                </a:cubicBezTo>
                <a:cubicBezTo>
                  <a:pt x="5030390" y="1302246"/>
                  <a:pt x="5027910" y="1299766"/>
                  <a:pt x="5022949" y="1299766"/>
                </a:cubicBezTo>
                <a:lnTo>
                  <a:pt x="5022949" y="1292325"/>
                </a:lnTo>
                <a:cubicBezTo>
                  <a:pt x="5027910" y="1287364"/>
                  <a:pt x="5030390" y="1284883"/>
                  <a:pt x="5030390" y="1284883"/>
                </a:cubicBezTo>
                <a:cubicBezTo>
                  <a:pt x="5030390" y="1284883"/>
                  <a:pt x="5027910" y="1282403"/>
                  <a:pt x="5022949" y="1277442"/>
                </a:cubicBezTo>
                <a:cubicBezTo>
                  <a:pt x="5017987" y="1277442"/>
                  <a:pt x="5013027" y="1277442"/>
                  <a:pt x="5008066" y="1277442"/>
                </a:cubicBezTo>
                <a:cubicBezTo>
                  <a:pt x="5003104" y="1277442"/>
                  <a:pt x="5003104" y="1274961"/>
                  <a:pt x="5008066" y="1270000"/>
                </a:cubicBezTo>
                <a:cubicBezTo>
                  <a:pt x="5008066" y="1265039"/>
                  <a:pt x="5008066" y="1261319"/>
                  <a:pt x="5008066" y="1258838"/>
                </a:cubicBezTo>
                <a:cubicBezTo>
                  <a:pt x="5008066" y="1256358"/>
                  <a:pt x="5005586" y="1255118"/>
                  <a:pt x="5000624" y="1255118"/>
                </a:cubicBezTo>
                <a:cubicBezTo>
                  <a:pt x="5000624" y="1255118"/>
                  <a:pt x="4999384" y="1251397"/>
                  <a:pt x="4996904" y="1243955"/>
                </a:cubicBezTo>
                <a:cubicBezTo>
                  <a:pt x="4994424" y="1236514"/>
                  <a:pt x="4990703" y="1232793"/>
                  <a:pt x="4985742" y="1232793"/>
                </a:cubicBezTo>
                <a:cubicBezTo>
                  <a:pt x="4980780" y="1232793"/>
                  <a:pt x="4975820" y="1231553"/>
                  <a:pt x="4970859" y="1229073"/>
                </a:cubicBezTo>
                <a:cubicBezTo>
                  <a:pt x="4965897" y="1226593"/>
                  <a:pt x="4960937" y="1225352"/>
                  <a:pt x="4955976" y="1225352"/>
                </a:cubicBezTo>
                <a:lnTo>
                  <a:pt x="4933652" y="1210469"/>
                </a:lnTo>
                <a:cubicBezTo>
                  <a:pt x="4938613" y="1205508"/>
                  <a:pt x="4947294" y="1205508"/>
                  <a:pt x="4959697" y="1210469"/>
                </a:cubicBezTo>
                <a:cubicBezTo>
                  <a:pt x="4972099" y="1215430"/>
                  <a:pt x="4980780" y="1220391"/>
                  <a:pt x="4985742" y="1225352"/>
                </a:cubicBezTo>
                <a:cubicBezTo>
                  <a:pt x="4995663" y="1230313"/>
                  <a:pt x="5005586" y="1234034"/>
                  <a:pt x="5015507" y="1236514"/>
                </a:cubicBezTo>
                <a:cubicBezTo>
                  <a:pt x="5025429" y="1238994"/>
                  <a:pt x="5030390" y="1245196"/>
                  <a:pt x="5030390" y="1255118"/>
                </a:cubicBezTo>
                <a:cubicBezTo>
                  <a:pt x="5030390" y="1260079"/>
                  <a:pt x="5030390" y="1263799"/>
                  <a:pt x="5030390" y="1266280"/>
                </a:cubicBezTo>
                <a:cubicBezTo>
                  <a:pt x="5030390" y="1268760"/>
                  <a:pt x="5035351" y="1274961"/>
                  <a:pt x="5045273" y="1284883"/>
                </a:cubicBezTo>
                <a:cubicBezTo>
                  <a:pt x="5050234" y="1284883"/>
                  <a:pt x="5055194" y="1287364"/>
                  <a:pt x="5060156" y="1292325"/>
                </a:cubicBezTo>
                <a:cubicBezTo>
                  <a:pt x="5065117" y="1297286"/>
                  <a:pt x="5067597" y="1299766"/>
                  <a:pt x="5067597" y="1299766"/>
                </a:cubicBezTo>
                <a:cubicBezTo>
                  <a:pt x="5062636" y="1304727"/>
                  <a:pt x="5057676" y="1307207"/>
                  <a:pt x="5052714" y="1307207"/>
                </a:cubicBezTo>
                <a:cubicBezTo>
                  <a:pt x="5052714" y="1312168"/>
                  <a:pt x="5048994" y="1314649"/>
                  <a:pt x="5041552" y="1314649"/>
                </a:cubicBezTo>
                <a:cubicBezTo>
                  <a:pt x="5034111" y="1314649"/>
                  <a:pt x="5029149" y="1317129"/>
                  <a:pt x="5026669" y="1322090"/>
                </a:cubicBezTo>
                <a:cubicBezTo>
                  <a:pt x="5024189" y="1327051"/>
                  <a:pt x="5027910" y="1332012"/>
                  <a:pt x="5037831" y="1336973"/>
                </a:cubicBezTo>
                <a:cubicBezTo>
                  <a:pt x="5037831" y="1336973"/>
                  <a:pt x="5037831" y="1338213"/>
                  <a:pt x="5037831" y="1340694"/>
                </a:cubicBezTo>
                <a:cubicBezTo>
                  <a:pt x="5037831" y="1343174"/>
                  <a:pt x="5032870" y="1341934"/>
                  <a:pt x="5022949" y="1336973"/>
                </a:cubicBezTo>
                <a:lnTo>
                  <a:pt x="4993183" y="1336973"/>
                </a:lnTo>
                <a:lnTo>
                  <a:pt x="5008066" y="1344415"/>
                </a:lnTo>
                <a:lnTo>
                  <a:pt x="5015507" y="1359297"/>
                </a:lnTo>
                <a:cubicBezTo>
                  <a:pt x="5015507" y="1359297"/>
                  <a:pt x="5017987" y="1359297"/>
                  <a:pt x="5022949" y="1359297"/>
                </a:cubicBezTo>
                <a:cubicBezTo>
                  <a:pt x="5042793" y="1364258"/>
                  <a:pt x="5055194" y="1371700"/>
                  <a:pt x="5060156" y="1381622"/>
                </a:cubicBezTo>
                <a:cubicBezTo>
                  <a:pt x="5060156" y="1381622"/>
                  <a:pt x="5061396" y="1382862"/>
                  <a:pt x="5063876" y="1385342"/>
                </a:cubicBezTo>
                <a:cubicBezTo>
                  <a:pt x="5066356" y="1387823"/>
                  <a:pt x="5070077" y="1389063"/>
                  <a:pt x="5075038" y="1389063"/>
                </a:cubicBezTo>
                <a:lnTo>
                  <a:pt x="5104804" y="1396504"/>
                </a:lnTo>
                <a:cubicBezTo>
                  <a:pt x="5109765" y="1401465"/>
                  <a:pt x="5114726" y="1405186"/>
                  <a:pt x="5119687" y="1407666"/>
                </a:cubicBezTo>
                <a:cubicBezTo>
                  <a:pt x="5124648" y="1410147"/>
                  <a:pt x="5127128" y="1411387"/>
                  <a:pt x="5127128" y="1411387"/>
                </a:cubicBezTo>
                <a:cubicBezTo>
                  <a:pt x="5132090" y="1406426"/>
                  <a:pt x="5137050" y="1406426"/>
                  <a:pt x="5142011" y="1411387"/>
                </a:cubicBezTo>
                <a:cubicBezTo>
                  <a:pt x="5146972" y="1416348"/>
                  <a:pt x="5156894" y="1421309"/>
                  <a:pt x="5171777" y="1426270"/>
                </a:cubicBezTo>
                <a:lnTo>
                  <a:pt x="5194101" y="1433711"/>
                </a:lnTo>
                <a:cubicBezTo>
                  <a:pt x="5199062" y="1438672"/>
                  <a:pt x="5204022" y="1441153"/>
                  <a:pt x="5208984" y="1441153"/>
                </a:cubicBezTo>
                <a:cubicBezTo>
                  <a:pt x="5208984" y="1441153"/>
                  <a:pt x="5211464" y="1441153"/>
                  <a:pt x="5216425" y="1441153"/>
                </a:cubicBezTo>
                <a:cubicBezTo>
                  <a:pt x="5221386" y="1446114"/>
                  <a:pt x="5220146" y="1448594"/>
                  <a:pt x="5212704" y="1448594"/>
                </a:cubicBezTo>
                <a:cubicBezTo>
                  <a:pt x="5205263" y="1448594"/>
                  <a:pt x="5204022" y="1451075"/>
                  <a:pt x="5208984" y="1456036"/>
                </a:cubicBezTo>
                <a:cubicBezTo>
                  <a:pt x="5213945" y="1460997"/>
                  <a:pt x="5218905" y="1460997"/>
                  <a:pt x="5223867" y="1456036"/>
                </a:cubicBezTo>
                <a:lnTo>
                  <a:pt x="5238749" y="1456036"/>
                </a:lnTo>
                <a:cubicBezTo>
                  <a:pt x="5243711" y="1460997"/>
                  <a:pt x="5246191" y="1465957"/>
                  <a:pt x="5246191" y="1470918"/>
                </a:cubicBezTo>
                <a:cubicBezTo>
                  <a:pt x="5251152" y="1475879"/>
                  <a:pt x="5259833" y="1484561"/>
                  <a:pt x="5272236" y="1496963"/>
                </a:cubicBezTo>
                <a:cubicBezTo>
                  <a:pt x="5284638" y="1509366"/>
                  <a:pt x="5293319" y="1513086"/>
                  <a:pt x="5298281" y="1508125"/>
                </a:cubicBezTo>
                <a:cubicBezTo>
                  <a:pt x="5303242" y="1508125"/>
                  <a:pt x="5305722" y="1509366"/>
                  <a:pt x="5305722" y="1511846"/>
                </a:cubicBezTo>
                <a:cubicBezTo>
                  <a:pt x="5305722" y="1514327"/>
                  <a:pt x="5305722" y="1515567"/>
                  <a:pt x="5305722" y="1515567"/>
                </a:cubicBezTo>
                <a:cubicBezTo>
                  <a:pt x="5305722" y="1520528"/>
                  <a:pt x="5306963" y="1524249"/>
                  <a:pt x="5309443" y="1526729"/>
                </a:cubicBezTo>
                <a:cubicBezTo>
                  <a:pt x="5311923" y="1529209"/>
                  <a:pt x="5313163" y="1530450"/>
                  <a:pt x="5313163" y="1530450"/>
                </a:cubicBezTo>
                <a:lnTo>
                  <a:pt x="5313163" y="1545332"/>
                </a:lnTo>
                <a:cubicBezTo>
                  <a:pt x="5313163" y="1570137"/>
                  <a:pt x="5325566" y="1582540"/>
                  <a:pt x="5350370" y="1582540"/>
                </a:cubicBezTo>
                <a:cubicBezTo>
                  <a:pt x="5355332" y="1582540"/>
                  <a:pt x="5357812" y="1587501"/>
                  <a:pt x="5357812" y="1597422"/>
                </a:cubicBezTo>
                <a:cubicBezTo>
                  <a:pt x="5362773" y="1607344"/>
                  <a:pt x="5367733" y="1616026"/>
                  <a:pt x="5372695" y="1623467"/>
                </a:cubicBezTo>
                <a:cubicBezTo>
                  <a:pt x="5377656" y="1630909"/>
                  <a:pt x="5381377" y="1634629"/>
                  <a:pt x="5383857" y="1634629"/>
                </a:cubicBezTo>
                <a:cubicBezTo>
                  <a:pt x="5386337" y="1634629"/>
                  <a:pt x="5387577" y="1637110"/>
                  <a:pt x="5387577" y="1642071"/>
                </a:cubicBezTo>
                <a:lnTo>
                  <a:pt x="5387577" y="1627188"/>
                </a:lnTo>
                <a:cubicBezTo>
                  <a:pt x="5382616" y="1622227"/>
                  <a:pt x="5378895" y="1614786"/>
                  <a:pt x="5376415" y="1604864"/>
                </a:cubicBezTo>
                <a:cubicBezTo>
                  <a:pt x="5373935" y="1594942"/>
                  <a:pt x="5375175" y="1587501"/>
                  <a:pt x="5380136" y="1582540"/>
                </a:cubicBezTo>
                <a:cubicBezTo>
                  <a:pt x="5385097" y="1582540"/>
                  <a:pt x="5387577" y="1582540"/>
                  <a:pt x="5387577" y="1582540"/>
                </a:cubicBezTo>
                <a:cubicBezTo>
                  <a:pt x="5397499" y="1587501"/>
                  <a:pt x="5402460" y="1586260"/>
                  <a:pt x="5402460" y="1578819"/>
                </a:cubicBezTo>
                <a:cubicBezTo>
                  <a:pt x="5402460" y="1571377"/>
                  <a:pt x="5403701" y="1570137"/>
                  <a:pt x="5406181" y="1575098"/>
                </a:cubicBezTo>
                <a:cubicBezTo>
                  <a:pt x="5408661" y="1580059"/>
                  <a:pt x="5409902" y="1585020"/>
                  <a:pt x="5409902" y="1589981"/>
                </a:cubicBezTo>
                <a:cubicBezTo>
                  <a:pt x="5409902" y="1589981"/>
                  <a:pt x="5411142" y="1592461"/>
                  <a:pt x="5413622" y="1597422"/>
                </a:cubicBezTo>
                <a:cubicBezTo>
                  <a:pt x="5416102" y="1602383"/>
                  <a:pt x="5417343" y="1604864"/>
                  <a:pt x="5417343" y="1604864"/>
                </a:cubicBezTo>
                <a:lnTo>
                  <a:pt x="5409902" y="1604864"/>
                </a:lnTo>
                <a:cubicBezTo>
                  <a:pt x="5404940" y="1604864"/>
                  <a:pt x="5402460" y="1604864"/>
                  <a:pt x="5402460" y="1604864"/>
                </a:cubicBezTo>
                <a:cubicBezTo>
                  <a:pt x="5397499" y="1609825"/>
                  <a:pt x="5404940" y="1622227"/>
                  <a:pt x="5424785" y="1642071"/>
                </a:cubicBezTo>
                <a:cubicBezTo>
                  <a:pt x="5439667" y="1656954"/>
                  <a:pt x="5457030" y="1669356"/>
                  <a:pt x="5476874" y="1679278"/>
                </a:cubicBezTo>
                <a:lnTo>
                  <a:pt x="5484316" y="1686719"/>
                </a:lnTo>
                <a:lnTo>
                  <a:pt x="5469433" y="1679278"/>
                </a:lnTo>
                <a:cubicBezTo>
                  <a:pt x="5454550" y="1674317"/>
                  <a:pt x="5447109" y="1674317"/>
                  <a:pt x="5447109" y="1679278"/>
                </a:cubicBezTo>
                <a:cubicBezTo>
                  <a:pt x="5447109" y="1684239"/>
                  <a:pt x="5445868" y="1686719"/>
                  <a:pt x="5443388" y="1686719"/>
                </a:cubicBezTo>
                <a:cubicBezTo>
                  <a:pt x="5440908" y="1686719"/>
                  <a:pt x="5439667" y="1684239"/>
                  <a:pt x="5439667" y="1679278"/>
                </a:cubicBezTo>
                <a:cubicBezTo>
                  <a:pt x="5434706" y="1679278"/>
                  <a:pt x="5432226" y="1676797"/>
                  <a:pt x="5432226" y="1671836"/>
                </a:cubicBezTo>
                <a:cubicBezTo>
                  <a:pt x="5432226" y="1666875"/>
                  <a:pt x="5429746" y="1664395"/>
                  <a:pt x="5424785" y="1664395"/>
                </a:cubicBezTo>
                <a:cubicBezTo>
                  <a:pt x="5419823" y="1674317"/>
                  <a:pt x="5424785" y="1686719"/>
                  <a:pt x="5439667" y="1701602"/>
                </a:cubicBezTo>
                <a:lnTo>
                  <a:pt x="5461992" y="1731368"/>
                </a:lnTo>
                <a:lnTo>
                  <a:pt x="5469433" y="1738809"/>
                </a:lnTo>
                <a:cubicBezTo>
                  <a:pt x="5469433" y="1738809"/>
                  <a:pt x="5470674" y="1740049"/>
                  <a:pt x="5473154" y="1742530"/>
                </a:cubicBezTo>
                <a:cubicBezTo>
                  <a:pt x="5475634" y="1745010"/>
                  <a:pt x="5476874" y="1746250"/>
                  <a:pt x="5476874" y="1746250"/>
                </a:cubicBezTo>
                <a:cubicBezTo>
                  <a:pt x="5471913" y="1771055"/>
                  <a:pt x="5484316" y="1783457"/>
                  <a:pt x="5514081" y="1783457"/>
                </a:cubicBezTo>
                <a:cubicBezTo>
                  <a:pt x="5519043" y="1783457"/>
                  <a:pt x="5521523" y="1785938"/>
                  <a:pt x="5521523" y="1790899"/>
                </a:cubicBezTo>
                <a:cubicBezTo>
                  <a:pt x="5521523" y="1795860"/>
                  <a:pt x="5525244" y="1800821"/>
                  <a:pt x="5532685" y="1805782"/>
                </a:cubicBezTo>
                <a:cubicBezTo>
                  <a:pt x="5540126" y="1810743"/>
                  <a:pt x="5546327" y="1813223"/>
                  <a:pt x="5551288" y="1813223"/>
                </a:cubicBezTo>
                <a:cubicBezTo>
                  <a:pt x="5556250" y="1813223"/>
                  <a:pt x="5558730" y="1813223"/>
                  <a:pt x="5558730" y="1813223"/>
                </a:cubicBezTo>
                <a:cubicBezTo>
                  <a:pt x="5558730" y="1813223"/>
                  <a:pt x="5558730" y="1815703"/>
                  <a:pt x="5558730" y="1820665"/>
                </a:cubicBezTo>
                <a:cubicBezTo>
                  <a:pt x="5558730" y="1825626"/>
                  <a:pt x="5559970" y="1828106"/>
                  <a:pt x="5562451" y="1828106"/>
                </a:cubicBezTo>
                <a:cubicBezTo>
                  <a:pt x="5564931" y="1828106"/>
                  <a:pt x="5568651" y="1833067"/>
                  <a:pt x="5573613" y="1842989"/>
                </a:cubicBezTo>
                <a:lnTo>
                  <a:pt x="5595937" y="1857872"/>
                </a:lnTo>
                <a:cubicBezTo>
                  <a:pt x="5600898" y="1857872"/>
                  <a:pt x="5604619" y="1859112"/>
                  <a:pt x="5607099" y="1861592"/>
                </a:cubicBezTo>
                <a:cubicBezTo>
                  <a:pt x="5609579" y="1864073"/>
                  <a:pt x="5610819" y="1865313"/>
                  <a:pt x="5610819" y="1865313"/>
                </a:cubicBezTo>
                <a:lnTo>
                  <a:pt x="5618261" y="1857872"/>
                </a:lnTo>
                <a:lnTo>
                  <a:pt x="5625702" y="1842989"/>
                </a:lnTo>
                <a:lnTo>
                  <a:pt x="5618261" y="1872754"/>
                </a:lnTo>
                <a:lnTo>
                  <a:pt x="5618261" y="1887637"/>
                </a:lnTo>
                <a:cubicBezTo>
                  <a:pt x="5623222" y="1887637"/>
                  <a:pt x="5628183" y="1887637"/>
                  <a:pt x="5633143" y="1887637"/>
                </a:cubicBezTo>
                <a:cubicBezTo>
                  <a:pt x="5628183" y="1892598"/>
                  <a:pt x="5620741" y="1895079"/>
                  <a:pt x="5610819" y="1895079"/>
                </a:cubicBezTo>
                <a:cubicBezTo>
                  <a:pt x="5600898" y="1895079"/>
                  <a:pt x="5595937" y="1890118"/>
                  <a:pt x="5595937" y="1880196"/>
                </a:cubicBezTo>
                <a:cubicBezTo>
                  <a:pt x="5595937" y="1875235"/>
                  <a:pt x="5595937" y="1872754"/>
                  <a:pt x="5595937" y="1872754"/>
                </a:cubicBezTo>
                <a:cubicBezTo>
                  <a:pt x="5595937" y="1872754"/>
                  <a:pt x="5590975" y="1872754"/>
                  <a:pt x="5581054" y="1872754"/>
                </a:cubicBezTo>
                <a:cubicBezTo>
                  <a:pt x="5571133" y="1872754"/>
                  <a:pt x="5566171" y="1880196"/>
                  <a:pt x="5566171" y="1895079"/>
                </a:cubicBezTo>
                <a:cubicBezTo>
                  <a:pt x="5571133" y="1914922"/>
                  <a:pt x="5578574" y="1924844"/>
                  <a:pt x="5588495" y="1924844"/>
                </a:cubicBezTo>
                <a:lnTo>
                  <a:pt x="5581054" y="1932286"/>
                </a:lnTo>
                <a:cubicBezTo>
                  <a:pt x="5576093" y="1937247"/>
                  <a:pt x="5576093" y="1939727"/>
                  <a:pt x="5581054" y="1939727"/>
                </a:cubicBezTo>
                <a:cubicBezTo>
                  <a:pt x="5581054" y="1944688"/>
                  <a:pt x="5581054" y="1948409"/>
                  <a:pt x="5581054" y="1950889"/>
                </a:cubicBezTo>
                <a:cubicBezTo>
                  <a:pt x="5581054" y="1953369"/>
                  <a:pt x="5581054" y="1954610"/>
                  <a:pt x="5581054" y="1954610"/>
                </a:cubicBezTo>
                <a:cubicBezTo>
                  <a:pt x="5576093" y="1954610"/>
                  <a:pt x="5573613" y="1959571"/>
                  <a:pt x="5573613" y="1969493"/>
                </a:cubicBezTo>
                <a:lnTo>
                  <a:pt x="5588495" y="1969493"/>
                </a:lnTo>
                <a:lnTo>
                  <a:pt x="5595937" y="1969493"/>
                </a:lnTo>
                <a:cubicBezTo>
                  <a:pt x="5600898" y="1974454"/>
                  <a:pt x="5603378" y="1980655"/>
                  <a:pt x="5603378" y="1988096"/>
                </a:cubicBezTo>
                <a:cubicBezTo>
                  <a:pt x="5603378" y="1995538"/>
                  <a:pt x="5605858" y="1999258"/>
                  <a:pt x="5610819" y="1999258"/>
                </a:cubicBezTo>
                <a:lnTo>
                  <a:pt x="5625702" y="1999258"/>
                </a:lnTo>
                <a:cubicBezTo>
                  <a:pt x="5630663" y="2009180"/>
                  <a:pt x="5640585" y="2009180"/>
                  <a:pt x="5655468" y="1999258"/>
                </a:cubicBezTo>
                <a:lnTo>
                  <a:pt x="5670351" y="1999258"/>
                </a:lnTo>
                <a:cubicBezTo>
                  <a:pt x="5665389" y="1999258"/>
                  <a:pt x="5660429" y="2001739"/>
                  <a:pt x="5655468" y="2006700"/>
                </a:cubicBezTo>
                <a:lnTo>
                  <a:pt x="5662909" y="2014141"/>
                </a:lnTo>
                <a:lnTo>
                  <a:pt x="5677792" y="2014141"/>
                </a:lnTo>
                <a:cubicBezTo>
                  <a:pt x="5667871" y="2014141"/>
                  <a:pt x="5662909" y="2016621"/>
                  <a:pt x="5662909" y="2021582"/>
                </a:cubicBezTo>
                <a:cubicBezTo>
                  <a:pt x="5662909" y="2026544"/>
                  <a:pt x="5661669" y="2033985"/>
                  <a:pt x="5659189" y="2043907"/>
                </a:cubicBezTo>
                <a:cubicBezTo>
                  <a:pt x="5656709" y="2053829"/>
                  <a:pt x="5656709" y="2060030"/>
                  <a:pt x="5659189" y="2062510"/>
                </a:cubicBezTo>
                <a:cubicBezTo>
                  <a:pt x="5661669" y="2064991"/>
                  <a:pt x="5667871" y="2063751"/>
                  <a:pt x="5677792" y="2058790"/>
                </a:cubicBezTo>
                <a:cubicBezTo>
                  <a:pt x="5687713" y="2058790"/>
                  <a:pt x="5692675" y="2061270"/>
                  <a:pt x="5692675" y="2066231"/>
                </a:cubicBezTo>
                <a:lnTo>
                  <a:pt x="5648027" y="2066231"/>
                </a:lnTo>
                <a:cubicBezTo>
                  <a:pt x="5643065" y="2061270"/>
                  <a:pt x="5643065" y="2053829"/>
                  <a:pt x="5648027" y="2043907"/>
                </a:cubicBezTo>
                <a:cubicBezTo>
                  <a:pt x="5652988" y="2033985"/>
                  <a:pt x="5640585" y="2021582"/>
                  <a:pt x="5610819" y="2006700"/>
                </a:cubicBezTo>
                <a:cubicBezTo>
                  <a:pt x="5605858" y="2001739"/>
                  <a:pt x="5600898" y="1998018"/>
                  <a:pt x="5595937" y="1995538"/>
                </a:cubicBezTo>
                <a:cubicBezTo>
                  <a:pt x="5590975" y="1993057"/>
                  <a:pt x="5588495" y="1991817"/>
                  <a:pt x="5588495" y="1991817"/>
                </a:cubicBezTo>
                <a:cubicBezTo>
                  <a:pt x="5588495" y="1986856"/>
                  <a:pt x="5581054" y="1984375"/>
                  <a:pt x="5566171" y="1984375"/>
                </a:cubicBezTo>
                <a:lnTo>
                  <a:pt x="5558730" y="1991817"/>
                </a:lnTo>
                <a:cubicBezTo>
                  <a:pt x="5563691" y="1996778"/>
                  <a:pt x="5568651" y="2001739"/>
                  <a:pt x="5573613" y="2006700"/>
                </a:cubicBezTo>
                <a:cubicBezTo>
                  <a:pt x="5573613" y="2011661"/>
                  <a:pt x="5574853" y="2015381"/>
                  <a:pt x="5577333" y="2017862"/>
                </a:cubicBezTo>
                <a:cubicBezTo>
                  <a:pt x="5579813" y="2020342"/>
                  <a:pt x="5583534" y="2022823"/>
                  <a:pt x="5588495" y="2025303"/>
                </a:cubicBezTo>
                <a:cubicBezTo>
                  <a:pt x="5593457" y="2027784"/>
                  <a:pt x="5597177" y="2030265"/>
                  <a:pt x="5599657" y="2032745"/>
                </a:cubicBezTo>
                <a:cubicBezTo>
                  <a:pt x="5602137" y="2035225"/>
                  <a:pt x="5600898" y="2038946"/>
                  <a:pt x="5595937" y="2043907"/>
                </a:cubicBezTo>
                <a:cubicBezTo>
                  <a:pt x="5595937" y="2048868"/>
                  <a:pt x="5600898" y="2051348"/>
                  <a:pt x="5610819" y="2051348"/>
                </a:cubicBezTo>
                <a:cubicBezTo>
                  <a:pt x="5610819" y="2051348"/>
                  <a:pt x="5613299" y="2053829"/>
                  <a:pt x="5618261" y="2058790"/>
                </a:cubicBezTo>
                <a:cubicBezTo>
                  <a:pt x="5618261" y="2063751"/>
                  <a:pt x="5623222" y="2071192"/>
                  <a:pt x="5633143" y="2081114"/>
                </a:cubicBezTo>
                <a:cubicBezTo>
                  <a:pt x="5643065" y="2091036"/>
                  <a:pt x="5650507" y="2095997"/>
                  <a:pt x="5655468" y="2095997"/>
                </a:cubicBezTo>
                <a:lnTo>
                  <a:pt x="5640585" y="2103438"/>
                </a:lnTo>
                <a:cubicBezTo>
                  <a:pt x="5640585" y="2103438"/>
                  <a:pt x="5639345" y="2103438"/>
                  <a:pt x="5636865" y="2103438"/>
                </a:cubicBezTo>
                <a:cubicBezTo>
                  <a:pt x="5634385" y="2103438"/>
                  <a:pt x="5633143" y="2100958"/>
                  <a:pt x="5633143" y="2095997"/>
                </a:cubicBezTo>
                <a:cubicBezTo>
                  <a:pt x="5633143" y="2095997"/>
                  <a:pt x="5629423" y="2095997"/>
                  <a:pt x="5621981" y="2095997"/>
                </a:cubicBezTo>
                <a:cubicBezTo>
                  <a:pt x="5614540" y="2095997"/>
                  <a:pt x="5610819" y="2095997"/>
                  <a:pt x="5610819" y="2095997"/>
                </a:cubicBezTo>
                <a:lnTo>
                  <a:pt x="5610819" y="2110879"/>
                </a:lnTo>
                <a:lnTo>
                  <a:pt x="5603378" y="2118321"/>
                </a:lnTo>
                <a:cubicBezTo>
                  <a:pt x="5598417" y="2128243"/>
                  <a:pt x="5603378" y="2133204"/>
                  <a:pt x="5618261" y="2133204"/>
                </a:cubicBezTo>
                <a:lnTo>
                  <a:pt x="5610819" y="2140645"/>
                </a:lnTo>
                <a:cubicBezTo>
                  <a:pt x="5605858" y="2145606"/>
                  <a:pt x="5600898" y="2148086"/>
                  <a:pt x="5595937" y="2148086"/>
                </a:cubicBezTo>
                <a:cubicBezTo>
                  <a:pt x="5595937" y="2148086"/>
                  <a:pt x="5602137" y="2150567"/>
                  <a:pt x="5614540" y="2155528"/>
                </a:cubicBezTo>
                <a:cubicBezTo>
                  <a:pt x="5626943" y="2160489"/>
                  <a:pt x="5635623" y="2160489"/>
                  <a:pt x="5640585" y="2155528"/>
                </a:cubicBezTo>
                <a:lnTo>
                  <a:pt x="5633143" y="2170411"/>
                </a:lnTo>
                <a:cubicBezTo>
                  <a:pt x="5628183" y="2175372"/>
                  <a:pt x="5628183" y="2180333"/>
                  <a:pt x="5633143" y="2185293"/>
                </a:cubicBezTo>
                <a:cubicBezTo>
                  <a:pt x="5638105" y="2190255"/>
                  <a:pt x="5638105" y="2195215"/>
                  <a:pt x="5633143" y="2200176"/>
                </a:cubicBezTo>
                <a:cubicBezTo>
                  <a:pt x="5628183" y="2205138"/>
                  <a:pt x="5628183" y="2212579"/>
                  <a:pt x="5633143" y="2222500"/>
                </a:cubicBezTo>
                <a:cubicBezTo>
                  <a:pt x="5643065" y="2237383"/>
                  <a:pt x="5643065" y="2244825"/>
                  <a:pt x="5633143" y="2244825"/>
                </a:cubicBezTo>
                <a:lnTo>
                  <a:pt x="5633143" y="2252266"/>
                </a:lnTo>
                <a:cubicBezTo>
                  <a:pt x="5638105" y="2257227"/>
                  <a:pt x="5640585" y="2260948"/>
                  <a:pt x="5640585" y="2263428"/>
                </a:cubicBezTo>
                <a:cubicBezTo>
                  <a:pt x="5640585" y="2265909"/>
                  <a:pt x="5640585" y="2269630"/>
                  <a:pt x="5640585" y="2274590"/>
                </a:cubicBezTo>
                <a:cubicBezTo>
                  <a:pt x="5640585" y="2274590"/>
                  <a:pt x="5641825" y="2277071"/>
                  <a:pt x="5644306" y="2282032"/>
                </a:cubicBezTo>
                <a:cubicBezTo>
                  <a:pt x="5646786" y="2286993"/>
                  <a:pt x="5649267" y="2293194"/>
                  <a:pt x="5651747" y="2300635"/>
                </a:cubicBezTo>
                <a:cubicBezTo>
                  <a:pt x="5654227" y="2308077"/>
                  <a:pt x="5651747" y="2311797"/>
                  <a:pt x="5644306" y="2311797"/>
                </a:cubicBezTo>
                <a:cubicBezTo>
                  <a:pt x="5636865" y="2311797"/>
                  <a:pt x="5633143" y="2314278"/>
                  <a:pt x="5633143" y="2319239"/>
                </a:cubicBezTo>
                <a:cubicBezTo>
                  <a:pt x="5638105" y="2319239"/>
                  <a:pt x="5640585" y="2319239"/>
                  <a:pt x="5640585" y="2319239"/>
                </a:cubicBezTo>
                <a:cubicBezTo>
                  <a:pt x="5640585" y="2319239"/>
                  <a:pt x="5640585" y="2321719"/>
                  <a:pt x="5640585" y="2326680"/>
                </a:cubicBezTo>
                <a:cubicBezTo>
                  <a:pt x="5640585" y="2331641"/>
                  <a:pt x="5643065" y="2334122"/>
                  <a:pt x="5648027" y="2334122"/>
                </a:cubicBezTo>
                <a:cubicBezTo>
                  <a:pt x="5652988" y="2334122"/>
                  <a:pt x="5655468" y="2334122"/>
                  <a:pt x="5655468" y="2334122"/>
                </a:cubicBezTo>
                <a:lnTo>
                  <a:pt x="5662909" y="2334122"/>
                </a:lnTo>
                <a:cubicBezTo>
                  <a:pt x="5662909" y="2339082"/>
                  <a:pt x="5664150" y="2342803"/>
                  <a:pt x="5666630" y="2345284"/>
                </a:cubicBezTo>
                <a:cubicBezTo>
                  <a:pt x="5669110" y="2347764"/>
                  <a:pt x="5670351" y="2349004"/>
                  <a:pt x="5670351" y="2349004"/>
                </a:cubicBezTo>
                <a:lnTo>
                  <a:pt x="5648027" y="2363887"/>
                </a:lnTo>
                <a:cubicBezTo>
                  <a:pt x="5643065" y="2363887"/>
                  <a:pt x="5640585" y="2368848"/>
                  <a:pt x="5640585" y="2378770"/>
                </a:cubicBezTo>
                <a:lnTo>
                  <a:pt x="5633143" y="2401094"/>
                </a:lnTo>
                <a:lnTo>
                  <a:pt x="5633143" y="2415977"/>
                </a:lnTo>
                <a:cubicBezTo>
                  <a:pt x="5633143" y="2415977"/>
                  <a:pt x="5634385" y="2417217"/>
                  <a:pt x="5636865" y="2419698"/>
                </a:cubicBezTo>
                <a:cubicBezTo>
                  <a:pt x="5639345" y="2422178"/>
                  <a:pt x="5640585" y="2425899"/>
                  <a:pt x="5640585" y="2430860"/>
                </a:cubicBezTo>
                <a:cubicBezTo>
                  <a:pt x="5640585" y="2435821"/>
                  <a:pt x="5641825" y="2438301"/>
                  <a:pt x="5644306" y="2438301"/>
                </a:cubicBezTo>
                <a:cubicBezTo>
                  <a:pt x="5646786" y="2438301"/>
                  <a:pt x="5650507" y="2438301"/>
                  <a:pt x="5655468" y="2438301"/>
                </a:cubicBezTo>
                <a:lnTo>
                  <a:pt x="5662909" y="2438301"/>
                </a:lnTo>
                <a:cubicBezTo>
                  <a:pt x="5657948" y="2443262"/>
                  <a:pt x="5652988" y="2449463"/>
                  <a:pt x="5648027" y="2456905"/>
                </a:cubicBezTo>
                <a:cubicBezTo>
                  <a:pt x="5643065" y="2464346"/>
                  <a:pt x="5645547" y="2468067"/>
                  <a:pt x="5655468" y="2468067"/>
                </a:cubicBezTo>
                <a:lnTo>
                  <a:pt x="5662909" y="2482950"/>
                </a:lnTo>
                <a:cubicBezTo>
                  <a:pt x="5662909" y="2482950"/>
                  <a:pt x="5662909" y="2484190"/>
                  <a:pt x="5662909" y="2486670"/>
                </a:cubicBezTo>
                <a:cubicBezTo>
                  <a:pt x="5662909" y="2489151"/>
                  <a:pt x="5665389" y="2492872"/>
                  <a:pt x="5670351" y="2497832"/>
                </a:cubicBezTo>
                <a:cubicBezTo>
                  <a:pt x="5670351" y="2497832"/>
                  <a:pt x="5672831" y="2502793"/>
                  <a:pt x="5677792" y="2512715"/>
                </a:cubicBezTo>
                <a:cubicBezTo>
                  <a:pt x="5677792" y="2517676"/>
                  <a:pt x="5682753" y="2528838"/>
                  <a:pt x="5692675" y="2546202"/>
                </a:cubicBezTo>
                <a:cubicBezTo>
                  <a:pt x="5702597" y="2563565"/>
                  <a:pt x="5710038" y="2573487"/>
                  <a:pt x="5714999" y="2575967"/>
                </a:cubicBezTo>
                <a:cubicBezTo>
                  <a:pt x="5719961" y="2578448"/>
                  <a:pt x="5721200" y="2583409"/>
                  <a:pt x="5718720" y="2590850"/>
                </a:cubicBezTo>
                <a:cubicBezTo>
                  <a:pt x="5716239" y="2598291"/>
                  <a:pt x="5718720" y="2604493"/>
                  <a:pt x="5726161" y="2609454"/>
                </a:cubicBezTo>
                <a:cubicBezTo>
                  <a:pt x="5733603" y="2614414"/>
                  <a:pt x="5734843" y="2619376"/>
                  <a:pt x="5729882" y="2624336"/>
                </a:cubicBezTo>
                <a:lnTo>
                  <a:pt x="5737323" y="2624336"/>
                </a:lnTo>
                <a:cubicBezTo>
                  <a:pt x="5737323" y="2624336"/>
                  <a:pt x="5738564" y="2626817"/>
                  <a:pt x="5741044" y="2631778"/>
                </a:cubicBezTo>
                <a:cubicBezTo>
                  <a:pt x="5743524" y="2636739"/>
                  <a:pt x="5747245" y="2644180"/>
                  <a:pt x="5752206" y="2654102"/>
                </a:cubicBezTo>
                <a:cubicBezTo>
                  <a:pt x="5757167" y="2668985"/>
                  <a:pt x="5762127" y="2676426"/>
                  <a:pt x="5767089" y="2676426"/>
                </a:cubicBezTo>
                <a:cubicBezTo>
                  <a:pt x="5772051" y="2676426"/>
                  <a:pt x="5774531" y="2677666"/>
                  <a:pt x="5774531" y="2680147"/>
                </a:cubicBezTo>
                <a:cubicBezTo>
                  <a:pt x="5774531" y="2682628"/>
                  <a:pt x="5774531" y="2683868"/>
                  <a:pt x="5774531" y="2683868"/>
                </a:cubicBezTo>
                <a:cubicBezTo>
                  <a:pt x="5774531" y="2693790"/>
                  <a:pt x="5777011" y="2698750"/>
                  <a:pt x="5781972" y="2698750"/>
                </a:cubicBezTo>
                <a:cubicBezTo>
                  <a:pt x="5781972" y="2698750"/>
                  <a:pt x="5781972" y="2699990"/>
                  <a:pt x="5781972" y="2702471"/>
                </a:cubicBezTo>
                <a:cubicBezTo>
                  <a:pt x="5781972" y="2704952"/>
                  <a:pt x="5781972" y="2708673"/>
                  <a:pt x="5781972" y="2713633"/>
                </a:cubicBezTo>
                <a:cubicBezTo>
                  <a:pt x="5781972" y="2723555"/>
                  <a:pt x="5784452" y="2729756"/>
                  <a:pt x="5789413" y="2732237"/>
                </a:cubicBezTo>
                <a:cubicBezTo>
                  <a:pt x="5794375" y="2734717"/>
                  <a:pt x="5794375" y="2738438"/>
                  <a:pt x="5789413" y="2743399"/>
                </a:cubicBezTo>
                <a:cubicBezTo>
                  <a:pt x="5784452" y="2748360"/>
                  <a:pt x="5786933" y="2752080"/>
                  <a:pt x="5796855" y="2754561"/>
                </a:cubicBezTo>
                <a:cubicBezTo>
                  <a:pt x="5806776" y="2757042"/>
                  <a:pt x="5811737" y="2760762"/>
                  <a:pt x="5811737" y="2765723"/>
                </a:cubicBezTo>
                <a:lnTo>
                  <a:pt x="5826620" y="2765723"/>
                </a:lnTo>
                <a:cubicBezTo>
                  <a:pt x="5836541" y="2760762"/>
                  <a:pt x="5842743" y="2759522"/>
                  <a:pt x="5845223" y="2762002"/>
                </a:cubicBezTo>
                <a:cubicBezTo>
                  <a:pt x="5847704" y="2764483"/>
                  <a:pt x="5848945" y="2765723"/>
                  <a:pt x="5848945" y="2765723"/>
                </a:cubicBezTo>
                <a:cubicBezTo>
                  <a:pt x="5853905" y="2770684"/>
                  <a:pt x="5855145" y="2774405"/>
                  <a:pt x="5852665" y="2776885"/>
                </a:cubicBezTo>
                <a:cubicBezTo>
                  <a:pt x="5850185" y="2779366"/>
                  <a:pt x="5846465" y="2780606"/>
                  <a:pt x="5841503" y="2780606"/>
                </a:cubicBezTo>
                <a:cubicBezTo>
                  <a:pt x="5816699" y="2780606"/>
                  <a:pt x="5809257" y="2788047"/>
                  <a:pt x="5819179" y="2802930"/>
                </a:cubicBezTo>
                <a:cubicBezTo>
                  <a:pt x="5819179" y="2802930"/>
                  <a:pt x="5820419" y="2805411"/>
                  <a:pt x="5822899" y="2810372"/>
                </a:cubicBezTo>
                <a:cubicBezTo>
                  <a:pt x="5825379" y="2815332"/>
                  <a:pt x="5826620" y="2822774"/>
                  <a:pt x="5826620" y="2832696"/>
                </a:cubicBezTo>
                <a:cubicBezTo>
                  <a:pt x="5826620" y="2847579"/>
                  <a:pt x="5824140" y="2857501"/>
                  <a:pt x="5819179" y="2862461"/>
                </a:cubicBezTo>
                <a:lnTo>
                  <a:pt x="5819179" y="2877344"/>
                </a:lnTo>
                <a:lnTo>
                  <a:pt x="5834061" y="2884786"/>
                </a:lnTo>
                <a:lnTo>
                  <a:pt x="5834061" y="2892227"/>
                </a:lnTo>
                <a:cubicBezTo>
                  <a:pt x="5829101" y="2897188"/>
                  <a:pt x="5826620" y="2899668"/>
                  <a:pt x="5826620" y="2899668"/>
                </a:cubicBezTo>
                <a:cubicBezTo>
                  <a:pt x="5826620" y="2899668"/>
                  <a:pt x="5829101" y="2902149"/>
                  <a:pt x="5834061" y="2907110"/>
                </a:cubicBezTo>
                <a:cubicBezTo>
                  <a:pt x="5834061" y="2912071"/>
                  <a:pt x="5834061" y="2917032"/>
                  <a:pt x="5834061" y="2921993"/>
                </a:cubicBezTo>
                <a:cubicBezTo>
                  <a:pt x="5834061" y="2926953"/>
                  <a:pt x="5834061" y="2930674"/>
                  <a:pt x="5834061" y="2933155"/>
                </a:cubicBezTo>
                <a:cubicBezTo>
                  <a:pt x="5834061" y="2935635"/>
                  <a:pt x="5834061" y="2936875"/>
                  <a:pt x="5834061" y="2936875"/>
                </a:cubicBezTo>
                <a:lnTo>
                  <a:pt x="5834061" y="2966641"/>
                </a:lnTo>
                <a:lnTo>
                  <a:pt x="5841503" y="2974082"/>
                </a:lnTo>
                <a:cubicBezTo>
                  <a:pt x="5846465" y="2979043"/>
                  <a:pt x="5848945" y="2981524"/>
                  <a:pt x="5848945" y="2981524"/>
                </a:cubicBezTo>
                <a:cubicBezTo>
                  <a:pt x="5848945" y="2981524"/>
                  <a:pt x="5843983" y="2981524"/>
                  <a:pt x="5834061" y="2981524"/>
                </a:cubicBezTo>
                <a:lnTo>
                  <a:pt x="5826620" y="2988965"/>
                </a:lnTo>
                <a:lnTo>
                  <a:pt x="5834061" y="2988965"/>
                </a:lnTo>
                <a:lnTo>
                  <a:pt x="5848945" y="3011290"/>
                </a:lnTo>
                <a:cubicBezTo>
                  <a:pt x="5848945" y="3016250"/>
                  <a:pt x="5851425" y="3019971"/>
                  <a:pt x="5856386" y="3022452"/>
                </a:cubicBezTo>
                <a:cubicBezTo>
                  <a:pt x="5861347" y="3024932"/>
                  <a:pt x="5866307" y="3026172"/>
                  <a:pt x="5871269" y="3026172"/>
                </a:cubicBezTo>
                <a:lnTo>
                  <a:pt x="5878710" y="3011290"/>
                </a:lnTo>
                <a:cubicBezTo>
                  <a:pt x="5873749" y="3011290"/>
                  <a:pt x="5871269" y="3008809"/>
                  <a:pt x="5871269" y="3003848"/>
                </a:cubicBezTo>
                <a:cubicBezTo>
                  <a:pt x="5871269" y="2998887"/>
                  <a:pt x="5873749" y="2997647"/>
                  <a:pt x="5878710" y="3000127"/>
                </a:cubicBezTo>
                <a:cubicBezTo>
                  <a:pt x="5883671" y="3002608"/>
                  <a:pt x="5891113" y="3001367"/>
                  <a:pt x="5901035" y="2996407"/>
                </a:cubicBezTo>
                <a:cubicBezTo>
                  <a:pt x="5905995" y="2991446"/>
                  <a:pt x="5908475" y="2986485"/>
                  <a:pt x="5908475" y="2981524"/>
                </a:cubicBezTo>
                <a:cubicBezTo>
                  <a:pt x="5908475" y="2976563"/>
                  <a:pt x="5908475" y="2964160"/>
                  <a:pt x="5908475" y="2944317"/>
                </a:cubicBezTo>
                <a:cubicBezTo>
                  <a:pt x="5908475" y="2914551"/>
                  <a:pt x="5910956" y="2899668"/>
                  <a:pt x="5915917" y="2899668"/>
                </a:cubicBezTo>
                <a:cubicBezTo>
                  <a:pt x="5920879" y="2899668"/>
                  <a:pt x="5922118" y="2897188"/>
                  <a:pt x="5919638" y="2892227"/>
                </a:cubicBezTo>
                <a:cubicBezTo>
                  <a:pt x="5917157" y="2887266"/>
                  <a:pt x="5918397" y="2884786"/>
                  <a:pt x="5923359" y="2884786"/>
                </a:cubicBezTo>
                <a:cubicBezTo>
                  <a:pt x="5933280" y="2879825"/>
                  <a:pt x="5934521" y="2869903"/>
                  <a:pt x="5927079" y="2855020"/>
                </a:cubicBezTo>
                <a:cubicBezTo>
                  <a:pt x="5919638" y="2840137"/>
                  <a:pt x="5905995" y="2832696"/>
                  <a:pt x="5886151" y="2832696"/>
                </a:cubicBezTo>
                <a:lnTo>
                  <a:pt x="5878710" y="2825254"/>
                </a:lnTo>
                <a:cubicBezTo>
                  <a:pt x="5883671" y="2825254"/>
                  <a:pt x="5893593" y="2827735"/>
                  <a:pt x="5908475" y="2832696"/>
                </a:cubicBezTo>
                <a:cubicBezTo>
                  <a:pt x="5923359" y="2832696"/>
                  <a:pt x="5930800" y="2830215"/>
                  <a:pt x="5930800" y="2825254"/>
                </a:cubicBezTo>
                <a:cubicBezTo>
                  <a:pt x="5925839" y="2820294"/>
                  <a:pt x="5925839" y="2815332"/>
                  <a:pt x="5930800" y="2810372"/>
                </a:cubicBezTo>
                <a:cubicBezTo>
                  <a:pt x="5935761" y="2805411"/>
                  <a:pt x="5938241" y="2796729"/>
                  <a:pt x="5938241" y="2784327"/>
                </a:cubicBezTo>
                <a:cubicBezTo>
                  <a:pt x="5938241" y="2771924"/>
                  <a:pt x="5939482" y="2765723"/>
                  <a:pt x="5941962" y="2765723"/>
                </a:cubicBezTo>
                <a:cubicBezTo>
                  <a:pt x="5944442" y="2765723"/>
                  <a:pt x="5945683" y="2775645"/>
                  <a:pt x="5945683" y="2795489"/>
                </a:cubicBezTo>
                <a:lnTo>
                  <a:pt x="5953124" y="2825254"/>
                </a:lnTo>
                <a:cubicBezTo>
                  <a:pt x="5972968" y="2835176"/>
                  <a:pt x="5972968" y="2840137"/>
                  <a:pt x="5953124" y="2840137"/>
                </a:cubicBezTo>
                <a:lnTo>
                  <a:pt x="5938241" y="2847579"/>
                </a:lnTo>
                <a:cubicBezTo>
                  <a:pt x="5938241" y="2857501"/>
                  <a:pt x="5940721" y="2864942"/>
                  <a:pt x="5945683" y="2869903"/>
                </a:cubicBezTo>
                <a:lnTo>
                  <a:pt x="5960565" y="2877344"/>
                </a:lnTo>
                <a:lnTo>
                  <a:pt x="5945683" y="2877344"/>
                </a:lnTo>
                <a:cubicBezTo>
                  <a:pt x="5940721" y="2877344"/>
                  <a:pt x="5938241" y="2878584"/>
                  <a:pt x="5938241" y="2881065"/>
                </a:cubicBezTo>
                <a:cubicBezTo>
                  <a:pt x="5938241" y="2883546"/>
                  <a:pt x="5938241" y="2884786"/>
                  <a:pt x="5938241" y="2884786"/>
                </a:cubicBezTo>
                <a:lnTo>
                  <a:pt x="5930800" y="2892227"/>
                </a:lnTo>
                <a:cubicBezTo>
                  <a:pt x="5930800" y="2892227"/>
                  <a:pt x="5928320" y="2893467"/>
                  <a:pt x="5923359" y="2895948"/>
                </a:cubicBezTo>
                <a:cubicBezTo>
                  <a:pt x="5918397" y="2898428"/>
                  <a:pt x="5918397" y="2902149"/>
                  <a:pt x="5923359" y="2907110"/>
                </a:cubicBezTo>
                <a:cubicBezTo>
                  <a:pt x="5928320" y="2912071"/>
                  <a:pt x="5930800" y="2914551"/>
                  <a:pt x="5930800" y="2914551"/>
                </a:cubicBezTo>
                <a:cubicBezTo>
                  <a:pt x="5935761" y="2914551"/>
                  <a:pt x="5940721" y="2917032"/>
                  <a:pt x="5945683" y="2921993"/>
                </a:cubicBezTo>
                <a:cubicBezTo>
                  <a:pt x="5950644" y="2926953"/>
                  <a:pt x="5954365" y="2930674"/>
                  <a:pt x="5956845" y="2933155"/>
                </a:cubicBezTo>
                <a:cubicBezTo>
                  <a:pt x="5959325" y="2935635"/>
                  <a:pt x="5958085" y="2939356"/>
                  <a:pt x="5953124" y="2944317"/>
                </a:cubicBezTo>
                <a:cubicBezTo>
                  <a:pt x="5948163" y="2949278"/>
                  <a:pt x="5943203" y="2951758"/>
                  <a:pt x="5938241" y="2951758"/>
                </a:cubicBezTo>
                <a:lnTo>
                  <a:pt x="5938241" y="2959200"/>
                </a:lnTo>
                <a:cubicBezTo>
                  <a:pt x="5943203" y="2959200"/>
                  <a:pt x="5945683" y="2966641"/>
                  <a:pt x="5945683" y="2981524"/>
                </a:cubicBezTo>
                <a:lnTo>
                  <a:pt x="5938241" y="3003848"/>
                </a:lnTo>
                <a:cubicBezTo>
                  <a:pt x="5933280" y="3003848"/>
                  <a:pt x="5930800" y="3005088"/>
                  <a:pt x="5930800" y="3007569"/>
                </a:cubicBezTo>
                <a:cubicBezTo>
                  <a:pt x="5930800" y="3010049"/>
                  <a:pt x="5925839" y="3011290"/>
                  <a:pt x="5915917" y="3011290"/>
                </a:cubicBezTo>
                <a:cubicBezTo>
                  <a:pt x="5915917" y="3006329"/>
                  <a:pt x="5913437" y="3005088"/>
                  <a:pt x="5908475" y="3007569"/>
                </a:cubicBezTo>
                <a:cubicBezTo>
                  <a:pt x="5903515" y="3010049"/>
                  <a:pt x="5901035" y="3011290"/>
                  <a:pt x="5901035" y="3011290"/>
                </a:cubicBezTo>
                <a:cubicBezTo>
                  <a:pt x="5886151" y="3021212"/>
                  <a:pt x="5886151" y="3026172"/>
                  <a:pt x="5901035" y="3026172"/>
                </a:cubicBezTo>
                <a:cubicBezTo>
                  <a:pt x="5910956" y="3026172"/>
                  <a:pt x="5913437" y="3028653"/>
                  <a:pt x="5908475" y="3033614"/>
                </a:cubicBezTo>
                <a:lnTo>
                  <a:pt x="5923359" y="3033614"/>
                </a:lnTo>
                <a:cubicBezTo>
                  <a:pt x="5928320" y="3033614"/>
                  <a:pt x="5932041" y="3033614"/>
                  <a:pt x="5934521" y="3033614"/>
                </a:cubicBezTo>
                <a:cubicBezTo>
                  <a:pt x="5937001" y="3033614"/>
                  <a:pt x="5938241" y="3033614"/>
                  <a:pt x="5938241" y="3033614"/>
                </a:cubicBezTo>
                <a:cubicBezTo>
                  <a:pt x="5938241" y="3033614"/>
                  <a:pt x="5937001" y="3034854"/>
                  <a:pt x="5934521" y="3037334"/>
                </a:cubicBezTo>
                <a:cubicBezTo>
                  <a:pt x="5932041" y="3039815"/>
                  <a:pt x="5928320" y="3043536"/>
                  <a:pt x="5923359" y="3048497"/>
                </a:cubicBezTo>
                <a:cubicBezTo>
                  <a:pt x="5918397" y="3053457"/>
                  <a:pt x="5913437" y="3063379"/>
                  <a:pt x="5908475" y="3078262"/>
                </a:cubicBezTo>
                <a:cubicBezTo>
                  <a:pt x="5908475" y="3083223"/>
                  <a:pt x="5908475" y="3088184"/>
                  <a:pt x="5908475" y="3093145"/>
                </a:cubicBezTo>
                <a:cubicBezTo>
                  <a:pt x="5908475" y="3098106"/>
                  <a:pt x="5908475" y="3100586"/>
                  <a:pt x="5908475" y="3100586"/>
                </a:cubicBezTo>
                <a:cubicBezTo>
                  <a:pt x="5903515" y="3105547"/>
                  <a:pt x="5901035" y="3110508"/>
                  <a:pt x="5901035" y="3115469"/>
                </a:cubicBezTo>
                <a:cubicBezTo>
                  <a:pt x="5901035" y="3120430"/>
                  <a:pt x="5901035" y="3124151"/>
                  <a:pt x="5901035" y="3126631"/>
                </a:cubicBezTo>
                <a:cubicBezTo>
                  <a:pt x="5901035" y="3129112"/>
                  <a:pt x="5898554" y="3130352"/>
                  <a:pt x="5893593" y="3130352"/>
                </a:cubicBezTo>
                <a:cubicBezTo>
                  <a:pt x="5888631" y="3130352"/>
                  <a:pt x="5886151" y="3135313"/>
                  <a:pt x="5886151" y="3145235"/>
                </a:cubicBezTo>
                <a:cubicBezTo>
                  <a:pt x="5881190" y="3155157"/>
                  <a:pt x="5873749" y="3155157"/>
                  <a:pt x="5863827" y="3145235"/>
                </a:cubicBezTo>
                <a:cubicBezTo>
                  <a:pt x="5853905" y="3140274"/>
                  <a:pt x="5848945" y="3142754"/>
                  <a:pt x="5848945" y="3152676"/>
                </a:cubicBezTo>
                <a:lnTo>
                  <a:pt x="5848945" y="3167559"/>
                </a:lnTo>
                <a:cubicBezTo>
                  <a:pt x="5848945" y="3187403"/>
                  <a:pt x="5853905" y="3197325"/>
                  <a:pt x="5863827" y="3197325"/>
                </a:cubicBezTo>
                <a:cubicBezTo>
                  <a:pt x="5873749" y="3202285"/>
                  <a:pt x="5876230" y="3209727"/>
                  <a:pt x="5871269" y="3219649"/>
                </a:cubicBezTo>
                <a:cubicBezTo>
                  <a:pt x="5866307" y="3219649"/>
                  <a:pt x="5863827" y="3222130"/>
                  <a:pt x="5863827" y="3227090"/>
                </a:cubicBezTo>
                <a:lnTo>
                  <a:pt x="5863827" y="3241973"/>
                </a:lnTo>
                <a:lnTo>
                  <a:pt x="5848945" y="3249415"/>
                </a:lnTo>
                <a:cubicBezTo>
                  <a:pt x="5848945" y="3254375"/>
                  <a:pt x="5848945" y="3258096"/>
                  <a:pt x="5848945" y="3260577"/>
                </a:cubicBezTo>
                <a:cubicBezTo>
                  <a:pt x="5848945" y="3263057"/>
                  <a:pt x="5851425" y="3261817"/>
                  <a:pt x="5856386" y="3256856"/>
                </a:cubicBezTo>
                <a:cubicBezTo>
                  <a:pt x="5856386" y="3266778"/>
                  <a:pt x="5856386" y="3274219"/>
                  <a:pt x="5856386" y="3279180"/>
                </a:cubicBezTo>
                <a:lnTo>
                  <a:pt x="5848945" y="3301504"/>
                </a:lnTo>
                <a:cubicBezTo>
                  <a:pt x="5843983" y="3311426"/>
                  <a:pt x="5841503" y="3316387"/>
                  <a:pt x="5841503" y="3316387"/>
                </a:cubicBezTo>
                <a:lnTo>
                  <a:pt x="5841503" y="3323829"/>
                </a:lnTo>
                <a:cubicBezTo>
                  <a:pt x="5841503" y="3328789"/>
                  <a:pt x="5841503" y="3331270"/>
                  <a:pt x="5841503" y="3331270"/>
                </a:cubicBezTo>
                <a:cubicBezTo>
                  <a:pt x="5841503" y="3331270"/>
                  <a:pt x="5840263" y="3332510"/>
                  <a:pt x="5837783" y="3334991"/>
                </a:cubicBezTo>
                <a:cubicBezTo>
                  <a:pt x="5835302" y="3337471"/>
                  <a:pt x="5834061" y="3339951"/>
                  <a:pt x="5834061" y="3342432"/>
                </a:cubicBezTo>
                <a:cubicBezTo>
                  <a:pt x="5834061" y="3344913"/>
                  <a:pt x="5834061" y="3346153"/>
                  <a:pt x="5834061" y="3346153"/>
                </a:cubicBezTo>
                <a:cubicBezTo>
                  <a:pt x="5834061" y="3351114"/>
                  <a:pt x="5831581" y="3356075"/>
                  <a:pt x="5826620" y="3361036"/>
                </a:cubicBezTo>
                <a:lnTo>
                  <a:pt x="5834061" y="3375918"/>
                </a:lnTo>
                <a:cubicBezTo>
                  <a:pt x="5839023" y="3370958"/>
                  <a:pt x="5846465" y="3368477"/>
                  <a:pt x="5856386" y="3368477"/>
                </a:cubicBezTo>
                <a:cubicBezTo>
                  <a:pt x="5856386" y="3373438"/>
                  <a:pt x="5855145" y="3375918"/>
                  <a:pt x="5852665" y="3375918"/>
                </a:cubicBezTo>
                <a:cubicBezTo>
                  <a:pt x="5850185" y="3375918"/>
                  <a:pt x="5846465" y="3375918"/>
                  <a:pt x="5841503" y="3375918"/>
                </a:cubicBezTo>
                <a:cubicBezTo>
                  <a:pt x="5836541" y="3375918"/>
                  <a:pt x="5834061" y="3378399"/>
                  <a:pt x="5834061" y="3383360"/>
                </a:cubicBezTo>
                <a:lnTo>
                  <a:pt x="5834061" y="3390801"/>
                </a:lnTo>
                <a:cubicBezTo>
                  <a:pt x="5829101" y="3390801"/>
                  <a:pt x="5826620" y="3393282"/>
                  <a:pt x="5826620" y="3398243"/>
                </a:cubicBezTo>
                <a:lnTo>
                  <a:pt x="5796855" y="3420567"/>
                </a:lnTo>
                <a:cubicBezTo>
                  <a:pt x="5791893" y="3420567"/>
                  <a:pt x="5789413" y="3423048"/>
                  <a:pt x="5789413" y="3428008"/>
                </a:cubicBezTo>
                <a:cubicBezTo>
                  <a:pt x="5789413" y="3432969"/>
                  <a:pt x="5794375" y="3437930"/>
                  <a:pt x="5804296" y="3442891"/>
                </a:cubicBezTo>
                <a:lnTo>
                  <a:pt x="5804296" y="3450332"/>
                </a:lnTo>
                <a:cubicBezTo>
                  <a:pt x="5799335" y="3450332"/>
                  <a:pt x="5795614" y="3450332"/>
                  <a:pt x="5793134" y="3450332"/>
                </a:cubicBezTo>
                <a:cubicBezTo>
                  <a:pt x="5790654" y="3450332"/>
                  <a:pt x="5786933" y="3452813"/>
                  <a:pt x="5781972" y="3457774"/>
                </a:cubicBezTo>
                <a:lnTo>
                  <a:pt x="5774531" y="3465215"/>
                </a:lnTo>
                <a:cubicBezTo>
                  <a:pt x="5779491" y="3465215"/>
                  <a:pt x="5786933" y="3467696"/>
                  <a:pt x="5796855" y="3472657"/>
                </a:cubicBezTo>
                <a:cubicBezTo>
                  <a:pt x="5796855" y="3472657"/>
                  <a:pt x="5799335" y="3472657"/>
                  <a:pt x="5804296" y="3472657"/>
                </a:cubicBezTo>
                <a:cubicBezTo>
                  <a:pt x="5804296" y="3477617"/>
                  <a:pt x="5796855" y="3482579"/>
                  <a:pt x="5781972" y="3487540"/>
                </a:cubicBezTo>
                <a:cubicBezTo>
                  <a:pt x="5772051" y="3487540"/>
                  <a:pt x="5769569" y="3490020"/>
                  <a:pt x="5774531" y="3494981"/>
                </a:cubicBezTo>
                <a:lnTo>
                  <a:pt x="5774531" y="3502422"/>
                </a:lnTo>
                <a:lnTo>
                  <a:pt x="5767089" y="3524747"/>
                </a:lnTo>
                <a:cubicBezTo>
                  <a:pt x="5767089" y="3534669"/>
                  <a:pt x="5764609" y="3542110"/>
                  <a:pt x="5759647" y="3547071"/>
                </a:cubicBezTo>
                <a:cubicBezTo>
                  <a:pt x="5754686" y="3552032"/>
                  <a:pt x="5752206" y="3554512"/>
                  <a:pt x="5752206" y="3554512"/>
                </a:cubicBezTo>
                <a:cubicBezTo>
                  <a:pt x="5747245" y="3554512"/>
                  <a:pt x="5744765" y="3555752"/>
                  <a:pt x="5744765" y="3558233"/>
                </a:cubicBezTo>
                <a:cubicBezTo>
                  <a:pt x="5744765" y="3560714"/>
                  <a:pt x="5747245" y="3561954"/>
                  <a:pt x="5752206" y="3561954"/>
                </a:cubicBezTo>
                <a:lnTo>
                  <a:pt x="5744765" y="3599161"/>
                </a:lnTo>
                <a:cubicBezTo>
                  <a:pt x="5744765" y="3604121"/>
                  <a:pt x="5743524" y="3609083"/>
                  <a:pt x="5741044" y="3614043"/>
                </a:cubicBezTo>
                <a:cubicBezTo>
                  <a:pt x="5738564" y="3619004"/>
                  <a:pt x="5737323" y="3621485"/>
                  <a:pt x="5737323" y="3621485"/>
                </a:cubicBezTo>
                <a:cubicBezTo>
                  <a:pt x="5737323" y="3621485"/>
                  <a:pt x="5733603" y="3623965"/>
                  <a:pt x="5726161" y="3628926"/>
                </a:cubicBezTo>
                <a:cubicBezTo>
                  <a:pt x="5718720" y="3633887"/>
                  <a:pt x="5714999" y="3640088"/>
                  <a:pt x="5714999" y="3647530"/>
                </a:cubicBezTo>
                <a:cubicBezTo>
                  <a:pt x="5714999" y="3654971"/>
                  <a:pt x="5713759" y="3659932"/>
                  <a:pt x="5711279" y="3662413"/>
                </a:cubicBezTo>
                <a:cubicBezTo>
                  <a:pt x="5708799" y="3664893"/>
                  <a:pt x="5707557" y="3668614"/>
                  <a:pt x="5707557" y="3673575"/>
                </a:cubicBezTo>
                <a:cubicBezTo>
                  <a:pt x="5707557" y="3678535"/>
                  <a:pt x="5706317" y="3682256"/>
                  <a:pt x="5703837" y="3684737"/>
                </a:cubicBezTo>
                <a:cubicBezTo>
                  <a:pt x="5701357" y="3687217"/>
                  <a:pt x="5700117" y="3689698"/>
                  <a:pt x="5700117" y="3692178"/>
                </a:cubicBezTo>
                <a:cubicBezTo>
                  <a:pt x="5700117" y="3694659"/>
                  <a:pt x="5702597" y="3695899"/>
                  <a:pt x="5707557" y="3695899"/>
                </a:cubicBezTo>
                <a:cubicBezTo>
                  <a:pt x="5707557" y="3700860"/>
                  <a:pt x="5705077" y="3708301"/>
                  <a:pt x="5700117" y="3718223"/>
                </a:cubicBezTo>
                <a:cubicBezTo>
                  <a:pt x="5685233" y="3718223"/>
                  <a:pt x="5680272" y="3725665"/>
                  <a:pt x="5685233" y="3740547"/>
                </a:cubicBezTo>
                <a:lnTo>
                  <a:pt x="5685233" y="3755430"/>
                </a:lnTo>
                <a:cubicBezTo>
                  <a:pt x="5680272" y="3755430"/>
                  <a:pt x="5677792" y="3757911"/>
                  <a:pt x="5677792" y="3762872"/>
                </a:cubicBezTo>
                <a:cubicBezTo>
                  <a:pt x="5682753" y="3767832"/>
                  <a:pt x="5680272" y="3772794"/>
                  <a:pt x="5670351" y="3777754"/>
                </a:cubicBezTo>
                <a:lnTo>
                  <a:pt x="5662909" y="3785196"/>
                </a:lnTo>
                <a:lnTo>
                  <a:pt x="5670351" y="3792637"/>
                </a:lnTo>
                <a:lnTo>
                  <a:pt x="5685233" y="3807520"/>
                </a:lnTo>
                <a:lnTo>
                  <a:pt x="5662909" y="3814961"/>
                </a:lnTo>
                <a:cubicBezTo>
                  <a:pt x="5652988" y="3824883"/>
                  <a:pt x="5643065" y="3842246"/>
                  <a:pt x="5633143" y="3867051"/>
                </a:cubicBezTo>
                <a:cubicBezTo>
                  <a:pt x="5633143" y="3876973"/>
                  <a:pt x="5628183" y="3886895"/>
                  <a:pt x="5618261" y="3896817"/>
                </a:cubicBezTo>
                <a:lnTo>
                  <a:pt x="5618261" y="3911700"/>
                </a:lnTo>
                <a:cubicBezTo>
                  <a:pt x="5628183" y="3906739"/>
                  <a:pt x="5628183" y="3911700"/>
                  <a:pt x="5618261" y="3926582"/>
                </a:cubicBezTo>
                <a:cubicBezTo>
                  <a:pt x="5613299" y="3931543"/>
                  <a:pt x="5608339" y="3934024"/>
                  <a:pt x="5603378" y="3934024"/>
                </a:cubicBezTo>
                <a:lnTo>
                  <a:pt x="5603378" y="3948907"/>
                </a:lnTo>
                <a:lnTo>
                  <a:pt x="5618261" y="3956348"/>
                </a:lnTo>
                <a:lnTo>
                  <a:pt x="5603378" y="3956348"/>
                </a:lnTo>
                <a:cubicBezTo>
                  <a:pt x="5593457" y="3956348"/>
                  <a:pt x="5588495" y="3960069"/>
                  <a:pt x="5588495" y="3967510"/>
                </a:cubicBezTo>
                <a:cubicBezTo>
                  <a:pt x="5588495" y="3974952"/>
                  <a:pt x="5583534" y="3983633"/>
                  <a:pt x="5573613" y="3993555"/>
                </a:cubicBezTo>
                <a:cubicBezTo>
                  <a:pt x="5563691" y="4003477"/>
                  <a:pt x="5561210" y="4010919"/>
                  <a:pt x="5566171" y="4015879"/>
                </a:cubicBezTo>
                <a:cubicBezTo>
                  <a:pt x="5571133" y="4015879"/>
                  <a:pt x="5573613" y="4015879"/>
                  <a:pt x="5573613" y="4015879"/>
                </a:cubicBezTo>
                <a:lnTo>
                  <a:pt x="5577333" y="4015879"/>
                </a:lnTo>
                <a:cubicBezTo>
                  <a:pt x="5569892" y="4015879"/>
                  <a:pt x="5566171" y="4017119"/>
                  <a:pt x="5566171" y="4019600"/>
                </a:cubicBezTo>
                <a:cubicBezTo>
                  <a:pt x="5566171" y="4022081"/>
                  <a:pt x="5563691" y="4025801"/>
                  <a:pt x="5558730" y="4030762"/>
                </a:cubicBezTo>
                <a:cubicBezTo>
                  <a:pt x="5553769" y="4035723"/>
                  <a:pt x="5556250" y="4040684"/>
                  <a:pt x="5566171" y="4045645"/>
                </a:cubicBezTo>
                <a:cubicBezTo>
                  <a:pt x="5571133" y="4055567"/>
                  <a:pt x="5568651" y="4065489"/>
                  <a:pt x="5558730" y="4075411"/>
                </a:cubicBezTo>
                <a:cubicBezTo>
                  <a:pt x="5548808" y="4080371"/>
                  <a:pt x="5543847" y="4085333"/>
                  <a:pt x="5543847" y="4090293"/>
                </a:cubicBezTo>
                <a:lnTo>
                  <a:pt x="5536406" y="4112618"/>
                </a:lnTo>
                <a:cubicBezTo>
                  <a:pt x="5516561" y="4132461"/>
                  <a:pt x="5514081" y="4142383"/>
                  <a:pt x="5528964" y="4142383"/>
                </a:cubicBezTo>
                <a:lnTo>
                  <a:pt x="5514081" y="4142383"/>
                </a:lnTo>
                <a:cubicBezTo>
                  <a:pt x="5504160" y="4132461"/>
                  <a:pt x="5499199" y="4134942"/>
                  <a:pt x="5499199" y="4149825"/>
                </a:cubicBezTo>
                <a:cubicBezTo>
                  <a:pt x="5499199" y="4154785"/>
                  <a:pt x="5494237" y="4159747"/>
                  <a:pt x="5484316" y="4164707"/>
                </a:cubicBezTo>
                <a:cubicBezTo>
                  <a:pt x="5469433" y="4164707"/>
                  <a:pt x="5466953" y="4167188"/>
                  <a:pt x="5476874" y="4172149"/>
                </a:cubicBezTo>
                <a:cubicBezTo>
                  <a:pt x="5476874" y="4177110"/>
                  <a:pt x="5476874" y="4180830"/>
                  <a:pt x="5476874" y="4183311"/>
                </a:cubicBezTo>
                <a:cubicBezTo>
                  <a:pt x="5476874" y="4185792"/>
                  <a:pt x="5476874" y="4187032"/>
                  <a:pt x="5476874" y="4187032"/>
                </a:cubicBezTo>
                <a:lnTo>
                  <a:pt x="5491757" y="4194473"/>
                </a:lnTo>
                <a:cubicBezTo>
                  <a:pt x="5496718" y="4194473"/>
                  <a:pt x="5501679" y="4196954"/>
                  <a:pt x="5506640" y="4201915"/>
                </a:cubicBezTo>
                <a:cubicBezTo>
                  <a:pt x="5511601" y="4206875"/>
                  <a:pt x="5509120" y="4211837"/>
                  <a:pt x="5499199" y="4216797"/>
                </a:cubicBezTo>
                <a:lnTo>
                  <a:pt x="5484316" y="4209356"/>
                </a:lnTo>
                <a:lnTo>
                  <a:pt x="5447109" y="4201915"/>
                </a:lnTo>
                <a:lnTo>
                  <a:pt x="5432226" y="4201915"/>
                </a:lnTo>
                <a:lnTo>
                  <a:pt x="5402460" y="4216797"/>
                </a:lnTo>
                <a:cubicBezTo>
                  <a:pt x="5402460" y="4221758"/>
                  <a:pt x="5402460" y="4224239"/>
                  <a:pt x="5402460" y="4224239"/>
                </a:cubicBezTo>
                <a:cubicBezTo>
                  <a:pt x="5392539" y="4224239"/>
                  <a:pt x="5387577" y="4226719"/>
                  <a:pt x="5387577" y="4231680"/>
                </a:cubicBezTo>
                <a:lnTo>
                  <a:pt x="5380136" y="4231680"/>
                </a:lnTo>
                <a:lnTo>
                  <a:pt x="5372695" y="4246563"/>
                </a:lnTo>
                <a:cubicBezTo>
                  <a:pt x="5392539" y="4246563"/>
                  <a:pt x="5397499" y="4251524"/>
                  <a:pt x="5387577" y="4261446"/>
                </a:cubicBezTo>
                <a:cubicBezTo>
                  <a:pt x="5382616" y="4266407"/>
                  <a:pt x="5376415" y="4268887"/>
                  <a:pt x="5368974" y="4268887"/>
                </a:cubicBezTo>
                <a:cubicBezTo>
                  <a:pt x="5361533" y="4268887"/>
                  <a:pt x="5354091" y="4270128"/>
                  <a:pt x="5346650" y="4272608"/>
                </a:cubicBezTo>
                <a:cubicBezTo>
                  <a:pt x="5339208" y="4275089"/>
                  <a:pt x="5337968" y="4278809"/>
                  <a:pt x="5342929" y="4283770"/>
                </a:cubicBezTo>
                <a:cubicBezTo>
                  <a:pt x="5347890" y="4288731"/>
                  <a:pt x="5349130" y="4293692"/>
                  <a:pt x="5346650" y="4298653"/>
                </a:cubicBezTo>
                <a:cubicBezTo>
                  <a:pt x="5344170" y="4303614"/>
                  <a:pt x="5342929" y="4306094"/>
                  <a:pt x="5342929" y="4306094"/>
                </a:cubicBezTo>
                <a:cubicBezTo>
                  <a:pt x="5342929" y="4306094"/>
                  <a:pt x="5342929" y="4307335"/>
                  <a:pt x="5342929" y="4309815"/>
                </a:cubicBezTo>
                <a:cubicBezTo>
                  <a:pt x="5342929" y="4312296"/>
                  <a:pt x="5340449" y="4313536"/>
                  <a:pt x="5335488" y="4313536"/>
                </a:cubicBezTo>
                <a:lnTo>
                  <a:pt x="5320605" y="4328418"/>
                </a:lnTo>
                <a:cubicBezTo>
                  <a:pt x="5320605" y="4333380"/>
                  <a:pt x="5323085" y="4335860"/>
                  <a:pt x="5328046" y="4335860"/>
                </a:cubicBezTo>
                <a:cubicBezTo>
                  <a:pt x="5333008" y="4335860"/>
                  <a:pt x="5335488" y="4340821"/>
                  <a:pt x="5335488" y="4350743"/>
                </a:cubicBezTo>
                <a:cubicBezTo>
                  <a:pt x="5335488" y="4360665"/>
                  <a:pt x="5331767" y="4361905"/>
                  <a:pt x="5324326" y="4354463"/>
                </a:cubicBezTo>
                <a:cubicBezTo>
                  <a:pt x="5316884" y="4347022"/>
                  <a:pt x="5310683" y="4343301"/>
                  <a:pt x="5305722" y="4343301"/>
                </a:cubicBezTo>
                <a:lnTo>
                  <a:pt x="5283398" y="4343301"/>
                </a:lnTo>
                <a:cubicBezTo>
                  <a:pt x="5283398" y="4348263"/>
                  <a:pt x="5288359" y="4353223"/>
                  <a:pt x="5298281" y="4358184"/>
                </a:cubicBezTo>
                <a:lnTo>
                  <a:pt x="5305722" y="4365625"/>
                </a:lnTo>
                <a:cubicBezTo>
                  <a:pt x="5300761" y="4370587"/>
                  <a:pt x="5299521" y="4375548"/>
                  <a:pt x="5302001" y="4380508"/>
                </a:cubicBezTo>
                <a:cubicBezTo>
                  <a:pt x="5304481" y="4385470"/>
                  <a:pt x="5300761" y="4390430"/>
                  <a:pt x="5290839" y="4395391"/>
                </a:cubicBezTo>
                <a:cubicBezTo>
                  <a:pt x="5285878" y="4395391"/>
                  <a:pt x="5283398" y="4399112"/>
                  <a:pt x="5283398" y="4406553"/>
                </a:cubicBezTo>
                <a:cubicBezTo>
                  <a:pt x="5283398" y="4413995"/>
                  <a:pt x="5285878" y="4417715"/>
                  <a:pt x="5290839" y="4417715"/>
                </a:cubicBezTo>
                <a:lnTo>
                  <a:pt x="5290839" y="4432598"/>
                </a:lnTo>
                <a:lnTo>
                  <a:pt x="5305722" y="4432598"/>
                </a:lnTo>
                <a:cubicBezTo>
                  <a:pt x="5310683" y="4427637"/>
                  <a:pt x="5318125" y="4425157"/>
                  <a:pt x="5328046" y="4425157"/>
                </a:cubicBezTo>
                <a:lnTo>
                  <a:pt x="5350370" y="4425157"/>
                </a:lnTo>
                <a:lnTo>
                  <a:pt x="5365253" y="4432598"/>
                </a:lnTo>
                <a:cubicBezTo>
                  <a:pt x="5370215" y="4432598"/>
                  <a:pt x="5373935" y="4431358"/>
                  <a:pt x="5376415" y="4428877"/>
                </a:cubicBezTo>
                <a:cubicBezTo>
                  <a:pt x="5378895" y="4426397"/>
                  <a:pt x="5383857" y="4426397"/>
                  <a:pt x="5391298" y="4428877"/>
                </a:cubicBezTo>
                <a:cubicBezTo>
                  <a:pt x="5398740" y="4431358"/>
                  <a:pt x="5402460" y="4432598"/>
                  <a:pt x="5402460" y="4432598"/>
                </a:cubicBezTo>
                <a:cubicBezTo>
                  <a:pt x="5402460" y="4437559"/>
                  <a:pt x="5402460" y="4440040"/>
                  <a:pt x="5402460" y="4440040"/>
                </a:cubicBezTo>
                <a:cubicBezTo>
                  <a:pt x="5402460" y="4440040"/>
                  <a:pt x="5401220" y="4440040"/>
                  <a:pt x="5398740" y="4440040"/>
                </a:cubicBezTo>
                <a:cubicBezTo>
                  <a:pt x="5396260" y="4440040"/>
                  <a:pt x="5392539" y="4441280"/>
                  <a:pt x="5387577" y="4443760"/>
                </a:cubicBezTo>
                <a:cubicBezTo>
                  <a:pt x="5382616" y="4446241"/>
                  <a:pt x="5380136" y="4447481"/>
                  <a:pt x="5380136" y="4447481"/>
                </a:cubicBezTo>
                <a:cubicBezTo>
                  <a:pt x="5375175" y="4452442"/>
                  <a:pt x="5364013" y="4456163"/>
                  <a:pt x="5346650" y="4458643"/>
                </a:cubicBezTo>
                <a:cubicBezTo>
                  <a:pt x="5329287" y="4461124"/>
                  <a:pt x="5315644" y="4467325"/>
                  <a:pt x="5305722" y="4477247"/>
                </a:cubicBezTo>
                <a:lnTo>
                  <a:pt x="5275956" y="4484688"/>
                </a:lnTo>
                <a:lnTo>
                  <a:pt x="5261074" y="4492129"/>
                </a:lnTo>
                <a:lnTo>
                  <a:pt x="5268515" y="4499571"/>
                </a:lnTo>
                <a:cubicBezTo>
                  <a:pt x="5268515" y="4499571"/>
                  <a:pt x="5268515" y="4502051"/>
                  <a:pt x="5268515" y="4507012"/>
                </a:cubicBezTo>
                <a:cubicBezTo>
                  <a:pt x="5268515" y="4511973"/>
                  <a:pt x="5248671" y="4514454"/>
                  <a:pt x="5208984" y="4514454"/>
                </a:cubicBezTo>
                <a:lnTo>
                  <a:pt x="5194101" y="4521895"/>
                </a:lnTo>
                <a:cubicBezTo>
                  <a:pt x="5199062" y="4521895"/>
                  <a:pt x="5201542" y="4524376"/>
                  <a:pt x="5201542" y="4529336"/>
                </a:cubicBezTo>
                <a:cubicBezTo>
                  <a:pt x="5201542" y="4529336"/>
                  <a:pt x="5200302" y="4529336"/>
                  <a:pt x="5197822" y="4529336"/>
                </a:cubicBezTo>
                <a:cubicBezTo>
                  <a:pt x="5195342" y="4529336"/>
                  <a:pt x="5191621" y="4529336"/>
                  <a:pt x="5186660" y="4529336"/>
                </a:cubicBezTo>
                <a:lnTo>
                  <a:pt x="5171777" y="4536778"/>
                </a:lnTo>
                <a:cubicBezTo>
                  <a:pt x="5171777" y="4541739"/>
                  <a:pt x="5169297" y="4544219"/>
                  <a:pt x="5164335" y="4544219"/>
                </a:cubicBezTo>
                <a:lnTo>
                  <a:pt x="5171777" y="4544219"/>
                </a:lnTo>
                <a:lnTo>
                  <a:pt x="5186660" y="4544219"/>
                </a:lnTo>
                <a:cubicBezTo>
                  <a:pt x="5186660" y="4539258"/>
                  <a:pt x="5191621" y="4536778"/>
                  <a:pt x="5201542" y="4536778"/>
                </a:cubicBezTo>
                <a:cubicBezTo>
                  <a:pt x="5211464" y="4536778"/>
                  <a:pt x="5216425" y="4538018"/>
                  <a:pt x="5216425" y="4540498"/>
                </a:cubicBezTo>
                <a:cubicBezTo>
                  <a:pt x="5216425" y="4542979"/>
                  <a:pt x="5218905" y="4546700"/>
                  <a:pt x="5223867" y="4551661"/>
                </a:cubicBezTo>
                <a:cubicBezTo>
                  <a:pt x="5228828" y="4556622"/>
                  <a:pt x="5231308" y="4561583"/>
                  <a:pt x="5231308" y="4566543"/>
                </a:cubicBezTo>
                <a:cubicBezTo>
                  <a:pt x="5231308" y="4571505"/>
                  <a:pt x="5227587" y="4572745"/>
                  <a:pt x="5220146" y="4570264"/>
                </a:cubicBezTo>
                <a:cubicBezTo>
                  <a:pt x="5212704" y="4567784"/>
                  <a:pt x="5210224" y="4570264"/>
                  <a:pt x="5212704" y="4577706"/>
                </a:cubicBezTo>
                <a:cubicBezTo>
                  <a:pt x="5215185" y="4585147"/>
                  <a:pt x="5211464" y="4588868"/>
                  <a:pt x="5201542" y="4588868"/>
                </a:cubicBezTo>
                <a:cubicBezTo>
                  <a:pt x="5201542" y="4588868"/>
                  <a:pt x="5200302" y="4588868"/>
                  <a:pt x="5197822" y="4588868"/>
                </a:cubicBezTo>
                <a:cubicBezTo>
                  <a:pt x="5195342" y="4588868"/>
                  <a:pt x="5194101" y="4591348"/>
                  <a:pt x="5194101" y="4596309"/>
                </a:cubicBezTo>
                <a:cubicBezTo>
                  <a:pt x="5189140" y="4601270"/>
                  <a:pt x="5186660" y="4603750"/>
                  <a:pt x="5186660" y="4603750"/>
                </a:cubicBezTo>
                <a:lnTo>
                  <a:pt x="5186660" y="4588868"/>
                </a:lnTo>
                <a:lnTo>
                  <a:pt x="5186660" y="4581426"/>
                </a:lnTo>
                <a:cubicBezTo>
                  <a:pt x="5181698" y="4576465"/>
                  <a:pt x="5184179" y="4573985"/>
                  <a:pt x="5194101" y="4573985"/>
                </a:cubicBezTo>
                <a:cubicBezTo>
                  <a:pt x="5199062" y="4569024"/>
                  <a:pt x="5201542" y="4564063"/>
                  <a:pt x="5201542" y="4559102"/>
                </a:cubicBezTo>
                <a:cubicBezTo>
                  <a:pt x="5201542" y="4554141"/>
                  <a:pt x="5199062" y="4550421"/>
                  <a:pt x="5194101" y="4547940"/>
                </a:cubicBezTo>
                <a:cubicBezTo>
                  <a:pt x="5189140" y="4545460"/>
                  <a:pt x="5184179" y="4547940"/>
                  <a:pt x="5179218" y="4555381"/>
                </a:cubicBezTo>
                <a:cubicBezTo>
                  <a:pt x="5174257" y="4562823"/>
                  <a:pt x="5171777" y="4569024"/>
                  <a:pt x="5171777" y="4573985"/>
                </a:cubicBezTo>
                <a:cubicBezTo>
                  <a:pt x="5171777" y="4578946"/>
                  <a:pt x="5164335" y="4581426"/>
                  <a:pt x="5149452" y="4581426"/>
                </a:cubicBezTo>
                <a:lnTo>
                  <a:pt x="5104804" y="4596309"/>
                </a:lnTo>
                <a:cubicBezTo>
                  <a:pt x="5104804" y="4601270"/>
                  <a:pt x="5109765" y="4601270"/>
                  <a:pt x="5119687" y="4596309"/>
                </a:cubicBezTo>
                <a:cubicBezTo>
                  <a:pt x="5129608" y="4591348"/>
                  <a:pt x="5137050" y="4591348"/>
                  <a:pt x="5142011" y="4596309"/>
                </a:cubicBezTo>
                <a:lnTo>
                  <a:pt x="5149452" y="4603750"/>
                </a:lnTo>
                <a:lnTo>
                  <a:pt x="5156894" y="4611192"/>
                </a:lnTo>
                <a:cubicBezTo>
                  <a:pt x="5156894" y="4616153"/>
                  <a:pt x="5150693" y="4617393"/>
                  <a:pt x="5138290" y="4614913"/>
                </a:cubicBezTo>
                <a:cubicBezTo>
                  <a:pt x="5125888" y="4612432"/>
                  <a:pt x="5119687" y="4612432"/>
                  <a:pt x="5119687" y="4614913"/>
                </a:cubicBezTo>
                <a:cubicBezTo>
                  <a:pt x="5119687" y="4617393"/>
                  <a:pt x="5117207" y="4618633"/>
                  <a:pt x="5112245" y="4618633"/>
                </a:cubicBezTo>
                <a:lnTo>
                  <a:pt x="5119687" y="4626075"/>
                </a:lnTo>
                <a:cubicBezTo>
                  <a:pt x="5119687" y="4631036"/>
                  <a:pt x="5119687" y="4635997"/>
                  <a:pt x="5119687" y="4640957"/>
                </a:cubicBezTo>
                <a:cubicBezTo>
                  <a:pt x="5114726" y="4640957"/>
                  <a:pt x="5107284" y="4645919"/>
                  <a:pt x="5097363" y="4655840"/>
                </a:cubicBezTo>
                <a:cubicBezTo>
                  <a:pt x="5092401" y="4660802"/>
                  <a:pt x="5087441" y="4664522"/>
                  <a:pt x="5082480" y="4667002"/>
                </a:cubicBezTo>
                <a:cubicBezTo>
                  <a:pt x="5077519" y="4669483"/>
                  <a:pt x="5075038" y="4670723"/>
                  <a:pt x="5075038" y="4670723"/>
                </a:cubicBezTo>
                <a:lnTo>
                  <a:pt x="5060156" y="4678165"/>
                </a:lnTo>
                <a:lnTo>
                  <a:pt x="5060156" y="4685606"/>
                </a:lnTo>
                <a:cubicBezTo>
                  <a:pt x="5065117" y="4685606"/>
                  <a:pt x="5067597" y="4686847"/>
                  <a:pt x="5067597" y="4689327"/>
                </a:cubicBezTo>
                <a:cubicBezTo>
                  <a:pt x="5067597" y="4691807"/>
                  <a:pt x="5067597" y="4693047"/>
                  <a:pt x="5067597" y="4693047"/>
                </a:cubicBezTo>
                <a:cubicBezTo>
                  <a:pt x="5067597" y="4702969"/>
                  <a:pt x="5062636" y="4707930"/>
                  <a:pt x="5052714" y="4707930"/>
                </a:cubicBezTo>
                <a:lnTo>
                  <a:pt x="5045273" y="4700489"/>
                </a:lnTo>
                <a:cubicBezTo>
                  <a:pt x="5045273" y="4700489"/>
                  <a:pt x="5047753" y="4700489"/>
                  <a:pt x="5052714" y="4700489"/>
                </a:cubicBezTo>
                <a:cubicBezTo>
                  <a:pt x="5057676" y="4700489"/>
                  <a:pt x="5060156" y="4698009"/>
                  <a:pt x="5060156" y="4693047"/>
                </a:cubicBezTo>
                <a:lnTo>
                  <a:pt x="5045273" y="4693047"/>
                </a:lnTo>
                <a:cubicBezTo>
                  <a:pt x="5040311" y="4693047"/>
                  <a:pt x="5036591" y="4694288"/>
                  <a:pt x="5034111" y="4696768"/>
                </a:cubicBezTo>
                <a:cubicBezTo>
                  <a:pt x="5031631" y="4699249"/>
                  <a:pt x="5030390" y="4702969"/>
                  <a:pt x="5030390" y="4707930"/>
                </a:cubicBezTo>
                <a:cubicBezTo>
                  <a:pt x="5020468" y="4712891"/>
                  <a:pt x="5015507" y="4717852"/>
                  <a:pt x="5015507" y="4722813"/>
                </a:cubicBezTo>
                <a:cubicBezTo>
                  <a:pt x="5015507" y="4722813"/>
                  <a:pt x="5013027" y="4720333"/>
                  <a:pt x="5008066" y="4715372"/>
                </a:cubicBezTo>
                <a:cubicBezTo>
                  <a:pt x="4998144" y="4720333"/>
                  <a:pt x="4993183" y="4725294"/>
                  <a:pt x="4993183" y="4730254"/>
                </a:cubicBezTo>
                <a:lnTo>
                  <a:pt x="4993183" y="4752579"/>
                </a:lnTo>
                <a:lnTo>
                  <a:pt x="4993183" y="4760020"/>
                </a:lnTo>
                <a:lnTo>
                  <a:pt x="4985742" y="4767461"/>
                </a:lnTo>
                <a:cubicBezTo>
                  <a:pt x="4975820" y="4777383"/>
                  <a:pt x="4968379" y="4781104"/>
                  <a:pt x="4963417" y="4778623"/>
                </a:cubicBezTo>
                <a:cubicBezTo>
                  <a:pt x="4958456" y="4776143"/>
                  <a:pt x="4954735" y="4778623"/>
                  <a:pt x="4952255" y="4786065"/>
                </a:cubicBezTo>
                <a:cubicBezTo>
                  <a:pt x="4949775" y="4793506"/>
                  <a:pt x="4951015" y="4799708"/>
                  <a:pt x="4955976" y="4804668"/>
                </a:cubicBezTo>
                <a:cubicBezTo>
                  <a:pt x="4960937" y="4809630"/>
                  <a:pt x="4960937" y="4813350"/>
                  <a:pt x="4955976" y="4815831"/>
                </a:cubicBezTo>
                <a:cubicBezTo>
                  <a:pt x="4951015" y="4818311"/>
                  <a:pt x="4948535" y="4822032"/>
                  <a:pt x="4948535" y="4826993"/>
                </a:cubicBezTo>
                <a:cubicBezTo>
                  <a:pt x="4948535" y="4829473"/>
                  <a:pt x="4948535" y="4831334"/>
                  <a:pt x="4948535" y="4832574"/>
                </a:cubicBezTo>
                <a:lnTo>
                  <a:pt x="4948535" y="4834434"/>
                </a:lnTo>
                <a:lnTo>
                  <a:pt x="4942953" y="4832574"/>
                </a:lnTo>
                <a:cubicBezTo>
                  <a:pt x="4941713" y="4831334"/>
                  <a:pt x="4941093" y="4829473"/>
                  <a:pt x="4941093" y="4826993"/>
                </a:cubicBezTo>
                <a:lnTo>
                  <a:pt x="4926210" y="4826993"/>
                </a:lnTo>
                <a:cubicBezTo>
                  <a:pt x="4921249" y="4831954"/>
                  <a:pt x="4918769" y="4831954"/>
                  <a:pt x="4918769" y="4826993"/>
                </a:cubicBezTo>
                <a:cubicBezTo>
                  <a:pt x="4918769" y="4822032"/>
                  <a:pt x="4915048" y="4819551"/>
                  <a:pt x="4907607" y="4819551"/>
                </a:cubicBezTo>
                <a:cubicBezTo>
                  <a:pt x="4900165" y="4819551"/>
                  <a:pt x="4900165" y="4822032"/>
                  <a:pt x="4907607" y="4826993"/>
                </a:cubicBezTo>
                <a:cubicBezTo>
                  <a:pt x="4915048" y="4831954"/>
                  <a:pt x="4916289" y="4836915"/>
                  <a:pt x="4911327" y="4841875"/>
                </a:cubicBezTo>
                <a:lnTo>
                  <a:pt x="4911327" y="4849317"/>
                </a:lnTo>
                <a:lnTo>
                  <a:pt x="4918769" y="4841875"/>
                </a:lnTo>
                <a:cubicBezTo>
                  <a:pt x="4918769" y="4841875"/>
                  <a:pt x="4923730" y="4841875"/>
                  <a:pt x="4933652" y="4841875"/>
                </a:cubicBezTo>
                <a:lnTo>
                  <a:pt x="4948535" y="4834434"/>
                </a:lnTo>
                <a:lnTo>
                  <a:pt x="4963417" y="4826993"/>
                </a:lnTo>
                <a:cubicBezTo>
                  <a:pt x="4963417" y="4822032"/>
                  <a:pt x="4967138" y="4817071"/>
                  <a:pt x="4974579" y="4812110"/>
                </a:cubicBezTo>
                <a:cubicBezTo>
                  <a:pt x="4982021" y="4807149"/>
                  <a:pt x="4985742" y="4804668"/>
                  <a:pt x="4985742" y="4804668"/>
                </a:cubicBezTo>
                <a:cubicBezTo>
                  <a:pt x="4995663" y="4809630"/>
                  <a:pt x="5000624" y="4812110"/>
                  <a:pt x="5000624" y="4812110"/>
                </a:cubicBezTo>
                <a:cubicBezTo>
                  <a:pt x="5005586" y="4817071"/>
                  <a:pt x="5006825" y="4820792"/>
                  <a:pt x="5004345" y="4823272"/>
                </a:cubicBezTo>
                <a:cubicBezTo>
                  <a:pt x="5001865" y="4825753"/>
                  <a:pt x="4998144" y="4829473"/>
                  <a:pt x="4993183" y="4834434"/>
                </a:cubicBezTo>
                <a:cubicBezTo>
                  <a:pt x="4988222" y="4834434"/>
                  <a:pt x="4985742" y="4839395"/>
                  <a:pt x="4985742" y="4849317"/>
                </a:cubicBezTo>
                <a:cubicBezTo>
                  <a:pt x="4985742" y="4859239"/>
                  <a:pt x="4983261" y="4861720"/>
                  <a:pt x="4978300" y="4856758"/>
                </a:cubicBezTo>
                <a:cubicBezTo>
                  <a:pt x="4968379" y="4856758"/>
                  <a:pt x="4963417" y="4859239"/>
                  <a:pt x="4963417" y="4864200"/>
                </a:cubicBezTo>
                <a:lnTo>
                  <a:pt x="4978300" y="4879082"/>
                </a:lnTo>
                <a:cubicBezTo>
                  <a:pt x="5003104" y="4889005"/>
                  <a:pt x="5003104" y="4898927"/>
                  <a:pt x="4978300" y="4908848"/>
                </a:cubicBezTo>
                <a:cubicBezTo>
                  <a:pt x="4968379" y="4913809"/>
                  <a:pt x="4960937" y="4913809"/>
                  <a:pt x="4955976" y="4908848"/>
                </a:cubicBezTo>
                <a:lnTo>
                  <a:pt x="4963417" y="4893965"/>
                </a:lnTo>
                <a:cubicBezTo>
                  <a:pt x="4968379" y="4893965"/>
                  <a:pt x="4970859" y="4891485"/>
                  <a:pt x="4970859" y="4886524"/>
                </a:cubicBezTo>
                <a:cubicBezTo>
                  <a:pt x="4970859" y="4881563"/>
                  <a:pt x="4968379" y="4879082"/>
                  <a:pt x="4963417" y="4879082"/>
                </a:cubicBezTo>
                <a:lnTo>
                  <a:pt x="4941093" y="4871641"/>
                </a:lnTo>
                <a:lnTo>
                  <a:pt x="4933652" y="4856758"/>
                </a:lnTo>
                <a:lnTo>
                  <a:pt x="4926210" y="4871641"/>
                </a:lnTo>
                <a:cubicBezTo>
                  <a:pt x="4921249" y="4876602"/>
                  <a:pt x="4913808" y="4879082"/>
                  <a:pt x="4903886" y="4879082"/>
                </a:cubicBezTo>
                <a:cubicBezTo>
                  <a:pt x="4898925" y="4879082"/>
                  <a:pt x="4893965" y="4879082"/>
                  <a:pt x="4889003" y="4879082"/>
                </a:cubicBezTo>
                <a:cubicBezTo>
                  <a:pt x="4884042" y="4879082"/>
                  <a:pt x="4881562" y="4876602"/>
                  <a:pt x="4881562" y="4871641"/>
                </a:cubicBezTo>
                <a:lnTo>
                  <a:pt x="4874120" y="4879082"/>
                </a:lnTo>
                <a:lnTo>
                  <a:pt x="4836913" y="4908848"/>
                </a:lnTo>
                <a:cubicBezTo>
                  <a:pt x="4836913" y="4903887"/>
                  <a:pt x="4834433" y="4901407"/>
                  <a:pt x="4829472" y="4901407"/>
                </a:cubicBezTo>
                <a:cubicBezTo>
                  <a:pt x="4824511" y="4901407"/>
                  <a:pt x="4822031" y="4903887"/>
                  <a:pt x="4822031" y="4908848"/>
                </a:cubicBezTo>
                <a:cubicBezTo>
                  <a:pt x="4822031" y="4913809"/>
                  <a:pt x="4822031" y="4916290"/>
                  <a:pt x="4822031" y="4916290"/>
                </a:cubicBezTo>
                <a:lnTo>
                  <a:pt x="4814589" y="4893965"/>
                </a:lnTo>
                <a:lnTo>
                  <a:pt x="4807148" y="4879082"/>
                </a:lnTo>
                <a:lnTo>
                  <a:pt x="4799706" y="4886524"/>
                </a:lnTo>
                <a:cubicBezTo>
                  <a:pt x="4799706" y="4891485"/>
                  <a:pt x="4799706" y="4896446"/>
                  <a:pt x="4799706" y="4901407"/>
                </a:cubicBezTo>
                <a:cubicBezTo>
                  <a:pt x="4794745" y="4901407"/>
                  <a:pt x="4792265" y="4902647"/>
                  <a:pt x="4792265" y="4905127"/>
                </a:cubicBezTo>
                <a:cubicBezTo>
                  <a:pt x="4792265" y="4907608"/>
                  <a:pt x="4794745" y="4911329"/>
                  <a:pt x="4799706" y="4916290"/>
                </a:cubicBezTo>
                <a:lnTo>
                  <a:pt x="4792265" y="4946055"/>
                </a:lnTo>
                <a:lnTo>
                  <a:pt x="4792265" y="4960938"/>
                </a:lnTo>
                <a:cubicBezTo>
                  <a:pt x="4797226" y="4960938"/>
                  <a:pt x="4799706" y="4963419"/>
                  <a:pt x="4799706" y="4968379"/>
                </a:cubicBezTo>
                <a:cubicBezTo>
                  <a:pt x="4794745" y="4973341"/>
                  <a:pt x="4794745" y="4975821"/>
                  <a:pt x="4799706" y="4975821"/>
                </a:cubicBezTo>
                <a:cubicBezTo>
                  <a:pt x="4789785" y="4980782"/>
                  <a:pt x="4782343" y="4983262"/>
                  <a:pt x="4777382" y="4983262"/>
                </a:cubicBezTo>
                <a:cubicBezTo>
                  <a:pt x="4777382" y="4988223"/>
                  <a:pt x="4777382" y="4990704"/>
                  <a:pt x="4777382" y="4990704"/>
                </a:cubicBezTo>
                <a:cubicBezTo>
                  <a:pt x="4777382" y="4990704"/>
                  <a:pt x="4774902" y="4990704"/>
                  <a:pt x="4769941" y="4990704"/>
                </a:cubicBezTo>
                <a:cubicBezTo>
                  <a:pt x="4769941" y="4985743"/>
                  <a:pt x="4767461" y="4979541"/>
                  <a:pt x="4762499" y="4972100"/>
                </a:cubicBezTo>
                <a:cubicBezTo>
                  <a:pt x="4757538" y="4964659"/>
                  <a:pt x="4752578" y="4963419"/>
                  <a:pt x="4747617" y="4968379"/>
                </a:cubicBezTo>
                <a:cubicBezTo>
                  <a:pt x="4747617" y="4968379"/>
                  <a:pt x="4746376" y="4969620"/>
                  <a:pt x="4743896" y="4972100"/>
                </a:cubicBezTo>
                <a:cubicBezTo>
                  <a:pt x="4741416" y="4974581"/>
                  <a:pt x="4737695" y="4975821"/>
                  <a:pt x="4732734" y="4975821"/>
                </a:cubicBezTo>
                <a:cubicBezTo>
                  <a:pt x="4727772" y="4975821"/>
                  <a:pt x="4725292" y="4975821"/>
                  <a:pt x="4725292" y="4975821"/>
                </a:cubicBezTo>
                <a:cubicBezTo>
                  <a:pt x="4725292" y="4975821"/>
                  <a:pt x="4725292" y="4978301"/>
                  <a:pt x="4725292" y="4983262"/>
                </a:cubicBezTo>
                <a:cubicBezTo>
                  <a:pt x="4725292" y="4988223"/>
                  <a:pt x="4724052" y="4993184"/>
                  <a:pt x="4721572" y="4998145"/>
                </a:cubicBezTo>
                <a:cubicBezTo>
                  <a:pt x="4719092" y="5003106"/>
                  <a:pt x="4716610" y="5004346"/>
                  <a:pt x="4714130" y="5001866"/>
                </a:cubicBezTo>
                <a:cubicBezTo>
                  <a:pt x="4711650" y="4999386"/>
                  <a:pt x="4710410" y="4995665"/>
                  <a:pt x="4710410" y="4990704"/>
                </a:cubicBezTo>
                <a:cubicBezTo>
                  <a:pt x="4710410" y="4985743"/>
                  <a:pt x="4709169" y="4984503"/>
                  <a:pt x="4706689" y="4986983"/>
                </a:cubicBezTo>
                <a:cubicBezTo>
                  <a:pt x="4704209" y="4989464"/>
                  <a:pt x="4702968" y="4995665"/>
                  <a:pt x="4702968" y="5005586"/>
                </a:cubicBezTo>
                <a:lnTo>
                  <a:pt x="4688085" y="5013028"/>
                </a:lnTo>
                <a:lnTo>
                  <a:pt x="4695527" y="5020469"/>
                </a:lnTo>
                <a:cubicBezTo>
                  <a:pt x="4695527" y="5020469"/>
                  <a:pt x="4696767" y="5022950"/>
                  <a:pt x="4699247" y="5027911"/>
                </a:cubicBezTo>
                <a:cubicBezTo>
                  <a:pt x="4701727" y="5032872"/>
                  <a:pt x="4700488" y="5037833"/>
                  <a:pt x="4695527" y="5042793"/>
                </a:cubicBezTo>
                <a:cubicBezTo>
                  <a:pt x="4690565" y="5037833"/>
                  <a:pt x="4688085" y="5035352"/>
                  <a:pt x="4688085" y="5035352"/>
                </a:cubicBezTo>
                <a:lnTo>
                  <a:pt x="4673202" y="5027911"/>
                </a:lnTo>
                <a:cubicBezTo>
                  <a:pt x="4663281" y="5027911"/>
                  <a:pt x="4657079" y="5025430"/>
                  <a:pt x="4654599" y="5020469"/>
                </a:cubicBezTo>
                <a:cubicBezTo>
                  <a:pt x="4652119" y="5015508"/>
                  <a:pt x="4644677" y="5014268"/>
                  <a:pt x="4632275" y="5016748"/>
                </a:cubicBezTo>
                <a:cubicBezTo>
                  <a:pt x="4619872" y="5019229"/>
                  <a:pt x="4611191" y="5022950"/>
                  <a:pt x="4606230" y="5027911"/>
                </a:cubicBezTo>
                <a:cubicBezTo>
                  <a:pt x="4606230" y="5017989"/>
                  <a:pt x="4593827" y="5017989"/>
                  <a:pt x="4569023" y="5027911"/>
                </a:cubicBezTo>
                <a:lnTo>
                  <a:pt x="4561581" y="5042793"/>
                </a:lnTo>
                <a:cubicBezTo>
                  <a:pt x="4566543" y="5042793"/>
                  <a:pt x="4570263" y="5042793"/>
                  <a:pt x="4572744" y="5042793"/>
                </a:cubicBezTo>
                <a:cubicBezTo>
                  <a:pt x="4575224" y="5042793"/>
                  <a:pt x="4576464" y="5045274"/>
                  <a:pt x="4576464" y="5050235"/>
                </a:cubicBezTo>
                <a:cubicBezTo>
                  <a:pt x="4576464" y="5055196"/>
                  <a:pt x="4578944" y="5057676"/>
                  <a:pt x="4583906" y="5057676"/>
                </a:cubicBezTo>
                <a:cubicBezTo>
                  <a:pt x="4588867" y="5057676"/>
                  <a:pt x="4591347" y="5060157"/>
                  <a:pt x="4591347" y="5065118"/>
                </a:cubicBezTo>
                <a:cubicBezTo>
                  <a:pt x="4591347" y="5065118"/>
                  <a:pt x="4591347" y="5066358"/>
                  <a:pt x="4591347" y="5068838"/>
                </a:cubicBezTo>
                <a:cubicBezTo>
                  <a:pt x="4591347" y="5071319"/>
                  <a:pt x="4588867" y="5072559"/>
                  <a:pt x="4583906" y="5072559"/>
                </a:cubicBezTo>
                <a:lnTo>
                  <a:pt x="4576464" y="5080000"/>
                </a:lnTo>
                <a:cubicBezTo>
                  <a:pt x="4581426" y="5080000"/>
                  <a:pt x="4581426" y="5084962"/>
                  <a:pt x="4576464" y="5094883"/>
                </a:cubicBezTo>
                <a:lnTo>
                  <a:pt x="4583906" y="5109766"/>
                </a:lnTo>
                <a:lnTo>
                  <a:pt x="4598788" y="5109766"/>
                </a:lnTo>
                <a:cubicBezTo>
                  <a:pt x="4593827" y="5114727"/>
                  <a:pt x="4593827" y="5117207"/>
                  <a:pt x="4598788" y="5117207"/>
                </a:cubicBezTo>
                <a:lnTo>
                  <a:pt x="4591347" y="5132090"/>
                </a:lnTo>
                <a:cubicBezTo>
                  <a:pt x="4586386" y="5132090"/>
                  <a:pt x="4586386" y="5137052"/>
                  <a:pt x="4591347" y="5146973"/>
                </a:cubicBezTo>
                <a:cubicBezTo>
                  <a:pt x="4596308" y="5156895"/>
                  <a:pt x="4601269" y="5164337"/>
                  <a:pt x="4606230" y="5169297"/>
                </a:cubicBezTo>
                <a:lnTo>
                  <a:pt x="4598788" y="5169297"/>
                </a:lnTo>
                <a:lnTo>
                  <a:pt x="4591347" y="5169297"/>
                </a:lnTo>
                <a:cubicBezTo>
                  <a:pt x="4596308" y="5164337"/>
                  <a:pt x="4595068" y="5156895"/>
                  <a:pt x="4587626" y="5146973"/>
                </a:cubicBezTo>
                <a:cubicBezTo>
                  <a:pt x="4580185" y="5137052"/>
                  <a:pt x="4571503" y="5132090"/>
                  <a:pt x="4561581" y="5132090"/>
                </a:cubicBezTo>
                <a:lnTo>
                  <a:pt x="4539257" y="5124649"/>
                </a:lnTo>
                <a:lnTo>
                  <a:pt x="4531816" y="5124649"/>
                </a:lnTo>
                <a:cubicBezTo>
                  <a:pt x="4526854" y="5124649"/>
                  <a:pt x="4524374" y="5119688"/>
                  <a:pt x="4524374" y="5109766"/>
                </a:cubicBezTo>
                <a:lnTo>
                  <a:pt x="4524374" y="5102325"/>
                </a:lnTo>
                <a:lnTo>
                  <a:pt x="4494609" y="5102325"/>
                </a:lnTo>
                <a:cubicBezTo>
                  <a:pt x="4474765" y="5102325"/>
                  <a:pt x="4462363" y="5099845"/>
                  <a:pt x="4457402" y="5094883"/>
                </a:cubicBezTo>
                <a:cubicBezTo>
                  <a:pt x="4452440" y="5089923"/>
                  <a:pt x="4449960" y="5087442"/>
                  <a:pt x="4449960" y="5087442"/>
                </a:cubicBezTo>
                <a:cubicBezTo>
                  <a:pt x="4444999" y="5087442"/>
                  <a:pt x="4443760" y="5088682"/>
                  <a:pt x="4446240" y="5091163"/>
                </a:cubicBezTo>
                <a:cubicBezTo>
                  <a:pt x="4448720" y="5093643"/>
                  <a:pt x="4449960" y="5097364"/>
                  <a:pt x="4449960" y="5102325"/>
                </a:cubicBezTo>
                <a:cubicBezTo>
                  <a:pt x="4459882" y="5112247"/>
                  <a:pt x="4462363" y="5122169"/>
                  <a:pt x="4457402" y="5132090"/>
                </a:cubicBezTo>
                <a:cubicBezTo>
                  <a:pt x="4447480" y="5132090"/>
                  <a:pt x="4440039" y="5134571"/>
                  <a:pt x="4435077" y="5139532"/>
                </a:cubicBezTo>
                <a:cubicBezTo>
                  <a:pt x="4440039" y="5144493"/>
                  <a:pt x="4437558" y="5151934"/>
                  <a:pt x="4427636" y="5161856"/>
                </a:cubicBezTo>
                <a:cubicBezTo>
                  <a:pt x="4422675" y="5161856"/>
                  <a:pt x="4418954" y="5163097"/>
                  <a:pt x="4416474" y="5165577"/>
                </a:cubicBezTo>
                <a:lnTo>
                  <a:pt x="4412340" y="5168057"/>
                </a:lnTo>
                <a:lnTo>
                  <a:pt x="4410893" y="5163716"/>
                </a:lnTo>
                <a:cubicBezTo>
                  <a:pt x="4409653" y="5162476"/>
                  <a:pt x="4407793" y="5161856"/>
                  <a:pt x="4405312" y="5161856"/>
                </a:cubicBezTo>
                <a:cubicBezTo>
                  <a:pt x="4400351" y="5156895"/>
                  <a:pt x="4395390" y="5155655"/>
                  <a:pt x="4390429" y="5158135"/>
                </a:cubicBezTo>
                <a:cubicBezTo>
                  <a:pt x="4385468" y="5160616"/>
                  <a:pt x="4382988" y="5164337"/>
                  <a:pt x="4382988" y="5169297"/>
                </a:cubicBezTo>
                <a:cubicBezTo>
                  <a:pt x="4382988" y="5169297"/>
                  <a:pt x="4381747" y="5170538"/>
                  <a:pt x="4379267" y="5173018"/>
                </a:cubicBezTo>
                <a:cubicBezTo>
                  <a:pt x="4376787" y="5175499"/>
                  <a:pt x="4375546" y="5176739"/>
                  <a:pt x="4375546" y="5176739"/>
                </a:cubicBezTo>
                <a:cubicBezTo>
                  <a:pt x="4365625" y="5176739"/>
                  <a:pt x="4359423" y="5177979"/>
                  <a:pt x="4356943" y="5180459"/>
                </a:cubicBezTo>
                <a:cubicBezTo>
                  <a:pt x="4354463" y="5182940"/>
                  <a:pt x="4348261" y="5184180"/>
                  <a:pt x="4338339" y="5184180"/>
                </a:cubicBezTo>
                <a:lnTo>
                  <a:pt x="4330898" y="5191622"/>
                </a:lnTo>
                <a:lnTo>
                  <a:pt x="4382988" y="5191622"/>
                </a:lnTo>
                <a:lnTo>
                  <a:pt x="4390429" y="5191622"/>
                </a:lnTo>
                <a:cubicBezTo>
                  <a:pt x="4390429" y="5191622"/>
                  <a:pt x="4387949" y="5192862"/>
                  <a:pt x="4382988" y="5195342"/>
                </a:cubicBezTo>
                <a:cubicBezTo>
                  <a:pt x="4378026" y="5197823"/>
                  <a:pt x="4373066" y="5199063"/>
                  <a:pt x="4368105" y="5199063"/>
                </a:cubicBezTo>
                <a:cubicBezTo>
                  <a:pt x="4358183" y="5199063"/>
                  <a:pt x="4353222" y="5205264"/>
                  <a:pt x="4353222" y="5217666"/>
                </a:cubicBezTo>
                <a:cubicBezTo>
                  <a:pt x="4353222" y="5230069"/>
                  <a:pt x="4350742" y="5237510"/>
                  <a:pt x="4345781" y="5239991"/>
                </a:cubicBezTo>
                <a:cubicBezTo>
                  <a:pt x="4340819" y="5242471"/>
                  <a:pt x="4338339" y="5241231"/>
                  <a:pt x="4338339" y="5236270"/>
                </a:cubicBezTo>
                <a:lnTo>
                  <a:pt x="4323456" y="5236270"/>
                </a:lnTo>
                <a:cubicBezTo>
                  <a:pt x="4313535" y="5241231"/>
                  <a:pt x="4303612" y="5243711"/>
                  <a:pt x="4293691" y="5243711"/>
                </a:cubicBezTo>
                <a:cubicBezTo>
                  <a:pt x="4268886" y="5248672"/>
                  <a:pt x="4256484" y="5253633"/>
                  <a:pt x="4256484" y="5258594"/>
                </a:cubicBezTo>
                <a:lnTo>
                  <a:pt x="4249042" y="5258594"/>
                </a:lnTo>
                <a:cubicBezTo>
                  <a:pt x="4244081" y="5253633"/>
                  <a:pt x="4236640" y="5251153"/>
                  <a:pt x="4226718" y="5251153"/>
                </a:cubicBezTo>
                <a:cubicBezTo>
                  <a:pt x="4211835" y="5251153"/>
                  <a:pt x="4209355" y="5246192"/>
                  <a:pt x="4219277" y="5236270"/>
                </a:cubicBezTo>
                <a:lnTo>
                  <a:pt x="4204394" y="5236270"/>
                </a:lnTo>
                <a:cubicBezTo>
                  <a:pt x="4199433" y="5246192"/>
                  <a:pt x="4191992" y="5251153"/>
                  <a:pt x="4182070" y="5251153"/>
                </a:cubicBezTo>
                <a:cubicBezTo>
                  <a:pt x="4172148" y="5251153"/>
                  <a:pt x="4167187" y="5253633"/>
                  <a:pt x="4167187" y="5258594"/>
                </a:cubicBezTo>
                <a:cubicBezTo>
                  <a:pt x="4167187" y="5258594"/>
                  <a:pt x="4165947" y="5259835"/>
                  <a:pt x="4163466" y="5262315"/>
                </a:cubicBezTo>
                <a:cubicBezTo>
                  <a:pt x="4160986" y="5264796"/>
                  <a:pt x="4159745" y="5266036"/>
                  <a:pt x="4159745" y="5266036"/>
                </a:cubicBezTo>
                <a:cubicBezTo>
                  <a:pt x="4149824" y="5261075"/>
                  <a:pt x="4144863" y="5263555"/>
                  <a:pt x="4144863" y="5273477"/>
                </a:cubicBezTo>
                <a:cubicBezTo>
                  <a:pt x="4144863" y="5278438"/>
                  <a:pt x="4143623" y="5282158"/>
                  <a:pt x="4141142" y="5284639"/>
                </a:cubicBezTo>
                <a:cubicBezTo>
                  <a:pt x="4138662" y="5287120"/>
                  <a:pt x="4132460" y="5288360"/>
                  <a:pt x="4122539" y="5288360"/>
                </a:cubicBezTo>
                <a:cubicBezTo>
                  <a:pt x="4112617" y="5288360"/>
                  <a:pt x="4106416" y="5288360"/>
                  <a:pt x="4103935" y="5288360"/>
                </a:cubicBezTo>
                <a:cubicBezTo>
                  <a:pt x="4101455" y="5288360"/>
                  <a:pt x="4100214" y="5290840"/>
                  <a:pt x="4100214" y="5295801"/>
                </a:cubicBezTo>
                <a:cubicBezTo>
                  <a:pt x="4100214" y="5300762"/>
                  <a:pt x="4101455" y="5305723"/>
                  <a:pt x="4103935" y="5310684"/>
                </a:cubicBezTo>
                <a:cubicBezTo>
                  <a:pt x="4106416" y="5315645"/>
                  <a:pt x="4110136" y="5315645"/>
                  <a:pt x="4115097" y="5310684"/>
                </a:cubicBezTo>
                <a:lnTo>
                  <a:pt x="4144863" y="5310684"/>
                </a:lnTo>
                <a:cubicBezTo>
                  <a:pt x="4139902" y="5310684"/>
                  <a:pt x="4136181" y="5311924"/>
                  <a:pt x="4133701" y="5314405"/>
                </a:cubicBezTo>
                <a:cubicBezTo>
                  <a:pt x="4131220" y="5316885"/>
                  <a:pt x="4126259" y="5318125"/>
                  <a:pt x="4118818" y="5318125"/>
                </a:cubicBezTo>
                <a:cubicBezTo>
                  <a:pt x="4111377" y="5318125"/>
                  <a:pt x="4105176" y="5318125"/>
                  <a:pt x="4100214" y="5318125"/>
                </a:cubicBezTo>
                <a:cubicBezTo>
                  <a:pt x="4095253" y="5318125"/>
                  <a:pt x="4090293" y="5318125"/>
                  <a:pt x="4085332" y="5318125"/>
                </a:cubicBezTo>
                <a:lnTo>
                  <a:pt x="4077890" y="5325567"/>
                </a:lnTo>
                <a:cubicBezTo>
                  <a:pt x="4072929" y="5325567"/>
                  <a:pt x="4070449" y="5320606"/>
                  <a:pt x="4070449" y="5310684"/>
                </a:cubicBezTo>
                <a:cubicBezTo>
                  <a:pt x="4070449" y="5300762"/>
                  <a:pt x="4072929" y="5293321"/>
                  <a:pt x="4077890" y="5288360"/>
                </a:cubicBezTo>
                <a:cubicBezTo>
                  <a:pt x="4082851" y="5283399"/>
                  <a:pt x="4082851" y="5280918"/>
                  <a:pt x="4077890" y="5280918"/>
                </a:cubicBezTo>
                <a:cubicBezTo>
                  <a:pt x="4072929" y="5280918"/>
                  <a:pt x="4067968" y="5280918"/>
                  <a:pt x="4063007" y="5280918"/>
                </a:cubicBezTo>
                <a:cubicBezTo>
                  <a:pt x="4053086" y="5290840"/>
                  <a:pt x="4050605" y="5295801"/>
                  <a:pt x="4055566" y="5295801"/>
                </a:cubicBezTo>
                <a:cubicBezTo>
                  <a:pt x="4060527" y="5300762"/>
                  <a:pt x="4060527" y="5305723"/>
                  <a:pt x="4055566" y="5310684"/>
                </a:cubicBezTo>
                <a:lnTo>
                  <a:pt x="4055566" y="5318125"/>
                </a:lnTo>
                <a:cubicBezTo>
                  <a:pt x="4070449" y="5323086"/>
                  <a:pt x="4070449" y="5337969"/>
                  <a:pt x="4055566" y="5362774"/>
                </a:cubicBezTo>
                <a:lnTo>
                  <a:pt x="4070449" y="5362774"/>
                </a:lnTo>
                <a:cubicBezTo>
                  <a:pt x="4075410" y="5362774"/>
                  <a:pt x="4077890" y="5362774"/>
                  <a:pt x="4077890" y="5362774"/>
                </a:cubicBezTo>
                <a:cubicBezTo>
                  <a:pt x="4077890" y="5362774"/>
                  <a:pt x="4075410" y="5360293"/>
                  <a:pt x="4070449" y="5355332"/>
                </a:cubicBezTo>
                <a:cubicBezTo>
                  <a:pt x="4065488" y="5350372"/>
                  <a:pt x="4064248" y="5346651"/>
                  <a:pt x="4066728" y="5344170"/>
                </a:cubicBezTo>
                <a:cubicBezTo>
                  <a:pt x="4069209" y="5341690"/>
                  <a:pt x="4072929" y="5341690"/>
                  <a:pt x="4077890" y="5344170"/>
                </a:cubicBezTo>
                <a:cubicBezTo>
                  <a:pt x="4082851" y="5346651"/>
                  <a:pt x="4087812" y="5346651"/>
                  <a:pt x="4092773" y="5344170"/>
                </a:cubicBezTo>
                <a:cubicBezTo>
                  <a:pt x="4097734" y="5341690"/>
                  <a:pt x="4100214" y="5337969"/>
                  <a:pt x="4100214" y="5333008"/>
                </a:cubicBezTo>
                <a:cubicBezTo>
                  <a:pt x="4100214" y="5328048"/>
                  <a:pt x="4103935" y="5326807"/>
                  <a:pt x="4111377" y="5329288"/>
                </a:cubicBezTo>
                <a:cubicBezTo>
                  <a:pt x="4118818" y="5331768"/>
                  <a:pt x="4127500" y="5331768"/>
                  <a:pt x="4137422" y="5329288"/>
                </a:cubicBezTo>
                <a:cubicBezTo>
                  <a:pt x="4147343" y="5326807"/>
                  <a:pt x="4153545" y="5326807"/>
                  <a:pt x="4156025" y="5329288"/>
                </a:cubicBezTo>
                <a:cubicBezTo>
                  <a:pt x="4158505" y="5331768"/>
                  <a:pt x="4157265" y="5335489"/>
                  <a:pt x="4152304" y="5340450"/>
                </a:cubicBezTo>
                <a:lnTo>
                  <a:pt x="4144863" y="5340450"/>
                </a:lnTo>
                <a:lnTo>
                  <a:pt x="4137422" y="5355332"/>
                </a:lnTo>
                <a:lnTo>
                  <a:pt x="4137422" y="5362774"/>
                </a:lnTo>
                <a:lnTo>
                  <a:pt x="4129980" y="5370215"/>
                </a:lnTo>
                <a:lnTo>
                  <a:pt x="4115097" y="5370215"/>
                </a:lnTo>
                <a:lnTo>
                  <a:pt x="4092773" y="5362774"/>
                </a:lnTo>
                <a:cubicBezTo>
                  <a:pt x="4092773" y="5362774"/>
                  <a:pt x="4092773" y="5365255"/>
                  <a:pt x="4092773" y="5370215"/>
                </a:cubicBezTo>
                <a:cubicBezTo>
                  <a:pt x="4092773" y="5375176"/>
                  <a:pt x="4087812" y="5380137"/>
                  <a:pt x="4077890" y="5385098"/>
                </a:cubicBezTo>
                <a:cubicBezTo>
                  <a:pt x="4058046" y="5395020"/>
                  <a:pt x="4050605" y="5404942"/>
                  <a:pt x="4055566" y="5414864"/>
                </a:cubicBezTo>
                <a:cubicBezTo>
                  <a:pt x="4055566" y="5414864"/>
                  <a:pt x="4056806" y="5416104"/>
                  <a:pt x="4059287" y="5418584"/>
                </a:cubicBezTo>
                <a:cubicBezTo>
                  <a:pt x="4061767" y="5421065"/>
                  <a:pt x="4063007" y="5422305"/>
                  <a:pt x="4063007" y="5422305"/>
                </a:cubicBezTo>
                <a:lnTo>
                  <a:pt x="4063007" y="5429747"/>
                </a:lnTo>
                <a:cubicBezTo>
                  <a:pt x="4048125" y="5429747"/>
                  <a:pt x="4040683" y="5429747"/>
                  <a:pt x="4040683" y="5429747"/>
                </a:cubicBezTo>
                <a:lnTo>
                  <a:pt x="4025800" y="5422305"/>
                </a:lnTo>
                <a:cubicBezTo>
                  <a:pt x="4025800" y="5427266"/>
                  <a:pt x="4029521" y="5430987"/>
                  <a:pt x="4036963" y="5433467"/>
                </a:cubicBezTo>
                <a:cubicBezTo>
                  <a:pt x="4044404" y="5435948"/>
                  <a:pt x="4045644" y="5439669"/>
                  <a:pt x="4040683" y="5444629"/>
                </a:cubicBezTo>
                <a:lnTo>
                  <a:pt x="4003476" y="5429747"/>
                </a:lnTo>
                <a:cubicBezTo>
                  <a:pt x="3998515" y="5429747"/>
                  <a:pt x="3988593" y="5429747"/>
                  <a:pt x="3973711" y="5429747"/>
                </a:cubicBezTo>
                <a:cubicBezTo>
                  <a:pt x="3958828" y="5429747"/>
                  <a:pt x="3943945" y="5429747"/>
                  <a:pt x="3929062" y="5429747"/>
                </a:cubicBezTo>
                <a:cubicBezTo>
                  <a:pt x="3914179" y="5429747"/>
                  <a:pt x="3906738" y="5432227"/>
                  <a:pt x="3906738" y="5437188"/>
                </a:cubicBezTo>
                <a:lnTo>
                  <a:pt x="3921621" y="5437188"/>
                </a:lnTo>
                <a:cubicBezTo>
                  <a:pt x="3926582" y="5437188"/>
                  <a:pt x="3930302" y="5437188"/>
                  <a:pt x="3932783" y="5437188"/>
                </a:cubicBezTo>
                <a:cubicBezTo>
                  <a:pt x="3935263" y="5437188"/>
                  <a:pt x="3938984" y="5439669"/>
                  <a:pt x="3943945" y="5444629"/>
                </a:cubicBezTo>
                <a:lnTo>
                  <a:pt x="3958828" y="5452071"/>
                </a:lnTo>
                <a:cubicBezTo>
                  <a:pt x="3958828" y="5452071"/>
                  <a:pt x="3943945" y="5452071"/>
                  <a:pt x="3914179" y="5452071"/>
                </a:cubicBezTo>
                <a:lnTo>
                  <a:pt x="3869531" y="5444629"/>
                </a:lnTo>
                <a:cubicBezTo>
                  <a:pt x="3874492" y="5444629"/>
                  <a:pt x="3875732" y="5443389"/>
                  <a:pt x="3873252" y="5440909"/>
                </a:cubicBezTo>
                <a:cubicBezTo>
                  <a:pt x="3870771" y="5438429"/>
                  <a:pt x="3867051" y="5437188"/>
                  <a:pt x="3862089" y="5437188"/>
                </a:cubicBezTo>
                <a:lnTo>
                  <a:pt x="3854648" y="5429747"/>
                </a:lnTo>
                <a:lnTo>
                  <a:pt x="3869531" y="5429747"/>
                </a:lnTo>
                <a:cubicBezTo>
                  <a:pt x="3904258" y="5429747"/>
                  <a:pt x="3929062" y="5422305"/>
                  <a:pt x="3943945" y="5407422"/>
                </a:cubicBezTo>
                <a:cubicBezTo>
                  <a:pt x="3938984" y="5402462"/>
                  <a:pt x="3931543" y="5395020"/>
                  <a:pt x="3921621" y="5385098"/>
                </a:cubicBezTo>
                <a:cubicBezTo>
                  <a:pt x="3911699" y="5385098"/>
                  <a:pt x="3909218" y="5382617"/>
                  <a:pt x="3914179" y="5377657"/>
                </a:cubicBezTo>
                <a:lnTo>
                  <a:pt x="3906738" y="5377657"/>
                </a:lnTo>
                <a:cubicBezTo>
                  <a:pt x="3881933" y="5377657"/>
                  <a:pt x="3869531" y="5380137"/>
                  <a:pt x="3869531" y="5385098"/>
                </a:cubicBezTo>
                <a:lnTo>
                  <a:pt x="3869531" y="5392540"/>
                </a:lnTo>
                <a:cubicBezTo>
                  <a:pt x="3864570" y="5397500"/>
                  <a:pt x="3859609" y="5397500"/>
                  <a:pt x="3854648" y="5392540"/>
                </a:cubicBezTo>
                <a:lnTo>
                  <a:pt x="3839765" y="5392540"/>
                </a:lnTo>
                <a:lnTo>
                  <a:pt x="3832324" y="5399981"/>
                </a:lnTo>
                <a:lnTo>
                  <a:pt x="3817441" y="5407422"/>
                </a:lnTo>
                <a:lnTo>
                  <a:pt x="3832324" y="5414864"/>
                </a:lnTo>
                <a:lnTo>
                  <a:pt x="3847207" y="5414864"/>
                </a:lnTo>
                <a:lnTo>
                  <a:pt x="3832324" y="5422305"/>
                </a:lnTo>
                <a:cubicBezTo>
                  <a:pt x="3822402" y="5427266"/>
                  <a:pt x="3814961" y="5427266"/>
                  <a:pt x="3810000" y="5422305"/>
                </a:cubicBezTo>
                <a:cubicBezTo>
                  <a:pt x="3795117" y="5417344"/>
                  <a:pt x="3780234" y="5419825"/>
                  <a:pt x="3765351" y="5429747"/>
                </a:cubicBezTo>
                <a:cubicBezTo>
                  <a:pt x="3760390" y="5434707"/>
                  <a:pt x="3754189" y="5437188"/>
                  <a:pt x="3746748" y="5437188"/>
                </a:cubicBezTo>
                <a:cubicBezTo>
                  <a:pt x="3739306" y="5437188"/>
                  <a:pt x="3734345" y="5438429"/>
                  <a:pt x="3731865" y="5440909"/>
                </a:cubicBezTo>
                <a:cubicBezTo>
                  <a:pt x="3729385" y="5443389"/>
                  <a:pt x="3730625" y="5447110"/>
                  <a:pt x="3735586" y="5452071"/>
                </a:cubicBezTo>
                <a:cubicBezTo>
                  <a:pt x="3740547" y="5457032"/>
                  <a:pt x="3745507" y="5457032"/>
                  <a:pt x="3750468" y="5452071"/>
                </a:cubicBezTo>
                <a:cubicBezTo>
                  <a:pt x="3755429" y="5447110"/>
                  <a:pt x="3772793" y="5447110"/>
                  <a:pt x="3802558" y="5452071"/>
                </a:cubicBezTo>
                <a:cubicBezTo>
                  <a:pt x="3812480" y="5452071"/>
                  <a:pt x="3817441" y="5455791"/>
                  <a:pt x="3817441" y="5463233"/>
                </a:cubicBezTo>
                <a:cubicBezTo>
                  <a:pt x="3817441" y="5470674"/>
                  <a:pt x="3812480" y="5474395"/>
                  <a:pt x="3802558" y="5474395"/>
                </a:cubicBezTo>
                <a:cubicBezTo>
                  <a:pt x="3797597" y="5474395"/>
                  <a:pt x="3795117" y="5475635"/>
                  <a:pt x="3795117" y="5478116"/>
                </a:cubicBezTo>
                <a:cubicBezTo>
                  <a:pt x="3795117" y="5480596"/>
                  <a:pt x="3797597" y="5481836"/>
                  <a:pt x="3802558" y="5481836"/>
                </a:cubicBezTo>
                <a:cubicBezTo>
                  <a:pt x="3802558" y="5481836"/>
                  <a:pt x="3801318" y="5481836"/>
                  <a:pt x="3798838" y="5481836"/>
                </a:cubicBezTo>
                <a:cubicBezTo>
                  <a:pt x="3796357" y="5481836"/>
                  <a:pt x="3792636" y="5481836"/>
                  <a:pt x="3787675" y="5481836"/>
                </a:cubicBezTo>
                <a:cubicBezTo>
                  <a:pt x="3782714" y="5476876"/>
                  <a:pt x="3777754" y="5475635"/>
                  <a:pt x="3772793" y="5478116"/>
                </a:cubicBezTo>
                <a:cubicBezTo>
                  <a:pt x="3767832" y="5480596"/>
                  <a:pt x="3765351" y="5484317"/>
                  <a:pt x="3765351" y="5489278"/>
                </a:cubicBezTo>
                <a:cubicBezTo>
                  <a:pt x="3765351" y="5499200"/>
                  <a:pt x="3765351" y="5504161"/>
                  <a:pt x="3765351" y="5504161"/>
                </a:cubicBezTo>
                <a:cubicBezTo>
                  <a:pt x="3755429" y="5504161"/>
                  <a:pt x="3745507" y="5499200"/>
                  <a:pt x="3735586" y="5489278"/>
                </a:cubicBezTo>
                <a:cubicBezTo>
                  <a:pt x="3735586" y="5484317"/>
                  <a:pt x="3730625" y="5481836"/>
                  <a:pt x="3720703" y="5481836"/>
                </a:cubicBezTo>
                <a:lnTo>
                  <a:pt x="3713261" y="5481836"/>
                </a:lnTo>
                <a:cubicBezTo>
                  <a:pt x="3713261" y="5476876"/>
                  <a:pt x="3712021" y="5474395"/>
                  <a:pt x="3709541" y="5474395"/>
                </a:cubicBezTo>
                <a:cubicBezTo>
                  <a:pt x="3707060" y="5474395"/>
                  <a:pt x="3700859" y="5474395"/>
                  <a:pt x="3690937" y="5474395"/>
                </a:cubicBezTo>
                <a:lnTo>
                  <a:pt x="3683496" y="5481836"/>
                </a:lnTo>
                <a:lnTo>
                  <a:pt x="3705820" y="5504161"/>
                </a:lnTo>
                <a:cubicBezTo>
                  <a:pt x="3700859" y="5504161"/>
                  <a:pt x="3700859" y="5506641"/>
                  <a:pt x="3705820" y="5511602"/>
                </a:cubicBezTo>
                <a:lnTo>
                  <a:pt x="3683496" y="5511602"/>
                </a:lnTo>
                <a:cubicBezTo>
                  <a:pt x="3678535" y="5506641"/>
                  <a:pt x="3674814" y="5502921"/>
                  <a:pt x="3672334" y="5500440"/>
                </a:cubicBezTo>
                <a:cubicBezTo>
                  <a:pt x="3669853" y="5497959"/>
                  <a:pt x="3668613" y="5496719"/>
                  <a:pt x="3668613" y="5496719"/>
                </a:cubicBezTo>
                <a:lnTo>
                  <a:pt x="3661172" y="5489278"/>
                </a:lnTo>
                <a:cubicBezTo>
                  <a:pt x="3651250" y="5469434"/>
                  <a:pt x="3636367" y="5466954"/>
                  <a:pt x="3616523" y="5481836"/>
                </a:cubicBezTo>
                <a:cubicBezTo>
                  <a:pt x="3611562" y="5486797"/>
                  <a:pt x="3601640" y="5488038"/>
                  <a:pt x="3586757" y="5485557"/>
                </a:cubicBezTo>
                <a:cubicBezTo>
                  <a:pt x="3571875" y="5483076"/>
                  <a:pt x="3564433" y="5480596"/>
                  <a:pt x="3564433" y="5478116"/>
                </a:cubicBezTo>
                <a:cubicBezTo>
                  <a:pt x="3564433" y="5475635"/>
                  <a:pt x="3559472" y="5474395"/>
                  <a:pt x="3549550" y="5474395"/>
                </a:cubicBezTo>
                <a:cubicBezTo>
                  <a:pt x="3539629" y="5474395"/>
                  <a:pt x="3534668" y="5476876"/>
                  <a:pt x="3534668" y="5481836"/>
                </a:cubicBezTo>
                <a:lnTo>
                  <a:pt x="3527226" y="5481836"/>
                </a:lnTo>
                <a:cubicBezTo>
                  <a:pt x="3517304" y="5476876"/>
                  <a:pt x="3504902" y="5474395"/>
                  <a:pt x="3490019" y="5474395"/>
                </a:cubicBezTo>
                <a:lnTo>
                  <a:pt x="3467695" y="5466954"/>
                </a:lnTo>
                <a:cubicBezTo>
                  <a:pt x="3467695" y="5461993"/>
                  <a:pt x="3470175" y="5460752"/>
                  <a:pt x="3475136" y="5463233"/>
                </a:cubicBezTo>
                <a:cubicBezTo>
                  <a:pt x="3480097" y="5465714"/>
                  <a:pt x="3486298" y="5464473"/>
                  <a:pt x="3493740" y="5459512"/>
                </a:cubicBezTo>
                <a:cubicBezTo>
                  <a:pt x="3501181" y="5454551"/>
                  <a:pt x="3499941" y="5452071"/>
                  <a:pt x="3490019" y="5452071"/>
                </a:cubicBezTo>
                <a:cubicBezTo>
                  <a:pt x="3485058" y="5447110"/>
                  <a:pt x="3481337" y="5444629"/>
                  <a:pt x="3478857" y="5444629"/>
                </a:cubicBezTo>
                <a:cubicBezTo>
                  <a:pt x="3476377" y="5444629"/>
                  <a:pt x="3475136" y="5442149"/>
                  <a:pt x="3475136" y="5437188"/>
                </a:cubicBezTo>
                <a:cubicBezTo>
                  <a:pt x="3470175" y="5427266"/>
                  <a:pt x="3457773" y="5434707"/>
                  <a:pt x="3437929" y="5459512"/>
                </a:cubicBezTo>
                <a:cubicBezTo>
                  <a:pt x="3432968" y="5464473"/>
                  <a:pt x="3434209" y="5469434"/>
                  <a:pt x="3441650" y="5474395"/>
                </a:cubicBezTo>
                <a:cubicBezTo>
                  <a:pt x="3449091" y="5479356"/>
                  <a:pt x="3455292" y="5481836"/>
                  <a:pt x="3460254" y="5481836"/>
                </a:cubicBezTo>
                <a:cubicBezTo>
                  <a:pt x="3465215" y="5481836"/>
                  <a:pt x="3468935" y="5481836"/>
                  <a:pt x="3471416" y="5481836"/>
                </a:cubicBezTo>
                <a:cubicBezTo>
                  <a:pt x="3473896" y="5481836"/>
                  <a:pt x="3475136" y="5484317"/>
                  <a:pt x="3475136" y="5489278"/>
                </a:cubicBezTo>
                <a:cubicBezTo>
                  <a:pt x="3475136" y="5494239"/>
                  <a:pt x="3468935" y="5496719"/>
                  <a:pt x="3456533" y="5496719"/>
                </a:cubicBezTo>
                <a:cubicBezTo>
                  <a:pt x="3444130" y="5496719"/>
                  <a:pt x="3435449" y="5496719"/>
                  <a:pt x="3430488" y="5496719"/>
                </a:cubicBezTo>
                <a:lnTo>
                  <a:pt x="3415605" y="5489278"/>
                </a:lnTo>
                <a:cubicBezTo>
                  <a:pt x="3415605" y="5484317"/>
                  <a:pt x="3413125" y="5481836"/>
                  <a:pt x="3408164" y="5481836"/>
                </a:cubicBezTo>
                <a:cubicBezTo>
                  <a:pt x="3403203" y="5481836"/>
                  <a:pt x="3400722" y="5484317"/>
                  <a:pt x="3400722" y="5489278"/>
                </a:cubicBezTo>
                <a:lnTo>
                  <a:pt x="3378398" y="5504161"/>
                </a:lnTo>
                <a:cubicBezTo>
                  <a:pt x="3363515" y="5514083"/>
                  <a:pt x="3356074" y="5521524"/>
                  <a:pt x="3356074" y="5526485"/>
                </a:cubicBezTo>
                <a:cubicBezTo>
                  <a:pt x="3361035" y="5531446"/>
                  <a:pt x="3363515" y="5532686"/>
                  <a:pt x="3363515" y="5530206"/>
                </a:cubicBezTo>
                <a:cubicBezTo>
                  <a:pt x="3363515" y="5527725"/>
                  <a:pt x="3370957" y="5526485"/>
                  <a:pt x="3385839" y="5526485"/>
                </a:cubicBezTo>
                <a:cubicBezTo>
                  <a:pt x="3390800" y="5526485"/>
                  <a:pt x="3395761" y="5526485"/>
                  <a:pt x="3400722" y="5526485"/>
                </a:cubicBezTo>
                <a:cubicBezTo>
                  <a:pt x="3405683" y="5526485"/>
                  <a:pt x="3410644" y="5526485"/>
                  <a:pt x="3415605" y="5526485"/>
                </a:cubicBezTo>
                <a:cubicBezTo>
                  <a:pt x="3420566" y="5526485"/>
                  <a:pt x="3420566" y="5528965"/>
                  <a:pt x="3415605" y="5533926"/>
                </a:cubicBezTo>
                <a:cubicBezTo>
                  <a:pt x="3415605" y="5533926"/>
                  <a:pt x="3414365" y="5533926"/>
                  <a:pt x="3411884" y="5533926"/>
                </a:cubicBezTo>
                <a:cubicBezTo>
                  <a:pt x="3409404" y="5533926"/>
                  <a:pt x="3405683" y="5533926"/>
                  <a:pt x="3400722" y="5533926"/>
                </a:cubicBezTo>
                <a:cubicBezTo>
                  <a:pt x="3390800" y="5533926"/>
                  <a:pt x="3383359" y="5536407"/>
                  <a:pt x="3378398" y="5541367"/>
                </a:cubicBezTo>
                <a:lnTo>
                  <a:pt x="3378398" y="5556250"/>
                </a:lnTo>
                <a:cubicBezTo>
                  <a:pt x="3378398" y="5561212"/>
                  <a:pt x="3375918" y="5567412"/>
                  <a:pt x="3370957" y="5574854"/>
                </a:cubicBezTo>
                <a:cubicBezTo>
                  <a:pt x="3365996" y="5582295"/>
                  <a:pt x="3361035" y="5584776"/>
                  <a:pt x="3356074" y="5582295"/>
                </a:cubicBezTo>
                <a:cubicBezTo>
                  <a:pt x="3351113" y="5579815"/>
                  <a:pt x="3346152" y="5578574"/>
                  <a:pt x="3341191" y="5578574"/>
                </a:cubicBezTo>
                <a:lnTo>
                  <a:pt x="3348632" y="5593457"/>
                </a:lnTo>
                <a:cubicBezTo>
                  <a:pt x="3368476" y="5593457"/>
                  <a:pt x="3382119" y="5593457"/>
                  <a:pt x="3389560" y="5593457"/>
                </a:cubicBezTo>
                <a:cubicBezTo>
                  <a:pt x="3397001" y="5593457"/>
                  <a:pt x="3403203" y="5595938"/>
                  <a:pt x="3408164" y="5600899"/>
                </a:cubicBezTo>
                <a:lnTo>
                  <a:pt x="3348632" y="5608340"/>
                </a:lnTo>
                <a:cubicBezTo>
                  <a:pt x="3338711" y="5608340"/>
                  <a:pt x="3328788" y="5608340"/>
                  <a:pt x="3318867" y="5608340"/>
                </a:cubicBezTo>
                <a:cubicBezTo>
                  <a:pt x="3308945" y="5608340"/>
                  <a:pt x="3300263" y="5608340"/>
                  <a:pt x="3292822" y="5608340"/>
                </a:cubicBezTo>
                <a:cubicBezTo>
                  <a:pt x="3285380" y="5608340"/>
                  <a:pt x="3279179" y="5608340"/>
                  <a:pt x="3274218" y="5608340"/>
                </a:cubicBezTo>
                <a:cubicBezTo>
                  <a:pt x="3269257" y="5613301"/>
                  <a:pt x="3266777" y="5612061"/>
                  <a:pt x="3266777" y="5604619"/>
                </a:cubicBezTo>
                <a:cubicBezTo>
                  <a:pt x="3266777" y="5597178"/>
                  <a:pt x="3271738" y="5593457"/>
                  <a:pt x="3281660" y="5593457"/>
                </a:cubicBezTo>
                <a:lnTo>
                  <a:pt x="3303984" y="5571133"/>
                </a:lnTo>
                <a:lnTo>
                  <a:pt x="3311425" y="5563692"/>
                </a:lnTo>
                <a:cubicBezTo>
                  <a:pt x="3346152" y="5573614"/>
                  <a:pt x="3363515" y="5571133"/>
                  <a:pt x="3363515" y="5556250"/>
                </a:cubicBezTo>
                <a:cubicBezTo>
                  <a:pt x="3363515" y="5546329"/>
                  <a:pt x="3351113" y="5541367"/>
                  <a:pt x="3326308" y="5541367"/>
                </a:cubicBezTo>
                <a:cubicBezTo>
                  <a:pt x="3321347" y="5541367"/>
                  <a:pt x="3317626" y="5541367"/>
                  <a:pt x="3315146" y="5541367"/>
                </a:cubicBezTo>
                <a:cubicBezTo>
                  <a:pt x="3312666" y="5541367"/>
                  <a:pt x="3311425" y="5541367"/>
                  <a:pt x="3311425" y="5541367"/>
                </a:cubicBezTo>
                <a:lnTo>
                  <a:pt x="3296542" y="5533926"/>
                </a:lnTo>
                <a:cubicBezTo>
                  <a:pt x="3291581" y="5533926"/>
                  <a:pt x="3284140" y="5536407"/>
                  <a:pt x="3274218" y="5541367"/>
                </a:cubicBezTo>
                <a:cubicBezTo>
                  <a:pt x="3264296" y="5546329"/>
                  <a:pt x="3259335" y="5551289"/>
                  <a:pt x="3259335" y="5556250"/>
                </a:cubicBezTo>
                <a:cubicBezTo>
                  <a:pt x="3259335" y="5566172"/>
                  <a:pt x="3255615" y="5571133"/>
                  <a:pt x="3248173" y="5571133"/>
                </a:cubicBezTo>
                <a:cubicBezTo>
                  <a:pt x="3240732" y="5571133"/>
                  <a:pt x="3234531" y="5576094"/>
                  <a:pt x="3229570" y="5586016"/>
                </a:cubicBezTo>
                <a:cubicBezTo>
                  <a:pt x="3219648" y="5605860"/>
                  <a:pt x="3204765" y="5613301"/>
                  <a:pt x="3184921" y="5608340"/>
                </a:cubicBezTo>
                <a:cubicBezTo>
                  <a:pt x="3175000" y="5603379"/>
                  <a:pt x="3167558" y="5603379"/>
                  <a:pt x="3162597" y="5608340"/>
                </a:cubicBezTo>
                <a:cubicBezTo>
                  <a:pt x="3157636" y="5608340"/>
                  <a:pt x="3146474" y="5608340"/>
                  <a:pt x="3129111" y="5608340"/>
                </a:cubicBezTo>
                <a:cubicBezTo>
                  <a:pt x="3111747" y="5608340"/>
                  <a:pt x="3095625" y="5608340"/>
                  <a:pt x="3080742" y="5608340"/>
                </a:cubicBezTo>
                <a:cubicBezTo>
                  <a:pt x="3065859" y="5613301"/>
                  <a:pt x="3058417" y="5618262"/>
                  <a:pt x="3058417" y="5623223"/>
                </a:cubicBezTo>
                <a:cubicBezTo>
                  <a:pt x="3058417" y="5628184"/>
                  <a:pt x="3055937" y="5633145"/>
                  <a:pt x="3050976" y="5638106"/>
                </a:cubicBezTo>
                <a:cubicBezTo>
                  <a:pt x="3046015" y="5643066"/>
                  <a:pt x="3043535" y="5645547"/>
                  <a:pt x="3043535" y="5645547"/>
                </a:cubicBezTo>
                <a:cubicBezTo>
                  <a:pt x="3038574" y="5640586"/>
                  <a:pt x="3037333" y="5638106"/>
                  <a:pt x="3039814" y="5638106"/>
                </a:cubicBezTo>
                <a:cubicBezTo>
                  <a:pt x="3042295" y="5638106"/>
                  <a:pt x="3043535" y="5635626"/>
                  <a:pt x="3043535" y="5630664"/>
                </a:cubicBezTo>
                <a:cubicBezTo>
                  <a:pt x="3053457" y="5625704"/>
                  <a:pt x="3048495" y="5618262"/>
                  <a:pt x="3028652" y="5608340"/>
                </a:cubicBezTo>
                <a:cubicBezTo>
                  <a:pt x="3013769" y="5603379"/>
                  <a:pt x="3001367" y="5600899"/>
                  <a:pt x="2991445" y="5600899"/>
                </a:cubicBezTo>
                <a:cubicBezTo>
                  <a:pt x="2971601" y="5600899"/>
                  <a:pt x="2961679" y="5598419"/>
                  <a:pt x="2961679" y="5593457"/>
                </a:cubicBezTo>
                <a:cubicBezTo>
                  <a:pt x="2961679" y="5588496"/>
                  <a:pt x="2961679" y="5583536"/>
                  <a:pt x="2961679" y="5578574"/>
                </a:cubicBezTo>
                <a:lnTo>
                  <a:pt x="2939355" y="5578574"/>
                </a:lnTo>
                <a:cubicBezTo>
                  <a:pt x="2939355" y="5583536"/>
                  <a:pt x="2939355" y="5588496"/>
                  <a:pt x="2939355" y="5593457"/>
                </a:cubicBezTo>
                <a:cubicBezTo>
                  <a:pt x="2944316" y="5598419"/>
                  <a:pt x="2944316" y="5602139"/>
                  <a:pt x="2939355" y="5604619"/>
                </a:cubicBezTo>
                <a:cubicBezTo>
                  <a:pt x="2934394" y="5607100"/>
                  <a:pt x="2931914" y="5610821"/>
                  <a:pt x="2931914" y="5615781"/>
                </a:cubicBezTo>
                <a:cubicBezTo>
                  <a:pt x="2931914" y="5620743"/>
                  <a:pt x="2929433" y="5623223"/>
                  <a:pt x="2924472" y="5623223"/>
                </a:cubicBezTo>
                <a:cubicBezTo>
                  <a:pt x="2919511" y="5623223"/>
                  <a:pt x="2917031" y="5620743"/>
                  <a:pt x="2917031" y="5615781"/>
                </a:cubicBezTo>
                <a:lnTo>
                  <a:pt x="2902148" y="5600899"/>
                </a:lnTo>
                <a:cubicBezTo>
                  <a:pt x="2892226" y="5600899"/>
                  <a:pt x="2884784" y="5602139"/>
                  <a:pt x="2879824" y="5604619"/>
                </a:cubicBezTo>
                <a:cubicBezTo>
                  <a:pt x="2874863" y="5607100"/>
                  <a:pt x="2872382" y="5605860"/>
                  <a:pt x="2872382" y="5600899"/>
                </a:cubicBezTo>
                <a:lnTo>
                  <a:pt x="2857500" y="5586016"/>
                </a:lnTo>
                <a:cubicBezTo>
                  <a:pt x="2832695" y="5576094"/>
                  <a:pt x="2822773" y="5566172"/>
                  <a:pt x="2827734" y="5556250"/>
                </a:cubicBezTo>
                <a:cubicBezTo>
                  <a:pt x="2827734" y="5546329"/>
                  <a:pt x="2830215" y="5543848"/>
                  <a:pt x="2835175" y="5548809"/>
                </a:cubicBezTo>
                <a:lnTo>
                  <a:pt x="2850058" y="5541367"/>
                </a:lnTo>
                <a:cubicBezTo>
                  <a:pt x="2840136" y="5531446"/>
                  <a:pt x="2845097" y="5526485"/>
                  <a:pt x="2864941" y="5526485"/>
                </a:cubicBezTo>
                <a:lnTo>
                  <a:pt x="2872382" y="5541367"/>
                </a:lnTo>
                <a:cubicBezTo>
                  <a:pt x="2867422" y="5541367"/>
                  <a:pt x="2864941" y="5543848"/>
                  <a:pt x="2864941" y="5548809"/>
                </a:cubicBezTo>
                <a:cubicBezTo>
                  <a:pt x="2864941" y="5553770"/>
                  <a:pt x="2872382" y="5551289"/>
                  <a:pt x="2887265" y="5541367"/>
                </a:cubicBezTo>
                <a:cubicBezTo>
                  <a:pt x="2902148" y="5531446"/>
                  <a:pt x="2912070" y="5531446"/>
                  <a:pt x="2917031" y="5541367"/>
                </a:cubicBezTo>
                <a:cubicBezTo>
                  <a:pt x="2917031" y="5541367"/>
                  <a:pt x="2923232" y="5540127"/>
                  <a:pt x="2935634" y="5537647"/>
                </a:cubicBezTo>
                <a:cubicBezTo>
                  <a:pt x="2948036" y="5535167"/>
                  <a:pt x="2956718" y="5535167"/>
                  <a:pt x="2961679" y="5537647"/>
                </a:cubicBezTo>
                <a:cubicBezTo>
                  <a:pt x="2966640" y="5540127"/>
                  <a:pt x="2974081" y="5541367"/>
                  <a:pt x="2984003" y="5541367"/>
                </a:cubicBezTo>
                <a:lnTo>
                  <a:pt x="2998886" y="5548809"/>
                </a:lnTo>
                <a:cubicBezTo>
                  <a:pt x="2998886" y="5548809"/>
                  <a:pt x="3001367" y="5548809"/>
                  <a:pt x="3006328" y="5548809"/>
                </a:cubicBezTo>
                <a:lnTo>
                  <a:pt x="3021210" y="5556250"/>
                </a:lnTo>
                <a:cubicBezTo>
                  <a:pt x="3021210" y="5561212"/>
                  <a:pt x="3023691" y="5563692"/>
                  <a:pt x="3028652" y="5563692"/>
                </a:cubicBezTo>
                <a:cubicBezTo>
                  <a:pt x="3033613" y="5563692"/>
                  <a:pt x="3036093" y="5566172"/>
                  <a:pt x="3036093" y="5571133"/>
                </a:cubicBezTo>
                <a:cubicBezTo>
                  <a:pt x="3036093" y="5576094"/>
                  <a:pt x="3038574" y="5578574"/>
                  <a:pt x="3043535" y="5578574"/>
                </a:cubicBezTo>
                <a:cubicBezTo>
                  <a:pt x="3048495" y="5578574"/>
                  <a:pt x="3050976" y="5576094"/>
                  <a:pt x="3050976" y="5571133"/>
                </a:cubicBezTo>
                <a:cubicBezTo>
                  <a:pt x="3046015" y="5566172"/>
                  <a:pt x="3044775" y="5563692"/>
                  <a:pt x="3047255" y="5563692"/>
                </a:cubicBezTo>
                <a:cubicBezTo>
                  <a:pt x="3049736" y="5563692"/>
                  <a:pt x="3053457" y="5563692"/>
                  <a:pt x="3058417" y="5563692"/>
                </a:cubicBezTo>
                <a:lnTo>
                  <a:pt x="3065859" y="5548809"/>
                </a:lnTo>
                <a:cubicBezTo>
                  <a:pt x="3065859" y="5528965"/>
                  <a:pt x="3063378" y="5528965"/>
                  <a:pt x="3058417" y="5548809"/>
                </a:cubicBezTo>
                <a:lnTo>
                  <a:pt x="3043535" y="5556250"/>
                </a:lnTo>
                <a:cubicBezTo>
                  <a:pt x="3043535" y="5551289"/>
                  <a:pt x="3046015" y="5546329"/>
                  <a:pt x="3050976" y="5541367"/>
                </a:cubicBezTo>
                <a:lnTo>
                  <a:pt x="3043535" y="5533926"/>
                </a:lnTo>
                <a:cubicBezTo>
                  <a:pt x="3038574" y="5533926"/>
                  <a:pt x="3034853" y="5533926"/>
                  <a:pt x="3032373" y="5533926"/>
                </a:cubicBezTo>
                <a:cubicBezTo>
                  <a:pt x="3029892" y="5533926"/>
                  <a:pt x="3026171" y="5533926"/>
                  <a:pt x="3021210" y="5533926"/>
                </a:cubicBezTo>
                <a:cubicBezTo>
                  <a:pt x="3021210" y="5538887"/>
                  <a:pt x="3018730" y="5541367"/>
                  <a:pt x="3013769" y="5541367"/>
                </a:cubicBezTo>
                <a:cubicBezTo>
                  <a:pt x="3013769" y="5536407"/>
                  <a:pt x="3006328" y="5533926"/>
                  <a:pt x="2991445" y="5533926"/>
                </a:cubicBezTo>
                <a:cubicBezTo>
                  <a:pt x="2981523" y="5533926"/>
                  <a:pt x="2975322" y="5533926"/>
                  <a:pt x="2972841" y="5533926"/>
                </a:cubicBezTo>
                <a:cubicBezTo>
                  <a:pt x="2970361" y="5533926"/>
                  <a:pt x="2969121" y="5531446"/>
                  <a:pt x="2969121" y="5526485"/>
                </a:cubicBezTo>
                <a:cubicBezTo>
                  <a:pt x="2969121" y="5521524"/>
                  <a:pt x="2966640" y="5516563"/>
                  <a:pt x="2961679" y="5511602"/>
                </a:cubicBezTo>
                <a:lnTo>
                  <a:pt x="2969121" y="5511602"/>
                </a:lnTo>
                <a:lnTo>
                  <a:pt x="2976562" y="5504161"/>
                </a:lnTo>
                <a:cubicBezTo>
                  <a:pt x="2971601" y="5504161"/>
                  <a:pt x="2967881" y="5502921"/>
                  <a:pt x="2965400" y="5500440"/>
                </a:cubicBezTo>
                <a:cubicBezTo>
                  <a:pt x="2962919" y="5497959"/>
                  <a:pt x="2961679" y="5499200"/>
                  <a:pt x="2961679" y="5504161"/>
                </a:cubicBezTo>
                <a:cubicBezTo>
                  <a:pt x="2956718" y="5504161"/>
                  <a:pt x="2954238" y="5501680"/>
                  <a:pt x="2954238" y="5496719"/>
                </a:cubicBezTo>
                <a:cubicBezTo>
                  <a:pt x="2959199" y="5496719"/>
                  <a:pt x="2961679" y="5494239"/>
                  <a:pt x="2961679" y="5489278"/>
                </a:cubicBezTo>
                <a:cubicBezTo>
                  <a:pt x="2961679" y="5484317"/>
                  <a:pt x="2957959" y="5483076"/>
                  <a:pt x="2950517" y="5485557"/>
                </a:cubicBezTo>
                <a:cubicBezTo>
                  <a:pt x="2943076" y="5488038"/>
                  <a:pt x="2936874" y="5486797"/>
                  <a:pt x="2931914" y="5481836"/>
                </a:cubicBezTo>
                <a:cubicBezTo>
                  <a:pt x="2931914" y="5481836"/>
                  <a:pt x="2930674" y="5480596"/>
                  <a:pt x="2928193" y="5478116"/>
                </a:cubicBezTo>
                <a:cubicBezTo>
                  <a:pt x="2925712" y="5475635"/>
                  <a:pt x="2921992" y="5474395"/>
                  <a:pt x="2917031" y="5474395"/>
                </a:cubicBezTo>
                <a:lnTo>
                  <a:pt x="2902148" y="5474395"/>
                </a:lnTo>
                <a:cubicBezTo>
                  <a:pt x="2897187" y="5469434"/>
                  <a:pt x="2893467" y="5465714"/>
                  <a:pt x="2890986" y="5463233"/>
                </a:cubicBezTo>
                <a:cubicBezTo>
                  <a:pt x="2888505" y="5460752"/>
                  <a:pt x="2884784" y="5459512"/>
                  <a:pt x="2879824" y="5459512"/>
                </a:cubicBezTo>
                <a:cubicBezTo>
                  <a:pt x="2874863" y="5459512"/>
                  <a:pt x="2872382" y="5460752"/>
                  <a:pt x="2872382" y="5463233"/>
                </a:cubicBezTo>
                <a:cubicBezTo>
                  <a:pt x="2872382" y="5465714"/>
                  <a:pt x="2872382" y="5469434"/>
                  <a:pt x="2872382" y="5474395"/>
                </a:cubicBezTo>
                <a:lnTo>
                  <a:pt x="2864941" y="5481836"/>
                </a:lnTo>
                <a:lnTo>
                  <a:pt x="2857500" y="5496719"/>
                </a:lnTo>
                <a:cubicBezTo>
                  <a:pt x="2857500" y="5506641"/>
                  <a:pt x="2856259" y="5514083"/>
                  <a:pt x="2853779" y="5519043"/>
                </a:cubicBezTo>
                <a:cubicBezTo>
                  <a:pt x="2851298" y="5524004"/>
                  <a:pt x="2847577" y="5525245"/>
                  <a:pt x="2842617" y="5522764"/>
                </a:cubicBezTo>
                <a:cubicBezTo>
                  <a:pt x="2837656" y="5520283"/>
                  <a:pt x="2832695" y="5521524"/>
                  <a:pt x="2827734" y="5526485"/>
                </a:cubicBezTo>
                <a:cubicBezTo>
                  <a:pt x="2822773" y="5531446"/>
                  <a:pt x="2820292" y="5536407"/>
                  <a:pt x="2820292" y="5541367"/>
                </a:cubicBezTo>
                <a:cubicBezTo>
                  <a:pt x="2820292" y="5551289"/>
                  <a:pt x="2815332" y="5556250"/>
                  <a:pt x="2805410" y="5556250"/>
                </a:cubicBezTo>
                <a:cubicBezTo>
                  <a:pt x="2800449" y="5556250"/>
                  <a:pt x="2796728" y="5556250"/>
                  <a:pt x="2794248" y="5556250"/>
                </a:cubicBezTo>
                <a:cubicBezTo>
                  <a:pt x="2791767" y="5556250"/>
                  <a:pt x="2790527" y="5555010"/>
                  <a:pt x="2790527" y="5552529"/>
                </a:cubicBezTo>
                <a:cubicBezTo>
                  <a:pt x="2790527" y="5550049"/>
                  <a:pt x="2793008" y="5548809"/>
                  <a:pt x="2797968" y="5548809"/>
                </a:cubicBezTo>
                <a:cubicBezTo>
                  <a:pt x="2802929" y="5548809"/>
                  <a:pt x="2805410" y="5548809"/>
                  <a:pt x="2805410" y="5548809"/>
                </a:cubicBezTo>
                <a:cubicBezTo>
                  <a:pt x="2805410" y="5548809"/>
                  <a:pt x="2807890" y="5546329"/>
                  <a:pt x="2812851" y="5541367"/>
                </a:cubicBezTo>
                <a:cubicBezTo>
                  <a:pt x="2812851" y="5541367"/>
                  <a:pt x="2810370" y="5541367"/>
                  <a:pt x="2805410" y="5541367"/>
                </a:cubicBezTo>
                <a:lnTo>
                  <a:pt x="2812851" y="5519043"/>
                </a:lnTo>
                <a:cubicBezTo>
                  <a:pt x="2817812" y="5514083"/>
                  <a:pt x="2825253" y="5509122"/>
                  <a:pt x="2835175" y="5504161"/>
                </a:cubicBezTo>
                <a:lnTo>
                  <a:pt x="2850058" y="5504161"/>
                </a:lnTo>
                <a:lnTo>
                  <a:pt x="2835175" y="5496719"/>
                </a:lnTo>
                <a:lnTo>
                  <a:pt x="2820292" y="5481836"/>
                </a:lnTo>
                <a:cubicBezTo>
                  <a:pt x="2820292" y="5476876"/>
                  <a:pt x="2817812" y="5476876"/>
                  <a:pt x="2812851" y="5481836"/>
                </a:cubicBezTo>
                <a:cubicBezTo>
                  <a:pt x="2807890" y="5486797"/>
                  <a:pt x="2804170" y="5488038"/>
                  <a:pt x="2801689" y="5485557"/>
                </a:cubicBezTo>
                <a:cubicBezTo>
                  <a:pt x="2799208" y="5483076"/>
                  <a:pt x="2800449" y="5479356"/>
                  <a:pt x="2805410" y="5474395"/>
                </a:cubicBezTo>
                <a:cubicBezTo>
                  <a:pt x="2805410" y="5469434"/>
                  <a:pt x="2802929" y="5464473"/>
                  <a:pt x="2797968" y="5459512"/>
                </a:cubicBezTo>
                <a:cubicBezTo>
                  <a:pt x="2793008" y="5454551"/>
                  <a:pt x="2790527" y="5452071"/>
                  <a:pt x="2790527" y="5452071"/>
                </a:cubicBezTo>
                <a:lnTo>
                  <a:pt x="2768203" y="5452071"/>
                </a:lnTo>
                <a:cubicBezTo>
                  <a:pt x="2773163" y="5447110"/>
                  <a:pt x="2774404" y="5443389"/>
                  <a:pt x="2771923" y="5440909"/>
                </a:cubicBezTo>
                <a:cubicBezTo>
                  <a:pt x="2769443" y="5438429"/>
                  <a:pt x="2763242" y="5439669"/>
                  <a:pt x="2753320" y="5444629"/>
                </a:cubicBezTo>
                <a:cubicBezTo>
                  <a:pt x="2748359" y="5449590"/>
                  <a:pt x="2743398" y="5452071"/>
                  <a:pt x="2738437" y="5452071"/>
                </a:cubicBezTo>
                <a:cubicBezTo>
                  <a:pt x="2733476" y="5452071"/>
                  <a:pt x="2728515" y="5452071"/>
                  <a:pt x="2723554" y="5452071"/>
                </a:cubicBezTo>
                <a:lnTo>
                  <a:pt x="2716113" y="5452071"/>
                </a:lnTo>
                <a:cubicBezTo>
                  <a:pt x="2716113" y="5457032"/>
                  <a:pt x="2712392" y="5460752"/>
                  <a:pt x="2704951" y="5463233"/>
                </a:cubicBezTo>
                <a:cubicBezTo>
                  <a:pt x="2697509" y="5465714"/>
                  <a:pt x="2691308" y="5469434"/>
                  <a:pt x="2686347" y="5474395"/>
                </a:cubicBezTo>
                <a:lnTo>
                  <a:pt x="2678906" y="5481836"/>
                </a:lnTo>
                <a:cubicBezTo>
                  <a:pt x="2673945" y="5481836"/>
                  <a:pt x="2671464" y="5481836"/>
                  <a:pt x="2671464" y="5481836"/>
                </a:cubicBezTo>
                <a:cubicBezTo>
                  <a:pt x="2671464" y="5481836"/>
                  <a:pt x="2670224" y="5483076"/>
                  <a:pt x="2667744" y="5485557"/>
                </a:cubicBezTo>
                <a:cubicBezTo>
                  <a:pt x="2665263" y="5488038"/>
                  <a:pt x="2665263" y="5489278"/>
                  <a:pt x="2667744" y="5489278"/>
                </a:cubicBezTo>
                <a:cubicBezTo>
                  <a:pt x="2670224" y="5489278"/>
                  <a:pt x="2671464" y="5489278"/>
                  <a:pt x="2671464" y="5489278"/>
                </a:cubicBezTo>
                <a:cubicBezTo>
                  <a:pt x="2686347" y="5489278"/>
                  <a:pt x="2688828" y="5494239"/>
                  <a:pt x="2678906" y="5504161"/>
                </a:cubicBezTo>
                <a:cubicBezTo>
                  <a:pt x="2673945" y="5509122"/>
                  <a:pt x="2668984" y="5510362"/>
                  <a:pt x="2664023" y="5507881"/>
                </a:cubicBezTo>
                <a:cubicBezTo>
                  <a:pt x="2659062" y="5505401"/>
                  <a:pt x="2656582" y="5500440"/>
                  <a:pt x="2656582" y="5492998"/>
                </a:cubicBezTo>
                <a:cubicBezTo>
                  <a:pt x="2656582" y="5485557"/>
                  <a:pt x="2654101" y="5480596"/>
                  <a:pt x="2649140" y="5478116"/>
                </a:cubicBezTo>
                <a:cubicBezTo>
                  <a:pt x="2644179" y="5475635"/>
                  <a:pt x="2641699" y="5471914"/>
                  <a:pt x="2641699" y="5466954"/>
                </a:cubicBezTo>
                <a:cubicBezTo>
                  <a:pt x="2641699" y="5461993"/>
                  <a:pt x="2640459" y="5458272"/>
                  <a:pt x="2637978" y="5455791"/>
                </a:cubicBezTo>
                <a:cubicBezTo>
                  <a:pt x="2635497" y="5453311"/>
                  <a:pt x="2635497" y="5450831"/>
                  <a:pt x="2637978" y="5448350"/>
                </a:cubicBezTo>
                <a:cubicBezTo>
                  <a:pt x="2640459" y="5445869"/>
                  <a:pt x="2641699" y="5444629"/>
                  <a:pt x="2641699" y="5444629"/>
                </a:cubicBezTo>
                <a:lnTo>
                  <a:pt x="2671464" y="5466954"/>
                </a:lnTo>
                <a:cubicBezTo>
                  <a:pt x="2671464" y="5466954"/>
                  <a:pt x="2671464" y="5464473"/>
                  <a:pt x="2671464" y="5459512"/>
                </a:cubicBezTo>
                <a:cubicBezTo>
                  <a:pt x="2671464" y="5459512"/>
                  <a:pt x="2668984" y="5459512"/>
                  <a:pt x="2664023" y="5459512"/>
                </a:cubicBezTo>
                <a:lnTo>
                  <a:pt x="2671464" y="5444629"/>
                </a:lnTo>
                <a:cubicBezTo>
                  <a:pt x="2676425" y="5439669"/>
                  <a:pt x="2673945" y="5437188"/>
                  <a:pt x="2664023" y="5437188"/>
                </a:cubicBezTo>
                <a:cubicBezTo>
                  <a:pt x="2659062" y="5437188"/>
                  <a:pt x="2651621" y="5437188"/>
                  <a:pt x="2641699" y="5437188"/>
                </a:cubicBezTo>
                <a:cubicBezTo>
                  <a:pt x="2631777" y="5437188"/>
                  <a:pt x="2623095" y="5437188"/>
                  <a:pt x="2615654" y="5437188"/>
                </a:cubicBezTo>
                <a:cubicBezTo>
                  <a:pt x="2608212" y="5437188"/>
                  <a:pt x="2604492" y="5437188"/>
                  <a:pt x="2604492" y="5437188"/>
                </a:cubicBezTo>
                <a:cubicBezTo>
                  <a:pt x="2609452" y="5432227"/>
                  <a:pt x="2608212" y="5427266"/>
                  <a:pt x="2600771" y="5422305"/>
                </a:cubicBezTo>
                <a:cubicBezTo>
                  <a:pt x="2593330" y="5417344"/>
                  <a:pt x="2584648" y="5414864"/>
                  <a:pt x="2574726" y="5414864"/>
                </a:cubicBezTo>
                <a:lnTo>
                  <a:pt x="2559843" y="5422305"/>
                </a:lnTo>
                <a:cubicBezTo>
                  <a:pt x="2564804" y="5427266"/>
                  <a:pt x="2567285" y="5432227"/>
                  <a:pt x="2567285" y="5437188"/>
                </a:cubicBezTo>
                <a:lnTo>
                  <a:pt x="2559843" y="5437188"/>
                </a:lnTo>
                <a:cubicBezTo>
                  <a:pt x="2559843" y="5437188"/>
                  <a:pt x="2557363" y="5437188"/>
                  <a:pt x="2552402" y="5437188"/>
                </a:cubicBezTo>
                <a:lnTo>
                  <a:pt x="2544960" y="5422305"/>
                </a:lnTo>
                <a:lnTo>
                  <a:pt x="2544960" y="5407422"/>
                </a:lnTo>
                <a:cubicBezTo>
                  <a:pt x="2549921" y="5407422"/>
                  <a:pt x="2553642" y="5404942"/>
                  <a:pt x="2556123" y="5399981"/>
                </a:cubicBezTo>
                <a:cubicBezTo>
                  <a:pt x="2558603" y="5395020"/>
                  <a:pt x="2559843" y="5392540"/>
                  <a:pt x="2559843" y="5392540"/>
                </a:cubicBezTo>
                <a:cubicBezTo>
                  <a:pt x="2554883" y="5387579"/>
                  <a:pt x="2554883" y="5385098"/>
                  <a:pt x="2559843" y="5385098"/>
                </a:cubicBezTo>
                <a:cubicBezTo>
                  <a:pt x="2564804" y="5380137"/>
                  <a:pt x="2567285" y="5377657"/>
                  <a:pt x="2567285" y="5377657"/>
                </a:cubicBezTo>
                <a:cubicBezTo>
                  <a:pt x="2557363" y="5377657"/>
                  <a:pt x="2547441" y="5387579"/>
                  <a:pt x="2537519" y="5407422"/>
                </a:cubicBezTo>
                <a:cubicBezTo>
                  <a:pt x="2537519" y="5412383"/>
                  <a:pt x="2536279" y="5416104"/>
                  <a:pt x="2533798" y="5418584"/>
                </a:cubicBezTo>
                <a:cubicBezTo>
                  <a:pt x="2531318" y="5421065"/>
                  <a:pt x="2530078" y="5423545"/>
                  <a:pt x="2530078" y="5426026"/>
                </a:cubicBezTo>
                <a:cubicBezTo>
                  <a:pt x="2530078" y="5428506"/>
                  <a:pt x="2530078" y="5429747"/>
                  <a:pt x="2530078" y="5429747"/>
                </a:cubicBezTo>
                <a:lnTo>
                  <a:pt x="2530078" y="5444629"/>
                </a:lnTo>
                <a:cubicBezTo>
                  <a:pt x="2520156" y="5444629"/>
                  <a:pt x="2515195" y="5444629"/>
                  <a:pt x="2515195" y="5444629"/>
                </a:cubicBezTo>
                <a:lnTo>
                  <a:pt x="2492871" y="5452071"/>
                </a:lnTo>
                <a:cubicBezTo>
                  <a:pt x="2492871" y="5452071"/>
                  <a:pt x="2495351" y="5449590"/>
                  <a:pt x="2500312" y="5444629"/>
                </a:cubicBezTo>
                <a:cubicBezTo>
                  <a:pt x="2505273" y="5444629"/>
                  <a:pt x="2508993" y="5443389"/>
                  <a:pt x="2511474" y="5440909"/>
                </a:cubicBezTo>
                <a:cubicBezTo>
                  <a:pt x="2513955" y="5438429"/>
                  <a:pt x="2515195" y="5434707"/>
                  <a:pt x="2515195" y="5429747"/>
                </a:cubicBezTo>
                <a:cubicBezTo>
                  <a:pt x="2515195" y="5424786"/>
                  <a:pt x="2515195" y="5422305"/>
                  <a:pt x="2515195" y="5422305"/>
                </a:cubicBezTo>
                <a:lnTo>
                  <a:pt x="2507753" y="5422305"/>
                </a:lnTo>
                <a:cubicBezTo>
                  <a:pt x="2507753" y="5432227"/>
                  <a:pt x="2500312" y="5432227"/>
                  <a:pt x="2485429" y="5422305"/>
                </a:cubicBezTo>
                <a:cubicBezTo>
                  <a:pt x="2475507" y="5422305"/>
                  <a:pt x="2468066" y="5417344"/>
                  <a:pt x="2463105" y="5407422"/>
                </a:cubicBezTo>
                <a:cubicBezTo>
                  <a:pt x="2468066" y="5407422"/>
                  <a:pt x="2474267" y="5407422"/>
                  <a:pt x="2481709" y="5407422"/>
                </a:cubicBezTo>
                <a:cubicBezTo>
                  <a:pt x="2489150" y="5407422"/>
                  <a:pt x="2492871" y="5406182"/>
                  <a:pt x="2492871" y="5403702"/>
                </a:cubicBezTo>
                <a:cubicBezTo>
                  <a:pt x="2492871" y="5401221"/>
                  <a:pt x="2489150" y="5397500"/>
                  <a:pt x="2481709" y="5392540"/>
                </a:cubicBezTo>
                <a:cubicBezTo>
                  <a:pt x="2474267" y="5387579"/>
                  <a:pt x="2469306" y="5386338"/>
                  <a:pt x="2466826" y="5388819"/>
                </a:cubicBezTo>
                <a:cubicBezTo>
                  <a:pt x="2464345" y="5391299"/>
                  <a:pt x="2460624" y="5392540"/>
                  <a:pt x="2455664" y="5392540"/>
                </a:cubicBezTo>
                <a:lnTo>
                  <a:pt x="2463105" y="5377657"/>
                </a:lnTo>
                <a:lnTo>
                  <a:pt x="2470546" y="5370215"/>
                </a:lnTo>
                <a:lnTo>
                  <a:pt x="2448222" y="5370215"/>
                </a:lnTo>
                <a:cubicBezTo>
                  <a:pt x="2433339" y="5365255"/>
                  <a:pt x="2422177" y="5360293"/>
                  <a:pt x="2414736" y="5355332"/>
                </a:cubicBezTo>
                <a:cubicBezTo>
                  <a:pt x="2407294" y="5350372"/>
                  <a:pt x="2403574" y="5350372"/>
                  <a:pt x="2403574" y="5355332"/>
                </a:cubicBezTo>
                <a:cubicBezTo>
                  <a:pt x="2408534" y="5355332"/>
                  <a:pt x="2411015" y="5360293"/>
                  <a:pt x="2411015" y="5370215"/>
                </a:cubicBezTo>
                <a:cubicBezTo>
                  <a:pt x="2411015" y="5375176"/>
                  <a:pt x="2409775" y="5378897"/>
                  <a:pt x="2407294" y="5381377"/>
                </a:cubicBezTo>
                <a:cubicBezTo>
                  <a:pt x="2404814" y="5383858"/>
                  <a:pt x="2401093" y="5385098"/>
                  <a:pt x="2396132" y="5385098"/>
                </a:cubicBezTo>
                <a:cubicBezTo>
                  <a:pt x="2391172" y="5385098"/>
                  <a:pt x="2388691" y="5387579"/>
                  <a:pt x="2388691" y="5392540"/>
                </a:cubicBezTo>
                <a:lnTo>
                  <a:pt x="2403574" y="5407422"/>
                </a:lnTo>
                <a:lnTo>
                  <a:pt x="2411015" y="5392540"/>
                </a:lnTo>
                <a:cubicBezTo>
                  <a:pt x="2411015" y="5387579"/>
                  <a:pt x="2413496" y="5385098"/>
                  <a:pt x="2418457" y="5385098"/>
                </a:cubicBezTo>
                <a:cubicBezTo>
                  <a:pt x="2418457" y="5390059"/>
                  <a:pt x="2419697" y="5392540"/>
                  <a:pt x="2422177" y="5392540"/>
                </a:cubicBezTo>
                <a:cubicBezTo>
                  <a:pt x="2424658" y="5392540"/>
                  <a:pt x="2428379" y="5392540"/>
                  <a:pt x="2433339" y="5392540"/>
                </a:cubicBezTo>
                <a:lnTo>
                  <a:pt x="2440781" y="5399981"/>
                </a:lnTo>
                <a:cubicBezTo>
                  <a:pt x="2440781" y="5399981"/>
                  <a:pt x="2437060" y="5402462"/>
                  <a:pt x="2429619" y="5407422"/>
                </a:cubicBezTo>
                <a:cubicBezTo>
                  <a:pt x="2422177" y="5412383"/>
                  <a:pt x="2418457" y="5412383"/>
                  <a:pt x="2418457" y="5407422"/>
                </a:cubicBezTo>
                <a:cubicBezTo>
                  <a:pt x="2413496" y="5407422"/>
                  <a:pt x="2411015" y="5408662"/>
                  <a:pt x="2411015" y="5411143"/>
                </a:cubicBezTo>
                <a:cubicBezTo>
                  <a:pt x="2411015" y="5413624"/>
                  <a:pt x="2411015" y="5414864"/>
                  <a:pt x="2411015" y="5414864"/>
                </a:cubicBezTo>
                <a:cubicBezTo>
                  <a:pt x="2411015" y="5419825"/>
                  <a:pt x="2408534" y="5422305"/>
                  <a:pt x="2403574" y="5422305"/>
                </a:cubicBezTo>
                <a:lnTo>
                  <a:pt x="2388691" y="5422305"/>
                </a:lnTo>
                <a:cubicBezTo>
                  <a:pt x="2388691" y="5417344"/>
                  <a:pt x="2387451" y="5414864"/>
                  <a:pt x="2384970" y="5414864"/>
                </a:cubicBezTo>
                <a:cubicBezTo>
                  <a:pt x="2382490" y="5414864"/>
                  <a:pt x="2381250" y="5417344"/>
                  <a:pt x="2381250" y="5422305"/>
                </a:cubicBezTo>
                <a:cubicBezTo>
                  <a:pt x="2381250" y="5427266"/>
                  <a:pt x="2377529" y="5430987"/>
                  <a:pt x="2370087" y="5433467"/>
                </a:cubicBezTo>
                <a:cubicBezTo>
                  <a:pt x="2362646" y="5435948"/>
                  <a:pt x="2360165" y="5439669"/>
                  <a:pt x="2362646" y="5444629"/>
                </a:cubicBezTo>
                <a:cubicBezTo>
                  <a:pt x="2365127" y="5449590"/>
                  <a:pt x="2363886" y="5452071"/>
                  <a:pt x="2358925" y="5452071"/>
                </a:cubicBezTo>
                <a:cubicBezTo>
                  <a:pt x="2353965" y="5452071"/>
                  <a:pt x="2350244" y="5452071"/>
                  <a:pt x="2347763" y="5452071"/>
                </a:cubicBezTo>
                <a:cubicBezTo>
                  <a:pt x="2345283" y="5452071"/>
                  <a:pt x="2344042" y="5452071"/>
                  <a:pt x="2344042" y="5452071"/>
                </a:cubicBezTo>
                <a:cubicBezTo>
                  <a:pt x="2339082" y="5447110"/>
                  <a:pt x="2339082" y="5442149"/>
                  <a:pt x="2344042" y="5437188"/>
                </a:cubicBezTo>
                <a:cubicBezTo>
                  <a:pt x="2349003" y="5432227"/>
                  <a:pt x="2346523" y="5427266"/>
                  <a:pt x="2336601" y="5422305"/>
                </a:cubicBezTo>
                <a:lnTo>
                  <a:pt x="2336601" y="5414864"/>
                </a:lnTo>
                <a:cubicBezTo>
                  <a:pt x="2336601" y="5414864"/>
                  <a:pt x="2339082" y="5414864"/>
                  <a:pt x="2344042" y="5414864"/>
                </a:cubicBezTo>
                <a:cubicBezTo>
                  <a:pt x="2344042" y="5419825"/>
                  <a:pt x="2345283" y="5422305"/>
                  <a:pt x="2347763" y="5422305"/>
                </a:cubicBezTo>
                <a:cubicBezTo>
                  <a:pt x="2350244" y="5422305"/>
                  <a:pt x="2351484" y="5418584"/>
                  <a:pt x="2351484" y="5411143"/>
                </a:cubicBezTo>
                <a:cubicBezTo>
                  <a:pt x="2351484" y="5403702"/>
                  <a:pt x="2353965" y="5399981"/>
                  <a:pt x="2358925" y="5399981"/>
                </a:cubicBezTo>
                <a:lnTo>
                  <a:pt x="2358925" y="5385098"/>
                </a:lnTo>
                <a:cubicBezTo>
                  <a:pt x="2361406" y="5385098"/>
                  <a:pt x="2363421" y="5385098"/>
                  <a:pt x="2364971" y="5385098"/>
                </a:cubicBezTo>
                <a:lnTo>
                  <a:pt x="2366367" y="5385098"/>
                </a:lnTo>
                <a:cubicBezTo>
                  <a:pt x="2361406" y="5380137"/>
                  <a:pt x="2360165" y="5377657"/>
                  <a:pt x="2362646" y="5377657"/>
                </a:cubicBezTo>
                <a:cubicBezTo>
                  <a:pt x="2365127" y="5377657"/>
                  <a:pt x="2366367" y="5377657"/>
                  <a:pt x="2366367" y="5377657"/>
                </a:cubicBezTo>
                <a:cubicBezTo>
                  <a:pt x="2371327" y="5377657"/>
                  <a:pt x="2373808" y="5375176"/>
                  <a:pt x="2373808" y="5370215"/>
                </a:cubicBezTo>
                <a:cubicBezTo>
                  <a:pt x="2373808" y="5360293"/>
                  <a:pt x="2368847" y="5360293"/>
                  <a:pt x="2358925" y="5370215"/>
                </a:cubicBezTo>
                <a:lnTo>
                  <a:pt x="2344042" y="5377657"/>
                </a:lnTo>
                <a:cubicBezTo>
                  <a:pt x="2339082" y="5377657"/>
                  <a:pt x="2336601" y="5378897"/>
                  <a:pt x="2336601" y="5381377"/>
                </a:cubicBezTo>
                <a:cubicBezTo>
                  <a:pt x="2336601" y="5383858"/>
                  <a:pt x="2336601" y="5385098"/>
                  <a:pt x="2336601" y="5385098"/>
                </a:cubicBezTo>
                <a:cubicBezTo>
                  <a:pt x="2336601" y="5385098"/>
                  <a:pt x="2331640" y="5385098"/>
                  <a:pt x="2321718" y="5385098"/>
                </a:cubicBezTo>
                <a:cubicBezTo>
                  <a:pt x="2311796" y="5385098"/>
                  <a:pt x="2306835" y="5382617"/>
                  <a:pt x="2306835" y="5377657"/>
                </a:cubicBezTo>
                <a:cubicBezTo>
                  <a:pt x="2306835" y="5372696"/>
                  <a:pt x="2311796" y="5372696"/>
                  <a:pt x="2321718" y="5377657"/>
                </a:cubicBezTo>
                <a:cubicBezTo>
                  <a:pt x="2326679" y="5377657"/>
                  <a:pt x="2330400" y="5376417"/>
                  <a:pt x="2332880" y="5373936"/>
                </a:cubicBezTo>
                <a:cubicBezTo>
                  <a:pt x="2335361" y="5371455"/>
                  <a:pt x="2336601" y="5368975"/>
                  <a:pt x="2336601" y="5366495"/>
                </a:cubicBezTo>
                <a:cubicBezTo>
                  <a:pt x="2336601" y="5364014"/>
                  <a:pt x="2336601" y="5362774"/>
                  <a:pt x="2336601" y="5362774"/>
                </a:cubicBezTo>
                <a:lnTo>
                  <a:pt x="2291953" y="5347891"/>
                </a:lnTo>
                <a:lnTo>
                  <a:pt x="2277070" y="5340450"/>
                </a:lnTo>
                <a:cubicBezTo>
                  <a:pt x="2272109" y="5345410"/>
                  <a:pt x="2268388" y="5346651"/>
                  <a:pt x="2265908" y="5344170"/>
                </a:cubicBezTo>
                <a:cubicBezTo>
                  <a:pt x="2263427" y="5341690"/>
                  <a:pt x="2260947" y="5342930"/>
                  <a:pt x="2258466" y="5347891"/>
                </a:cubicBezTo>
                <a:cubicBezTo>
                  <a:pt x="2255986" y="5352852"/>
                  <a:pt x="2252265" y="5352852"/>
                  <a:pt x="2247304" y="5347891"/>
                </a:cubicBezTo>
                <a:lnTo>
                  <a:pt x="2254746" y="5333008"/>
                </a:lnTo>
                <a:cubicBezTo>
                  <a:pt x="2264668" y="5333008"/>
                  <a:pt x="2269628" y="5331768"/>
                  <a:pt x="2269628" y="5329288"/>
                </a:cubicBezTo>
                <a:cubicBezTo>
                  <a:pt x="2269628" y="5326807"/>
                  <a:pt x="2267148" y="5325567"/>
                  <a:pt x="2262187" y="5325567"/>
                </a:cubicBezTo>
                <a:lnTo>
                  <a:pt x="2254746" y="5318125"/>
                </a:lnTo>
                <a:cubicBezTo>
                  <a:pt x="2249785" y="5313165"/>
                  <a:pt x="2244824" y="5314405"/>
                  <a:pt x="2239863" y="5321846"/>
                </a:cubicBezTo>
                <a:cubicBezTo>
                  <a:pt x="2234902" y="5329288"/>
                  <a:pt x="2232421" y="5333008"/>
                  <a:pt x="2232421" y="5333008"/>
                </a:cubicBezTo>
                <a:lnTo>
                  <a:pt x="2202656" y="5340450"/>
                </a:lnTo>
                <a:cubicBezTo>
                  <a:pt x="2202656" y="5340450"/>
                  <a:pt x="2197695" y="5340450"/>
                  <a:pt x="2187773" y="5340450"/>
                </a:cubicBezTo>
                <a:cubicBezTo>
                  <a:pt x="2177851" y="5340450"/>
                  <a:pt x="2170409" y="5337969"/>
                  <a:pt x="2165449" y="5333008"/>
                </a:cubicBezTo>
                <a:lnTo>
                  <a:pt x="2143125" y="5325567"/>
                </a:lnTo>
                <a:cubicBezTo>
                  <a:pt x="2133202" y="5325567"/>
                  <a:pt x="2128242" y="5325567"/>
                  <a:pt x="2128242" y="5325567"/>
                </a:cubicBezTo>
                <a:lnTo>
                  <a:pt x="2120800" y="5318125"/>
                </a:lnTo>
                <a:cubicBezTo>
                  <a:pt x="2115840" y="5318125"/>
                  <a:pt x="2112119" y="5318125"/>
                  <a:pt x="2109638" y="5318125"/>
                </a:cubicBezTo>
                <a:cubicBezTo>
                  <a:pt x="2107158" y="5318125"/>
                  <a:pt x="2105917" y="5315645"/>
                  <a:pt x="2105917" y="5310684"/>
                </a:cubicBezTo>
                <a:lnTo>
                  <a:pt x="2091035" y="5310684"/>
                </a:lnTo>
                <a:lnTo>
                  <a:pt x="2076152" y="5318125"/>
                </a:lnTo>
                <a:lnTo>
                  <a:pt x="2068710" y="5310684"/>
                </a:lnTo>
                <a:lnTo>
                  <a:pt x="2076152" y="5303243"/>
                </a:lnTo>
                <a:cubicBezTo>
                  <a:pt x="2071191" y="5303243"/>
                  <a:pt x="2063750" y="5302003"/>
                  <a:pt x="2053828" y="5299522"/>
                </a:cubicBezTo>
                <a:cubicBezTo>
                  <a:pt x="2043906" y="5297041"/>
                  <a:pt x="2036464" y="5295801"/>
                  <a:pt x="2031503" y="5295801"/>
                </a:cubicBezTo>
                <a:lnTo>
                  <a:pt x="2009179" y="5288360"/>
                </a:lnTo>
                <a:cubicBezTo>
                  <a:pt x="2009179" y="5293321"/>
                  <a:pt x="2001738" y="5298282"/>
                  <a:pt x="1986855" y="5303243"/>
                </a:cubicBezTo>
                <a:lnTo>
                  <a:pt x="1957089" y="5295801"/>
                </a:lnTo>
                <a:cubicBezTo>
                  <a:pt x="1952129" y="5290840"/>
                  <a:pt x="1947167" y="5288360"/>
                  <a:pt x="1942207" y="5288360"/>
                </a:cubicBezTo>
                <a:lnTo>
                  <a:pt x="1934765" y="5288360"/>
                </a:lnTo>
                <a:cubicBezTo>
                  <a:pt x="1934765" y="5288360"/>
                  <a:pt x="1934765" y="5285879"/>
                  <a:pt x="1934765" y="5280918"/>
                </a:cubicBezTo>
                <a:lnTo>
                  <a:pt x="1942207" y="5273477"/>
                </a:lnTo>
                <a:cubicBezTo>
                  <a:pt x="1947167" y="5278438"/>
                  <a:pt x="1950888" y="5279678"/>
                  <a:pt x="1953369" y="5277198"/>
                </a:cubicBezTo>
                <a:cubicBezTo>
                  <a:pt x="1955849" y="5274717"/>
                  <a:pt x="1957089" y="5273477"/>
                  <a:pt x="1957089" y="5273477"/>
                </a:cubicBezTo>
                <a:cubicBezTo>
                  <a:pt x="1957089" y="5268516"/>
                  <a:pt x="1962050" y="5266036"/>
                  <a:pt x="1971972" y="5266036"/>
                </a:cubicBezTo>
                <a:lnTo>
                  <a:pt x="1979414" y="5258594"/>
                </a:lnTo>
                <a:cubicBezTo>
                  <a:pt x="1979414" y="5258594"/>
                  <a:pt x="1976933" y="5259835"/>
                  <a:pt x="1971972" y="5262315"/>
                </a:cubicBezTo>
                <a:cubicBezTo>
                  <a:pt x="1967011" y="5264796"/>
                  <a:pt x="1959570" y="5263555"/>
                  <a:pt x="1949648" y="5258594"/>
                </a:cubicBezTo>
                <a:lnTo>
                  <a:pt x="1942207" y="5258594"/>
                </a:lnTo>
                <a:cubicBezTo>
                  <a:pt x="1942207" y="5263555"/>
                  <a:pt x="1937246" y="5267276"/>
                  <a:pt x="1927324" y="5269756"/>
                </a:cubicBezTo>
                <a:cubicBezTo>
                  <a:pt x="1917402" y="5272237"/>
                  <a:pt x="1912441" y="5272237"/>
                  <a:pt x="1912441" y="5269756"/>
                </a:cubicBezTo>
                <a:cubicBezTo>
                  <a:pt x="1912441" y="5267276"/>
                  <a:pt x="1909960" y="5267276"/>
                  <a:pt x="1905000" y="5269756"/>
                </a:cubicBezTo>
                <a:cubicBezTo>
                  <a:pt x="1900039" y="5272237"/>
                  <a:pt x="1897558" y="5273477"/>
                  <a:pt x="1897558" y="5273477"/>
                </a:cubicBezTo>
                <a:cubicBezTo>
                  <a:pt x="1897558" y="5273477"/>
                  <a:pt x="1896318" y="5274717"/>
                  <a:pt x="1893837" y="5277198"/>
                </a:cubicBezTo>
                <a:cubicBezTo>
                  <a:pt x="1891357" y="5279678"/>
                  <a:pt x="1890117" y="5280918"/>
                  <a:pt x="1890117" y="5280918"/>
                </a:cubicBezTo>
                <a:cubicBezTo>
                  <a:pt x="1885156" y="5280918"/>
                  <a:pt x="1882675" y="5278438"/>
                  <a:pt x="1882675" y="5273477"/>
                </a:cubicBezTo>
                <a:cubicBezTo>
                  <a:pt x="1882675" y="5268516"/>
                  <a:pt x="1883915" y="5266036"/>
                  <a:pt x="1886396" y="5266036"/>
                </a:cubicBezTo>
                <a:cubicBezTo>
                  <a:pt x="1888877" y="5266036"/>
                  <a:pt x="1890117" y="5263555"/>
                  <a:pt x="1890117" y="5258594"/>
                </a:cubicBezTo>
                <a:lnTo>
                  <a:pt x="1897558" y="5258594"/>
                </a:lnTo>
                <a:lnTo>
                  <a:pt x="1912441" y="5251153"/>
                </a:lnTo>
                <a:lnTo>
                  <a:pt x="1905000" y="5236270"/>
                </a:lnTo>
                <a:cubicBezTo>
                  <a:pt x="1909960" y="5236270"/>
                  <a:pt x="1912441" y="5233789"/>
                  <a:pt x="1912441" y="5228829"/>
                </a:cubicBezTo>
                <a:cubicBezTo>
                  <a:pt x="1912441" y="5223868"/>
                  <a:pt x="1914922" y="5220147"/>
                  <a:pt x="1919882" y="5217666"/>
                </a:cubicBezTo>
                <a:cubicBezTo>
                  <a:pt x="1924843" y="5215186"/>
                  <a:pt x="1923603" y="5211465"/>
                  <a:pt x="1916162" y="5206504"/>
                </a:cubicBezTo>
                <a:cubicBezTo>
                  <a:pt x="1908720" y="5201544"/>
                  <a:pt x="1905000" y="5196582"/>
                  <a:pt x="1905000" y="5191622"/>
                </a:cubicBezTo>
                <a:lnTo>
                  <a:pt x="1860351" y="5191622"/>
                </a:lnTo>
                <a:cubicBezTo>
                  <a:pt x="1855390" y="5196582"/>
                  <a:pt x="1850429" y="5197823"/>
                  <a:pt x="1845468" y="5195342"/>
                </a:cubicBezTo>
                <a:cubicBezTo>
                  <a:pt x="1840508" y="5192862"/>
                  <a:pt x="1835546" y="5192862"/>
                  <a:pt x="1830585" y="5195342"/>
                </a:cubicBezTo>
                <a:cubicBezTo>
                  <a:pt x="1825625" y="5197823"/>
                  <a:pt x="1819423" y="5197823"/>
                  <a:pt x="1811982" y="5195342"/>
                </a:cubicBezTo>
                <a:cubicBezTo>
                  <a:pt x="1804541" y="5192862"/>
                  <a:pt x="1800820" y="5190381"/>
                  <a:pt x="1800820" y="5187901"/>
                </a:cubicBezTo>
                <a:cubicBezTo>
                  <a:pt x="1800820" y="5185420"/>
                  <a:pt x="1799580" y="5184180"/>
                  <a:pt x="1797099" y="5184180"/>
                </a:cubicBezTo>
                <a:cubicBezTo>
                  <a:pt x="1794618" y="5184180"/>
                  <a:pt x="1792138" y="5182940"/>
                  <a:pt x="1789658" y="5180459"/>
                </a:cubicBezTo>
                <a:cubicBezTo>
                  <a:pt x="1787177" y="5177979"/>
                  <a:pt x="1785937" y="5176739"/>
                  <a:pt x="1785937" y="5176739"/>
                </a:cubicBezTo>
                <a:lnTo>
                  <a:pt x="1823144" y="5184180"/>
                </a:lnTo>
                <a:cubicBezTo>
                  <a:pt x="1828105" y="5189141"/>
                  <a:pt x="1833066" y="5189141"/>
                  <a:pt x="1838027" y="5184180"/>
                </a:cubicBezTo>
                <a:lnTo>
                  <a:pt x="1838027" y="5176739"/>
                </a:lnTo>
                <a:cubicBezTo>
                  <a:pt x="1833066" y="5176739"/>
                  <a:pt x="1830585" y="5174259"/>
                  <a:pt x="1830585" y="5169297"/>
                </a:cubicBezTo>
                <a:lnTo>
                  <a:pt x="1815703" y="5161856"/>
                </a:lnTo>
                <a:cubicBezTo>
                  <a:pt x="1805781" y="5156895"/>
                  <a:pt x="1798339" y="5151934"/>
                  <a:pt x="1793378" y="5146973"/>
                </a:cubicBezTo>
                <a:lnTo>
                  <a:pt x="1785937" y="5146973"/>
                </a:lnTo>
                <a:lnTo>
                  <a:pt x="1771054" y="5146973"/>
                </a:lnTo>
                <a:cubicBezTo>
                  <a:pt x="1771054" y="5142012"/>
                  <a:pt x="1769814" y="5139532"/>
                  <a:pt x="1767334" y="5139532"/>
                </a:cubicBezTo>
                <a:cubicBezTo>
                  <a:pt x="1764853" y="5139532"/>
                  <a:pt x="1763613" y="5139532"/>
                  <a:pt x="1763613" y="5139532"/>
                </a:cubicBezTo>
                <a:cubicBezTo>
                  <a:pt x="1743769" y="5144493"/>
                  <a:pt x="1728886" y="5139532"/>
                  <a:pt x="1718964" y="5124649"/>
                </a:cubicBezTo>
                <a:cubicBezTo>
                  <a:pt x="1709042" y="5099845"/>
                  <a:pt x="1702842" y="5086202"/>
                  <a:pt x="1700361" y="5083721"/>
                </a:cubicBezTo>
                <a:cubicBezTo>
                  <a:pt x="1697880" y="5081241"/>
                  <a:pt x="1691679" y="5080000"/>
                  <a:pt x="1681757" y="5080000"/>
                </a:cubicBezTo>
                <a:cubicBezTo>
                  <a:pt x="1671836" y="5080000"/>
                  <a:pt x="1664394" y="5080000"/>
                  <a:pt x="1659433" y="5080000"/>
                </a:cubicBezTo>
                <a:cubicBezTo>
                  <a:pt x="1654472" y="5080000"/>
                  <a:pt x="1651992" y="5078760"/>
                  <a:pt x="1651992" y="5076280"/>
                </a:cubicBezTo>
                <a:cubicBezTo>
                  <a:pt x="1651992" y="5073800"/>
                  <a:pt x="1649511" y="5071319"/>
                  <a:pt x="1644550" y="5068838"/>
                </a:cubicBezTo>
                <a:cubicBezTo>
                  <a:pt x="1639589" y="5066358"/>
                  <a:pt x="1635869" y="5065118"/>
                  <a:pt x="1633388" y="5065118"/>
                </a:cubicBezTo>
                <a:cubicBezTo>
                  <a:pt x="1630908" y="5065118"/>
                  <a:pt x="1628427" y="5065118"/>
                  <a:pt x="1625947" y="5065118"/>
                </a:cubicBezTo>
                <a:cubicBezTo>
                  <a:pt x="1623466" y="5065118"/>
                  <a:pt x="1622226" y="5062638"/>
                  <a:pt x="1622226" y="5057676"/>
                </a:cubicBezTo>
                <a:lnTo>
                  <a:pt x="1577578" y="5065118"/>
                </a:lnTo>
                <a:cubicBezTo>
                  <a:pt x="1577578" y="5065118"/>
                  <a:pt x="1570136" y="5065118"/>
                  <a:pt x="1555254" y="5065118"/>
                </a:cubicBezTo>
                <a:cubicBezTo>
                  <a:pt x="1540371" y="5055196"/>
                  <a:pt x="1532929" y="5047755"/>
                  <a:pt x="1532929" y="5042793"/>
                </a:cubicBezTo>
                <a:cubicBezTo>
                  <a:pt x="1537890" y="5042793"/>
                  <a:pt x="1541611" y="5042793"/>
                  <a:pt x="1544091" y="5042793"/>
                </a:cubicBezTo>
                <a:cubicBezTo>
                  <a:pt x="1546572" y="5042793"/>
                  <a:pt x="1547812" y="5042793"/>
                  <a:pt x="1547812" y="5042793"/>
                </a:cubicBezTo>
                <a:lnTo>
                  <a:pt x="1599902" y="5050235"/>
                </a:lnTo>
                <a:cubicBezTo>
                  <a:pt x="1599902" y="5045274"/>
                  <a:pt x="1594941" y="5042793"/>
                  <a:pt x="1585019" y="5042793"/>
                </a:cubicBezTo>
                <a:cubicBezTo>
                  <a:pt x="1570136" y="5042793"/>
                  <a:pt x="1562695" y="5037833"/>
                  <a:pt x="1562695" y="5027911"/>
                </a:cubicBezTo>
                <a:cubicBezTo>
                  <a:pt x="1567656" y="5032872"/>
                  <a:pt x="1572617" y="5035352"/>
                  <a:pt x="1577578" y="5035352"/>
                </a:cubicBezTo>
                <a:lnTo>
                  <a:pt x="1577578" y="5027911"/>
                </a:lnTo>
                <a:cubicBezTo>
                  <a:pt x="1572617" y="5022950"/>
                  <a:pt x="1570136" y="5017989"/>
                  <a:pt x="1570136" y="5013028"/>
                </a:cubicBezTo>
                <a:cubicBezTo>
                  <a:pt x="1570136" y="5008067"/>
                  <a:pt x="1567656" y="5005586"/>
                  <a:pt x="1562695" y="5005586"/>
                </a:cubicBezTo>
                <a:cubicBezTo>
                  <a:pt x="1518047" y="5005586"/>
                  <a:pt x="1498203" y="5003106"/>
                  <a:pt x="1503164" y="4998145"/>
                </a:cubicBezTo>
                <a:cubicBezTo>
                  <a:pt x="1503164" y="4998145"/>
                  <a:pt x="1505644" y="4998145"/>
                  <a:pt x="1510605" y="4998145"/>
                </a:cubicBezTo>
                <a:lnTo>
                  <a:pt x="1518047" y="4990704"/>
                </a:lnTo>
                <a:lnTo>
                  <a:pt x="1555254" y="4983262"/>
                </a:lnTo>
                <a:lnTo>
                  <a:pt x="1555254" y="4975821"/>
                </a:lnTo>
                <a:cubicBezTo>
                  <a:pt x="1540371" y="4975821"/>
                  <a:pt x="1529209" y="4972100"/>
                  <a:pt x="1521767" y="4964659"/>
                </a:cubicBezTo>
                <a:cubicBezTo>
                  <a:pt x="1514326" y="4957217"/>
                  <a:pt x="1510605" y="4951016"/>
                  <a:pt x="1510605" y="4946055"/>
                </a:cubicBezTo>
                <a:lnTo>
                  <a:pt x="1510605" y="4953497"/>
                </a:lnTo>
                <a:lnTo>
                  <a:pt x="1503164" y="4968379"/>
                </a:lnTo>
                <a:cubicBezTo>
                  <a:pt x="1498203" y="4963419"/>
                  <a:pt x="1493242" y="4960938"/>
                  <a:pt x="1488281" y="4960938"/>
                </a:cubicBezTo>
                <a:lnTo>
                  <a:pt x="1476375" y="4946055"/>
                </a:lnTo>
                <a:lnTo>
                  <a:pt x="1480840" y="4946055"/>
                </a:lnTo>
                <a:cubicBezTo>
                  <a:pt x="1485800" y="4946055"/>
                  <a:pt x="1488281" y="4943575"/>
                  <a:pt x="1488281" y="4938614"/>
                </a:cubicBezTo>
                <a:cubicBezTo>
                  <a:pt x="1483320" y="4938614"/>
                  <a:pt x="1479599" y="4938614"/>
                  <a:pt x="1477119" y="4938614"/>
                </a:cubicBezTo>
                <a:cubicBezTo>
                  <a:pt x="1474638" y="4938614"/>
                  <a:pt x="1473398" y="4938614"/>
                  <a:pt x="1473398" y="4938614"/>
                </a:cubicBezTo>
                <a:lnTo>
                  <a:pt x="1473398" y="4942334"/>
                </a:lnTo>
                <a:lnTo>
                  <a:pt x="1458515" y="4923731"/>
                </a:lnTo>
                <a:cubicBezTo>
                  <a:pt x="1458515" y="4923731"/>
                  <a:pt x="1457275" y="4922491"/>
                  <a:pt x="1454794" y="4920010"/>
                </a:cubicBezTo>
                <a:cubicBezTo>
                  <a:pt x="1452314" y="4917530"/>
                  <a:pt x="1448593" y="4916290"/>
                  <a:pt x="1443632" y="4916290"/>
                </a:cubicBezTo>
                <a:cubicBezTo>
                  <a:pt x="1433711" y="4916290"/>
                  <a:pt x="1428750" y="4916290"/>
                  <a:pt x="1428750" y="4916290"/>
                </a:cubicBezTo>
                <a:lnTo>
                  <a:pt x="1421308" y="4923731"/>
                </a:lnTo>
                <a:cubicBezTo>
                  <a:pt x="1416347" y="4923731"/>
                  <a:pt x="1413867" y="4918770"/>
                  <a:pt x="1413867" y="4908848"/>
                </a:cubicBezTo>
                <a:lnTo>
                  <a:pt x="1421308" y="4886524"/>
                </a:lnTo>
                <a:cubicBezTo>
                  <a:pt x="1426269" y="4886524"/>
                  <a:pt x="1429990" y="4886524"/>
                  <a:pt x="1432470" y="4886524"/>
                </a:cubicBezTo>
                <a:cubicBezTo>
                  <a:pt x="1434951" y="4886524"/>
                  <a:pt x="1438672" y="4886524"/>
                  <a:pt x="1443632" y="4886524"/>
                </a:cubicBezTo>
                <a:cubicBezTo>
                  <a:pt x="1448593" y="4896446"/>
                  <a:pt x="1452314" y="4901407"/>
                  <a:pt x="1454794" y="4901407"/>
                </a:cubicBezTo>
                <a:cubicBezTo>
                  <a:pt x="1457275" y="4901407"/>
                  <a:pt x="1463476" y="4901407"/>
                  <a:pt x="1473398" y="4901407"/>
                </a:cubicBezTo>
                <a:cubicBezTo>
                  <a:pt x="1483320" y="4901407"/>
                  <a:pt x="1488281" y="4896446"/>
                  <a:pt x="1488281" y="4886524"/>
                </a:cubicBezTo>
                <a:cubicBezTo>
                  <a:pt x="1488281" y="4886524"/>
                  <a:pt x="1487041" y="4885284"/>
                  <a:pt x="1484560" y="4882803"/>
                </a:cubicBezTo>
                <a:cubicBezTo>
                  <a:pt x="1482080" y="4880323"/>
                  <a:pt x="1478359" y="4879082"/>
                  <a:pt x="1473398" y="4879082"/>
                </a:cubicBezTo>
                <a:lnTo>
                  <a:pt x="1451074" y="4879082"/>
                </a:lnTo>
                <a:cubicBezTo>
                  <a:pt x="1451074" y="4874122"/>
                  <a:pt x="1448593" y="4874122"/>
                  <a:pt x="1443632" y="4879082"/>
                </a:cubicBezTo>
                <a:lnTo>
                  <a:pt x="1428750" y="4871641"/>
                </a:lnTo>
                <a:cubicBezTo>
                  <a:pt x="1423789" y="4871641"/>
                  <a:pt x="1423789" y="4869161"/>
                  <a:pt x="1428750" y="4864200"/>
                </a:cubicBezTo>
                <a:lnTo>
                  <a:pt x="1428750" y="4856758"/>
                </a:lnTo>
                <a:cubicBezTo>
                  <a:pt x="1428750" y="4856758"/>
                  <a:pt x="1426269" y="4854278"/>
                  <a:pt x="1421308" y="4849317"/>
                </a:cubicBezTo>
                <a:lnTo>
                  <a:pt x="1406425" y="4841875"/>
                </a:lnTo>
                <a:cubicBezTo>
                  <a:pt x="1401465" y="4841875"/>
                  <a:pt x="1396503" y="4839395"/>
                  <a:pt x="1391543" y="4834434"/>
                </a:cubicBezTo>
                <a:cubicBezTo>
                  <a:pt x="1386582" y="4829473"/>
                  <a:pt x="1384101" y="4830713"/>
                  <a:pt x="1384101" y="4838155"/>
                </a:cubicBezTo>
                <a:cubicBezTo>
                  <a:pt x="1384101" y="4845596"/>
                  <a:pt x="1384101" y="4851798"/>
                  <a:pt x="1384101" y="4856758"/>
                </a:cubicBezTo>
                <a:lnTo>
                  <a:pt x="1346894" y="4819551"/>
                </a:lnTo>
                <a:cubicBezTo>
                  <a:pt x="1346894" y="4814590"/>
                  <a:pt x="1349375" y="4814590"/>
                  <a:pt x="1354336" y="4819551"/>
                </a:cubicBezTo>
                <a:lnTo>
                  <a:pt x="1369219" y="4812110"/>
                </a:lnTo>
                <a:cubicBezTo>
                  <a:pt x="1369219" y="4812110"/>
                  <a:pt x="1363017" y="4807149"/>
                  <a:pt x="1350615" y="4797227"/>
                </a:cubicBezTo>
                <a:cubicBezTo>
                  <a:pt x="1338213" y="4787306"/>
                  <a:pt x="1329531" y="4782344"/>
                  <a:pt x="1324570" y="4782344"/>
                </a:cubicBezTo>
                <a:cubicBezTo>
                  <a:pt x="1319609" y="4782344"/>
                  <a:pt x="1317129" y="4779864"/>
                  <a:pt x="1317129" y="4774903"/>
                </a:cubicBezTo>
                <a:cubicBezTo>
                  <a:pt x="1317129" y="4769942"/>
                  <a:pt x="1322090" y="4767461"/>
                  <a:pt x="1332011" y="4767461"/>
                </a:cubicBezTo>
                <a:cubicBezTo>
                  <a:pt x="1336972" y="4767461"/>
                  <a:pt x="1339453" y="4767461"/>
                  <a:pt x="1339453" y="4767461"/>
                </a:cubicBezTo>
                <a:cubicBezTo>
                  <a:pt x="1339453" y="4767461"/>
                  <a:pt x="1336972" y="4764981"/>
                  <a:pt x="1332011" y="4760020"/>
                </a:cubicBezTo>
                <a:cubicBezTo>
                  <a:pt x="1332011" y="4755059"/>
                  <a:pt x="1327050" y="4752579"/>
                  <a:pt x="1317129" y="4752579"/>
                </a:cubicBezTo>
                <a:lnTo>
                  <a:pt x="1317129" y="4745137"/>
                </a:lnTo>
                <a:cubicBezTo>
                  <a:pt x="1332011" y="4740176"/>
                  <a:pt x="1336972" y="4727774"/>
                  <a:pt x="1332011" y="4707930"/>
                </a:cubicBezTo>
                <a:cubicBezTo>
                  <a:pt x="1332011" y="4702969"/>
                  <a:pt x="1329531" y="4699249"/>
                  <a:pt x="1324570" y="4696768"/>
                </a:cubicBezTo>
                <a:cubicBezTo>
                  <a:pt x="1319609" y="4694288"/>
                  <a:pt x="1314648" y="4694288"/>
                  <a:pt x="1309687" y="4696768"/>
                </a:cubicBezTo>
                <a:cubicBezTo>
                  <a:pt x="1304726" y="4699249"/>
                  <a:pt x="1303486" y="4701729"/>
                  <a:pt x="1305967" y="4704209"/>
                </a:cubicBezTo>
                <a:cubicBezTo>
                  <a:pt x="1308447" y="4706690"/>
                  <a:pt x="1312168" y="4709171"/>
                  <a:pt x="1317129" y="4711651"/>
                </a:cubicBezTo>
                <a:cubicBezTo>
                  <a:pt x="1322090" y="4714131"/>
                  <a:pt x="1324570" y="4716612"/>
                  <a:pt x="1324570" y="4719092"/>
                </a:cubicBezTo>
                <a:cubicBezTo>
                  <a:pt x="1324570" y="4721573"/>
                  <a:pt x="1324570" y="4722813"/>
                  <a:pt x="1324570" y="4722813"/>
                </a:cubicBezTo>
                <a:cubicBezTo>
                  <a:pt x="1319609" y="4732735"/>
                  <a:pt x="1314648" y="4736456"/>
                  <a:pt x="1309687" y="4733975"/>
                </a:cubicBezTo>
                <a:cubicBezTo>
                  <a:pt x="1304726" y="4731495"/>
                  <a:pt x="1299765" y="4735216"/>
                  <a:pt x="1294805" y="4745137"/>
                </a:cubicBezTo>
                <a:cubicBezTo>
                  <a:pt x="1284882" y="4764981"/>
                  <a:pt x="1277441" y="4767461"/>
                  <a:pt x="1272480" y="4752579"/>
                </a:cubicBezTo>
                <a:cubicBezTo>
                  <a:pt x="1267519" y="4752579"/>
                  <a:pt x="1266279" y="4751339"/>
                  <a:pt x="1268760" y="4748858"/>
                </a:cubicBezTo>
                <a:cubicBezTo>
                  <a:pt x="1271240" y="4746378"/>
                  <a:pt x="1274961" y="4745137"/>
                  <a:pt x="1279921" y="4745137"/>
                </a:cubicBezTo>
                <a:cubicBezTo>
                  <a:pt x="1284882" y="4745137"/>
                  <a:pt x="1287363" y="4743897"/>
                  <a:pt x="1287363" y="4741416"/>
                </a:cubicBezTo>
                <a:cubicBezTo>
                  <a:pt x="1287363" y="4738936"/>
                  <a:pt x="1284882" y="4736456"/>
                  <a:pt x="1279921" y="4733975"/>
                </a:cubicBezTo>
                <a:cubicBezTo>
                  <a:pt x="1274961" y="4731495"/>
                  <a:pt x="1272480" y="4727774"/>
                  <a:pt x="1272480" y="4722813"/>
                </a:cubicBezTo>
                <a:lnTo>
                  <a:pt x="1265039" y="4722813"/>
                </a:lnTo>
                <a:cubicBezTo>
                  <a:pt x="1255117" y="4722813"/>
                  <a:pt x="1250156" y="4720333"/>
                  <a:pt x="1250156" y="4715372"/>
                </a:cubicBezTo>
                <a:lnTo>
                  <a:pt x="1242715" y="4715372"/>
                </a:lnTo>
                <a:cubicBezTo>
                  <a:pt x="1242715" y="4715372"/>
                  <a:pt x="1241474" y="4714131"/>
                  <a:pt x="1238994" y="4711651"/>
                </a:cubicBezTo>
                <a:cubicBezTo>
                  <a:pt x="1236513" y="4709171"/>
                  <a:pt x="1232793" y="4707930"/>
                  <a:pt x="1227832" y="4707930"/>
                </a:cubicBezTo>
                <a:cubicBezTo>
                  <a:pt x="1227832" y="4707930"/>
                  <a:pt x="1227832" y="4710411"/>
                  <a:pt x="1227832" y="4715372"/>
                </a:cubicBezTo>
                <a:lnTo>
                  <a:pt x="1212949" y="4707930"/>
                </a:lnTo>
                <a:lnTo>
                  <a:pt x="1220390" y="4693047"/>
                </a:lnTo>
                <a:cubicBezTo>
                  <a:pt x="1225351" y="4698009"/>
                  <a:pt x="1229072" y="4699249"/>
                  <a:pt x="1231552" y="4696768"/>
                </a:cubicBezTo>
                <a:cubicBezTo>
                  <a:pt x="1234033" y="4694288"/>
                  <a:pt x="1237754" y="4693047"/>
                  <a:pt x="1242715" y="4693047"/>
                </a:cubicBezTo>
                <a:cubicBezTo>
                  <a:pt x="1247676" y="4688087"/>
                  <a:pt x="1242715" y="4683126"/>
                  <a:pt x="1227832" y="4678165"/>
                </a:cubicBezTo>
                <a:cubicBezTo>
                  <a:pt x="1222871" y="4668243"/>
                  <a:pt x="1220390" y="4660802"/>
                  <a:pt x="1220390" y="4655840"/>
                </a:cubicBezTo>
                <a:cubicBezTo>
                  <a:pt x="1225351" y="4660802"/>
                  <a:pt x="1227832" y="4660802"/>
                  <a:pt x="1227832" y="4655840"/>
                </a:cubicBezTo>
                <a:cubicBezTo>
                  <a:pt x="1227832" y="4640957"/>
                  <a:pt x="1222871" y="4635997"/>
                  <a:pt x="1212949" y="4640957"/>
                </a:cubicBezTo>
                <a:cubicBezTo>
                  <a:pt x="1207988" y="4640957"/>
                  <a:pt x="1200547" y="4637237"/>
                  <a:pt x="1190625" y="4629795"/>
                </a:cubicBezTo>
                <a:cubicBezTo>
                  <a:pt x="1180703" y="4622354"/>
                  <a:pt x="1173262" y="4618633"/>
                  <a:pt x="1168300" y="4618633"/>
                </a:cubicBezTo>
                <a:lnTo>
                  <a:pt x="1160859" y="4626075"/>
                </a:lnTo>
                <a:lnTo>
                  <a:pt x="1190625" y="4663282"/>
                </a:lnTo>
                <a:lnTo>
                  <a:pt x="1168300" y="4655840"/>
                </a:lnTo>
                <a:cubicBezTo>
                  <a:pt x="1163340" y="4635997"/>
                  <a:pt x="1158379" y="4633516"/>
                  <a:pt x="1153418" y="4648399"/>
                </a:cubicBezTo>
                <a:cubicBezTo>
                  <a:pt x="1148457" y="4658321"/>
                  <a:pt x="1145976" y="4663282"/>
                  <a:pt x="1145976" y="4663282"/>
                </a:cubicBezTo>
                <a:lnTo>
                  <a:pt x="1145976" y="4648399"/>
                </a:lnTo>
                <a:lnTo>
                  <a:pt x="1116211" y="4618633"/>
                </a:lnTo>
                <a:cubicBezTo>
                  <a:pt x="1116211" y="4628555"/>
                  <a:pt x="1116211" y="4635997"/>
                  <a:pt x="1116211" y="4640957"/>
                </a:cubicBezTo>
                <a:cubicBezTo>
                  <a:pt x="1111250" y="4640957"/>
                  <a:pt x="1105049" y="4643438"/>
                  <a:pt x="1097607" y="4648399"/>
                </a:cubicBezTo>
                <a:cubicBezTo>
                  <a:pt x="1090166" y="4653360"/>
                  <a:pt x="1083965" y="4655840"/>
                  <a:pt x="1079004" y="4655840"/>
                </a:cubicBezTo>
                <a:cubicBezTo>
                  <a:pt x="1083965" y="4660802"/>
                  <a:pt x="1083965" y="4663282"/>
                  <a:pt x="1079004" y="4663282"/>
                </a:cubicBezTo>
                <a:cubicBezTo>
                  <a:pt x="1074043" y="4663282"/>
                  <a:pt x="1071562" y="4663282"/>
                  <a:pt x="1071562" y="4663282"/>
                </a:cubicBezTo>
                <a:cubicBezTo>
                  <a:pt x="1066601" y="4658321"/>
                  <a:pt x="1061640" y="4655840"/>
                  <a:pt x="1056679" y="4655840"/>
                </a:cubicBezTo>
                <a:cubicBezTo>
                  <a:pt x="1051718" y="4655840"/>
                  <a:pt x="1044277" y="4655840"/>
                  <a:pt x="1034355" y="4655840"/>
                </a:cubicBezTo>
                <a:lnTo>
                  <a:pt x="1026914" y="4663282"/>
                </a:lnTo>
                <a:cubicBezTo>
                  <a:pt x="1026914" y="4658321"/>
                  <a:pt x="1023193" y="4655840"/>
                  <a:pt x="1015752" y="4655840"/>
                </a:cubicBezTo>
                <a:cubicBezTo>
                  <a:pt x="1008310" y="4655840"/>
                  <a:pt x="1007070" y="4660802"/>
                  <a:pt x="1012031" y="4670723"/>
                </a:cubicBezTo>
                <a:lnTo>
                  <a:pt x="997148" y="4670723"/>
                </a:lnTo>
                <a:cubicBezTo>
                  <a:pt x="982265" y="4655840"/>
                  <a:pt x="974824" y="4655840"/>
                  <a:pt x="974824" y="4670723"/>
                </a:cubicBezTo>
                <a:lnTo>
                  <a:pt x="967383" y="4663282"/>
                </a:lnTo>
                <a:cubicBezTo>
                  <a:pt x="962421" y="4658321"/>
                  <a:pt x="964902" y="4655840"/>
                  <a:pt x="974824" y="4655840"/>
                </a:cubicBezTo>
                <a:cubicBezTo>
                  <a:pt x="974824" y="4655840"/>
                  <a:pt x="974824" y="4654600"/>
                  <a:pt x="974824" y="4652120"/>
                </a:cubicBezTo>
                <a:cubicBezTo>
                  <a:pt x="974824" y="4649640"/>
                  <a:pt x="974824" y="4645919"/>
                  <a:pt x="974824" y="4640957"/>
                </a:cubicBezTo>
                <a:cubicBezTo>
                  <a:pt x="969863" y="4626075"/>
                  <a:pt x="962421" y="4626075"/>
                  <a:pt x="952500" y="4640957"/>
                </a:cubicBezTo>
                <a:lnTo>
                  <a:pt x="949794" y="4640281"/>
                </a:lnTo>
                <a:lnTo>
                  <a:pt x="951570" y="4639097"/>
                </a:lnTo>
                <a:cubicBezTo>
                  <a:pt x="952190" y="4637857"/>
                  <a:pt x="952500" y="4635997"/>
                  <a:pt x="952500" y="4633516"/>
                </a:cubicBezTo>
                <a:cubicBezTo>
                  <a:pt x="952500" y="4628555"/>
                  <a:pt x="950019" y="4621114"/>
                  <a:pt x="945058" y="4611192"/>
                </a:cubicBezTo>
                <a:cubicBezTo>
                  <a:pt x="940097" y="4601270"/>
                  <a:pt x="937617" y="4593829"/>
                  <a:pt x="937617" y="4588868"/>
                </a:cubicBezTo>
                <a:cubicBezTo>
                  <a:pt x="942578" y="4583907"/>
                  <a:pt x="942578" y="4578946"/>
                  <a:pt x="937617" y="4573985"/>
                </a:cubicBezTo>
                <a:cubicBezTo>
                  <a:pt x="932656" y="4569024"/>
                  <a:pt x="932656" y="4566543"/>
                  <a:pt x="937617" y="4566543"/>
                </a:cubicBezTo>
                <a:lnTo>
                  <a:pt x="945058" y="4573985"/>
                </a:lnTo>
                <a:cubicBezTo>
                  <a:pt x="945058" y="4578946"/>
                  <a:pt x="950019" y="4583907"/>
                  <a:pt x="959941" y="4588868"/>
                </a:cubicBezTo>
                <a:lnTo>
                  <a:pt x="967383" y="4603750"/>
                </a:lnTo>
                <a:lnTo>
                  <a:pt x="1019473" y="4648399"/>
                </a:lnTo>
                <a:lnTo>
                  <a:pt x="1026914" y="4640957"/>
                </a:lnTo>
                <a:cubicBezTo>
                  <a:pt x="1026914" y="4635997"/>
                  <a:pt x="1026914" y="4631036"/>
                  <a:pt x="1026914" y="4626075"/>
                </a:cubicBezTo>
                <a:lnTo>
                  <a:pt x="1004589" y="4618633"/>
                </a:lnTo>
                <a:cubicBezTo>
                  <a:pt x="994668" y="4613673"/>
                  <a:pt x="989707" y="4608712"/>
                  <a:pt x="989707" y="4603750"/>
                </a:cubicBezTo>
                <a:cubicBezTo>
                  <a:pt x="989707" y="4598790"/>
                  <a:pt x="987226" y="4596309"/>
                  <a:pt x="982265" y="4596309"/>
                </a:cubicBezTo>
                <a:lnTo>
                  <a:pt x="982265" y="4581426"/>
                </a:lnTo>
                <a:lnTo>
                  <a:pt x="974824" y="4581426"/>
                </a:lnTo>
                <a:cubicBezTo>
                  <a:pt x="974824" y="4586388"/>
                  <a:pt x="973584" y="4588868"/>
                  <a:pt x="971103" y="4588868"/>
                </a:cubicBezTo>
                <a:cubicBezTo>
                  <a:pt x="968623" y="4588868"/>
                  <a:pt x="967383" y="4586388"/>
                  <a:pt x="967383" y="4581426"/>
                </a:cubicBezTo>
                <a:cubicBezTo>
                  <a:pt x="962421" y="4576465"/>
                  <a:pt x="961181" y="4572745"/>
                  <a:pt x="963662" y="4570264"/>
                </a:cubicBezTo>
                <a:cubicBezTo>
                  <a:pt x="966142" y="4567784"/>
                  <a:pt x="969863" y="4569024"/>
                  <a:pt x="974824" y="4573985"/>
                </a:cubicBezTo>
                <a:lnTo>
                  <a:pt x="974824" y="4566543"/>
                </a:lnTo>
                <a:cubicBezTo>
                  <a:pt x="974824" y="4566543"/>
                  <a:pt x="972344" y="4565303"/>
                  <a:pt x="967383" y="4562823"/>
                </a:cubicBezTo>
                <a:cubicBezTo>
                  <a:pt x="962421" y="4560343"/>
                  <a:pt x="959941" y="4559102"/>
                  <a:pt x="959941" y="4559102"/>
                </a:cubicBezTo>
                <a:cubicBezTo>
                  <a:pt x="954980" y="4559102"/>
                  <a:pt x="953740" y="4555381"/>
                  <a:pt x="956220" y="4547940"/>
                </a:cubicBezTo>
                <a:cubicBezTo>
                  <a:pt x="958701" y="4540498"/>
                  <a:pt x="957461" y="4534298"/>
                  <a:pt x="952500" y="4529336"/>
                </a:cubicBezTo>
                <a:cubicBezTo>
                  <a:pt x="937617" y="4519415"/>
                  <a:pt x="930176" y="4509493"/>
                  <a:pt x="930176" y="4499571"/>
                </a:cubicBezTo>
                <a:cubicBezTo>
                  <a:pt x="930176" y="4479727"/>
                  <a:pt x="920254" y="4469805"/>
                  <a:pt x="900410" y="4469805"/>
                </a:cubicBezTo>
                <a:cubicBezTo>
                  <a:pt x="895449" y="4469805"/>
                  <a:pt x="892968" y="4469805"/>
                  <a:pt x="892968" y="4469805"/>
                </a:cubicBezTo>
                <a:cubicBezTo>
                  <a:pt x="892968" y="4469805"/>
                  <a:pt x="892968" y="4467325"/>
                  <a:pt x="892968" y="4462364"/>
                </a:cubicBezTo>
                <a:cubicBezTo>
                  <a:pt x="892968" y="4457403"/>
                  <a:pt x="892968" y="4453682"/>
                  <a:pt x="892968" y="4451202"/>
                </a:cubicBezTo>
                <a:cubicBezTo>
                  <a:pt x="892968" y="4448722"/>
                  <a:pt x="895449" y="4449962"/>
                  <a:pt x="900410" y="4454922"/>
                </a:cubicBezTo>
                <a:lnTo>
                  <a:pt x="907851" y="4454922"/>
                </a:lnTo>
                <a:cubicBezTo>
                  <a:pt x="907851" y="4449962"/>
                  <a:pt x="905371" y="4445001"/>
                  <a:pt x="900410" y="4440040"/>
                </a:cubicBezTo>
                <a:lnTo>
                  <a:pt x="870644" y="4417715"/>
                </a:lnTo>
                <a:lnTo>
                  <a:pt x="863203" y="4410274"/>
                </a:lnTo>
                <a:cubicBezTo>
                  <a:pt x="868164" y="4410274"/>
                  <a:pt x="870644" y="4407794"/>
                  <a:pt x="870644" y="4402832"/>
                </a:cubicBezTo>
                <a:cubicBezTo>
                  <a:pt x="870644" y="4397872"/>
                  <a:pt x="868164" y="4397872"/>
                  <a:pt x="863203" y="4402832"/>
                </a:cubicBezTo>
                <a:cubicBezTo>
                  <a:pt x="848320" y="4407794"/>
                  <a:pt x="840878" y="4405313"/>
                  <a:pt x="840878" y="4395391"/>
                </a:cubicBezTo>
                <a:cubicBezTo>
                  <a:pt x="840878" y="4390430"/>
                  <a:pt x="833437" y="4382989"/>
                  <a:pt x="818555" y="4373067"/>
                </a:cubicBezTo>
                <a:cubicBezTo>
                  <a:pt x="803672" y="4363145"/>
                  <a:pt x="796230" y="4360665"/>
                  <a:pt x="796230" y="4365625"/>
                </a:cubicBezTo>
                <a:lnTo>
                  <a:pt x="781347" y="4358184"/>
                </a:lnTo>
                <a:cubicBezTo>
                  <a:pt x="776386" y="4353223"/>
                  <a:pt x="776386" y="4348263"/>
                  <a:pt x="781347" y="4343301"/>
                </a:cubicBezTo>
                <a:cubicBezTo>
                  <a:pt x="786308" y="4338340"/>
                  <a:pt x="788789" y="4335860"/>
                  <a:pt x="788789" y="4335860"/>
                </a:cubicBezTo>
                <a:cubicBezTo>
                  <a:pt x="788789" y="4335860"/>
                  <a:pt x="791269" y="4338340"/>
                  <a:pt x="796230" y="4343301"/>
                </a:cubicBezTo>
                <a:cubicBezTo>
                  <a:pt x="801191" y="4348263"/>
                  <a:pt x="804912" y="4350743"/>
                  <a:pt x="807392" y="4350743"/>
                </a:cubicBezTo>
                <a:cubicBezTo>
                  <a:pt x="809873" y="4350743"/>
                  <a:pt x="813593" y="4350743"/>
                  <a:pt x="818555" y="4350743"/>
                </a:cubicBezTo>
                <a:cubicBezTo>
                  <a:pt x="823515" y="4355704"/>
                  <a:pt x="825996" y="4358184"/>
                  <a:pt x="825996" y="4358184"/>
                </a:cubicBezTo>
                <a:cubicBezTo>
                  <a:pt x="825996" y="4363145"/>
                  <a:pt x="828476" y="4365625"/>
                  <a:pt x="833437" y="4365625"/>
                </a:cubicBezTo>
                <a:cubicBezTo>
                  <a:pt x="838398" y="4365625"/>
                  <a:pt x="842119" y="4363145"/>
                  <a:pt x="844599" y="4358184"/>
                </a:cubicBezTo>
                <a:cubicBezTo>
                  <a:pt x="847080" y="4353223"/>
                  <a:pt x="845840" y="4350743"/>
                  <a:pt x="840878" y="4350743"/>
                </a:cubicBezTo>
                <a:cubicBezTo>
                  <a:pt x="835918" y="4350743"/>
                  <a:pt x="832197" y="4348263"/>
                  <a:pt x="829717" y="4343301"/>
                </a:cubicBezTo>
                <a:cubicBezTo>
                  <a:pt x="827236" y="4338340"/>
                  <a:pt x="825996" y="4333380"/>
                  <a:pt x="825996" y="4328418"/>
                </a:cubicBezTo>
                <a:lnTo>
                  <a:pt x="848320" y="4335860"/>
                </a:lnTo>
                <a:cubicBezTo>
                  <a:pt x="853281" y="4345782"/>
                  <a:pt x="858242" y="4348263"/>
                  <a:pt x="863203" y="4343301"/>
                </a:cubicBezTo>
                <a:cubicBezTo>
                  <a:pt x="868164" y="4338340"/>
                  <a:pt x="864443" y="4330899"/>
                  <a:pt x="852041" y="4320977"/>
                </a:cubicBezTo>
                <a:cubicBezTo>
                  <a:pt x="839638" y="4311056"/>
                  <a:pt x="827236" y="4303614"/>
                  <a:pt x="814834" y="4298653"/>
                </a:cubicBezTo>
                <a:cubicBezTo>
                  <a:pt x="802431" y="4293692"/>
                  <a:pt x="796230" y="4288731"/>
                  <a:pt x="796230" y="4283770"/>
                </a:cubicBezTo>
                <a:cubicBezTo>
                  <a:pt x="796230" y="4278809"/>
                  <a:pt x="796230" y="4276329"/>
                  <a:pt x="796230" y="4276329"/>
                </a:cubicBezTo>
                <a:cubicBezTo>
                  <a:pt x="796230" y="4276329"/>
                  <a:pt x="798711" y="4276329"/>
                  <a:pt x="803672" y="4276329"/>
                </a:cubicBezTo>
                <a:cubicBezTo>
                  <a:pt x="808633" y="4276329"/>
                  <a:pt x="813593" y="4271368"/>
                  <a:pt x="818555" y="4261446"/>
                </a:cubicBezTo>
                <a:lnTo>
                  <a:pt x="825996" y="4246563"/>
                </a:lnTo>
                <a:cubicBezTo>
                  <a:pt x="830957" y="4251524"/>
                  <a:pt x="833437" y="4251524"/>
                  <a:pt x="833437" y="4246563"/>
                </a:cubicBezTo>
                <a:lnTo>
                  <a:pt x="811113" y="4224239"/>
                </a:lnTo>
                <a:cubicBezTo>
                  <a:pt x="806152" y="4224239"/>
                  <a:pt x="803672" y="4219278"/>
                  <a:pt x="803672" y="4209356"/>
                </a:cubicBezTo>
                <a:cubicBezTo>
                  <a:pt x="808633" y="4199434"/>
                  <a:pt x="816074" y="4196954"/>
                  <a:pt x="825996" y="4201915"/>
                </a:cubicBezTo>
                <a:cubicBezTo>
                  <a:pt x="835918" y="4201915"/>
                  <a:pt x="840878" y="4204395"/>
                  <a:pt x="840878" y="4209356"/>
                </a:cubicBezTo>
                <a:lnTo>
                  <a:pt x="855762" y="4224239"/>
                </a:lnTo>
                <a:lnTo>
                  <a:pt x="855762" y="4209356"/>
                </a:lnTo>
                <a:lnTo>
                  <a:pt x="840878" y="4194473"/>
                </a:lnTo>
                <a:cubicBezTo>
                  <a:pt x="835918" y="4194473"/>
                  <a:pt x="833437" y="4193233"/>
                  <a:pt x="833437" y="4190752"/>
                </a:cubicBezTo>
                <a:cubicBezTo>
                  <a:pt x="833437" y="4188272"/>
                  <a:pt x="830957" y="4187032"/>
                  <a:pt x="825996" y="4187032"/>
                </a:cubicBezTo>
                <a:cubicBezTo>
                  <a:pt x="825996" y="4187032"/>
                  <a:pt x="823515" y="4187032"/>
                  <a:pt x="818555" y="4187032"/>
                </a:cubicBezTo>
                <a:lnTo>
                  <a:pt x="803672" y="4187032"/>
                </a:lnTo>
                <a:cubicBezTo>
                  <a:pt x="803672" y="4191992"/>
                  <a:pt x="801191" y="4194473"/>
                  <a:pt x="796230" y="4194473"/>
                </a:cubicBezTo>
                <a:cubicBezTo>
                  <a:pt x="791269" y="4194473"/>
                  <a:pt x="787549" y="4194473"/>
                  <a:pt x="785068" y="4194473"/>
                </a:cubicBezTo>
                <a:cubicBezTo>
                  <a:pt x="782588" y="4194473"/>
                  <a:pt x="783828" y="4196954"/>
                  <a:pt x="788789" y="4201915"/>
                </a:cubicBezTo>
                <a:cubicBezTo>
                  <a:pt x="788789" y="4206875"/>
                  <a:pt x="786308" y="4209356"/>
                  <a:pt x="781347" y="4209356"/>
                </a:cubicBezTo>
                <a:cubicBezTo>
                  <a:pt x="776386" y="4209356"/>
                  <a:pt x="773906" y="4206875"/>
                  <a:pt x="773906" y="4201915"/>
                </a:cubicBezTo>
                <a:cubicBezTo>
                  <a:pt x="773906" y="4196954"/>
                  <a:pt x="773906" y="4194473"/>
                  <a:pt x="773906" y="4194473"/>
                </a:cubicBezTo>
                <a:cubicBezTo>
                  <a:pt x="768945" y="4194473"/>
                  <a:pt x="763984" y="4191992"/>
                  <a:pt x="759023" y="4187032"/>
                </a:cubicBezTo>
                <a:cubicBezTo>
                  <a:pt x="759023" y="4182071"/>
                  <a:pt x="757783" y="4178350"/>
                  <a:pt x="755302" y="4175870"/>
                </a:cubicBezTo>
                <a:cubicBezTo>
                  <a:pt x="752822" y="4173389"/>
                  <a:pt x="751582" y="4172149"/>
                  <a:pt x="751582" y="4172149"/>
                </a:cubicBezTo>
                <a:cubicBezTo>
                  <a:pt x="746621" y="4172149"/>
                  <a:pt x="745381" y="4169668"/>
                  <a:pt x="747861" y="4164707"/>
                </a:cubicBezTo>
                <a:cubicBezTo>
                  <a:pt x="750342" y="4159747"/>
                  <a:pt x="749101" y="4157266"/>
                  <a:pt x="744140" y="4157266"/>
                </a:cubicBezTo>
                <a:cubicBezTo>
                  <a:pt x="719336" y="4147344"/>
                  <a:pt x="706933" y="4134942"/>
                  <a:pt x="706933" y="4120059"/>
                </a:cubicBezTo>
                <a:lnTo>
                  <a:pt x="714375" y="4120059"/>
                </a:lnTo>
                <a:lnTo>
                  <a:pt x="721816" y="4127500"/>
                </a:lnTo>
                <a:cubicBezTo>
                  <a:pt x="721816" y="4122540"/>
                  <a:pt x="724297" y="4121299"/>
                  <a:pt x="729257" y="4123780"/>
                </a:cubicBezTo>
                <a:cubicBezTo>
                  <a:pt x="734219" y="4126260"/>
                  <a:pt x="736699" y="4129981"/>
                  <a:pt x="736699" y="4134942"/>
                </a:cubicBezTo>
                <a:cubicBezTo>
                  <a:pt x="741660" y="4149825"/>
                  <a:pt x="754062" y="4159747"/>
                  <a:pt x="773906" y="4164707"/>
                </a:cubicBezTo>
                <a:cubicBezTo>
                  <a:pt x="783828" y="4169668"/>
                  <a:pt x="788789" y="4172149"/>
                  <a:pt x="788789" y="4172149"/>
                </a:cubicBezTo>
                <a:cubicBezTo>
                  <a:pt x="788789" y="4172149"/>
                  <a:pt x="788789" y="4169668"/>
                  <a:pt x="788789" y="4164707"/>
                </a:cubicBezTo>
                <a:lnTo>
                  <a:pt x="781347" y="4149825"/>
                </a:lnTo>
                <a:cubicBezTo>
                  <a:pt x="781347" y="4154785"/>
                  <a:pt x="777627" y="4154785"/>
                  <a:pt x="770185" y="4149825"/>
                </a:cubicBezTo>
                <a:cubicBezTo>
                  <a:pt x="762744" y="4144864"/>
                  <a:pt x="759023" y="4139903"/>
                  <a:pt x="759023" y="4134942"/>
                </a:cubicBezTo>
                <a:cubicBezTo>
                  <a:pt x="759023" y="4134942"/>
                  <a:pt x="759023" y="4133702"/>
                  <a:pt x="759023" y="4131221"/>
                </a:cubicBezTo>
                <a:cubicBezTo>
                  <a:pt x="759023" y="4128740"/>
                  <a:pt x="756543" y="4127500"/>
                  <a:pt x="751582" y="4127500"/>
                </a:cubicBezTo>
                <a:cubicBezTo>
                  <a:pt x="751582" y="4122540"/>
                  <a:pt x="751582" y="4120059"/>
                  <a:pt x="751582" y="4120059"/>
                </a:cubicBezTo>
                <a:lnTo>
                  <a:pt x="751582" y="4112618"/>
                </a:lnTo>
                <a:cubicBezTo>
                  <a:pt x="746621" y="4117578"/>
                  <a:pt x="741660" y="4117578"/>
                  <a:pt x="736699" y="4112618"/>
                </a:cubicBezTo>
                <a:cubicBezTo>
                  <a:pt x="731738" y="4107657"/>
                  <a:pt x="730498" y="4103936"/>
                  <a:pt x="732978" y="4101456"/>
                </a:cubicBezTo>
                <a:cubicBezTo>
                  <a:pt x="735459" y="4098975"/>
                  <a:pt x="734219" y="4096495"/>
                  <a:pt x="729257" y="4094014"/>
                </a:cubicBezTo>
                <a:cubicBezTo>
                  <a:pt x="724297" y="4091533"/>
                  <a:pt x="721816" y="4087813"/>
                  <a:pt x="721816" y="4082852"/>
                </a:cubicBezTo>
                <a:cubicBezTo>
                  <a:pt x="721816" y="4077891"/>
                  <a:pt x="721816" y="4072930"/>
                  <a:pt x="721816" y="4067969"/>
                </a:cubicBezTo>
                <a:cubicBezTo>
                  <a:pt x="726777" y="4063008"/>
                  <a:pt x="729257" y="4060528"/>
                  <a:pt x="729257" y="4060528"/>
                </a:cubicBezTo>
                <a:cubicBezTo>
                  <a:pt x="729257" y="4060528"/>
                  <a:pt x="726777" y="4060528"/>
                  <a:pt x="721816" y="4060528"/>
                </a:cubicBezTo>
                <a:cubicBezTo>
                  <a:pt x="711894" y="4055567"/>
                  <a:pt x="705693" y="4049366"/>
                  <a:pt x="703213" y="4041924"/>
                </a:cubicBezTo>
                <a:cubicBezTo>
                  <a:pt x="700732" y="4034483"/>
                  <a:pt x="701972" y="4028282"/>
                  <a:pt x="706933" y="4023321"/>
                </a:cubicBezTo>
                <a:cubicBezTo>
                  <a:pt x="706933" y="4018360"/>
                  <a:pt x="704453" y="4013399"/>
                  <a:pt x="699492" y="4008438"/>
                </a:cubicBezTo>
                <a:lnTo>
                  <a:pt x="692051" y="4008438"/>
                </a:lnTo>
                <a:cubicBezTo>
                  <a:pt x="687090" y="4008438"/>
                  <a:pt x="683369" y="4007198"/>
                  <a:pt x="680888" y="4004717"/>
                </a:cubicBezTo>
                <a:cubicBezTo>
                  <a:pt x="678408" y="4002237"/>
                  <a:pt x="675927" y="4000997"/>
                  <a:pt x="673447" y="4000997"/>
                </a:cubicBezTo>
                <a:cubicBezTo>
                  <a:pt x="670967" y="4000997"/>
                  <a:pt x="669726" y="4000997"/>
                  <a:pt x="669726" y="4000997"/>
                </a:cubicBezTo>
                <a:cubicBezTo>
                  <a:pt x="669726" y="4000997"/>
                  <a:pt x="669726" y="3998516"/>
                  <a:pt x="669726" y="3993555"/>
                </a:cubicBezTo>
                <a:lnTo>
                  <a:pt x="677168" y="3993555"/>
                </a:lnTo>
                <a:lnTo>
                  <a:pt x="677168" y="3986114"/>
                </a:lnTo>
                <a:lnTo>
                  <a:pt x="669726" y="3963790"/>
                </a:lnTo>
                <a:lnTo>
                  <a:pt x="654844" y="3941465"/>
                </a:lnTo>
                <a:lnTo>
                  <a:pt x="662285" y="3934024"/>
                </a:lnTo>
                <a:cubicBezTo>
                  <a:pt x="657324" y="3929063"/>
                  <a:pt x="656084" y="3924102"/>
                  <a:pt x="658564" y="3919141"/>
                </a:cubicBezTo>
                <a:cubicBezTo>
                  <a:pt x="661045" y="3914180"/>
                  <a:pt x="663525" y="3915420"/>
                  <a:pt x="666006" y="3922862"/>
                </a:cubicBezTo>
                <a:cubicBezTo>
                  <a:pt x="668486" y="3930303"/>
                  <a:pt x="674687" y="3934024"/>
                  <a:pt x="684609" y="3934024"/>
                </a:cubicBezTo>
                <a:cubicBezTo>
                  <a:pt x="689570" y="3934024"/>
                  <a:pt x="694531" y="3934024"/>
                  <a:pt x="699492" y="3934024"/>
                </a:cubicBezTo>
                <a:cubicBezTo>
                  <a:pt x="694531" y="3929063"/>
                  <a:pt x="692051" y="3924102"/>
                  <a:pt x="692051" y="3919141"/>
                </a:cubicBezTo>
                <a:cubicBezTo>
                  <a:pt x="692051" y="3914180"/>
                  <a:pt x="692051" y="3911700"/>
                  <a:pt x="692051" y="3911700"/>
                </a:cubicBezTo>
                <a:cubicBezTo>
                  <a:pt x="682129" y="3911700"/>
                  <a:pt x="674687" y="3909219"/>
                  <a:pt x="669726" y="3904258"/>
                </a:cubicBezTo>
                <a:cubicBezTo>
                  <a:pt x="679648" y="3909219"/>
                  <a:pt x="684609" y="3906739"/>
                  <a:pt x="684609" y="3896817"/>
                </a:cubicBezTo>
                <a:cubicBezTo>
                  <a:pt x="684609" y="3891856"/>
                  <a:pt x="680888" y="3888135"/>
                  <a:pt x="673447" y="3885655"/>
                </a:cubicBezTo>
                <a:cubicBezTo>
                  <a:pt x="666006" y="3883174"/>
                  <a:pt x="664765" y="3880694"/>
                  <a:pt x="669726" y="3878213"/>
                </a:cubicBezTo>
                <a:cubicBezTo>
                  <a:pt x="674687" y="3875733"/>
                  <a:pt x="674687" y="3869532"/>
                  <a:pt x="669726" y="3859610"/>
                </a:cubicBezTo>
                <a:cubicBezTo>
                  <a:pt x="664765" y="3849688"/>
                  <a:pt x="661045" y="3843487"/>
                  <a:pt x="658564" y="3841006"/>
                </a:cubicBezTo>
                <a:cubicBezTo>
                  <a:pt x="656084" y="3838526"/>
                  <a:pt x="656084" y="3833565"/>
                  <a:pt x="658564" y="3826123"/>
                </a:cubicBezTo>
                <a:cubicBezTo>
                  <a:pt x="661045" y="3818682"/>
                  <a:pt x="657324" y="3810001"/>
                  <a:pt x="647402" y="3800079"/>
                </a:cubicBezTo>
                <a:lnTo>
                  <a:pt x="632519" y="3762872"/>
                </a:lnTo>
                <a:lnTo>
                  <a:pt x="632519" y="3703340"/>
                </a:lnTo>
                <a:cubicBezTo>
                  <a:pt x="627558" y="3693418"/>
                  <a:pt x="625078" y="3685977"/>
                  <a:pt x="625078" y="3681016"/>
                </a:cubicBezTo>
                <a:cubicBezTo>
                  <a:pt x="625078" y="3676055"/>
                  <a:pt x="621357" y="3669854"/>
                  <a:pt x="613916" y="3662413"/>
                </a:cubicBezTo>
                <a:cubicBezTo>
                  <a:pt x="606474" y="3654971"/>
                  <a:pt x="601513" y="3651250"/>
                  <a:pt x="599033" y="3651250"/>
                </a:cubicBezTo>
                <a:cubicBezTo>
                  <a:pt x="596553" y="3651250"/>
                  <a:pt x="595312" y="3648770"/>
                  <a:pt x="595312" y="3643809"/>
                </a:cubicBezTo>
                <a:cubicBezTo>
                  <a:pt x="595312" y="3638848"/>
                  <a:pt x="597793" y="3638848"/>
                  <a:pt x="602754" y="3643809"/>
                </a:cubicBezTo>
                <a:cubicBezTo>
                  <a:pt x="607715" y="3648770"/>
                  <a:pt x="611436" y="3651250"/>
                  <a:pt x="613916" y="3651250"/>
                </a:cubicBezTo>
                <a:cubicBezTo>
                  <a:pt x="616396" y="3651250"/>
                  <a:pt x="620117" y="3651250"/>
                  <a:pt x="625078" y="3651250"/>
                </a:cubicBezTo>
                <a:lnTo>
                  <a:pt x="625078" y="3643809"/>
                </a:lnTo>
                <a:cubicBezTo>
                  <a:pt x="625078" y="3638848"/>
                  <a:pt x="625078" y="3636368"/>
                  <a:pt x="625078" y="3636368"/>
                </a:cubicBezTo>
                <a:cubicBezTo>
                  <a:pt x="625078" y="3636368"/>
                  <a:pt x="622598" y="3636368"/>
                  <a:pt x="617637" y="3636368"/>
                </a:cubicBezTo>
                <a:cubicBezTo>
                  <a:pt x="612675" y="3636368"/>
                  <a:pt x="610195" y="3636368"/>
                  <a:pt x="610195" y="3636368"/>
                </a:cubicBezTo>
                <a:lnTo>
                  <a:pt x="595312" y="3614043"/>
                </a:lnTo>
                <a:cubicBezTo>
                  <a:pt x="590351" y="3609083"/>
                  <a:pt x="586630" y="3604121"/>
                  <a:pt x="584150" y="3599161"/>
                </a:cubicBezTo>
                <a:cubicBezTo>
                  <a:pt x="581670" y="3594200"/>
                  <a:pt x="580429" y="3591719"/>
                  <a:pt x="580429" y="3591719"/>
                </a:cubicBezTo>
                <a:cubicBezTo>
                  <a:pt x="575468" y="3581797"/>
                  <a:pt x="570508" y="3571876"/>
                  <a:pt x="565546" y="3561954"/>
                </a:cubicBezTo>
                <a:cubicBezTo>
                  <a:pt x="560586" y="3556993"/>
                  <a:pt x="556865" y="3552032"/>
                  <a:pt x="554384" y="3547071"/>
                </a:cubicBezTo>
                <a:cubicBezTo>
                  <a:pt x="551904" y="3542110"/>
                  <a:pt x="550664" y="3539629"/>
                  <a:pt x="550664" y="3539629"/>
                </a:cubicBezTo>
                <a:cubicBezTo>
                  <a:pt x="550664" y="3539629"/>
                  <a:pt x="545703" y="3534669"/>
                  <a:pt x="535781" y="3524747"/>
                </a:cubicBezTo>
                <a:lnTo>
                  <a:pt x="528339" y="3509864"/>
                </a:lnTo>
                <a:cubicBezTo>
                  <a:pt x="528339" y="3509864"/>
                  <a:pt x="535781" y="3517305"/>
                  <a:pt x="550664" y="3532188"/>
                </a:cubicBezTo>
                <a:cubicBezTo>
                  <a:pt x="565546" y="3547071"/>
                  <a:pt x="572988" y="3555752"/>
                  <a:pt x="572988" y="3558233"/>
                </a:cubicBezTo>
                <a:cubicBezTo>
                  <a:pt x="572988" y="3560714"/>
                  <a:pt x="575468" y="3559473"/>
                  <a:pt x="580429" y="3554512"/>
                </a:cubicBezTo>
                <a:lnTo>
                  <a:pt x="595312" y="3554512"/>
                </a:lnTo>
                <a:cubicBezTo>
                  <a:pt x="590351" y="3549551"/>
                  <a:pt x="590351" y="3547071"/>
                  <a:pt x="595312" y="3547071"/>
                </a:cubicBezTo>
                <a:lnTo>
                  <a:pt x="602754" y="3547071"/>
                </a:lnTo>
                <a:lnTo>
                  <a:pt x="610195" y="3539629"/>
                </a:lnTo>
                <a:cubicBezTo>
                  <a:pt x="615156" y="3534669"/>
                  <a:pt x="615156" y="3532188"/>
                  <a:pt x="610195" y="3532188"/>
                </a:cubicBezTo>
                <a:cubicBezTo>
                  <a:pt x="605234" y="3532188"/>
                  <a:pt x="601513" y="3530948"/>
                  <a:pt x="599033" y="3528467"/>
                </a:cubicBezTo>
                <a:cubicBezTo>
                  <a:pt x="596553" y="3525987"/>
                  <a:pt x="596553" y="3523506"/>
                  <a:pt x="599033" y="3521026"/>
                </a:cubicBezTo>
                <a:cubicBezTo>
                  <a:pt x="601513" y="3518545"/>
                  <a:pt x="602754" y="3513584"/>
                  <a:pt x="602754" y="3506143"/>
                </a:cubicBezTo>
                <a:cubicBezTo>
                  <a:pt x="602754" y="3498702"/>
                  <a:pt x="600273" y="3494981"/>
                  <a:pt x="595312" y="3494981"/>
                </a:cubicBezTo>
                <a:cubicBezTo>
                  <a:pt x="590351" y="3494981"/>
                  <a:pt x="587871" y="3498702"/>
                  <a:pt x="587871" y="3506143"/>
                </a:cubicBezTo>
                <a:cubicBezTo>
                  <a:pt x="587871" y="3513584"/>
                  <a:pt x="586630" y="3522266"/>
                  <a:pt x="584150" y="3532188"/>
                </a:cubicBezTo>
                <a:cubicBezTo>
                  <a:pt x="581670" y="3542110"/>
                  <a:pt x="579189" y="3547071"/>
                  <a:pt x="576709" y="3547071"/>
                </a:cubicBezTo>
                <a:cubicBezTo>
                  <a:pt x="574228" y="3547071"/>
                  <a:pt x="574228" y="3534669"/>
                  <a:pt x="576709" y="3509864"/>
                </a:cubicBezTo>
                <a:cubicBezTo>
                  <a:pt x="579189" y="3485059"/>
                  <a:pt x="580429" y="3475137"/>
                  <a:pt x="580429" y="3480098"/>
                </a:cubicBezTo>
                <a:lnTo>
                  <a:pt x="580429" y="3457774"/>
                </a:lnTo>
                <a:cubicBezTo>
                  <a:pt x="575468" y="3447852"/>
                  <a:pt x="575468" y="3442891"/>
                  <a:pt x="580429" y="3442891"/>
                </a:cubicBezTo>
                <a:cubicBezTo>
                  <a:pt x="590351" y="3437930"/>
                  <a:pt x="587871" y="3428008"/>
                  <a:pt x="572988" y="3413125"/>
                </a:cubicBezTo>
                <a:cubicBezTo>
                  <a:pt x="572988" y="3408165"/>
                  <a:pt x="571748" y="3393282"/>
                  <a:pt x="569267" y="3368477"/>
                </a:cubicBezTo>
                <a:cubicBezTo>
                  <a:pt x="566787" y="3343672"/>
                  <a:pt x="568027" y="3328789"/>
                  <a:pt x="572988" y="3323829"/>
                </a:cubicBezTo>
                <a:cubicBezTo>
                  <a:pt x="572988" y="3318868"/>
                  <a:pt x="572988" y="3315147"/>
                  <a:pt x="572988" y="3312666"/>
                </a:cubicBezTo>
                <a:cubicBezTo>
                  <a:pt x="572988" y="3310186"/>
                  <a:pt x="570508" y="3308946"/>
                  <a:pt x="565546" y="3308946"/>
                </a:cubicBezTo>
                <a:cubicBezTo>
                  <a:pt x="560586" y="3308946"/>
                  <a:pt x="553144" y="3306465"/>
                  <a:pt x="543222" y="3301504"/>
                </a:cubicBezTo>
                <a:lnTo>
                  <a:pt x="535781" y="3294063"/>
                </a:lnTo>
                <a:lnTo>
                  <a:pt x="543222" y="3294063"/>
                </a:lnTo>
                <a:cubicBezTo>
                  <a:pt x="553144" y="3289102"/>
                  <a:pt x="558105" y="3284141"/>
                  <a:pt x="558105" y="3279180"/>
                </a:cubicBezTo>
                <a:cubicBezTo>
                  <a:pt x="558105" y="3279180"/>
                  <a:pt x="559345" y="3279180"/>
                  <a:pt x="561826" y="3279180"/>
                </a:cubicBezTo>
                <a:cubicBezTo>
                  <a:pt x="564306" y="3279180"/>
                  <a:pt x="565546" y="3279180"/>
                  <a:pt x="565546" y="3279180"/>
                </a:cubicBezTo>
                <a:cubicBezTo>
                  <a:pt x="565546" y="3279180"/>
                  <a:pt x="565546" y="3281661"/>
                  <a:pt x="565546" y="3286622"/>
                </a:cubicBezTo>
                <a:cubicBezTo>
                  <a:pt x="565546" y="3291582"/>
                  <a:pt x="568027" y="3292823"/>
                  <a:pt x="572988" y="3290342"/>
                </a:cubicBezTo>
                <a:cubicBezTo>
                  <a:pt x="577949" y="3287862"/>
                  <a:pt x="580429" y="3287862"/>
                  <a:pt x="580429" y="3290342"/>
                </a:cubicBezTo>
                <a:cubicBezTo>
                  <a:pt x="580429" y="3292823"/>
                  <a:pt x="580429" y="3295303"/>
                  <a:pt x="580429" y="3297784"/>
                </a:cubicBezTo>
                <a:cubicBezTo>
                  <a:pt x="580429" y="3300264"/>
                  <a:pt x="580429" y="3305225"/>
                  <a:pt x="580429" y="3312666"/>
                </a:cubicBezTo>
                <a:cubicBezTo>
                  <a:pt x="580429" y="3320108"/>
                  <a:pt x="582910" y="3323829"/>
                  <a:pt x="587871" y="3323829"/>
                </a:cubicBezTo>
                <a:cubicBezTo>
                  <a:pt x="592832" y="3323829"/>
                  <a:pt x="595312" y="3316387"/>
                  <a:pt x="595312" y="3301504"/>
                </a:cubicBezTo>
                <a:cubicBezTo>
                  <a:pt x="595312" y="3286622"/>
                  <a:pt x="592832" y="3277940"/>
                  <a:pt x="587871" y="3275459"/>
                </a:cubicBezTo>
                <a:cubicBezTo>
                  <a:pt x="582910" y="3272979"/>
                  <a:pt x="581670" y="3266778"/>
                  <a:pt x="584150" y="3256856"/>
                </a:cubicBezTo>
                <a:cubicBezTo>
                  <a:pt x="586630" y="3246934"/>
                  <a:pt x="586630" y="3241973"/>
                  <a:pt x="584150" y="3241973"/>
                </a:cubicBezTo>
                <a:cubicBezTo>
                  <a:pt x="581670" y="3241973"/>
                  <a:pt x="580429" y="3244454"/>
                  <a:pt x="580429" y="3249415"/>
                </a:cubicBezTo>
                <a:lnTo>
                  <a:pt x="565546" y="3249415"/>
                </a:lnTo>
                <a:cubicBezTo>
                  <a:pt x="565546" y="3244454"/>
                  <a:pt x="564306" y="3240733"/>
                  <a:pt x="561826" y="3238252"/>
                </a:cubicBezTo>
                <a:cubicBezTo>
                  <a:pt x="559345" y="3235772"/>
                  <a:pt x="558105" y="3232051"/>
                  <a:pt x="558105" y="3227090"/>
                </a:cubicBezTo>
                <a:cubicBezTo>
                  <a:pt x="558105" y="3217168"/>
                  <a:pt x="560586" y="3214688"/>
                  <a:pt x="565546" y="3219649"/>
                </a:cubicBezTo>
                <a:cubicBezTo>
                  <a:pt x="570508" y="3224610"/>
                  <a:pt x="572988" y="3227090"/>
                  <a:pt x="572988" y="3227090"/>
                </a:cubicBezTo>
                <a:lnTo>
                  <a:pt x="572988" y="3197325"/>
                </a:lnTo>
                <a:cubicBezTo>
                  <a:pt x="577949" y="3187403"/>
                  <a:pt x="580429" y="3179961"/>
                  <a:pt x="580429" y="3175000"/>
                </a:cubicBezTo>
                <a:lnTo>
                  <a:pt x="587871" y="3175000"/>
                </a:lnTo>
                <a:cubicBezTo>
                  <a:pt x="587871" y="3170040"/>
                  <a:pt x="590351" y="3167559"/>
                  <a:pt x="595312" y="3167559"/>
                </a:cubicBezTo>
                <a:cubicBezTo>
                  <a:pt x="600273" y="3167559"/>
                  <a:pt x="605234" y="3165078"/>
                  <a:pt x="610195" y="3160118"/>
                </a:cubicBezTo>
                <a:cubicBezTo>
                  <a:pt x="615156" y="3150196"/>
                  <a:pt x="612675" y="3145235"/>
                  <a:pt x="602754" y="3145235"/>
                </a:cubicBezTo>
                <a:cubicBezTo>
                  <a:pt x="597793" y="3145235"/>
                  <a:pt x="596553" y="3142754"/>
                  <a:pt x="599033" y="3137793"/>
                </a:cubicBezTo>
                <a:cubicBezTo>
                  <a:pt x="601513" y="3132833"/>
                  <a:pt x="602754" y="3126631"/>
                  <a:pt x="602754" y="3119190"/>
                </a:cubicBezTo>
                <a:cubicBezTo>
                  <a:pt x="602754" y="3111748"/>
                  <a:pt x="606474" y="3108028"/>
                  <a:pt x="613916" y="3108028"/>
                </a:cubicBezTo>
                <a:cubicBezTo>
                  <a:pt x="621357" y="3108028"/>
                  <a:pt x="622598" y="3106788"/>
                  <a:pt x="617637" y="3104307"/>
                </a:cubicBezTo>
                <a:cubicBezTo>
                  <a:pt x="612675" y="3101826"/>
                  <a:pt x="610195" y="3095626"/>
                  <a:pt x="610195" y="3085704"/>
                </a:cubicBezTo>
                <a:cubicBezTo>
                  <a:pt x="610195" y="3075782"/>
                  <a:pt x="612675" y="3068340"/>
                  <a:pt x="617637" y="3063379"/>
                </a:cubicBezTo>
                <a:cubicBezTo>
                  <a:pt x="627558" y="3053457"/>
                  <a:pt x="625078" y="3041055"/>
                  <a:pt x="610195" y="3026172"/>
                </a:cubicBezTo>
                <a:cubicBezTo>
                  <a:pt x="605234" y="3026172"/>
                  <a:pt x="602754" y="3023692"/>
                  <a:pt x="602754" y="3018731"/>
                </a:cubicBezTo>
                <a:cubicBezTo>
                  <a:pt x="602754" y="3013770"/>
                  <a:pt x="602754" y="3008809"/>
                  <a:pt x="602754" y="3003848"/>
                </a:cubicBezTo>
                <a:cubicBezTo>
                  <a:pt x="602754" y="2993926"/>
                  <a:pt x="601513" y="2988965"/>
                  <a:pt x="599033" y="2988965"/>
                </a:cubicBezTo>
                <a:cubicBezTo>
                  <a:pt x="596553" y="2988965"/>
                  <a:pt x="595312" y="2988965"/>
                  <a:pt x="595312" y="2988965"/>
                </a:cubicBezTo>
                <a:cubicBezTo>
                  <a:pt x="590351" y="2988965"/>
                  <a:pt x="587871" y="2986485"/>
                  <a:pt x="587871" y="2981524"/>
                </a:cubicBezTo>
                <a:lnTo>
                  <a:pt x="587871" y="2944317"/>
                </a:lnTo>
                <a:cubicBezTo>
                  <a:pt x="582910" y="2939356"/>
                  <a:pt x="580429" y="2934395"/>
                  <a:pt x="580429" y="2929434"/>
                </a:cubicBezTo>
                <a:lnTo>
                  <a:pt x="565546" y="2899668"/>
                </a:lnTo>
                <a:lnTo>
                  <a:pt x="565546" y="2892227"/>
                </a:lnTo>
                <a:lnTo>
                  <a:pt x="565546" y="2869903"/>
                </a:lnTo>
                <a:cubicBezTo>
                  <a:pt x="560586" y="2869903"/>
                  <a:pt x="560586" y="2864942"/>
                  <a:pt x="565546" y="2855020"/>
                </a:cubicBezTo>
                <a:cubicBezTo>
                  <a:pt x="570508" y="2850059"/>
                  <a:pt x="572988" y="2845098"/>
                  <a:pt x="572988" y="2840137"/>
                </a:cubicBezTo>
                <a:lnTo>
                  <a:pt x="580429" y="2825254"/>
                </a:lnTo>
                <a:cubicBezTo>
                  <a:pt x="585390" y="2815332"/>
                  <a:pt x="585390" y="2806651"/>
                  <a:pt x="580429" y="2799209"/>
                </a:cubicBezTo>
                <a:cubicBezTo>
                  <a:pt x="575468" y="2791768"/>
                  <a:pt x="574228" y="2783087"/>
                  <a:pt x="576709" y="2773165"/>
                </a:cubicBezTo>
                <a:cubicBezTo>
                  <a:pt x="579189" y="2763242"/>
                  <a:pt x="582910" y="2758282"/>
                  <a:pt x="587871" y="2758282"/>
                </a:cubicBezTo>
                <a:cubicBezTo>
                  <a:pt x="587871" y="2758282"/>
                  <a:pt x="589111" y="2757042"/>
                  <a:pt x="591592" y="2754561"/>
                </a:cubicBezTo>
                <a:cubicBezTo>
                  <a:pt x="594072" y="2752080"/>
                  <a:pt x="594072" y="2749600"/>
                  <a:pt x="591592" y="2747120"/>
                </a:cubicBezTo>
                <a:cubicBezTo>
                  <a:pt x="589111" y="2744639"/>
                  <a:pt x="584150" y="2744639"/>
                  <a:pt x="576709" y="2747120"/>
                </a:cubicBezTo>
                <a:cubicBezTo>
                  <a:pt x="569267" y="2749600"/>
                  <a:pt x="565546" y="2752080"/>
                  <a:pt x="565546" y="2754561"/>
                </a:cubicBezTo>
                <a:cubicBezTo>
                  <a:pt x="565546" y="2757042"/>
                  <a:pt x="563066" y="2760762"/>
                  <a:pt x="558105" y="2765723"/>
                </a:cubicBezTo>
                <a:cubicBezTo>
                  <a:pt x="553144" y="2770684"/>
                  <a:pt x="550664" y="2769444"/>
                  <a:pt x="550664" y="2762002"/>
                </a:cubicBezTo>
                <a:cubicBezTo>
                  <a:pt x="550664" y="2754561"/>
                  <a:pt x="544463" y="2750840"/>
                  <a:pt x="532060" y="2750840"/>
                </a:cubicBezTo>
                <a:cubicBezTo>
                  <a:pt x="519658" y="2750840"/>
                  <a:pt x="510976" y="2745880"/>
                  <a:pt x="506015" y="2735957"/>
                </a:cubicBezTo>
                <a:cubicBezTo>
                  <a:pt x="501054" y="2726035"/>
                  <a:pt x="501054" y="2721075"/>
                  <a:pt x="506015" y="2721075"/>
                </a:cubicBezTo>
                <a:cubicBezTo>
                  <a:pt x="510976" y="2721075"/>
                  <a:pt x="513457" y="2723555"/>
                  <a:pt x="513457" y="2728516"/>
                </a:cubicBezTo>
                <a:cubicBezTo>
                  <a:pt x="513457" y="2733477"/>
                  <a:pt x="513457" y="2735957"/>
                  <a:pt x="513457" y="2735957"/>
                </a:cubicBezTo>
                <a:cubicBezTo>
                  <a:pt x="513457" y="2735957"/>
                  <a:pt x="515937" y="2735957"/>
                  <a:pt x="520898" y="2735957"/>
                </a:cubicBezTo>
                <a:cubicBezTo>
                  <a:pt x="525859" y="2735957"/>
                  <a:pt x="528339" y="2735957"/>
                  <a:pt x="528339" y="2735957"/>
                </a:cubicBezTo>
                <a:cubicBezTo>
                  <a:pt x="528339" y="2735957"/>
                  <a:pt x="528339" y="2734717"/>
                  <a:pt x="528339" y="2732237"/>
                </a:cubicBezTo>
                <a:cubicBezTo>
                  <a:pt x="528339" y="2729756"/>
                  <a:pt x="527099" y="2726035"/>
                  <a:pt x="524619" y="2721075"/>
                </a:cubicBezTo>
                <a:cubicBezTo>
                  <a:pt x="522138" y="2716114"/>
                  <a:pt x="520898" y="2711153"/>
                  <a:pt x="520898" y="2706192"/>
                </a:cubicBezTo>
                <a:cubicBezTo>
                  <a:pt x="510976" y="2706192"/>
                  <a:pt x="503535" y="2706192"/>
                  <a:pt x="498574" y="2706192"/>
                </a:cubicBezTo>
                <a:cubicBezTo>
                  <a:pt x="498574" y="2711153"/>
                  <a:pt x="496094" y="2711153"/>
                  <a:pt x="491132" y="2706192"/>
                </a:cubicBezTo>
                <a:cubicBezTo>
                  <a:pt x="486172" y="2701231"/>
                  <a:pt x="483691" y="2695030"/>
                  <a:pt x="483691" y="2687588"/>
                </a:cubicBezTo>
                <a:cubicBezTo>
                  <a:pt x="483691" y="2680147"/>
                  <a:pt x="482451" y="2676426"/>
                  <a:pt x="479970" y="2676426"/>
                </a:cubicBezTo>
                <a:cubicBezTo>
                  <a:pt x="477490" y="2676426"/>
                  <a:pt x="478730" y="2671465"/>
                  <a:pt x="483691" y="2661543"/>
                </a:cubicBezTo>
                <a:lnTo>
                  <a:pt x="491132" y="2654102"/>
                </a:lnTo>
                <a:cubicBezTo>
                  <a:pt x="491132" y="2654102"/>
                  <a:pt x="492373" y="2655342"/>
                  <a:pt x="494853" y="2657823"/>
                </a:cubicBezTo>
                <a:cubicBezTo>
                  <a:pt x="497334" y="2660303"/>
                  <a:pt x="501054" y="2661543"/>
                  <a:pt x="506015" y="2661543"/>
                </a:cubicBezTo>
                <a:lnTo>
                  <a:pt x="513457" y="2661543"/>
                </a:lnTo>
                <a:lnTo>
                  <a:pt x="520898" y="2631778"/>
                </a:lnTo>
                <a:cubicBezTo>
                  <a:pt x="525859" y="2626817"/>
                  <a:pt x="527099" y="2621856"/>
                  <a:pt x="524619" y="2616895"/>
                </a:cubicBezTo>
                <a:cubicBezTo>
                  <a:pt x="522138" y="2611934"/>
                  <a:pt x="520898" y="2609454"/>
                  <a:pt x="520898" y="2609454"/>
                </a:cubicBezTo>
                <a:cubicBezTo>
                  <a:pt x="525859" y="2604493"/>
                  <a:pt x="528339" y="2599532"/>
                  <a:pt x="528339" y="2594571"/>
                </a:cubicBezTo>
                <a:cubicBezTo>
                  <a:pt x="528339" y="2589610"/>
                  <a:pt x="528339" y="2584649"/>
                  <a:pt x="528339" y="2579688"/>
                </a:cubicBezTo>
                <a:cubicBezTo>
                  <a:pt x="523379" y="2564805"/>
                  <a:pt x="523379" y="2557364"/>
                  <a:pt x="528339" y="2557364"/>
                </a:cubicBezTo>
                <a:lnTo>
                  <a:pt x="535781" y="2542481"/>
                </a:lnTo>
                <a:lnTo>
                  <a:pt x="543222" y="2535040"/>
                </a:lnTo>
                <a:cubicBezTo>
                  <a:pt x="553144" y="2530079"/>
                  <a:pt x="558105" y="2531319"/>
                  <a:pt x="558105" y="2538760"/>
                </a:cubicBezTo>
                <a:cubicBezTo>
                  <a:pt x="558105" y="2546202"/>
                  <a:pt x="560586" y="2551162"/>
                  <a:pt x="565546" y="2553643"/>
                </a:cubicBezTo>
                <a:cubicBezTo>
                  <a:pt x="570508" y="2556124"/>
                  <a:pt x="572988" y="2557364"/>
                  <a:pt x="572988" y="2557364"/>
                </a:cubicBezTo>
                <a:lnTo>
                  <a:pt x="572988" y="2587129"/>
                </a:lnTo>
                <a:lnTo>
                  <a:pt x="565546" y="2587129"/>
                </a:lnTo>
                <a:cubicBezTo>
                  <a:pt x="550664" y="2587129"/>
                  <a:pt x="548183" y="2592090"/>
                  <a:pt x="558105" y="2602012"/>
                </a:cubicBezTo>
                <a:cubicBezTo>
                  <a:pt x="563066" y="2606973"/>
                  <a:pt x="563066" y="2609454"/>
                  <a:pt x="558105" y="2609454"/>
                </a:cubicBezTo>
                <a:cubicBezTo>
                  <a:pt x="558105" y="2609454"/>
                  <a:pt x="556865" y="2611934"/>
                  <a:pt x="554384" y="2616895"/>
                </a:cubicBezTo>
                <a:cubicBezTo>
                  <a:pt x="551904" y="2621856"/>
                  <a:pt x="550664" y="2629297"/>
                  <a:pt x="550664" y="2639219"/>
                </a:cubicBezTo>
                <a:cubicBezTo>
                  <a:pt x="550664" y="2659063"/>
                  <a:pt x="555625" y="2668985"/>
                  <a:pt x="565546" y="2668985"/>
                </a:cubicBezTo>
                <a:cubicBezTo>
                  <a:pt x="585390" y="2678907"/>
                  <a:pt x="597793" y="2671465"/>
                  <a:pt x="602754" y="2646661"/>
                </a:cubicBezTo>
                <a:cubicBezTo>
                  <a:pt x="602754" y="2641700"/>
                  <a:pt x="602754" y="2637979"/>
                  <a:pt x="602754" y="2635498"/>
                </a:cubicBezTo>
                <a:cubicBezTo>
                  <a:pt x="602754" y="2633018"/>
                  <a:pt x="600273" y="2629297"/>
                  <a:pt x="595312" y="2624336"/>
                </a:cubicBezTo>
                <a:cubicBezTo>
                  <a:pt x="600273" y="2619376"/>
                  <a:pt x="605234" y="2614414"/>
                  <a:pt x="610195" y="2609454"/>
                </a:cubicBezTo>
                <a:cubicBezTo>
                  <a:pt x="615156" y="2609454"/>
                  <a:pt x="617637" y="2614414"/>
                  <a:pt x="617637" y="2624336"/>
                </a:cubicBezTo>
                <a:cubicBezTo>
                  <a:pt x="617637" y="2624336"/>
                  <a:pt x="618877" y="2625576"/>
                  <a:pt x="621357" y="2628057"/>
                </a:cubicBezTo>
                <a:cubicBezTo>
                  <a:pt x="623838" y="2630538"/>
                  <a:pt x="627558" y="2631778"/>
                  <a:pt x="632519" y="2631778"/>
                </a:cubicBezTo>
                <a:cubicBezTo>
                  <a:pt x="637480" y="2631778"/>
                  <a:pt x="639961" y="2629297"/>
                  <a:pt x="639961" y="2624336"/>
                </a:cubicBezTo>
                <a:lnTo>
                  <a:pt x="617637" y="2609454"/>
                </a:lnTo>
                <a:cubicBezTo>
                  <a:pt x="617637" y="2609454"/>
                  <a:pt x="618877" y="2606973"/>
                  <a:pt x="621357" y="2602012"/>
                </a:cubicBezTo>
                <a:cubicBezTo>
                  <a:pt x="623838" y="2597051"/>
                  <a:pt x="622598" y="2594571"/>
                  <a:pt x="617637" y="2594571"/>
                </a:cubicBezTo>
                <a:cubicBezTo>
                  <a:pt x="612675" y="2589610"/>
                  <a:pt x="610195" y="2585889"/>
                  <a:pt x="610195" y="2583409"/>
                </a:cubicBezTo>
                <a:cubicBezTo>
                  <a:pt x="610195" y="2580928"/>
                  <a:pt x="610195" y="2577207"/>
                  <a:pt x="610195" y="2572247"/>
                </a:cubicBezTo>
                <a:cubicBezTo>
                  <a:pt x="610195" y="2567286"/>
                  <a:pt x="610195" y="2562324"/>
                  <a:pt x="610195" y="2557364"/>
                </a:cubicBezTo>
                <a:cubicBezTo>
                  <a:pt x="610195" y="2552403"/>
                  <a:pt x="610195" y="2549922"/>
                  <a:pt x="610195" y="2549922"/>
                </a:cubicBezTo>
                <a:cubicBezTo>
                  <a:pt x="605234" y="2549922"/>
                  <a:pt x="603994" y="2543721"/>
                  <a:pt x="606474" y="2531319"/>
                </a:cubicBezTo>
                <a:cubicBezTo>
                  <a:pt x="608955" y="2518917"/>
                  <a:pt x="611436" y="2512715"/>
                  <a:pt x="613916" y="2512715"/>
                </a:cubicBezTo>
                <a:cubicBezTo>
                  <a:pt x="616396" y="2512715"/>
                  <a:pt x="617637" y="2522637"/>
                  <a:pt x="617637" y="2542481"/>
                </a:cubicBezTo>
                <a:cubicBezTo>
                  <a:pt x="617637" y="2552403"/>
                  <a:pt x="620117" y="2558604"/>
                  <a:pt x="625078" y="2561084"/>
                </a:cubicBezTo>
                <a:cubicBezTo>
                  <a:pt x="630039" y="2563565"/>
                  <a:pt x="637480" y="2562324"/>
                  <a:pt x="647402" y="2557364"/>
                </a:cubicBezTo>
                <a:cubicBezTo>
                  <a:pt x="652363" y="2552403"/>
                  <a:pt x="653603" y="2547442"/>
                  <a:pt x="651123" y="2542481"/>
                </a:cubicBezTo>
                <a:cubicBezTo>
                  <a:pt x="648643" y="2537520"/>
                  <a:pt x="648643" y="2532559"/>
                  <a:pt x="651123" y="2527598"/>
                </a:cubicBezTo>
                <a:cubicBezTo>
                  <a:pt x="653603" y="2522637"/>
                  <a:pt x="654844" y="2516436"/>
                  <a:pt x="654844" y="2508995"/>
                </a:cubicBezTo>
                <a:cubicBezTo>
                  <a:pt x="654844" y="2501553"/>
                  <a:pt x="652363" y="2495352"/>
                  <a:pt x="647402" y="2490391"/>
                </a:cubicBezTo>
                <a:lnTo>
                  <a:pt x="647402" y="2453184"/>
                </a:lnTo>
                <a:cubicBezTo>
                  <a:pt x="652363" y="2453184"/>
                  <a:pt x="654844" y="2453184"/>
                  <a:pt x="654844" y="2453184"/>
                </a:cubicBezTo>
                <a:cubicBezTo>
                  <a:pt x="654844" y="2453184"/>
                  <a:pt x="654844" y="2455665"/>
                  <a:pt x="654844" y="2460625"/>
                </a:cubicBezTo>
                <a:lnTo>
                  <a:pt x="669726" y="2475508"/>
                </a:lnTo>
                <a:cubicBezTo>
                  <a:pt x="674687" y="2475508"/>
                  <a:pt x="677168" y="2480469"/>
                  <a:pt x="677168" y="2490391"/>
                </a:cubicBezTo>
                <a:lnTo>
                  <a:pt x="677168" y="2512715"/>
                </a:lnTo>
                <a:cubicBezTo>
                  <a:pt x="672207" y="2512715"/>
                  <a:pt x="670967" y="2513955"/>
                  <a:pt x="673447" y="2516436"/>
                </a:cubicBezTo>
                <a:cubicBezTo>
                  <a:pt x="675927" y="2518917"/>
                  <a:pt x="677168" y="2522637"/>
                  <a:pt x="677168" y="2527598"/>
                </a:cubicBezTo>
                <a:cubicBezTo>
                  <a:pt x="682129" y="2532559"/>
                  <a:pt x="682129" y="2535040"/>
                  <a:pt x="677168" y="2535040"/>
                </a:cubicBezTo>
                <a:cubicBezTo>
                  <a:pt x="667246" y="2540000"/>
                  <a:pt x="669726" y="2544962"/>
                  <a:pt x="684609" y="2549922"/>
                </a:cubicBezTo>
                <a:cubicBezTo>
                  <a:pt x="689570" y="2549922"/>
                  <a:pt x="692051" y="2552403"/>
                  <a:pt x="692051" y="2557364"/>
                </a:cubicBezTo>
                <a:lnTo>
                  <a:pt x="692051" y="2594571"/>
                </a:lnTo>
                <a:lnTo>
                  <a:pt x="699492" y="2579688"/>
                </a:lnTo>
                <a:lnTo>
                  <a:pt x="699492" y="2557364"/>
                </a:lnTo>
                <a:cubicBezTo>
                  <a:pt x="704453" y="2547442"/>
                  <a:pt x="706933" y="2542481"/>
                  <a:pt x="706933" y="2542481"/>
                </a:cubicBezTo>
                <a:cubicBezTo>
                  <a:pt x="706933" y="2542481"/>
                  <a:pt x="709414" y="2542481"/>
                  <a:pt x="714375" y="2542481"/>
                </a:cubicBezTo>
                <a:cubicBezTo>
                  <a:pt x="719336" y="2542481"/>
                  <a:pt x="721816" y="2538760"/>
                  <a:pt x="721816" y="2531319"/>
                </a:cubicBezTo>
                <a:cubicBezTo>
                  <a:pt x="721816" y="2523877"/>
                  <a:pt x="723057" y="2520157"/>
                  <a:pt x="725537" y="2520157"/>
                </a:cubicBezTo>
                <a:cubicBezTo>
                  <a:pt x="728017" y="2520157"/>
                  <a:pt x="729257" y="2515196"/>
                  <a:pt x="729257" y="2505274"/>
                </a:cubicBezTo>
                <a:cubicBezTo>
                  <a:pt x="729257" y="2495352"/>
                  <a:pt x="724297" y="2490391"/>
                  <a:pt x="714375" y="2490391"/>
                </a:cubicBezTo>
                <a:cubicBezTo>
                  <a:pt x="709414" y="2490391"/>
                  <a:pt x="706933" y="2490391"/>
                  <a:pt x="706933" y="2490391"/>
                </a:cubicBezTo>
                <a:cubicBezTo>
                  <a:pt x="706933" y="2485430"/>
                  <a:pt x="709414" y="2482950"/>
                  <a:pt x="714375" y="2482950"/>
                </a:cubicBezTo>
                <a:cubicBezTo>
                  <a:pt x="724297" y="2482950"/>
                  <a:pt x="729257" y="2473028"/>
                  <a:pt x="729257" y="2453184"/>
                </a:cubicBezTo>
                <a:cubicBezTo>
                  <a:pt x="724297" y="2443262"/>
                  <a:pt x="720576" y="2438301"/>
                  <a:pt x="718095" y="2438301"/>
                </a:cubicBezTo>
                <a:cubicBezTo>
                  <a:pt x="715615" y="2438301"/>
                  <a:pt x="711894" y="2437061"/>
                  <a:pt x="706933" y="2434581"/>
                </a:cubicBezTo>
                <a:cubicBezTo>
                  <a:pt x="701972" y="2432100"/>
                  <a:pt x="704453" y="2425899"/>
                  <a:pt x="714375" y="2415977"/>
                </a:cubicBezTo>
                <a:cubicBezTo>
                  <a:pt x="719336" y="2411016"/>
                  <a:pt x="721816" y="2407296"/>
                  <a:pt x="721816" y="2404815"/>
                </a:cubicBezTo>
                <a:cubicBezTo>
                  <a:pt x="721816" y="2402334"/>
                  <a:pt x="719336" y="2398614"/>
                  <a:pt x="714375" y="2393653"/>
                </a:cubicBezTo>
                <a:lnTo>
                  <a:pt x="729257" y="2386211"/>
                </a:lnTo>
                <a:cubicBezTo>
                  <a:pt x="734219" y="2386211"/>
                  <a:pt x="737939" y="2386211"/>
                  <a:pt x="740420" y="2386211"/>
                </a:cubicBezTo>
                <a:cubicBezTo>
                  <a:pt x="742900" y="2386211"/>
                  <a:pt x="744140" y="2383731"/>
                  <a:pt x="744140" y="2378770"/>
                </a:cubicBezTo>
                <a:cubicBezTo>
                  <a:pt x="739179" y="2378770"/>
                  <a:pt x="736699" y="2376289"/>
                  <a:pt x="736699" y="2371329"/>
                </a:cubicBezTo>
                <a:cubicBezTo>
                  <a:pt x="736699" y="2366368"/>
                  <a:pt x="737939" y="2362647"/>
                  <a:pt x="740420" y="2360166"/>
                </a:cubicBezTo>
                <a:cubicBezTo>
                  <a:pt x="742900" y="2357686"/>
                  <a:pt x="746621" y="2358926"/>
                  <a:pt x="751582" y="2363887"/>
                </a:cubicBezTo>
                <a:lnTo>
                  <a:pt x="759023" y="2356446"/>
                </a:lnTo>
                <a:cubicBezTo>
                  <a:pt x="759023" y="2351485"/>
                  <a:pt x="759023" y="2347764"/>
                  <a:pt x="759023" y="2345284"/>
                </a:cubicBezTo>
                <a:cubicBezTo>
                  <a:pt x="759023" y="2342803"/>
                  <a:pt x="756543" y="2336602"/>
                  <a:pt x="751582" y="2326680"/>
                </a:cubicBezTo>
                <a:cubicBezTo>
                  <a:pt x="751582" y="2326680"/>
                  <a:pt x="751582" y="2325440"/>
                  <a:pt x="751582" y="2322959"/>
                </a:cubicBezTo>
                <a:cubicBezTo>
                  <a:pt x="751582" y="2320479"/>
                  <a:pt x="749101" y="2319239"/>
                  <a:pt x="744140" y="2319239"/>
                </a:cubicBezTo>
                <a:lnTo>
                  <a:pt x="744140" y="2304356"/>
                </a:lnTo>
                <a:lnTo>
                  <a:pt x="744140" y="2289473"/>
                </a:lnTo>
                <a:cubicBezTo>
                  <a:pt x="739179" y="2289473"/>
                  <a:pt x="734219" y="2286993"/>
                  <a:pt x="729257" y="2282032"/>
                </a:cubicBezTo>
                <a:lnTo>
                  <a:pt x="714375" y="2274590"/>
                </a:lnTo>
                <a:cubicBezTo>
                  <a:pt x="704453" y="2274590"/>
                  <a:pt x="699492" y="2273350"/>
                  <a:pt x="699492" y="2270870"/>
                </a:cubicBezTo>
                <a:cubicBezTo>
                  <a:pt x="699492" y="2268390"/>
                  <a:pt x="701972" y="2264669"/>
                  <a:pt x="706933" y="2259707"/>
                </a:cubicBezTo>
                <a:cubicBezTo>
                  <a:pt x="716855" y="2244825"/>
                  <a:pt x="716855" y="2232423"/>
                  <a:pt x="706933" y="2222500"/>
                </a:cubicBezTo>
                <a:cubicBezTo>
                  <a:pt x="697012" y="2212579"/>
                  <a:pt x="692051" y="2207618"/>
                  <a:pt x="692051" y="2207618"/>
                </a:cubicBezTo>
                <a:cubicBezTo>
                  <a:pt x="692051" y="2202657"/>
                  <a:pt x="689570" y="2197696"/>
                  <a:pt x="684609" y="2192735"/>
                </a:cubicBezTo>
                <a:cubicBezTo>
                  <a:pt x="679648" y="2192735"/>
                  <a:pt x="673447" y="2193975"/>
                  <a:pt x="666006" y="2196456"/>
                </a:cubicBezTo>
                <a:cubicBezTo>
                  <a:pt x="658564" y="2198936"/>
                  <a:pt x="654844" y="2202657"/>
                  <a:pt x="654844" y="2207618"/>
                </a:cubicBezTo>
                <a:cubicBezTo>
                  <a:pt x="654844" y="2212579"/>
                  <a:pt x="654844" y="2216300"/>
                  <a:pt x="654844" y="2218780"/>
                </a:cubicBezTo>
                <a:cubicBezTo>
                  <a:pt x="654844" y="2221260"/>
                  <a:pt x="652363" y="2222500"/>
                  <a:pt x="647402" y="2222500"/>
                </a:cubicBezTo>
                <a:cubicBezTo>
                  <a:pt x="642441" y="2227462"/>
                  <a:pt x="642441" y="2229942"/>
                  <a:pt x="647402" y="2229942"/>
                </a:cubicBezTo>
                <a:lnTo>
                  <a:pt x="632519" y="2244825"/>
                </a:lnTo>
                <a:lnTo>
                  <a:pt x="625078" y="2237383"/>
                </a:lnTo>
                <a:lnTo>
                  <a:pt x="625078" y="2222500"/>
                </a:lnTo>
                <a:cubicBezTo>
                  <a:pt x="620117" y="2222500"/>
                  <a:pt x="617637" y="2221260"/>
                  <a:pt x="617637" y="2218780"/>
                </a:cubicBezTo>
                <a:cubicBezTo>
                  <a:pt x="617637" y="2216300"/>
                  <a:pt x="620117" y="2212579"/>
                  <a:pt x="625078" y="2207618"/>
                </a:cubicBezTo>
                <a:lnTo>
                  <a:pt x="632519" y="2207618"/>
                </a:lnTo>
                <a:cubicBezTo>
                  <a:pt x="632519" y="2207618"/>
                  <a:pt x="635000" y="2207618"/>
                  <a:pt x="639961" y="2207618"/>
                </a:cubicBezTo>
                <a:cubicBezTo>
                  <a:pt x="639961" y="2202657"/>
                  <a:pt x="639961" y="2198936"/>
                  <a:pt x="639961" y="2196456"/>
                </a:cubicBezTo>
                <a:cubicBezTo>
                  <a:pt x="639961" y="2193975"/>
                  <a:pt x="639961" y="2191495"/>
                  <a:pt x="639961" y="2189014"/>
                </a:cubicBezTo>
                <a:cubicBezTo>
                  <a:pt x="639961" y="2186534"/>
                  <a:pt x="639961" y="2185293"/>
                  <a:pt x="639961" y="2185293"/>
                </a:cubicBezTo>
                <a:cubicBezTo>
                  <a:pt x="639961" y="2185293"/>
                  <a:pt x="641201" y="2184053"/>
                  <a:pt x="643681" y="2181573"/>
                </a:cubicBezTo>
                <a:cubicBezTo>
                  <a:pt x="646162" y="2179093"/>
                  <a:pt x="647402" y="2175372"/>
                  <a:pt x="647402" y="2170411"/>
                </a:cubicBezTo>
                <a:cubicBezTo>
                  <a:pt x="647402" y="2165450"/>
                  <a:pt x="647402" y="2161729"/>
                  <a:pt x="647402" y="2159248"/>
                </a:cubicBezTo>
                <a:cubicBezTo>
                  <a:pt x="647402" y="2156768"/>
                  <a:pt x="649882" y="2155528"/>
                  <a:pt x="654844" y="2155528"/>
                </a:cubicBezTo>
                <a:cubicBezTo>
                  <a:pt x="659804" y="2155528"/>
                  <a:pt x="661045" y="2151807"/>
                  <a:pt x="658564" y="2144366"/>
                </a:cubicBezTo>
                <a:cubicBezTo>
                  <a:pt x="656084" y="2136924"/>
                  <a:pt x="652363" y="2133204"/>
                  <a:pt x="647402" y="2133204"/>
                </a:cubicBezTo>
                <a:cubicBezTo>
                  <a:pt x="647402" y="2128243"/>
                  <a:pt x="653603" y="2125762"/>
                  <a:pt x="666006" y="2125762"/>
                </a:cubicBezTo>
                <a:cubicBezTo>
                  <a:pt x="678408" y="2125762"/>
                  <a:pt x="684609" y="2120801"/>
                  <a:pt x="684609" y="2110879"/>
                </a:cubicBezTo>
                <a:lnTo>
                  <a:pt x="684609" y="2133204"/>
                </a:lnTo>
                <a:cubicBezTo>
                  <a:pt x="679648" y="2138165"/>
                  <a:pt x="677168" y="2140645"/>
                  <a:pt x="677168" y="2140645"/>
                </a:cubicBezTo>
                <a:cubicBezTo>
                  <a:pt x="687090" y="2145606"/>
                  <a:pt x="694531" y="2145606"/>
                  <a:pt x="699492" y="2140645"/>
                </a:cubicBezTo>
                <a:cubicBezTo>
                  <a:pt x="699492" y="2140645"/>
                  <a:pt x="701972" y="2140645"/>
                  <a:pt x="706933" y="2140645"/>
                </a:cubicBezTo>
                <a:cubicBezTo>
                  <a:pt x="711894" y="2140645"/>
                  <a:pt x="711894" y="2143126"/>
                  <a:pt x="706933" y="2148086"/>
                </a:cubicBezTo>
                <a:cubicBezTo>
                  <a:pt x="706933" y="2167931"/>
                  <a:pt x="704453" y="2177852"/>
                  <a:pt x="699492" y="2177852"/>
                </a:cubicBezTo>
                <a:lnTo>
                  <a:pt x="692051" y="2185293"/>
                </a:lnTo>
                <a:cubicBezTo>
                  <a:pt x="697012" y="2190255"/>
                  <a:pt x="699492" y="2192735"/>
                  <a:pt x="699492" y="2192735"/>
                </a:cubicBezTo>
                <a:cubicBezTo>
                  <a:pt x="704453" y="2192735"/>
                  <a:pt x="706933" y="2195215"/>
                  <a:pt x="706933" y="2200176"/>
                </a:cubicBezTo>
                <a:cubicBezTo>
                  <a:pt x="706933" y="2205138"/>
                  <a:pt x="708174" y="2207618"/>
                  <a:pt x="710654" y="2207618"/>
                </a:cubicBezTo>
                <a:cubicBezTo>
                  <a:pt x="713135" y="2207618"/>
                  <a:pt x="716855" y="2210098"/>
                  <a:pt x="721816" y="2215059"/>
                </a:cubicBezTo>
                <a:lnTo>
                  <a:pt x="736699" y="2222500"/>
                </a:lnTo>
                <a:cubicBezTo>
                  <a:pt x="731738" y="2222500"/>
                  <a:pt x="732978" y="2226221"/>
                  <a:pt x="740420" y="2233663"/>
                </a:cubicBezTo>
                <a:cubicBezTo>
                  <a:pt x="747861" y="2241104"/>
                  <a:pt x="754062" y="2247305"/>
                  <a:pt x="759023" y="2252266"/>
                </a:cubicBezTo>
                <a:lnTo>
                  <a:pt x="773906" y="2237383"/>
                </a:lnTo>
                <a:cubicBezTo>
                  <a:pt x="768945" y="2237383"/>
                  <a:pt x="766465" y="2228702"/>
                  <a:pt x="766465" y="2211338"/>
                </a:cubicBezTo>
                <a:cubicBezTo>
                  <a:pt x="766465" y="2193975"/>
                  <a:pt x="766465" y="2185293"/>
                  <a:pt x="766465" y="2185293"/>
                </a:cubicBezTo>
                <a:lnTo>
                  <a:pt x="773906" y="2170411"/>
                </a:lnTo>
                <a:cubicBezTo>
                  <a:pt x="773906" y="2165450"/>
                  <a:pt x="773906" y="2162969"/>
                  <a:pt x="773906" y="2162969"/>
                </a:cubicBezTo>
                <a:cubicBezTo>
                  <a:pt x="773906" y="2162969"/>
                  <a:pt x="776386" y="2162969"/>
                  <a:pt x="781347" y="2162969"/>
                </a:cubicBezTo>
                <a:cubicBezTo>
                  <a:pt x="796230" y="2162969"/>
                  <a:pt x="798711" y="2167931"/>
                  <a:pt x="788789" y="2177852"/>
                </a:cubicBezTo>
                <a:cubicBezTo>
                  <a:pt x="783828" y="2177852"/>
                  <a:pt x="785068" y="2180333"/>
                  <a:pt x="792510" y="2185293"/>
                </a:cubicBezTo>
                <a:cubicBezTo>
                  <a:pt x="799951" y="2190255"/>
                  <a:pt x="801191" y="2193975"/>
                  <a:pt x="796230" y="2196456"/>
                </a:cubicBezTo>
                <a:cubicBezTo>
                  <a:pt x="791269" y="2198936"/>
                  <a:pt x="788789" y="2207618"/>
                  <a:pt x="788789" y="2222500"/>
                </a:cubicBezTo>
                <a:cubicBezTo>
                  <a:pt x="788789" y="2227462"/>
                  <a:pt x="790029" y="2231182"/>
                  <a:pt x="792510" y="2233663"/>
                </a:cubicBezTo>
                <a:cubicBezTo>
                  <a:pt x="794990" y="2236143"/>
                  <a:pt x="798711" y="2237383"/>
                  <a:pt x="803672" y="2237383"/>
                </a:cubicBezTo>
                <a:cubicBezTo>
                  <a:pt x="808633" y="2237383"/>
                  <a:pt x="811113" y="2236143"/>
                  <a:pt x="811113" y="2233663"/>
                </a:cubicBezTo>
                <a:cubicBezTo>
                  <a:pt x="811113" y="2231182"/>
                  <a:pt x="813593" y="2229942"/>
                  <a:pt x="818555" y="2229942"/>
                </a:cubicBezTo>
                <a:lnTo>
                  <a:pt x="825996" y="2222500"/>
                </a:lnTo>
                <a:cubicBezTo>
                  <a:pt x="825996" y="2222500"/>
                  <a:pt x="828476" y="2220020"/>
                  <a:pt x="833437" y="2215059"/>
                </a:cubicBezTo>
                <a:lnTo>
                  <a:pt x="840878" y="2192735"/>
                </a:lnTo>
                <a:cubicBezTo>
                  <a:pt x="840878" y="2187774"/>
                  <a:pt x="842119" y="2182813"/>
                  <a:pt x="844599" y="2177852"/>
                </a:cubicBezTo>
                <a:cubicBezTo>
                  <a:pt x="847080" y="2172891"/>
                  <a:pt x="850800" y="2167931"/>
                  <a:pt x="855762" y="2162969"/>
                </a:cubicBezTo>
                <a:cubicBezTo>
                  <a:pt x="860722" y="2158008"/>
                  <a:pt x="861963" y="2153048"/>
                  <a:pt x="859482" y="2148086"/>
                </a:cubicBezTo>
                <a:cubicBezTo>
                  <a:pt x="857002" y="2143126"/>
                  <a:pt x="858242" y="2138165"/>
                  <a:pt x="863203" y="2133204"/>
                </a:cubicBezTo>
                <a:lnTo>
                  <a:pt x="855762" y="2133204"/>
                </a:lnTo>
                <a:cubicBezTo>
                  <a:pt x="855762" y="2138165"/>
                  <a:pt x="850800" y="2140645"/>
                  <a:pt x="840878" y="2140645"/>
                </a:cubicBezTo>
                <a:cubicBezTo>
                  <a:pt x="840878" y="2140645"/>
                  <a:pt x="838398" y="2140645"/>
                  <a:pt x="833437" y="2140645"/>
                </a:cubicBezTo>
                <a:cubicBezTo>
                  <a:pt x="828476" y="2140645"/>
                  <a:pt x="823515" y="2143126"/>
                  <a:pt x="818555" y="2148086"/>
                </a:cubicBezTo>
                <a:cubicBezTo>
                  <a:pt x="813593" y="2148086"/>
                  <a:pt x="811113" y="2145606"/>
                  <a:pt x="811113" y="2140645"/>
                </a:cubicBezTo>
                <a:lnTo>
                  <a:pt x="825996" y="2125762"/>
                </a:lnTo>
                <a:cubicBezTo>
                  <a:pt x="840878" y="2120801"/>
                  <a:pt x="853281" y="2118321"/>
                  <a:pt x="863203" y="2118321"/>
                </a:cubicBezTo>
                <a:cubicBezTo>
                  <a:pt x="868164" y="2118321"/>
                  <a:pt x="871885" y="2117081"/>
                  <a:pt x="874365" y="2114600"/>
                </a:cubicBezTo>
                <a:cubicBezTo>
                  <a:pt x="876845" y="2112120"/>
                  <a:pt x="878086" y="2108399"/>
                  <a:pt x="878086" y="2103438"/>
                </a:cubicBezTo>
                <a:cubicBezTo>
                  <a:pt x="878086" y="2098477"/>
                  <a:pt x="880566" y="2095997"/>
                  <a:pt x="885527" y="2095997"/>
                </a:cubicBezTo>
                <a:cubicBezTo>
                  <a:pt x="885527" y="2095997"/>
                  <a:pt x="885527" y="2093516"/>
                  <a:pt x="885527" y="2088555"/>
                </a:cubicBezTo>
                <a:cubicBezTo>
                  <a:pt x="885527" y="2083594"/>
                  <a:pt x="890488" y="2078634"/>
                  <a:pt x="900410" y="2073672"/>
                </a:cubicBezTo>
                <a:lnTo>
                  <a:pt x="907851" y="2043907"/>
                </a:lnTo>
                <a:lnTo>
                  <a:pt x="900410" y="2029024"/>
                </a:lnTo>
                <a:cubicBezTo>
                  <a:pt x="895449" y="2029024"/>
                  <a:pt x="892968" y="2031505"/>
                  <a:pt x="892968" y="2036465"/>
                </a:cubicBezTo>
                <a:lnTo>
                  <a:pt x="870644" y="2029024"/>
                </a:lnTo>
                <a:cubicBezTo>
                  <a:pt x="870644" y="2024063"/>
                  <a:pt x="868164" y="2022823"/>
                  <a:pt x="863203" y="2025303"/>
                </a:cubicBezTo>
                <a:cubicBezTo>
                  <a:pt x="858242" y="2027784"/>
                  <a:pt x="855762" y="2033985"/>
                  <a:pt x="855762" y="2043907"/>
                </a:cubicBezTo>
                <a:cubicBezTo>
                  <a:pt x="850800" y="2063751"/>
                  <a:pt x="840878" y="2076153"/>
                  <a:pt x="825996" y="2081114"/>
                </a:cubicBezTo>
                <a:cubicBezTo>
                  <a:pt x="811113" y="2091036"/>
                  <a:pt x="803672" y="2098477"/>
                  <a:pt x="803672" y="2103438"/>
                </a:cubicBezTo>
                <a:cubicBezTo>
                  <a:pt x="803672" y="2108399"/>
                  <a:pt x="803672" y="2112120"/>
                  <a:pt x="803672" y="2114600"/>
                </a:cubicBezTo>
                <a:cubicBezTo>
                  <a:pt x="803672" y="2117081"/>
                  <a:pt x="803672" y="2118321"/>
                  <a:pt x="803672" y="2118321"/>
                </a:cubicBezTo>
                <a:lnTo>
                  <a:pt x="796230" y="2088555"/>
                </a:lnTo>
                <a:cubicBezTo>
                  <a:pt x="801191" y="2088555"/>
                  <a:pt x="803672" y="2086075"/>
                  <a:pt x="803672" y="2081114"/>
                </a:cubicBezTo>
                <a:cubicBezTo>
                  <a:pt x="803672" y="2076153"/>
                  <a:pt x="808633" y="2073672"/>
                  <a:pt x="818555" y="2073672"/>
                </a:cubicBezTo>
                <a:lnTo>
                  <a:pt x="818555" y="2066231"/>
                </a:lnTo>
                <a:cubicBezTo>
                  <a:pt x="818555" y="2061270"/>
                  <a:pt x="821035" y="2058790"/>
                  <a:pt x="825996" y="2058790"/>
                </a:cubicBezTo>
                <a:cubicBezTo>
                  <a:pt x="825996" y="2053829"/>
                  <a:pt x="825996" y="2048868"/>
                  <a:pt x="825996" y="2043907"/>
                </a:cubicBezTo>
                <a:cubicBezTo>
                  <a:pt x="821035" y="2043907"/>
                  <a:pt x="818555" y="2042667"/>
                  <a:pt x="818555" y="2040186"/>
                </a:cubicBezTo>
                <a:cubicBezTo>
                  <a:pt x="818555" y="2037706"/>
                  <a:pt x="821035" y="2031505"/>
                  <a:pt x="825996" y="2021582"/>
                </a:cubicBezTo>
                <a:cubicBezTo>
                  <a:pt x="825996" y="2021582"/>
                  <a:pt x="828476" y="2019102"/>
                  <a:pt x="833437" y="2014141"/>
                </a:cubicBezTo>
                <a:cubicBezTo>
                  <a:pt x="838398" y="2014141"/>
                  <a:pt x="842119" y="2012901"/>
                  <a:pt x="844599" y="2010420"/>
                </a:cubicBezTo>
                <a:cubicBezTo>
                  <a:pt x="847080" y="2007940"/>
                  <a:pt x="848320" y="2004219"/>
                  <a:pt x="848320" y="1999258"/>
                </a:cubicBezTo>
                <a:cubicBezTo>
                  <a:pt x="848320" y="1989336"/>
                  <a:pt x="855762" y="1986856"/>
                  <a:pt x="870644" y="1991817"/>
                </a:cubicBezTo>
                <a:lnTo>
                  <a:pt x="878086" y="1991817"/>
                </a:lnTo>
                <a:cubicBezTo>
                  <a:pt x="878086" y="1986856"/>
                  <a:pt x="880566" y="1981895"/>
                  <a:pt x="885527" y="1976934"/>
                </a:cubicBezTo>
                <a:cubicBezTo>
                  <a:pt x="890488" y="1971973"/>
                  <a:pt x="895449" y="1964532"/>
                  <a:pt x="900410" y="1954610"/>
                </a:cubicBezTo>
                <a:lnTo>
                  <a:pt x="907851" y="1939727"/>
                </a:lnTo>
                <a:cubicBezTo>
                  <a:pt x="912812" y="1944688"/>
                  <a:pt x="915293" y="1947168"/>
                  <a:pt x="915293" y="1947168"/>
                </a:cubicBezTo>
                <a:cubicBezTo>
                  <a:pt x="915293" y="1947168"/>
                  <a:pt x="920254" y="1944688"/>
                  <a:pt x="930176" y="1939727"/>
                </a:cubicBezTo>
                <a:cubicBezTo>
                  <a:pt x="935137" y="1934766"/>
                  <a:pt x="936376" y="1929805"/>
                  <a:pt x="933896" y="1924844"/>
                </a:cubicBezTo>
                <a:cubicBezTo>
                  <a:pt x="931416" y="1919883"/>
                  <a:pt x="930176" y="1912442"/>
                  <a:pt x="930176" y="1902520"/>
                </a:cubicBezTo>
                <a:cubicBezTo>
                  <a:pt x="930176" y="1897559"/>
                  <a:pt x="927695" y="1895079"/>
                  <a:pt x="922734" y="1895079"/>
                </a:cubicBezTo>
                <a:cubicBezTo>
                  <a:pt x="917773" y="1895079"/>
                  <a:pt x="912812" y="1897559"/>
                  <a:pt x="907851" y="1902520"/>
                </a:cubicBezTo>
                <a:cubicBezTo>
                  <a:pt x="907851" y="1902520"/>
                  <a:pt x="906611" y="1903760"/>
                  <a:pt x="904131" y="1906241"/>
                </a:cubicBezTo>
                <a:cubicBezTo>
                  <a:pt x="901650" y="1908721"/>
                  <a:pt x="892968" y="1909961"/>
                  <a:pt x="878086" y="1909961"/>
                </a:cubicBezTo>
                <a:cubicBezTo>
                  <a:pt x="873125" y="1909961"/>
                  <a:pt x="869404" y="1909961"/>
                  <a:pt x="866924" y="1909961"/>
                </a:cubicBezTo>
                <a:cubicBezTo>
                  <a:pt x="864443" y="1909961"/>
                  <a:pt x="864443" y="1912442"/>
                  <a:pt x="866924" y="1917403"/>
                </a:cubicBezTo>
                <a:cubicBezTo>
                  <a:pt x="869404" y="1922364"/>
                  <a:pt x="869404" y="1926085"/>
                  <a:pt x="866924" y="1928565"/>
                </a:cubicBezTo>
                <a:cubicBezTo>
                  <a:pt x="864443" y="1931045"/>
                  <a:pt x="860722" y="1932286"/>
                  <a:pt x="855762" y="1932286"/>
                </a:cubicBezTo>
                <a:lnTo>
                  <a:pt x="833437" y="1947168"/>
                </a:lnTo>
                <a:cubicBezTo>
                  <a:pt x="828476" y="1957090"/>
                  <a:pt x="821035" y="1963292"/>
                  <a:pt x="811113" y="1965772"/>
                </a:cubicBezTo>
                <a:cubicBezTo>
                  <a:pt x="801191" y="1968252"/>
                  <a:pt x="796230" y="1974454"/>
                  <a:pt x="796230" y="1984375"/>
                </a:cubicBezTo>
                <a:cubicBezTo>
                  <a:pt x="796230" y="2004219"/>
                  <a:pt x="788789" y="2014141"/>
                  <a:pt x="773906" y="2014141"/>
                </a:cubicBezTo>
                <a:cubicBezTo>
                  <a:pt x="768945" y="2014141"/>
                  <a:pt x="766465" y="2016621"/>
                  <a:pt x="766465" y="2021582"/>
                </a:cubicBezTo>
                <a:cubicBezTo>
                  <a:pt x="761504" y="2026544"/>
                  <a:pt x="757783" y="2030265"/>
                  <a:pt x="755302" y="2032745"/>
                </a:cubicBezTo>
                <a:cubicBezTo>
                  <a:pt x="752822" y="2035225"/>
                  <a:pt x="750342" y="2036465"/>
                  <a:pt x="747861" y="2036465"/>
                </a:cubicBezTo>
                <a:cubicBezTo>
                  <a:pt x="745381" y="2036465"/>
                  <a:pt x="744140" y="2036465"/>
                  <a:pt x="744140" y="2036465"/>
                </a:cubicBezTo>
                <a:cubicBezTo>
                  <a:pt x="744140" y="2036465"/>
                  <a:pt x="744140" y="2037706"/>
                  <a:pt x="744140" y="2040186"/>
                </a:cubicBezTo>
                <a:cubicBezTo>
                  <a:pt x="744140" y="2042667"/>
                  <a:pt x="742900" y="2045147"/>
                  <a:pt x="740420" y="2047627"/>
                </a:cubicBezTo>
                <a:cubicBezTo>
                  <a:pt x="737939" y="2050108"/>
                  <a:pt x="736699" y="2051348"/>
                  <a:pt x="736699" y="2051348"/>
                </a:cubicBezTo>
                <a:cubicBezTo>
                  <a:pt x="716855" y="2056309"/>
                  <a:pt x="716855" y="2063751"/>
                  <a:pt x="736699" y="2073672"/>
                </a:cubicBezTo>
                <a:cubicBezTo>
                  <a:pt x="751582" y="2083594"/>
                  <a:pt x="760264" y="2083594"/>
                  <a:pt x="762744" y="2073672"/>
                </a:cubicBezTo>
                <a:cubicBezTo>
                  <a:pt x="765224" y="2063751"/>
                  <a:pt x="768945" y="2056309"/>
                  <a:pt x="773906" y="2051348"/>
                </a:cubicBezTo>
                <a:lnTo>
                  <a:pt x="788789" y="2058790"/>
                </a:lnTo>
                <a:lnTo>
                  <a:pt x="788789" y="2066231"/>
                </a:lnTo>
                <a:lnTo>
                  <a:pt x="781347" y="2073672"/>
                </a:lnTo>
                <a:cubicBezTo>
                  <a:pt x="776386" y="2078634"/>
                  <a:pt x="772666" y="2081114"/>
                  <a:pt x="770185" y="2081114"/>
                </a:cubicBezTo>
                <a:cubicBezTo>
                  <a:pt x="767705" y="2081114"/>
                  <a:pt x="766465" y="2086075"/>
                  <a:pt x="766465" y="2095997"/>
                </a:cubicBezTo>
                <a:cubicBezTo>
                  <a:pt x="756543" y="2086075"/>
                  <a:pt x="741660" y="2083594"/>
                  <a:pt x="721816" y="2088555"/>
                </a:cubicBezTo>
                <a:cubicBezTo>
                  <a:pt x="716855" y="2088555"/>
                  <a:pt x="711894" y="2088555"/>
                  <a:pt x="706933" y="2088555"/>
                </a:cubicBezTo>
                <a:cubicBezTo>
                  <a:pt x="701972" y="2088555"/>
                  <a:pt x="697012" y="2086075"/>
                  <a:pt x="692051" y="2081114"/>
                </a:cubicBezTo>
                <a:lnTo>
                  <a:pt x="677168" y="2073672"/>
                </a:lnTo>
                <a:cubicBezTo>
                  <a:pt x="672207" y="2073672"/>
                  <a:pt x="669726" y="2073672"/>
                  <a:pt x="669726" y="2073672"/>
                </a:cubicBezTo>
                <a:cubicBezTo>
                  <a:pt x="669726" y="2073672"/>
                  <a:pt x="669726" y="2071192"/>
                  <a:pt x="669726" y="2066231"/>
                </a:cubicBezTo>
                <a:cubicBezTo>
                  <a:pt x="669726" y="2061270"/>
                  <a:pt x="670967" y="2058790"/>
                  <a:pt x="673447" y="2058790"/>
                </a:cubicBezTo>
                <a:cubicBezTo>
                  <a:pt x="675927" y="2058790"/>
                  <a:pt x="679648" y="2053829"/>
                  <a:pt x="684609" y="2043907"/>
                </a:cubicBezTo>
                <a:cubicBezTo>
                  <a:pt x="684609" y="2038946"/>
                  <a:pt x="685849" y="2033985"/>
                  <a:pt x="688330" y="2029024"/>
                </a:cubicBezTo>
                <a:cubicBezTo>
                  <a:pt x="690810" y="2024063"/>
                  <a:pt x="692051" y="2020342"/>
                  <a:pt x="692051" y="2017862"/>
                </a:cubicBezTo>
                <a:cubicBezTo>
                  <a:pt x="692051" y="2015381"/>
                  <a:pt x="692051" y="2014141"/>
                  <a:pt x="692051" y="2014141"/>
                </a:cubicBezTo>
                <a:cubicBezTo>
                  <a:pt x="692051" y="2014141"/>
                  <a:pt x="689570" y="2014141"/>
                  <a:pt x="684609" y="2014141"/>
                </a:cubicBezTo>
                <a:lnTo>
                  <a:pt x="669726" y="2021582"/>
                </a:lnTo>
                <a:cubicBezTo>
                  <a:pt x="669726" y="2026544"/>
                  <a:pt x="662285" y="2033985"/>
                  <a:pt x="647402" y="2043907"/>
                </a:cubicBezTo>
                <a:cubicBezTo>
                  <a:pt x="642441" y="2043907"/>
                  <a:pt x="638720" y="2046387"/>
                  <a:pt x="636240" y="2051348"/>
                </a:cubicBezTo>
                <a:cubicBezTo>
                  <a:pt x="633759" y="2056309"/>
                  <a:pt x="632519" y="2061270"/>
                  <a:pt x="632519" y="2066231"/>
                </a:cubicBezTo>
                <a:lnTo>
                  <a:pt x="625078" y="2081114"/>
                </a:lnTo>
                <a:cubicBezTo>
                  <a:pt x="620117" y="2081114"/>
                  <a:pt x="617637" y="2082354"/>
                  <a:pt x="617637" y="2084834"/>
                </a:cubicBezTo>
                <a:cubicBezTo>
                  <a:pt x="617637" y="2087315"/>
                  <a:pt x="617637" y="2088555"/>
                  <a:pt x="617637" y="2088555"/>
                </a:cubicBezTo>
                <a:cubicBezTo>
                  <a:pt x="622598" y="2093516"/>
                  <a:pt x="623838" y="2098477"/>
                  <a:pt x="621357" y="2103438"/>
                </a:cubicBezTo>
                <a:cubicBezTo>
                  <a:pt x="618877" y="2108399"/>
                  <a:pt x="620117" y="2110879"/>
                  <a:pt x="625078" y="2110879"/>
                </a:cubicBezTo>
                <a:cubicBezTo>
                  <a:pt x="630039" y="2110879"/>
                  <a:pt x="630039" y="2113360"/>
                  <a:pt x="625078" y="2118321"/>
                </a:cubicBezTo>
                <a:lnTo>
                  <a:pt x="610195" y="2133204"/>
                </a:lnTo>
                <a:cubicBezTo>
                  <a:pt x="610195" y="2138165"/>
                  <a:pt x="607715" y="2139405"/>
                  <a:pt x="602754" y="2136924"/>
                </a:cubicBezTo>
                <a:cubicBezTo>
                  <a:pt x="597793" y="2134444"/>
                  <a:pt x="595312" y="2130723"/>
                  <a:pt x="595312" y="2125762"/>
                </a:cubicBezTo>
                <a:cubicBezTo>
                  <a:pt x="595312" y="2120801"/>
                  <a:pt x="592832" y="2118321"/>
                  <a:pt x="587871" y="2118321"/>
                </a:cubicBezTo>
                <a:cubicBezTo>
                  <a:pt x="582910" y="2123282"/>
                  <a:pt x="580429" y="2125762"/>
                  <a:pt x="580429" y="2125762"/>
                </a:cubicBezTo>
                <a:cubicBezTo>
                  <a:pt x="575468" y="2125762"/>
                  <a:pt x="569267" y="2127003"/>
                  <a:pt x="561826" y="2129483"/>
                </a:cubicBezTo>
                <a:cubicBezTo>
                  <a:pt x="554384" y="2131964"/>
                  <a:pt x="550664" y="2138165"/>
                  <a:pt x="550664" y="2148086"/>
                </a:cubicBezTo>
                <a:cubicBezTo>
                  <a:pt x="550664" y="2153048"/>
                  <a:pt x="551904" y="2156768"/>
                  <a:pt x="554384" y="2159248"/>
                </a:cubicBezTo>
                <a:cubicBezTo>
                  <a:pt x="556865" y="2161729"/>
                  <a:pt x="558105" y="2165450"/>
                  <a:pt x="558105" y="2170411"/>
                </a:cubicBezTo>
                <a:lnTo>
                  <a:pt x="550664" y="2170411"/>
                </a:lnTo>
                <a:cubicBezTo>
                  <a:pt x="530820" y="2170411"/>
                  <a:pt x="520898" y="2172891"/>
                  <a:pt x="520898" y="2177852"/>
                </a:cubicBezTo>
                <a:cubicBezTo>
                  <a:pt x="520898" y="2187774"/>
                  <a:pt x="519658" y="2192735"/>
                  <a:pt x="517177" y="2192735"/>
                </a:cubicBezTo>
                <a:cubicBezTo>
                  <a:pt x="514697" y="2192735"/>
                  <a:pt x="513457" y="2192735"/>
                  <a:pt x="513457" y="2192735"/>
                </a:cubicBezTo>
                <a:lnTo>
                  <a:pt x="506015" y="2200176"/>
                </a:lnTo>
                <a:cubicBezTo>
                  <a:pt x="501054" y="2195215"/>
                  <a:pt x="496094" y="2197696"/>
                  <a:pt x="491132" y="2207618"/>
                </a:cubicBezTo>
                <a:lnTo>
                  <a:pt x="483691" y="2222500"/>
                </a:lnTo>
                <a:cubicBezTo>
                  <a:pt x="483691" y="2222500"/>
                  <a:pt x="486172" y="2222500"/>
                  <a:pt x="491132" y="2222500"/>
                </a:cubicBezTo>
                <a:cubicBezTo>
                  <a:pt x="496094" y="2222500"/>
                  <a:pt x="493613" y="2229942"/>
                  <a:pt x="483691" y="2244825"/>
                </a:cubicBezTo>
                <a:lnTo>
                  <a:pt x="468808" y="2274590"/>
                </a:lnTo>
                <a:cubicBezTo>
                  <a:pt x="468808" y="2284512"/>
                  <a:pt x="471289" y="2289473"/>
                  <a:pt x="476250" y="2289473"/>
                </a:cubicBezTo>
                <a:cubicBezTo>
                  <a:pt x="481211" y="2289473"/>
                  <a:pt x="483691" y="2290714"/>
                  <a:pt x="483691" y="2293194"/>
                </a:cubicBezTo>
                <a:cubicBezTo>
                  <a:pt x="483691" y="2295674"/>
                  <a:pt x="483691" y="2296915"/>
                  <a:pt x="483691" y="2296915"/>
                </a:cubicBezTo>
                <a:cubicBezTo>
                  <a:pt x="483691" y="2301876"/>
                  <a:pt x="481211" y="2304356"/>
                  <a:pt x="476250" y="2304356"/>
                </a:cubicBezTo>
                <a:cubicBezTo>
                  <a:pt x="476250" y="2304356"/>
                  <a:pt x="473769" y="2304356"/>
                  <a:pt x="468808" y="2304356"/>
                </a:cubicBezTo>
                <a:cubicBezTo>
                  <a:pt x="468808" y="2309317"/>
                  <a:pt x="471289" y="2311797"/>
                  <a:pt x="476250" y="2311797"/>
                </a:cubicBezTo>
                <a:cubicBezTo>
                  <a:pt x="471289" y="2316759"/>
                  <a:pt x="468808" y="2320479"/>
                  <a:pt x="468808" y="2322959"/>
                </a:cubicBezTo>
                <a:cubicBezTo>
                  <a:pt x="468808" y="2325440"/>
                  <a:pt x="468808" y="2329161"/>
                  <a:pt x="468808" y="2334122"/>
                </a:cubicBezTo>
                <a:cubicBezTo>
                  <a:pt x="468808" y="2339082"/>
                  <a:pt x="461367" y="2341563"/>
                  <a:pt x="446484" y="2341563"/>
                </a:cubicBezTo>
                <a:lnTo>
                  <a:pt x="431601" y="2356446"/>
                </a:lnTo>
                <a:lnTo>
                  <a:pt x="439043" y="2371329"/>
                </a:lnTo>
                <a:cubicBezTo>
                  <a:pt x="444004" y="2376289"/>
                  <a:pt x="446484" y="2381251"/>
                  <a:pt x="446484" y="2386211"/>
                </a:cubicBezTo>
                <a:lnTo>
                  <a:pt x="453925" y="2393653"/>
                </a:lnTo>
                <a:cubicBezTo>
                  <a:pt x="458886" y="2393653"/>
                  <a:pt x="462607" y="2393653"/>
                  <a:pt x="465088" y="2393653"/>
                </a:cubicBezTo>
                <a:cubicBezTo>
                  <a:pt x="467568" y="2393653"/>
                  <a:pt x="468808" y="2388692"/>
                  <a:pt x="468808" y="2378770"/>
                </a:cubicBezTo>
                <a:cubicBezTo>
                  <a:pt x="468808" y="2373809"/>
                  <a:pt x="470049" y="2368848"/>
                  <a:pt x="472529" y="2363887"/>
                </a:cubicBezTo>
                <a:cubicBezTo>
                  <a:pt x="475010" y="2358926"/>
                  <a:pt x="478730" y="2358926"/>
                  <a:pt x="483691" y="2363887"/>
                </a:cubicBezTo>
                <a:cubicBezTo>
                  <a:pt x="488652" y="2363887"/>
                  <a:pt x="489892" y="2366368"/>
                  <a:pt x="487412" y="2371329"/>
                </a:cubicBezTo>
                <a:cubicBezTo>
                  <a:pt x="484931" y="2376289"/>
                  <a:pt x="481211" y="2381251"/>
                  <a:pt x="476250" y="2386211"/>
                </a:cubicBezTo>
                <a:cubicBezTo>
                  <a:pt x="476250" y="2386211"/>
                  <a:pt x="476250" y="2387451"/>
                  <a:pt x="476250" y="2389932"/>
                </a:cubicBezTo>
                <a:cubicBezTo>
                  <a:pt x="476250" y="2392413"/>
                  <a:pt x="478730" y="2393653"/>
                  <a:pt x="483691" y="2393653"/>
                </a:cubicBezTo>
                <a:cubicBezTo>
                  <a:pt x="483691" y="2403575"/>
                  <a:pt x="483691" y="2411016"/>
                  <a:pt x="483691" y="2415977"/>
                </a:cubicBezTo>
                <a:cubicBezTo>
                  <a:pt x="478730" y="2415977"/>
                  <a:pt x="476250" y="2415977"/>
                  <a:pt x="476250" y="2415977"/>
                </a:cubicBezTo>
                <a:lnTo>
                  <a:pt x="491132" y="2438301"/>
                </a:lnTo>
                <a:lnTo>
                  <a:pt x="483691" y="2460625"/>
                </a:lnTo>
                <a:cubicBezTo>
                  <a:pt x="483691" y="2465586"/>
                  <a:pt x="483691" y="2468067"/>
                  <a:pt x="483691" y="2468067"/>
                </a:cubicBezTo>
                <a:cubicBezTo>
                  <a:pt x="488652" y="2468067"/>
                  <a:pt x="489892" y="2471788"/>
                  <a:pt x="487412" y="2479229"/>
                </a:cubicBezTo>
                <a:cubicBezTo>
                  <a:pt x="484931" y="2486670"/>
                  <a:pt x="481211" y="2492872"/>
                  <a:pt x="476250" y="2497832"/>
                </a:cubicBezTo>
                <a:cubicBezTo>
                  <a:pt x="471289" y="2497832"/>
                  <a:pt x="468808" y="2499073"/>
                  <a:pt x="468808" y="2501553"/>
                </a:cubicBezTo>
                <a:cubicBezTo>
                  <a:pt x="468808" y="2504034"/>
                  <a:pt x="470049" y="2505274"/>
                  <a:pt x="472529" y="2505274"/>
                </a:cubicBezTo>
                <a:cubicBezTo>
                  <a:pt x="475010" y="2505274"/>
                  <a:pt x="478730" y="2505274"/>
                  <a:pt x="483691" y="2505274"/>
                </a:cubicBezTo>
                <a:cubicBezTo>
                  <a:pt x="478730" y="2505274"/>
                  <a:pt x="476250" y="2507755"/>
                  <a:pt x="476250" y="2512715"/>
                </a:cubicBezTo>
                <a:cubicBezTo>
                  <a:pt x="481211" y="2517676"/>
                  <a:pt x="481211" y="2520157"/>
                  <a:pt x="476250" y="2520157"/>
                </a:cubicBezTo>
                <a:cubicBezTo>
                  <a:pt x="471289" y="2520157"/>
                  <a:pt x="470049" y="2523877"/>
                  <a:pt x="472529" y="2531319"/>
                </a:cubicBezTo>
                <a:cubicBezTo>
                  <a:pt x="475010" y="2538760"/>
                  <a:pt x="478730" y="2544962"/>
                  <a:pt x="483691" y="2549922"/>
                </a:cubicBezTo>
                <a:cubicBezTo>
                  <a:pt x="493613" y="2564805"/>
                  <a:pt x="491132" y="2577207"/>
                  <a:pt x="476250" y="2587129"/>
                </a:cubicBezTo>
                <a:cubicBezTo>
                  <a:pt x="471289" y="2592090"/>
                  <a:pt x="471289" y="2597051"/>
                  <a:pt x="476250" y="2602012"/>
                </a:cubicBezTo>
                <a:cubicBezTo>
                  <a:pt x="481211" y="2606973"/>
                  <a:pt x="476250" y="2611934"/>
                  <a:pt x="461367" y="2616895"/>
                </a:cubicBezTo>
                <a:lnTo>
                  <a:pt x="453925" y="2602012"/>
                </a:lnTo>
                <a:cubicBezTo>
                  <a:pt x="453925" y="2602012"/>
                  <a:pt x="453925" y="2603252"/>
                  <a:pt x="453925" y="2605733"/>
                </a:cubicBezTo>
                <a:cubicBezTo>
                  <a:pt x="453925" y="2608214"/>
                  <a:pt x="451445" y="2609454"/>
                  <a:pt x="446484" y="2609454"/>
                </a:cubicBezTo>
                <a:cubicBezTo>
                  <a:pt x="441523" y="2609454"/>
                  <a:pt x="441523" y="2606973"/>
                  <a:pt x="446484" y="2602012"/>
                </a:cubicBezTo>
                <a:cubicBezTo>
                  <a:pt x="446484" y="2602012"/>
                  <a:pt x="445244" y="2600772"/>
                  <a:pt x="442763" y="2598291"/>
                </a:cubicBezTo>
                <a:cubicBezTo>
                  <a:pt x="440283" y="2595811"/>
                  <a:pt x="436562" y="2594571"/>
                  <a:pt x="431601" y="2594571"/>
                </a:cubicBezTo>
                <a:cubicBezTo>
                  <a:pt x="426640" y="2589610"/>
                  <a:pt x="424160" y="2582169"/>
                  <a:pt x="424160" y="2572247"/>
                </a:cubicBezTo>
                <a:cubicBezTo>
                  <a:pt x="424160" y="2572247"/>
                  <a:pt x="424160" y="2571006"/>
                  <a:pt x="424160" y="2568526"/>
                </a:cubicBezTo>
                <a:cubicBezTo>
                  <a:pt x="424160" y="2566045"/>
                  <a:pt x="422920" y="2563565"/>
                  <a:pt x="420439" y="2561084"/>
                </a:cubicBezTo>
                <a:cubicBezTo>
                  <a:pt x="417959" y="2558604"/>
                  <a:pt x="416718" y="2552403"/>
                  <a:pt x="416718" y="2542481"/>
                </a:cubicBezTo>
                <a:cubicBezTo>
                  <a:pt x="416718" y="2532559"/>
                  <a:pt x="412998" y="2525117"/>
                  <a:pt x="405556" y="2520157"/>
                </a:cubicBezTo>
                <a:cubicBezTo>
                  <a:pt x="398115" y="2515196"/>
                  <a:pt x="393154" y="2515196"/>
                  <a:pt x="390674" y="2520157"/>
                </a:cubicBezTo>
                <a:cubicBezTo>
                  <a:pt x="388193" y="2525117"/>
                  <a:pt x="389433" y="2532559"/>
                  <a:pt x="394394" y="2542481"/>
                </a:cubicBezTo>
                <a:lnTo>
                  <a:pt x="394394" y="2564805"/>
                </a:lnTo>
                <a:cubicBezTo>
                  <a:pt x="389433" y="2569766"/>
                  <a:pt x="386953" y="2572247"/>
                  <a:pt x="386953" y="2572247"/>
                </a:cubicBezTo>
                <a:cubicBezTo>
                  <a:pt x="386953" y="2572247"/>
                  <a:pt x="386953" y="2567286"/>
                  <a:pt x="386953" y="2557364"/>
                </a:cubicBezTo>
                <a:cubicBezTo>
                  <a:pt x="386953" y="2552403"/>
                  <a:pt x="383232" y="2549922"/>
                  <a:pt x="375791" y="2549922"/>
                </a:cubicBezTo>
                <a:cubicBezTo>
                  <a:pt x="368349" y="2549922"/>
                  <a:pt x="365869" y="2552403"/>
                  <a:pt x="368349" y="2557364"/>
                </a:cubicBezTo>
                <a:cubicBezTo>
                  <a:pt x="370830" y="2562324"/>
                  <a:pt x="370830" y="2564805"/>
                  <a:pt x="368349" y="2564805"/>
                </a:cubicBezTo>
                <a:cubicBezTo>
                  <a:pt x="365869" y="2564805"/>
                  <a:pt x="364628" y="2568526"/>
                  <a:pt x="364628" y="2575967"/>
                </a:cubicBezTo>
                <a:cubicBezTo>
                  <a:pt x="364628" y="2583409"/>
                  <a:pt x="363388" y="2588369"/>
                  <a:pt x="360908" y="2590850"/>
                </a:cubicBezTo>
                <a:cubicBezTo>
                  <a:pt x="358427" y="2593331"/>
                  <a:pt x="359668" y="2597051"/>
                  <a:pt x="364628" y="2602012"/>
                </a:cubicBezTo>
                <a:lnTo>
                  <a:pt x="372070" y="2609454"/>
                </a:lnTo>
                <a:lnTo>
                  <a:pt x="372070" y="2616895"/>
                </a:lnTo>
                <a:cubicBezTo>
                  <a:pt x="377031" y="2626817"/>
                  <a:pt x="377031" y="2634258"/>
                  <a:pt x="372070" y="2639219"/>
                </a:cubicBezTo>
                <a:cubicBezTo>
                  <a:pt x="372070" y="2644180"/>
                  <a:pt x="372070" y="2649141"/>
                  <a:pt x="372070" y="2654102"/>
                </a:cubicBezTo>
                <a:cubicBezTo>
                  <a:pt x="377031" y="2659063"/>
                  <a:pt x="377031" y="2661543"/>
                  <a:pt x="372070" y="2661543"/>
                </a:cubicBezTo>
                <a:lnTo>
                  <a:pt x="372070" y="2691309"/>
                </a:lnTo>
                <a:cubicBezTo>
                  <a:pt x="377031" y="2696270"/>
                  <a:pt x="375791" y="2699990"/>
                  <a:pt x="368349" y="2702471"/>
                </a:cubicBezTo>
                <a:cubicBezTo>
                  <a:pt x="360908" y="2704952"/>
                  <a:pt x="357187" y="2703711"/>
                  <a:pt x="357187" y="2698750"/>
                </a:cubicBezTo>
                <a:lnTo>
                  <a:pt x="342304" y="2683868"/>
                </a:lnTo>
                <a:lnTo>
                  <a:pt x="342304" y="2676426"/>
                </a:lnTo>
                <a:cubicBezTo>
                  <a:pt x="347265" y="2676426"/>
                  <a:pt x="349746" y="2675186"/>
                  <a:pt x="349746" y="2672706"/>
                </a:cubicBezTo>
                <a:cubicBezTo>
                  <a:pt x="349746" y="2670225"/>
                  <a:pt x="349746" y="2666504"/>
                  <a:pt x="349746" y="2661543"/>
                </a:cubicBezTo>
                <a:lnTo>
                  <a:pt x="342304" y="2639219"/>
                </a:lnTo>
                <a:cubicBezTo>
                  <a:pt x="337343" y="2639219"/>
                  <a:pt x="336103" y="2635498"/>
                  <a:pt x="338584" y="2628057"/>
                </a:cubicBezTo>
                <a:cubicBezTo>
                  <a:pt x="341064" y="2620616"/>
                  <a:pt x="339824" y="2616895"/>
                  <a:pt x="334863" y="2616895"/>
                </a:cubicBezTo>
                <a:lnTo>
                  <a:pt x="330079" y="2618490"/>
                </a:lnTo>
                <a:lnTo>
                  <a:pt x="334863" y="2594571"/>
                </a:lnTo>
                <a:lnTo>
                  <a:pt x="334863" y="2572247"/>
                </a:lnTo>
                <a:cubicBezTo>
                  <a:pt x="334863" y="2572247"/>
                  <a:pt x="334863" y="2569766"/>
                  <a:pt x="334863" y="2564805"/>
                </a:cubicBezTo>
                <a:cubicBezTo>
                  <a:pt x="334863" y="2559844"/>
                  <a:pt x="334863" y="2556124"/>
                  <a:pt x="334863" y="2553643"/>
                </a:cubicBezTo>
                <a:cubicBezTo>
                  <a:pt x="334863" y="2551162"/>
                  <a:pt x="332383" y="2549922"/>
                  <a:pt x="327421" y="2549922"/>
                </a:cubicBezTo>
                <a:cubicBezTo>
                  <a:pt x="322461" y="2544962"/>
                  <a:pt x="322461" y="2537520"/>
                  <a:pt x="327421" y="2527598"/>
                </a:cubicBezTo>
                <a:cubicBezTo>
                  <a:pt x="327421" y="2527598"/>
                  <a:pt x="329902" y="2530079"/>
                  <a:pt x="334863" y="2535040"/>
                </a:cubicBezTo>
                <a:cubicBezTo>
                  <a:pt x="339824" y="2540000"/>
                  <a:pt x="344785" y="2540000"/>
                  <a:pt x="349746" y="2535040"/>
                </a:cubicBezTo>
                <a:cubicBezTo>
                  <a:pt x="354707" y="2530079"/>
                  <a:pt x="359668" y="2530079"/>
                  <a:pt x="364628" y="2535040"/>
                </a:cubicBezTo>
                <a:cubicBezTo>
                  <a:pt x="369590" y="2535040"/>
                  <a:pt x="373310" y="2535040"/>
                  <a:pt x="375791" y="2535040"/>
                </a:cubicBezTo>
                <a:cubicBezTo>
                  <a:pt x="378271" y="2535040"/>
                  <a:pt x="379511" y="2532559"/>
                  <a:pt x="379511" y="2527598"/>
                </a:cubicBezTo>
                <a:cubicBezTo>
                  <a:pt x="379511" y="2522637"/>
                  <a:pt x="375791" y="2521397"/>
                  <a:pt x="368349" y="2523877"/>
                </a:cubicBezTo>
                <a:cubicBezTo>
                  <a:pt x="360908" y="2526358"/>
                  <a:pt x="357187" y="2525117"/>
                  <a:pt x="357187" y="2520157"/>
                </a:cubicBezTo>
                <a:lnTo>
                  <a:pt x="342304" y="2520157"/>
                </a:lnTo>
                <a:cubicBezTo>
                  <a:pt x="337343" y="2520157"/>
                  <a:pt x="333623" y="2518917"/>
                  <a:pt x="331142" y="2516436"/>
                </a:cubicBezTo>
                <a:cubicBezTo>
                  <a:pt x="328662" y="2513955"/>
                  <a:pt x="332383" y="2505274"/>
                  <a:pt x="342304" y="2490391"/>
                </a:cubicBezTo>
                <a:cubicBezTo>
                  <a:pt x="352226" y="2475508"/>
                  <a:pt x="355947" y="2466827"/>
                  <a:pt x="353467" y="2464346"/>
                </a:cubicBezTo>
                <a:cubicBezTo>
                  <a:pt x="350986" y="2461865"/>
                  <a:pt x="352226" y="2458145"/>
                  <a:pt x="357187" y="2453184"/>
                </a:cubicBezTo>
                <a:lnTo>
                  <a:pt x="379511" y="2453184"/>
                </a:lnTo>
                <a:cubicBezTo>
                  <a:pt x="379511" y="2458145"/>
                  <a:pt x="381992" y="2463106"/>
                  <a:pt x="386953" y="2468067"/>
                </a:cubicBezTo>
                <a:lnTo>
                  <a:pt x="372070" y="2475508"/>
                </a:lnTo>
                <a:lnTo>
                  <a:pt x="364628" y="2482950"/>
                </a:lnTo>
                <a:cubicBezTo>
                  <a:pt x="364628" y="2487910"/>
                  <a:pt x="367109" y="2490391"/>
                  <a:pt x="372070" y="2490391"/>
                </a:cubicBezTo>
                <a:lnTo>
                  <a:pt x="379511" y="2497832"/>
                </a:lnTo>
                <a:cubicBezTo>
                  <a:pt x="379511" y="2497832"/>
                  <a:pt x="380752" y="2499073"/>
                  <a:pt x="383232" y="2501553"/>
                </a:cubicBezTo>
                <a:cubicBezTo>
                  <a:pt x="385712" y="2504034"/>
                  <a:pt x="386953" y="2505274"/>
                  <a:pt x="386953" y="2505274"/>
                </a:cubicBezTo>
                <a:cubicBezTo>
                  <a:pt x="406797" y="2505274"/>
                  <a:pt x="411758" y="2497832"/>
                  <a:pt x="401836" y="2482950"/>
                </a:cubicBezTo>
                <a:cubicBezTo>
                  <a:pt x="401836" y="2482950"/>
                  <a:pt x="401836" y="2480469"/>
                  <a:pt x="401836" y="2475508"/>
                </a:cubicBezTo>
                <a:cubicBezTo>
                  <a:pt x="406797" y="2475508"/>
                  <a:pt x="409277" y="2475508"/>
                  <a:pt x="409277" y="2475508"/>
                </a:cubicBezTo>
                <a:cubicBezTo>
                  <a:pt x="409277" y="2475508"/>
                  <a:pt x="409277" y="2477989"/>
                  <a:pt x="409277" y="2482950"/>
                </a:cubicBezTo>
                <a:lnTo>
                  <a:pt x="416718" y="2490391"/>
                </a:lnTo>
                <a:cubicBezTo>
                  <a:pt x="416718" y="2480469"/>
                  <a:pt x="416718" y="2473028"/>
                  <a:pt x="416718" y="2468067"/>
                </a:cubicBezTo>
                <a:cubicBezTo>
                  <a:pt x="411758" y="2463106"/>
                  <a:pt x="409277" y="2458145"/>
                  <a:pt x="409277" y="2453184"/>
                </a:cubicBezTo>
                <a:cubicBezTo>
                  <a:pt x="409277" y="2448223"/>
                  <a:pt x="406797" y="2444503"/>
                  <a:pt x="401836" y="2442022"/>
                </a:cubicBezTo>
                <a:cubicBezTo>
                  <a:pt x="396875" y="2439541"/>
                  <a:pt x="394394" y="2433340"/>
                  <a:pt x="394394" y="2423418"/>
                </a:cubicBezTo>
                <a:cubicBezTo>
                  <a:pt x="394394" y="2418458"/>
                  <a:pt x="391914" y="2413496"/>
                  <a:pt x="386953" y="2408536"/>
                </a:cubicBezTo>
                <a:cubicBezTo>
                  <a:pt x="377031" y="2433340"/>
                  <a:pt x="370830" y="2444503"/>
                  <a:pt x="368349" y="2442022"/>
                </a:cubicBezTo>
                <a:cubicBezTo>
                  <a:pt x="365869" y="2439541"/>
                  <a:pt x="365869" y="2435821"/>
                  <a:pt x="368349" y="2430860"/>
                </a:cubicBezTo>
                <a:cubicBezTo>
                  <a:pt x="370830" y="2425899"/>
                  <a:pt x="372070" y="2420938"/>
                  <a:pt x="372070" y="2415977"/>
                </a:cubicBezTo>
                <a:lnTo>
                  <a:pt x="394394" y="2378770"/>
                </a:lnTo>
                <a:lnTo>
                  <a:pt x="394394" y="2363887"/>
                </a:lnTo>
                <a:cubicBezTo>
                  <a:pt x="394394" y="2353965"/>
                  <a:pt x="396875" y="2346524"/>
                  <a:pt x="401836" y="2341563"/>
                </a:cubicBezTo>
                <a:cubicBezTo>
                  <a:pt x="406797" y="2336602"/>
                  <a:pt x="406797" y="2334122"/>
                  <a:pt x="401836" y="2334122"/>
                </a:cubicBezTo>
                <a:cubicBezTo>
                  <a:pt x="396875" y="2329161"/>
                  <a:pt x="393154" y="2322959"/>
                  <a:pt x="390674" y="2315518"/>
                </a:cubicBezTo>
                <a:cubicBezTo>
                  <a:pt x="388193" y="2308077"/>
                  <a:pt x="389433" y="2304356"/>
                  <a:pt x="394394" y="2304356"/>
                </a:cubicBezTo>
                <a:lnTo>
                  <a:pt x="394394" y="2296915"/>
                </a:lnTo>
                <a:cubicBezTo>
                  <a:pt x="394394" y="2296915"/>
                  <a:pt x="391914" y="2294434"/>
                  <a:pt x="386953" y="2289473"/>
                </a:cubicBezTo>
                <a:cubicBezTo>
                  <a:pt x="381992" y="2284512"/>
                  <a:pt x="374550" y="2286993"/>
                  <a:pt x="364628" y="2296915"/>
                </a:cubicBezTo>
                <a:lnTo>
                  <a:pt x="357187" y="2304356"/>
                </a:lnTo>
                <a:cubicBezTo>
                  <a:pt x="352226" y="2304356"/>
                  <a:pt x="349746" y="2309317"/>
                  <a:pt x="349746" y="2319239"/>
                </a:cubicBezTo>
                <a:lnTo>
                  <a:pt x="342304" y="2334122"/>
                </a:lnTo>
                <a:cubicBezTo>
                  <a:pt x="337343" y="2339082"/>
                  <a:pt x="336103" y="2345284"/>
                  <a:pt x="338584" y="2352725"/>
                </a:cubicBezTo>
                <a:cubicBezTo>
                  <a:pt x="341064" y="2360166"/>
                  <a:pt x="341064" y="2365127"/>
                  <a:pt x="338584" y="2367608"/>
                </a:cubicBezTo>
                <a:cubicBezTo>
                  <a:pt x="336103" y="2370089"/>
                  <a:pt x="336103" y="2373809"/>
                  <a:pt x="338584" y="2378770"/>
                </a:cubicBezTo>
                <a:cubicBezTo>
                  <a:pt x="341064" y="2383731"/>
                  <a:pt x="337343" y="2389932"/>
                  <a:pt x="327421" y="2397373"/>
                </a:cubicBezTo>
                <a:cubicBezTo>
                  <a:pt x="317500" y="2404815"/>
                  <a:pt x="312539" y="2418458"/>
                  <a:pt x="312539" y="2438301"/>
                </a:cubicBezTo>
                <a:cubicBezTo>
                  <a:pt x="312539" y="2453184"/>
                  <a:pt x="312539" y="2461865"/>
                  <a:pt x="312539" y="2464346"/>
                </a:cubicBezTo>
                <a:cubicBezTo>
                  <a:pt x="312539" y="2466827"/>
                  <a:pt x="310058" y="2468067"/>
                  <a:pt x="305097" y="2468067"/>
                </a:cubicBezTo>
                <a:cubicBezTo>
                  <a:pt x="300136" y="2468067"/>
                  <a:pt x="296416" y="2469307"/>
                  <a:pt x="293935" y="2471788"/>
                </a:cubicBezTo>
                <a:cubicBezTo>
                  <a:pt x="291455" y="2474268"/>
                  <a:pt x="290214" y="2477989"/>
                  <a:pt x="290214" y="2482950"/>
                </a:cubicBezTo>
                <a:cubicBezTo>
                  <a:pt x="285254" y="2507755"/>
                  <a:pt x="277812" y="2520157"/>
                  <a:pt x="267890" y="2520157"/>
                </a:cubicBezTo>
                <a:cubicBezTo>
                  <a:pt x="253007" y="2520157"/>
                  <a:pt x="253007" y="2525117"/>
                  <a:pt x="267890" y="2535040"/>
                </a:cubicBezTo>
                <a:cubicBezTo>
                  <a:pt x="272851" y="2535040"/>
                  <a:pt x="274092" y="2538760"/>
                  <a:pt x="271611" y="2546202"/>
                </a:cubicBezTo>
                <a:cubicBezTo>
                  <a:pt x="269131" y="2553643"/>
                  <a:pt x="265410" y="2554883"/>
                  <a:pt x="260449" y="2549922"/>
                </a:cubicBezTo>
                <a:cubicBezTo>
                  <a:pt x="250527" y="2540000"/>
                  <a:pt x="245566" y="2542481"/>
                  <a:pt x="245566" y="2557364"/>
                </a:cubicBezTo>
                <a:cubicBezTo>
                  <a:pt x="245566" y="2562324"/>
                  <a:pt x="248047" y="2564805"/>
                  <a:pt x="253007" y="2564805"/>
                </a:cubicBezTo>
                <a:cubicBezTo>
                  <a:pt x="253007" y="2564805"/>
                  <a:pt x="254248" y="2566045"/>
                  <a:pt x="256728" y="2568526"/>
                </a:cubicBezTo>
                <a:cubicBezTo>
                  <a:pt x="259209" y="2571006"/>
                  <a:pt x="260449" y="2572247"/>
                  <a:pt x="260449" y="2572247"/>
                </a:cubicBezTo>
                <a:cubicBezTo>
                  <a:pt x="260449" y="2577207"/>
                  <a:pt x="257968" y="2579688"/>
                  <a:pt x="253007" y="2579688"/>
                </a:cubicBezTo>
                <a:cubicBezTo>
                  <a:pt x="253007" y="2579688"/>
                  <a:pt x="250527" y="2580928"/>
                  <a:pt x="245566" y="2583409"/>
                </a:cubicBezTo>
                <a:cubicBezTo>
                  <a:pt x="240605" y="2585889"/>
                  <a:pt x="240605" y="2589610"/>
                  <a:pt x="245566" y="2594571"/>
                </a:cubicBezTo>
                <a:lnTo>
                  <a:pt x="238125" y="2602012"/>
                </a:lnTo>
                <a:cubicBezTo>
                  <a:pt x="238125" y="2602012"/>
                  <a:pt x="236885" y="2600772"/>
                  <a:pt x="234404" y="2598291"/>
                </a:cubicBezTo>
                <a:cubicBezTo>
                  <a:pt x="231923" y="2595811"/>
                  <a:pt x="230683" y="2594571"/>
                  <a:pt x="230683" y="2594571"/>
                </a:cubicBezTo>
                <a:cubicBezTo>
                  <a:pt x="225722" y="2569766"/>
                  <a:pt x="228203" y="2552403"/>
                  <a:pt x="238125" y="2542481"/>
                </a:cubicBezTo>
                <a:cubicBezTo>
                  <a:pt x="243086" y="2542481"/>
                  <a:pt x="246806" y="2540000"/>
                  <a:pt x="249287" y="2535040"/>
                </a:cubicBezTo>
                <a:cubicBezTo>
                  <a:pt x="251767" y="2530079"/>
                  <a:pt x="251767" y="2526358"/>
                  <a:pt x="249287" y="2523877"/>
                </a:cubicBezTo>
                <a:cubicBezTo>
                  <a:pt x="246806" y="2521397"/>
                  <a:pt x="248047" y="2515196"/>
                  <a:pt x="253007" y="2505274"/>
                </a:cubicBezTo>
                <a:lnTo>
                  <a:pt x="260449" y="2490391"/>
                </a:lnTo>
                <a:cubicBezTo>
                  <a:pt x="260449" y="2485430"/>
                  <a:pt x="262929" y="2482950"/>
                  <a:pt x="267890" y="2482950"/>
                </a:cubicBezTo>
                <a:lnTo>
                  <a:pt x="267890" y="2475508"/>
                </a:lnTo>
                <a:cubicBezTo>
                  <a:pt x="262929" y="2470548"/>
                  <a:pt x="262929" y="2468067"/>
                  <a:pt x="267890" y="2468067"/>
                </a:cubicBezTo>
                <a:cubicBezTo>
                  <a:pt x="272851" y="2468067"/>
                  <a:pt x="277812" y="2468067"/>
                  <a:pt x="282773" y="2468067"/>
                </a:cubicBezTo>
                <a:cubicBezTo>
                  <a:pt x="287734" y="2468067"/>
                  <a:pt x="290214" y="2465586"/>
                  <a:pt x="290214" y="2460625"/>
                </a:cubicBezTo>
                <a:cubicBezTo>
                  <a:pt x="290214" y="2455665"/>
                  <a:pt x="290214" y="2453184"/>
                  <a:pt x="290214" y="2453184"/>
                </a:cubicBezTo>
                <a:cubicBezTo>
                  <a:pt x="285254" y="2453184"/>
                  <a:pt x="282773" y="2453184"/>
                  <a:pt x="282773" y="2453184"/>
                </a:cubicBezTo>
                <a:cubicBezTo>
                  <a:pt x="282773" y="2453184"/>
                  <a:pt x="282773" y="2450703"/>
                  <a:pt x="282773" y="2445743"/>
                </a:cubicBezTo>
                <a:cubicBezTo>
                  <a:pt x="287734" y="2445743"/>
                  <a:pt x="292695" y="2445743"/>
                  <a:pt x="297656" y="2445743"/>
                </a:cubicBezTo>
                <a:cubicBezTo>
                  <a:pt x="302617" y="2445743"/>
                  <a:pt x="305097" y="2443262"/>
                  <a:pt x="305097" y="2438301"/>
                </a:cubicBezTo>
                <a:cubicBezTo>
                  <a:pt x="305097" y="2438301"/>
                  <a:pt x="305097" y="2437061"/>
                  <a:pt x="305097" y="2434581"/>
                </a:cubicBezTo>
                <a:cubicBezTo>
                  <a:pt x="305097" y="2432100"/>
                  <a:pt x="302617" y="2430860"/>
                  <a:pt x="297656" y="2430860"/>
                </a:cubicBezTo>
                <a:cubicBezTo>
                  <a:pt x="292695" y="2430860"/>
                  <a:pt x="290214" y="2430860"/>
                  <a:pt x="290214" y="2430860"/>
                </a:cubicBezTo>
                <a:cubicBezTo>
                  <a:pt x="290214" y="2430860"/>
                  <a:pt x="290214" y="2428379"/>
                  <a:pt x="290214" y="2423418"/>
                </a:cubicBezTo>
                <a:cubicBezTo>
                  <a:pt x="310058" y="2388692"/>
                  <a:pt x="319980" y="2363887"/>
                  <a:pt x="319980" y="2349004"/>
                </a:cubicBezTo>
                <a:cubicBezTo>
                  <a:pt x="319980" y="2339082"/>
                  <a:pt x="322461" y="2331641"/>
                  <a:pt x="327421" y="2326680"/>
                </a:cubicBezTo>
                <a:cubicBezTo>
                  <a:pt x="327421" y="2326680"/>
                  <a:pt x="327421" y="2325440"/>
                  <a:pt x="327421" y="2322959"/>
                </a:cubicBezTo>
                <a:cubicBezTo>
                  <a:pt x="327421" y="2320479"/>
                  <a:pt x="324941" y="2316759"/>
                  <a:pt x="319980" y="2311797"/>
                </a:cubicBezTo>
                <a:cubicBezTo>
                  <a:pt x="310058" y="2306837"/>
                  <a:pt x="305097" y="2301876"/>
                  <a:pt x="305097" y="2296915"/>
                </a:cubicBezTo>
                <a:lnTo>
                  <a:pt x="312539" y="2304356"/>
                </a:lnTo>
                <a:cubicBezTo>
                  <a:pt x="322461" y="2309317"/>
                  <a:pt x="329902" y="2310557"/>
                  <a:pt x="334863" y="2308077"/>
                </a:cubicBezTo>
                <a:cubicBezTo>
                  <a:pt x="339824" y="2305597"/>
                  <a:pt x="342304" y="2299395"/>
                  <a:pt x="342304" y="2289473"/>
                </a:cubicBezTo>
                <a:cubicBezTo>
                  <a:pt x="342304" y="2284512"/>
                  <a:pt x="344785" y="2280792"/>
                  <a:pt x="349746" y="2278311"/>
                </a:cubicBezTo>
                <a:cubicBezTo>
                  <a:pt x="354707" y="2275831"/>
                  <a:pt x="357187" y="2272110"/>
                  <a:pt x="357187" y="2267149"/>
                </a:cubicBezTo>
                <a:cubicBezTo>
                  <a:pt x="362148" y="2267149"/>
                  <a:pt x="364628" y="2268390"/>
                  <a:pt x="364628" y="2270870"/>
                </a:cubicBezTo>
                <a:lnTo>
                  <a:pt x="364628" y="2267149"/>
                </a:lnTo>
                <a:cubicBezTo>
                  <a:pt x="364628" y="2262188"/>
                  <a:pt x="364628" y="2259707"/>
                  <a:pt x="364628" y="2259707"/>
                </a:cubicBezTo>
                <a:cubicBezTo>
                  <a:pt x="359668" y="2259707"/>
                  <a:pt x="357187" y="2262188"/>
                  <a:pt x="357187" y="2267149"/>
                </a:cubicBezTo>
                <a:cubicBezTo>
                  <a:pt x="357187" y="2262188"/>
                  <a:pt x="357187" y="2259707"/>
                  <a:pt x="357187" y="2259707"/>
                </a:cubicBezTo>
                <a:lnTo>
                  <a:pt x="364628" y="2244825"/>
                </a:lnTo>
                <a:cubicBezTo>
                  <a:pt x="364628" y="2239864"/>
                  <a:pt x="367109" y="2236143"/>
                  <a:pt x="372070" y="2233663"/>
                </a:cubicBezTo>
                <a:cubicBezTo>
                  <a:pt x="377031" y="2231182"/>
                  <a:pt x="381992" y="2224981"/>
                  <a:pt x="386953" y="2215059"/>
                </a:cubicBezTo>
                <a:lnTo>
                  <a:pt x="394394" y="2192735"/>
                </a:lnTo>
                <a:cubicBezTo>
                  <a:pt x="399355" y="2192735"/>
                  <a:pt x="401836" y="2196456"/>
                  <a:pt x="401836" y="2203897"/>
                </a:cubicBezTo>
                <a:cubicBezTo>
                  <a:pt x="401836" y="2211338"/>
                  <a:pt x="400595" y="2215059"/>
                  <a:pt x="398115" y="2215059"/>
                </a:cubicBezTo>
                <a:cubicBezTo>
                  <a:pt x="395634" y="2215059"/>
                  <a:pt x="395634" y="2217540"/>
                  <a:pt x="398115" y="2222500"/>
                </a:cubicBezTo>
                <a:cubicBezTo>
                  <a:pt x="400595" y="2227462"/>
                  <a:pt x="400595" y="2233663"/>
                  <a:pt x="398115" y="2241104"/>
                </a:cubicBezTo>
                <a:cubicBezTo>
                  <a:pt x="395634" y="2248545"/>
                  <a:pt x="391914" y="2252266"/>
                  <a:pt x="386953" y="2252266"/>
                </a:cubicBezTo>
                <a:cubicBezTo>
                  <a:pt x="377031" y="2257227"/>
                  <a:pt x="374550" y="2259707"/>
                  <a:pt x="379511" y="2259707"/>
                </a:cubicBezTo>
                <a:cubicBezTo>
                  <a:pt x="384472" y="2264669"/>
                  <a:pt x="391914" y="2267149"/>
                  <a:pt x="401836" y="2267149"/>
                </a:cubicBezTo>
                <a:lnTo>
                  <a:pt x="416718" y="2274590"/>
                </a:lnTo>
                <a:cubicBezTo>
                  <a:pt x="416718" y="2279552"/>
                  <a:pt x="420439" y="2282032"/>
                  <a:pt x="427881" y="2282032"/>
                </a:cubicBezTo>
                <a:cubicBezTo>
                  <a:pt x="435322" y="2282032"/>
                  <a:pt x="441523" y="2279552"/>
                  <a:pt x="446484" y="2274590"/>
                </a:cubicBezTo>
                <a:lnTo>
                  <a:pt x="439043" y="2252266"/>
                </a:lnTo>
                <a:cubicBezTo>
                  <a:pt x="434082" y="2252266"/>
                  <a:pt x="431601" y="2251026"/>
                  <a:pt x="431601" y="2248545"/>
                </a:cubicBezTo>
                <a:cubicBezTo>
                  <a:pt x="431601" y="2246065"/>
                  <a:pt x="434082" y="2242345"/>
                  <a:pt x="439043" y="2237383"/>
                </a:cubicBezTo>
                <a:lnTo>
                  <a:pt x="431601" y="2222500"/>
                </a:lnTo>
                <a:cubicBezTo>
                  <a:pt x="426640" y="2217540"/>
                  <a:pt x="425400" y="2212579"/>
                  <a:pt x="427881" y="2207618"/>
                </a:cubicBezTo>
                <a:cubicBezTo>
                  <a:pt x="430361" y="2202657"/>
                  <a:pt x="431601" y="2195215"/>
                  <a:pt x="431601" y="2185293"/>
                </a:cubicBezTo>
                <a:lnTo>
                  <a:pt x="439043" y="2170411"/>
                </a:lnTo>
                <a:lnTo>
                  <a:pt x="446484" y="2162969"/>
                </a:lnTo>
                <a:cubicBezTo>
                  <a:pt x="446484" y="2162969"/>
                  <a:pt x="448965" y="2162969"/>
                  <a:pt x="453925" y="2162969"/>
                </a:cubicBezTo>
                <a:cubicBezTo>
                  <a:pt x="458886" y="2162969"/>
                  <a:pt x="461367" y="2160489"/>
                  <a:pt x="461367" y="2155528"/>
                </a:cubicBezTo>
                <a:cubicBezTo>
                  <a:pt x="461367" y="2150567"/>
                  <a:pt x="462607" y="2148086"/>
                  <a:pt x="465088" y="2148086"/>
                </a:cubicBezTo>
                <a:cubicBezTo>
                  <a:pt x="467568" y="2148086"/>
                  <a:pt x="468808" y="2143126"/>
                  <a:pt x="468808" y="2133204"/>
                </a:cubicBezTo>
                <a:cubicBezTo>
                  <a:pt x="463847" y="2128243"/>
                  <a:pt x="461367" y="2124522"/>
                  <a:pt x="461367" y="2122041"/>
                </a:cubicBezTo>
                <a:cubicBezTo>
                  <a:pt x="461367" y="2119561"/>
                  <a:pt x="456406" y="2118321"/>
                  <a:pt x="446484" y="2118321"/>
                </a:cubicBezTo>
                <a:cubicBezTo>
                  <a:pt x="431601" y="2118321"/>
                  <a:pt x="431601" y="2113360"/>
                  <a:pt x="446484" y="2103438"/>
                </a:cubicBezTo>
                <a:cubicBezTo>
                  <a:pt x="451445" y="2098477"/>
                  <a:pt x="453925" y="2094756"/>
                  <a:pt x="453925" y="2092276"/>
                </a:cubicBezTo>
                <a:cubicBezTo>
                  <a:pt x="453925" y="2089796"/>
                  <a:pt x="453925" y="2086075"/>
                  <a:pt x="453925" y="2081114"/>
                </a:cubicBezTo>
                <a:cubicBezTo>
                  <a:pt x="453925" y="2061270"/>
                  <a:pt x="466328" y="2048868"/>
                  <a:pt x="491132" y="2043907"/>
                </a:cubicBezTo>
                <a:cubicBezTo>
                  <a:pt x="501054" y="2043907"/>
                  <a:pt x="507256" y="2041427"/>
                  <a:pt x="509736" y="2036465"/>
                </a:cubicBezTo>
                <a:cubicBezTo>
                  <a:pt x="512217" y="2031505"/>
                  <a:pt x="510976" y="2024063"/>
                  <a:pt x="506015" y="2014141"/>
                </a:cubicBezTo>
                <a:lnTo>
                  <a:pt x="506015" y="1999258"/>
                </a:lnTo>
                <a:cubicBezTo>
                  <a:pt x="510976" y="1999258"/>
                  <a:pt x="514697" y="1996778"/>
                  <a:pt x="517177" y="1991817"/>
                </a:cubicBezTo>
                <a:cubicBezTo>
                  <a:pt x="519658" y="1986856"/>
                  <a:pt x="520898" y="1986856"/>
                  <a:pt x="520898" y="1991817"/>
                </a:cubicBezTo>
                <a:lnTo>
                  <a:pt x="528339" y="2006700"/>
                </a:lnTo>
                <a:lnTo>
                  <a:pt x="550664" y="1991817"/>
                </a:lnTo>
                <a:lnTo>
                  <a:pt x="535781" y="1984375"/>
                </a:lnTo>
                <a:lnTo>
                  <a:pt x="543222" y="1976934"/>
                </a:lnTo>
                <a:cubicBezTo>
                  <a:pt x="548183" y="1976934"/>
                  <a:pt x="554384" y="1973213"/>
                  <a:pt x="561826" y="1965772"/>
                </a:cubicBezTo>
                <a:cubicBezTo>
                  <a:pt x="569267" y="1958331"/>
                  <a:pt x="575468" y="1952129"/>
                  <a:pt x="580429" y="1947168"/>
                </a:cubicBezTo>
                <a:lnTo>
                  <a:pt x="580429" y="1939727"/>
                </a:lnTo>
                <a:cubicBezTo>
                  <a:pt x="575468" y="1939727"/>
                  <a:pt x="572988" y="1934766"/>
                  <a:pt x="572988" y="1924844"/>
                </a:cubicBezTo>
                <a:lnTo>
                  <a:pt x="580429" y="1909961"/>
                </a:lnTo>
                <a:cubicBezTo>
                  <a:pt x="580429" y="1905000"/>
                  <a:pt x="586630" y="1896319"/>
                  <a:pt x="599033" y="1883916"/>
                </a:cubicBezTo>
                <a:cubicBezTo>
                  <a:pt x="611436" y="1871514"/>
                  <a:pt x="617637" y="1864073"/>
                  <a:pt x="617637" y="1861592"/>
                </a:cubicBezTo>
                <a:cubicBezTo>
                  <a:pt x="617637" y="1859112"/>
                  <a:pt x="622598" y="1856631"/>
                  <a:pt x="632519" y="1854151"/>
                </a:cubicBezTo>
                <a:cubicBezTo>
                  <a:pt x="642441" y="1851670"/>
                  <a:pt x="648643" y="1846709"/>
                  <a:pt x="651123" y="1839268"/>
                </a:cubicBezTo>
                <a:cubicBezTo>
                  <a:pt x="653603" y="1831827"/>
                  <a:pt x="657324" y="1828106"/>
                  <a:pt x="662285" y="1828106"/>
                </a:cubicBezTo>
                <a:cubicBezTo>
                  <a:pt x="667246" y="1823145"/>
                  <a:pt x="669726" y="1818184"/>
                  <a:pt x="669726" y="1813223"/>
                </a:cubicBezTo>
                <a:lnTo>
                  <a:pt x="677168" y="1805782"/>
                </a:lnTo>
                <a:cubicBezTo>
                  <a:pt x="677168" y="1805782"/>
                  <a:pt x="683369" y="1799581"/>
                  <a:pt x="695771" y="1787178"/>
                </a:cubicBezTo>
                <a:cubicBezTo>
                  <a:pt x="708174" y="1774776"/>
                  <a:pt x="719336" y="1763614"/>
                  <a:pt x="729257" y="1753692"/>
                </a:cubicBezTo>
                <a:cubicBezTo>
                  <a:pt x="739179" y="1743770"/>
                  <a:pt x="744140" y="1736329"/>
                  <a:pt x="744140" y="1731368"/>
                </a:cubicBezTo>
                <a:lnTo>
                  <a:pt x="788789" y="1686719"/>
                </a:lnTo>
                <a:cubicBezTo>
                  <a:pt x="793750" y="1676797"/>
                  <a:pt x="798711" y="1673077"/>
                  <a:pt x="803672" y="1675557"/>
                </a:cubicBezTo>
                <a:cubicBezTo>
                  <a:pt x="808633" y="1678037"/>
                  <a:pt x="814834" y="1675557"/>
                  <a:pt x="822275" y="1668116"/>
                </a:cubicBezTo>
                <a:cubicBezTo>
                  <a:pt x="829717" y="1660674"/>
                  <a:pt x="834678" y="1656954"/>
                  <a:pt x="837158" y="1656954"/>
                </a:cubicBezTo>
                <a:cubicBezTo>
                  <a:pt x="839638" y="1656954"/>
                  <a:pt x="848320" y="1650752"/>
                  <a:pt x="863203" y="1638350"/>
                </a:cubicBezTo>
                <a:cubicBezTo>
                  <a:pt x="878086" y="1625948"/>
                  <a:pt x="885527" y="1613545"/>
                  <a:pt x="885527" y="1601143"/>
                </a:cubicBezTo>
                <a:cubicBezTo>
                  <a:pt x="885527" y="1588741"/>
                  <a:pt x="883047" y="1582540"/>
                  <a:pt x="878086" y="1582540"/>
                </a:cubicBezTo>
                <a:cubicBezTo>
                  <a:pt x="873125" y="1582540"/>
                  <a:pt x="871885" y="1581299"/>
                  <a:pt x="874365" y="1578819"/>
                </a:cubicBezTo>
                <a:cubicBezTo>
                  <a:pt x="876845" y="1576338"/>
                  <a:pt x="881806" y="1575098"/>
                  <a:pt x="889248" y="1575098"/>
                </a:cubicBezTo>
                <a:cubicBezTo>
                  <a:pt x="896689" y="1575098"/>
                  <a:pt x="900410" y="1572618"/>
                  <a:pt x="900410" y="1567657"/>
                </a:cubicBezTo>
                <a:cubicBezTo>
                  <a:pt x="900410" y="1562696"/>
                  <a:pt x="902890" y="1560215"/>
                  <a:pt x="907851" y="1560215"/>
                </a:cubicBezTo>
                <a:cubicBezTo>
                  <a:pt x="907851" y="1560215"/>
                  <a:pt x="909091" y="1560215"/>
                  <a:pt x="911572" y="1560215"/>
                </a:cubicBezTo>
                <a:cubicBezTo>
                  <a:pt x="914052" y="1560215"/>
                  <a:pt x="915293" y="1557735"/>
                  <a:pt x="915293" y="1552774"/>
                </a:cubicBezTo>
                <a:cubicBezTo>
                  <a:pt x="915293" y="1552774"/>
                  <a:pt x="912812" y="1552774"/>
                  <a:pt x="907851" y="1552774"/>
                </a:cubicBezTo>
                <a:cubicBezTo>
                  <a:pt x="902890" y="1552774"/>
                  <a:pt x="902890" y="1550294"/>
                  <a:pt x="907851" y="1545332"/>
                </a:cubicBezTo>
                <a:lnTo>
                  <a:pt x="930176" y="1530450"/>
                </a:lnTo>
                <a:cubicBezTo>
                  <a:pt x="940097" y="1530450"/>
                  <a:pt x="947539" y="1530450"/>
                  <a:pt x="952500" y="1530450"/>
                </a:cubicBezTo>
                <a:cubicBezTo>
                  <a:pt x="957461" y="1530450"/>
                  <a:pt x="959941" y="1527969"/>
                  <a:pt x="959941" y="1523008"/>
                </a:cubicBezTo>
                <a:cubicBezTo>
                  <a:pt x="959941" y="1523008"/>
                  <a:pt x="959941" y="1520528"/>
                  <a:pt x="959941" y="1515567"/>
                </a:cubicBezTo>
                <a:cubicBezTo>
                  <a:pt x="954980" y="1515567"/>
                  <a:pt x="952500" y="1513086"/>
                  <a:pt x="952500" y="1508125"/>
                </a:cubicBezTo>
                <a:cubicBezTo>
                  <a:pt x="952500" y="1503164"/>
                  <a:pt x="954980" y="1500684"/>
                  <a:pt x="959941" y="1500684"/>
                </a:cubicBezTo>
                <a:cubicBezTo>
                  <a:pt x="959941" y="1500684"/>
                  <a:pt x="959941" y="1503164"/>
                  <a:pt x="959941" y="1508125"/>
                </a:cubicBezTo>
                <a:lnTo>
                  <a:pt x="974824" y="1508125"/>
                </a:lnTo>
                <a:cubicBezTo>
                  <a:pt x="979785" y="1503164"/>
                  <a:pt x="981025" y="1498204"/>
                  <a:pt x="978545" y="1493243"/>
                </a:cubicBezTo>
                <a:cubicBezTo>
                  <a:pt x="976064" y="1488282"/>
                  <a:pt x="976064" y="1483321"/>
                  <a:pt x="978545" y="1478360"/>
                </a:cubicBezTo>
                <a:cubicBezTo>
                  <a:pt x="981025" y="1473399"/>
                  <a:pt x="984746" y="1470918"/>
                  <a:pt x="989707" y="1470918"/>
                </a:cubicBezTo>
                <a:lnTo>
                  <a:pt x="997148" y="1463477"/>
                </a:lnTo>
                <a:cubicBezTo>
                  <a:pt x="997148" y="1458516"/>
                  <a:pt x="997148" y="1454795"/>
                  <a:pt x="997148" y="1452315"/>
                </a:cubicBezTo>
                <a:cubicBezTo>
                  <a:pt x="997148" y="1449835"/>
                  <a:pt x="997148" y="1446114"/>
                  <a:pt x="997148" y="1441153"/>
                </a:cubicBezTo>
                <a:cubicBezTo>
                  <a:pt x="1002109" y="1436192"/>
                  <a:pt x="1004589" y="1433711"/>
                  <a:pt x="1004589" y="1433711"/>
                </a:cubicBezTo>
                <a:cubicBezTo>
                  <a:pt x="1004589" y="1433711"/>
                  <a:pt x="1002109" y="1433711"/>
                  <a:pt x="997148" y="1433711"/>
                </a:cubicBezTo>
                <a:lnTo>
                  <a:pt x="989707" y="1426270"/>
                </a:lnTo>
                <a:cubicBezTo>
                  <a:pt x="969863" y="1431231"/>
                  <a:pt x="959941" y="1436192"/>
                  <a:pt x="959941" y="1441153"/>
                </a:cubicBezTo>
                <a:cubicBezTo>
                  <a:pt x="959941" y="1446114"/>
                  <a:pt x="957461" y="1448594"/>
                  <a:pt x="952500" y="1448594"/>
                </a:cubicBezTo>
                <a:cubicBezTo>
                  <a:pt x="942578" y="1448594"/>
                  <a:pt x="937617" y="1449835"/>
                  <a:pt x="937617" y="1452315"/>
                </a:cubicBezTo>
                <a:cubicBezTo>
                  <a:pt x="937617" y="1454795"/>
                  <a:pt x="937617" y="1460997"/>
                  <a:pt x="937617" y="1470918"/>
                </a:cubicBezTo>
                <a:cubicBezTo>
                  <a:pt x="937617" y="1485801"/>
                  <a:pt x="935137" y="1495723"/>
                  <a:pt x="930176" y="1500684"/>
                </a:cubicBezTo>
                <a:lnTo>
                  <a:pt x="915293" y="1478360"/>
                </a:lnTo>
                <a:cubicBezTo>
                  <a:pt x="915293" y="1473399"/>
                  <a:pt x="914052" y="1468438"/>
                  <a:pt x="911572" y="1463477"/>
                </a:cubicBezTo>
                <a:cubicBezTo>
                  <a:pt x="909091" y="1458516"/>
                  <a:pt x="907851" y="1456036"/>
                  <a:pt x="907851" y="1456036"/>
                </a:cubicBezTo>
                <a:cubicBezTo>
                  <a:pt x="917773" y="1456036"/>
                  <a:pt x="922734" y="1451075"/>
                  <a:pt x="922734" y="1441153"/>
                </a:cubicBezTo>
                <a:cubicBezTo>
                  <a:pt x="927695" y="1446114"/>
                  <a:pt x="932656" y="1446114"/>
                  <a:pt x="937617" y="1441153"/>
                </a:cubicBezTo>
                <a:cubicBezTo>
                  <a:pt x="937617" y="1441153"/>
                  <a:pt x="938857" y="1439912"/>
                  <a:pt x="941338" y="1437432"/>
                </a:cubicBezTo>
                <a:cubicBezTo>
                  <a:pt x="943818" y="1434952"/>
                  <a:pt x="945058" y="1431231"/>
                  <a:pt x="945058" y="1426270"/>
                </a:cubicBezTo>
                <a:cubicBezTo>
                  <a:pt x="950019" y="1421309"/>
                  <a:pt x="952500" y="1418829"/>
                  <a:pt x="952500" y="1418829"/>
                </a:cubicBezTo>
                <a:cubicBezTo>
                  <a:pt x="952500" y="1413868"/>
                  <a:pt x="953740" y="1411387"/>
                  <a:pt x="956220" y="1411387"/>
                </a:cubicBezTo>
                <a:cubicBezTo>
                  <a:pt x="958701" y="1411387"/>
                  <a:pt x="959941" y="1411387"/>
                  <a:pt x="959941" y="1411387"/>
                </a:cubicBezTo>
                <a:cubicBezTo>
                  <a:pt x="964902" y="1411387"/>
                  <a:pt x="967383" y="1408907"/>
                  <a:pt x="967383" y="1403946"/>
                </a:cubicBezTo>
                <a:lnTo>
                  <a:pt x="982265" y="1403946"/>
                </a:lnTo>
                <a:cubicBezTo>
                  <a:pt x="997148" y="1403946"/>
                  <a:pt x="999629" y="1398985"/>
                  <a:pt x="989707" y="1389063"/>
                </a:cubicBezTo>
                <a:cubicBezTo>
                  <a:pt x="989707" y="1384102"/>
                  <a:pt x="989707" y="1381622"/>
                  <a:pt x="989707" y="1381622"/>
                </a:cubicBezTo>
                <a:lnTo>
                  <a:pt x="997148" y="1381622"/>
                </a:lnTo>
                <a:cubicBezTo>
                  <a:pt x="997148" y="1376661"/>
                  <a:pt x="998389" y="1372940"/>
                  <a:pt x="1000869" y="1370459"/>
                </a:cubicBezTo>
                <a:cubicBezTo>
                  <a:pt x="1003349" y="1367979"/>
                  <a:pt x="1004589" y="1364258"/>
                  <a:pt x="1004589" y="1359297"/>
                </a:cubicBezTo>
                <a:cubicBezTo>
                  <a:pt x="1014511" y="1354336"/>
                  <a:pt x="1019473" y="1346895"/>
                  <a:pt x="1019473" y="1336973"/>
                </a:cubicBezTo>
                <a:cubicBezTo>
                  <a:pt x="1024433" y="1341934"/>
                  <a:pt x="1026914" y="1344415"/>
                  <a:pt x="1026914" y="1344415"/>
                </a:cubicBezTo>
                <a:cubicBezTo>
                  <a:pt x="1026914" y="1344415"/>
                  <a:pt x="1029394" y="1344415"/>
                  <a:pt x="1034355" y="1344415"/>
                </a:cubicBezTo>
                <a:cubicBezTo>
                  <a:pt x="1034355" y="1354336"/>
                  <a:pt x="1034355" y="1359297"/>
                  <a:pt x="1034355" y="1359297"/>
                </a:cubicBezTo>
                <a:cubicBezTo>
                  <a:pt x="1024433" y="1364258"/>
                  <a:pt x="1020713" y="1369219"/>
                  <a:pt x="1023193" y="1374180"/>
                </a:cubicBezTo>
                <a:cubicBezTo>
                  <a:pt x="1025674" y="1379141"/>
                  <a:pt x="1031875" y="1379141"/>
                  <a:pt x="1041797" y="1374180"/>
                </a:cubicBezTo>
                <a:cubicBezTo>
                  <a:pt x="1056679" y="1374180"/>
                  <a:pt x="1067842" y="1370459"/>
                  <a:pt x="1075283" y="1363018"/>
                </a:cubicBezTo>
                <a:cubicBezTo>
                  <a:pt x="1082724" y="1355577"/>
                  <a:pt x="1086445" y="1353096"/>
                  <a:pt x="1086445" y="1355577"/>
                </a:cubicBezTo>
                <a:cubicBezTo>
                  <a:pt x="1086445" y="1358057"/>
                  <a:pt x="1083965" y="1364258"/>
                  <a:pt x="1079004" y="1374180"/>
                </a:cubicBezTo>
                <a:cubicBezTo>
                  <a:pt x="1069082" y="1394024"/>
                  <a:pt x="1061640" y="1403946"/>
                  <a:pt x="1056679" y="1403946"/>
                </a:cubicBezTo>
                <a:lnTo>
                  <a:pt x="1041797" y="1418829"/>
                </a:lnTo>
                <a:cubicBezTo>
                  <a:pt x="1026914" y="1438672"/>
                  <a:pt x="1024433" y="1453555"/>
                  <a:pt x="1034355" y="1463477"/>
                </a:cubicBezTo>
                <a:cubicBezTo>
                  <a:pt x="1039316" y="1463477"/>
                  <a:pt x="1044277" y="1462237"/>
                  <a:pt x="1049238" y="1459756"/>
                </a:cubicBezTo>
                <a:cubicBezTo>
                  <a:pt x="1054199" y="1457276"/>
                  <a:pt x="1056679" y="1453555"/>
                  <a:pt x="1056679" y="1448594"/>
                </a:cubicBezTo>
                <a:cubicBezTo>
                  <a:pt x="1061640" y="1443633"/>
                  <a:pt x="1069082" y="1441153"/>
                  <a:pt x="1079004" y="1441153"/>
                </a:cubicBezTo>
                <a:lnTo>
                  <a:pt x="1086445" y="1448594"/>
                </a:lnTo>
                <a:lnTo>
                  <a:pt x="1079004" y="1448594"/>
                </a:lnTo>
                <a:cubicBezTo>
                  <a:pt x="1074043" y="1448594"/>
                  <a:pt x="1070322" y="1448594"/>
                  <a:pt x="1067842" y="1448594"/>
                </a:cubicBezTo>
                <a:cubicBezTo>
                  <a:pt x="1065361" y="1448594"/>
                  <a:pt x="1066601" y="1451075"/>
                  <a:pt x="1071562" y="1456036"/>
                </a:cubicBezTo>
                <a:cubicBezTo>
                  <a:pt x="1076523" y="1460997"/>
                  <a:pt x="1083965" y="1460997"/>
                  <a:pt x="1093887" y="1456036"/>
                </a:cubicBezTo>
                <a:cubicBezTo>
                  <a:pt x="1093887" y="1441153"/>
                  <a:pt x="1100087" y="1428750"/>
                  <a:pt x="1112490" y="1418829"/>
                </a:cubicBezTo>
                <a:cubicBezTo>
                  <a:pt x="1124892" y="1408907"/>
                  <a:pt x="1136055" y="1403946"/>
                  <a:pt x="1145976" y="1403946"/>
                </a:cubicBezTo>
                <a:cubicBezTo>
                  <a:pt x="1150937" y="1403946"/>
                  <a:pt x="1157138" y="1400225"/>
                  <a:pt x="1164580" y="1392784"/>
                </a:cubicBezTo>
                <a:cubicBezTo>
                  <a:pt x="1172021" y="1385342"/>
                  <a:pt x="1173262" y="1379141"/>
                  <a:pt x="1168300" y="1374180"/>
                </a:cubicBezTo>
                <a:lnTo>
                  <a:pt x="1175742" y="1374180"/>
                </a:lnTo>
                <a:cubicBezTo>
                  <a:pt x="1180703" y="1379141"/>
                  <a:pt x="1188144" y="1376661"/>
                  <a:pt x="1198066" y="1366739"/>
                </a:cubicBezTo>
                <a:cubicBezTo>
                  <a:pt x="1203027" y="1356817"/>
                  <a:pt x="1203027" y="1349376"/>
                  <a:pt x="1198066" y="1344415"/>
                </a:cubicBezTo>
                <a:cubicBezTo>
                  <a:pt x="1198066" y="1339453"/>
                  <a:pt x="1198066" y="1334493"/>
                  <a:pt x="1198066" y="1329532"/>
                </a:cubicBezTo>
                <a:cubicBezTo>
                  <a:pt x="1193105" y="1329532"/>
                  <a:pt x="1190625" y="1328291"/>
                  <a:pt x="1190625" y="1325811"/>
                </a:cubicBezTo>
                <a:cubicBezTo>
                  <a:pt x="1190625" y="1323330"/>
                  <a:pt x="1193105" y="1322090"/>
                  <a:pt x="1198066" y="1322090"/>
                </a:cubicBezTo>
                <a:cubicBezTo>
                  <a:pt x="1203027" y="1317129"/>
                  <a:pt x="1207988" y="1317129"/>
                  <a:pt x="1212949" y="1322090"/>
                </a:cubicBezTo>
                <a:cubicBezTo>
                  <a:pt x="1212949" y="1327051"/>
                  <a:pt x="1215429" y="1329532"/>
                  <a:pt x="1220390" y="1329532"/>
                </a:cubicBezTo>
                <a:cubicBezTo>
                  <a:pt x="1225351" y="1329532"/>
                  <a:pt x="1227832" y="1329532"/>
                  <a:pt x="1227832" y="1329532"/>
                </a:cubicBezTo>
                <a:cubicBezTo>
                  <a:pt x="1237754" y="1329532"/>
                  <a:pt x="1247676" y="1324571"/>
                  <a:pt x="1257598" y="1314649"/>
                </a:cubicBezTo>
                <a:cubicBezTo>
                  <a:pt x="1257598" y="1309688"/>
                  <a:pt x="1260078" y="1304727"/>
                  <a:pt x="1265039" y="1299766"/>
                </a:cubicBezTo>
                <a:cubicBezTo>
                  <a:pt x="1270000" y="1294805"/>
                  <a:pt x="1272480" y="1292325"/>
                  <a:pt x="1272480" y="1292325"/>
                </a:cubicBezTo>
                <a:lnTo>
                  <a:pt x="1265039" y="1284883"/>
                </a:lnTo>
                <a:lnTo>
                  <a:pt x="1250156" y="1284883"/>
                </a:lnTo>
                <a:cubicBezTo>
                  <a:pt x="1250156" y="1284883"/>
                  <a:pt x="1252636" y="1283643"/>
                  <a:pt x="1257598" y="1281162"/>
                </a:cubicBezTo>
                <a:cubicBezTo>
                  <a:pt x="1262558" y="1278682"/>
                  <a:pt x="1268760" y="1273721"/>
                  <a:pt x="1276201" y="1266280"/>
                </a:cubicBezTo>
                <a:cubicBezTo>
                  <a:pt x="1283642" y="1258838"/>
                  <a:pt x="1293564" y="1255118"/>
                  <a:pt x="1305967" y="1255118"/>
                </a:cubicBezTo>
                <a:cubicBezTo>
                  <a:pt x="1318369" y="1255118"/>
                  <a:pt x="1327050" y="1251397"/>
                  <a:pt x="1332011" y="1243955"/>
                </a:cubicBezTo>
                <a:cubicBezTo>
                  <a:pt x="1336972" y="1236514"/>
                  <a:pt x="1341934" y="1235273"/>
                  <a:pt x="1346894" y="1240235"/>
                </a:cubicBezTo>
                <a:lnTo>
                  <a:pt x="1361777" y="1225352"/>
                </a:lnTo>
                <a:cubicBezTo>
                  <a:pt x="1366738" y="1225352"/>
                  <a:pt x="1371699" y="1221631"/>
                  <a:pt x="1376660" y="1214190"/>
                </a:cubicBezTo>
                <a:cubicBezTo>
                  <a:pt x="1381621" y="1206748"/>
                  <a:pt x="1384101" y="1203028"/>
                  <a:pt x="1384101" y="1203028"/>
                </a:cubicBezTo>
                <a:lnTo>
                  <a:pt x="1398984" y="1203028"/>
                </a:lnTo>
                <a:lnTo>
                  <a:pt x="1398984" y="1217910"/>
                </a:lnTo>
                <a:cubicBezTo>
                  <a:pt x="1394023" y="1222872"/>
                  <a:pt x="1392783" y="1225352"/>
                  <a:pt x="1395263" y="1225352"/>
                </a:cubicBezTo>
                <a:cubicBezTo>
                  <a:pt x="1397744" y="1225352"/>
                  <a:pt x="1397744" y="1227832"/>
                  <a:pt x="1395263" y="1232793"/>
                </a:cubicBezTo>
                <a:cubicBezTo>
                  <a:pt x="1392783" y="1237755"/>
                  <a:pt x="1391543" y="1242715"/>
                  <a:pt x="1391543" y="1247676"/>
                </a:cubicBezTo>
                <a:lnTo>
                  <a:pt x="1406425" y="1247676"/>
                </a:lnTo>
                <a:lnTo>
                  <a:pt x="1413867" y="1240235"/>
                </a:lnTo>
                <a:lnTo>
                  <a:pt x="1413867" y="1232793"/>
                </a:lnTo>
                <a:lnTo>
                  <a:pt x="1413867" y="1188145"/>
                </a:lnTo>
                <a:lnTo>
                  <a:pt x="1413867" y="1180703"/>
                </a:lnTo>
                <a:cubicBezTo>
                  <a:pt x="1418828" y="1180703"/>
                  <a:pt x="1421308" y="1180703"/>
                  <a:pt x="1421308" y="1180703"/>
                </a:cubicBezTo>
                <a:lnTo>
                  <a:pt x="1443632" y="1143496"/>
                </a:lnTo>
                <a:cubicBezTo>
                  <a:pt x="1443632" y="1148458"/>
                  <a:pt x="1441152" y="1153418"/>
                  <a:pt x="1436191" y="1158379"/>
                </a:cubicBezTo>
                <a:lnTo>
                  <a:pt x="1443632" y="1165821"/>
                </a:lnTo>
                <a:cubicBezTo>
                  <a:pt x="1448593" y="1160859"/>
                  <a:pt x="1452314" y="1160859"/>
                  <a:pt x="1454794" y="1165821"/>
                </a:cubicBezTo>
                <a:cubicBezTo>
                  <a:pt x="1457275" y="1170782"/>
                  <a:pt x="1453554" y="1178223"/>
                  <a:pt x="1443632" y="1188145"/>
                </a:cubicBezTo>
                <a:cubicBezTo>
                  <a:pt x="1428750" y="1203028"/>
                  <a:pt x="1426269" y="1210469"/>
                  <a:pt x="1436191" y="1210469"/>
                </a:cubicBezTo>
                <a:cubicBezTo>
                  <a:pt x="1436191" y="1210469"/>
                  <a:pt x="1442392" y="1207989"/>
                  <a:pt x="1454794" y="1203028"/>
                </a:cubicBezTo>
                <a:cubicBezTo>
                  <a:pt x="1467197" y="1198066"/>
                  <a:pt x="1472158" y="1193106"/>
                  <a:pt x="1469677" y="1188145"/>
                </a:cubicBezTo>
                <a:cubicBezTo>
                  <a:pt x="1467197" y="1183184"/>
                  <a:pt x="1468437" y="1178223"/>
                  <a:pt x="1473398" y="1173262"/>
                </a:cubicBezTo>
                <a:cubicBezTo>
                  <a:pt x="1478359" y="1168301"/>
                  <a:pt x="1478359" y="1165821"/>
                  <a:pt x="1473398" y="1165821"/>
                </a:cubicBezTo>
                <a:cubicBezTo>
                  <a:pt x="1473398" y="1165821"/>
                  <a:pt x="1473398" y="1164580"/>
                  <a:pt x="1473398" y="1162100"/>
                </a:cubicBezTo>
                <a:cubicBezTo>
                  <a:pt x="1473398" y="1159620"/>
                  <a:pt x="1475878" y="1155899"/>
                  <a:pt x="1480840" y="1150938"/>
                </a:cubicBezTo>
                <a:cubicBezTo>
                  <a:pt x="1490761" y="1141016"/>
                  <a:pt x="1494482" y="1134814"/>
                  <a:pt x="1492002" y="1132334"/>
                </a:cubicBezTo>
                <a:cubicBezTo>
                  <a:pt x="1489521" y="1129854"/>
                  <a:pt x="1487041" y="1131094"/>
                  <a:pt x="1484560" y="1136055"/>
                </a:cubicBezTo>
                <a:cubicBezTo>
                  <a:pt x="1482080" y="1141016"/>
                  <a:pt x="1478359" y="1142256"/>
                  <a:pt x="1473398" y="1139776"/>
                </a:cubicBezTo>
                <a:cubicBezTo>
                  <a:pt x="1468437" y="1137296"/>
                  <a:pt x="1465957" y="1133575"/>
                  <a:pt x="1465957" y="1128614"/>
                </a:cubicBezTo>
                <a:cubicBezTo>
                  <a:pt x="1465957" y="1123652"/>
                  <a:pt x="1470918" y="1118692"/>
                  <a:pt x="1480840" y="1113731"/>
                </a:cubicBezTo>
                <a:lnTo>
                  <a:pt x="1495722" y="1091407"/>
                </a:lnTo>
                <a:cubicBezTo>
                  <a:pt x="1500683" y="1076524"/>
                  <a:pt x="1505644" y="1069082"/>
                  <a:pt x="1510605" y="1069082"/>
                </a:cubicBezTo>
                <a:cubicBezTo>
                  <a:pt x="1515566" y="1069082"/>
                  <a:pt x="1518047" y="1066602"/>
                  <a:pt x="1518047" y="1061641"/>
                </a:cubicBezTo>
                <a:cubicBezTo>
                  <a:pt x="1518047" y="1056680"/>
                  <a:pt x="1515566" y="1052959"/>
                  <a:pt x="1510605" y="1050479"/>
                </a:cubicBezTo>
                <a:cubicBezTo>
                  <a:pt x="1505644" y="1047999"/>
                  <a:pt x="1503164" y="1045518"/>
                  <a:pt x="1503164" y="1043037"/>
                </a:cubicBezTo>
                <a:cubicBezTo>
                  <a:pt x="1503164" y="1040557"/>
                  <a:pt x="1505644" y="1039317"/>
                  <a:pt x="1510605" y="1039317"/>
                </a:cubicBezTo>
                <a:lnTo>
                  <a:pt x="1510605" y="1031875"/>
                </a:lnTo>
                <a:cubicBezTo>
                  <a:pt x="1505644" y="1031875"/>
                  <a:pt x="1503164" y="1029395"/>
                  <a:pt x="1503164" y="1024434"/>
                </a:cubicBezTo>
                <a:lnTo>
                  <a:pt x="1495722" y="1016993"/>
                </a:lnTo>
                <a:cubicBezTo>
                  <a:pt x="1490761" y="1016993"/>
                  <a:pt x="1488281" y="1014512"/>
                  <a:pt x="1488281" y="1009551"/>
                </a:cubicBezTo>
                <a:cubicBezTo>
                  <a:pt x="1488281" y="1004590"/>
                  <a:pt x="1489521" y="1003350"/>
                  <a:pt x="1492002" y="1005830"/>
                </a:cubicBezTo>
                <a:cubicBezTo>
                  <a:pt x="1494482" y="1008310"/>
                  <a:pt x="1496963" y="1008310"/>
                  <a:pt x="1499443" y="1005830"/>
                </a:cubicBezTo>
                <a:cubicBezTo>
                  <a:pt x="1501923" y="1003350"/>
                  <a:pt x="1500683" y="997148"/>
                  <a:pt x="1495722" y="987227"/>
                </a:cubicBezTo>
                <a:cubicBezTo>
                  <a:pt x="1480840" y="977305"/>
                  <a:pt x="1473398" y="977305"/>
                  <a:pt x="1473398" y="987227"/>
                </a:cubicBezTo>
                <a:lnTo>
                  <a:pt x="1443632" y="987227"/>
                </a:lnTo>
                <a:cubicBezTo>
                  <a:pt x="1443632" y="982266"/>
                  <a:pt x="1438672" y="979785"/>
                  <a:pt x="1428750" y="979785"/>
                </a:cubicBezTo>
                <a:lnTo>
                  <a:pt x="1436191" y="979785"/>
                </a:lnTo>
                <a:cubicBezTo>
                  <a:pt x="1436191" y="974824"/>
                  <a:pt x="1437431" y="972344"/>
                  <a:pt x="1439912" y="972344"/>
                </a:cubicBezTo>
                <a:cubicBezTo>
                  <a:pt x="1442392" y="972344"/>
                  <a:pt x="1446113" y="972344"/>
                  <a:pt x="1451074" y="972344"/>
                </a:cubicBezTo>
                <a:lnTo>
                  <a:pt x="1451074" y="964903"/>
                </a:lnTo>
                <a:cubicBezTo>
                  <a:pt x="1451074" y="964903"/>
                  <a:pt x="1453554" y="959941"/>
                  <a:pt x="1458515" y="950020"/>
                </a:cubicBezTo>
                <a:cubicBezTo>
                  <a:pt x="1463476" y="940098"/>
                  <a:pt x="1464717" y="931416"/>
                  <a:pt x="1462236" y="923975"/>
                </a:cubicBezTo>
                <a:cubicBezTo>
                  <a:pt x="1459755" y="916534"/>
                  <a:pt x="1463476" y="912813"/>
                  <a:pt x="1473398" y="912813"/>
                </a:cubicBezTo>
                <a:cubicBezTo>
                  <a:pt x="1498203" y="917774"/>
                  <a:pt x="1503164" y="925216"/>
                  <a:pt x="1488281" y="935137"/>
                </a:cubicBezTo>
                <a:cubicBezTo>
                  <a:pt x="1483320" y="940098"/>
                  <a:pt x="1483320" y="942578"/>
                  <a:pt x="1488281" y="942578"/>
                </a:cubicBezTo>
                <a:cubicBezTo>
                  <a:pt x="1488281" y="942578"/>
                  <a:pt x="1489521" y="942578"/>
                  <a:pt x="1492002" y="942578"/>
                </a:cubicBezTo>
                <a:cubicBezTo>
                  <a:pt x="1494482" y="942578"/>
                  <a:pt x="1498203" y="942578"/>
                  <a:pt x="1503164" y="942578"/>
                </a:cubicBezTo>
                <a:cubicBezTo>
                  <a:pt x="1503164" y="937617"/>
                  <a:pt x="1505644" y="935137"/>
                  <a:pt x="1510605" y="935137"/>
                </a:cubicBezTo>
                <a:lnTo>
                  <a:pt x="1540371" y="920254"/>
                </a:lnTo>
                <a:cubicBezTo>
                  <a:pt x="1540371" y="915293"/>
                  <a:pt x="1542851" y="912813"/>
                  <a:pt x="1547812" y="912813"/>
                </a:cubicBezTo>
                <a:cubicBezTo>
                  <a:pt x="1547812" y="917774"/>
                  <a:pt x="1547812" y="920254"/>
                  <a:pt x="1547812" y="920254"/>
                </a:cubicBezTo>
                <a:lnTo>
                  <a:pt x="1555254" y="920254"/>
                </a:lnTo>
                <a:lnTo>
                  <a:pt x="1562695" y="905371"/>
                </a:lnTo>
                <a:cubicBezTo>
                  <a:pt x="1567656" y="890489"/>
                  <a:pt x="1573857" y="883047"/>
                  <a:pt x="1581299" y="883047"/>
                </a:cubicBezTo>
                <a:cubicBezTo>
                  <a:pt x="1588740" y="883047"/>
                  <a:pt x="1592460" y="880567"/>
                  <a:pt x="1592460" y="875606"/>
                </a:cubicBezTo>
                <a:cubicBezTo>
                  <a:pt x="1592460" y="870644"/>
                  <a:pt x="1589980" y="866924"/>
                  <a:pt x="1585019" y="864444"/>
                </a:cubicBezTo>
                <a:cubicBezTo>
                  <a:pt x="1580058" y="861964"/>
                  <a:pt x="1576338" y="863203"/>
                  <a:pt x="1573857" y="868164"/>
                </a:cubicBezTo>
                <a:cubicBezTo>
                  <a:pt x="1571376" y="873126"/>
                  <a:pt x="1568896" y="874365"/>
                  <a:pt x="1566416" y="871885"/>
                </a:cubicBezTo>
                <a:cubicBezTo>
                  <a:pt x="1563935" y="869405"/>
                  <a:pt x="1562695" y="865684"/>
                  <a:pt x="1562695" y="860723"/>
                </a:cubicBezTo>
                <a:cubicBezTo>
                  <a:pt x="1562695" y="855762"/>
                  <a:pt x="1562695" y="853282"/>
                  <a:pt x="1562695" y="853282"/>
                </a:cubicBezTo>
                <a:cubicBezTo>
                  <a:pt x="1567656" y="853282"/>
                  <a:pt x="1572617" y="853282"/>
                  <a:pt x="1577578" y="853282"/>
                </a:cubicBezTo>
                <a:cubicBezTo>
                  <a:pt x="1582539" y="853282"/>
                  <a:pt x="1582539" y="850801"/>
                  <a:pt x="1577578" y="845840"/>
                </a:cubicBezTo>
                <a:cubicBezTo>
                  <a:pt x="1577578" y="840879"/>
                  <a:pt x="1577578" y="837158"/>
                  <a:pt x="1577578" y="834678"/>
                </a:cubicBezTo>
                <a:cubicBezTo>
                  <a:pt x="1577578" y="832198"/>
                  <a:pt x="1580058" y="828477"/>
                  <a:pt x="1585019" y="823516"/>
                </a:cubicBezTo>
                <a:cubicBezTo>
                  <a:pt x="1589980" y="818555"/>
                  <a:pt x="1587500" y="813594"/>
                  <a:pt x="1577578" y="808633"/>
                </a:cubicBezTo>
                <a:cubicBezTo>
                  <a:pt x="1577578" y="808633"/>
                  <a:pt x="1572617" y="808633"/>
                  <a:pt x="1562695" y="808633"/>
                </a:cubicBezTo>
                <a:cubicBezTo>
                  <a:pt x="1552773" y="808633"/>
                  <a:pt x="1550293" y="803672"/>
                  <a:pt x="1555254" y="793750"/>
                </a:cubicBezTo>
                <a:cubicBezTo>
                  <a:pt x="1555254" y="788789"/>
                  <a:pt x="1555254" y="785068"/>
                  <a:pt x="1555254" y="782588"/>
                </a:cubicBezTo>
                <a:cubicBezTo>
                  <a:pt x="1555254" y="780108"/>
                  <a:pt x="1552773" y="778868"/>
                  <a:pt x="1547812" y="778868"/>
                </a:cubicBezTo>
                <a:cubicBezTo>
                  <a:pt x="1542851" y="773906"/>
                  <a:pt x="1541611" y="768946"/>
                  <a:pt x="1544091" y="763985"/>
                </a:cubicBezTo>
                <a:cubicBezTo>
                  <a:pt x="1546572" y="759023"/>
                  <a:pt x="1550293" y="756543"/>
                  <a:pt x="1555254" y="756543"/>
                </a:cubicBezTo>
                <a:cubicBezTo>
                  <a:pt x="1555254" y="756543"/>
                  <a:pt x="1556494" y="757784"/>
                  <a:pt x="1558974" y="760264"/>
                </a:cubicBezTo>
                <a:cubicBezTo>
                  <a:pt x="1561455" y="762744"/>
                  <a:pt x="1562695" y="766465"/>
                  <a:pt x="1562695" y="771426"/>
                </a:cubicBezTo>
                <a:lnTo>
                  <a:pt x="1570136" y="786309"/>
                </a:lnTo>
                <a:cubicBezTo>
                  <a:pt x="1570136" y="786309"/>
                  <a:pt x="1571376" y="783829"/>
                  <a:pt x="1573857" y="778868"/>
                </a:cubicBezTo>
                <a:cubicBezTo>
                  <a:pt x="1576338" y="773906"/>
                  <a:pt x="1577578" y="768946"/>
                  <a:pt x="1577578" y="763985"/>
                </a:cubicBezTo>
                <a:lnTo>
                  <a:pt x="1577578" y="734219"/>
                </a:lnTo>
                <a:lnTo>
                  <a:pt x="1555254" y="741660"/>
                </a:lnTo>
                <a:cubicBezTo>
                  <a:pt x="1545332" y="741660"/>
                  <a:pt x="1537890" y="741660"/>
                  <a:pt x="1532929" y="741660"/>
                </a:cubicBezTo>
                <a:cubicBezTo>
                  <a:pt x="1518047" y="756543"/>
                  <a:pt x="1510605" y="773906"/>
                  <a:pt x="1510605" y="793750"/>
                </a:cubicBezTo>
                <a:cubicBezTo>
                  <a:pt x="1510605" y="798712"/>
                  <a:pt x="1508125" y="801192"/>
                  <a:pt x="1503164" y="801192"/>
                </a:cubicBezTo>
                <a:lnTo>
                  <a:pt x="1503164" y="749102"/>
                </a:lnTo>
                <a:lnTo>
                  <a:pt x="1518047" y="741660"/>
                </a:lnTo>
                <a:cubicBezTo>
                  <a:pt x="1527968" y="741660"/>
                  <a:pt x="1534170" y="740420"/>
                  <a:pt x="1536650" y="737940"/>
                </a:cubicBezTo>
                <a:cubicBezTo>
                  <a:pt x="1539131" y="735460"/>
                  <a:pt x="1542851" y="734219"/>
                  <a:pt x="1547812" y="734219"/>
                </a:cubicBezTo>
                <a:lnTo>
                  <a:pt x="1562695" y="726778"/>
                </a:lnTo>
                <a:cubicBezTo>
                  <a:pt x="1562695" y="721816"/>
                  <a:pt x="1560214" y="718096"/>
                  <a:pt x="1555254" y="715616"/>
                </a:cubicBezTo>
                <a:cubicBezTo>
                  <a:pt x="1550293" y="713135"/>
                  <a:pt x="1545332" y="713135"/>
                  <a:pt x="1540371" y="715616"/>
                </a:cubicBezTo>
                <a:cubicBezTo>
                  <a:pt x="1535410" y="718096"/>
                  <a:pt x="1531689" y="718096"/>
                  <a:pt x="1529209" y="715616"/>
                </a:cubicBezTo>
                <a:cubicBezTo>
                  <a:pt x="1526728" y="713135"/>
                  <a:pt x="1530449" y="709415"/>
                  <a:pt x="1540371" y="704453"/>
                </a:cubicBezTo>
                <a:cubicBezTo>
                  <a:pt x="1545332" y="694532"/>
                  <a:pt x="1547812" y="687091"/>
                  <a:pt x="1547812" y="682129"/>
                </a:cubicBezTo>
                <a:lnTo>
                  <a:pt x="1547812" y="674688"/>
                </a:lnTo>
                <a:cubicBezTo>
                  <a:pt x="1552773" y="674688"/>
                  <a:pt x="1555254" y="670967"/>
                  <a:pt x="1555254" y="663526"/>
                </a:cubicBezTo>
                <a:cubicBezTo>
                  <a:pt x="1555254" y="656084"/>
                  <a:pt x="1555254" y="647402"/>
                  <a:pt x="1555254" y="637481"/>
                </a:cubicBezTo>
                <a:lnTo>
                  <a:pt x="1562695" y="607715"/>
                </a:lnTo>
                <a:cubicBezTo>
                  <a:pt x="1567656" y="607715"/>
                  <a:pt x="1572617" y="612676"/>
                  <a:pt x="1577578" y="622598"/>
                </a:cubicBezTo>
                <a:cubicBezTo>
                  <a:pt x="1582539" y="632519"/>
                  <a:pt x="1587500" y="637481"/>
                  <a:pt x="1592460" y="637481"/>
                </a:cubicBezTo>
                <a:lnTo>
                  <a:pt x="1585019" y="644922"/>
                </a:lnTo>
                <a:cubicBezTo>
                  <a:pt x="1580058" y="644922"/>
                  <a:pt x="1576338" y="641201"/>
                  <a:pt x="1573857" y="633760"/>
                </a:cubicBezTo>
                <a:cubicBezTo>
                  <a:pt x="1571376" y="626319"/>
                  <a:pt x="1568896" y="626319"/>
                  <a:pt x="1566416" y="633760"/>
                </a:cubicBezTo>
                <a:cubicBezTo>
                  <a:pt x="1563935" y="641201"/>
                  <a:pt x="1562695" y="646163"/>
                  <a:pt x="1562695" y="648643"/>
                </a:cubicBezTo>
                <a:cubicBezTo>
                  <a:pt x="1562695" y="651123"/>
                  <a:pt x="1565176" y="652364"/>
                  <a:pt x="1570136" y="652364"/>
                </a:cubicBezTo>
                <a:cubicBezTo>
                  <a:pt x="1575097" y="652364"/>
                  <a:pt x="1576338" y="653604"/>
                  <a:pt x="1573857" y="656084"/>
                </a:cubicBezTo>
                <a:cubicBezTo>
                  <a:pt x="1571376" y="658564"/>
                  <a:pt x="1570136" y="667246"/>
                  <a:pt x="1570136" y="682129"/>
                </a:cubicBezTo>
                <a:lnTo>
                  <a:pt x="1562695" y="697012"/>
                </a:lnTo>
                <a:lnTo>
                  <a:pt x="1570136" y="704453"/>
                </a:lnTo>
                <a:cubicBezTo>
                  <a:pt x="1570136" y="704453"/>
                  <a:pt x="1571376" y="704453"/>
                  <a:pt x="1573857" y="704453"/>
                </a:cubicBezTo>
                <a:cubicBezTo>
                  <a:pt x="1576338" y="704453"/>
                  <a:pt x="1577578" y="701973"/>
                  <a:pt x="1577578" y="697012"/>
                </a:cubicBezTo>
                <a:cubicBezTo>
                  <a:pt x="1582539" y="687091"/>
                  <a:pt x="1588740" y="682129"/>
                  <a:pt x="1596181" y="682129"/>
                </a:cubicBezTo>
                <a:cubicBezTo>
                  <a:pt x="1603623" y="682129"/>
                  <a:pt x="1606103" y="678409"/>
                  <a:pt x="1603623" y="670967"/>
                </a:cubicBezTo>
                <a:cubicBezTo>
                  <a:pt x="1601142" y="663526"/>
                  <a:pt x="1602383" y="662285"/>
                  <a:pt x="1607343" y="667246"/>
                </a:cubicBezTo>
                <a:cubicBezTo>
                  <a:pt x="1612304" y="667246"/>
                  <a:pt x="1614785" y="668487"/>
                  <a:pt x="1614785" y="670967"/>
                </a:cubicBezTo>
                <a:cubicBezTo>
                  <a:pt x="1614785" y="673447"/>
                  <a:pt x="1614785" y="677168"/>
                  <a:pt x="1614785" y="682129"/>
                </a:cubicBezTo>
                <a:cubicBezTo>
                  <a:pt x="1619746" y="697012"/>
                  <a:pt x="1622226" y="704453"/>
                  <a:pt x="1622226" y="704453"/>
                </a:cubicBezTo>
                <a:cubicBezTo>
                  <a:pt x="1627187" y="704453"/>
                  <a:pt x="1630908" y="704453"/>
                  <a:pt x="1633388" y="704453"/>
                </a:cubicBezTo>
                <a:cubicBezTo>
                  <a:pt x="1635869" y="704453"/>
                  <a:pt x="1639589" y="701973"/>
                  <a:pt x="1644550" y="697012"/>
                </a:cubicBezTo>
                <a:cubicBezTo>
                  <a:pt x="1654472" y="672208"/>
                  <a:pt x="1649511" y="659805"/>
                  <a:pt x="1629668" y="659805"/>
                </a:cubicBezTo>
                <a:cubicBezTo>
                  <a:pt x="1624707" y="659805"/>
                  <a:pt x="1622226" y="659805"/>
                  <a:pt x="1622226" y="659805"/>
                </a:cubicBezTo>
                <a:cubicBezTo>
                  <a:pt x="1622226" y="659805"/>
                  <a:pt x="1622226" y="657325"/>
                  <a:pt x="1622226" y="652364"/>
                </a:cubicBezTo>
                <a:cubicBezTo>
                  <a:pt x="1622226" y="647402"/>
                  <a:pt x="1624707" y="644922"/>
                  <a:pt x="1629668" y="644922"/>
                </a:cubicBezTo>
                <a:cubicBezTo>
                  <a:pt x="1634629" y="644922"/>
                  <a:pt x="1638349" y="643682"/>
                  <a:pt x="1640830" y="641201"/>
                </a:cubicBezTo>
                <a:cubicBezTo>
                  <a:pt x="1643310" y="638721"/>
                  <a:pt x="1644550" y="635001"/>
                  <a:pt x="1644550" y="630039"/>
                </a:cubicBezTo>
                <a:cubicBezTo>
                  <a:pt x="1644550" y="615157"/>
                  <a:pt x="1639589" y="607715"/>
                  <a:pt x="1629668" y="607715"/>
                </a:cubicBezTo>
                <a:lnTo>
                  <a:pt x="1637109" y="607715"/>
                </a:lnTo>
                <a:cubicBezTo>
                  <a:pt x="1637109" y="602754"/>
                  <a:pt x="1638349" y="600274"/>
                  <a:pt x="1640830" y="600274"/>
                </a:cubicBezTo>
                <a:cubicBezTo>
                  <a:pt x="1643310" y="600274"/>
                  <a:pt x="1644550" y="595312"/>
                  <a:pt x="1644550" y="585391"/>
                </a:cubicBezTo>
                <a:cubicBezTo>
                  <a:pt x="1644550" y="580430"/>
                  <a:pt x="1644550" y="576709"/>
                  <a:pt x="1644550" y="574229"/>
                </a:cubicBezTo>
                <a:cubicBezTo>
                  <a:pt x="1644550" y="571749"/>
                  <a:pt x="1649511" y="575469"/>
                  <a:pt x="1659433" y="585391"/>
                </a:cubicBezTo>
                <a:lnTo>
                  <a:pt x="1659433" y="592832"/>
                </a:lnTo>
                <a:lnTo>
                  <a:pt x="1659433" y="600274"/>
                </a:lnTo>
                <a:cubicBezTo>
                  <a:pt x="1664394" y="600274"/>
                  <a:pt x="1669355" y="605235"/>
                  <a:pt x="1674316" y="615157"/>
                </a:cubicBezTo>
                <a:cubicBezTo>
                  <a:pt x="1679277" y="625078"/>
                  <a:pt x="1681757" y="632519"/>
                  <a:pt x="1681757" y="637481"/>
                </a:cubicBezTo>
                <a:cubicBezTo>
                  <a:pt x="1681757" y="642442"/>
                  <a:pt x="1676797" y="644922"/>
                  <a:pt x="1666875" y="644922"/>
                </a:cubicBezTo>
                <a:cubicBezTo>
                  <a:pt x="1666875" y="649884"/>
                  <a:pt x="1669355" y="657325"/>
                  <a:pt x="1674316" y="667246"/>
                </a:cubicBezTo>
                <a:cubicBezTo>
                  <a:pt x="1694160" y="672208"/>
                  <a:pt x="1704082" y="667246"/>
                  <a:pt x="1704082" y="652364"/>
                </a:cubicBezTo>
                <a:lnTo>
                  <a:pt x="1711523" y="652364"/>
                </a:lnTo>
                <a:cubicBezTo>
                  <a:pt x="1716484" y="667246"/>
                  <a:pt x="1714004" y="674688"/>
                  <a:pt x="1704082" y="674688"/>
                </a:cubicBezTo>
                <a:cubicBezTo>
                  <a:pt x="1699121" y="674688"/>
                  <a:pt x="1694160" y="675928"/>
                  <a:pt x="1689199" y="678409"/>
                </a:cubicBezTo>
                <a:cubicBezTo>
                  <a:pt x="1684238" y="680889"/>
                  <a:pt x="1681757" y="684609"/>
                  <a:pt x="1681757" y="689571"/>
                </a:cubicBezTo>
                <a:cubicBezTo>
                  <a:pt x="1681757" y="694532"/>
                  <a:pt x="1687959" y="695771"/>
                  <a:pt x="1700361" y="693291"/>
                </a:cubicBezTo>
                <a:cubicBezTo>
                  <a:pt x="1712763" y="690811"/>
                  <a:pt x="1718964" y="692051"/>
                  <a:pt x="1718964" y="697012"/>
                </a:cubicBezTo>
                <a:cubicBezTo>
                  <a:pt x="1718964" y="697012"/>
                  <a:pt x="1720205" y="698253"/>
                  <a:pt x="1722685" y="700733"/>
                </a:cubicBezTo>
                <a:cubicBezTo>
                  <a:pt x="1725165" y="703213"/>
                  <a:pt x="1728886" y="704453"/>
                  <a:pt x="1733847" y="704453"/>
                </a:cubicBezTo>
                <a:cubicBezTo>
                  <a:pt x="1738808" y="704453"/>
                  <a:pt x="1742529" y="704453"/>
                  <a:pt x="1745009" y="704453"/>
                </a:cubicBezTo>
                <a:cubicBezTo>
                  <a:pt x="1747490" y="704453"/>
                  <a:pt x="1748730" y="704453"/>
                  <a:pt x="1748730" y="704453"/>
                </a:cubicBezTo>
                <a:cubicBezTo>
                  <a:pt x="1748730" y="709415"/>
                  <a:pt x="1753691" y="713135"/>
                  <a:pt x="1763613" y="715616"/>
                </a:cubicBezTo>
                <a:cubicBezTo>
                  <a:pt x="1773535" y="718096"/>
                  <a:pt x="1778496" y="714375"/>
                  <a:pt x="1778496" y="704453"/>
                </a:cubicBezTo>
                <a:lnTo>
                  <a:pt x="1785937" y="689571"/>
                </a:lnTo>
                <a:cubicBezTo>
                  <a:pt x="1795859" y="689571"/>
                  <a:pt x="1802060" y="690811"/>
                  <a:pt x="1804541" y="693291"/>
                </a:cubicBezTo>
                <a:cubicBezTo>
                  <a:pt x="1807021" y="695771"/>
                  <a:pt x="1805781" y="699492"/>
                  <a:pt x="1800820" y="704453"/>
                </a:cubicBezTo>
                <a:cubicBezTo>
                  <a:pt x="1795859" y="709415"/>
                  <a:pt x="1794618" y="713135"/>
                  <a:pt x="1797099" y="715616"/>
                </a:cubicBezTo>
                <a:cubicBezTo>
                  <a:pt x="1799580" y="718096"/>
                  <a:pt x="1800820" y="721816"/>
                  <a:pt x="1800820" y="726778"/>
                </a:cubicBezTo>
                <a:lnTo>
                  <a:pt x="1815703" y="726778"/>
                </a:lnTo>
                <a:cubicBezTo>
                  <a:pt x="1820663" y="726778"/>
                  <a:pt x="1824384" y="720577"/>
                  <a:pt x="1826865" y="708174"/>
                </a:cubicBezTo>
                <a:cubicBezTo>
                  <a:pt x="1829345" y="695771"/>
                  <a:pt x="1828105" y="689571"/>
                  <a:pt x="1823144" y="689571"/>
                </a:cubicBezTo>
                <a:lnTo>
                  <a:pt x="1838027" y="674688"/>
                </a:lnTo>
                <a:cubicBezTo>
                  <a:pt x="1847949" y="674688"/>
                  <a:pt x="1850429" y="672208"/>
                  <a:pt x="1845468" y="667246"/>
                </a:cubicBezTo>
                <a:cubicBezTo>
                  <a:pt x="1845468" y="662285"/>
                  <a:pt x="1846708" y="658564"/>
                  <a:pt x="1849189" y="656084"/>
                </a:cubicBezTo>
                <a:cubicBezTo>
                  <a:pt x="1851670" y="653604"/>
                  <a:pt x="1852910" y="652364"/>
                  <a:pt x="1852910" y="652364"/>
                </a:cubicBezTo>
                <a:cubicBezTo>
                  <a:pt x="1862832" y="647402"/>
                  <a:pt x="1862832" y="639961"/>
                  <a:pt x="1852910" y="630039"/>
                </a:cubicBezTo>
                <a:cubicBezTo>
                  <a:pt x="1852910" y="630039"/>
                  <a:pt x="1851670" y="627559"/>
                  <a:pt x="1849189" y="622598"/>
                </a:cubicBezTo>
                <a:cubicBezTo>
                  <a:pt x="1846708" y="617637"/>
                  <a:pt x="1845468" y="612676"/>
                  <a:pt x="1845468" y="607715"/>
                </a:cubicBezTo>
                <a:lnTo>
                  <a:pt x="1845468" y="592832"/>
                </a:lnTo>
                <a:lnTo>
                  <a:pt x="1860351" y="607715"/>
                </a:lnTo>
                <a:lnTo>
                  <a:pt x="1890117" y="607715"/>
                </a:lnTo>
                <a:cubicBezTo>
                  <a:pt x="1890117" y="607715"/>
                  <a:pt x="1892597" y="602754"/>
                  <a:pt x="1897558" y="592832"/>
                </a:cubicBezTo>
                <a:cubicBezTo>
                  <a:pt x="1902519" y="582911"/>
                  <a:pt x="1907480" y="576709"/>
                  <a:pt x="1912441" y="574229"/>
                </a:cubicBezTo>
                <a:cubicBezTo>
                  <a:pt x="1917402" y="571749"/>
                  <a:pt x="1919882" y="575469"/>
                  <a:pt x="1919882" y="585391"/>
                </a:cubicBezTo>
                <a:cubicBezTo>
                  <a:pt x="1934765" y="590352"/>
                  <a:pt x="1952129" y="590352"/>
                  <a:pt x="1971972" y="585391"/>
                </a:cubicBezTo>
                <a:cubicBezTo>
                  <a:pt x="1971972" y="580430"/>
                  <a:pt x="1974453" y="575469"/>
                  <a:pt x="1979414" y="570508"/>
                </a:cubicBezTo>
                <a:lnTo>
                  <a:pt x="1994296" y="555625"/>
                </a:lnTo>
                <a:cubicBezTo>
                  <a:pt x="1994296" y="555625"/>
                  <a:pt x="1994296" y="553145"/>
                  <a:pt x="1994296" y="548184"/>
                </a:cubicBezTo>
                <a:cubicBezTo>
                  <a:pt x="1994296" y="543223"/>
                  <a:pt x="1996777" y="540743"/>
                  <a:pt x="2001738" y="540743"/>
                </a:cubicBezTo>
                <a:lnTo>
                  <a:pt x="2001738" y="525860"/>
                </a:lnTo>
                <a:cubicBezTo>
                  <a:pt x="1996777" y="525860"/>
                  <a:pt x="1996777" y="523380"/>
                  <a:pt x="2001738" y="518418"/>
                </a:cubicBezTo>
                <a:cubicBezTo>
                  <a:pt x="2001738" y="513457"/>
                  <a:pt x="2002978" y="510977"/>
                  <a:pt x="2005459" y="510977"/>
                </a:cubicBezTo>
                <a:cubicBezTo>
                  <a:pt x="2007939" y="510977"/>
                  <a:pt x="2009179" y="513457"/>
                  <a:pt x="2009179" y="518418"/>
                </a:cubicBezTo>
                <a:cubicBezTo>
                  <a:pt x="2014140" y="523380"/>
                  <a:pt x="2024062" y="525860"/>
                  <a:pt x="2038945" y="525860"/>
                </a:cubicBezTo>
                <a:cubicBezTo>
                  <a:pt x="2048867" y="525860"/>
                  <a:pt x="2056308" y="525860"/>
                  <a:pt x="2061269" y="525860"/>
                </a:cubicBezTo>
                <a:cubicBezTo>
                  <a:pt x="2066230" y="530821"/>
                  <a:pt x="2071191" y="535781"/>
                  <a:pt x="2076152" y="540743"/>
                </a:cubicBezTo>
                <a:lnTo>
                  <a:pt x="2083593" y="548184"/>
                </a:lnTo>
                <a:cubicBezTo>
                  <a:pt x="2083593" y="548184"/>
                  <a:pt x="2083593" y="550664"/>
                  <a:pt x="2083593" y="555625"/>
                </a:cubicBezTo>
                <a:cubicBezTo>
                  <a:pt x="2083593" y="560587"/>
                  <a:pt x="2084833" y="563067"/>
                  <a:pt x="2087314" y="563067"/>
                </a:cubicBezTo>
                <a:cubicBezTo>
                  <a:pt x="2089795" y="563067"/>
                  <a:pt x="2095995" y="563067"/>
                  <a:pt x="2105917" y="563067"/>
                </a:cubicBezTo>
                <a:cubicBezTo>
                  <a:pt x="2120800" y="563067"/>
                  <a:pt x="2129482" y="561826"/>
                  <a:pt x="2131962" y="559346"/>
                </a:cubicBezTo>
                <a:cubicBezTo>
                  <a:pt x="2134443" y="556866"/>
                  <a:pt x="2139404" y="556866"/>
                  <a:pt x="2146845" y="559346"/>
                </a:cubicBezTo>
                <a:cubicBezTo>
                  <a:pt x="2154287" y="561826"/>
                  <a:pt x="2158007" y="560587"/>
                  <a:pt x="2158007" y="555625"/>
                </a:cubicBezTo>
                <a:cubicBezTo>
                  <a:pt x="2158007" y="555625"/>
                  <a:pt x="2160488" y="554385"/>
                  <a:pt x="2165449" y="551905"/>
                </a:cubicBezTo>
                <a:cubicBezTo>
                  <a:pt x="2170409" y="549425"/>
                  <a:pt x="2172890" y="548184"/>
                  <a:pt x="2172890" y="548184"/>
                </a:cubicBezTo>
                <a:lnTo>
                  <a:pt x="2195214" y="540743"/>
                </a:lnTo>
                <a:cubicBezTo>
                  <a:pt x="2195214" y="540743"/>
                  <a:pt x="2197695" y="539502"/>
                  <a:pt x="2202656" y="537022"/>
                </a:cubicBezTo>
                <a:cubicBezTo>
                  <a:pt x="2207617" y="534542"/>
                  <a:pt x="2211337" y="535781"/>
                  <a:pt x="2213818" y="540743"/>
                </a:cubicBezTo>
                <a:cubicBezTo>
                  <a:pt x="2216299" y="545704"/>
                  <a:pt x="2222499" y="548184"/>
                  <a:pt x="2232421" y="548184"/>
                </a:cubicBezTo>
                <a:cubicBezTo>
                  <a:pt x="2242343" y="548184"/>
                  <a:pt x="2251025" y="545704"/>
                  <a:pt x="2258466" y="540743"/>
                </a:cubicBezTo>
                <a:cubicBezTo>
                  <a:pt x="2265908" y="535781"/>
                  <a:pt x="2273349" y="535781"/>
                  <a:pt x="2280791" y="540743"/>
                </a:cubicBezTo>
                <a:cubicBezTo>
                  <a:pt x="2288232" y="545704"/>
                  <a:pt x="2291953" y="545704"/>
                  <a:pt x="2291953" y="540743"/>
                </a:cubicBezTo>
                <a:lnTo>
                  <a:pt x="2329160" y="533301"/>
                </a:lnTo>
                <a:cubicBezTo>
                  <a:pt x="2349003" y="533301"/>
                  <a:pt x="2358925" y="535781"/>
                  <a:pt x="2358925" y="540743"/>
                </a:cubicBezTo>
                <a:lnTo>
                  <a:pt x="2344042" y="555625"/>
                </a:lnTo>
                <a:cubicBezTo>
                  <a:pt x="2334120" y="560587"/>
                  <a:pt x="2317998" y="563067"/>
                  <a:pt x="2295673" y="563067"/>
                </a:cubicBezTo>
                <a:cubicBezTo>
                  <a:pt x="2273349" y="563067"/>
                  <a:pt x="2262187" y="563067"/>
                  <a:pt x="2262187" y="563067"/>
                </a:cubicBezTo>
                <a:lnTo>
                  <a:pt x="2239863" y="577950"/>
                </a:lnTo>
                <a:lnTo>
                  <a:pt x="2217539" y="570508"/>
                </a:lnTo>
                <a:cubicBezTo>
                  <a:pt x="2222499" y="565547"/>
                  <a:pt x="2222499" y="563067"/>
                  <a:pt x="2217539" y="563067"/>
                </a:cubicBezTo>
                <a:lnTo>
                  <a:pt x="2210097" y="570508"/>
                </a:lnTo>
                <a:cubicBezTo>
                  <a:pt x="2210097" y="570508"/>
                  <a:pt x="2208857" y="571749"/>
                  <a:pt x="2206376" y="574229"/>
                </a:cubicBezTo>
                <a:cubicBezTo>
                  <a:pt x="2203896" y="576709"/>
                  <a:pt x="2200175" y="577950"/>
                  <a:pt x="2195214" y="577950"/>
                </a:cubicBezTo>
                <a:cubicBezTo>
                  <a:pt x="2190254" y="577950"/>
                  <a:pt x="2185292" y="580430"/>
                  <a:pt x="2180332" y="585391"/>
                </a:cubicBezTo>
                <a:cubicBezTo>
                  <a:pt x="2180332" y="585391"/>
                  <a:pt x="2179092" y="586632"/>
                  <a:pt x="2176611" y="589112"/>
                </a:cubicBezTo>
                <a:cubicBezTo>
                  <a:pt x="2174130" y="591592"/>
                  <a:pt x="2172890" y="592832"/>
                  <a:pt x="2172890" y="592832"/>
                </a:cubicBezTo>
                <a:lnTo>
                  <a:pt x="2180332" y="607715"/>
                </a:lnTo>
                <a:cubicBezTo>
                  <a:pt x="2185292" y="612676"/>
                  <a:pt x="2187773" y="617637"/>
                  <a:pt x="2187773" y="622598"/>
                </a:cubicBezTo>
                <a:cubicBezTo>
                  <a:pt x="2192734" y="637481"/>
                  <a:pt x="2202656" y="639961"/>
                  <a:pt x="2217539" y="630039"/>
                </a:cubicBezTo>
                <a:cubicBezTo>
                  <a:pt x="2217539" y="625078"/>
                  <a:pt x="2218779" y="621357"/>
                  <a:pt x="2221259" y="618877"/>
                </a:cubicBezTo>
                <a:cubicBezTo>
                  <a:pt x="2223740" y="616397"/>
                  <a:pt x="2227461" y="615157"/>
                  <a:pt x="2232421" y="615157"/>
                </a:cubicBezTo>
                <a:lnTo>
                  <a:pt x="2224980" y="622598"/>
                </a:lnTo>
                <a:lnTo>
                  <a:pt x="2217539" y="637481"/>
                </a:lnTo>
                <a:lnTo>
                  <a:pt x="2232421" y="637481"/>
                </a:lnTo>
                <a:cubicBezTo>
                  <a:pt x="2242343" y="637481"/>
                  <a:pt x="2252265" y="635001"/>
                  <a:pt x="2262187" y="630039"/>
                </a:cubicBezTo>
                <a:lnTo>
                  <a:pt x="2269628" y="622598"/>
                </a:lnTo>
                <a:lnTo>
                  <a:pt x="2254746" y="622598"/>
                </a:lnTo>
                <a:lnTo>
                  <a:pt x="2239863" y="615157"/>
                </a:lnTo>
                <a:lnTo>
                  <a:pt x="2254746" y="615157"/>
                </a:lnTo>
                <a:cubicBezTo>
                  <a:pt x="2264668" y="610195"/>
                  <a:pt x="2270868" y="608956"/>
                  <a:pt x="2273349" y="611436"/>
                </a:cubicBezTo>
                <a:cubicBezTo>
                  <a:pt x="2275830" y="613916"/>
                  <a:pt x="2279551" y="613916"/>
                  <a:pt x="2284511" y="611436"/>
                </a:cubicBezTo>
                <a:cubicBezTo>
                  <a:pt x="2289472" y="608956"/>
                  <a:pt x="2293193" y="610195"/>
                  <a:pt x="2295673" y="615157"/>
                </a:cubicBezTo>
                <a:cubicBezTo>
                  <a:pt x="2298154" y="620118"/>
                  <a:pt x="2304355" y="622598"/>
                  <a:pt x="2314277" y="622598"/>
                </a:cubicBezTo>
                <a:lnTo>
                  <a:pt x="2321718" y="630039"/>
                </a:lnTo>
                <a:lnTo>
                  <a:pt x="2336601" y="659805"/>
                </a:lnTo>
                <a:cubicBezTo>
                  <a:pt x="2336601" y="659805"/>
                  <a:pt x="2339082" y="662285"/>
                  <a:pt x="2344042" y="667246"/>
                </a:cubicBezTo>
                <a:lnTo>
                  <a:pt x="2351484" y="659805"/>
                </a:lnTo>
                <a:cubicBezTo>
                  <a:pt x="2351484" y="659805"/>
                  <a:pt x="2352724" y="658564"/>
                  <a:pt x="2355205" y="656084"/>
                </a:cubicBezTo>
                <a:cubicBezTo>
                  <a:pt x="2357685" y="653604"/>
                  <a:pt x="2358925" y="652364"/>
                  <a:pt x="2358925" y="652364"/>
                </a:cubicBezTo>
                <a:lnTo>
                  <a:pt x="2366367" y="644922"/>
                </a:lnTo>
                <a:cubicBezTo>
                  <a:pt x="2366367" y="639961"/>
                  <a:pt x="2361406" y="638721"/>
                  <a:pt x="2351484" y="641201"/>
                </a:cubicBezTo>
                <a:cubicBezTo>
                  <a:pt x="2341562" y="643682"/>
                  <a:pt x="2336601" y="642442"/>
                  <a:pt x="2336601" y="637481"/>
                </a:cubicBezTo>
                <a:cubicBezTo>
                  <a:pt x="2336601" y="632519"/>
                  <a:pt x="2339082" y="627559"/>
                  <a:pt x="2344042" y="622598"/>
                </a:cubicBezTo>
                <a:cubicBezTo>
                  <a:pt x="2344042" y="622598"/>
                  <a:pt x="2345283" y="621357"/>
                  <a:pt x="2347763" y="618877"/>
                </a:cubicBezTo>
                <a:cubicBezTo>
                  <a:pt x="2350244" y="616397"/>
                  <a:pt x="2351484" y="612676"/>
                  <a:pt x="2351484" y="607715"/>
                </a:cubicBezTo>
                <a:lnTo>
                  <a:pt x="2351484" y="592832"/>
                </a:lnTo>
                <a:lnTo>
                  <a:pt x="2366367" y="607715"/>
                </a:lnTo>
                <a:cubicBezTo>
                  <a:pt x="2376289" y="607715"/>
                  <a:pt x="2383730" y="607715"/>
                  <a:pt x="2388691" y="607715"/>
                </a:cubicBezTo>
                <a:cubicBezTo>
                  <a:pt x="2388691" y="602754"/>
                  <a:pt x="2391172" y="597794"/>
                  <a:pt x="2396132" y="592832"/>
                </a:cubicBezTo>
                <a:cubicBezTo>
                  <a:pt x="2401093" y="587871"/>
                  <a:pt x="2403574" y="582911"/>
                  <a:pt x="2403574" y="577950"/>
                </a:cubicBezTo>
                <a:cubicBezTo>
                  <a:pt x="2403574" y="572988"/>
                  <a:pt x="2408534" y="570508"/>
                  <a:pt x="2418457" y="570508"/>
                </a:cubicBezTo>
                <a:lnTo>
                  <a:pt x="2433339" y="563067"/>
                </a:lnTo>
                <a:cubicBezTo>
                  <a:pt x="2443261" y="553145"/>
                  <a:pt x="2448222" y="548184"/>
                  <a:pt x="2448222" y="548184"/>
                </a:cubicBezTo>
                <a:lnTo>
                  <a:pt x="2448222" y="563067"/>
                </a:lnTo>
                <a:cubicBezTo>
                  <a:pt x="2438300" y="568028"/>
                  <a:pt x="2437060" y="574229"/>
                  <a:pt x="2444501" y="581670"/>
                </a:cubicBezTo>
                <a:cubicBezTo>
                  <a:pt x="2451943" y="589112"/>
                  <a:pt x="2455664" y="594073"/>
                  <a:pt x="2455664" y="596553"/>
                </a:cubicBezTo>
                <a:cubicBezTo>
                  <a:pt x="2455664" y="599033"/>
                  <a:pt x="2455664" y="600274"/>
                  <a:pt x="2455664" y="600274"/>
                </a:cubicBezTo>
                <a:lnTo>
                  <a:pt x="2470546" y="585391"/>
                </a:lnTo>
                <a:cubicBezTo>
                  <a:pt x="2470546" y="585391"/>
                  <a:pt x="2474267" y="581670"/>
                  <a:pt x="2481709" y="574229"/>
                </a:cubicBezTo>
                <a:cubicBezTo>
                  <a:pt x="2489150" y="566787"/>
                  <a:pt x="2492871" y="558105"/>
                  <a:pt x="2492871" y="548184"/>
                </a:cubicBezTo>
                <a:cubicBezTo>
                  <a:pt x="2492871" y="538262"/>
                  <a:pt x="2490390" y="533301"/>
                  <a:pt x="2485429" y="533301"/>
                </a:cubicBezTo>
                <a:cubicBezTo>
                  <a:pt x="2485429" y="523380"/>
                  <a:pt x="2485429" y="518418"/>
                  <a:pt x="2485429" y="518418"/>
                </a:cubicBezTo>
                <a:lnTo>
                  <a:pt x="2492871" y="510977"/>
                </a:lnTo>
                <a:cubicBezTo>
                  <a:pt x="2492871" y="515938"/>
                  <a:pt x="2495351" y="518418"/>
                  <a:pt x="2500312" y="518418"/>
                </a:cubicBezTo>
                <a:lnTo>
                  <a:pt x="2515195" y="518418"/>
                </a:lnTo>
                <a:cubicBezTo>
                  <a:pt x="2520156" y="518418"/>
                  <a:pt x="2523876" y="518418"/>
                  <a:pt x="2526357" y="518418"/>
                </a:cubicBezTo>
                <a:cubicBezTo>
                  <a:pt x="2528838" y="518418"/>
                  <a:pt x="2530078" y="515938"/>
                  <a:pt x="2530078" y="510977"/>
                </a:cubicBezTo>
                <a:cubicBezTo>
                  <a:pt x="2530078" y="515938"/>
                  <a:pt x="2531318" y="519659"/>
                  <a:pt x="2533798" y="522139"/>
                </a:cubicBezTo>
                <a:cubicBezTo>
                  <a:pt x="2536279" y="524619"/>
                  <a:pt x="2542480" y="525860"/>
                  <a:pt x="2552402" y="525860"/>
                </a:cubicBezTo>
                <a:cubicBezTo>
                  <a:pt x="2562324" y="525860"/>
                  <a:pt x="2568525" y="525860"/>
                  <a:pt x="2571005" y="525860"/>
                </a:cubicBezTo>
                <a:cubicBezTo>
                  <a:pt x="2573486" y="525860"/>
                  <a:pt x="2574726" y="528340"/>
                  <a:pt x="2574726" y="533301"/>
                </a:cubicBezTo>
                <a:cubicBezTo>
                  <a:pt x="2574726" y="538262"/>
                  <a:pt x="2579687" y="540743"/>
                  <a:pt x="2589609" y="540743"/>
                </a:cubicBezTo>
                <a:lnTo>
                  <a:pt x="2597050" y="548184"/>
                </a:lnTo>
                <a:cubicBezTo>
                  <a:pt x="2582167" y="553145"/>
                  <a:pt x="2582167" y="558105"/>
                  <a:pt x="2597050" y="563067"/>
                </a:cubicBezTo>
                <a:cubicBezTo>
                  <a:pt x="2606972" y="568028"/>
                  <a:pt x="2616894" y="563067"/>
                  <a:pt x="2626816" y="548184"/>
                </a:cubicBezTo>
                <a:lnTo>
                  <a:pt x="2634257" y="548184"/>
                </a:lnTo>
                <a:cubicBezTo>
                  <a:pt x="2634257" y="553145"/>
                  <a:pt x="2651621" y="553145"/>
                  <a:pt x="2686347" y="548184"/>
                </a:cubicBezTo>
                <a:lnTo>
                  <a:pt x="2701230" y="540743"/>
                </a:lnTo>
                <a:cubicBezTo>
                  <a:pt x="2711152" y="540743"/>
                  <a:pt x="2716113" y="540743"/>
                  <a:pt x="2716113" y="540743"/>
                </a:cubicBezTo>
                <a:cubicBezTo>
                  <a:pt x="2726035" y="545704"/>
                  <a:pt x="2743398" y="545704"/>
                  <a:pt x="2768203" y="540743"/>
                </a:cubicBezTo>
                <a:lnTo>
                  <a:pt x="2790527" y="540743"/>
                </a:lnTo>
                <a:cubicBezTo>
                  <a:pt x="2795488" y="545704"/>
                  <a:pt x="2797968" y="545704"/>
                  <a:pt x="2797968" y="540743"/>
                </a:cubicBezTo>
                <a:lnTo>
                  <a:pt x="2842617" y="533301"/>
                </a:lnTo>
                <a:cubicBezTo>
                  <a:pt x="2872382" y="538262"/>
                  <a:pt x="2872382" y="545704"/>
                  <a:pt x="2842617" y="555625"/>
                </a:cubicBezTo>
                <a:lnTo>
                  <a:pt x="2797968" y="563067"/>
                </a:lnTo>
                <a:cubicBezTo>
                  <a:pt x="2758281" y="563067"/>
                  <a:pt x="2753320" y="570508"/>
                  <a:pt x="2783085" y="585391"/>
                </a:cubicBezTo>
                <a:cubicBezTo>
                  <a:pt x="2793008" y="590352"/>
                  <a:pt x="2799208" y="590352"/>
                  <a:pt x="2801689" y="585391"/>
                </a:cubicBezTo>
                <a:cubicBezTo>
                  <a:pt x="2804170" y="580430"/>
                  <a:pt x="2810370" y="580430"/>
                  <a:pt x="2820292" y="585391"/>
                </a:cubicBezTo>
                <a:cubicBezTo>
                  <a:pt x="2830215" y="585391"/>
                  <a:pt x="2836415" y="585391"/>
                  <a:pt x="2838896" y="585391"/>
                </a:cubicBezTo>
                <a:cubicBezTo>
                  <a:pt x="2841377" y="585391"/>
                  <a:pt x="2842617" y="582911"/>
                  <a:pt x="2842617" y="577950"/>
                </a:cubicBezTo>
                <a:lnTo>
                  <a:pt x="2850058" y="563067"/>
                </a:lnTo>
                <a:lnTo>
                  <a:pt x="2864941" y="570508"/>
                </a:lnTo>
                <a:cubicBezTo>
                  <a:pt x="2869902" y="580430"/>
                  <a:pt x="2879824" y="582911"/>
                  <a:pt x="2894707" y="577950"/>
                </a:cubicBezTo>
                <a:cubicBezTo>
                  <a:pt x="2894707" y="577950"/>
                  <a:pt x="2898427" y="577950"/>
                  <a:pt x="2905869" y="577950"/>
                </a:cubicBezTo>
                <a:cubicBezTo>
                  <a:pt x="2913310" y="577950"/>
                  <a:pt x="2919511" y="577950"/>
                  <a:pt x="2924472" y="577950"/>
                </a:cubicBezTo>
                <a:cubicBezTo>
                  <a:pt x="2929433" y="577950"/>
                  <a:pt x="2934394" y="576709"/>
                  <a:pt x="2939355" y="574229"/>
                </a:cubicBezTo>
                <a:cubicBezTo>
                  <a:pt x="2944316" y="571749"/>
                  <a:pt x="2949277" y="570508"/>
                  <a:pt x="2954238" y="570508"/>
                </a:cubicBezTo>
                <a:cubicBezTo>
                  <a:pt x="2964160" y="560587"/>
                  <a:pt x="2971601" y="558105"/>
                  <a:pt x="2976562" y="563067"/>
                </a:cubicBezTo>
                <a:cubicBezTo>
                  <a:pt x="2976562" y="568028"/>
                  <a:pt x="2977802" y="570508"/>
                  <a:pt x="2980283" y="570508"/>
                </a:cubicBezTo>
                <a:cubicBezTo>
                  <a:pt x="2982763" y="570508"/>
                  <a:pt x="2984003" y="570508"/>
                  <a:pt x="2984003" y="570508"/>
                </a:cubicBezTo>
                <a:lnTo>
                  <a:pt x="2998886" y="563067"/>
                </a:lnTo>
                <a:cubicBezTo>
                  <a:pt x="3003847" y="563067"/>
                  <a:pt x="3006328" y="563067"/>
                  <a:pt x="3006328" y="563067"/>
                </a:cubicBezTo>
                <a:cubicBezTo>
                  <a:pt x="3006328" y="568028"/>
                  <a:pt x="3008808" y="568028"/>
                  <a:pt x="3013769" y="563067"/>
                </a:cubicBezTo>
                <a:lnTo>
                  <a:pt x="3021210" y="563067"/>
                </a:lnTo>
                <a:cubicBezTo>
                  <a:pt x="3021210" y="568028"/>
                  <a:pt x="3023691" y="570508"/>
                  <a:pt x="3028652" y="570508"/>
                </a:cubicBezTo>
                <a:cubicBezTo>
                  <a:pt x="3033613" y="570508"/>
                  <a:pt x="3038574" y="572988"/>
                  <a:pt x="3043535" y="577950"/>
                </a:cubicBezTo>
                <a:cubicBezTo>
                  <a:pt x="3048495" y="582911"/>
                  <a:pt x="3053457" y="582911"/>
                  <a:pt x="3058417" y="577950"/>
                </a:cubicBezTo>
                <a:lnTo>
                  <a:pt x="3043535" y="570508"/>
                </a:lnTo>
                <a:lnTo>
                  <a:pt x="3043535" y="563067"/>
                </a:lnTo>
                <a:lnTo>
                  <a:pt x="3043535" y="555625"/>
                </a:lnTo>
                <a:lnTo>
                  <a:pt x="3043535" y="548184"/>
                </a:lnTo>
                <a:lnTo>
                  <a:pt x="3065859" y="548184"/>
                </a:lnTo>
                <a:cubicBezTo>
                  <a:pt x="3070820" y="548184"/>
                  <a:pt x="3074540" y="548184"/>
                  <a:pt x="3077021" y="548184"/>
                </a:cubicBezTo>
                <a:cubicBezTo>
                  <a:pt x="3079502" y="548184"/>
                  <a:pt x="3080742" y="545704"/>
                  <a:pt x="3080742" y="540743"/>
                </a:cubicBezTo>
                <a:lnTo>
                  <a:pt x="3088183" y="533301"/>
                </a:lnTo>
                <a:lnTo>
                  <a:pt x="3095625" y="533301"/>
                </a:lnTo>
                <a:cubicBezTo>
                  <a:pt x="3095625" y="538262"/>
                  <a:pt x="3104306" y="540743"/>
                  <a:pt x="3121669" y="540743"/>
                </a:cubicBezTo>
                <a:cubicBezTo>
                  <a:pt x="3139033" y="540743"/>
                  <a:pt x="3155156" y="540743"/>
                  <a:pt x="3170039" y="540743"/>
                </a:cubicBezTo>
                <a:lnTo>
                  <a:pt x="3214687" y="540743"/>
                </a:lnTo>
                <a:cubicBezTo>
                  <a:pt x="3224609" y="535781"/>
                  <a:pt x="3227089" y="528340"/>
                  <a:pt x="3222128" y="518418"/>
                </a:cubicBezTo>
                <a:cubicBezTo>
                  <a:pt x="3222128" y="513457"/>
                  <a:pt x="3223369" y="509736"/>
                  <a:pt x="3225849" y="507256"/>
                </a:cubicBezTo>
                <a:cubicBezTo>
                  <a:pt x="3228330" y="504776"/>
                  <a:pt x="3234531" y="503535"/>
                  <a:pt x="3244453" y="503535"/>
                </a:cubicBezTo>
                <a:cubicBezTo>
                  <a:pt x="3249414" y="498574"/>
                  <a:pt x="3254374" y="496094"/>
                  <a:pt x="3259335" y="496094"/>
                </a:cubicBezTo>
                <a:cubicBezTo>
                  <a:pt x="3264296" y="496094"/>
                  <a:pt x="3269257" y="496094"/>
                  <a:pt x="3274218" y="496094"/>
                </a:cubicBezTo>
                <a:lnTo>
                  <a:pt x="3259335" y="503535"/>
                </a:lnTo>
                <a:lnTo>
                  <a:pt x="3244453" y="518418"/>
                </a:lnTo>
                <a:cubicBezTo>
                  <a:pt x="3249414" y="523380"/>
                  <a:pt x="3251894" y="527100"/>
                  <a:pt x="3251894" y="529580"/>
                </a:cubicBezTo>
                <a:cubicBezTo>
                  <a:pt x="3251894" y="532060"/>
                  <a:pt x="3253134" y="534542"/>
                  <a:pt x="3255615" y="537022"/>
                </a:cubicBezTo>
                <a:cubicBezTo>
                  <a:pt x="3258095" y="539502"/>
                  <a:pt x="3266777" y="540743"/>
                  <a:pt x="3281660" y="540743"/>
                </a:cubicBezTo>
                <a:cubicBezTo>
                  <a:pt x="3301504" y="545704"/>
                  <a:pt x="3311425" y="543223"/>
                  <a:pt x="3311425" y="533301"/>
                </a:cubicBezTo>
                <a:cubicBezTo>
                  <a:pt x="3311425" y="528340"/>
                  <a:pt x="3311425" y="525860"/>
                  <a:pt x="3311425" y="525860"/>
                </a:cubicBezTo>
                <a:cubicBezTo>
                  <a:pt x="3311425" y="520898"/>
                  <a:pt x="3311425" y="513457"/>
                  <a:pt x="3311425" y="503535"/>
                </a:cubicBezTo>
                <a:cubicBezTo>
                  <a:pt x="3311425" y="498574"/>
                  <a:pt x="3310185" y="496094"/>
                  <a:pt x="3307705" y="496094"/>
                </a:cubicBezTo>
                <a:cubicBezTo>
                  <a:pt x="3305224" y="496094"/>
                  <a:pt x="3301504" y="496094"/>
                  <a:pt x="3296542" y="496094"/>
                </a:cubicBezTo>
                <a:cubicBezTo>
                  <a:pt x="3291581" y="496094"/>
                  <a:pt x="3289101" y="494853"/>
                  <a:pt x="3289101" y="492373"/>
                </a:cubicBezTo>
                <a:cubicBezTo>
                  <a:pt x="3289101" y="489893"/>
                  <a:pt x="3291581" y="488653"/>
                  <a:pt x="3296542" y="488653"/>
                </a:cubicBezTo>
                <a:cubicBezTo>
                  <a:pt x="3306464" y="478731"/>
                  <a:pt x="3311425" y="471290"/>
                  <a:pt x="3311425" y="466328"/>
                </a:cubicBezTo>
                <a:cubicBezTo>
                  <a:pt x="3306464" y="456407"/>
                  <a:pt x="3299023" y="453926"/>
                  <a:pt x="3289101" y="458887"/>
                </a:cubicBezTo>
                <a:cubicBezTo>
                  <a:pt x="3284140" y="453926"/>
                  <a:pt x="3282900" y="451446"/>
                  <a:pt x="3285380" y="451446"/>
                </a:cubicBezTo>
                <a:cubicBezTo>
                  <a:pt x="3287861" y="451446"/>
                  <a:pt x="3286621" y="446484"/>
                  <a:pt x="3281660" y="436563"/>
                </a:cubicBezTo>
                <a:cubicBezTo>
                  <a:pt x="3286621" y="436563"/>
                  <a:pt x="3289101" y="436563"/>
                  <a:pt x="3289101" y="436563"/>
                </a:cubicBezTo>
                <a:lnTo>
                  <a:pt x="3296542" y="436563"/>
                </a:lnTo>
                <a:lnTo>
                  <a:pt x="3303984" y="436563"/>
                </a:lnTo>
                <a:cubicBezTo>
                  <a:pt x="3308945" y="426641"/>
                  <a:pt x="3301504" y="421680"/>
                  <a:pt x="3281660" y="421680"/>
                </a:cubicBezTo>
                <a:lnTo>
                  <a:pt x="3274218" y="421680"/>
                </a:lnTo>
                <a:cubicBezTo>
                  <a:pt x="3274218" y="416719"/>
                  <a:pt x="3279179" y="414239"/>
                  <a:pt x="3289101" y="414239"/>
                </a:cubicBezTo>
                <a:cubicBezTo>
                  <a:pt x="3289101" y="414239"/>
                  <a:pt x="3291581" y="416719"/>
                  <a:pt x="3296542" y="421680"/>
                </a:cubicBezTo>
                <a:cubicBezTo>
                  <a:pt x="3301504" y="421680"/>
                  <a:pt x="3303984" y="421680"/>
                  <a:pt x="3303984" y="421680"/>
                </a:cubicBezTo>
                <a:cubicBezTo>
                  <a:pt x="3308945" y="421680"/>
                  <a:pt x="3311425" y="424160"/>
                  <a:pt x="3311425" y="429121"/>
                </a:cubicBezTo>
                <a:cubicBezTo>
                  <a:pt x="3311425" y="434083"/>
                  <a:pt x="3313906" y="439043"/>
                  <a:pt x="3318867" y="444004"/>
                </a:cubicBezTo>
                <a:cubicBezTo>
                  <a:pt x="3328788" y="444004"/>
                  <a:pt x="3333750" y="441524"/>
                  <a:pt x="3333750" y="436563"/>
                </a:cubicBezTo>
                <a:cubicBezTo>
                  <a:pt x="3333750" y="431601"/>
                  <a:pt x="3338711" y="429121"/>
                  <a:pt x="3348632" y="429121"/>
                </a:cubicBezTo>
                <a:cubicBezTo>
                  <a:pt x="3363515" y="424160"/>
                  <a:pt x="3372197" y="422921"/>
                  <a:pt x="3374677" y="425401"/>
                </a:cubicBezTo>
                <a:cubicBezTo>
                  <a:pt x="3377158" y="427881"/>
                  <a:pt x="3378398" y="434083"/>
                  <a:pt x="3378398" y="444004"/>
                </a:cubicBezTo>
                <a:cubicBezTo>
                  <a:pt x="3378398" y="453926"/>
                  <a:pt x="3380878" y="461367"/>
                  <a:pt x="3385839" y="466328"/>
                </a:cubicBezTo>
                <a:cubicBezTo>
                  <a:pt x="3390800" y="471290"/>
                  <a:pt x="3399482" y="473770"/>
                  <a:pt x="3411884" y="473770"/>
                </a:cubicBezTo>
                <a:cubicBezTo>
                  <a:pt x="3424287" y="473770"/>
                  <a:pt x="3435449" y="473770"/>
                  <a:pt x="3445371" y="473770"/>
                </a:cubicBezTo>
                <a:cubicBezTo>
                  <a:pt x="3460254" y="478731"/>
                  <a:pt x="3467695" y="478731"/>
                  <a:pt x="3467695" y="473770"/>
                </a:cubicBezTo>
                <a:cubicBezTo>
                  <a:pt x="3467695" y="473770"/>
                  <a:pt x="3468935" y="472529"/>
                  <a:pt x="3471416" y="470049"/>
                </a:cubicBezTo>
                <a:cubicBezTo>
                  <a:pt x="3473896" y="467569"/>
                  <a:pt x="3477617" y="466328"/>
                  <a:pt x="3482578" y="466328"/>
                </a:cubicBezTo>
                <a:cubicBezTo>
                  <a:pt x="3487539" y="466328"/>
                  <a:pt x="3486298" y="463848"/>
                  <a:pt x="3478857" y="458887"/>
                </a:cubicBezTo>
                <a:cubicBezTo>
                  <a:pt x="3471416" y="453926"/>
                  <a:pt x="3467695" y="450205"/>
                  <a:pt x="3467695" y="447725"/>
                </a:cubicBezTo>
                <a:cubicBezTo>
                  <a:pt x="3467695" y="445245"/>
                  <a:pt x="3472656" y="441524"/>
                  <a:pt x="3482578" y="436563"/>
                </a:cubicBezTo>
                <a:cubicBezTo>
                  <a:pt x="3492500" y="431601"/>
                  <a:pt x="3502422" y="426641"/>
                  <a:pt x="3512343" y="421680"/>
                </a:cubicBezTo>
                <a:cubicBezTo>
                  <a:pt x="3522265" y="416719"/>
                  <a:pt x="3529707" y="419200"/>
                  <a:pt x="3534668" y="429121"/>
                </a:cubicBezTo>
                <a:cubicBezTo>
                  <a:pt x="3539629" y="429121"/>
                  <a:pt x="3543349" y="430362"/>
                  <a:pt x="3545830" y="432842"/>
                </a:cubicBezTo>
                <a:cubicBezTo>
                  <a:pt x="3548310" y="435322"/>
                  <a:pt x="3549550" y="436563"/>
                  <a:pt x="3549550" y="436563"/>
                </a:cubicBezTo>
                <a:cubicBezTo>
                  <a:pt x="3554511" y="436563"/>
                  <a:pt x="3559472" y="436563"/>
                  <a:pt x="3564433" y="436563"/>
                </a:cubicBezTo>
                <a:lnTo>
                  <a:pt x="3594199" y="451446"/>
                </a:lnTo>
                <a:lnTo>
                  <a:pt x="3631406" y="458887"/>
                </a:lnTo>
                <a:cubicBezTo>
                  <a:pt x="3646289" y="453926"/>
                  <a:pt x="3657451" y="450205"/>
                  <a:pt x="3664892" y="447725"/>
                </a:cubicBezTo>
                <a:cubicBezTo>
                  <a:pt x="3672334" y="445245"/>
                  <a:pt x="3676054" y="442764"/>
                  <a:pt x="3676054" y="440284"/>
                </a:cubicBezTo>
                <a:cubicBezTo>
                  <a:pt x="3676054" y="437803"/>
                  <a:pt x="3676054" y="436563"/>
                  <a:pt x="3676054" y="436563"/>
                </a:cubicBezTo>
                <a:cubicBezTo>
                  <a:pt x="3681015" y="436563"/>
                  <a:pt x="3683496" y="435322"/>
                  <a:pt x="3683496" y="432842"/>
                </a:cubicBezTo>
                <a:cubicBezTo>
                  <a:pt x="3683496" y="430362"/>
                  <a:pt x="3683496" y="429121"/>
                  <a:pt x="3683496" y="429121"/>
                </a:cubicBezTo>
                <a:lnTo>
                  <a:pt x="3668613" y="429121"/>
                </a:lnTo>
                <a:cubicBezTo>
                  <a:pt x="3668613" y="434083"/>
                  <a:pt x="3667373" y="436563"/>
                  <a:pt x="3664892" y="436563"/>
                </a:cubicBezTo>
                <a:cubicBezTo>
                  <a:pt x="3662412" y="436563"/>
                  <a:pt x="3658691" y="439043"/>
                  <a:pt x="3653730" y="444004"/>
                </a:cubicBezTo>
                <a:cubicBezTo>
                  <a:pt x="3643808" y="444004"/>
                  <a:pt x="3638847" y="439043"/>
                  <a:pt x="3638847" y="429121"/>
                </a:cubicBezTo>
                <a:cubicBezTo>
                  <a:pt x="3633886" y="419200"/>
                  <a:pt x="3628926" y="414239"/>
                  <a:pt x="3623964" y="414239"/>
                </a:cubicBezTo>
                <a:lnTo>
                  <a:pt x="3638847" y="406797"/>
                </a:lnTo>
                <a:lnTo>
                  <a:pt x="3661172" y="406797"/>
                </a:lnTo>
                <a:lnTo>
                  <a:pt x="3653730" y="399356"/>
                </a:lnTo>
                <a:cubicBezTo>
                  <a:pt x="3648769" y="394394"/>
                  <a:pt x="3646289" y="391914"/>
                  <a:pt x="3646289" y="391914"/>
                </a:cubicBezTo>
                <a:cubicBezTo>
                  <a:pt x="3646289" y="391914"/>
                  <a:pt x="3646289" y="389434"/>
                  <a:pt x="3646289" y="384473"/>
                </a:cubicBezTo>
                <a:close/>
                <a:moveTo>
                  <a:pt x="3037489" y="382148"/>
                </a:moveTo>
                <a:cubicBezTo>
                  <a:pt x="3051441" y="381217"/>
                  <a:pt x="3058417" y="384474"/>
                  <a:pt x="3058417" y="391914"/>
                </a:cubicBezTo>
                <a:cubicBezTo>
                  <a:pt x="3053457" y="391914"/>
                  <a:pt x="3050976" y="391914"/>
                  <a:pt x="3050976" y="391914"/>
                </a:cubicBezTo>
                <a:cubicBezTo>
                  <a:pt x="3050976" y="386953"/>
                  <a:pt x="3048495" y="384473"/>
                  <a:pt x="3043535" y="384473"/>
                </a:cubicBezTo>
                <a:cubicBezTo>
                  <a:pt x="3038574" y="384473"/>
                  <a:pt x="3033613" y="384473"/>
                  <a:pt x="3028652" y="384473"/>
                </a:cubicBezTo>
                <a:lnTo>
                  <a:pt x="3021210" y="384473"/>
                </a:lnTo>
                <a:cubicBezTo>
                  <a:pt x="3027412" y="383233"/>
                  <a:pt x="3032838" y="382457"/>
                  <a:pt x="3037489" y="382148"/>
                </a:cubicBezTo>
                <a:close/>
                <a:moveTo>
                  <a:pt x="2753320" y="377032"/>
                </a:moveTo>
                <a:lnTo>
                  <a:pt x="2755180" y="377032"/>
                </a:lnTo>
                <a:cubicBezTo>
                  <a:pt x="2758901" y="377032"/>
                  <a:pt x="2765722" y="377032"/>
                  <a:pt x="2775644" y="377032"/>
                </a:cubicBezTo>
                <a:cubicBezTo>
                  <a:pt x="2795488" y="381993"/>
                  <a:pt x="2802929" y="386953"/>
                  <a:pt x="2797968" y="391914"/>
                </a:cubicBezTo>
                <a:cubicBezTo>
                  <a:pt x="2793008" y="391914"/>
                  <a:pt x="2788046" y="391914"/>
                  <a:pt x="2783085" y="391914"/>
                </a:cubicBezTo>
                <a:lnTo>
                  <a:pt x="2768203" y="384473"/>
                </a:lnTo>
                <a:cubicBezTo>
                  <a:pt x="2768203" y="384473"/>
                  <a:pt x="2765722" y="384473"/>
                  <a:pt x="2760761" y="384473"/>
                </a:cubicBezTo>
                <a:cubicBezTo>
                  <a:pt x="2755801" y="384473"/>
                  <a:pt x="2753320" y="381993"/>
                  <a:pt x="2753320" y="377032"/>
                </a:cubicBezTo>
                <a:close/>
                <a:moveTo>
                  <a:pt x="2247304" y="377032"/>
                </a:moveTo>
                <a:lnTo>
                  <a:pt x="2306835" y="384473"/>
                </a:lnTo>
                <a:lnTo>
                  <a:pt x="2269628" y="384473"/>
                </a:lnTo>
                <a:cubicBezTo>
                  <a:pt x="2259706" y="384473"/>
                  <a:pt x="2252265" y="381993"/>
                  <a:pt x="2247304" y="377032"/>
                </a:cubicBezTo>
                <a:close/>
                <a:moveTo>
                  <a:pt x="3770932" y="373311"/>
                </a:moveTo>
                <a:cubicBezTo>
                  <a:pt x="3772173" y="373311"/>
                  <a:pt x="3772793" y="374551"/>
                  <a:pt x="3772793" y="377032"/>
                </a:cubicBezTo>
                <a:cubicBezTo>
                  <a:pt x="3772793" y="381993"/>
                  <a:pt x="3772793" y="385714"/>
                  <a:pt x="3772793" y="388194"/>
                </a:cubicBezTo>
                <a:cubicBezTo>
                  <a:pt x="3772793" y="390674"/>
                  <a:pt x="3770312" y="390674"/>
                  <a:pt x="3765351" y="388194"/>
                </a:cubicBezTo>
                <a:cubicBezTo>
                  <a:pt x="3760390" y="385714"/>
                  <a:pt x="3760390" y="381993"/>
                  <a:pt x="3765351" y="377032"/>
                </a:cubicBezTo>
                <a:cubicBezTo>
                  <a:pt x="3767832" y="374551"/>
                  <a:pt x="3769692" y="373311"/>
                  <a:pt x="3770932" y="373311"/>
                </a:cubicBezTo>
                <a:close/>
                <a:moveTo>
                  <a:pt x="3260266" y="373311"/>
                </a:moveTo>
                <a:cubicBezTo>
                  <a:pt x="3260886" y="373311"/>
                  <a:pt x="3261816" y="374551"/>
                  <a:pt x="3263056" y="377032"/>
                </a:cubicBezTo>
                <a:cubicBezTo>
                  <a:pt x="3265537" y="381993"/>
                  <a:pt x="3266777" y="385714"/>
                  <a:pt x="3266777" y="388194"/>
                </a:cubicBezTo>
                <a:cubicBezTo>
                  <a:pt x="3266777" y="390674"/>
                  <a:pt x="3264296" y="389434"/>
                  <a:pt x="3259335" y="384473"/>
                </a:cubicBezTo>
                <a:cubicBezTo>
                  <a:pt x="3254374" y="384473"/>
                  <a:pt x="3251894" y="383232"/>
                  <a:pt x="3251894" y="380752"/>
                </a:cubicBezTo>
                <a:cubicBezTo>
                  <a:pt x="3251894" y="378272"/>
                  <a:pt x="3254374" y="377032"/>
                  <a:pt x="3259335" y="377032"/>
                </a:cubicBezTo>
                <a:cubicBezTo>
                  <a:pt x="3259335" y="374551"/>
                  <a:pt x="3259646" y="373311"/>
                  <a:pt x="3260266" y="373311"/>
                </a:cubicBezTo>
                <a:close/>
                <a:moveTo>
                  <a:pt x="5113176" y="372381"/>
                </a:moveTo>
                <a:cubicBezTo>
                  <a:pt x="5113796" y="371761"/>
                  <a:pt x="5114726" y="372071"/>
                  <a:pt x="5115966" y="373311"/>
                </a:cubicBezTo>
                <a:cubicBezTo>
                  <a:pt x="5118446" y="375791"/>
                  <a:pt x="5119687" y="377032"/>
                  <a:pt x="5119687" y="377032"/>
                </a:cubicBezTo>
                <a:cubicBezTo>
                  <a:pt x="5119687" y="377032"/>
                  <a:pt x="5117207" y="377032"/>
                  <a:pt x="5112245" y="377032"/>
                </a:cubicBezTo>
                <a:cubicBezTo>
                  <a:pt x="5112245" y="374551"/>
                  <a:pt x="5112555" y="373001"/>
                  <a:pt x="5113176" y="372381"/>
                </a:cubicBezTo>
                <a:close/>
                <a:moveTo>
                  <a:pt x="4412753" y="369590"/>
                </a:moveTo>
                <a:cubicBezTo>
                  <a:pt x="4412753" y="369590"/>
                  <a:pt x="4415233" y="369590"/>
                  <a:pt x="4420195" y="369590"/>
                </a:cubicBezTo>
                <a:lnTo>
                  <a:pt x="4427636" y="369590"/>
                </a:lnTo>
                <a:cubicBezTo>
                  <a:pt x="4422675" y="374551"/>
                  <a:pt x="4422675" y="377032"/>
                  <a:pt x="4427636" y="377032"/>
                </a:cubicBezTo>
                <a:lnTo>
                  <a:pt x="4405312" y="384473"/>
                </a:lnTo>
                <a:lnTo>
                  <a:pt x="4397870" y="384473"/>
                </a:lnTo>
                <a:cubicBezTo>
                  <a:pt x="4402832" y="379512"/>
                  <a:pt x="4406552" y="377032"/>
                  <a:pt x="4409033" y="377032"/>
                </a:cubicBezTo>
                <a:cubicBezTo>
                  <a:pt x="4411513" y="377032"/>
                  <a:pt x="4412753" y="374551"/>
                  <a:pt x="4412753" y="369590"/>
                </a:cubicBezTo>
                <a:close/>
                <a:moveTo>
                  <a:pt x="3889995" y="365869"/>
                </a:moveTo>
                <a:cubicBezTo>
                  <a:pt x="3891235" y="365869"/>
                  <a:pt x="3891855" y="367110"/>
                  <a:pt x="3891855" y="369590"/>
                </a:cubicBezTo>
                <a:lnTo>
                  <a:pt x="3884414" y="369590"/>
                </a:lnTo>
                <a:cubicBezTo>
                  <a:pt x="3886894" y="367110"/>
                  <a:pt x="3888755" y="365869"/>
                  <a:pt x="3889995" y="365869"/>
                </a:cubicBezTo>
                <a:close/>
                <a:moveTo>
                  <a:pt x="3509553" y="365172"/>
                </a:moveTo>
                <a:cubicBezTo>
                  <a:pt x="3515134" y="365637"/>
                  <a:pt x="3523506" y="369591"/>
                  <a:pt x="3534668" y="377032"/>
                </a:cubicBezTo>
                <a:lnTo>
                  <a:pt x="3542109" y="384473"/>
                </a:lnTo>
                <a:cubicBezTo>
                  <a:pt x="3542109" y="384473"/>
                  <a:pt x="3540869" y="384473"/>
                  <a:pt x="3538388" y="384473"/>
                </a:cubicBezTo>
                <a:cubicBezTo>
                  <a:pt x="3535908" y="384473"/>
                  <a:pt x="3532187" y="384473"/>
                  <a:pt x="3527226" y="384473"/>
                </a:cubicBezTo>
                <a:cubicBezTo>
                  <a:pt x="3522265" y="389434"/>
                  <a:pt x="3522265" y="391914"/>
                  <a:pt x="3527226" y="391914"/>
                </a:cubicBezTo>
                <a:cubicBezTo>
                  <a:pt x="3537148" y="396876"/>
                  <a:pt x="3542109" y="401836"/>
                  <a:pt x="3542109" y="406797"/>
                </a:cubicBezTo>
                <a:cubicBezTo>
                  <a:pt x="3537148" y="406797"/>
                  <a:pt x="3527226" y="406797"/>
                  <a:pt x="3512343" y="406797"/>
                </a:cubicBezTo>
                <a:lnTo>
                  <a:pt x="3512343" y="391914"/>
                </a:lnTo>
                <a:cubicBezTo>
                  <a:pt x="3512343" y="391914"/>
                  <a:pt x="3511103" y="390674"/>
                  <a:pt x="3508623" y="388194"/>
                </a:cubicBezTo>
                <a:cubicBezTo>
                  <a:pt x="3506142" y="385714"/>
                  <a:pt x="3504902" y="381993"/>
                  <a:pt x="3504902" y="377032"/>
                </a:cubicBezTo>
                <a:cubicBezTo>
                  <a:pt x="3499941" y="372070"/>
                  <a:pt x="3499941" y="368350"/>
                  <a:pt x="3504902" y="365869"/>
                </a:cubicBezTo>
                <a:cubicBezTo>
                  <a:pt x="3506142" y="365250"/>
                  <a:pt x="3507693" y="365017"/>
                  <a:pt x="3509553" y="365172"/>
                </a:cubicBezTo>
                <a:close/>
                <a:moveTo>
                  <a:pt x="4228578" y="362149"/>
                </a:moveTo>
                <a:cubicBezTo>
                  <a:pt x="4229819" y="362149"/>
                  <a:pt x="4231679" y="364629"/>
                  <a:pt x="4234160" y="369590"/>
                </a:cubicBezTo>
                <a:cubicBezTo>
                  <a:pt x="4239121" y="374551"/>
                  <a:pt x="4239121" y="377032"/>
                  <a:pt x="4234160" y="377032"/>
                </a:cubicBezTo>
                <a:lnTo>
                  <a:pt x="4226718" y="369590"/>
                </a:lnTo>
                <a:cubicBezTo>
                  <a:pt x="4226718" y="364629"/>
                  <a:pt x="4227338" y="362149"/>
                  <a:pt x="4228578" y="362149"/>
                </a:cubicBezTo>
                <a:close/>
                <a:moveTo>
                  <a:pt x="5231308" y="362149"/>
                </a:moveTo>
                <a:cubicBezTo>
                  <a:pt x="5241229" y="367110"/>
                  <a:pt x="5241229" y="369590"/>
                  <a:pt x="5231308" y="369590"/>
                </a:cubicBezTo>
                <a:cubicBezTo>
                  <a:pt x="5226347" y="369590"/>
                  <a:pt x="5225107" y="368350"/>
                  <a:pt x="5227587" y="365869"/>
                </a:cubicBezTo>
                <a:cubicBezTo>
                  <a:pt x="5230067" y="363389"/>
                  <a:pt x="5231308" y="362149"/>
                  <a:pt x="5231308" y="362149"/>
                </a:cubicBezTo>
                <a:close/>
                <a:moveTo>
                  <a:pt x="2850058" y="362149"/>
                </a:moveTo>
                <a:lnTo>
                  <a:pt x="2857500" y="369590"/>
                </a:lnTo>
                <a:cubicBezTo>
                  <a:pt x="2857500" y="374551"/>
                  <a:pt x="2861220" y="378272"/>
                  <a:pt x="2868662" y="380752"/>
                </a:cubicBezTo>
                <a:cubicBezTo>
                  <a:pt x="2876103" y="383232"/>
                  <a:pt x="2879824" y="386953"/>
                  <a:pt x="2879824" y="391914"/>
                </a:cubicBezTo>
                <a:cubicBezTo>
                  <a:pt x="2879824" y="396876"/>
                  <a:pt x="2883544" y="398115"/>
                  <a:pt x="2890986" y="395635"/>
                </a:cubicBezTo>
                <a:cubicBezTo>
                  <a:pt x="2898427" y="393155"/>
                  <a:pt x="2908349" y="394394"/>
                  <a:pt x="2920751" y="399356"/>
                </a:cubicBezTo>
                <a:cubicBezTo>
                  <a:pt x="2933154" y="404317"/>
                  <a:pt x="2941836" y="406797"/>
                  <a:pt x="2946796" y="406797"/>
                </a:cubicBezTo>
                <a:lnTo>
                  <a:pt x="2961679" y="406797"/>
                </a:lnTo>
                <a:lnTo>
                  <a:pt x="2984003" y="406797"/>
                </a:lnTo>
                <a:lnTo>
                  <a:pt x="2991445" y="399356"/>
                </a:lnTo>
                <a:cubicBezTo>
                  <a:pt x="2996406" y="404317"/>
                  <a:pt x="3003847" y="409277"/>
                  <a:pt x="3013769" y="414239"/>
                </a:cubicBezTo>
                <a:lnTo>
                  <a:pt x="3028652" y="421680"/>
                </a:lnTo>
                <a:lnTo>
                  <a:pt x="3058417" y="429121"/>
                </a:lnTo>
                <a:cubicBezTo>
                  <a:pt x="3058417" y="434083"/>
                  <a:pt x="3060898" y="436563"/>
                  <a:pt x="3065859" y="436563"/>
                </a:cubicBezTo>
                <a:cubicBezTo>
                  <a:pt x="3070820" y="441524"/>
                  <a:pt x="3074540" y="444004"/>
                  <a:pt x="3077021" y="444004"/>
                </a:cubicBezTo>
                <a:cubicBezTo>
                  <a:pt x="3079502" y="444004"/>
                  <a:pt x="3083222" y="444004"/>
                  <a:pt x="3088183" y="444004"/>
                </a:cubicBezTo>
                <a:lnTo>
                  <a:pt x="3080742" y="436563"/>
                </a:lnTo>
                <a:cubicBezTo>
                  <a:pt x="3075781" y="431601"/>
                  <a:pt x="3073300" y="429121"/>
                  <a:pt x="3073300" y="429121"/>
                </a:cubicBezTo>
                <a:lnTo>
                  <a:pt x="3095625" y="429121"/>
                </a:lnTo>
                <a:lnTo>
                  <a:pt x="3103066" y="436563"/>
                </a:lnTo>
                <a:cubicBezTo>
                  <a:pt x="3098105" y="441524"/>
                  <a:pt x="3095625" y="444004"/>
                  <a:pt x="3095625" y="444004"/>
                </a:cubicBezTo>
                <a:lnTo>
                  <a:pt x="3132832" y="444004"/>
                </a:lnTo>
                <a:lnTo>
                  <a:pt x="3140273" y="436563"/>
                </a:lnTo>
                <a:cubicBezTo>
                  <a:pt x="3145234" y="441524"/>
                  <a:pt x="3145234" y="444004"/>
                  <a:pt x="3140273" y="444004"/>
                </a:cubicBezTo>
                <a:lnTo>
                  <a:pt x="3147714" y="458887"/>
                </a:lnTo>
                <a:lnTo>
                  <a:pt x="3147714" y="466328"/>
                </a:lnTo>
                <a:cubicBezTo>
                  <a:pt x="3127871" y="476250"/>
                  <a:pt x="3112988" y="476250"/>
                  <a:pt x="3103066" y="466328"/>
                </a:cubicBezTo>
                <a:cubicBezTo>
                  <a:pt x="3083222" y="461367"/>
                  <a:pt x="3063378" y="461367"/>
                  <a:pt x="3043535" y="466328"/>
                </a:cubicBezTo>
                <a:lnTo>
                  <a:pt x="3036094" y="470049"/>
                </a:lnTo>
                <a:lnTo>
                  <a:pt x="3043535" y="458887"/>
                </a:lnTo>
                <a:cubicBezTo>
                  <a:pt x="3043535" y="453926"/>
                  <a:pt x="3042295" y="451446"/>
                  <a:pt x="3039814" y="451446"/>
                </a:cubicBezTo>
                <a:cubicBezTo>
                  <a:pt x="3037333" y="451446"/>
                  <a:pt x="3034853" y="451446"/>
                  <a:pt x="3032373" y="451446"/>
                </a:cubicBezTo>
                <a:cubicBezTo>
                  <a:pt x="3029892" y="451446"/>
                  <a:pt x="3028652" y="453926"/>
                  <a:pt x="3028652" y="458887"/>
                </a:cubicBezTo>
                <a:lnTo>
                  <a:pt x="3036093" y="470049"/>
                </a:lnTo>
                <a:lnTo>
                  <a:pt x="3028652" y="473770"/>
                </a:lnTo>
                <a:lnTo>
                  <a:pt x="3036093" y="488653"/>
                </a:lnTo>
                <a:cubicBezTo>
                  <a:pt x="3046015" y="493614"/>
                  <a:pt x="3050976" y="498574"/>
                  <a:pt x="3050976" y="503535"/>
                </a:cubicBezTo>
                <a:cubicBezTo>
                  <a:pt x="3050976" y="508497"/>
                  <a:pt x="3050976" y="512218"/>
                  <a:pt x="3050976" y="514698"/>
                </a:cubicBezTo>
                <a:cubicBezTo>
                  <a:pt x="3050976" y="517178"/>
                  <a:pt x="3048495" y="518418"/>
                  <a:pt x="3043535" y="518418"/>
                </a:cubicBezTo>
                <a:cubicBezTo>
                  <a:pt x="3043535" y="523380"/>
                  <a:pt x="3043535" y="525860"/>
                  <a:pt x="3043535" y="525860"/>
                </a:cubicBezTo>
                <a:cubicBezTo>
                  <a:pt x="3043535" y="535781"/>
                  <a:pt x="3038574" y="540743"/>
                  <a:pt x="3028652" y="540743"/>
                </a:cubicBezTo>
                <a:lnTo>
                  <a:pt x="3013769" y="533301"/>
                </a:lnTo>
                <a:lnTo>
                  <a:pt x="3021210" y="525860"/>
                </a:lnTo>
                <a:lnTo>
                  <a:pt x="3028652" y="533301"/>
                </a:lnTo>
                <a:cubicBezTo>
                  <a:pt x="3033613" y="528340"/>
                  <a:pt x="3032373" y="522139"/>
                  <a:pt x="3024931" y="514698"/>
                </a:cubicBezTo>
                <a:cubicBezTo>
                  <a:pt x="3017490" y="507256"/>
                  <a:pt x="3013769" y="506016"/>
                  <a:pt x="3013769" y="510977"/>
                </a:cubicBezTo>
                <a:lnTo>
                  <a:pt x="3006328" y="525860"/>
                </a:lnTo>
                <a:lnTo>
                  <a:pt x="2998886" y="533301"/>
                </a:lnTo>
                <a:cubicBezTo>
                  <a:pt x="2993926" y="528340"/>
                  <a:pt x="2991445" y="524619"/>
                  <a:pt x="2991445" y="522139"/>
                </a:cubicBezTo>
                <a:cubicBezTo>
                  <a:pt x="2991445" y="519659"/>
                  <a:pt x="2991445" y="515938"/>
                  <a:pt x="2991445" y="510977"/>
                </a:cubicBezTo>
                <a:cubicBezTo>
                  <a:pt x="2996406" y="506016"/>
                  <a:pt x="2996406" y="499815"/>
                  <a:pt x="2991445" y="492373"/>
                </a:cubicBezTo>
                <a:cubicBezTo>
                  <a:pt x="2986484" y="484932"/>
                  <a:pt x="2981523" y="483691"/>
                  <a:pt x="2976562" y="488653"/>
                </a:cubicBezTo>
                <a:cubicBezTo>
                  <a:pt x="2971601" y="493614"/>
                  <a:pt x="2966640" y="488653"/>
                  <a:pt x="2961679" y="473770"/>
                </a:cubicBezTo>
                <a:cubicBezTo>
                  <a:pt x="2961679" y="458887"/>
                  <a:pt x="2964160" y="451446"/>
                  <a:pt x="2969121" y="451446"/>
                </a:cubicBezTo>
                <a:cubicBezTo>
                  <a:pt x="2974081" y="451446"/>
                  <a:pt x="2976562" y="450205"/>
                  <a:pt x="2976562" y="447725"/>
                </a:cubicBezTo>
                <a:cubicBezTo>
                  <a:pt x="2976562" y="445245"/>
                  <a:pt x="2976562" y="444004"/>
                  <a:pt x="2976562" y="444004"/>
                </a:cubicBezTo>
                <a:lnTo>
                  <a:pt x="2939355" y="429121"/>
                </a:lnTo>
                <a:cubicBezTo>
                  <a:pt x="2934394" y="429121"/>
                  <a:pt x="2929433" y="429121"/>
                  <a:pt x="2924472" y="429121"/>
                </a:cubicBezTo>
                <a:cubicBezTo>
                  <a:pt x="2919511" y="429121"/>
                  <a:pt x="2914550" y="431601"/>
                  <a:pt x="2909589" y="436563"/>
                </a:cubicBezTo>
                <a:cubicBezTo>
                  <a:pt x="2909589" y="436563"/>
                  <a:pt x="2908349" y="436563"/>
                  <a:pt x="2905869" y="436563"/>
                </a:cubicBezTo>
                <a:cubicBezTo>
                  <a:pt x="2903388" y="436563"/>
                  <a:pt x="2899667" y="436563"/>
                  <a:pt x="2894707" y="436563"/>
                </a:cubicBezTo>
                <a:lnTo>
                  <a:pt x="2887265" y="444004"/>
                </a:lnTo>
                <a:cubicBezTo>
                  <a:pt x="2897187" y="448966"/>
                  <a:pt x="2909589" y="451446"/>
                  <a:pt x="2924472" y="451446"/>
                </a:cubicBezTo>
                <a:lnTo>
                  <a:pt x="2931914" y="458887"/>
                </a:lnTo>
                <a:lnTo>
                  <a:pt x="2924472" y="466328"/>
                </a:lnTo>
                <a:cubicBezTo>
                  <a:pt x="2919511" y="466328"/>
                  <a:pt x="2914550" y="466328"/>
                  <a:pt x="2909589" y="466328"/>
                </a:cubicBezTo>
                <a:lnTo>
                  <a:pt x="2902148" y="473770"/>
                </a:lnTo>
                <a:cubicBezTo>
                  <a:pt x="2907109" y="473770"/>
                  <a:pt x="2909589" y="476250"/>
                  <a:pt x="2909589" y="481211"/>
                </a:cubicBezTo>
                <a:cubicBezTo>
                  <a:pt x="2909589" y="481211"/>
                  <a:pt x="2905869" y="481211"/>
                  <a:pt x="2898427" y="481211"/>
                </a:cubicBezTo>
                <a:cubicBezTo>
                  <a:pt x="2890986" y="481211"/>
                  <a:pt x="2887265" y="478731"/>
                  <a:pt x="2887265" y="473770"/>
                </a:cubicBezTo>
                <a:lnTo>
                  <a:pt x="2879824" y="473770"/>
                </a:lnTo>
                <a:cubicBezTo>
                  <a:pt x="2874863" y="473770"/>
                  <a:pt x="2871142" y="476250"/>
                  <a:pt x="2868662" y="481211"/>
                </a:cubicBezTo>
                <a:cubicBezTo>
                  <a:pt x="2866181" y="486173"/>
                  <a:pt x="2864941" y="491133"/>
                  <a:pt x="2864941" y="496094"/>
                </a:cubicBezTo>
                <a:lnTo>
                  <a:pt x="2857500" y="488653"/>
                </a:lnTo>
                <a:cubicBezTo>
                  <a:pt x="2852539" y="478731"/>
                  <a:pt x="2850058" y="471290"/>
                  <a:pt x="2850058" y="466328"/>
                </a:cubicBezTo>
                <a:lnTo>
                  <a:pt x="2850058" y="458887"/>
                </a:lnTo>
                <a:lnTo>
                  <a:pt x="2850058" y="444004"/>
                </a:lnTo>
                <a:cubicBezTo>
                  <a:pt x="2850058" y="439043"/>
                  <a:pt x="2850058" y="436563"/>
                  <a:pt x="2850058" y="436563"/>
                </a:cubicBezTo>
                <a:cubicBezTo>
                  <a:pt x="2850058" y="436563"/>
                  <a:pt x="2848818" y="436563"/>
                  <a:pt x="2846337" y="436563"/>
                </a:cubicBezTo>
                <a:cubicBezTo>
                  <a:pt x="2843857" y="436563"/>
                  <a:pt x="2842617" y="439043"/>
                  <a:pt x="2842617" y="444004"/>
                </a:cubicBezTo>
                <a:lnTo>
                  <a:pt x="2827734" y="451446"/>
                </a:lnTo>
                <a:lnTo>
                  <a:pt x="2812851" y="444004"/>
                </a:lnTo>
                <a:cubicBezTo>
                  <a:pt x="2822773" y="444004"/>
                  <a:pt x="2827734" y="439043"/>
                  <a:pt x="2827734" y="429121"/>
                </a:cubicBezTo>
                <a:lnTo>
                  <a:pt x="2842617" y="421680"/>
                </a:lnTo>
                <a:lnTo>
                  <a:pt x="2835175" y="406797"/>
                </a:lnTo>
                <a:cubicBezTo>
                  <a:pt x="2830215" y="396876"/>
                  <a:pt x="2825253" y="391914"/>
                  <a:pt x="2820292" y="391914"/>
                </a:cubicBezTo>
                <a:cubicBezTo>
                  <a:pt x="2825253" y="381993"/>
                  <a:pt x="2831455" y="377032"/>
                  <a:pt x="2838896" y="377032"/>
                </a:cubicBezTo>
                <a:cubicBezTo>
                  <a:pt x="2846337" y="377032"/>
                  <a:pt x="2848818" y="375791"/>
                  <a:pt x="2846337" y="373311"/>
                </a:cubicBezTo>
                <a:cubicBezTo>
                  <a:pt x="2843857" y="370831"/>
                  <a:pt x="2845097" y="367110"/>
                  <a:pt x="2850058" y="362149"/>
                </a:cubicBezTo>
                <a:close/>
                <a:moveTo>
                  <a:pt x="2656582" y="362149"/>
                </a:moveTo>
                <a:lnTo>
                  <a:pt x="2641699" y="377032"/>
                </a:lnTo>
                <a:cubicBezTo>
                  <a:pt x="2636738" y="377032"/>
                  <a:pt x="2634257" y="375791"/>
                  <a:pt x="2634257" y="373311"/>
                </a:cubicBezTo>
                <a:cubicBezTo>
                  <a:pt x="2634257" y="370831"/>
                  <a:pt x="2636738" y="368350"/>
                  <a:pt x="2641699" y="365869"/>
                </a:cubicBezTo>
                <a:cubicBezTo>
                  <a:pt x="2646659" y="363389"/>
                  <a:pt x="2651621" y="362149"/>
                  <a:pt x="2656582" y="362149"/>
                </a:cubicBezTo>
                <a:close/>
                <a:moveTo>
                  <a:pt x="2567285" y="362149"/>
                </a:moveTo>
                <a:cubicBezTo>
                  <a:pt x="2577207" y="367110"/>
                  <a:pt x="2577207" y="369590"/>
                  <a:pt x="2567285" y="369590"/>
                </a:cubicBezTo>
                <a:cubicBezTo>
                  <a:pt x="2562324" y="374551"/>
                  <a:pt x="2554883" y="377032"/>
                  <a:pt x="2544960" y="377032"/>
                </a:cubicBezTo>
                <a:cubicBezTo>
                  <a:pt x="2530078" y="372070"/>
                  <a:pt x="2523876" y="369590"/>
                  <a:pt x="2526357" y="369590"/>
                </a:cubicBezTo>
                <a:cubicBezTo>
                  <a:pt x="2528838" y="369590"/>
                  <a:pt x="2535038" y="368350"/>
                  <a:pt x="2544960" y="365869"/>
                </a:cubicBezTo>
                <a:cubicBezTo>
                  <a:pt x="2554883" y="363389"/>
                  <a:pt x="2562324" y="362149"/>
                  <a:pt x="2567285" y="362149"/>
                </a:cubicBezTo>
                <a:close/>
                <a:moveTo>
                  <a:pt x="2344042" y="362149"/>
                </a:moveTo>
                <a:cubicBezTo>
                  <a:pt x="2344042" y="362149"/>
                  <a:pt x="2344042" y="364629"/>
                  <a:pt x="2344042" y="369590"/>
                </a:cubicBezTo>
                <a:cubicBezTo>
                  <a:pt x="2344042" y="374551"/>
                  <a:pt x="2349003" y="379512"/>
                  <a:pt x="2358925" y="384473"/>
                </a:cubicBezTo>
                <a:cubicBezTo>
                  <a:pt x="2368847" y="389434"/>
                  <a:pt x="2373808" y="394394"/>
                  <a:pt x="2373808" y="399356"/>
                </a:cubicBezTo>
                <a:cubicBezTo>
                  <a:pt x="2373808" y="404317"/>
                  <a:pt x="2376289" y="404317"/>
                  <a:pt x="2381250" y="399356"/>
                </a:cubicBezTo>
                <a:lnTo>
                  <a:pt x="2411015" y="399356"/>
                </a:lnTo>
                <a:cubicBezTo>
                  <a:pt x="2420937" y="404317"/>
                  <a:pt x="2437060" y="408038"/>
                  <a:pt x="2459384" y="410518"/>
                </a:cubicBezTo>
                <a:cubicBezTo>
                  <a:pt x="2481709" y="412998"/>
                  <a:pt x="2492871" y="416719"/>
                  <a:pt x="2492871" y="421680"/>
                </a:cubicBezTo>
                <a:cubicBezTo>
                  <a:pt x="2492871" y="426641"/>
                  <a:pt x="2495351" y="426641"/>
                  <a:pt x="2500312" y="421680"/>
                </a:cubicBezTo>
                <a:cubicBezTo>
                  <a:pt x="2505273" y="421680"/>
                  <a:pt x="2507753" y="421680"/>
                  <a:pt x="2507753" y="421680"/>
                </a:cubicBezTo>
                <a:lnTo>
                  <a:pt x="2500312" y="429121"/>
                </a:lnTo>
                <a:cubicBezTo>
                  <a:pt x="2485429" y="439043"/>
                  <a:pt x="2473027" y="439043"/>
                  <a:pt x="2463105" y="429121"/>
                </a:cubicBezTo>
                <a:cubicBezTo>
                  <a:pt x="2448222" y="424160"/>
                  <a:pt x="2425898" y="426641"/>
                  <a:pt x="2396132" y="436563"/>
                </a:cubicBezTo>
                <a:cubicBezTo>
                  <a:pt x="2386210" y="436563"/>
                  <a:pt x="2381250" y="439043"/>
                  <a:pt x="2381250" y="444004"/>
                </a:cubicBezTo>
                <a:cubicBezTo>
                  <a:pt x="2381250" y="448966"/>
                  <a:pt x="2383730" y="451446"/>
                  <a:pt x="2388691" y="451446"/>
                </a:cubicBezTo>
                <a:lnTo>
                  <a:pt x="2381250" y="466328"/>
                </a:lnTo>
                <a:cubicBezTo>
                  <a:pt x="2376289" y="466328"/>
                  <a:pt x="2372568" y="467569"/>
                  <a:pt x="2370087" y="470049"/>
                </a:cubicBezTo>
                <a:cubicBezTo>
                  <a:pt x="2367607" y="472529"/>
                  <a:pt x="2366367" y="473770"/>
                  <a:pt x="2366367" y="473770"/>
                </a:cubicBezTo>
                <a:lnTo>
                  <a:pt x="2351484" y="496094"/>
                </a:lnTo>
                <a:cubicBezTo>
                  <a:pt x="2351484" y="496094"/>
                  <a:pt x="2351484" y="486173"/>
                  <a:pt x="2351484" y="466328"/>
                </a:cubicBezTo>
                <a:cubicBezTo>
                  <a:pt x="2351484" y="446484"/>
                  <a:pt x="2350244" y="435322"/>
                  <a:pt x="2347763" y="432842"/>
                </a:cubicBezTo>
                <a:cubicBezTo>
                  <a:pt x="2345283" y="430362"/>
                  <a:pt x="2340322" y="429121"/>
                  <a:pt x="2332880" y="429121"/>
                </a:cubicBezTo>
                <a:cubicBezTo>
                  <a:pt x="2325439" y="429121"/>
                  <a:pt x="2321718" y="429121"/>
                  <a:pt x="2321718" y="429121"/>
                </a:cubicBezTo>
                <a:lnTo>
                  <a:pt x="2336601" y="421680"/>
                </a:lnTo>
                <a:cubicBezTo>
                  <a:pt x="2346523" y="421680"/>
                  <a:pt x="2351484" y="416719"/>
                  <a:pt x="2351484" y="406797"/>
                </a:cubicBezTo>
                <a:lnTo>
                  <a:pt x="2344042" y="384473"/>
                </a:lnTo>
                <a:lnTo>
                  <a:pt x="2321718" y="391914"/>
                </a:lnTo>
                <a:lnTo>
                  <a:pt x="2321718" y="384473"/>
                </a:lnTo>
                <a:cubicBezTo>
                  <a:pt x="2321718" y="379512"/>
                  <a:pt x="2324199" y="377032"/>
                  <a:pt x="2329160" y="377032"/>
                </a:cubicBezTo>
                <a:lnTo>
                  <a:pt x="2336601" y="377032"/>
                </a:lnTo>
                <a:close/>
                <a:moveTo>
                  <a:pt x="2150566" y="362149"/>
                </a:moveTo>
                <a:cubicBezTo>
                  <a:pt x="2150566" y="372070"/>
                  <a:pt x="2143125" y="377032"/>
                  <a:pt x="2128242" y="377032"/>
                </a:cubicBezTo>
                <a:lnTo>
                  <a:pt x="2135683" y="369590"/>
                </a:lnTo>
                <a:close/>
                <a:moveTo>
                  <a:pt x="2061269" y="362149"/>
                </a:moveTo>
                <a:cubicBezTo>
                  <a:pt x="2071191" y="367110"/>
                  <a:pt x="2071191" y="369590"/>
                  <a:pt x="2061269" y="369590"/>
                </a:cubicBezTo>
                <a:lnTo>
                  <a:pt x="2038945" y="377032"/>
                </a:lnTo>
                <a:cubicBezTo>
                  <a:pt x="2024062" y="372070"/>
                  <a:pt x="2016621" y="369590"/>
                  <a:pt x="2016621" y="369590"/>
                </a:cubicBezTo>
                <a:close/>
                <a:moveTo>
                  <a:pt x="4353222" y="354707"/>
                </a:moveTo>
                <a:lnTo>
                  <a:pt x="4382988" y="354707"/>
                </a:lnTo>
                <a:lnTo>
                  <a:pt x="4368105" y="362149"/>
                </a:lnTo>
                <a:cubicBezTo>
                  <a:pt x="4358183" y="362149"/>
                  <a:pt x="4353222" y="359669"/>
                  <a:pt x="4353222" y="354707"/>
                </a:cubicBezTo>
                <a:close/>
                <a:moveTo>
                  <a:pt x="3802558" y="354707"/>
                </a:moveTo>
                <a:cubicBezTo>
                  <a:pt x="3807519" y="354707"/>
                  <a:pt x="3810000" y="354707"/>
                  <a:pt x="3810000" y="354707"/>
                </a:cubicBezTo>
                <a:lnTo>
                  <a:pt x="3824882" y="354707"/>
                </a:lnTo>
                <a:lnTo>
                  <a:pt x="3832324" y="369590"/>
                </a:lnTo>
                <a:cubicBezTo>
                  <a:pt x="3827363" y="369590"/>
                  <a:pt x="3824882" y="369590"/>
                  <a:pt x="3824882" y="369590"/>
                </a:cubicBezTo>
                <a:cubicBezTo>
                  <a:pt x="3824882" y="369590"/>
                  <a:pt x="3822402" y="369590"/>
                  <a:pt x="3817441" y="369590"/>
                </a:cubicBezTo>
                <a:cubicBezTo>
                  <a:pt x="3812480" y="369590"/>
                  <a:pt x="3807519" y="367110"/>
                  <a:pt x="3802558" y="362149"/>
                </a:cubicBezTo>
                <a:close/>
                <a:moveTo>
                  <a:pt x="3307705" y="347266"/>
                </a:moveTo>
                <a:cubicBezTo>
                  <a:pt x="3310185" y="347266"/>
                  <a:pt x="3311425" y="348507"/>
                  <a:pt x="3311425" y="350987"/>
                </a:cubicBezTo>
                <a:cubicBezTo>
                  <a:pt x="3311425" y="353467"/>
                  <a:pt x="3311425" y="357187"/>
                  <a:pt x="3311425" y="362149"/>
                </a:cubicBezTo>
                <a:cubicBezTo>
                  <a:pt x="3311425" y="367110"/>
                  <a:pt x="3310185" y="369590"/>
                  <a:pt x="3307705" y="369590"/>
                </a:cubicBezTo>
                <a:cubicBezTo>
                  <a:pt x="3305224" y="369590"/>
                  <a:pt x="3303984" y="367110"/>
                  <a:pt x="3303984" y="362149"/>
                </a:cubicBezTo>
                <a:cubicBezTo>
                  <a:pt x="3303984" y="357187"/>
                  <a:pt x="3303984" y="353467"/>
                  <a:pt x="3303984" y="350987"/>
                </a:cubicBezTo>
                <a:cubicBezTo>
                  <a:pt x="3303984" y="348507"/>
                  <a:pt x="3305224" y="347266"/>
                  <a:pt x="3307705" y="347266"/>
                </a:cubicBezTo>
                <a:close/>
                <a:moveTo>
                  <a:pt x="3981152" y="339825"/>
                </a:moveTo>
                <a:cubicBezTo>
                  <a:pt x="3971230" y="339825"/>
                  <a:pt x="3966269" y="344786"/>
                  <a:pt x="3966269" y="354707"/>
                </a:cubicBezTo>
                <a:cubicBezTo>
                  <a:pt x="3966269" y="359669"/>
                  <a:pt x="3971230" y="359669"/>
                  <a:pt x="3981152" y="354707"/>
                </a:cubicBezTo>
                <a:cubicBezTo>
                  <a:pt x="3991074" y="344786"/>
                  <a:pt x="3991074" y="339825"/>
                  <a:pt x="3981152" y="339825"/>
                </a:cubicBezTo>
                <a:close/>
                <a:moveTo>
                  <a:pt x="3088183" y="339825"/>
                </a:moveTo>
                <a:cubicBezTo>
                  <a:pt x="3093144" y="339825"/>
                  <a:pt x="3098105" y="342305"/>
                  <a:pt x="3103066" y="347266"/>
                </a:cubicBezTo>
                <a:lnTo>
                  <a:pt x="3103066" y="354707"/>
                </a:lnTo>
                <a:cubicBezTo>
                  <a:pt x="3103066" y="354707"/>
                  <a:pt x="3100585" y="352227"/>
                  <a:pt x="3095625" y="347266"/>
                </a:cubicBezTo>
                <a:close/>
                <a:moveTo>
                  <a:pt x="4092773" y="332383"/>
                </a:moveTo>
                <a:cubicBezTo>
                  <a:pt x="4092773" y="332383"/>
                  <a:pt x="4094013" y="332383"/>
                  <a:pt x="4096494" y="332383"/>
                </a:cubicBezTo>
                <a:cubicBezTo>
                  <a:pt x="4098974" y="332383"/>
                  <a:pt x="4100214" y="334863"/>
                  <a:pt x="4100214" y="339825"/>
                </a:cubicBezTo>
                <a:cubicBezTo>
                  <a:pt x="4095253" y="339825"/>
                  <a:pt x="4092773" y="338584"/>
                  <a:pt x="4092773" y="336104"/>
                </a:cubicBezTo>
                <a:cubicBezTo>
                  <a:pt x="4092773" y="333624"/>
                  <a:pt x="4092773" y="332383"/>
                  <a:pt x="4092773" y="332383"/>
                </a:cubicBezTo>
                <a:close/>
                <a:moveTo>
                  <a:pt x="3490019" y="332383"/>
                </a:moveTo>
                <a:cubicBezTo>
                  <a:pt x="3499941" y="332383"/>
                  <a:pt x="3504902" y="333624"/>
                  <a:pt x="3504902" y="336104"/>
                </a:cubicBezTo>
                <a:cubicBezTo>
                  <a:pt x="3504902" y="338584"/>
                  <a:pt x="3499941" y="339825"/>
                  <a:pt x="3490019" y="339825"/>
                </a:cubicBezTo>
                <a:lnTo>
                  <a:pt x="3482578" y="339825"/>
                </a:lnTo>
                <a:cubicBezTo>
                  <a:pt x="3482578" y="339825"/>
                  <a:pt x="3483818" y="338584"/>
                  <a:pt x="3486298" y="336104"/>
                </a:cubicBezTo>
                <a:cubicBezTo>
                  <a:pt x="3488779" y="333624"/>
                  <a:pt x="3490019" y="332383"/>
                  <a:pt x="3490019" y="332383"/>
                </a:cubicBezTo>
                <a:close/>
                <a:moveTo>
                  <a:pt x="4531816" y="324942"/>
                </a:moveTo>
                <a:cubicBezTo>
                  <a:pt x="4536777" y="324942"/>
                  <a:pt x="4539257" y="327422"/>
                  <a:pt x="4539257" y="332383"/>
                </a:cubicBezTo>
                <a:lnTo>
                  <a:pt x="4531816" y="332383"/>
                </a:lnTo>
                <a:cubicBezTo>
                  <a:pt x="4531816" y="327422"/>
                  <a:pt x="4531816" y="324942"/>
                  <a:pt x="4531816" y="324942"/>
                </a:cubicBezTo>
                <a:close/>
                <a:moveTo>
                  <a:pt x="4308574" y="324942"/>
                </a:moveTo>
                <a:cubicBezTo>
                  <a:pt x="4318495" y="324942"/>
                  <a:pt x="4322216" y="328662"/>
                  <a:pt x="4319736" y="336104"/>
                </a:cubicBezTo>
                <a:cubicBezTo>
                  <a:pt x="4317256" y="343545"/>
                  <a:pt x="4316015" y="347266"/>
                  <a:pt x="4316015" y="347266"/>
                </a:cubicBezTo>
                <a:lnTo>
                  <a:pt x="4316015" y="354707"/>
                </a:lnTo>
                <a:cubicBezTo>
                  <a:pt x="4316015" y="359669"/>
                  <a:pt x="4311054" y="362149"/>
                  <a:pt x="4301132" y="362149"/>
                </a:cubicBezTo>
                <a:cubicBezTo>
                  <a:pt x="4306093" y="357187"/>
                  <a:pt x="4306093" y="352227"/>
                  <a:pt x="4301132" y="347266"/>
                </a:cubicBezTo>
                <a:cubicBezTo>
                  <a:pt x="4301132" y="337344"/>
                  <a:pt x="4303612" y="329903"/>
                  <a:pt x="4308574" y="324942"/>
                </a:cubicBezTo>
                <a:close/>
                <a:moveTo>
                  <a:pt x="4085332" y="317500"/>
                </a:moveTo>
                <a:cubicBezTo>
                  <a:pt x="4090293" y="317500"/>
                  <a:pt x="4092773" y="317500"/>
                  <a:pt x="4092773" y="317500"/>
                </a:cubicBezTo>
                <a:lnTo>
                  <a:pt x="4092773" y="324942"/>
                </a:lnTo>
                <a:cubicBezTo>
                  <a:pt x="4087812" y="324942"/>
                  <a:pt x="4085332" y="322462"/>
                  <a:pt x="4085332" y="317500"/>
                </a:cubicBezTo>
                <a:close/>
                <a:moveTo>
                  <a:pt x="4844355" y="310059"/>
                </a:moveTo>
                <a:lnTo>
                  <a:pt x="4851796" y="317500"/>
                </a:lnTo>
                <a:cubicBezTo>
                  <a:pt x="4851796" y="322462"/>
                  <a:pt x="4850556" y="323701"/>
                  <a:pt x="4848076" y="321221"/>
                </a:cubicBezTo>
                <a:cubicBezTo>
                  <a:pt x="4845595" y="318741"/>
                  <a:pt x="4844355" y="315020"/>
                  <a:pt x="4844355" y="310059"/>
                </a:cubicBezTo>
                <a:close/>
                <a:moveTo>
                  <a:pt x="3854648" y="310059"/>
                </a:moveTo>
                <a:cubicBezTo>
                  <a:pt x="3869531" y="315020"/>
                  <a:pt x="3876972" y="319980"/>
                  <a:pt x="3876972" y="324942"/>
                </a:cubicBezTo>
                <a:cubicBezTo>
                  <a:pt x="3867051" y="324942"/>
                  <a:pt x="3857128" y="322462"/>
                  <a:pt x="3847207" y="317500"/>
                </a:cubicBezTo>
                <a:close/>
                <a:moveTo>
                  <a:pt x="5089921" y="302618"/>
                </a:moveTo>
                <a:cubicBezTo>
                  <a:pt x="5094883" y="302618"/>
                  <a:pt x="5098603" y="303858"/>
                  <a:pt x="5101083" y="306338"/>
                </a:cubicBezTo>
                <a:cubicBezTo>
                  <a:pt x="5103563" y="308818"/>
                  <a:pt x="5107284" y="310059"/>
                  <a:pt x="5112245" y="310059"/>
                </a:cubicBezTo>
                <a:cubicBezTo>
                  <a:pt x="5107284" y="319980"/>
                  <a:pt x="5104804" y="327422"/>
                  <a:pt x="5104804" y="332383"/>
                </a:cubicBezTo>
                <a:cubicBezTo>
                  <a:pt x="5109765" y="332383"/>
                  <a:pt x="5114726" y="333624"/>
                  <a:pt x="5119687" y="336104"/>
                </a:cubicBezTo>
                <a:cubicBezTo>
                  <a:pt x="5124648" y="338584"/>
                  <a:pt x="5123408" y="339825"/>
                  <a:pt x="5115966" y="339825"/>
                </a:cubicBezTo>
                <a:cubicBezTo>
                  <a:pt x="5108525" y="339825"/>
                  <a:pt x="5102324" y="338584"/>
                  <a:pt x="5097363" y="336104"/>
                </a:cubicBezTo>
                <a:cubicBezTo>
                  <a:pt x="5092401" y="333624"/>
                  <a:pt x="5091162" y="329903"/>
                  <a:pt x="5093642" y="324942"/>
                </a:cubicBezTo>
                <a:cubicBezTo>
                  <a:pt x="5096122" y="319980"/>
                  <a:pt x="5094883" y="315020"/>
                  <a:pt x="5089921" y="310059"/>
                </a:cubicBezTo>
                <a:cubicBezTo>
                  <a:pt x="5084960" y="305098"/>
                  <a:pt x="5084960" y="302618"/>
                  <a:pt x="5089921" y="302618"/>
                </a:cubicBezTo>
                <a:close/>
                <a:moveTo>
                  <a:pt x="3728144" y="298897"/>
                </a:moveTo>
                <a:cubicBezTo>
                  <a:pt x="3730625" y="298897"/>
                  <a:pt x="3730625" y="300137"/>
                  <a:pt x="3728144" y="302618"/>
                </a:cubicBezTo>
                <a:cubicBezTo>
                  <a:pt x="3728144" y="307579"/>
                  <a:pt x="3724423" y="310059"/>
                  <a:pt x="3716982" y="310059"/>
                </a:cubicBezTo>
                <a:cubicBezTo>
                  <a:pt x="3709541" y="310059"/>
                  <a:pt x="3705820" y="310059"/>
                  <a:pt x="3705820" y="310059"/>
                </a:cubicBezTo>
                <a:lnTo>
                  <a:pt x="3713261" y="302618"/>
                </a:lnTo>
                <a:cubicBezTo>
                  <a:pt x="3720703" y="300137"/>
                  <a:pt x="3725664" y="298897"/>
                  <a:pt x="3728144" y="298897"/>
                </a:cubicBezTo>
                <a:close/>
                <a:moveTo>
                  <a:pt x="3497461" y="297967"/>
                </a:moveTo>
                <a:cubicBezTo>
                  <a:pt x="3498701" y="298587"/>
                  <a:pt x="3499941" y="300137"/>
                  <a:pt x="3501181" y="302618"/>
                </a:cubicBezTo>
                <a:cubicBezTo>
                  <a:pt x="3503662" y="307579"/>
                  <a:pt x="3503662" y="310059"/>
                  <a:pt x="3501181" y="310059"/>
                </a:cubicBezTo>
                <a:cubicBezTo>
                  <a:pt x="3498701" y="310059"/>
                  <a:pt x="3496220" y="308818"/>
                  <a:pt x="3493740" y="306338"/>
                </a:cubicBezTo>
                <a:cubicBezTo>
                  <a:pt x="3491260" y="303858"/>
                  <a:pt x="3491260" y="301377"/>
                  <a:pt x="3493740" y="298897"/>
                </a:cubicBezTo>
                <a:cubicBezTo>
                  <a:pt x="3494980" y="297657"/>
                  <a:pt x="3496220" y="297347"/>
                  <a:pt x="3497461" y="297967"/>
                </a:cubicBezTo>
                <a:close/>
                <a:moveTo>
                  <a:pt x="4211835" y="295176"/>
                </a:moveTo>
                <a:cubicBezTo>
                  <a:pt x="4216797" y="295176"/>
                  <a:pt x="4219277" y="297656"/>
                  <a:pt x="4219277" y="302618"/>
                </a:cubicBezTo>
                <a:cubicBezTo>
                  <a:pt x="4219277" y="302618"/>
                  <a:pt x="4216797" y="302618"/>
                  <a:pt x="4211835" y="302618"/>
                </a:cubicBezTo>
                <a:cubicBezTo>
                  <a:pt x="4206875" y="302618"/>
                  <a:pt x="4204394" y="302618"/>
                  <a:pt x="4204394" y="302618"/>
                </a:cubicBezTo>
                <a:close/>
                <a:moveTo>
                  <a:pt x="3519785" y="295176"/>
                </a:moveTo>
                <a:cubicBezTo>
                  <a:pt x="3559472" y="295176"/>
                  <a:pt x="3580556" y="296417"/>
                  <a:pt x="3583037" y="298897"/>
                </a:cubicBezTo>
                <a:cubicBezTo>
                  <a:pt x="3585517" y="301377"/>
                  <a:pt x="3594199" y="302618"/>
                  <a:pt x="3609082" y="302618"/>
                </a:cubicBezTo>
                <a:cubicBezTo>
                  <a:pt x="3623964" y="297656"/>
                  <a:pt x="3633886" y="296417"/>
                  <a:pt x="3638847" y="298897"/>
                </a:cubicBezTo>
                <a:cubicBezTo>
                  <a:pt x="3643808" y="301377"/>
                  <a:pt x="3646289" y="303858"/>
                  <a:pt x="3646289" y="306338"/>
                </a:cubicBezTo>
                <a:cubicBezTo>
                  <a:pt x="3646289" y="308818"/>
                  <a:pt x="3640088" y="308818"/>
                  <a:pt x="3627685" y="306338"/>
                </a:cubicBezTo>
                <a:cubicBezTo>
                  <a:pt x="3615283" y="303858"/>
                  <a:pt x="3609082" y="305098"/>
                  <a:pt x="3609082" y="310059"/>
                </a:cubicBezTo>
                <a:cubicBezTo>
                  <a:pt x="3619003" y="319980"/>
                  <a:pt x="3616523" y="329903"/>
                  <a:pt x="3601640" y="339825"/>
                </a:cubicBezTo>
                <a:cubicBezTo>
                  <a:pt x="3596679" y="344786"/>
                  <a:pt x="3591718" y="349746"/>
                  <a:pt x="3586757" y="354707"/>
                </a:cubicBezTo>
                <a:lnTo>
                  <a:pt x="3579316" y="347266"/>
                </a:lnTo>
                <a:cubicBezTo>
                  <a:pt x="3584277" y="347266"/>
                  <a:pt x="3586757" y="346025"/>
                  <a:pt x="3586757" y="343545"/>
                </a:cubicBezTo>
                <a:cubicBezTo>
                  <a:pt x="3586757" y="341065"/>
                  <a:pt x="3584277" y="339825"/>
                  <a:pt x="3579316" y="339825"/>
                </a:cubicBezTo>
                <a:cubicBezTo>
                  <a:pt x="3579316" y="339825"/>
                  <a:pt x="3576836" y="334863"/>
                  <a:pt x="3571875" y="324942"/>
                </a:cubicBezTo>
                <a:lnTo>
                  <a:pt x="3556992" y="317500"/>
                </a:lnTo>
                <a:cubicBezTo>
                  <a:pt x="3556992" y="322462"/>
                  <a:pt x="3554511" y="324942"/>
                  <a:pt x="3549550" y="324942"/>
                </a:cubicBezTo>
                <a:cubicBezTo>
                  <a:pt x="3544589" y="324942"/>
                  <a:pt x="3544589" y="322462"/>
                  <a:pt x="3549550" y="317500"/>
                </a:cubicBezTo>
                <a:lnTo>
                  <a:pt x="3534668" y="317500"/>
                </a:lnTo>
                <a:cubicBezTo>
                  <a:pt x="3534668" y="322462"/>
                  <a:pt x="3529707" y="319980"/>
                  <a:pt x="3519785" y="310059"/>
                </a:cubicBezTo>
                <a:cubicBezTo>
                  <a:pt x="3509863" y="300137"/>
                  <a:pt x="3509863" y="295176"/>
                  <a:pt x="3519785" y="295176"/>
                </a:cubicBezTo>
                <a:close/>
                <a:moveTo>
                  <a:pt x="3996035" y="287735"/>
                </a:moveTo>
                <a:cubicBezTo>
                  <a:pt x="4010918" y="287735"/>
                  <a:pt x="4020839" y="290215"/>
                  <a:pt x="4025800" y="295176"/>
                </a:cubicBezTo>
                <a:cubicBezTo>
                  <a:pt x="4025800" y="300137"/>
                  <a:pt x="4028281" y="302618"/>
                  <a:pt x="4033242" y="302618"/>
                </a:cubicBezTo>
                <a:cubicBezTo>
                  <a:pt x="4043164" y="297656"/>
                  <a:pt x="4050605" y="297656"/>
                  <a:pt x="4055566" y="302618"/>
                </a:cubicBezTo>
                <a:cubicBezTo>
                  <a:pt x="4060527" y="307579"/>
                  <a:pt x="4063007" y="312539"/>
                  <a:pt x="4063007" y="317500"/>
                </a:cubicBezTo>
                <a:cubicBezTo>
                  <a:pt x="4063007" y="322462"/>
                  <a:pt x="4060527" y="324942"/>
                  <a:pt x="4055566" y="324942"/>
                </a:cubicBezTo>
                <a:lnTo>
                  <a:pt x="4040683" y="332383"/>
                </a:lnTo>
                <a:cubicBezTo>
                  <a:pt x="4035722" y="337344"/>
                  <a:pt x="4025800" y="334863"/>
                  <a:pt x="4010918" y="324942"/>
                </a:cubicBezTo>
                <a:cubicBezTo>
                  <a:pt x="4005957" y="315020"/>
                  <a:pt x="3999756" y="311300"/>
                  <a:pt x="3992314" y="313780"/>
                </a:cubicBezTo>
                <a:cubicBezTo>
                  <a:pt x="3984873" y="316260"/>
                  <a:pt x="3976191" y="315020"/>
                  <a:pt x="3966269" y="310059"/>
                </a:cubicBezTo>
                <a:lnTo>
                  <a:pt x="3958828" y="302618"/>
                </a:lnTo>
                <a:lnTo>
                  <a:pt x="3966269" y="295176"/>
                </a:lnTo>
                <a:cubicBezTo>
                  <a:pt x="3971230" y="290215"/>
                  <a:pt x="3981152" y="287735"/>
                  <a:pt x="3996035" y="287735"/>
                </a:cubicBezTo>
                <a:close/>
                <a:moveTo>
                  <a:pt x="3936504" y="287735"/>
                </a:moveTo>
                <a:lnTo>
                  <a:pt x="3943945" y="295176"/>
                </a:lnTo>
                <a:cubicBezTo>
                  <a:pt x="3948906" y="300137"/>
                  <a:pt x="3946425" y="302618"/>
                  <a:pt x="3936504" y="302618"/>
                </a:cubicBezTo>
                <a:cubicBezTo>
                  <a:pt x="3921621" y="302618"/>
                  <a:pt x="3924101" y="307579"/>
                  <a:pt x="3943945" y="317500"/>
                </a:cubicBezTo>
                <a:cubicBezTo>
                  <a:pt x="3948906" y="322462"/>
                  <a:pt x="3951386" y="327422"/>
                  <a:pt x="3951386" y="332383"/>
                </a:cubicBezTo>
                <a:cubicBezTo>
                  <a:pt x="3951386" y="337344"/>
                  <a:pt x="3956347" y="337344"/>
                  <a:pt x="3966269" y="332383"/>
                </a:cubicBezTo>
                <a:lnTo>
                  <a:pt x="4003476" y="332383"/>
                </a:lnTo>
                <a:cubicBezTo>
                  <a:pt x="4023320" y="342305"/>
                  <a:pt x="4040683" y="347266"/>
                  <a:pt x="4055566" y="347266"/>
                </a:cubicBezTo>
                <a:lnTo>
                  <a:pt x="4070449" y="354707"/>
                </a:lnTo>
                <a:cubicBezTo>
                  <a:pt x="4070449" y="354707"/>
                  <a:pt x="4071689" y="355948"/>
                  <a:pt x="4074170" y="358428"/>
                </a:cubicBezTo>
                <a:cubicBezTo>
                  <a:pt x="4076650" y="360908"/>
                  <a:pt x="4080371" y="359669"/>
                  <a:pt x="4085332" y="354707"/>
                </a:cubicBezTo>
                <a:cubicBezTo>
                  <a:pt x="4090293" y="354707"/>
                  <a:pt x="4095253" y="354707"/>
                  <a:pt x="4100214" y="354707"/>
                </a:cubicBezTo>
                <a:cubicBezTo>
                  <a:pt x="4100214" y="359669"/>
                  <a:pt x="4100214" y="362149"/>
                  <a:pt x="4100214" y="362149"/>
                </a:cubicBezTo>
                <a:cubicBezTo>
                  <a:pt x="4100214" y="362149"/>
                  <a:pt x="4097734" y="362149"/>
                  <a:pt x="4092773" y="362149"/>
                </a:cubicBezTo>
                <a:cubicBezTo>
                  <a:pt x="4092773" y="362149"/>
                  <a:pt x="4087812" y="364629"/>
                  <a:pt x="4077890" y="369590"/>
                </a:cubicBezTo>
                <a:cubicBezTo>
                  <a:pt x="4072929" y="374551"/>
                  <a:pt x="4069209" y="378272"/>
                  <a:pt x="4066728" y="380752"/>
                </a:cubicBezTo>
                <a:cubicBezTo>
                  <a:pt x="4064248" y="383232"/>
                  <a:pt x="4065488" y="384473"/>
                  <a:pt x="4070449" y="384473"/>
                </a:cubicBezTo>
                <a:lnTo>
                  <a:pt x="4115097" y="377032"/>
                </a:lnTo>
                <a:lnTo>
                  <a:pt x="4152304" y="377032"/>
                </a:lnTo>
                <a:cubicBezTo>
                  <a:pt x="4157265" y="381993"/>
                  <a:pt x="4158505" y="385714"/>
                  <a:pt x="4156025" y="388194"/>
                </a:cubicBezTo>
                <a:cubicBezTo>
                  <a:pt x="4153545" y="390674"/>
                  <a:pt x="4149824" y="391914"/>
                  <a:pt x="4144863" y="391914"/>
                </a:cubicBezTo>
                <a:lnTo>
                  <a:pt x="4122539" y="391914"/>
                </a:lnTo>
                <a:cubicBezTo>
                  <a:pt x="4107656" y="381993"/>
                  <a:pt x="4100214" y="381993"/>
                  <a:pt x="4100214" y="391914"/>
                </a:cubicBezTo>
                <a:cubicBezTo>
                  <a:pt x="4095253" y="401836"/>
                  <a:pt x="4090293" y="405557"/>
                  <a:pt x="4085332" y="403076"/>
                </a:cubicBezTo>
                <a:cubicBezTo>
                  <a:pt x="4080371" y="400596"/>
                  <a:pt x="4077890" y="401836"/>
                  <a:pt x="4077890" y="406797"/>
                </a:cubicBezTo>
                <a:lnTo>
                  <a:pt x="4070449" y="414239"/>
                </a:lnTo>
                <a:cubicBezTo>
                  <a:pt x="4065488" y="414239"/>
                  <a:pt x="4060527" y="416719"/>
                  <a:pt x="4055566" y="421680"/>
                </a:cubicBezTo>
                <a:cubicBezTo>
                  <a:pt x="4050605" y="426641"/>
                  <a:pt x="4048125" y="431601"/>
                  <a:pt x="4048125" y="436563"/>
                </a:cubicBezTo>
                <a:cubicBezTo>
                  <a:pt x="4048125" y="446484"/>
                  <a:pt x="4050605" y="451446"/>
                  <a:pt x="4055566" y="451446"/>
                </a:cubicBezTo>
                <a:lnTo>
                  <a:pt x="4048125" y="466328"/>
                </a:lnTo>
                <a:cubicBezTo>
                  <a:pt x="4043164" y="466328"/>
                  <a:pt x="4039443" y="463848"/>
                  <a:pt x="4036963" y="458887"/>
                </a:cubicBezTo>
                <a:cubicBezTo>
                  <a:pt x="4034482" y="453926"/>
                  <a:pt x="4030761" y="453926"/>
                  <a:pt x="4025800" y="458887"/>
                </a:cubicBezTo>
                <a:cubicBezTo>
                  <a:pt x="4020839" y="468809"/>
                  <a:pt x="4008437" y="468809"/>
                  <a:pt x="3988593" y="458887"/>
                </a:cubicBezTo>
                <a:lnTo>
                  <a:pt x="3973711" y="444004"/>
                </a:lnTo>
                <a:lnTo>
                  <a:pt x="3958828" y="436563"/>
                </a:lnTo>
                <a:lnTo>
                  <a:pt x="3951386" y="429121"/>
                </a:lnTo>
                <a:cubicBezTo>
                  <a:pt x="3956347" y="424160"/>
                  <a:pt x="3961308" y="424160"/>
                  <a:pt x="3966269" y="429121"/>
                </a:cubicBezTo>
                <a:lnTo>
                  <a:pt x="3996035" y="436563"/>
                </a:lnTo>
                <a:cubicBezTo>
                  <a:pt x="4010918" y="441524"/>
                  <a:pt x="4020839" y="445245"/>
                  <a:pt x="4025800" y="447725"/>
                </a:cubicBezTo>
                <a:cubicBezTo>
                  <a:pt x="4030761" y="450205"/>
                  <a:pt x="4035722" y="448966"/>
                  <a:pt x="4040683" y="444004"/>
                </a:cubicBezTo>
                <a:cubicBezTo>
                  <a:pt x="4040683" y="434083"/>
                  <a:pt x="4033242" y="421680"/>
                  <a:pt x="4018359" y="406797"/>
                </a:cubicBezTo>
                <a:cubicBezTo>
                  <a:pt x="4008437" y="396876"/>
                  <a:pt x="4005957" y="391914"/>
                  <a:pt x="4010918" y="391914"/>
                </a:cubicBezTo>
                <a:lnTo>
                  <a:pt x="4003476" y="377032"/>
                </a:lnTo>
                <a:cubicBezTo>
                  <a:pt x="3998515" y="377032"/>
                  <a:pt x="3996035" y="377032"/>
                  <a:pt x="3996035" y="377032"/>
                </a:cubicBezTo>
                <a:lnTo>
                  <a:pt x="3966269" y="377032"/>
                </a:lnTo>
                <a:lnTo>
                  <a:pt x="3981152" y="384473"/>
                </a:lnTo>
                <a:lnTo>
                  <a:pt x="3988593" y="399356"/>
                </a:lnTo>
                <a:cubicBezTo>
                  <a:pt x="3988593" y="409277"/>
                  <a:pt x="3984873" y="414239"/>
                  <a:pt x="3977431" y="414239"/>
                </a:cubicBezTo>
                <a:cubicBezTo>
                  <a:pt x="3969990" y="414239"/>
                  <a:pt x="3963789" y="414239"/>
                  <a:pt x="3958828" y="414239"/>
                </a:cubicBezTo>
                <a:cubicBezTo>
                  <a:pt x="3958828" y="409277"/>
                  <a:pt x="3956347" y="408038"/>
                  <a:pt x="3951386" y="410518"/>
                </a:cubicBezTo>
                <a:cubicBezTo>
                  <a:pt x="3946425" y="412998"/>
                  <a:pt x="3943945" y="416719"/>
                  <a:pt x="3943945" y="421680"/>
                </a:cubicBezTo>
                <a:cubicBezTo>
                  <a:pt x="3938984" y="436563"/>
                  <a:pt x="3936504" y="439043"/>
                  <a:pt x="3936504" y="429121"/>
                </a:cubicBezTo>
                <a:cubicBezTo>
                  <a:pt x="3936504" y="424160"/>
                  <a:pt x="3936504" y="414239"/>
                  <a:pt x="3936504" y="399356"/>
                </a:cubicBezTo>
                <a:cubicBezTo>
                  <a:pt x="3931543" y="384473"/>
                  <a:pt x="3929062" y="374551"/>
                  <a:pt x="3929062" y="369590"/>
                </a:cubicBezTo>
                <a:cubicBezTo>
                  <a:pt x="3929062" y="364629"/>
                  <a:pt x="3926582" y="362149"/>
                  <a:pt x="3921621" y="362149"/>
                </a:cubicBezTo>
                <a:lnTo>
                  <a:pt x="3899297" y="354707"/>
                </a:lnTo>
                <a:lnTo>
                  <a:pt x="3906738" y="347266"/>
                </a:lnTo>
                <a:cubicBezTo>
                  <a:pt x="3911699" y="347266"/>
                  <a:pt x="3915420" y="348507"/>
                  <a:pt x="3917900" y="350987"/>
                </a:cubicBezTo>
                <a:cubicBezTo>
                  <a:pt x="3920380" y="353467"/>
                  <a:pt x="3924101" y="354707"/>
                  <a:pt x="3929062" y="354707"/>
                </a:cubicBezTo>
                <a:cubicBezTo>
                  <a:pt x="3934023" y="354707"/>
                  <a:pt x="3936504" y="354707"/>
                  <a:pt x="3936504" y="354707"/>
                </a:cubicBezTo>
                <a:cubicBezTo>
                  <a:pt x="3936504" y="354707"/>
                  <a:pt x="3936504" y="349746"/>
                  <a:pt x="3936504" y="339825"/>
                </a:cubicBezTo>
                <a:cubicBezTo>
                  <a:pt x="3931543" y="329903"/>
                  <a:pt x="3927822" y="323701"/>
                  <a:pt x="3925341" y="321221"/>
                </a:cubicBezTo>
                <a:cubicBezTo>
                  <a:pt x="3922861" y="318741"/>
                  <a:pt x="3919140" y="317500"/>
                  <a:pt x="3914179" y="317500"/>
                </a:cubicBezTo>
                <a:lnTo>
                  <a:pt x="3921621" y="310059"/>
                </a:lnTo>
                <a:cubicBezTo>
                  <a:pt x="3921621" y="305098"/>
                  <a:pt x="3922861" y="300137"/>
                  <a:pt x="3925341" y="295176"/>
                </a:cubicBezTo>
                <a:cubicBezTo>
                  <a:pt x="3927822" y="290215"/>
                  <a:pt x="3931543" y="287735"/>
                  <a:pt x="3936504" y="287735"/>
                </a:cubicBezTo>
                <a:close/>
                <a:moveTo>
                  <a:pt x="3445371" y="287735"/>
                </a:moveTo>
                <a:cubicBezTo>
                  <a:pt x="3450332" y="287735"/>
                  <a:pt x="3455292" y="290215"/>
                  <a:pt x="3460254" y="295176"/>
                </a:cubicBezTo>
                <a:lnTo>
                  <a:pt x="3460254" y="302618"/>
                </a:lnTo>
                <a:cubicBezTo>
                  <a:pt x="3455292" y="302618"/>
                  <a:pt x="3450332" y="300137"/>
                  <a:pt x="3445371" y="295176"/>
                </a:cubicBezTo>
                <a:cubicBezTo>
                  <a:pt x="3440410" y="290215"/>
                  <a:pt x="3440410" y="287735"/>
                  <a:pt x="3445371" y="287735"/>
                </a:cubicBezTo>
                <a:close/>
                <a:moveTo>
                  <a:pt x="4892724" y="280293"/>
                </a:moveTo>
                <a:cubicBezTo>
                  <a:pt x="4895204" y="280293"/>
                  <a:pt x="4896445" y="285255"/>
                  <a:pt x="4896445" y="295176"/>
                </a:cubicBezTo>
                <a:cubicBezTo>
                  <a:pt x="4896445" y="300137"/>
                  <a:pt x="4896445" y="302618"/>
                  <a:pt x="4896445" y="302618"/>
                </a:cubicBezTo>
                <a:cubicBezTo>
                  <a:pt x="4891483" y="302618"/>
                  <a:pt x="4889003" y="302618"/>
                  <a:pt x="4889003" y="302618"/>
                </a:cubicBezTo>
                <a:cubicBezTo>
                  <a:pt x="4889003" y="302618"/>
                  <a:pt x="4889003" y="300137"/>
                  <a:pt x="4889003" y="295176"/>
                </a:cubicBezTo>
                <a:cubicBezTo>
                  <a:pt x="4889003" y="285255"/>
                  <a:pt x="4890244" y="280293"/>
                  <a:pt x="4892724" y="280293"/>
                </a:cubicBezTo>
                <a:close/>
                <a:moveTo>
                  <a:pt x="3891855" y="276573"/>
                </a:moveTo>
                <a:cubicBezTo>
                  <a:pt x="3896816" y="276573"/>
                  <a:pt x="3901777" y="277813"/>
                  <a:pt x="3906738" y="280293"/>
                </a:cubicBezTo>
                <a:lnTo>
                  <a:pt x="3891855" y="287735"/>
                </a:lnTo>
                <a:lnTo>
                  <a:pt x="3869531" y="280293"/>
                </a:lnTo>
                <a:lnTo>
                  <a:pt x="3876972" y="280293"/>
                </a:lnTo>
                <a:cubicBezTo>
                  <a:pt x="3881933" y="277813"/>
                  <a:pt x="3886894" y="276573"/>
                  <a:pt x="3891855" y="276573"/>
                </a:cubicBezTo>
                <a:close/>
                <a:moveTo>
                  <a:pt x="5060156" y="272852"/>
                </a:moveTo>
                <a:lnTo>
                  <a:pt x="5075038" y="272852"/>
                </a:lnTo>
                <a:cubicBezTo>
                  <a:pt x="5084960" y="272852"/>
                  <a:pt x="5089921" y="274093"/>
                  <a:pt x="5089921" y="276573"/>
                </a:cubicBezTo>
                <a:cubicBezTo>
                  <a:pt x="5089921" y="279053"/>
                  <a:pt x="5084960" y="280293"/>
                  <a:pt x="5075038" y="280293"/>
                </a:cubicBezTo>
                <a:cubicBezTo>
                  <a:pt x="5070077" y="280293"/>
                  <a:pt x="5066356" y="279053"/>
                  <a:pt x="5063876" y="276573"/>
                </a:cubicBezTo>
                <a:cubicBezTo>
                  <a:pt x="5061396" y="274093"/>
                  <a:pt x="5060156" y="272852"/>
                  <a:pt x="5060156" y="272852"/>
                </a:cubicBezTo>
                <a:close/>
                <a:moveTo>
                  <a:pt x="4673202" y="272852"/>
                </a:moveTo>
                <a:lnTo>
                  <a:pt x="4680644" y="280293"/>
                </a:lnTo>
                <a:cubicBezTo>
                  <a:pt x="4680644" y="280293"/>
                  <a:pt x="4678164" y="280293"/>
                  <a:pt x="4673202" y="280293"/>
                </a:cubicBezTo>
                <a:cubicBezTo>
                  <a:pt x="4673202" y="280293"/>
                  <a:pt x="4673202" y="277813"/>
                  <a:pt x="4673202" y="272852"/>
                </a:cubicBezTo>
                <a:close/>
                <a:moveTo>
                  <a:pt x="5171777" y="265410"/>
                </a:moveTo>
                <a:cubicBezTo>
                  <a:pt x="5176738" y="265410"/>
                  <a:pt x="5179218" y="267891"/>
                  <a:pt x="5179218" y="272852"/>
                </a:cubicBezTo>
                <a:cubicBezTo>
                  <a:pt x="5179218" y="272852"/>
                  <a:pt x="5176738" y="272852"/>
                  <a:pt x="5171777" y="272852"/>
                </a:cubicBezTo>
                <a:cubicBezTo>
                  <a:pt x="5171777" y="267891"/>
                  <a:pt x="5171777" y="265410"/>
                  <a:pt x="5171777" y="265410"/>
                </a:cubicBezTo>
                <a:close/>
                <a:moveTo>
                  <a:pt x="3564433" y="265410"/>
                </a:moveTo>
                <a:cubicBezTo>
                  <a:pt x="3569394" y="265410"/>
                  <a:pt x="3571875" y="265410"/>
                  <a:pt x="3571875" y="265410"/>
                </a:cubicBezTo>
                <a:cubicBezTo>
                  <a:pt x="3571875" y="270372"/>
                  <a:pt x="3569394" y="272852"/>
                  <a:pt x="3564433" y="272852"/>
                </a:cubicBezTo>
                <a:close/>
                <a:moveTo>
                  <a:pt x="4010918" y="257969"/>
                </a:moveTo>
                <a:lnTo>
                  <a:pt x="4018359" y="257969"/>
                </a:lnTo>
                <a:cubicBezTo>
                  <a:pt x="4018359" y="262930"/>
                  <a:pt x="4018359" y="265410"/>
                  <a:pt x="4018359" y="265410"/>
                </a:cubicBezTo>
                <a:cubicBezTo>
                  <a:pt x="4018359" y="265410"/>
                  <a:pt x="4015879" y="265410"/>
                  <a:pt x="4010918" y="265410"/>
                </a:cubicBezTo>
                <a:cubicBezTo>
                  <a:pt x="4010918" y="265410"/>
                  <a:pt x="4009677" y="264170"/>
                  <a:pt x="4007197" y="261690"/>
                </a:cubicBezTo>
                <a:cubicBezTo>
                  <a:pt x="4004717" y="259210"/>
                  <a:pt x="4005957" y="257969"/>
                  <a:pt x="4010918" y="257969"/>
                </a:cubicBezTo>
                <a:close/>
                <a:moveTo>
                  <a:pt x="3996035" y="257969"/>
                </a:moveTo>
                <a:cubicBezTo>
                  <a:pt x="3996035" y="257969"/>
                  <a:pt x="3997275" y="259210"/>
                  <a:pt x="3999756" y="261690"/>
                </a:cubicBezTo>
                <a:cubicBezTo>
                  <a:pt x="4002236" y="264170"/>
                  <a:pt x="4003476" y="265410"/>
                  <a:pt x="4003476" y="265410"/>
                </a:cubicBezTo>
                <a:cubicBezTo>
                  <a:pt x="4003476" y="275332"/>
                  <a:pt x="3998515" y="277813"/>
                  <a:pt x="3988593" y="272852"/>
                </a:cubicBezTo>
                <a:cubicBezTo>
                  <a:pt x="3988593" y="267891"/>
                  <a:pt x="3988593" y="264170"/>
                  <a:pt x="3988593" y="261690"/>
                </a:cubicBezTo>
                <a:cubicBezTo>
                  <a:pt x="3988593" y="259210"/>
                  <a:pt x="3991074" y="257969"/>
                  <a:pt x="3996035" y="257969"/>
                </a:cubicBezTo>
                <a:close/>
                <a:moveTo>
                  <a:pt x="4044869" y="256109"/>
                </a:moveTo>
                <a:cubicBezTo>
                  <a:pt x="4048280" y="256109"/>
                  <a:pt x="4051845" y="256729"/>
                  <a:pt x="4055566" y="257969"/>
                </a:cubicBezTo>
                <a:cubicBezTo>
                  <a:pt x="4060527" y="257969"/>
                  <a:pt x="4065488" y="259210"/>
                  <a:pt x="4070449" y="261690"/>
                </a:cubicBezTo>
                <a:cubicBezTo>
                  <a:pt x="4075410" y="264170"/>
                  <a:pt x="4077890" y="265410"/>
                  <a:pt x="4077890" y="265410"/>
                </a:cubicBezTo>
                <a:lnTo>
                  <a:pt x="4092773" y="272852"/>
                </a:lnTo>
                <a:cubicBezTo>
                  <a:pt x="4092773" y="272852"/>
                  <a:pt x="4094013" y="272852"/>
                  <a:pt x="4096494" y="272852"/>
                </a:cubicBezTo>
                <a:cubicBezTo>
                  <a:pt x="4098974" y="272852"/>
                  <a:pt x="4102695" y="272852"/>
                  <a:pt x="4107656" y="272852"/>
                </a:cubicBezTo>
                <a:cubicBezTo>
                  <a:pt x="4112617" y="277813"/>
                  <a:pt x="4112617" y="287735"/>
                  <a:pt x="4107656" y="302618"/>
                </a:cubicBezTo>
                <a:cubicBezTo>
                  <a:pt x="4102695" y="302618"/>
                  <a:pt x="4095253" y="302618"/>
                  <a:pt x="4085332" y="302618"/>
                </a:cubicBezTo>
                <a:cubicBezTo>
                  <a:pt x="4075410" y="302618"/>
                  <a:pt x="4070449" y="300137"/>
                  <a:pt x="4070449" y="295176"/>
                </a:cubicBezTo>
                <a:cubicBezTo>
                  <a:pt x="4060527" y="290215"/>
                  <a:pt x="4053086" y="287735"/>
                  <a:pt x="4048125" y="287735"/>
                </a:cubicBezTo>
                <a:lnTo>
                  <a:pt x="4025800" y="287735"/>
                </a:lnTo>
                <a:cubicBezTo>
                  <a:pt x="4020839" y="282773"/>
                  <a:pt x="4018359" y="279053"/>
                  <a:pt x="4018359" y="276573"/>
                </a:cubicBezTo>
                <a:cubicBezTo>
                  <a:pt x="4018359" y="274093"/>
                  <a:pt x="4018359" y="272852"/>
                  <a:pt x="4018359" y="272852"/>
                </a:cubicBezTo>
                <a:cubicBezTo>
                  <a:pt x="4025800" y="261690"/>
                  <a:pt x="4034637" y="256109"/>
                  <a:pt x="4044869" y="256109"/>
                </a:cubicBezTo>
                <a:close/>
                <a:moveTo>
                  <a:pt x="3936504" y="250528"/>
                </a:moveTo>
                <a:lnTo>
                  <a:pt x="3966269" y="265410"/>
                </a:lnTo>
                <a:lnTo>
                  <a:pt x="3951386" y="265410"/>
                </a:lnTo>
                <a:cubicBezTo>
                  <a:pt x="3941465" y="260449"/>
                  <a:pt x="3934023" y="257969"/>
                  <a:pt x="3929062" y="257969"/>
                </a:cubicBezTo>
                <a:close/>
                <a:moveTo>
                  <a:pt x="3750468" y="213321"/>
                </a:moveTo>
                <a:lnTo>
                  <a:pt x="3757910" y="213321"/>
                </a:lnTo>
                <a:cubicBezTo>
                  <a:pt x="3762871" y="218282"/>
                  <a:pt x="3765351" y="220762"/>
                  <a:pt x="3765351" y="220762"/>
                </a:cubicBezTo>
                <a:cubicBezTo>
                  <a:pt x="3765351" y="220762"/>
                  <a:pt x="3762871" y="220762"/>
                  <a:pt x="3757910" y="220762"/>
                </a:cubicBezTo>
                <a:cubicBezTo>
                  <a:pt x="3752949" y="220762"/>
                  <a:pt x="3750468" y="218282"/>
                  <a:pt x="3750468" y="213321"/>
                </a:cubicBezTo>
                <a:close/>
                <a:moveTo>
                  <a:pt x="5149452" y="198438"/>
                </a:moveTo>
                <a:cubicBezTo>
                  <a:pt x="5154414" y="198438"/>
                  <a:pt x="5156894" y="200918"/>
                  <a:pt x="5156894" y="205879"/>
                </a:cubicBezTo>
                <a:cubicBezTo>
                  <a:pt x="5151933" y="205879"/>
                  <a:pt x="5149452" y="205879"/>
                  <a:pt x="5149452" y="205879"/>
                </a:cubicBezTo>
                <a:close/>
                <a:moveTo>
                  <a:pt x="3891855" y="153789"/>
                </a:moveTo>
                <a:cubicBezTo>
                  <a:pt x="3891855" y="153789"/>
                  <a:pt x="3891855" y="156269"/>
                  <a:pt x="3891855" y="161231"/>
                </a:cubicBezTo>
                <a:cubicBezTo>
                  <a:pt x="3891855" y="166192"/>
                  <a:pt x="3891855" y="168672"/>
                  <a:pt x="3891855" y="168672"/>
                </a:cubicBezTo>
                <a:cubicBezTo>
                  <a:pt x="3886894" y="168672"/>
                  <a:pt x="3884414" y="167432"/>
                  <a:pt x="3884414" y="164951"/>
                </a:cubicBezTo>
                <a:cubicBezTo>
                  <a:pt x="3884414" y="162471"/>
                  <a:pt x="3884414" y="161231"/>
                  <a:pt x="3884414" y="161231"/>
                </a:cubicBezTo>
                <a:close/>
                <a:moveTo>
                  <a:pt x="3838835" y="141697"/>
                </a:moveTo>
                <a:cubicBezTo>
                  <a:pt x="3839455" y="142317"/>
                  <a:pt x="3839765" y="143867"/>
                  <a:pt x="3839765" y="146348"/>
                </a:cubicBezTo>
                <a:lnTo>
                  <a:pt x="3832324" y="146348"/>
                </a:lnTo>
                <a:cubicBezTo>
                  <a:pt x="3832324" y="146348"/>
                  <a:pt x="3833564" y="145107"/>
                  <a:pt x="3836045" y="142627"/>
                </a:cubicBezTo>
                <a:cubicBezTo>
                  <a:pt x="3837285" y="141387"/>
                  <a:pt x="3838215" y="141077"/>
                  <a:pt x="3838835" y="141697"/>
                </a:cubicBezTo>
                <a:close/>
                <a:moveTo>
                  <a:pt x="3895576" y="138907"/>
                </a:moveTo>
                <a:cubicBezTo>
                  <a:pt x="3907978" y="138907"/>
                  <a:pt x="3916660" y="141387"/>
                  <a:pt x="3921621" y="146348"/>
                </a:cubicBezTo>
                <a:cubicBezTo>
                  <a:pt x="3921621" y="146348"/>
                  <a:pt x="3922861" y="147589"/>
                  <a:pt x="3925341" y="150069"/>
                </a:cubicBezTo>
                <a:cubicBezTo>
                  <a:pt x="3927822" y="152549"/>
                  <a:pt x="3931543" y="153789"/>
                  <a:pt x="3936504" y="153789"/>
                </a:cubicBezTo>
                <a:cubicBezTo>
                  <a:pt x="3946425" y="153789"/>
                  <a:pt x="3952627" y="155030"/>
                  <a:pt x="3955107" y="157510"/>
                </a:cubicBezTo>
                <a:cubicBezTo>
                  <a:pt x="3957587" y="159990"/>
                  <a:pt x="3956347" y="163711"/>
                  <a:pt x="3951386" y="168672"/>
                </a:cubicBezTo>
                <a:cubicBezTo>
                  <a:pt x="3951386" y="173634"/>
                  <a:pt x="3951386" y="176114"/>
                  <a:pt x="3951386" y="176114"/>
                </a:cubicBezTo>
                <a:cubicBezTo>
                  <a:pt x="3951386" y="176114"/>
                  <a:pt x="3946425" y="177354"/>
                  <a:pt x="3936504" y="179834"/>
                </a:cubicBezTo>
                <a:cubicBezTo>
                  <a:pt x="3926582" y="182314"/>
                  <a:pt x="3919140" y="181075"/>
                  <a:pt x="3914179" y="176114"/>
                </a:cubicBezTo>
                <a:lnTo>
                  <a:pt x="3929062" y="168672"/>
                </a:lnTo>
                <a:cubicBezTo>
                  <a:pt x="3934023" y="173634"/>
                  <a:pt x="3938984" y="173634"/>
                  <a:pt x="3943945" y="168672"/>
                </a:cubicBezTo>
                <a:lnTo>
                  <a:pt x="3921621" y="161231"/>
                </a:lnTo>
                <a:lnTo>
                  <a:pt x="3906738" y="153789"/>
                </a:lnTo>
                <a:lnTo>
                  <a:pt x="3891855" y="153789"/>
                </a:lnTo>
                <a:cubicBezTo>
                  <a:pt x="3881933" y="153789"/>
                  <a:pt x="3876972" y="156269"/>
                  <a:pt x="3876972" y="161231"/>
                </a:cubicBezTo>
                <a:cubicBezTo>
                  <a:pt x="3876972" y="161231"/>
                  <a:pt x="3874492" y="161231"/>
                  <a:pt x="3869531" y="161231"/>
                </a:cubicBezTo>
                <a:cubicBezTo>
                  <a:pt x="3864570" y="161231"/>
                  <a:pt x="3864570" y="157510"/>
                  <a:pt x="3869531" y="150069"/>
                </a:cubicBezTo>
                <a:cubicBezTo>
                  <a:pt x="3874492" y="142627"/>
                  <a:pt x="3883173" y="138907"/>
                  <a:pt x="3895576" y="138907"/>
                </a:cubicBezTo>
                <a:close/>
                <a:moveTo>
                  <a:pt x="3783955" y="131465"/>
                </a:moveTo>
                <a:cubicBezTo>
                  <a:pt x="3786435" y="131465"/>
                  <a:pt x="3792636" y="133945"/>
                  <a:pt x="3802558" y="138907"/>
                </a:cubicBezTo>
                <a:lnTo>
                  <a:pt x="3802558" y="146348"/>
                </a:lnTo>
                <a:cubicBezTo>
                  <a:pt x="3797597" y="146348"/>
                  <a:pt x="3792636" y="143868"/>
                  <a:pt x="3787675" y="138907"/>
                </a:cubicBezTo>
                <a:cubicBezTo>
                  <a:pt x="3782714" y="133945"/>
                  <a:pt x="3781474" y="131465"/>
                  <a:pt x="3783955" y="131465"/>
                </a:cubicBezTo>
                <a:close/>
                <a:moveTo>
                  <a:pt x="3512343" y="116582"/>
                </a:moveTo>
                <a:cubicBezTo>
                  <a:pt x="3512343" y="116582"/>
                  <a:pt x="3514824" y="116582"/>
                  <a:pt x="3519785" y="116582"/>
                </a:cubicBezTo>
                <a:cubicBezTo>
                  <a:pt x="3524746" y="121544"/>
                  <a:pt x="3522265" y="124024"/>
                  <a:pt x="3512343" y="124024"/>
                </a:cubicBezTo>
                <a:cubicBezTo>
                  <a:pt x="3507382" y="124024"/>
                  <a:pt x="3507382" y="121544"/>
                  <a:pt x="3512343" y="116582"/>
                </a:cubicBezTo>
                <a:close/>
                <a:moveTo>
                  <a:pt x="3583734" y="111699"/>
                </a:moveTo>
                <a:cubicBezTo>
                  <a:pt x="3590711" y="111234"/>
                  <a:pt x="3594199" y="112862"/>
                  <a:pt x="3594199" y="116582"/>
                </a:cubicBezTo>
                <a:cubicBezTo>
                  <a:pt x="3594199" y="121544"/>
                  <a:pt x="3596679" y="124024"/>
                  <a:pt x="3601640" y="124024"/>
                </a:cubicBezTo>
                <a:cubicBezTo>
                  <a:pt x="3606601" y="124024"/>
                  <a:pt x="3611562" y="124024"/>
                  <a:pt x="3616523" y="124024"/>
                </a:cubicBezTo>
                <a:cubicBezTo>
                  <a:pt x="3631406" y="124024"/>
                  <a:pt x="3636367" y="128985"/>
                  <a:pt x="3631406" y="138907"/>
                </a:cubicBezTo>
                <a:lnTo>
                  <a:pt x="3631406" y="146348"/>
                </a:lnTo>
                <a:cubicBezTo>
                  <a:pt x="3631406" y="146348"/>
                  <a:pt x="3627685" y="148828"/>
                  <a:pt x="3620244" y="153789"/>
                </a:cubicBezTo>
                <a:cubicBezTo>
                  <a:pt x="3612802" y="158751"/>
                  <a:pt x="3606601" y="158751"/>
                  <a:pt x="3601640" y="153789"/>
                </a:cubicBezTo>
                <a:lnTo>
                  <a:pt x="3609082" y="146348"/>
                </a:lnTo>
                <a:cubicBezTo>
                  <a:pt x="3614043" y="146348"/>
                  <a:pt x="3616523" y="143868"/>
                  <a:pt x="3616523" y="138907"/>
                </a:cubicBezTo>
                <a:lnTo>
                  <a:pt x="3601640" y="131465"/>
                </a:lnTo>
                <a:lnTo>
                  <a:pt x="3586757" y="124024"/>
                </a:lnTo>
                <a:lnTo>
                  <a:pt x="3579316" y="124024"/>
                </a:lnTo>
                <a:cubicBezTo>
                  <a:pt x="3574355" y="128985"/>
                  <a:pt x="3571875" y="132706"/>
                  <a:pt x="3571875" y="135186"/>
                </a:cubicBezTo>
                <a:cubicBezTo>
                  <a:pt x="3571875" y="137666"/>
                  <a:pt x="3570634" y="138907"/>
                  <a:pt x="3568154" y="138907"/>
                </a:cubicBezTo>
                <a:cubicBezTo>
                  <a:pt x="3565674" y="138907"/>
                  <a:pt x="3564433" y="136426"/>
                  <a:pt x="3564433" y="131465"/>
                </a:cubicBezTo>
                <a:lnTo>
                  <a:pt x="3556992" y="131465"/>
                </a:lnTo>
                <a:cubicBezTo>
                  <a:pt x="3552031" y="136426"/>
                  <a:pt x="3547070" y="136426"/>
                  <a:pt x="3542109" y="131465"/>
                </a:cubicBezTo>
                <a:cubicBezTo>
                  <a:pt x="3542109" y="126504"/>
                  <a:pt x="3544589" y="124024"/>
                  <a:pt x="3549550" y="124024"/>
                </a:cubicBezTo>
                <a:cubicBezTo>
                  <a:pt x="3554511" y="119062"/>
                  <a:pt x="3563193" y="115342"/>
                  <a:pt x="3575595" y="112862"/>
                </a:cubicBezTo>
                <a:cubicBezTo>
                  <a:pt x="3578696" y="112242"/>
                  <a:pt x="3581409" y="111854"/>
                  <a:pt x="3583734" y="111699"/>
                </a:cubicBezTo>
                <a:close/>
                <a:moveTo>
                  <a:pt x="2924472" y="94258"/>
                </a:moveTo>
                <a:cubicBezTo>
                  <a:pt x="2924472" y="99219"/>
                  <a:pt x="2924472" y="101700"/>
                  <a:pt x="2924472" y="101700"/>
                </a:cubicBezTo>
                <a:cubicBezTo>
                  <a:pt x="2924472" y="101700"/>
                  <a:pt x="2923232" y="101700"/>
                  <a:pt x="2920751" y="101700"/>
                </a:cubicBezTo>
                <a:cubicBezTo>
                  <a:pt x="2918271" y="101700"/>
                  <a:pt x="2919511" y="99219"/>
                  <a:pt x="2924472" y="94258"/>
                </a:cubicBezTo>
                <a:close/>
                <a:moveTo>
                  <a:pt x="3370957" y="79375"/>
                </a:moveTo>
                <a:cubicBezTo>
                  <a:pt x="3370957" y="79375"/>
                  <a:pt x="3373437" y="79375"/>
                  <a:pt x="3378398" y="79375"/>
                </a:cubicBezTo>
                <a:cubicBezTo>
                  <a:pt x="3383359" y="84337"/>
                  <a:pt x="3383359" y="86817"/>
                  <a:pt x="3378398" y="86817"/>
                </a:cubicBezTo>
                <a:cubicBezTo>
                  <a:pt x="3373437" y="86817"/>
                  <a:pt x="3370957" y="85576"/>
                  <a:pt x="3370957" y="83096"/>
                </a:cubicBezTo>
                <a:cubicBezTo>
                  <a:pt x="3370957" y="80616"/>
                  <a:pt x="3370957" y="79375"/>
                  <a:pt x="3370957" y="79375"/>
                </a:cubicBezTo>
                <a:close/>
                <a:moveTo>
                  <a:pt x="2864941" y="79375"/>
                </a:moveTo>
                <a:cubicBezTo>
                  <a:pt x="2869902" y="79375"/>
                  <a:pt x="2872382" y="79375"/>
                  <a:pt x="2872382" y="79375"/>
                </a:cubicBezTo>
                <a:cubicBezTo>
                  <a:pt x="2877343" y="84337"/>
                  <a:pt x="2877343" y="86817"/>
                  <a:pt x="2872382" y="86817"/>
                </a:cubicBezTo>
                <a:cubicBezTo>
                  <a:pt x="2867422" y="86817"/>
                  <a:pt x="2864941" y="85576"/>
                  <a:pt x="2864941" y="83096"/>
                </a:cubicBezTo>
                <a:cubicBezTo>
                  <a:pt x="2864941" y="80616"/>
                  <a:pt x="2864941" y="79375"/>
                  <a:pt x="2864941" y="79375"/>
                </a:cubicBezTo>
                <a:close/>
                <a:moveTo>
                  <a:pt x="3450021" y="74724"/>
                </a:moveTo>
                <a:cubicBezTo>
                  <a:pt x="3454362" y="75345"/>
                  <a:pt x="3457773" y="76895"/>
                  <a:pt x="3460254" y="79375"/>
                </a:cubicBezTo>
                <a:cubicBezTo>
                  <a:pt x="3460254" y="84337"/>
                  <a:pt x="3461494" y="86817"/>
                  <a:pt x="3463974" y="86817"/>
                </a:cubicBezTo>
                <a:cubicBezTo>
                  <a:pt x="3466455" y="86817"/>
                  <a:pt x="3470175" y="86817"/>
                  <a:pt x="3475136" y="86817"/>
                </a:cubicBezTo>
                <a:cubicBezTo>
                  <a:pt x="3485058" y="86817"/>
                  <a:pt x="3491260" y="88057"/>
                  <a:pt x="3493740" y="90537"/>
                </a:cubicBezTo>
                <a:cubicBezTo>
                  <a:pt x="3496220" y="93018"/>
                  <a:pt x="3496220" y="97979"/>
                  <a:pt x="3493740" y="105420"/>
                </a:cubicBezTo>
                <a:cubicBezTo>
                  <a:pt x="3491260" y="112862"/>
                  <a:pt x="3486298" y="117823"/>
                  <a:pt x="3478857" y="120303"/>
                </a:cubicBezTo>
                <a:cubicBezTo>
                  <a:pt x="3471416" y="122783"/>
                  <a:pt x="3463974" y="121544"/>
                  <a:pt x="3456533" y="116582"/>
                </a:cubicBezTo>
                <a:cubicBezTo>
                  <a:pt x="3449091" y="111621"/>
                  <a:pt x="3445371" y="107900"/>
                  <a:pt x="3445371" y="105420"/>
                </a:cubicBezTo>
                <a:cubicBezTo>
                  <a:pt x="3445371" y="102940"/>
                  <a:pt x="3447851" y="101700"/>
                  <a:pt x="3452812" y="101700"/>
                </a:cubicBezTo>
                <a:lnTo>
                  <a:pt x="3460254" y="94258"/>
                </a:lnTo>
                <a:lnTo>
                  <a:pt x="3452812" y="94258"/>
                </a:lnTo>
                <a:lnTo>
                  <a:pt x="3445371" y="94258"/>
                </a:lnTo>
                <a:lnTo>
                  <a:pt x="3430488" y="86817"/>
                </a:lnTo>
                <a:cubicBezTo>
                  <a:pt x="3425527" y="86817"/>
                  <a:pt x="3420566" y="89297"/>
                  <a:pt x="3415605" y="94258"/>
                </a:cubicBezTo>
                <a:cubicBezTo>
                  <a:pt x="3410644" y="99219"/>
                  <a:pt x="3406923" y="100459"/>
                  <a:pt x="3404443" y="97979"/>
                </a:cubicBezTo>
                <a:cubicBezTo>
                  <a:pt x="3401963" y="95499"/>
                  <a:pt x="3403203" y="91778"/>
                  <a:pt x="3408164" y="86817"/>
                </a:cubicBezTo>
                <a:cubicBezTo>
                  <a:pt x="3413125" y="81855"/>
                  <a:pt x="3421806" y="78135"/>
                  <a:pt x="3434209" y="75655"/>
                </a:cubicBezTo>
                <a:cubicBezTo>
                  <a:pt x="3440410" y="74415"/>
                  <a:pt x="3445681" y="74105"/>
                  <a:pt x="3450021" y="74724"/>
                </a:cubicBezTo>
                <a:close/>
                <a:moveTo>
                  <a:pt x="2936564" y="74492"/>
                </a:moveTo>
                <a:cubicBezTo>
                  <a:pt x="2944006" y="74027"/>
                  <a:pt x="2948657" y="75655"/>
                  <a:pt x="2950517" y="79375"/>
                </a:cubicBezTo>
                <a:cubicBezTo>
                  <a:pt x="2952998" y="84337"/>
                  <a:pt x="2959199" y="89297"/>
                  <a:pt x="2969121" y="94258"/>
                </a:cubicBezTo>
                <a:cubicBezTo>
                  <a:pt x="2979043" y="94258"/>
                  <a:pt x="2985243" y="94258"/>
                  <a:pt x="2987724" y="94258"/>
                </a:cubicBezTo>
                <a:cubicBezTo>
                  <a:pt x="2990205" y="94258"/>
                  <a:pt x="2991445" y="96738"/>
                  <a:pt x="2991445" y="101700"/>
                </a:cubicBezTo>
                <a:cubicBezTo>
                  <a:pt x="2986484" y="106661"/>
                  <a:pt x="2984003" y="110382"/>
                  <a:pt x="2984003" y="112862"/>
                </a:cubicBezTo>
                <a:cubicBezTo>
                  <a:pt x="2984003" y="115342"/>
                  <a:pt x="2979043" y="116582"/>
                  <a:pt x="2969121" y="116582"/>
                </a:cubicBezTo>
                <a:cubicBezTo>
                  <a:pt x="2959199" y="116582"/>
                  <a:pt x="2951757" y="116582"/>
                  <a:pt x="2946796" y="116582"/>
                </a:cubicBezTo>
                <a:lnTo>
                  <a:pt x="2961679" y="109141"/>
                </a:lnTo>
                <a:lnTo>
                  <a:pt x="2976562" y="101700"/>
                </a:lnTo>
                <a:lnTo>
                  <a:pt x="2954238" y="94258"/>
                </a:lnTo>
                <a:lnTo>
                  <a:pt x="2939355" y="86817"/>
                </a:lnTo>
                <a:lnTo>
                  <a:pt x="2924472" y="86817"/>
                </a:lnTo>
                <a:lnTo>
                  <a:pt x="2909589" y="94258"/>
                </a:lnTo>
                <a:cubicBezTo>
                  <a:pt x="2904629" y="99219"/>
                  <a:pt x="2900908" y="100459"/>
                  <a:pt x="2898427" y="97979"/>
                </a:cubicBezTo>
                <a:cubicBezTo>
                  <a:pt x="2895947" y="95499"/>
                  <a:pt x="2897187" y="91778"/>
                  <a:pt x="2902148" y="86817"/>
                </a:cubicBezTo>
                <a:cubicBezTo>
                  <a:pt x="2907109" y="81855"/>
                  <a:pt x="2915791" y="78135"/>
                  <a:pt x="2928193" y="75655"/>
                </a:cubicBezTo>
                <a:cubicBezTo>
                  <a:pt x="2931294" y="75035"/>
                  <a:pt x="2934084" y="74647"/>
                  <a:pt x="2936564" y="74492"/>
                </a:cubicBezTo>
                <a:close/>
                <a:moveTo>
                  <a:pt x="3326308" y="64493"/>
                </a:moveTo>
                <a:cubicBezTo>
                  <a:pt x="3331269" y="64493"/>
                  <a:pt x="3336230" y="66973"/>
                  <a:pt x="3341191" y="71934"/>
                </a:cubicBezTo>
                <a:lnTo>
                  <a:pt x="3341191" y="79375"/>
                </a:lnTo>
                <a:cubicBezTo>
                  <a:pt x="3336230" y="79375"/>
                  <a:pt x="3331269" y="76895"/>
                  <a:pt x="3326308" y="71934"/>
                </a:cubicBezTo>
                <a:cubicBezTo>
                  <a:pt x="3321347" y="66973"/>
                  <a:pt x="3321347" y="64493"/>
                  <a:pt x="3326308" y="64493"/>
                </a:cubicBezTo>
                <a:close/>
                <a:moveTo>
                  <a:pt x="2816572" y="64493"/>
                </a:moveTo>
                <a:cubicBezTo>
                  <a:pt x="2819052" y="64493"/>
                  <a:pt x="2825253" y="66973"/>
                  <a:pt x="2835175" y="71934"/>
                </a:cubicBezTo>
                <a:lnTo>
                  <a:pt x="2835175" y="79375"/>
                </a:lnTo>
                <a:lnTo>
                  <a:pt x="2820292" y="71934"/>
                </a:lnTo>
                <a:cubicBezTo>
                  <a:pt x="2815332" y="66973"/>
                  <a:pt x="2814091" y="64493"/>
                  <a:pt x="2816572" y="64493"/>
                </a:cubicBezTo>
                <a:close/>
                <a:moveTo>
                  <a:pt x="4509492" y="27285"/>
                </a:moveTo>
                <a:cubicBezTo>
                  <a:pt x="4509492" y="27285"/>
                  <a:pt x="4509492" y="29766"/>
                  <a:pt x="4509492" y="34727"/>
                </a:cubicBezTo>
                <a:cubicBezTo>
                  <a:pt x="4509492" y="39688"/>
                  <a:pt x="4509492" y="42168"/>
                  <a:pt x="4509492" y="42168"/>
                </a:cubicBezTo>
                <a:cubicBezTo>
                  <a:pt x="4504530" y="42168"/>
                  <a:pt x="4502050" y="39688"/>
                  <a:pt x="4502050" y="34727"/>
                </a:cubicBezTo>
                <a:cubicBezTo>
                  <a:pt x="4502050" y="29766"/>
                  <a:pt x="4504530" y="27285"/>
                  <a:pt x="4509492" y="27285"/>
                </a:cubicBezTo>
                <a:close/>
                <a:moveTo>
                  <a:pt x="4509492" y="12403"/>
                </a:moveTo>
                <a:cubicBezTo>
                  <a:pt x="4516933" y="12403"/>
                  <a:pt x="4524374" y="14883"/>
                  <a:pt x="4531816" y="19844"/>
                </a:cubicBezTo>
                <a:cubicBezTo>
                  <a:pt x="4536777" y="19844"/>
                  <a:pt x="4540498" y="21085"/>
                  <a:pt x="4542978" y="23565"/>
                </a:cubicBezTo>
                <a:cubicBezTo>
                  <a:pt x="4545458" y="26045"/>
                  <a:pt x="4549179" y="27285"/>
                  <a:pt x="4554140" y="27285"/>
                </a:cubicBezTo>
                <a:cubicBezTo>
                  <a:pt x="4564061" y="27285"/>
                  <a:pt x="4569023" y="28526"/>
                  <a:pt x="4569023" y="31006"/>
                </a:cubicBezTo>
                <a:cubicBezTo>
                  <a:pt x="4569023" y="33486"/>
                  <a:pt x="4569023" y="34727"/>
                  <a:pt x="4569023" y="34727"/>
                </a:cubicBezTo>
                <a:cubicBezTo>
                  <a:pt x="4569023" y="44648"/>
                  <a:pt x="4569023" y="49610"/>
                  <a:pt x="4569023" y="49610"/>
                </a:cubicBezTo>
                <a:cubicBezTo>
                  <a:pt x="4569023" y="49610"/>
                  <a:pt x="4562822" y="49610"/>
                  <a:pt x="4550419" y="49610"/>
                </a:cubicBezTo>
                <a:cubicBezTo>
                  <a:pt x="4538017" y="49610"/>
                  <a:pt x="4531816" y="49610"/>
                  <a:pt x="4531816" y="49610"/>
                </a:cubicBezTo>
                <a:lnTo>
                  <a:pt x="4546699" y="42168"/>
                </a:lnTo>
                <a:cubicBezTo>
                  <a:pt x="4551660" y="42168"/>
                  <a:pt x="4556620" y="42168"/>
                  <a:pt x="4561581" y="42168"/>
                </a:cubicBezTo>
                <a:lnTo>
                  <a:pt x="4539257" y="34727"/>
                </a:lnTo>
                <a:lnTo>
                  <a:pt x="4524374" y="27285"/>
                </a:lnTo>
                <a:lnTo>
                  <a:pt x="4509492" y="19844"/>
                </a:lnTo>
                <a:cubicBezTo>
                  <a:pt x="4499570" y="19844"/>
                  <a:pt x="4493368" y="22324"/>
                  <a:pt x="4490888" y="27285"/>
                </a:cubicBezTo>
                <a:cubicBezTo>
                  <a:pt x="4488408" y="32247"/>
                  <a:pt x="4485927" y="33486"/>
                  <a:pt x="4483447" y="31006"/>
                </a:cubicBezTo>
                <a:cubicBezTo>
                  <a:pt x="4480967" y="28526"/>
                  <a:pt x="4482206" y="24805"/>
                  <a:pt x="4487167" y="19844"/>
                </a:cubicBezTo>
                <a:cubicBezTo>
                  <a:pt x="4494609" y="14883"/>
                  <a:pt x="4502050" y="12403"/>
                  <a:pt x="4509492" y="12403"/>
                </a:cubicBezTo>
                <a:close/>
                <a:moveTo>
                  <a:pt x="4457402" y="12403"/>
                </a:moveTo>
                <a:cubicBezTo>
                  <a:pt x="4462363" y="17364"/>
                  <a:pt x="4459882" y="19844"/>
                  <a:pt x="4449960" y="19844"/>
                </a:cubicBezTo>
                <a:cubicBezTo>
                  <a:pt x="4449960" y="14883"/>
                  <a:pt x="4452440" y="12403"/>
                  <a:pt x="4457402" y="12403"/>
                </a:cubicBezTo>
                <a:close/>
                <a:moveTo>
                  <a:pt x="4408102" y="310"/>
                </a:moveTo>
                <a:cubicBezTo>
                  <a:pt x="4411203" y="931"/>
                  <a:pt x="4415234" y="2481"/>
                  <a:pt x="4420195" y="4961"/>
                </a:cubicBezTo>
                <a:lnTo>
                  <a:pt x="4420195" y="19844"/>
                </a:lnTo>
                <a:cubicBezTo>
                  <a:pt x="4415233" y="14883"/>
                  <a:pt x="4410273" y="11162"/>
                  <a:pt x="4405312" y="8682"/>
                </a:cubicBezTo>
                <a:cubicBezTo>
                  <a:pt x="4400351" y="6202"/>
                  <a:pt x="4399111" y="3721"/>
                  <a:pt x="4401591" y="1241"/>
                </a:cubicBezTo>
                <a:cubicBezTo>
                  <a:pt x="4402831" y="1"/>
                  <a:pt x="4405002" y="-309"/>
                  <a:pt x="4408102" y="3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2"/>
          </p:nvPr>
        </p:nvSpPr>
        <p:spPr>
          <a:xfrm>
            <a:off x="7065595" y="1126324"/>
            <a:ext cx="4229836" cy="4105680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150544" y="5691305"/>
            <a:ext cx="11986912" cy="1083809"/>
          </a:xfrm>
        </p:spPr>
        <p:txBody>
          <a:bodyPr anchor="b"/>
          <a:lstStyle>
            <a:lvl1pPr algn="ctr">
              <a:lnSpc>
                <a:spcPct val="80000"/>
              </a:lnSpc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150544" y="7714207"/>
            <a:ext cx="11986912" cy="1484574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150544" y="6648552"/>
            <a:ext cx="11986912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902575" y="7511613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ldLvl="0" animBg="1"/>
      <p:bldP spid="7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377371" y="0"/>
            <a:ext cx="7605488" cy="10285413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400" i="1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8198127" y="1698172"/>
            <a:ext cx="8577313" cy="3316192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198127" y="5994399"/>
            <a:ext cx="8577313" cy="3251201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8198126" y="5234770"/>
            <a:ext cx="857731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674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674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bldLvl="0" animBg="1"/>
      <p:bldP spid="11" grpId="0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2683724"/>
            <a:ext cx="18288000" cy="61699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834742" y="1364343"/>
            <a:ext cx="6618516" cy="8921070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anchor="b"/>
          <a:lstStyle>
            <a:lvl1pPr algn="ctr">
              <a:defRPr b="0" i="1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72470" y="3700640"/>
            <a:ext cx="5162272" cy="173111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72470" y="3004511"/>
            <a:ext cx="516227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72470" y="678988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72470" y="6093751"/>
            <a:ext cx="516227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2453258" y="370064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r"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2453258" y="3004511"/>
            <a:ext cx="5162272" cy="759629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453258" y="678988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r"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2453258" y="6093751"/>
            <a:ext cx="5162272" cy="759629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 bldLvl="0" animBg="1"/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-1" y="41311"/>
            <a:ext cx="18288001" cy="9710532"/>
          </a:xfrm>
          <a:custGeom>
            <a:avLst/>
            <a:gdLst>
              <a:gd name="connsiteX0" fmla="*/ 17045741 w 18288001"/>
              <a:gd name="connsiteY0" fmla="*/ 9693672 h 9710532"/>
              <a:gd name="connsiteX1" fmla="*/ 17083385 w 18288001"/>
              <a:gd name="connsiteY1" fmla="*/ 9703937 h 9710532"/>
              <a:gd name="connsiteX2" fmla="*/ 17015369 w 18288001"/>
              <a:gd name="connsiteY2" fmla="*/ 9710532 h 9710532"/>
              <a:gd name="connsiteX3" fmla="*/ 16987851 w 18288001"/>
              <a:gd name="connsiteY3" fmla="*/ 9694645 h 9710532"/>
              <a:gd name="connsiteX4" fmla="*/ 17045741 w 18288001"/>
              <a:gd name="connsiteY4" fmla="*/ 9693672 h 9710532"/>
              <a:gd name="connsiteX5" fmla="*/ 16134637 w 18288001"/>
              <a:gd name="connsiteY5" fmla="*/ 9679023 h 9710532"/>
              <a:gd name="connsiteX6" fmla="*/ 16159246 w 18288001"/>
              <a:gd name="connsiteY6" fmla="*/ 9684058 h 9710532"/>
              <a:gd name="connsiteX7" fmla="*/ 16141517 w 18288001"/>
              <a:gd name="connsiteY7" fmla="*/ 9682993 h 9710532"/>
              <a:gd name="connsiteX8" fmla="*/ 16134637 w 18288001"/>
              <a:gd name="connsiteY8" fmla="*/ 9679023 h 9710532"/>
              <a:gd name="connsiteX9" fmla="*/ 15330643 w 18288001"/>
              <a:gd name="connsiteY9" fmla="*/ 9673471 h 9710532"/>
              <a:gd name="connsiteX10" fmla="*/ 15355254 w 18288001"/>
              <a:gd name="connsiteY10" fmla="*/ 9678507 h 9710532"/>
              <a:gd name="connsiteX11" fmla="*/ 15319793 w 18288001"/>
              <a:gd name="connsiteY11" fmla="*/ 9676379 h 9710532"/>
              <a:gd name="connsiteX12" fmla="*/ 16049954 w 18288001"/>
              <a:gd name="connsiteY12" fmla="*/ 9666820 h 9710532"/>
              <a:gd name="connsiteX13" fmla="*/ 16134637 w 18288001"/>
              <a:gd name="connsiteY13" fmla="*/ 9679023 h 9710532"/>
              <a:gd name="connsiteX14" fmla="*/ 16039103 w 18288001"/>
              <a:gd name="connsiteY14" fmla="*/ 9669728 h 9710532"/>
              <a:gd name="connsiteX15" fmla="*/ 15243053 w 18288001"/>
              <a:gd name="connsiteY15" fmla="*/ 9650419 h 9710532"/>
              <a:gd name="connsiteX16" fmla="*/ 15259721 w 18288001"/>
              <a:gd name="connsiteY16" fmla="*/ 9669214 h 9710532"/>
              <a:gd name="connsiteX17" fmla="*/ 15238019 w 18288001"/>
              <a:gd name="connsiteY17" fmla="*/ 9675029 h 9710532"/>
              <a:gd name="connsiteX18" fmla="*/ 15224259 w 18288001"/>
              <a:gd name="connsiteY18" fmla="*/ 9667086 h 9710532"/>
              <a:gd name="connsiteX19" fmla="*/ 14073591 w 18288001"/>
              <a:gd name="connsiteY19" fmla="*/ 9626490 h 9710532"/>
              <a:gd name="connsiteX20" fmla="*/ 14132210 w 18288001"/>
              <a:gd name="connsiteY20" fmla="*/ 9628230 h 9710532"/>
              <a:gd name="connsiteX21" fmla="*/ 14169125 w 18288001"/>
              <a:gd name="connsiteY21" fmla="*/ 9635784 h 9710532"/>
              <a:gd name="connsiteX22" fmla="*/ 14101109 w 18288001"/>
              <a:gd name="connsiteY22" fmla="*/ 9642378 h 9710532"/>
              <a:gd name="connsiteX23" fmla="*/ 14073591 w 18288001"/>
              <a:gd name="connsiteY23" fmla="*/ 9626490 h 9710532"/>
              <a:gd name="connsiteX24" fmla="*/ 13780498 w 18288001"/>
              <a:gd name="connsiteY24" fmla="*/ 9617795 h 9710532"/>
              <a:gd name="connsiteX25" fmla="*/ 13806562 w 18288001"/>
              <a:gd name="connsiteY25" fmla="*/ 9628258 h 9710532"/>
              <a:gd name="connsiteX26" fmla="*/ 13776526 w 18288001"/>
              <a:gd name="connsiteY26" fmla="*/ 9624676 h 9710532"/>
              <a:gd name="connsiteX27" fmla="*/ 13764220 w 18288001"/>
              <a:gd name="connsiteY27" fmla="*/ 9622157 h 9710532"/>
              <a:gd name="connsiteX28" fmla="*/ 13757341 w 18288001"/>
              <a:gd name="connsiteY28" fmla="*/ 9618185 h 9710532"/>
              <a:gd name="connsiteX29" fmla="*/ 13780498 w 18288001"/>
              <a:gd name="connsiteY29" fmla="*/ 9617795 h 9710532"/>
              <a:gd name="connsiteX30" fmla="*/ 12566174 w 18288001"/>
              <a:gd name="connsiteY30" fmla="*/ 9600071 h 9710532"/>
              <a:gd name="connsiteX31" fmla="*/ 12608515 w 18288001"/>
              <a:gd name="connsiteY31" fmla="*/ 9606174 h 9710532"/>
              <a:gd name="connsiteX32" fmla="*/ 12661709 w 18288001"/>
              <a:gd name="connsiteY32" fmla="*/ 9609366 h 9710532"/>
              <a:gd name="connsiteX33" fmla="*/ 12700079 w 18288001"/>
              <a:gd name="connsiteY33" fmla="*/ 9622344 h 9710532"/>
              <a:gd name="connsiteX34" fmla="*/ 12771001 w 18288001"/>
              <a:gd name="connsiteY34" fmla="*/ 9626602 h 9710532"/>
              <a:gd name="connsiteX35" fmla="*/ 12807918 w 18288001"/>
              <a:gd name="connsiteY35" fmla="*/ 9634156 h 9710532"/>
              <a:gd name="connsiteX36" fmla="*/ 12831074 w 18288001"/>
              <a:gd name="connsiteY36" fmla="*/ 9633768 h 9710532"/>
              <a:gd name="connsiteX37" fmla="*/ 12892600 w 18288001"/>
              <a:gd name="connsiteY37" fmla="*/ 9646358 h 9710532"/>
              <a:gd name="connsiteX38" fmla="*/ 12929516 w 18288001"/>
              <a:gd name="connsiteY38" fmla="*/ 9653912 h 9710532"/>
              <a:gd name="connsiteX39" fmla="*/ 12896961 w 18288001"/>
              <a:gd name="connsiteY39" fmla="*/ 9662635 h 9710532"/>
              <a:gd name="connsiteX40" fmla="*/ 12776817 w 18288001"/>
              <a:gd name="connsiteY40" fmla="*/ 9648306 h 9710532"/>
              <a:gd name="connsiteX41" fmla="*/ 12752207 w 18288001"/>
              <a:gd name="connsiteY41" fmla="*/ 9643270 h 9710532"/>
              <a:gd name="connsiteX42" fmla="*/ 12667524 w 18288001"/>
              <a:gd name="connsiteY42" fmla="*/ 9631067 h 9710532"/>
              <a:gd name="connsiteX43" fmla="*/ 12607452 w 18288001"/>
              <a:gd name="connsiteY43" fmla="*/ 9623904 h 9710532"/>
              <a:gd name="connsiteX44" fmla="*/ 12589720 w 18288001"/>
              <a:gd name="connsiteY44" fmla="*/ 9622839 h 9710532"/>
              <a:gd name="connsiteX45" fmla="*/ 12571990 w 18288001"/>
              <a:gd name="connsiteY45" fmla="*/ 9621775 h 9710532"/>
              <a:gd name="connsiteX46" fmla="*/ 14691552 w 18288001"/>
              <a:gd name="connsiteY46" fmla="*/ 9588844 h 9710532"/>
              <a:gd name="connsiteX47" fmla="*/ 14694457 w 18288001"/>
              <a:gd name="connsiteY47" fmla="*/ 9599695 h 9710532"/>
              <a:gd name="connsiteX48" fmla="*/ 14683606 w 18288001"/>
              <a:gd name="connsiteY48" fmla="*/ 9602603 h 9710532"/>
              <a:gd name="connsiteX49" fmla="*/ 14680699 w 18288001"/>
              <a:gd name="connsiteY49" fmla="*/ 9591752 h 9710532"/>
              <a:gd name="connsiteX50" fmla="*/ 14691552 w 18288001"/>
              <a:gd name="connsiteY50" fmla="*/ 9588844 h 9710532"/>
              <a:gd name="connsiteX51" fmla="*/ 5736235 w 18288001"/>
              <a:gd name="connsiteY51" fmla="*/ 9578504 h 9710532"/>
              <a:gd name="connsiteX52" fmla="*/ 5760993 w 18288001"/>
              <a:gd name="connsiteY52" fmla="*/ 9582756 h 9710532"/>
              <a:gd name="connsiteX53" fmla="*/ 5739487 w 18288001"/>
              <a:gd name="connsiteY53" fmla="*/ 9589257 h 9710532"/>
              <a:gd name="connsiteX54" fmla="*/ 5523165 w 18288001"/>
              <a:gd name="connsiteY54" fmla="*/ 9572489 h 9710532"/>
              <a:gd name="connsiteX55" fmla="*/ 5551174 w 18288001"/>
              <a:gd name="connsiteY55" fmla="*/ 9587495 h 9710532"/>
              <a:gd name="connsiteX56" fmla="*/ 5490905 w 18288001"/>
              <a:gd name="connsiteY56" fmla="*/ 9582239 h 9710532"/>
              <a:gd name="connsiteX57" fmla="*/ 5523165 w 18288001"/>
              <a:gd name="connsiteY57" fmla="*/ 9572489 h 9710532"/>
              <a:gd name="connsiteX58" fmla="*/ 12349042 w 18288001"/>
              <a:gd name="connsiteY58" fmla="*/ 9571024 h 9710532"/>
              <a:gd name="connsiteX59" fmla="*/ 12396809 w 18288001"/>
              <a:gd name="connsiteY59" fmla="*/ 9575671 h 9710532"/>
              <a:gd name="connsiteX60" fmla="*/ 12492343 w 18288001"/>
              <a:gd name="connsiteY60" fmla="*/ 9584964 h 9710532"/>
              <a:gd name="connsiteX61" fmla="*/ 12499223 w 18288001"/>
              <a:gd name="connsiteY61" fmla="*/ 9588935 h 9710532"/>
              <a:gd name="connsiteX62" fmla="*/ 12519862 w 18288001"/>
              <a:gd name="connsiteY62" fmla="*/ 9600852 h 9710532"/>
              <a:gd name="connsiteX63" fmla="*/ 12555323 w 18288001"/>
              <a:gd name="connsiteY63" fmla="*/ 9602979 h 9710532"/>
              <a:gd name="connsiteX64" fmla="*/ 12509009 w 18288001"/>
              <a:gd name="connsiteY64" fmla="*/ 9603760 h 9710532"/>
              <a:gd name="connsiteX65" fmla="*/ 12443512 w 18288001"/>
              <a:gd name="connsiteY65" fmla="*/ 9598048 h 9710532"/>
              <a:gd name="connsiteX66" fmla="*/ 12383439 w 18288001"/>
              <a:gd name="connsiteY66" fmla="*/ 9590883 h 9710532"/>
              <a:gd name="connsiteX67" fmla="*/ 12353403 w 18288001"/>
              <a:gd name="connsiteY67" fmla="*/ 9587302 h 9710532"/>
              <a:gd name="connsiteX68" fmla="*/ 12317942 w 18288001"/>
              <a:gd name="connsiteY68" fmla="*/ 9585173 h 9710532"/>
              <a:gd name="connsiteX69" fmla="*/ 12305636 w 18288001"/>
              <a:gd name="connsiteY69" fmla="*/ 9582654 h 9710532"/>
              <a:gd name="connsiteX70" fmla="*/ 12282479 w 18288001"/>
              <a:gd name="connsiteY70" fmla="*/ 9583044 h 9710532"/>
              <a:gd name="connsiteX71" fmla="*/ 12257869 w 18288001"/>
              <a:gd name="connsiteY71" fmla="*/ 9578008 h 9710532"/>
              <a:gd name="connsiteX72" fmla="*/ 12315034 w 18288001"/>
              <a:gd name="connsiteY72" fmla="*/ 9574321 h 9710532"/>
              <a:gd name="connsiteX73" fmla="*/ 12349042 w 18288001"/>
              <a:gd name="connsiteY73" fmla="*/ 9571024 h 9710532"/>
              <a:gd name="connsiteX74" fmla="*/ 5438141 w 18288001"/>
              <a:gd name="connsiteY74" fmla="*/ 9562980 h 9710532"/>
              <a:gd name="connsiteX75" fmla="*/ 5473652 w 18288001"/>
              <a:gd name="connsiteY75" fmla="*/ 9563983 h 9710532"/>
              <a:gd name="connsiteX76" fmla="*/ 5466146 w 18288001"/>
              <a:gd name="connsiteY76" fmla="*/ 9577987 h 9710532"/>
              <a:gd name="connsiteX77" fmla="*/ 5455393 w 18288001"/>
              <a:gd name="connsiteY77" fmla="*/ 9581236 h 9710532"/>
              <a:gd name="connsiteX78" fmla="*/ 5398375 w 18288001"/>
              <a:gd name="connsiteY78" fmla="*/ 9586735 h 9710532"/>
              <a:gd name="connsiteX79" fmla="*/ 5373616 w 18288001"/>
              <a:gd name="connsiteY79" fmla="*/ 9582481 h 9710532"/>
              <a:gd name="connsiteX80" fmla="*/ 5359614 w 18288001"/>
              <a:gd name="connsiteY80" fmla="*/ 9574977 h 9710532"/>
              <a:gd name="connsiteX81" fmla="*/ 5320350 w 18288001"/>
              <a:gd name="connsiteY81" fmla="*/ 9580977 h 9710532"/>
              <a:gd name="connsiteX82" fmla="*/ 5267082 w 18288001"/>
              <a:gd name="connsiteY82" fmla="*/ 9579473 h 9710532"/>
              <a:gd name="connsiteX83" fmla="*/ 5246074 w 18288001"/>
              <a:gd name="connsiteY83" fmla="*/ 9568218 h 9710532"/>
              <a:gd name="connsiteX84" fmla="*/ 5274586 w 18288001"/>
              <a:gd name="connsiteY84" fmla="*/ 9565469 h 9710532"/>
              <a:gd name="connsiteX85" fmla="*/ 5299345 w 18288001"/>
              <a:gd name="connsiteY85" fmla="*/ 9569721 h 9710532"/>
              <a:gd name="connsiteX86" fmla="*/ 5310095 w 18288001"/>
              <a:gd name="connsiteY86" fmla="*/ 9566472 h 9710532"/>
              <a:gd name="connsiteX87" fmla="*/ 5333231 w 18288001"/>
              <a:gd name="connsiteY87" fmla="*/ 9565348 h 9710532"/>
              <a:gd name="connsiteX88" fmla="*/ 5379496 w 18288001"/>
              <a:gd name="connsiteY88" fmla="*/ 9563099 h 9710532"/>
              <a:gd name="connsiteX89" fmla="*/ 5405877 w 18288001"/>
              <a:gd name="connsiteY89" fmla="*/ 9572729 h 9710532"/>
              <a:gd name="connsiteX90" fmla="*/ 5416631 w 18288001"/>
              <a:gd name="connsiteY90" fmla="*/ 9569480 h 9710532"/>
              <a:gd name="connsiteX91" fmla="*/ 5438141 w 18288001"/>
              <a:gd name="connsiteY91" fmla="*/ 9562980 h 9710532"/>
              <a:gd name="connsiteX92" fmla="*/ 14789213 w 18288001"/>
              <a:gd name="connsiteY92" fmla="*/ 9562676 h 9710532"/>
              <a:gd name="connsiteX93" fmla="*/ 14802973 w 18288001"/>
              <a:gd name="connsiteY93" fmla="*/ 9570619 h 9710532"/>
              <a:gd name="connsiteX94" fmla="*/ 14792119 w 18288001"/>
              <a:gd name="connsiteY94" fmla="*/ 9573527 h 9710532"/>
              <a:gd name="connsiteX95" fmla="*/ 14718290 w 18288001"/>
              <a:gd name="connsiteY95" fmla="*/ 9558419 h 9710532"/>
              <a:gd name="connsiteX96" fmla="*/ 14721198 w 18288001"/>
              <a:gd name="connsiteY96" fmla="*/ 9569271 h 9710532"/>
              <a:gd name="connsiteX97" fmla="*/ 14710347 w 18288001"/>
              <a:gd name="connsiteY97" fmla="*/ 9572178 h 9710532"/>
              <a:gd name="connsiteX98" fmla="*/ 14519278 w 18288001"/>
              <a:gd name="connsiteY98" fmla="*/ 9553591 h 9710532"/>
              <a:gd name="connsiteX99" fmla="*/ 14545342 w 18288001"/>
              <a:gd name="connsiteY99" fmla="*/ 9564053 h 9710532"/>
              <a:gd name="connsiteX100" fmla="*/ 14546796 w 18288001"/>
              <a:gd name="connsiteY100" fmla="*/ 9569478 h 9710532"/>
              <a:gd name="connsiteX101" fmla="*/ 14533037 w 18288001"/>
              <a:gd name="connsiteY101" fmla="*/ 9561536 h 9710532"/>
              <a:gd name="connsiteX102" fmla="*/ 14508426 w 18288001"/>
              <a:gd name="connsiteY102" fmla="*/ 9556499 h 9710532"/>
              <a:gd name="connsiteX103" fmla="*/ 7489059 w 18288001"/>
              <a:gd name="connsiteY103" fmla="*/ 9553365 h 9710532"/>
              <a:gd name="connsiteX104" fmla="*/ 7492311 w 18288001"/>
              <a:gd name="connsiteY104" fmla="*/ 9564117 h 9710532"/>
              <a:gd name="connsiteX105" fmla="*/ 7478309 w 18288001"/>
              <a:gd name="connsiteY105" fmla="*/ 9556614 h 9710532"/>
              <a:gd name="connsiteX106" fmla="*/ 13590636 w 18288001"/>
              <a:gd name="connsiteY106" fmla="*/ 9549457 h 9710532"/>
              <a:gd name="connsiteX107" fmla="*/ 13599501 w 18288001"/>
              <a:gd name="connsiteY107" fmla="*/ 9549988 h 9710532"/>
              <a:gd name="connsiteX108" fmla="*/ 13611806 w 18288001"/>
              <a:gd name="connsiteY108" fmla="*/ 9552507 h 9710532"/>
              <a:gd name="connsiteX109" fmla="*/ 13590103 w 18288001"/>
              <a:gd name="connsiteY109" fmla="*/ 9558323 h 9710532"/>
              <a:gd name="connsiteX110" fmla="*/ 13588647 w 18288001"/>
              <a:gd name="connsiteY110" fmla="*/ 9552897 h 9710532"/>
              <a:gd name="connsiteX111" fmla="*/ 13590636 w 18288001"/>
              <a:gd name="connsiteY111" fmla="*/ 9549457 h 9710532"/>
              <a:gd name="connsiteX112" fmla="*/ 14622756 w 18288001"/>
              <a:gd name="connsiteY112" fmla="*/ 9549125 h 9710532"/>
              <a:gd name="connsiteX113" fmla="*/ 14671976 w 18288001"/>
              <a:gd name="connsiteY113" fmla="*/ 9559198 h 9710532"/>
              <a:gd name="connsiteX114" fmla="*/ 14674883 w 18288001"/>
              <a:gd name="connsiteY114" fmla="*/ 9570049 h 9710532"/>
              <a:gd name="connsiteX115" fmla="*/ 14651728 w 18288001"/>
              <a:gd name="connsiteY115" fmla="*/ 9570438 h 9710532"/>
              <a:gd name="connsiteX116" fmla="*/ 14639422 w 18288001"/>
              <a:gd name="connsiteY116" fmla="*/ 9567921 h 9710532"/>
              <a:gd name="connsiteX117" fmla="*/ 14603961 w 18288001"/>
              <a:gd name="connsiteY117" fmla="*/ 9565791 h 9710532"/>
              <a:gd name="connsiteX118" fmla="*/ 14601053 w 18288001"/>
              <a:gd name="connsiteY118" fmla="*/ 9554940 h 9710532"/>
              <a:gd name="connsiteX119" fmla="*/ 14622756 w 18288001"/>
              <a:gd name="connsiteY119" fmla="*/ 9549125 h 9710532"/>
              <a:gd name="connsiteX120" fmla="*/ 14192176 w 18288001"/>
              <a:gd name="connsiteY120" fmla="*/ 9548194 h 9710532"/>
              <a:gd name="connsiteX121" fmla="*/ 14263100 w 18288001"/>
              <a:gd name="connsiteY121" fmla="*/ 9552451 h 9710532"/>
              <a:gd name="connsiteX122" fmla="*/ 14298562 w 18288001"/>
              <a:gd name="connsiteY122" fmla="*/ 9554580 h 9710532"/>
              <a:gd name="connsiteX123" fmla="*/ 14334024 w 18288001"/>
              <a:gd name="connsiteY123" fmla="*/ 9556707 h 9710532"/>
              <a:gd name="connsiteX124" fmla="*/ 14326080 w 18288001"/>
              <a:gd name="connsiteY124" fmla="*/ 9570467 h 9710532"/>
              <a:gd name="connsiteX125" fmla="*/ 14307284 w 18288001"/>
              <a:gd name="connsiteY125" fmla="*/ 9587133 h 9710532"/>
              <a:gd name="connsiteX126" fmla="*/ 14258066 w 18288001"/>
              <a:gd name="connsiteY126" fmla="*/ 9577060 h 9710532"/>
              <a:gd name="connsiteX127" fmla="*/ 14219695 w 18288001"/>
              <a:gd name="connsiteY127" fmla="*/ 9564082 h 9710532"/>
              <a:gd name="connsiteX128" fmla="*/ 14205936 w 18288001"/>
              <a:gd name="connsiteY128" fmla="*/ 9556137 h 9710532"/>
              <a:gd name="connsiteX129" fmla="*/ 4692396 w 18288001"/>
              <a:gd name="connsiteY129" fmla="*/ 9541924 h 9710532"/>
              <a:gd name="connsiteX130" fmla="*/ 4706399 w 18288001"/>
              <a:gd name="connsiteY130" fmla="*/ 9549426 h 9710532"/>
              <a:gd name="connsiteX131" fmla="*/ 4695646 w 18288001"/>
              <a:gd name="connsiteY131" fmla="*/ 9552676 h 9710532"/>
              <a:gd name="connsiteX132" fmla="*/ 13747838 w 18288001"/>
              <a:gd name="connsiteY132" fmla="*/ 9539317 h 9710532"/>
              <a:gd name="connsiteX133" fmla="*/ 13761598 w 18288001"/>
              <a:gd name="connsiteY133" fmla="*/ 9547262 h 9710532"/>
              <a:gd name="connsiteX134" fmla="*/ 13750746 w 18288001"/>
              <a:gd name="connsiteY134" fmla="*/ 9550169 h 9710532"/>
              <a:gd name="connsiteX135" fmla="*/ 13736989 w 18288001"/>
              <a:gd name="connsiteY135" fmla="*/ 9542224 h 9710532"/>
              <a:gd name="connsiteX136" fmla="*/ 13747838 w 18288001"/>
              <a:gd name="connsiteY136" fmla="*/ 9539317 h 9710532"/>
              <a:gd name="connsiteX137" fmla="*/ 16353017 w 18288001"/>
              <a:gd name="connsiteY137" fmla="*/ 9539094 h 9710532"/>
              <a:gd name="connsiteX138" fmla="*/ 16377626 w 18288001"/>
              <a:gd name="connsiteY138" fmla="*/ 9544130 h 9710532"/>
              <a:gd name="connsiteX139" fmla="*/ 16366773 w 18288001"/>
              <a:gd name="connsiteY139" fmla="*/ 9547038 h 9710532"/>
              <a:gd name="connsiteX140" fmla="*/ 16345072 w 18288001"/>
              <a:gd name="connsiteY140" fmla="*/ 9552853 h 9710532"/>
              <a:gd name="connsiteX141" fmla="*/ 16342164 w 18288001"/>
              <a:gd name="connsiteY141" fmla="*/ 9542002 h 9710532"/>
              <a:gd name="connsiteX142" fmla="*/ 7308251 w 18288001"/>
              <a:gd name="connsiteY142" fmla="*/ 9537596 h 9710532"/>
              <a:gd name="connsiteX143" fmla="*/ 7322258 w 18288001"/>
              <a:gd name="connsiteY143" fmla="*/ 9545100 h 9710532"/>
              <a:gd name="connsiteX144" fmla="*/ 7325510 w 18288001"/>
              <a:gd name="connsiteY144" fmla="*/ 9555852 h 9710532"/>
              <a:gd name="connsiteX145" fmla="*/ 7311502 w 18288001"/>
              <a:gd name="connsiteY145" fmla="*/ 9548352 h 9710532"/>
              <a:gd name="connsiteX146" fmla="*/ 14164659 w 18288001"/>
              <a:gd name="connsiteY146" fmla="*/ 9532306 h 9710532"/>
              <a:gd name="connsiteX147" fmla="*/ 14178417 w 18288001"/>
              <a:gd name="connsiteY147" fmla="*/ 9540249 h 9710532"/>
              <a:gd name="connsiteX148" fmla="*/ 14156714 w 18288001"/>
              <a:gd name="connsiteY148" fmla="*/ 9546064 h 9710532"/>
              <a:gd name="connsiteX149" fmla="*/ 14164659 w 18288001"/>
              <a:gd name="connsiteY149" fmla="*/ 9532306 h 9710532"/>
              <a:gd name="connsiteX150" fmla="*/ 4618124 w 18288001"/>
              <a:gd name="connsiteY150" fmla="*/ 9529164 h 9710532"/>
              <a:gd name="connsiteX151" fmla="*/ 4614370 w 18288001"/>
              <a:gd name="connsiteY151" fmla="*/ 9536165 h 9710532"/>
              <a:gd name="connsiteX152" fmla="*/ 4610620 w 18288001"/>
              <a:gd name="connsiteY152" fmla="*/ 9543167 h 9710532"/>
              <a:gd name="connsiteX153" fmla="*/ 4596617 w 18288001"/>
              <a:gd name="connsiteY153" fmla="*/ 9535664 h 9710532"/>
              <a:gd name="connsiteX154" fmla="*/ 4607370 w 18288001"/>
              <a:gd name="connsiteY154" fmla="*/ 9532414 h 9710532"/>
              <a:gd name="connsiteX155" fmla="*/ 4618124 w 18288001"/>
              <a:gd name="connsiteY155" fmla="*/ 9529164 h 9710532"/>
              <a:gd name="connsiteX156" fmla="*/ 16001304 w 18288001"/>
              <a:gd name="connsiteY156" fmla="*/ 9528660 h 9710532"/>
              <a:gd name="connsiteX157" fmla="*/ 16015063 w 18288001"/>
              <a:gd name="connsiteY157" fmla="*/ 9536605 h 9710532"/>
              <a:gd name="connsiteX158" fmla="*/ 16002758 w 18288001"/>
              <a:gd name="connsiteY158" fmla="*/ 9534086 h 9710532"/>
              <a:gd name="connsiteX159" fmla="*/ 16001304 w 18288001"/>
              <a:gd name="connsiteY159" fmla="*/ 9528660 h 9710532"/>
              <a:gd name="connsiteX160" fmla="*/ 13919332 w 18288001"/>
              <a:gd name="connsiteY160" fmla="*/ 9528258 h 9710532"/>
              <a:gd name="connsiteX161" fmla="*/ 13911390 w 18288001"/>
              <a:gd name="connsiteY161" fmla="*/ 9542017 h 9710532"/>
              <a:gd name="connsiteX162" fmla="*/ 13878835 w 18288001"/>
              <a:gd name="connsiteY162" fmla="*/ 9550740 h 9710532"/>
              <a:gd name="connsiteX163" fmla="*/ 13875928 w 18288001"/>
              <a:gd name="connsiteY163" fmla="*/ 9539889 h 9710532"/>
              <a:gd name="connsiteX164" fmla="*/ 13873020 w 18288001"/>
              <a:gd name="connsiteY164" fmla="*/ 9529037 h 9710532"/>
              <a:gd name="connsiteX165" fmla="*/ 13919332 w 18288001"/>
              <a:gd name="connsiteY165" fmla="*/ 9528258 h 9710532"/>
              <a:gd name="connsiteX166" fmla="*/ 4547102 w 18288001"/>
              <a:gd name="connsiteY166" fmla="*/ 9527159 h 9710532"/>
              <a:gd name="connsiteX167" fmla="*/ 4559479 w 18288001"/>
              <a:gd name="connsiteY167" fmla="*/ 9529284 h 9710532"/>
              <a:gd name="connsiteX168" fmla="*/ 4550350 w 18288001"/>
              <a:gd name="connsiteY168" fmla="*/ 9537912 h 9710532"/>
              <a:gd name="connsiteX169" fmla="*/ 4539596 w 18288001"/>
              <a:gd name="connsiteY169" fmla="*/ 9541163 h 9710532"/>
              <a:gd name="connsiteX170" fmla="*/ 4415807 w 18288001"/>
              <a:gd name="connsiteY170" fmla="*/ 9519897 h 9710532"/>
              <a:gd name="connsiteX171" fmla="*/ 4419059 w 18288001"/>
              <a:gd name="connsiteY171" fmla="*/ 9530651 h 9710532"/>
              <a:gd name="connsiteX172" fmla="*/ 4405054 w 18288001"/>
              <a:gd name="connsiteY172" fmla="*/ 9523147 h 9710532"/>
              <a:gd name="connsiteX173" fmla="*/ 13823798 w 18288001"/>
              <a:gd name="connsiteY173" fmla="*/ 9518964 h 9710532"/>
              <a:gd name="connsiteX174" fmla="*/ 13840463 w 18288001"/>
              <a:gd name="connsiteY174" fmla="*/ 9537760 h 9710532"/>
              <a:gd name="connsiteX175" fmla="*/ 13791245 w 18288001"/>
              <a:gd name="connsiteY175" fmla="*/ 9527686 h 9710532"/>
              <a:gd name="connsiteX176" fmla="*/ 13766632 w 18288001"/>
              <a:gd name="connsiteY176" fmla="*/ 9522651 h 9710532"/>
              <a:gd name="connsiteX177" fmla="*/ 7516697 w 18288001"/>
              <a:gd name="connsiteY177" fmla="*/ 9518605 h 9710532"/>
              <a:gd name="connsiteX178" fmla="*/ 7561089 w 18288001"/>
              <a:gd name="connsiteY178" fmla="*/ 9519857 h 9710532"/>
              <a:gd name="connsiteX179" fmla="*/ 7578342 w 18288001"/>
              <a:gd name="connsiteY179" fmla="*/ 9538114 h 9710532"/>
              <a:gd name="connsiteX180" fmla="*/ 7504067 w 18288001"/>
              <a:gd name="connsiteY180" fmla="*/ 9525355 h 9710532"/>
              <a:gd name="connsiteX181" fmla="*/ 7516697 w 18288001"/>
              <a:gd name="connsiteY181" fmla="*/ 9518605 h 9710532"/>
              <a:gd name="connsiteX182" fmla="*/ 16067866 w 18288001"/>
              <a:gd name="connsiteY182" fmla="*/ 9516640 h 9710532"/>
              <a:gd name="connsiteX183" fmla="*/ 16108754 w 18288001"/>
              <a:gd name="connsiteY183" fmla="*/ 9517315 h 9710532"/>
              <a:gd name="connsiteX184" fmla="*/ 16175707 w 18288001"/>
              <a:gd name="connsiteY184" fmla="*/ 9528451 h 9710532"/>
              <a:gd name="connsiteX185" fmla="*/ 16200316 w 18288001"/>
              <a:gd name="connsiteY185" fmla="*/ 9533487 h 9710532"/>
              <a:gd name="connsiteX186" fmla="*/ 16211167 w 18288001"/>
              <a:gd name="connsiteY186" fmla="*/ 9530580 h 9710532"/>
              <a:gd name="connsiteX187" fmla="*/ 16224928 w 18288001"/>
              <a:gd name="connsiteY187" fmla="*/ 9538524 h 9710532"/>
              <a:gd name="connsiteX188" fmla="*/ 16265813 w 18288001"/>
              <a:gd name="connsiteY188" fmla="*/ 9539198 h 9710532"/>
              <a:gd name="connsiteX189" fmla="*/ 16285000 w 18288001"/>
              <a:gd name="connsiteY189" fmla="*/ 9545688 h 9710532"/>
              <a:gd name="connsiteX190" fmla="*/ 16238685 w 18288001"/>
              <a:gd name="connsiteY190" fmla="*/ 9546467 h 9710532"/>
              <a:gd name="connsiteX191" fmla="*/ 16185493 w 18288001"/>
              <a:gd name="connsiteY191" fmla="*/ 9543274 h 9710532"/>
              <a:gd name="connsiteX192" fmla="*/ 16156912 w 18288001"/>
              <a:gd name="connsiteY192" fmla="*/ 9545118 h 9710532"/>
              <a:gd name="connsiteX193" fmla="*/ 16146059 w 18288001"/>
              <a:gd name="connsiteY193" fmla="*/ 9548026 h 9710532"/>
              <a:gd name="connsiteX194" fmla="*/ 16132300 w 18288001"/>
              <a:gd name="connsiteY194" fmla="*/ 9540082 h 9710532"/>
              <a:gd name="connsiteX195" fmla="*/ 16107688 w 18288001"/>
              <a:gd name="connsiteY195" fmla="*/ 9535045 h 9710532"/>
              <a:gd name="connsiteX196" fmla="*/ 16050524 w 18288001"/>
              <a:gd name="connsiteY196" fmla="*/ 9538732 h 9710532"/>
              <a:gd name="connsiteX197" fmla="*/ 16012155 w 18288001"/>
              <a:gd name="connsiteY197" fmla="*/ 9525753 h 9710532"/>
              <a:gd name="connsiteX198" fmla="*/ 16035311 w 18288001"/>
              <a:gd name="connsiteY198" fmla="*/ 9525363 h 9710532"/>
              <a:gd name="connsiteX199" fmla="*/ 16051588 w 18288001"/>
              <a:gd name="connsiteY199" fmla="*/ 9521002 h 9710532"/>
              <a:gd name="connsiteX200" fmla="*/ 16067866 w 18288001"/>
              <a:gd name="connsiteY200" fmla="*/ 9516640 h 9710532"/>
              <a:gd name="connsiteX201" fmla="*/ 15660443 w 18288001"/>
              <a:gd name="connsiteY201" fmla="*/ 9515318 h 9710532"/>
              <a:gd name="connsiteX202" fmla="*/ 15657925 w 18288001"/>
              <a:gd name="connsiteY202" fmla="*/ 9527624 h 9710532"/>
              <a:gd name="connsiteX203" fmla="*/ 15649593 w 18288001"/>
              <a:gd name="connsiteY203" fmla="*/ 9518225 h 9710532"/>
              <a:gd name="connsiteX204" fmla="*/ 13496698 w 18288001"/>
              <a:gd name="connsiteY204" fmla="*/ 9513567 h 9710532"/>
              <a:gd name="connsiteX205" fmla="*/ 13499606 w 18288001"/>
              <a:gd name="connsiteY205" fmla="*/ 9524419 h 9710532"/>
              <a:gd name="connsiteX206" fmla="*/ 13474996 w 18288001"/>
              <a:gd name="connsiteY206" fmla="*/ 9519382 h 9710532"/>
              <a:gd name="connsiteX207" fmla="*/ 4366291 w 18288001"/>
              <a:gd name="connsiteY207" fmla="*/ 9511390 h 9710532"/>
              <a:gd name="connsiteX208" fmla="*/ 4391049 w 18288001"/>
              <a:gd name="connsiteY208" fmla="*/ 9515645 h 9710532"/>
              <a:gd name="connsiteX209" fmla="*/ 4380296 w 18288001"/>
              <a:gd name="connsiteY209" fmla="*/ 9518895 h 9710532"/>
              <a:gd name="connsiteX210" fmla="*/ 4358789 w 18288001"/>
              <a:gd name="connsiteY210" fmla="*/ 9525396 h 9710532"/>
              <a:gd name="connsiteX211" fmla="*/ 4289891 w 18288001"/>
              <a:gd name="connsiteY211" fmla="*/ 9511012 h 9710532"/>
              <a:gd name="connsiteX212" fmla="*/ 4302269 w 18288001"/>
              <a:gd name="connsiteY212" fmla="*/ 9513137 h 9710532"/>
              <a:gd name="connsiteX213" fmla="*/ 4298519 w 18288001"/>
              <a:gd name="connsiteY213" fmla="*/ 9520139 h 9710532"/>
              <a:gd name="connsiteX214" fmla="*/ 4284514 w 18288001"/>
              <a:gd name="connsiteY214" fmla="*/ 9512637 h 9710532"/>
              <a:gd name="connsiteX215" fmla="*/ 4289891 w 18288001"/>
              <a:gd name="connsiteY215" fmla="*/ 9511012 h 9710532"/>
              <a:gd name="connsiteX216" fmla="*/ 14553960 w 18288001"/>
              <a:gd name="connsiteY216" fmla="*/ 9509406 h 9710532"/>
              <a:gd name="connsiteX217" fmla="*/ 14560839 w 18288001"/>
              <a:gd name="connsiteY217" fmla="*/ 9513379 h 9710532"/>
              <a:gd name="connsiteX218" fmla="*/ 14578570 w 18288001"/>
              <a:gd name="connsiteY218" fmla="*/ 9514442 h 9710532"/>
              <a:gd name="connsiteX219" fmla="*/ 14567719 w 18288001"/>
              <a:gd name="connsiteY219" fmla="*/ 9517350 h 9710532"/>
              <a:gd name="connsiteX220" fmla="*/ 14556868 w 18288001"/>
              <a:gd name="connsiteY220" fmla="*/ 9520257 h 9710532"/>
              <a:gd name="connsiteX221" fmla="*/ 13867204 w 18288001"/>
              <a:gd name="connsiteY221" fmla="*/ 9507333 h 9710532"/>
              <a:gd name="connsiteX222" fmla="*/ 13870112 w 18288001"/>
              <a:gd name="connsiteY222" fmla="*/ 9518185 h 9710532"/>
              <a:gd name="connsiteX223" fmla="*/ 13856352 w 18288001"/>
              <a:gd name="connsiteY223" fmla="*/ 9510241 h 9710532"/>
              <a:gd name="connsiteX224" fmla="*/ 12785332 w 18288001"/>
              <a:gd name="connsiteY224" fmla="*/ 9506458 h 9710532"/>
              <a:gd name="connsiteX225" fmla="*/ 12797636 w 18288001"/>
              <a:gd name="connsiteY225" fmla="*/ 9508976 h 9710532"/>
              <a:gd name="connsiteX226" fmla="*/ 12788240 w 18288001"/>
              <a:gd name="connsiteY226" fmla="*/ 9517310 h 9710532"/>
              <a:gd name="connsiteX227" fmla="*/ 1976383 w 18288001"/>
              <a:gd name="connsiteY227" fmla="*/ 9506104 h 9710532"/>
              <a:gd name="connsiteX228" fmla="*/ 1983385 w 18288001"/>
              <a:gd name="connsiteY228" fmla="*/ 9509856 h 9710532"/>
              <a:gd name="connsiteX229" fmla="*/ 1981103 w 18288001"/>
              <a:gd name="connsiteY229" fmla="*/ 9512013 h 9710532"/>
              <a:gd name="connsiteX230" fmla="*/ 1971006 w 18288001"/>
              <a:gd name="connsiteY230" fmla="*/ 9507729 h 9710532"/>
              <a:gd name="connsiteX231" fmla="*/ 1976383 w 18288001"/>
              <a:gd name="connsiteY231" fmla="*/ 9506104 h 9710532"/>
              <a:gd name="connsiteX232" fmla="*/ 15735691 w 18288001"/>
              <a:gd name="connsiteY232" fmla="*/ 9505878 h 9710532"/>
              <a:gd name="connsiteX233" fmla="*/ 15753070 w 18288001"/>
              <a:gd name="connsiteY233" fmla="*/ 9513760 h 9710532"/>
              <a:gd name="connsiteX234" fmla="*/ 15720515 w 18288001"/>
              <a:gd name="connsiteY234" fmla="*/ 9522483 h 9710532"/>
              <a:gd name="connsiteX235" fmla="*/ 15685054 w 18288001"/>
              <a:gd name="connsiteY235" fmla="*/ 9520355 h 9710532"/>
              <a:gd name="connsiteX236" fmla="*/ 15708561 w 18288001"/>
              <a:gd name="connsiteY236" fmla="*/ 9510421 h 9710532"/>
              <a:gd name="connsiteX237" fmla="*/ 15735691 w 18288001"/>
              <a:gd name="connsiteY237" fmla="*/ 9505878 h 9710532"/>
              <a:gd name="connsiteX238" fmla="*/ 12888809 w 18288001"/>
              <a:gd name="connsiteY238" fmla="*/ 9501992 h 9710532"/>
              <a:gd name="connsiteX239" fmla="*/ 12907994 w 18288001"/>
              <a:gd name="connsiteY239" fmla="*/ 9508481 h 9710532"/>
              <a:gd name="connsiteX240" fmla="*/ 12910902 w 18288001"/>
              <a:gd name="connsiteY240" fmla="*/ 9519333 h 9710532"/>
              <a:gd name="connsiteX241" fmla="*/ 12894624 w 18288001"/>
              <a:gd name="connsiteY241" fmla="*/ 9523695 h 9710532"/>
              <a:gd name="connsiteX242" fmla="*/ 12880865 w 18288001"/>
              <a:gd name="connsiteY242" fmla="*/ 9515750 h 9710532"/>
              <a:gd name="connsiteX243" fmla="*/ 12888809 w 18288001"/>
              <a:gd name="connsiteY243" fmla="*/ 9501992 h 9710532"/>
              <a:gd name="connsiteX244" fmla="*/ 4210240 w 18288001"/>
              <a:gd name="connsiteY244" fmla="*/ 9499875 h 9710532"/>
              <a:gd name="connsiteX245" fmla="*/ 4224244 w 18288001"/>
              <a:gd name="connsiteY245" fmla="*/ 9507382 h 9710532"/>
              <a:gd name="connsiteX246" fmla="*/ 4213491 w 18288001"/>
              <a:gd name="connsiteY246" fmla="*/ 9510631 h 9710532"/>
              <a:gd name="connsiteX247" fmla="*/ 4139215 w 18288001"/>
              <a:gd name="connsiteY247" fmla="*/ 9497871 h 9710532"/>
              <a:gd name="connsiteX248" fmla="*/ 4174727 w 18288001"/>
              <a:gd name="connsiteY248" fmla="*/ 9498875 h 9710532"/>
              <a:gd name="connsiteX249" fmla="*/ 4177978 w 18288001"/>
              <a:gd name="connsiteY249" fmla="*/ 9509629 h 9710532"/>
              <a:gd name="connsiteX250" fmla="*/ 4139215 w 18288001"/>
              <a:gd name="connsiteY250" fmla="*/ 9497871 h 9710532"/>
              <a:gd name="connsiteX251" fmla="*/ 4103707 w 18288001"/>
              <a:gd name="connsiteY251" fmla="*/ 9496869 h 9710532"/>
              <a:gd name="connsiteX252" fmla="*/ 4117710 w 18288001"/>
              <a:gd name="connsiteY252" fmla="*/ 9504371 h 9710532"/>
              <a:gd name="connsiteX253" fmla="*/ 4085449 w 18288001"/>
              <a:gd name="connsiteY253" fmla="*/ 9514122 h 9710532"/>
              <a:gd name="connsiteX254" fmla="*/ 13300655 w 18288001"/>
              <a:gd name="connsiteY254" fmla="*/ 9495405 h 9710532"/>
              <a:gd name="connsiteX255" fmla="*/ 13330240 w 18288001"/>
              <a:gd name="connsiteY255" fmla="*/ 9500016 h 9710532"/>
              <a:gd name="connsiteX256" fmla="*/ 13354852 w 18288001"/>
              <a:gd name="connsiteY256" fmla="*/ 9505053 h 9710532"/>
              <a:gd name="connsiteX257" fmla="*/ 13365701 w 18288001"/>
              <a:gd name="connsiteY257" fmla="*/ 9502146 h 9710532"/>
              <a:gd name="connsiteX258" fmla="*/ 13384886 w 18288001"/>
              <a:gd name="connsiteY258" fmla="*/ 9508635 h 9710532"/>
              <a:gd name="connsiteX259" fmla="*/ 13427227 w 18288001"/>
              <a:gd name="connsiteY259" fmla="*/ 9514736 h 9710532"/>
              <a:gd name="connsiteX260" fmla="*/ 13461236 w 18288001"/>
              <a:gd name="connsiteY260" fmla="*/ 9511438 h 9710532"/>
              <a:gd name="connsiteX261" fmla="*/ 13464143 w 18288001"/>
              <a:gd name="connsiteY261" fmla="*/ 9522290 h 9710532"/>
              <a:gd name="connsiteX262" fmla="*/ 13412404 w 18288001"/>
              <a:gd name="connsiteY262" fmla="*/ 9524523 h 9710532"/>
              <a:gd name="connsiteX263" fmla="*/ 13341482 w 18288001"/>
              <a:gd name="connsiteY263" fmla="*/ 9520265 h 9710532"/>
              <a:gd name="connsiteX264" fmla="*/ 13308537 w 18288001"/>
              <a:gd name="connsiteY264" fmla="*/ 9505832 h 9710532"/>
              <a:gd name="connsiteX265" fmla="*/ 13283927 w 18288001"/>
              <a:gd name="connsiteY265" fmla="*/ 9500796 h 9710532"/>
              <a:gd name="connsiteX266" fmla="*/ 13285731 w 18288001"/>
              <a:gd name="connsiteY266" fmla="*/ 9496677 h 9710532"/>
              <a:gd name="connsiteX267" fmla="*/ 13300655 w 18288001"/>
              <a:gd name="connsiteY267" fmla="*/ 9495405 h 9710532"/>
              <a:gd name="connsiteX268" fmla="*/ 14177639 w 18288001"/>
              <a:gd name="connsiteY268" fmla="*/ 9493936 h 9710532"/>
              <a:gd name="connsiteX269" fmla="*/ 14180546 w 18288001"/>
              <a:gd name="connsiteY269" fmla="*/ 9504788 h 9710532"/>
              <a:gd name="connsiteX270" fmla="*/ 14191399 w 18288001"/>
              <a:gd name="connsiteY270" fmla="*/ 9501879 h 9710532"/>
              <a:gd name="connsiteX271" fmla="*/ 14177639 w 18288001"/>
              <a:gd name="connsiteY271" fmla="*/ 9493936 h 9710532"/>
              <a:gd name="connsiteX272" fmla="*/ 4078950 w 18288001"/>
              <a:gd name="connsiteY272" fmla="*/ 9492616 h 9710532"/>
              <a:gd name="connsiteX273" fmla="*/ 4071445 w 18288001"/>
              <a:gd name="connsiteY273" fmla="*/ 9506620 h 9710532"/>
              <a:gd name="connsiteX274" fmla="*/ 4057440 w 18288001"/>
              <a:gd name="connsiteY274" fmla="*/ 9499117 h 9710532"/>
              <a:gd name="connsiteX275" fmla="*/ 11942969 w 18288001"/>
              <a:gd name="connsiteY275" fmla="*/ 9487928 h 9710532"/>
              <a:gd name="connsiteX276" fmla="*/ 11967579 w 18288001"/>
              <a:gd name="connsiteY276" fmla="*/ 9492964 h 9710532"/>
              <a:gd name="connsiteX277" fmla="*/ 11985311 w 18288001"/>
              <a:gd name="connsiteY277" fmla="*/ 9494028 h 9710532"/>
              <a:gd name="connsiteX278" fmla="*/ 11997616 w 18288001"/>
              <a:gd name="connsiteY278" fmla="*/ 9496547 h 9710532"/>
              <a:gd name="connsiteX279" fmla="*/ 12008467 w 18288001"/>
              <a:gd name="connsiteY279" fmla="*/ 9493639 h 9710532"/>
              <a:gd name="connsiteX280" fmla="*/ 12027652 w 18288001"/>
              <a:gd name="connsiteY280" fmla="*/ 9500128 h 9710532"/>
              <a:gd name="connsiteX281" fmla="*/ 12086270 w 18288001"/>
              <a:gd name="connsiteY281" fmla="*/ 9501868 h 9710532"/>
              <a:gd name="connsiteX282" fmla="*/ 12131129 w 18288001"/>
              <a:gd name="connsiteY282" fmla="*/ 9495663 h 9710532"/>
              <a:gd name="connsiteX283" fmla="*/ 12188294 w 18288001"/>
              <a:gd name="connsiteY283" fmla="*/ 9491976 h 9710532"/>
              <a:gd name="connsiteX284" fmla="*/ 12234609 w 18288001"/>
              <a:gd name="connsiteY284" fmla="*/ 9491197 h 9710532"/>
              <a:gd name="connsiteX285" fmla="*/ 12237516 w 18288001"/>
              <a:gd name="connsiteY285" fmla="*/ 9502047 h 9710532"/>
              <a:gd name="connsiteX286" fmla="*/ 12275885 w 18288001"/>
              <a:gd name="connsiteY286" fmla="*/ 9515028 h 9710532"/>
              <a:gd name="connsiteX287" fmla="*/ 12325106 w 18288001"/>
              <a:gd name="connsiteY287" fmla="*/ 9525101 h 9710532"/>
              <a:gd name="connsiteX288" fmla="*/ 12368901 w 18288001"/>
              <a:gd name="connsiteY288" fmla="*/ 9536626 h 9710532"/>
              <a:gd name="connsiteX289" fmla="*/ 12382660 w 18288001"/>
              <a:gd name="connsiteY289" fmla="*/ 9544570 h 9710532"/>
              <a:gd name="connsiteX290" fmla="*/ 12405817 w 18288001"/>
              <a:gd name="connsiteY290" fmla="*/ 9544179 h 9710532"/>
              <a:gd name="connsiteX291" fmla="*/ 12423548 w 18288001"/>
              <a:gd name="connsiteY291" fmla="*/ 9545245 h 9710532"/>
              <a:gd name="connsiteX292" fmla="*/ 12426456 w 18288001"/>
              <a:gd name="connsiteY292" fmla="*/ 9556097 h 9710532"/>
              <a:gd name="connsiteX293" fmla="*/ 12401845 w 18288001"/>
              <a:gd name="connsiteY293" fmla="*/ 9551060 h 9710532"/>
              <a:gd name="connsiteX294" fmla="*/ 12367837 w 18288001"/>
              <a:gd name="connsiteY294" fmla="*/ 9554356 h 9710532"/>
              <a:gd name="connsiteX295" fmla="*/ 12343226 w 18288001"/>
              <a:gd name="connsiteY295" fmla="*/ 9549321 h 9710532"/>
              <a:gd name="connsiteX296" fmla="*/ 12330921 w 18288001"/>
              <a:gd name="connsiteY296" fmla="*/ 9546802 h 9710532"/>
              <a:gd name="connsiteX297" fmla="*/ 12313190 w 18288001"/>
              <a:gd name="connsiteY297" fmla="*/ 9545739 h 9710532"/>
              <a:gd name="connsiteX298" fmla="*/ 12306311 w 18288001"/>
              <a:gd name="connsiteY298" fmla="*/ 9541766 h 9710532"/>
              <a:gd name="connsiteX299" fmla="*/ 12267941 w 18288001"/>
              <a:gd name="connsiteY299" fmla="*/ 9528787 h 9710532"/>
              <a:gd name="connsiteX300" fmla="*/ 12254182 w 18288001"/>
              <a:gd name="connsiteY300" fmla="*/ 9520843 h 9710532"/>
              <a:gd name="connsiteX301" fmla="*/ 12231026 w 18288001"/>
              <a:gd name="connsiteY301" fmla="*/ 9521233 h 9710532"/>
              <a:gd name="connsiteX302" fmla="*/ 12216201 w 18288001"/>
              <a:gd name="connsiteY302" fmla="*/ 9531020 h 9710532"/>
              <a:gd name="connsiteX303" fmla="*/ 12199925 w 18288001"/>
              <a:gd name="connsiteY303" fmla="*/ 9535382 h 9710532"/>
              <a:gd name="connsiteX304" fmla="*/ 12139852 w 18288001"/>
              <a:gd name="connsiteY304" fmla="*/ 9528216 h 9710532"/>
              <a:gd name="connsiteX305" fmla="*/ 12101483 w 18288001"/>
              <a:gd name="connsiteY305" fmla="*/ 9515237 h 9710532"/>
              <a:gd name="connsiteX306" fmla="*/ 12076872 w 18288001"/>
              <a:gd name="connsiteY306" fmla="*/ 9510201 h 9710532"/>
              <a:gd name="connsiteX307" fmla="*/ 12055169 w 18288001"/>
              <a:gd name="connsiteY307" fmla="*/ 9516016 h 9710532"/>
              <a:gd name="connsiteX308" fmla="*/ 12058077 w 18288001"/>
              <a:gd name="connsiteY308" fmla="*/ 9526867 h 9710532"/>
              <a:gd name="connsiteX309" fmla="*/ 12021162 w 18288001"/>
              <a:gd name="connsiteY309" fmla="*/ 9519313 h 9710532"/>
              <a:gd name="connsiteX310" fmla="*/ 12007403 w 18288001"/>
              <a:gd name="connsiteY310" fmla="*/ 9511370 h 9710532"/>
              <a:gd name="connsiteX311" fmla="*/ 11982793 w 18288001"/>
              <a:gd name="connsiteY311" fmla="*/ 9506333 h 9710532"/>
              <a:gd name="connsiteX312" fmla="*/ 11916230 w 18288001"/>
              <a:gd name="connsiteY312" fmla="*/ 9518354 h 9710532"/>
              <a:gd name="connsiteX313" fmla="*/ 11914776 w 18288001"/>
              <a:gd name="connsiteY313" fmla="*/ 9512927 h 9710532"/>
              <a:gd name="connsiteX314" fmla="*/ 11924174 w 18288001"/>
              <a:gd name="connsiteY314" fmla="*/ 9504594 h 9710532"/>
              <a:gd name="connsiteX315" fmla="*/ 11910414 w 18288001"/>
              <a:gd name="connsiteY315" fmla="*/ 9496651 h 9710532"/>
              <a:gd name="connsiteX316" fmla="*/ 11942969 w 18288001"/>
              <a:gd name="connsiteY316" fmla="*/ 9487928 h 9710532"/>
              <a:gd name="connsiteX317" fmla="*/ 13188089 w 18288001"/>
              <a:gd name="connsiteY317" fmla="*/ 9483588 h 9710532"/>
              <a:gd name="connsiteX318" fmla="*/ 13202151 w 18288001"/>
              <a:gd name="connsiteY318" fmla="*/ 9499446 h 9710532"/>
              <a:gd name="connsiteX319" fmla="*/ 13213003 w 18288001"/>
              <a:gd name="connsiteY319" fmla="*/ 9496538 h 9710532"/>
              <a:gd name="connsiteX320" fmla="*/ 13223853 w 18288001"/>
              <a:gd name="connsiteY320" fmla="*/ 9493631 h 9710532"/>
              <a:gd name="connsiteX321" fmla="*/ 13240522 w 18288001"/>
              <a:gd name="connsiteY321" fmla="*/ 9512426 h 9710532"/>
              <a:gd name="connsiteX322" fmla="*/ 13229669 w 18288001"/>
              <a:gd name="connsiteY322" fmla="*/ 9515334 h 9710532"/>
              <a:gd name="connsiteX323" fmla="*/ 13207966 w 18288001"/>
              <a:gd name="connsiteY323" fmla="*/ 9521149 h 9710532"/>
              <a:gd name="connsiteX324" fmla="*/ 13175412 w 18288001"/>
              <a:gd name="connsiteY324" fmla="*/ 9529872 h 9710532"/>
              <a:gd name="connsiteX325" fmla="*/ 13156617 w 18288001"/>
              <a:gd name="connsiteY325" fmla="*/ 9546539 h 9710532"/>
              <a:gd name="connsiteX326" fmla="*/ 13142858 w 18288001"/>
              <a:gd name="connsiteY326" fmla="*/ 9538595 h 9710532"/>
              <a:gd name="connsiteX327" fmla="*/ 13104489 w 18288001"/>
              <a:gd name="connsiteY327" fmla="*/ 9525614 h 9710532"/>
              <a:gd name="connsiteX328" fmla="*/ 13158746 w 18288001"/>
              <a:gd name="connsiteY328" fmla="*/ 9511076 h 9710532"/>
              <a:gd name="connsiteX329" fmla="*/ 13142080 w 18288001"/>
              <a:gd name="connsiteY329" fmla="*/ 9492281 h 9710532"/>
              <a:gd name="connsiteX330" fmla="*/ 13131227 w 18288001"/>
              <a:gd name="connsiteY330" fmla="*/ 9495189 h 9710532"/>
              <a:gd name="connsiteX331" fmla="*/ 13158986 w 18288001"/>
              <a:gd name="connsiteY331" fmla="*/ 9484844 h 9710532"/>
              <a:gd name="connsiteX332" fmla="*/ 13188089 w 18288001"/>
              <a:gd name="connsiteY332" fmla="*/ 9483588 h 9710532"/>
              <a:gd name="connsiteX333" fmla="*/ 6399959 w 18288001"/>
              <a:gd name="connsiteY333" fmla="*/ 9483518 h 9710532"/>
              <a:gd name="connsiteX334" fmla="*/ 6424716 w 18288001"/>
              <a:gd name="connsiteY334" fmla="*/ 9487770 h 9710532"/>
              <a:gd name="connsiteX335" fmla="*/ 6378449 w 18288001"/>
              <a:gd name="connsiteY335" fmla="*/ 9490019 h 9710532"/>
              <a:gd name="connsiteX336" fmla="*/ 14190670 w 18288001"/>
              <a:gd name="connsiteY336" fmla="*/ 9480177 h 9710532"/>
              <a:gd name="connsiteX337" fmla="*/ 14200795 w 18288001"/>
              <a:gd name="connsiteY337" fmla="*/ 9493548 h 9710532"/>
              <a:gd name="connsiteX338" fmla="*/ 14237711 w 18288001"/>
              <a:gd name="connsiteY338" fmla="*/ 9501102 h 9710532"/>
              <a:gd name="connsiteX339" fmla="*/ 14302819 w 18288001"/>
              <a:gd name="connsiteY339" fmla="*/ 9483656 h 9710532"/>
              <a:gd name="connsiteX340" fmla="*/ 14376650 w 18288001"/>
              <a:gd name="connsiteY340" fmla="*/ 9498764 h 9710532"/>
              <a:gd name="connsiteX341" fmla="*/ 14425872 w 18288001"/>
              <a:gd name="connsiteY341" fmla="*/ 9508837 h 9710532"/>
              <a:gd name="connsiteX342" fmla="*/ 14461334 w 18288001"/>
              <a:gd name="connsiteY342" fmla="*/ 9510965 h 9710532"/>
              <a:gd name="connsiteX343" fmla="*/ 14543108 w 18288001"/>
              <a:gd name="connsiteY343" fmla="*/ 9512314 h 9710532"/>
              <a:gd name="connsiteX344" fmla="*/ 14453390 w 18288001"/>
              <a:gd name="connsiteY344" fmla="*/ 9524723 h 9710532"/>
              <a:gd name="connsiteX345" fmla="*/ 14197213 w 18288001"/>
              <a:gd name="connsiteY345" fmla="*/ 9523583 h 9710532"/>
              <a:gd name="connsiteX346" fmla="*/ 14147992 w 18288001"/>
              <a:gd name="connsiteY346" fmla="*/ 9513510 h 9710532"/>
              <a:gd name="connsiteX347" fmla="*/ 14137141 w 18288001"/>
              <a:gd name="connsiteY347" fmla="*/ 9516418 h 9710532"/>
              <a:gd name="connsiteX348" fmla="*/ 14123382 w 18288001"/>
              <a:gd name="connsiteY348" fmla="*/ 9508474 h 9710532"/>
              <a:gd name="connsiteX349" fmla="*/ 14134233 w 18288001"/>
              <a:gd name="connsiteY349" fmla="*/ 9505567 h 9710532"/>
              <a:gd name="connsiteX350" fmla="*/ 14153028 w 18288001"/>
              <a:gd name="connsiteY350" fmla="*/ 9488899 h 9710532"/>
              <a:gd name="connsiteX351" fmla="*/ 14171200 w 18288001"/>
              <a:gd name="connsiteY351" fmla="*/ 9480761 h 9710532"/>
              <a:gd name="connsiteX352" fmla="*/ 14190670 w 18288001"/>
              <a:gd name="connsiteY352" fmla="*/ 9480177 h 9710532"/>
              <a:gd name="connsiteX353" fmla="*/ 3969164 w 18288001"/>
              <a:gd name="connsiteY353" fmla="*/ 9478854 h 9710532"/>
              <a:gd name="connsiteX354" fmla="*/ 3993921 w 18288001"/>
              <a:gd name="connsiteY354" fmla="*/ 9483107 h 9710532"/>
              <a:gd name="connsiteX355" fmla="*/ 3986417 w 18288001"/>
              <a:gd name="connsiteY355" fmla="*/ 9497111 h 9710532"/>
              <a:gd name="connsiteX356" fmla="*/ 3972415 w 18288001"/>
              <a:gd name="connsiteY356" fmla="*/ 9489606 h 9710532"/>
              <a:gd name="connsiteX357" fmla="*/ 3947656 w 18288001"/>
              <a:gd name="connsiteY357" fmla="*/ 9485354 h 9710532"/>
              <a:gd name="connsiteX358" fmla="*/ 1680413 w 18288001"/>
              <a:gd name="connsiteY358" fmla="*/ 9478200 h 9710532"/>
              <a:gd name="connsiteX359" fmla="*/ 1672909 w 18288001"/>
              <a:gd name="connsiteY359" fmla="*/ 9492206 h 9710532"/>
              <a:gd name="connsiteX360" fmla="*/ 1662157 w 18288001"/>
              <a:gd name="connsiteY360" fmla="*/ 9495453 h 9710532"/>
              <a:gd name="connsiteX361" fmla="*/ 16258555 w 18288001"/>
              <a:gd name="connsiteY361" fmla="*/ 9478007 h 9710532"/>
              <a:gd name="connsiteX362" fmla="*/ 16270461 w 18288001"/>
              <a:gd name="connsiteY362" fmla="*/ 9491431 h 9710532"/>
              <a:gd name="connsiteX363" fmla="*/ 16256701 w 18288001"/>
              <a:gd name="connsiteY363" fmla="*/ 9483487 h 9710532"/>
              <a:gd name="connsiteX364" fmla="*/ 16966855 w 18288001"/>
              <a:gd name="connsiteY364" fmla="*/ 9477848 h 9710532"/>
              <a:gd name="connsiteX365" fmla="*/ 16991615 w 18288001"/>
              <a:gd name="connsiteY365" fmla="*/ 9482100 h 9710532"/>
              <a:gd name="connsiteX366" fmla="*/ 16970105 w 18288001"/>
              <a:gd name="connsiteY366" fmla="*/ 9488600 h 9710532"/>
              <a:gd name="connsiteX367" fmla="*/ 12465978 w 18288001"/>
              <a:gd name="connsiteY367" fmla="*/ 9477845 h 9710532"/>
              <a:gd name="connsiteX368" fmla="*/ 12490736 w 18288001"/>
              <a:gd name="connsiteY368" fmla="*/ 9482098 h 9710532"/>
              <a:gd name="connsiteX369" fmla="*/ 12469227 w 18288001"/>
              <a:gd name="connsiteY369" fmla="*/ 9488598 h 9710532"/>
              <a:gd name="connsiteX370" fmla="*/ 3780852 w 18288001"/>
              <a:gd name="connsiteY370" fmla="*/ 9477091 h 9710532"/>
              <a:gd name="connsiteX371" fmla="*/ 3773349 w 18288001"/>
              <a:gd name="connsiteY371" fmla="*/ 9491094 h 9710532"/>
              <a:gd name="connsiteX372" fmla="*/ 3748590 w 18288001"/>
              <a:gd name="connsiteY372" fmla="*/ 9486842 h 9710532"/>
              <a:gd name="connsiteX373" fmla="*/ 3764722 w 18288001"/>
              <a:gd name="connsiteY373" fmla="*/ 9481966 h 9710532"/>
              <a:gd name="connsiteX374" fmla="*/ 3780852 w 18288001"/>
              <a:gd name="connsiteY374" fmla="*/ 9477091 h 9710532"/>
              <a:gd name="connsiteX375" fmla="*/ 5218447 w 18288001"/>
              <a:gd name="connsiteY375" fmla="*/ 9476812 h 9710532"/>
              <a:gd name="connsiteX376" fmla="*/ 5227074 w 18288001"/>
              <a:gd name="connsiteY376" fmla="*/ 9485940 h 9710532"/>
              <a:gd name="connsiteX377" fmla="*/ 5216322 w 18288001"/>
              <a:gd name="connsiteY377" fmla="*/ 9489190 h 9710532"/>
              <a:gd name="connsiteX378" fmla="*/ 5218447 w 18288001"/>
              <a:gd name="connsiteY378" fmla="*/ 9476812 h 9710532"/>
              <a:gd name="connsiteX379" fmla="*/ 2254477 w 18288001"/>
              <a:gd name="connsiteY379" fmla="*/ 9474863 h 9710532"/>
              <a:gd name="connsiteX380" fmla="*/ 2266856 w 18288001"/>
              <a:gd name="connsiteY380" fmla="*/ 9476989 h 9710532"/>
              <a:gd name="connsiteX381" fmla="*/ 2294864 w 18288001"/>
              <a:gd name="connsiteY381" fmla="*/ 9491996 h 9710532"/>
              <a:gd name="connsiteX382" fmla="*/ 2270107 w 18288001"/>
              <a:gd name="connsiteY382" fmla="*/ 9487744 h 9710532"/>
              <a:gd name="connsiteX383" fmla="*/ 2237847 w 18288001"/>
              <a:gd name="connsiteY383" fmla="*/ 9497494 h 9710532"/>
              <a:gd name="connsiteX384" fmla="*/ 2074290 w 18288001"/>
              <a:gd name="connsiteY384" fmla="*/ 9499984 h 9710532"/>
              <a:gd name="connsiteX385" fmla="*/ 2078323 w 18288001"/>
              <a:gd name="connsiteY385" fmla="*/ 9498765 h 9710532"/>
              <a:gd name="connsiteX386" fmla="*/ 2095800 w 18288001"/>
              <a:gd name="connsiteY386" fmla="*/ 9493483 h 9710532"/>
              <a:gd name="connsiteX387" fmla="*/ 2138813 w 18288001"/>
              <a:gd name="connsiteY387" fmla="*/ 9480481 h 9710532"/>
              <a:gd name="connsiteX388" fmla="*/ 2145817 w 18288001"/>
              <a:gd name="connsiteY388" fmla="*/ 9484233 h 9710532"/>
              <a:gd name="connsiteX389" fmla="*/ 2163572 w 18288001"/>
              <a:gd name="connsiteY389" fmla="*/ 9484735 h 9710532"/>
              <a:gd name="connsiteX390" fmla="*/ 2220590 w 18288001"/>
              <a:gd name="connsiteY390" fmla="*/ 9479238 h 9710532"/>
              <a:gd name="connsiteX391" fmla="*/ 2254477 w 18288001"/>
              <a:gd name="connsiteY391" fmla="*/ 9474863 h 9710532"/>
              <a:gd name="connsiteX392" fmla="*/ 6080357 w 18288001"/>
              <a:gd name="connsiteY392" fmla="*/ 9474494 h 9710532"/>
              <a:gd name="connsiteX393" fmla="*/ 6083605 w 18288001"/>
              <a:gd name="connsiteY393" fmla="*/ 9485246 h 9710532"/>
              <a:gd name="connsiteX394" fmla="*/ 6058850 w 18288001"/>
              <a:gd name="connsiteY394" fmla="*/ 9480994 h 9710532"/>
              <a:gd name="connsiteX395" fmla="*/ 6080357 w 18288001"/>
              <a:gd name="connsiteY395" fmla="*/ 9474494 h 9710532"/>
              <a:gd name="connsiteX396" fmla="*/ 1732056 w 18288001"/>
              <a:gd name="connsiteY396" fmla="*/ 9474328 h 9710532"/>
              <a:gd name="connsiteX397" fmla="*/ 1751436 w 18288001"/>
              <a:gd name="connsiteY397" fmla="*/ 9480205 h 9710532"/>
              <a:gd name="connsiteX398" fmla="*/ 1762190 w 18288001"/>
              <a:gd name="connsiteY398" fmla="*/ 9476955 h 9710532"/>
              <a:gd name="connsiteX399" fmla="*/ 1776194 w 18288001"/>
              <a:gd name="connsiteY399" fmla="*/ 9484457 h 9710532"/>
              <a:gd name="connsiteX400" fmla="*/ 1765441 w 18288001"/>
              <a:gd name="connsiteY400" fmla="*/ 9487709 h 9710532"/>
              <a:gd name="connsiteX401" fmla="*/ 1743934 w 18288001"/>
              <a:gd name="connsiteY401" fmla="*/ 9494210 h 9710532"/>
              <a:gd name="connsiteX402" fmla="*/ 1731556 w 18288001"/>
              <a:gd name="connsiteY402" fmla="*/ 9492085 h 9710532"/>
              <a:gd name="connsiteX403" fmla="*/ 1729931 w 18288001"/>
              <a:gd name="connsiteY403" fmla="*/ 9486707 h 9710532"/>
              <a:gd name="connsiteX404" fmla="*/ 1732056 w 18288001"/>
              <a:gd name="connsiteY404" fmla="*/ 9474328 h 9710532"/>
              <a:gd name="connsiteX405" fmla="*/ 6044845 w 18288001"/>
              <a:gd name="connsiteY405" fmla="*/ 9473491 h 9710532"/>
              <a:gd name="connsiteX406" fmla="*/ 6048096 w 18288001"/>
              <a:gd name="connsiteY406" fmla="*/ 9484245 h 9710532"/>
              <a:gd name="connsiteX407" fmla="*/ 6037341 w 18288001"/>
              <a:gd name="connsiteY407" fmla="*/ 9487495 h 9710532"/>
              <a:gd name="connsiteX408" fmla="*/ 4026182 w 18288001"/>
              <a:gd name="connsiteY408" fmla="*/ 9473355 h 9710532"/>
              <a:gd name="connsiteX409" fmla="*/ 4025682 w 18288001"/>
              <a:gd name="connsiteY409" fmla="*/ 9491111 h 9710532"/>
              <a:gd name="connsiteX410" fmla="*/ 4021928 w 18288001"/>
              <a:gd name="connsiteY410" fmla="*/ 9498114 h 9710532"/>
              <a:gd name="connsiteX411" fmla="*/ 4007927 w 18288001"/>
              <a:gd name="connsiteY411" fmla="*/ 9490609 h 9710532"/>
              <a:gd name="connsiteX412" fmla="*/ 4026182 w 18288001"/>
              <a:gd name="connsiteY412" fmla="*/ 9473355 h 9710532"/>
              <a:gd name="connsiteX413" fmla="*/ 16253793 w 18288001"/>
              <a:gd name="connsiteY413" fmla="*/ 9472637 h 9710532"/>
              <a:gd name="connsiteX414" fmla="*/ 16259947 w 18288001"/>
              <a:gd name="connsiteY414" fmla="*/ 9473895 h 9710532"/>
              <a:gd name="connsiteX415" fmla="*/ 16258555 w 18288001"/>
              <a:gd name="connsiteY415" fmla="*/ 9478007 h 9710532"/>
              <a:gd name="connsiteX416" fmla="*/ 16753787 w 18288001"/>
              <a:gd name="connsiteY416" fmla="*/ 9471832 h 9710532"/>
              <a:gd name="connsiteX417" fmla="*/ 16781795 w 18288001"/>
              <a:gd name="connsiteY417" fmla="*/ 9486838 h 9710532"/>
              <a:gd name="connsiteX418" fmla="*/ 16721525 w 18288001"/>
              <a:gd name="connsiteY418" fmla="*/ 9481583 h 9710532"/>
              <a:gd name="connsiteX419" fmla="*/ 16753787 w 18288001"/>
              <a:gd name="connsiteY419" fmla="*/ 9471832 h 9710532"/>
              <a:gd name="connsiteX420" fmla="*/ 12252907 w 18288001"/>
              <a:gd name="connsiteY420" fmla="*/ 9471830 h 9710532"/>
              <a:gd name="connsiteX421" fmla="*/ 12280916 w 18288001"/>
              <a:gd name="connsiteY421" fmla="*/ 9486836 h 9710532"/>
              <a:gd name="connsiteX422" fmla="*/ 12220646 w 18288001"/>
              <a:gd name="connsiteY422" fmla="*/ 9481581 h 9710532"/>
              <a:gd name="connsiteX423" fmla="*/ 12252907 w 18288001"/>
              <a:gd name="connsiteY423" fmla="*/ 9471830 h 9710532"/>
              <a:gd name="connsiteX424" fmla="*/ 2698872 w 18288001"/>
              <a:gd name="connsiteY424" fmla="*/ 9469642 h 9710532"/>
              <a:gd name="connsiteX425" fmla="*/ 2711251 w 18288001"/>
              <a:gd name="connsiteY425" fmla="*/ 9471768 h 9710532"/>
              <a:gd name="connsiteX426" fmla="*/ 2703747 w 18288001"/>
              <a:gd name="connsiteY426" fmla="*/ 9485772 h 9710532"/>
              <a:gd name="connsiteX427" fmla="*/ 2691369 w 18288001"/>
              <a:gd name="connsiteY427" fmla="*/ 9483644 h 9710532"/>
              <a:gd name="connsiteX428" fmla="*/ 2668237 w 18288001"/>
              <a:gd name="connsiteY428" fmla="*/ 9484769 h 9710532"/>
              <a:gd name="connsiteX429" fmla="*/ 2664986 w 18288001"/>
              <a:gd name="connsiteY429" fmla="*/ 9474016 h 9710532"/>
              <a:gd name="connsiteX430" fmla="*/ 2698872 w 18288001"/>
              <a:gd name="connsiteY430" fmla="*/ 9469642 h 9710532"/>
              <a:gd name="connsiteX431" fmla="*/ 7651371 w 18288001"/>
              <a:gd name="connsiteY431" fmla="*/ 9469097 h 9710532"/>
              <a:gd name="connsiteX432" fmla="*/ 7643868 w 18288001"/>
              <a:gd name="connsiteY432" fmla="*/ 9483101 h 9710532"/>
              <a:gd name="connsiteX433" fmla="*/ 7629863 w 18288001"/>
              <a:gd name="connsiteY433" fmla="*/ 9475597 h 9710532"/>
              <a:gd name="connsiteX434" fmla="*/ 7640616 w 18288001"/>
              <a:gd name="connsiteY434" fmla="*/ 9472347 h 9710532"/>
              <a:gd name="connsiteX435" fmla="*/ 7651371 w 18288001"/>
              <a:gd name="connsiteY435" fmla="*/ 9469097 h 9710532"/>
              <a:gd name="connsiteX436" fmla="*/ 3848624 w 18288001"/>
              <a:gd name="connsiteY436" fmla="*/ 9468342 h 9710532"/>
              <a:gd name="connsiteX437" fmla="*/ 3901892 w 18288001"/>
              <a:gd name="connsiteY437" fmla="*/ 9469846 h 9710532"/>
              <a:gd name="connsiteX438" fmla="*/ 3932025 w 18288001"/>
              <a:gd name="connsiteY438" fmla="*/ 9472474 h 9710532"/>
              <a:gd name="connsiteX439" fmla="*/ 3933652 w 18288001"/>
              <a:gd name="connsiteY439" fmla="*/ 9477852 h 9710532"/>
              <a:gd name="connsiteX440" fmla="*/ 3908393 w 18288001"/>
              <a:gd name="connsiteY440" fmla="*/ 9491354 h 9710532"/>
              <a:gd name="connsiteX441" fmla="*/ 3890638 w 18288001"/>
              <a:gd name="connsiteY441" fmla="*/ 9490853 h 9710532"/>
              <a:gd name="connsiteX442" fmla="*/ 3858877 w 18288001"/>
              <a:gd name="connsiteY442" fmla="*/ 9482848 h 9710532"/>
              <a:gd name="connsiteX443" fmla="*/ 3830368 w 18288001"/>
              <a:gd name="connsiteY443" fmla="*/ 9485596 h 9710532"/>
              <a:gd name="connsiteX444" fmla="*/ 3805609 w 18288001"/>
              <a:gd name="connsiteY444" fmla="*/ 9481343 h 9710532"/>
              <a:gd name="connsiteX445" fmla="*/ 3816363 w 18288001"/>
              <a:gd name="connsiteY445" fmla="*/ 9478093 h 9710532"/>
              <a:gd name="connsiteX446" fmla="*/ 7192975 w 18288001"/>
              <a:gd name="connsiteY446" fmla="*/ 9466814 h 9710532"/>
              <a:gd name="connsiteX447" fmla="*/ 7190844 w 18288001"/>
              <a:gd name="connsiteY447" fmla="*/ 9479195 h 9710532"/>
              <a:gd name="connsiteX448" fmla="*/ 7183841 w 18288001"/>
              <a:gd name="connsiteY448" fmla="*/ 9475442 h 9710532"/>
              <a:gd name="connsiteX449" fmla="*/ 7192975 w 18288001"/>
              <a:gd name="connsiteY449" fmla="*/ 9466814 h 9710532"/>
              <a:gd name="connsiteX450" fmla="*/ 16193723 w 18288001"/>
              <a:gd name="connsiteY450" fmla="*/ 9465471 h 9710532"/>
              <a:gd name="connsiteX451" fmla="*/ 16185778 w 18288001"/>
              <a:gd name="connsiteY451" fmla="*/ 9479230 h 9710532"/>
              <a:gd name="connsiteX452" fmla="*/ 16170955 w 18288001"/>
              <a:gd name="connsiteY452" fmla="*/ 9489017 h 9710532"/>
              <a:gd name="connsiteX453" fmla="*/ 16166985 w 18288001"/>
              <a:gd name="connsiteY453" fmla="*/ 9495898 h 9710532"/>
              <a:gd name="connsiteX454" fmla="*/ 16156131 w 18288001"/>
              <a:gd name="connsiteY454" fmla="*/ 9498806 h 9710532"/>
              <a:gd name="connsiteX455" fmla="*/ 16131519 w 18288001"/>
              <a:gd name="connsiteY455" fmla="*/ 9493769 h 9710532"/>
              <a:gd name="connsiteX456" fmla="*/ 16117762 w 18288001"/>
              <a:gd name="connsiteY456" fmla="*/ 9485825 h 9710532"/>
              <a:gd name="connsiteX457" fmla="*/ 16090243 w 18288001"/>
              <a:gd name="connsiteY457" fmla="*/ 9469937 h 9710532"/>
              <a:gd name="connsiteX458" fmla="*/ 16128614 w 18288001"/>
              <a:gd name="connsiteY458" fmla="*/ 9482917 h 9710532"/>
              <a:gd name="connsiteX459" fmla="*/ 16150315 w 18288001"/>
              <a:gd name="connsiteY459" fmla="*/ 9477102 h 9710532"/>
              <a:gd name="connsiteX460" fmla="*/ 16166594 w 18288001"/>
              <a:gd name="connsiteY460" fmla="*/ 9472741 h 9710532"/>
              <a:gd name="connsiteX461" fmla="*/ 16193723 w 18288001"/>
              <a:gd name="connsiteY461" fmla="*/ 9465471 h 9710532"/>
              <a:gd name="connsiteX462" fmla="*/ 3472000 w 18288001"/>
              <a:gd name="connsiteY462" fmla="*/ 9464815 h 9710532"/>
              <a:gd name="connsiteX463" fmla="*/ 3475251 w 18288001"/>
              <a:gd name="connsiteY463" fmla="*/ 9475569 h 9710532"/>
              <a:gd name="connsiteX464" fmla="*/ 3464498 w 18288001"/>
              <a:gd name="connsiteY464" fmla="*/ 9478819 h 9710532"/>
              <a:gd name="connsiteX465" fmla="*/ 10727193 w 18288001"/>
              <a:gd name="connsiteY465" fmla="*/ 9464779 h 9710532"/>
              <a:gd name="connsiteX466" fmla="*/ 10751804 w 18288001"/>
              <a:gd name="connsiteY466" fmla="*/ 9469814 h 9710532"/>
              <a:gd name="connsiteX467" fmla="*/ 10765564 w 18288001"/>
              <a:gd name="connsiteY467" fmla="*/ 9477757 h 9710532"/>
              <a:gd name="connsiteX468" fmla="*/ 10743860 w 18288001"/>
              <a:gd name="connsiteY468" fmla="*/ 9483572 h 9710532"/>
              <a:gd name="connsiteX469" fmla="*/ 10730100 w 18288001"/>
              <a:gd name="connsiteY469" fmla="*/ 9475629 h 9710532"/>
              <a:gd name="connsiteX470" fmla="*/ 10727193 w 18288001"/>
              <a:gd name="connsiteY470" fmla="*/ 9464779 h 9710532"/>
              <a:gd name="connsiteX471" fmla="*/ 5455151 w 18288001"/>
              <a:gd name="connsiteY471" fmla="*/ 9463949 h 9710532"/>
              <a:gd name="connsiteX472" fmla="*/ 5469154 w 18288001"/>
              <a:gd name="connsiteY472" fmla="*/ 9471452 h 9710532"/>
              <a:gd name="connsiteX473" fmla="*/ 5458400 w 18288001"/>
              <a:gd name="connsiteY473" fmla="*/ 9474702 h 9710532"/>
              <a:gd name="connsiteX474" fmla="*/ 3671065 w 18288001"/>
              <a:gd name="connsiteY474" fmla="*/ 9463329 h 9710532"/>
              <a:gd name="connsiteX475" fmla="*/ 3685071 w 18288001"/>
              <a:gd name="connsiteY475" fmla="*/ 9470832 h 9710532"/>
              <a:gd name="connsiteX476" fmla="*/ 3695825 w 18288001"/>
              <a:gd name="connsiteY476" fmla="*/ 9467581 h 9710532"/>
              <a:gd name="connsiteX477" fmla="*/ 3692479 w 18288001"/>
              <a:gd name="connsiteY477" fmla="*/ 9475929 h 9710532"/>
              <a:gd name="connsiteX478" fmla="*/ 3675941 w 18288001"/>
              <a:gd name="connsiteY478" fmla="*/ 9479462 h 9710532"/>
              <a:gd name="connsiteX479" fmla="*/ 3660312 w 18288001"/>
              <a:gd name="connsiteY479" fmla="*/ 9466579 h 9710532"/>
              <a:gd name="connsiteX480" fmla="*/ 16668760 w 18288001"/>
              <a:gd name="connsiteY480" fmla="*/ 9462321 h 9710532"/>
              <a:gd name="connsiteX481" fmla="*/ 16704270 w 18288001"/>
              <a:gd name="connsiteY481" fmla="*/ 9463326 h 9710532"/>
              <a:gd name="connsiteX482" fmla="*/ 16696768 w 18288001"/>
              <a:gd name="connsiteY482" fmla="*/ 9477329 h 9710532"/>
              <a:gd name="connsiteX483" fmla="*/ 16686016 w 18288001"/>
              <a:gd name="connsiteY483" fmla="*/ 9480579 h 9710532"/>
              <a:gd name="connsiteX484" fmla="*/ 16628995 w 18288001"/>
              <a:gd name="connsiteY484" fmla="*/ 9486078 h 9710532"/>
              <a:gd name="connsiteX485" fmla="*/ 16604237 w 18288001"/>
              <a:gd name="connsiteY485" fmla="*/ 9481825 h 9710532"/>
              <a:gd name="connsiteX486" fmla="*/ 16590233 w 18288001"/>
              <a:gd name="connsiteY486" fmla="*/ 9474321 h 9710532"/>
              <a:gd name="connsiteX487" fmla="*/ 16550970 w 18288001"/>
              <a:gd name="connsiteY487" fmla="*/ 9480320 h 9710532"/>
              <a:gd name="connsiteX488" fmla="*/ 16497702 w 18288001"/>
              <a:gd name="connsiteY488" fmla="*/ 9478817 h 9710532"/>
              <a:gd name="connsiteX489" fmla="*/ 16476696 w 18288001"/>
              <a:gd name="connsiteY489" fmla="*/ 9467561 h 9710532"/>
              <a:gd name="connsiteX490" fmla="*/ 16505206 w 18288001"/>
              <a:gd name="connsiteY490" fmla="*/ 9464813 h 9710532"/>
              <a:gd name="connsiteX491" fmla="*/ 16529963 w 18288001"/>
              <a:gd name="connsiteY491" fmla="*/ 9469065 h 9710532"/>
              <a:gd name="connsiteX492" fmla="*/ 16540716 w 18288001"/>
              <a:gd name="connsiteY492" fmla="*/ 9465816 h 9710532"/>
              <a:gd name="connsiteX493" fmla="*/ 16563851 w 18288001"/>
              <a:gd name="connsiteY493" fmla="*/ 9464692 h 9710532"/>
              <a:gd name="connsiteX494" fmla="*/ 16610116 w 18288001"/>
              <a:gd name="connsiteY494" fmla="*/ 9462443 h 9710532"/>
              <a:gd name="connsiteX495" fmla="*/ 16636498 w 18288001"/>
              <a:gd name="connsiteY495" fmla="*/ 9472073 h 9710532"/>
              <a:gd name="connsiteX496" fmla="*/ 16647253 w 18288001"/>
              <a:gd name="connsiteY496" fmla="*/ 9468823 h 9710532"/>
              <a:gd name="connsiteX497" fmla="*/ 16668760 w 18288001"/>
              <a:gd name="connsiteY497" fmla="*/ 9462321 h 9710532"/>
              <a:gd name="connsiteX498" fmla="*/ 12167880 w 18288001"/>
              <a:gd name="connsiteY498" fmla="*/ 9462320 h 9710532"/>
              <a:gd name="connsiteX499" fmla="*/ 12203392 w 18288001"/>
              <a:gd name="connsiteY499" fmla="*/ 9463325 h 9710532"/>
              <a:gd name="connsiteX500" fmla="*/ 12195889 w 18288001"/>
              <a:gd name="connsiteY500" fmla="*/ 9477328 h 9710532"/>
              <a:gd name="connsiteX501" fmla="*/ 12185135 w 18288001"/>
              <a:gd name="connsiteY501" fmla="*/ 9480578 h 9710532"/>
              <a:gd name="connsiteX502" fmla="*/ 12128116 w 18288001"/>
              <a:gd name="connsiteY502" fmla="*/ 9486077 h 9710532"/>
              <a:gd name="connsiteX503" fmla="*/ 12103358 w 18288001"/>
              <a:gd name="connsiteY503" fmla="*/ 9481822 h 9710532"/>
              <a:gd name="connsiteX504" fmla="*/ 12089355 w 18288001"/>
              <a:gd name="connsiteY504" fmla="*/ 9474319 h 9710532"/>
              <a:gd name="connsiteX505" fmla="*/ 12050092 w 18288001"/>
              <a:gd name="connsiteY505" fmla="*/ 9480319 h 9710532"/>
              <a:gd name="connsiteX506" fmla="*/ 11996822 w 18288001"/>
              <a:gd name="connsiteY506" fmla="*/ 9478815 h 9710532"/>
              <a:gd name="connsiteX507" fmla="*/ 11975817 w 18288001"/>
              <a:gd name="connsiteY507" fmla="*/ 9467559 h 9710532"/>
              <a:gd name="connsiteX508" fmla="*/ 12004328 w 18288001"/>
              <a:gd name="connsiteY508" fmla="*/ 9464811 h 9710532"/>
              <a:gd name="connsiteX509" fmla="*/ 12029085 w 18288001"/>
              <a:gd name="connsiteY509" fmla="*/ 9469063 h 9710532"/>
              <a:gd name="connsiteX510" fmla="*/ 12039837 w 18288001"/>
              <a:gd name="connsiteY510" fmla="*/ 9465814 h 9710532"/>
              <a:gd name="connsiteX511" fmla="*/ 12062972 w 18288001"/>
              <a:gd name="connsiteY511" fmla="*/ 9464690 h 9710532"/>
              <a:gd name="connsiteX512" fmla="*/ 12109237 w 18288001"/>
              <a:gd name="connsiteY512" fmla="*/ 9462441 h 9710532"/>
              <a:gd name="connsiteX513" fmla="*/ 12135619 w 18288001"/>
              <a:gd name="connsiteY513" fmla="*/ 9472071 h 9710532"/>
              <a:gd name="connsiteX514" fmla="*/ 12146374 w 18288001"/>
              <a:gd name="connsiteY514" fmla="*/ 9468821 h 9710532"/>
              <a:gd name="connsiteX515" fmla="*/ 12167880 w 18288001"/>
              <a:gd name="connsiteY515" fmla="*/ 9462320 h 9710532"/>
              <a:gd name="connsiteX516" fmla="*/ 3717334 w 18288001"/>
              <a:gd name="connsiteY516" fmla="*/ 9461081 h 9710532"/>
              <a:gd name="connsiteX517" fmla="*/ 3720581 w 18288001"/>
              <a:gd name="connsiteY517" fmla="*/ 9471836 h 9710532"/>
              <a:gd name="connsiteX518" fmla="*/ 3708203 w 18288001"/>
              <a:gd name="connsiteY518" fmla="*/ 9469708 h 9710532"/>
              <a:gd name="connsiteX519" fmla="*/ 3706580 w 18288001"/>
              <a:gd name="connsiteY519" fmla="*/ 9464331 h 9710532"/>
              <a:gd name="connsiteX520" fmla="*/ 11610052 w 18288001"/>
              <a:gd name="connsiteY520" fmla="*/ 9460827 h 9710532"/>
              <a:gd name="connsiteX521" fmla="*/ 11670126 w 18288001"/>
              <a:gd name="connsiteY521" fmla="*/ 9467990 h 9710532"/>
              <a:gd name="connsiteX522" fmla="*/ 11667607 w 18288001"/>
              <a:gd name="connsiteY522" fmla="*/ 9480296 h 9710532"/>
              <a:gd name="connsiteX523" fmla="*/ 11686793 w 18288001"/>
              <a:gd name="connsiteY523" fmla="*/ 9486786 h 9710532"/>
              <a:gd name="connsiteX524" fmla="*/ 11693672 w 18288001"/>
              <a:gd name="connsiteY524" fmla="*/ 9490758 h 9710532"/>
              <a:gd name="connsiteX525" fmla="*/ 11722254 w 18288001"/>
              <a:gd name="connsiteY525" fmla="*/ 9488916 h 9710532"/>
              <a:gd name="connsiteX526" fmla="*/ 11804029 w 18288001"/>
              <a:gd name="connsiteY526" fmla="*/ 9490263 h 9710532"/>
              <a:gd name="connsiteX527" fmla="*/ 11831547 w 18288001"/>
              <a:gd name="connsiteY527" fmla="*/ 9506152 h 9710532"/>
              <a:gd name="connsiteX528" fmla="*/ 11820695 w 18288001"/>
              <a:gd name="connsiteY528" fmla="*/ 9509060 h 9710532"/>
              <a:gd name="connsiteX529" fmla="*/ 11804418 w 18288001"/>
              <a:gd name="connsiteY529" fmla="*/ 9513421 h 9710532"/>
              <a:gd name="connsiteX530" fmla="*/ 11779809 w 18288001"/>
              <a:gd name="connsiteY530" fmla="*/ 9508385 h 9710532"/>
              <a:gd name="connsiteX531" fmla="*/ 11771475 w 18288001"/>
              <a:gd name="connsiteY531" fmla="*/ 9498986 h 9710532"/>
              <a:gd name="connsiteX532" fmla="*/ 11755198 w 18288001"/>
              <a:gd name="connsiteY532" fmla="*/ 9503348 h 9710532"/>
              <a:gd name="connsiteX533" fmla="*/ 11738919 w 18288001"/>
              <a:gd name="connsiteY533" fmla="*/ 9507710 h 9710532"/>
              <a:gd name="connsiteX534" fmla="*/ 11714310 w 18288001"/>
              <a:gd name="connsiteY534" fmla="*/ 9502674 h 9710532"/>
              <a:gd name="connsiteX535" fmla="*/ 11703458 w 18288001"/>
              <a:gd name="connsiteY535" fmla="*/ 9505582 h 9710532"/>
              <a:gd name="connsiteX536" fmla="*/ 11678849 w 18288001"/>
              <a:gd name="connsiteY536" fmla="*/ 9500546 h 9710532"/>
              <a:gd name="connsiteX537" fmla="*/ 11643386 w 18288001"/>
              <a:gd name="connsiteY537" fmla="*/ 9498417 h 9710532"/>
              <a:gd name="connsiteX538" fmla="*/ 11618775 w 18288001"/>
              <a:gd name="connsiteY538" fmla="*/ 9493381 h 9710532"/>
              <a:gd name="connsiteX539" fmla="*/ 11606471 w 18288001"/>
              <a:gd name="connsiteY539" fmla="*/ 9490863 h 9710532"/>
              <a:gd name="connsiteX540" fmla="*/ 11583313 w 18288001"/>
              <a:gd name="connsiteY540" fmla="*/ 9491252 h 9710532"/>
              <a:gd name="connsiteX541" fmla="*/ 11558703 w 18288001"/>
              <a:gd name="connsiteY541" fmla="*/ 9486217 h 9710532"/>
              <a:gd name="connsiteX542" fmla="*/ 11569555 w 18288001"/>
              <a:gd name="connsiteY542" fmla="*/ 9483309 h 9710532"/>
              <a:gd name="connsiteX543" fmla="*/ 11599202 w 18288001"/>
              <a:gd name="connsiteY543" fmla="*/ 9463735 h 9710532"/>
              <a:gd name="connsiteX544" fmla="*/ 7800919 w 18288001"/>
              <a:gd name="connsiteY544" fmla="*/ 9459104 h 9710532"/>
              <a:gd name="connsiteX545" fmla="*/ 7804171 w 18288001"/>
              <a:gd name="connsiteY545" fmla="*/ 9469856 h 9710532"/>
              <a:gd name="connsiteX546" fmla="*/ 7797169 w 18288001"/>
              <a:gd name="connsiteY546" fmla="*/ 9466105 h 9710532"/>
              <a:gd name="connsiteX547" fmla="*/ 7790166 w 18288001"/>
              <a:gd name="connsiteY547" fmla="*/ 9462354 h 9710532"/>
              <a:gd name="connsiteX548" fmla="*/ 15610444 w 18288001"/>
              <a:gd name="connsiteY548" fmla="*/ 9458933 h 9710532"/>
              <a:gd name="connsiteX549" fmla="*/ 15624202 w 18288001"/>
              <a:gd name="connsiteY549" fmla="*/ 9466876 h 9710532"/>
              <a:gd name="connsiteX550" fmla="*/ 15620232 w 18288001"/>
              <a:gd name="connsiteY550" fmla="*/ 9473756 h 9710532"/>
              <a:gd name="connsiteX551" fmla="*/ 15602500 w 18288001"/>
              <a:gd name="connsiteY551" fmla="*/ 9472691 h 9710532"/>
              <a:gd name="connsiteX552" fmla="*/ 11400189 w 18288001"/>
              <a:gd name="connsiteY552" fmla="*/ 9458908 h 9710532"/>
              <a:gd name="connsiteX553" fmla="*/ 11395153 w 18288001"/>
              <a:gd name="connsiteY553" fmla="*/ 9483517 h 9710532"/>
              <a:gd name="connsiteX554" fmla="*/ 11381394 w 18288001"/>
              <a:gd name="connsiteY554" fmla="*/ 9475574 h 9710532"/>
              <a:gd name="connsiteX555" fmla="*/ 11310471 w 18288001"/>
              <a:gd name="connsiteY555" fmla="*/ 9471316 h 9710532"/>
              <a:gd name="connsiteX556" fmla="*/ 11318511 w 18288001"/>
              <a:gd name="connsiteY556" fmla="*/ 9463348 h 9710532"/>
              <a:gd name="connsiteX557" fmla="*/ 11326748 w 18288001"/>
              <a:gd name="connsiteY557" fmla="*/ 9466955 h 9710532"/>
              <a:gd name="connsiteX558" fmla="*/ 11339054 w 18288001"/>
              <a:gd name="connsiteY558" fmla="*/ 9469473 h 9710532"/>
              <a:gd name="connsiteX559" fmla="*/ 11349904 w 18288001"/>
              <a:gd name="connsiteY559" fmla="*/ 9466565 h 9710532"/>
              <a:gd name="connsiteX560" fmla="*/ 11367636 w 18288001"/>
              <a:gd name="connsiteY560" fmla="*/ 9467630 h 9710532"/>
              <a:gd name="connsiteX561" fmla="*/ 11400189 w 18288001"/>
              <a:gd name="connsiteY561" fmla="*/ 9458908 h 9710532"/>
              <a:gd name="connsiteX562" fmla="*/ 3422487 w 18288001"/>
              <a:gd name="connsiteY562" fmla="*/ 9456310 h 9710532"/>
              <a:gd name="connsiteX563" fmla="*/ 3411733 w 18288001"/>
              <a:gd name="connsiteY563" fmla="*/ 9459561 h 9710532"/>
              <a:gd name="connsiteX564" fmla="*/ 3357962 w 18288001"/>
              <a:gd name="connsiteY564" fmla="*/ 9475813 h 9710532"/>
              <a:gd name="connsiteX565" fmla="*/ 3343959 w 18288001"/>
              <a:gd name="connsiteY565" fmla="*/ 9468309 h 9710532"/>
              <a:gd name="connsiteX566" fmla="*/ 3376221 w 18288001"/>
              <a:gd name="connsiteY566" fmla="*/ 9458557 h 9710532"/>
              <a:gd name="connsiteX567" fmla="*/ 5675723 w 18288001"/>
              <a:gd name="connsiteY567" fmla="*/ 9455960 h 9710532"/>
              <a:gd name="connsiteX568" fmla="*/ 5678974 w 18288001"/>
              <a:gd name="connsiteY568" fmla="*/ 9466715 h 9710532"/>
              <a:gd name="connsiteX569" fmla="*/ 5668220 w 18288001"/>
              <a:gd name="connsiteY569" fmla="*/ 9469966 h 9710532"/>
              <a:gd name="connsiteX570" fmla="*/ 5675723 w 18288001"/>
              <a:gd name="connsiteY570" fmla="*/ 9455960 h 9710532"/>
              <a:gd name="connsiteX571" fmla="*/ 10631657 w 18288001"/>
              <a:gd name="connsiteY571" fmla="*/ 9455485 h 9710532"/>
              <a:gd name="connsiteX572" fmla="*/ 10666056 w 18288001"/>
              <a:gd name="connsiteY572" fmla="*/ 9475344 h 9710532"/>
              <a:gd name="connsiteX573" fmla="*/ 10653750 w 18288001"/>
              <a:gd name="connsiteY573" fmla="*/ 9472827 h 9710532"/>
              <a:gd name="connsiteX574" fmla="*/ 10623715 w 18288001"/>
              <a:gd name="connsiteY574" fmla="*/ 9469244 h 9710532"/>
              <a:gd name="connsiteX575" fmla="*/ 10599104 w 18288001"/>
              <a:gd name="connsiteY575" fmla="*/ 9464207 h 9710532"/>
              <a:gd name="connsiteX576" fmla="*/ 3251930 w 18288001"/>
              <a:gd name="connsiteY576" fmla="*/ 9455048 h 9710532"/>
              <a:gd name="connsiteX577" fmla="*/ 3271311 w 18288001"/>
              <a:gd name="connsiteY577" fmla="*/ 9460927 h 9710532"/>
              <a:gd name="connsiteX578" fmla="*/ 3240673 w 18288001"/>
              <a:gd name="connsiteY578" fmla="*/ 9476053 h 9710532"/>
              <a:gd name="connsiteX579" fmla="*/ 3205163 w 18288001"/>
              <a:gd name="connsiteY579" fmla="*/ 9475052 h 9710532"/>
              <a:gd name="connsiteX580" fmla="*/ 3221294 w 18288001"/>
              <a:gd name="connsiteY580" fmla="*/ 9470175 h 9710532"/>
              <a:gd name="connsiteX581" fmla="*/ 3223423 w 18288001"/>
              <a:gd name="connsiteY581" fmla="*/ 9457798 h 9710532"/>
              <a:gd name="connsiteX582" fmla="*/ 3251930 w 18288001"/>
              <a:gd name="connsiteY582" fmla="*/ 9455048 h 9710532"/>
              <a:gd name="connsiteX583" fmla="*/ 14218803 w 18288001"/>
              <a:gd name="connsiteY583" fmla="*/ 9452705 h 9710532"/>
              <a:gd name="connsiteX584" fmla="*/ 14222053 w 18288001"/>
              <a:gd name="connsiteY584" fmla="*/ 9463459 h 9710532"/>
              <a:gd name="connsiteX585" fmla="*/ 14208049 w 18288001"/>
              <a:gd name="connsiteY585" fmla="*/ 9455956 h 9710532"/>
              <a:gd name="connsiteX586" fmla="*/ 3643870 w 18288001"/>
              <a:gd name="connsiteY586" fmla="*/ 9451012 h 9710532"/>
              <a:gd name="connsiteX587" fmla="*/ 3657063 w 18288001"/>
              <a:gd name="connsiteY587" fmla="*/ 9455825 h 9710532"/>
              <a:gd name="connsiteX588" fmla="*/ 3638805 w 18288001"/>
              <a:gd name="connsiteY588" fmla="*/ 9473079 h 9710532"/>
              <a:gd name="connsiteX589" fmla="*/ 3587164 w 18288001"/>
              <a:gd name="connsiteY589" fmla="*/ 9476952 h 9710532"/>
              <a:gd name="connsiteX590" fmla="*/ 3550027 w 18288001"/>
              <a:gd name="connsiteY590" fmla="*/ 9470574 h 9710532"/>
              <a:gd name="connsiteX591" fmla="*/ 3526895 w 18288001"/>
              <a:gd name="connsiteY591" fmla="*/ 9471697 h 9710532"/>
              <a:gd name="connsiteX592" fmla="*/ 3509139 w 18288001"/>
              <a:gd name="connsiteY592" fmla="*/ 9471196 h 9710532"/>
              <a:gd name="connsiteX593" fmla="*/ 3529019 w 18288001"/>
              <a:gd name="connsiteY593" fmla="*/ 9459319 h 9710532"/>
              <a:gd name="connsiteX594" fmla="*/ 3553778 w 18288001"/>
              <a:gd name="connsiteY594" fmla="*/ 9463571 h 9710532"/>
              <a:gd name="connsiteX595" fmla="*/ 3589288 w 18288001"/>
              <a:gd name="connsiteY595" fmla="*/ 9464575 h 9710532"/>
              <a:gd name="connsiteX596" fmla="*/ 3610798 w 18288001"/>
              <a:gd name="connsiteY596" fmla="*/ 9458074 h 9710532"/>
              <a:gd name="connsiteX597" fmla="*/ 3643870 w 18288001"/>
              <a:gd name="connsiteY597" fmla="*/ 9451012 h 9710532"/>
              <a:gd name="connsiteX598" fmla="*/ 11479057 w 18288001"/>
              <a:gd name="connsiteY598" fmla="*/ 9449405 h 9710532"/>
              <a:gd name="connsiteX599" fmla="*/ 11492817 w 18288001"/>
              <a:gd name="connsiteY599" fmla="*/ 9457348 h 9710532"/>
              <a:gd name="connsiteX600" fmla="*/ 11484872 w 18288001"/>
              <a:gd name="connsiteY600" fmla="*/ 9471108 h 9710532"/>
              <a:gd name="connsiteX601" fmla="*/ 11474021 w 18288001"/>
              <a:gd name="connsiteY601" fmla="*/ 9474015 h 9710532"/>
              <a:gd name="connsiteX602" fmla="*/ 11449410 w 18288001"/>
              <a:gd name="connsiteY602" fmla="*/ 9468978 h 9710532"/>
              <a:gd name="connsiteX603" fmla="*/ 11423346 w 18288001"/>
              <a:gd name="connsiteY603" fmla="*/ 9458517 h 9710532"/>
              <a:gd name="connsiteX604" fmla="*/ 11427317 w 18288001"/>
              <a:gd name="connsiteY604" fmla="*/ 9451639 h 9710532"/>
              <a:gd name="connsiteX605" fmla="*/ 11439623 w 18288001"/>
              <a:gd name="connsiteY605" fmla="*/ 9454155 h 9710532"/>
              <a:gd name="connsiteX606" fmla="*/ 11457354 w 18288001"/>
              <a:gd name="connsiteY606" fmla="*/ 9455221 h 9710532"/>
              <a:gd name="connsiteX607" fmla="*/ 11350967 w 18288001"/>
              <a:gd name="connsiteY607" fmla="*/ 9448835 h 9710532"/>
              <a:gd name="connsiteX608" fmla="*/ 11353875 w 18288001"/>
              <a:gd name="connsiteY608" fmla="*/ 9459686 h 9710532"/>
              <a:gd name="connsiteX609" fmla="*/ 11329266 w 18288001"/>
              <a:gd name="connsiteY609" fmla="*/ 9454650 h 9710532"/>
              <a:gd name="connsiteX610" fmla="*/ 15536613 w 18288001"/>
              <a:gd name="connsiteY610" fmla="*/ 9443824 h 9710532"/>
              <a:gd name="connsiteX611" fmla="*/ 15474411 w 18288001"/>
              <a:gd name="connsiteY611" fmla="*/ 9472122 h 9710532"/>
              <a:gd name="connsiteX612" fmla="*/ 15449800 w 18288001"/>
              <a:gd name="connsiteY612" fmla="*/ 9467086 h 9710532"/>
              <a:gd name="connsiteX613" fmla="*/ 15422283 w 18288001"/>
              <a:gd name="connsiteY613" fmla="*/ 9451197 h 9710532"/>
              <a:gd name="connsiteX614" fmla="*/ 15433135 w 18288001"/>
              <a:gd name="connsiteY614" fmla="*/ 9448290 h 9710532"/>
              <a:gd name="connsiteX615" fmla="*/ 15457745 w 18288001"/>
              <a:gd name="connsiteY615" fmla="*/ 9453326 h 9710532"/>
              <a:gd name="connsiteX616" fmla="*/ 15493207 w 18288001"/>
              <a:gd name="connsiteY616" fmla="*/ 9455455 h 9710532"/>
              <a:gd name="connsiteX617" fmla="*/ 15514910 w 18288001"/>
              <a:gd name="connsiteY617" fmla="*/ 9449640 h 9710532"/>
              <a:gd name="connsiteX618" fmla="*/ 15536613 w 18288001"/>
              <a:gd name="connsiteY618" fmla="*/ 9443824 h 9710532"/>
              <a:gd name="connsiteX619" fmla="*/ 5871541 w 18288001"/>
              <a:gd name="connsiteY619" fmla="*/ 9443720 h 9710532"/>
              <a:gd name="connsiteX620" fmla="*/ 5885542 w 18288001"/>
              <a:gd name="connsiteY620" fmla="*/ 9451222 h 9710532"/>
              <a:gd name="connsiteX621" fmla="*/ 5874791 w 18288001"/>
              <a:gd name="connsiteY621" fmla="*/ 9454472 h 9710532"/>
              <a:gd name="connsiteX622" fmla="*/ 12849662 w 18288001"/>
              <a:gd name="connsiteY622" fmla="*/ 9442699 h 9710532"/>
              <a:gd name="connsiteX623" fmla="*/ 12885123 w 18288001"/>
              <a:gd name="connsiteY623" fmla="*/ 9444828 h 9710532"/>
              <a:gd name="connsiteX624" fmla="*/ 12874271 w 18288001"/>
              <a:gd name="connsiteY624" fmla="*/ 9447735 h 9710532"/>
              <a:gd name="connsiteX625" fmla="*/ 12844624 w 18288001"/>
              <a:gd name="connsiteY625" fmla="*/ 9467309 h 9710532"/>
              <a:gd name="connsiteX626" fmla="*/ 12820014 w 18288001"/>
              <a:gd name="connsiteY626" fmla="*/ 9462274 h 9710532"/>
              <a:gd name="connsiteX627" fmla="*/ 12783098 w 18288001"/>
              <a:gd name="connsiteY627" fmla="*/ 9454719 h 9710532"/>
              <a:gd name="connsiteX628" fmla="*/ 12770794 w 18288001"/>
              <a:gd name="connsiteY628" fmla="*/ 9452200 h 9710532"/>
              <a:gd name="connsiteX629" fmla="*/ 12772597 w 18288001"/>
              <a:gd name="connsiteY629" fmla="*/ 9448083 h 9710532"/>
              <a:gd name="connsiteX630" fmla="*/ 12817104 w 18288001"/>
              <a:gd name="connsiteY630" fmla="*/ 9451423 h 9710532"/>
              <a:gd name="connsiteX631" fmla="*/ 12849662 w 18288001"/>
              <a:gd name="connsiteY631" fmla="*/ 9442699 h 9710532"/>
              <a:gd name="connsiteX632" fmla="*/ 12895974 w 18288001"/>
              <a:gd name="connsiteY632" fmla="*/ 9441920 h 9710532"/>
              <a:gd name="connsiteX633" fmla="*/ 12909734 w 18288001"/>
              <a:gd name="connsiteY633" fmla="*/ 9449862 h 9710532"/>
              <a:gd name="connsiteX634" fmla="*/ 12898882 w 18288001"/>
              <a:gd name="connsiteY634" fmla="*/ 9452770 h 9710532"/>
              <a:gd name="connsiteX635" fmla="*/ 5800515 w 18288001"/>
              <a:gd name="connsiteY635" fmla="*/ 9441715 h 9710532"/>
              <a:gd name="connsiteX636" fmla="*/ 5803765 w 18288001"/>
              <a:gd name="connsiteY636" fmla="*/ 9452467 h 9710532"/>
              <a:gd name="connsiteX637" fmla="*/ 5796764 w 18288001"/>
              <a:gd name="connsiteY637" fmla="*/ 9448717 h 9710532"/>
              <a:gd name="connsiteX638" fmla="*/ 5789763 w 18288001"/>
              <a:gd name="connsiteY638" fmla="*/ 9444963 h 9710532"/>
              <a:gd name="connsiteX639" fmla="*/ 15923016 w 18288001"/>
              <a:gd name="connsiteY639" fmla="*/ 9441266 h 9710532"/>
              <a:gd name="connsiteX640" fmla="*/ 15937021 w 18288001"/>
              <a:gd name="connsiteY640" fmla="*/ 9448770 h 9710532"/>
              <a:gd name="connsiteX641" fmla="*/ 15926267 w 18288001"/>
              <a:gd name="connsiteY641" fmla="*/ 9452020 h 9710532"/>
              <a:gd name="connsiteX642" fmla="*/ 11422138 w 18288001"/>
              <a:gd name="connsiteY642" fmla="*/ 9441266 h 9710532"/>
              <a:gd name="connsiteX643" fmla="*/ 11436141 w 18288001"/>
              <a:gd name="connsiteY643" fmla="*/ 9448768 h 9710532"/>
              <a:gd name="connsiteX644" fmla="*/ 11425389 w 18288001"/>
              <a:gd name="connsiteY644" fmla="*/ 9452018 h 9710532"/>
              <a:gd name="connsiteX645" fmla="*/ 12686110 w 18288001"/>
              <a:gd name="connsiteY645" fmla="*/ 9439999 h 9710532"/>
              <a:gd name="connsiteX646" fmla="*/ 12699869 w 18288001"/>
              <a:gd name="connsiteY646" fmla="*/ 9447943 h 9710532"/>
              <a:gd name="connsiteX647" fmla="*/ 12689018 w 18288001"/>
              <a:gd name="connsiteY647" fmla="*/ 9450851 h 9710532"/>
              <a:gd name="connsiteX648" fmla="*/ 12678167 w 18288001"/>
              <a:gd name="connsiteY648" fmla="*/ 9453758 h 9710532"/>
              <a:gd name="connsiteX649" fmla="*/ 12686110 w 18288001"/>
              <a:gd name="connsiteY649" fmla="*/ 9439999 h 9710532"/>
              <a:gd name="connsiteX650" fmla="*/ 5612206 w 18288001"/>
              <a:gd name="connsiteY650" fmla="*/ 9439951 h 9710532"/>
              <a:gd name="connsiteX651" fmla="*/ 5624583 w 18288001"/>
              <a:gd name="connsiteY651" fmla="*/ 9442078 h 9710532"/>
              <a:gd name="connsiteX652" fmla="*/ 5615455 w 18288001"/>
              <a:gd name="connsiteY652" fmla="*/ 9450703 h 9710532"/>
              <a:gd name="connsiteX653" fmla="*/ 5612206 w 18288001"/>
              <a:gd name="connsiteY653" fmla="*/ 9439951 h 9710532"/>
              <a:gd name="connsiteX654" fmla="*/ 11650551 w 18288001"/>
              <a:gd name="connsiteY654" fmla="*/ 9438344 h 9710532"/>
              <a:gd name="connsiteX655" fmla="*/ 11653459 w 18288001"/>
              <a:gd name="connsiteY655" fmla="*/ 9449197 h 9710532"/>
              <a:gd name="connsiteX656" fmla="*/ 11639700 w 18288001"/>
              <a:gd name="connsiteY656" fmla="*/ 9441252 h 9710532"/>
              <a:gd name="connsiteX657" fmla="*/ 7559844 w 18288001"/>
              <a:gd name="connsiteY657" fmla="*/ 9438079 h 9710532"/>
              <a:gd name="connsiteX658" fmla="*/ 7573847 w 18288001"/>
              <a:gd name="connsiteY658" fmla="*/ 9445584 h 9710532"/>
              <a:gd name="connsiteX659" fmla="*/ 7563092 w 18288001"/>
              <a:gd name="connsiteY659" fmla="*/ 9448834 h 9710532"/>
              <a:gd name="connsiteX660" fmla="*/ 7559844 w 18288001"/>
              <a:gd name="connsiteY660" fmla="*/ 9438079 h 9710532"/>
              <a:gd name="connsiteX661" fmla="*/ 13184705 w 18288001"/>
              <a:gd name="connsiteY661" fmla="*/ 9434337 h 9710532"/>
              <a:gd name="connsiteX662" fmla="*/ 13209315 w 18288001"/>
              <a:gd name="connsiteY662" fmla="*/ 9439374 h 9710532"/>
              <a:gd name="connsiteX663" fmla="*/ 13283148 w 18288001"/>
              <a:gd name="connsiteY663" fmla="*/ 9454482 h 9710532"/>
              <a:gd name="connsiteX664" fmla="*/ 13272296 w 18288001"/>
              <a:gd name="connsiteY664" fmla="*/ 9457390 h 9710532"/>
              <a:gd name="connsiteX665" fmla="*/ 13261445 w 18288001"/>
              <a:gd name="connsiteY665" fmla="*/ 9460298 h 9710532"/>
              <a:gd name="connsiteX666" fmla="*/ 13318609 w 18288001"/>
              <a:gd name="connsiteY666" fmla="*/ 9456610 h 9710532"/>
              <a:gd name="connsiteX667" fmla="*/ 13435846 w 18288001"/>
              <a:gd name="connsiteY667" fmla="*/ 9460089 h 9710532"/>
              <a:gd name="connsiteX668" fmla="*/ 13464429 w 18288001"/>
              <a:gd name="connsiteY668" fmla="*/ 9458244 h 9710532"/>
              <a:gd name="connsiteX669" fmla="*/ 13482160 w 18288001"/>
              <a:gd name="connsiteY669" fmla="*/ 9459310 h 9710532"/>
              <a:gd name="connsiteX670" fmla="*/ 13613156 w 18288001"/>
              <a:gd name="connsiteY670" fmla="*/ 9470732 h 9710532"/>
              <a:gd name="connsiteX671" fmla="*/ 13647164 w 18288001"/>
              <a:gd name="connsiteY671" fmla="*/ 9467433 h 9710532"/>
              <a:gd name="connsiteX672" fmla="*/ 13667413 w 18288001"/>
              <a:gd name="connsiteY672" fmla="*/ 9456193 h 9710532"/>
              <a:gd name="connsiteX673" fmla="*/ 13716635 w 18288001"/>
              <a:gd name="connsiteY673" fmla="*/ 9466266 h 9710532"/>
              <a:gd name="connsiteX674" fmla="*/ 13705783 w 18288001"/>
              <a:gd name="connsiteY674" fmla="*/ 9469174 h 9710532"/>
              <a:gd name="connsiteX675" fmla="*/ 13697839 w 18288001"/>
              <a:gd name="connsiteY675" fmla="*/ 9482932 h 9710532"/>
              <a:gd name="connsiteX676" fmla="*/ 13730392 w 18288001"/>
              <a:gd name="connsiteY676" fmla="*/ 9474209 h 9710532"/>
              <a:gd name="connsiteX677" fmla="*/ 13742699 w 18288001"/>
              <a:gd name="connsiteY677" fmla="*/ 9476728 h 9710532"/>
              <a:gd name="connsiteX678" fmla="*/ 13767309 w 18288001"/>
              <a:gd name="connsiteY678" fmla="*/ 9481764 h 9710532"/>
              <a:gd name="connsiteX679" fmla="*/ 13790465 w 18288001"/>
              <a:gd name="connsiteY679" fmla="*/ 9481374 h 9710532"/>
              <a:gd name="connsiteX680" fmla="*/ 13825927 w 18288001"/>
              <a:gd name="connsiteY680" fmla="*/ 9483502 h 9710532"/>
              <a:gd name="connsiteX681" fmla="*/ 13875148 w 18288001"/>
              <a:gd name="connsiteY681" fmla="*/ 9493574 h 9710532"/>
              <a:gd name="connsiteX682" fmla="*/ 13956924 w 18288001"/>
              <a:gd name="connsiteY682" fmla="*/ 9494924 h 9710532"/>
              <a:gd name="connsiteX683" fmla="*/ 13992385 w 18288001"/>
              <a:gd name="connsiteY683" fmla="*/ 9497053 h 9710532"/>
              <a:gd name="connsiteX684" fmla="*/ 14012634 w 18288001"/>
              <a:gd name="connsiteY684" fmla="*/ 9485811 h 9710532"/>
              <a:gd name="connsiteX685" fmla="*/ 14022031 w 18288001"/>
              <a:gd name="connsiteY685" fmla="*/ 9477479 h 9710532"/>
              <a:gd name="connsiteX686" fmla="*/ 14038309 w 18288001"/>
              <a:gd name="connsiteY686" fmla="*/ 9473117 h 9710532"/>
              <a:gd name="connsiteX687" fmla="*/ 14043734 w 18288001"/>
              <a:gd name="connsiteY687" fmla="*/ 9471663 h 9710532"/>
              <a:gd name="connsiteX688" fmla="*/ 14057494 w 18288001"/>
              <a:gd name="connsiteY688" fmla="*/ 9479607 h 9710532"/>
              <a:gd name="connsiteX689" fmla="*/ 14067280 w 18288001"/>
              <a:gd name="connsiteY689" fmla="*/ 9494430 h 9710532"/>
              <a:gd name="connsiteX690" fmla="*/ 14085012 w 18288001"/>
              <a:gd name="connsiteY690" fmla="*/ 9495495 h 9710532"/>
              <a:gd name="connsiteX691" fmla="*/ 14109622 w 18288001"/>
              <a:gd name="connsiteY691" fmla="*/ 9500530 h 9710532"/>
              <a:gd name="connsiteX692" fmla="*/ 14112530 w 18288001"/>
              <a:gd name="connsiteY692" fmla="*/ 9511382 h 9710532"/>
              <a:gd name="connsiteX693" fmla="*/ 14066217 w 18288001"/>
              <a:gd name="connsiteY693" fmla="*/ 9512160 h 9710532"/>
              <a:gd name="connsiteX694" fmla="*/ 13995293 w 18288001"/>
              <a:gd name="connsiteY694" fmla="*/ 9507905 h 9710532"/>
              <a:gd name="connsiteX695" fmla="*/ 13959831 w 18288001"/>
              <a:gd name="connsiteY695" fmla="*/ 9505775 h 9710532"/>
              <a:gd name="connsiteX696" fmla="*/ 13917490 w 18288001"/>
              <a:gd name="connsiteY696" fmla="*/ 9499675 h 9710532"/>
              <a:gd name="connsiteX697" fmla="*/ 13876602 w 18288001"/>
              <a:gd name="connsiteY697" fmla="*/ 9499001 h 9710532"/>
              <a:gd name="connsiteX698" fmla="*/ 13831742 w 18288001"/>
              <a:gd name="connsiteY698" fmla="*/ 9505205 h 9710532"/>
              <a:gd name="connsiteX699" fmla="*/ 13749968 w 18288001"/>
              <a:gd name="connsiteY699" fmla="*/ 9503856 h 9710532"/>
              <a:gd name="connsiteX700" fmla="*/ 13720321 w 18288001"/>
              <a:gd name="connsiteY700" fmla="*/ 9523431 h 9710532"/>
              <a:gd name="connsiteX701" fmla="*/ 13684858 w 18288001"/>
              <a:gd name="connsiteY701" fmla="*/ 9521302 h 9710532"/>
              <a:gd name="connsiteX702" fmla="*/ 13656276 w 18288001"/>
              <a:gd name="connsiteY702" fmla="*/ 9523144 h 9710532"/>
              <a:gd name="connsiteX703" fmla="*/ 13649397 w 18288001"/>
              <a:gd name="connsiteY703" fmla="*/ 9519173 h 9710532"/>
              <a:gd name="connsiteX704" fmla="*/ 13635637 w 18288001"/>
              <a:gd name="connsiteY704" fmla="*/ 9511229 h 9710532"/>
              <a:gd name="connsiteX705" fmla="*/ 13611028 w 18288001"/>
              <a:gd name="connsiteY705" fmla="*/ 9506193 h 9710532"/>
              <a:gd name="connsiteX706" fmla="*/ 13575565 w 18288001"/>
              <a:gd name="connsiteY706" fmla="*/ 9504066 h 9710532"/>
              <a:gd name="connsiteX707" fmla="*/ 13589325 w 18288001"/>
              <a:gd name="connsiteY707" fmla="*/ 9512008 h 9710532"/>
              <a:gd name="connsiteX708" fmla="*/ 13596204 w 18288001"/>
              <a:gd name="connsiteY708" fmla="*/ 9515981 h 9710532"/>
              <a:gd name="connsiteX709" fmla="*/ 13613936 w 18288001"/>
              <a:gd name="connsiteY709" fmla="*/ 9517044 h 9710532"/>
              <a:gd name="connsiteX710" fmla="*/ 13627694 w 18288001"/>
              <a:gd name="connsiteY710" fmla="*/ 9524989 h 9710532"/>
              <a:gd name="connsiteX711" fmla="*/ 13630601 w 18288001"/>
              <a:gd name="connsiteY711" fmla="*/ 9535840 h 9710532"/>
              <a:gd name="connsiteX712" fmla="*/ 13608898 w 18288001"/>
              <a:gd name="connsiteY712" fmla="*/ 9541655 h 9710532"/>
              <a:gd name="connsiteX713" fmla="*/ 13543011 w 18288001"/>
              <a:gd name="connsiteY713" fmla="*/ 9512789 h 9710532"/>
              <a:gd name="connsiteX714" fmla="*/ 13504642 w 18288001"/>
              <a:gd name="connsiteY714" fmla="*/ 9499808 h 9710532"/>
              <a:gd name="connsiteX715" fmla="*/ 13493790 w 18288001"/>
              <a:gd name="connsiteY715" fmla="*/ 9502715 h 9710532"/>
              <a:gd name="connsiteX716" fmla="*/ 13480030 w 18288001"/>
              <a:gd name="connsiteY716" fmla="*/ 9494771 h 9710532"/>
              <a:gd name="connsiteX717" fmla="*/ 13469180 w 18288001"/>
              <a:gd name="connsiteY717" fmla="*/ 9497678 h 9710532"/>
              <a:gd name="connsiteX718" fmla="*/ 13402228 w 18288001"/>
              <a:gd name="connsiteY718" fmla="*/ 9486543 h 9710532"/>
              <a:gd name="connsiteX719" fmla="*/ 13316483 w 18288001"/>
              <a:gd name="connsiteY719" fmla="*/ 9492072 h 9710532"/>
              <a:gd name="connsiteX720" fmla="*/ 13267260 w 18288001"/>
              <a:gd name="connsiteY720" fmla="*/ 9482000 h 9710532"/>
              <a:gd name="connsiteX721" fmla="*/ 13196336 w 18288001"/>
              <a:gd name="connsiteY721" fmla="*/ 9477743 h 9710532"/>
              <a:gd name="connsiteX722" fmla="*/ 13032787 w 18288001"/>
              <a:gd name="connsiteY722" fmla="*/ 9475043 h 9710532"/>
              <a:gd name="connsiteX723" fmla="*/ 13070376 w 18288001"/>
              <a:gd name="connsiteY723" fmla="*/ 9441711 h 9710532"/>
              <a:gd name="connsiteX724" fmla="*/ 13073283 w 18288001"/>
              <a:gd name="connsiteY724" fmla="*/ 9452563 h 9710532"/>
              <a:gd name="connsiteX725" fmla="*/ 13069313 w 18288001"/>
              <a:gd name="connsiteY725" fmla="*/ 9459442 h 9710532"/>
              <a:gd name="connsiteX726" fmla="*/ 13087043 w 18288001"/>
              <a:gd name="connsiteY726" fmla="*/ 9460505 h 9710532"/>
              <a:gd name="connsiteX727" fmla="*/ 13111653 w 18288001"/>
              <a:gd name="connsiteY727" fmla="*/ 9465542 h 9710532"/>
              <a:gd name="connsiteX728" fmla="*/ 13119597 w 18288001"/>
              <a:gd name="connsiteY728" fmla="*/ 9451782 h 9710532"/>
              <a:gd name="connsiteX729" fmla="*/ 13130448 w 18288001"/>
              <a:gd name="connsiteY729" fmla="*/ 9448875 h 9710532"/>
              <a:gd name="connsiteX730" fmla="*/ 13152150 w 18288001"/>
              <a:gd name="connsiteY730" fmla="*/ 9443060 h 9710532"/>
              <a:gd name="connsiteX731" fmla="*/ 12102833 w 18288001"/>
              <a:gd name="connsiteY731" fmla="*/ 9433461 h 9710532"/>
              <a:gd name="connsiteX732" fmla="*/ 12105741 w 18288001"/>
              <a:gd name="connsiteY732" fmla="*/ 9444313 h 9710532"/>
              <a:gd name="connsiteX733" fmla="*/ 12091982 w 18288001"/>
              <a:gd name="connsiteY733" fmla="*/ 9436368 h 9710532"/>
              <a:gd name="connsiteX734" fmla="*/ 12102833 w 18288001"/>
              <a:gd name="connsiteY734" fmla="*/ 9433461 h 9710532"/>
              <a:gd name="connsiteX735" fmla="*/ 12451637 w 18288001"/>
              <a:gd name="connsiteY735" fmla="*/ 9433045 h 9710532"/>
              <a:gd name="connsiteX736" fmla="*/ 12454544 w 18288001"/>
              <a:gd name="connsiteY736" fmla="*/ 9443895 h 9710532"/>
              <a:gd name="connsiteX737" fmla="*/ 12450572 w 18288001"/>
              <a:gd name="connsiteY737" fmla="*/ 9450776 h 9710532"/>
              <a:gd name="connsiteX738" fmla="*/ 12442238 w 18288001"/>
              <a:gd name="connsiteY738" fmla="*/ 9441377 h 9710532"/>
              <a:gd name="connsiteX739" fmla="*/ 12451637 w 18288001"/>
              <a:gd name="connsiteY739" fmla="*/ 9433045 h 9710532"/>
              <a:gd name="connsiteX740" fmla="*/ 10415979 w 18288001"/>
              <a:gd name="connsiteY740" fmla="*/ 9431861 h 9710532"/>
              <a:gd name="connsiteX741" fmla="*/ 10451441 w 18288001"/>
              <a:gd name="connsiteY741" fmla="*/ 9433991 h 9710532"/>
              <a:gd name="connsiteX742" fmla="*/ 10500664 w 18288001"/>
              <a:gd name="connsiteY742" fmla="*/ 9444063 h 9710532"/>
              <a:gd name="connsiteX743" fmla="*/ 10512967 w 18288001"/>
              <a:gd name="connsiteY743" fmla="*/ 9446581 h 9710532"/>
              <a:gd name="connsiteX744" fmla="*/ 10519847 w 18288001"/>
              <a:gd name="connsiteY744" fmla="*/ 9450553 h 9710532"/>
              <a:gd name="connsiteX745" fmla="*/ 10539031 w 18288001"/>
              <a:gd name="connsiteY745" fmla="*/ 9457042 h 9710532"/>
              <a:gd name="connsiteX746" fmla="*/ 10563642 w 18288001"/>
              <a:gd name="connsiteY746" fmla="*/ 9462079 h 9710532"/>
              <a:gd name="connsiteX747" fmla="*/ 10552789 w 18288001"/>
              <a:gd name="connsiteY747" fmla="*/ 9464987 h 9710532"/>
              <a:gd name="connsiteX748" fmla="*/ 10517328 w 18288001"/>
              <a:gd name="connsiteY748" fmla="*/ 9462857 h 9710532"/>
              <a:gd name="connsiteX749" fmla="*/ 10457256 w 18288001"/>
              <a:gd name="connsiteY749" fmla="*/ 9455694 h 9710532"/>
              <a:gd name="connsiteX750" fmla="*/ 10432647 w 18288001"/>
              <a:gd name="connsiteY750" fmla="*/ 9450657 h 9710532"/>
              <a:gd name="connsiteX751" fmla="*/ 10418887 w 18288001"/>
              <a:gd name="connsiteY751" fmla="*/ 9442713 h 9710532"/>
              <a:gd name="connsiteX752" fmla="*/ 14800635 w 18288001"/>
              <a:gd name="connsiteY752" fmla="*/ 9431679 h 9710532"/>
              <a:gd name="connsiteX753" fmla="*/ 14814394 w 18288001"/>
              <a:gd name="connsiteY753" fmla="*/ 9439623 h 9710532"/>
              <a:gd name="connsiteX754" fmla="*/ 14792692 w 18288001"/>
              <a:gd name="connsiteY754" fmla="*/ 9445438 h 9710532"/>
              <a:gd name="connsiteX755" fmla="*/ 14789784 w 18288001"/>
              <a:gd name="connsiteY755" fmla="*/ 9434586 h 9710532"/>
              <a:gd name="connsiteX756" fmla="*/ 14800635 w 18288001"/>
              <a:gd name="connsiteY756" fmla="*/ 9431679 h 9710532"/>
              <a:gd name="connsiteX757" fmla="*/ 2769272 w 18288001"/>
              <a:gd name="connsiteY757" fmla="*/ 9430758 h 9710532"/>
              <a:gd name="connsiteX758" fmla="*/ 2762832 w 18288001"/>
              <a:gd name="connsiteY758" fmla="*/ 9438573 h 9710532"/>
              <a:gd name="connsiteX759" fmla="*/ 2758520 w 18288001"/>
              <a:gd name="connsiteY759" fmla="*/ 9434008 h 9710532"/>
              <a:gd name="connsiteX760" fmla="*/ 6771084 w 18288001"/>
              <a:gd name="connsiteY760" fmla="*/ 9430027 h 9710532"/>
              <a:gd name="connsiteX761" fmla="*/ 6785088 w 18288001"/>
              <a:gd name="connsiteY761" fmla="*/ 9437528 h 9710532"/>
              <a:gd name="connsiteX762" fmla="*/ 6774334 w 18288001"/>
              <a:gd name="connsiteY762" fmla="*/ 9440778 h 9710532"/>
              <a:gd name="connsiteX763" fmla="*/ 12555114 w 18288001"/>
              <a:gd name="connsiteY763" fmla="*/ 9428577 h 9710532"/>
              <a:gd name="connsiteX764" fmla="*/ 12547170 w 18288001"/>
              <a:gd name="connsiteY764" fmla="*/ 9442337 h 9710532"/>
              <a:gd name="connsiteX765" fmla="*/ 12544262 w 18288001"/>
              <a:gd name="connsiteY765" fmla="*/ 9431485 h 9710532"/>
              <a:gd name="connsiteX766" fmla="*/ 12555114 w 18288001"/>
              <a:gd name="connsiteY766" fmla="*/ 9428577 h 9710532"/>
              <a:gd name="connsiteX767" fmla="*/ 15848744 w 18288001"/>
              <a:gd name="connsiteY767" fmla="*/ 9428507 h 9710532"/>
              <a:gd name="connsiteX768" fmla="*/ 15844991 w 18288001"/>
              <a:gd name="connsiteY768" fmla="*/ 9435508 h 9710532"/>
              <a:gd name="connsiteX769" fmla="*/ 15841241 w 18288001"/>
              <a:gd name="connsiteY769" fmla="*/ 9442510 h 9710532"/>
              <a:gd name="connsiteX770" fmla="*/ 15827236 w 18288001"/>
              <a:gd name="connsiteY770" fmla="*/ 9435008 h 9710532"/>
              <a:gd name="connsiteX771" fmla="*/ 15837989 w 18288001"/>
              <a:gd name="connsiteY771" fmla="*/ 9431758 h 9710532"/>
              <a:gd name="connsiteX772" fmla="*/ 15848744 w 18288001"/>
              <a:gd name="connsiteY772" fmla="*/ 9428507 h 9710532"/>
              <a:gd name="connsiteX773" fmla="*/ 11347865 w 18288001"/>
              <a:gd name="connsiteY773" fmla="*/ 9428506 h 9710532"/>
              <a:gd name="connsiteX774" fmla="*/ 11344113 w 18288001"/>
              <a:gd name="connsiteY774" fmla="*/ 9435507 h 9710532"/>
              <a:gd name="connsiteX775" fmla="*/ 11340360 w 18288001"/>
              <a:gd name="connsiteY775" fmla="*/ 9442509 h 9710532"/>
              <a:gd name="connsiteX776" fmla="*/ 11326356 w 18288001"/>
              <a:gd name="connsiteY776" fmla="*/ 9435006 h 9710532"/>
              <a:gd name="connsiteX777" fmla="*/ 11337111 w 18288001"/>
              <a:gd name="connsiteY777" fmla="*/ 9431756 h 9710532"/>
              <a:gd name="connsiteX778" fmla="*/ 11347865 w 18288001"/>
              <a:gd name="connsiteY778" fmla="*/ 9428506 h 9710532"/>
              <a:gd name="connsiteX779" fmla="*/ 10693859 w 18288001"/>
              <a:gd name="connsiteY779" fmla="*/ 9427187 h 9710532"/>
              <a:gd name="connsiteX780" fmla="*/ 10707618 w 18288001"/>
              <a:gd name="connsiteY780" fmla="*/ 9435131 h 9710532"/>
              <a:gd name="connsiteX781" fmla="*/ 10696767 w 18288001"/>
              <a:gd name="connsiteY781" fmla="*/ 9438039 h 9710532"/>
              <a:gd name="connsiteX782" fmla="*/ 10689887 w 18288001"/>
              <a:gd name="connsiteY782" fmla="*/ 9434068 h 9710532"/>
              <a:gd name="connsiteX783" fmla="*/ 10693859 w 18288001"/>
              <a:gd name="connsiteY783" fmla="*/ 9427187 h 9710532"/>
              <a:gd name="connsiteX784" fmla="*/ 15777720 w 18288001"/>
              <a:gd name="connsiteY784" fmla="*/ 9426501 h 9710532"/>
              <a:gd name="connsiteX785" fmla="*/ 15790098 w 18288001"/>
              <a:gd name="connsiteY785" fmla="*/ 9428627 h 9710532"/>
              <a:gd name="connsiteX786" fmla="*/ 15780972 w 18288001"/>
              <a:gd name="connsiteY786" fmla="*/ 9437255 h 9710532"/>
              <a:gd name="connsiteX787" fmla="*/ 15770216 w 18288001"/>
              <a:gd name="connsiteY787" fmla="*/ 9440505 h 9710532"/>
              <a:gd name="connsiteX788" fmla="*/ 11276839 w 18288001"/>
              <a:gd name="connsiteY788" fmla="*/ 9426500 h 9710532"/>
              <a:gd name="connsiteX789" fmla="*/ 11289220 w 18288001"/>
              <a:gd name="connsiteY789" fmla="*/ 9428626 h 9710532"/>
              <a:gd name="connsiteX790" fmla="*/ 11280091 w 18288001"/>
              <a:gd name="connsiteY790" fmla="*/ 9437254 h 9710532"/>
              <a:gd name="connsiteX791" fmla="*/ 11269337 w 18288001"/>
              <a:gd name="connsiteY791" fmla="*/ 9440503 h 9710532"/>
              <a:gd name="connsiteX792" fmla="*/ 2573959 w 18288001"/>
              <a:gd name="connsiteY792" fmla="*/ 9425243 h 9710532"/>
              <a:gd name="connsiteX793" fmla="*/ 2577209 w 18288001"/>
              <a:gd name="connsiteY793" fmla="*/ 9435997 h 9710532"/>
              <a:gd name="connsiteX794" fmla="*/ 2562703 w 18288001"/>
              <a:gd name="connsiteY794" fmla="*/ 9446248 h 9710532"/>
              <a:gd name="connsiteX795" fmla="*/ 2534697 w 18288001"/>
              <a:gd name="connsiteY795" fmla="*/ 9431241 h 9710532"/>
              <a:gd name="connsiteX796" fmla="*/ 2545449 w 18288001"/>
              <a:gd name="connsiteY796" fmla="*/ 9427992 h 9710532"/>
              <a:gd name="connsiteX797" fmla="*/ 2559453 w 18288001"/>
              <a:gd name="connsiteY797" fmla="*/ 9435496 h 9710532"/>
              <a:gd name="connsiteX798" fmla="*/ 2573959 w 18288001"/>
              <a:gd name="connsiteY798" fmla="*/ 9425243 h 9710532"/>
              <a:gd name="connsiteX799" fmla="*/ 2790780 w 18288001"/>
              <a:gd name="connsiteY799" fmla="*/ 9424257 h 9710532"/>
              <a:gd name="connsiteX800" fmla="*/ 2804786 w 18288001"/>
              <a:gd name="connsiteY800" fmla="*/ 9431760 h 9710532"/>
              <a:gd name="connsiteX801" fmla="*/ 2794032 w 18288001"/>
              <a:gd name="connsiteY801" fmla="*/ 9435010 h 9710532"/>
              <a:gd name="connsiteX802" fmla="*/ 15566260 w 18288001"/>
              <a:gd name="connsiteY802" fmla="*/ 9424249 h 9710532"/>
              <a:gd name="connsiteX803" fmla="*/ 15558315 w 18288001"/>
              <a:gd name="connsiteY803" fmla="*/ 9438009 h 9710532"/>
              <a:gd name="connsiteX804" fmla="*/ 15544556 w 18288001"/>
              <a:gd name="connsiteY804" fmla="*/ 9430065 h 9710532"/>
              <a:gd name="connsiteX805" fmla="*/ 12402415 w 18288001"/>
              <a:gd name="connsiteY805" fmla="*/ 9422972 h 9710532"/>
              <a:gd name="connsiteX806" fmla="*/ 12427026 w 18288001"/>
              <a:gd name="connsiteY806" fmla="*/ 9428008 h 9710532"/>
              <a:gd name="connsiteX807" fmla="*/ 12421600 w 18288001"/>
              <a:gd name="connsiteY807" fmla="*/ 9429462 h 9710532"/>
              <a:gd name="connsiteX808" fmla="*/ 12405322 w 18288001"/>
              <a:gd name="connsiteY808" fmla="*/ 9433823 h 9710532"/>
              <a:gd name="connsiteX809" fmla="*/ 11018052 w 18288001"/>
              <a:gd name="connsiteY809" fmla="*/ 9421734 h 9710532"/>
              <a:gd name="connsiteX810" fmla="*/ 11042663 w 18288001"/>
              <a:gd name="connsiteY810" fmla="*/ 9426770 h 9710532"/>
              <a:gd name="connsiteX811" fmla="*/ 11053513 w 18288001"/>
              <a:gd name="connsiteY811" fmla="*/ 9423863 h 9710532"/>
              <a:gd name="connsiteX812" fmla="*/ 11078125 w 18288001"/>
              <a:gd name="connsiteY812" fmla="*/ 9428900 h 9710532"/>
              <a:gd name="connsiteX813" fmla="*/ 11097309 w 18288001"/>
              <a:gd name="connsiteY813" fmla="*/ 9435388 h 9710532"/>
              <a:gd name="connsiteX814" fmla="*/ 11138197 w 18288001"/>
              <a:gd name="connsiteY814" fmla="*/ 9436063 h 9710532"/>
              <a:gd name="connsiteX815" fmla="*/ 11255434 w 18288001"/>
              <a:gd name="connsiteY815" fmla="*/ 9439542 h 9710532"/>
              <a:gd name="connsiteX816" fmla="*/ 11280044 w 18288001"/>
              <a:gd name="connsiteY816" fmla="*/ 9444577 h 9710532"/>
              <a:gd name="connsiteX817" fmla="*/ 11252916 w 18288001"/>
              <a:gd name="connsiteY817" fmla="*/ 9451846 h 9710532"/>
              <a:gd name="connsiteX818" fmla="*/ 11222880 w 18288001"/>
              <a:gd name="connsiteY818" fmla="*/ 9448265 h 9710532"/>
              <a:gd name="connsiteX819" fmla="*/ 11176566 w 18288001"/>
              <a:gd name="connsiteY819" fmla="*/ 9449044 h 9710532"/>
              <a:gd name="connsiteX820" fmla="*/ 11094792 w 18288001"/>
              <a:gd name="connsiteY820" fmla="*/ 9447693 h 9710532"/>
              <a:gd name="connsiteX821" fmla="*/ 11073088 w 18288001"/>
              <a:gd name="connsiteY821" fmla="*/ 9453509 h 9710532"/>
              <a:gd name="connsiteX822" fmla="*/ 11034720 w 18288001"/>
              <a:gd name="connsiteY822" fmla="*/ 9440530 h 9710532"/>
              <a:gd name="connsiteX823" fmla="*/ 10974645 w 18288001"/>
              <a:gd name="connsiteY823" fmla="*/ 9433365 h 9710532"/>
              <a:gd name="connsiteX824" fmla="*/ 10950036 w 18288001"/>
              <a:gd name="connsiteY824" fmla="*/ 9428328 h 9710532"/>
              <a:gd name="connsiteX825" fmla="*/ 10960887 w 18288001"/>
              <a:gd name="connsiteY825" fmla="*/ 9425420 h 9710532"/>
              <a:gd name="connsiteX826" fmla="*/ 10984045 w 18288001"/>
              <a:gd name="connsiteY826" fmla="*/ 9425031 h 9710532"/>
              <a:gd name="connsiteX827" fmla="*/ 11018052 w 18288001"/>
              <a:gd name="connsiteY827" fmla="*/ 9421734 h 9710532"/>
              <a:gd name="connsiteX828" fmla="*/ 2449669 w 18288001"/>
              <a:gd name="connsiteY828" fmla="*/ 9421733 h 9710532"/>
              <a:gd name="connsiteX829" fmla="*/ 2463674 w 18288001"/>
              <a:gd name="connsiteY829" fmla="*/ 9429238 h 9710532"/>
              <a:gd name="connsiteX830" fmla="*/ 2477678 w 18288001"/>
              <a:gd name="connsiteY830" fmla="*/ 9436740 h 9710532"/>
              <a:gd name="connsiteX831" fmla="*/ 2491681 w 18288001"/>
              <a:gd name="connsiteY831" fmla="*/ 9444243 h 9710532"/>
              <a:gd name="connsiteX832" fmla="*/ 2466922 w 18288001"/>
              <a:gd name="connsiteY832" fmla="*/ 9439991 h 9710532"/>
              <a:gd name="connsiteX833" fmla="*/ 2456170 w 18288001"/>
              <a:gd name="connsiteY833" fmla="*/ 9443241 h 9710532"/>
              <a:gd name="connsiteX834" fmla="*/ 2445416 w 18288001"/>
              <a:gd name="connsiteY834" fmla="*/ 9446492 h 9710532"/>
              <a:gd name="connsiteX835" fmla="*/ 2431413 w 18288001"/>
              <a:gd name="connsiteY835" fmla="*/ 9438989 h 9710532"/>
              <a:gd name="connsiteX836" fmla="*/ 12320640 w 18288001"/>
              <a:gd name="connsiteY836" fmla="*/ 9421622 h 9710532"/>
              <a:gd name="connsiteX837" fmla="*/ 12298937 w 18288001"/>
              <a:gd name="connsiteY837" fmla="*/ 9427437 h 9710532"/>
              <a:gd name="connsiteX838" fmla="*/ 12263475 w 18288001"/>
              <a:gd name="connsiteY838" fmla="*/ 9425310 h 9710532"/>
              <a:gd name="connsiteX839" fmla="*/ 12217163 w 18288001"/>
              <a:gd name="connsiteY839" fmla="*/ 9426088 h 9710532"/>
              <a:gd name="connsiteX840" fmla="*/ 3071622 w 18288001"/>
              <a:gd name="connsiteY840" fmla="*/ 9421526 h 9710532"/>
              <a:gd name="connsiteX841" fmla="*/ 3064120 w 18288001"/>
              <a:gd name="connsiteY841" fmla="*/ 9435530 h 9710532"/>
              <a:gd name="connsiteX842" fmla="*/ 3060869 w 18288001"/>
              <a:gd name="connsiteY842" fmla="*/ 9424775 h 9710532"/>
              <a:gd name="connsiteX843" fmla="*/ 1486602 w 18288001"/>
              <a:gd name="connsiteY843" fmla="*/ 9419419 h 9710532"/>
              <a:gd name="connsiteX844" fmla="*/ 1500608 w 18288001"/>
              <a:gd name="connsiteY844" fmla="*/ 9426921 h 9710532"/>
              <a:gd name="connsiteX845" fmla="*/ 1489852 w 18288001"/>
              <a:gd name="connsiteY845" fmla="*/ 9430171 h 9710532"/>
              <a:gd name="connsiteX846" fmla="*/ 1475849 w 18288001"/>
              <a:gd name="connsiteY846" fmla="*/ 9422669 h 9710532"/>
              <a:gd name="connsiteX847" fmla="*/ 15646427 w 18288001"/>
              <a:gd name="connsiteY847" fmla="*/ 9419241 h 9710532"/>
              <a:gd name="connsiteX848" fmla="*/ 15649678 w 18288001"/>
              <a:gd name="connsiteY848" fmla="*/ 9429995 h 9710532"/>
              <a:gd name="connsiteX849" fmla="*/ 15635673 w 18288001"/>
              <a:gd name="connsiteY849" fmla="*/ 9422489 h 9710532"/>
              <a:gd name="connsiteX850" fmla="*/ 11145550 w 18288001"/>
              <a:gd name="connsiteY850" fmla="*/ 9419238 h 9710532"/>
              <a:gd name="connsiteX851" fmla="*/ 11148799 w 18288001"/>
              <a:gd name="connsiteY851" fmla="*/ 9429993 h 9710532"/>
              <a:gd name="connsiteX852" fmla="*/ 11134795 w 18288001"/>
              <a:gd name="connsiteY852" fmla="*/ 9422489 h 9710532"/>
              <a:gd name="connsiteX853" fmla="*/ 3158778 w 18288001"/>
              <a:gd name="connsiteY853" fmla="*/ 9418654 h 9710532"/>
              <a:gd name="connsiteX854" fmla="*/ 3167403 w 18288001"/>
              <a:gd name="connsiteY854" fmla="*/ 9427784 h 9710532"/>
              <a:gd name="connsiteX855" fmla="*/ 3155026 w 18288001"/>
              <a:gd name="connsiteY855" fmla="*/ 9425657 h 9710532"/>
              <a:gd name="connsiteX856" fmla="*/ 3158778 w 18288001"/>
              <a:gd name="connsiteY856" fmla="*/ 9418654 h 9710532"/>
              <a:gd name="connsiteX857" fmla="*/ 3245930 w 18288001"/>
              <a:gd name="connsiteY857" fmla="*/ 9415785 h 9710532"/>
              <a:gd name="connsiteX858" fmla="*/ 3238427 w 18288001"/>
              <a:gd name="connsiteY858" fmla="*/ 9429789 h 9710532"/>
              <a:gd name="connsiteX859" fmla="*/ 3224424 w 18288001"/>
              <a:gd name="connsiteY859" fmla="*/ 9422284 h 9710532"/>
              <a:gd name="connsiteX860" fmla="*/ 3229801 w 18288001"/>
              <a:gd name="connsiteY860" fmla="*/ 9420659 h 9710532"/>
              <a:gd name="connsiteX861" fmla="*/ 3245930 w 18288001"/>
              <a:gd name="connsiteY861" fmla="*/ 9415785 h 9710532"/>
              <a:gd name="connsiteX862" fmla="*/ 15424412 w 18288001"/>
              <a:gd name="connsiteY862" fmla="*/ 9415736 h 9710532"/>
              <a:gd name="connsiteX863" fmla="*/ 15441077 w 18288001"/>
              <a:gd name="connsiteY863" fmla="*/ 9434532 h 9710532"/>
              <a:gd name="connsiteX864" fmla="*/ 15423347 w 18288001"/>
              <a:gd name="connsiteY864" fmla="*/ 9433467 h 9710532"/>
              <a:gd name="connsiteX865" fmla="*/ 15387885 w 18288001"/>
              <a:gd name="connsiteY865" fmla="*/ 9431337 h 9710532"/>
              <a:gd name="connsiteX866" fmla="*/ 15352424 w 18288001"/>
              <a:gd name="connsiteY866" fmla="*/ 9429210 h 9710532"/>
              <a:gd name="connsiteX867" fmla="*/ 15334692 w 18288001"/>
              <a:gd name="connsiteY867" fmla="*/ 9428145 h 9710532"/>
              <a:gd name="connsiteX868" fmla="*/ 10132283 w 18288001"/>
              <a:gd name="connsiteY868" fmla="*/ 9414834 h 9710532"/>
              <a:gd name="connsiteX869" fmla="*/ 10151468 w 18288001"/>
              <a:gd name="connsiteY869" fmla="*/ 9421325 h 9710532"/>
              <a:gd name="connsiteX870" fmla="*/ 10184413 w 18288001"/>
              <a:gd name="connsiteY870" fmla="*/ 9435757 h 9710532"/>
              <a:gd name="connsiteX871" fmla="*/ 10209023 w 18288001"/>
              <a:gd name="connsiteY871" fmla="*/ 9440794 h 9710532"/>
              <a:gd name="connsiteX872" fmla="*/ 10187321 w 18288001"/>
              <a:gd name="connsiteY872" fmla="*/ 9446609 h 9710532"/>
              <a:gd name="connsiteX873" fmla="*/ 12132479 w 18288001"/>
              <a:gd name="connsiteY873" fmla="*/ 9413887 h 9710532"/>
              <a:gd name="connsiteX874" fmla="*/ 12157090 w 18288001"/>
              <a:gd name="connsiteY874" fmla="*/ 9418923 h 9710532"/>
              <a:gd name="connsiteX875" fmla="*/ 12146238 w 18288001"/>
              <a:gd name="connsiteY875" fmla="*/ 9421831 h 9710532"/>
              <a:gd name="connsiteX876" fmla="*/ 15214548 w 18288001"/>
              <a:gd name="connsiteY876" fmla="*/ 9413816 h 9710532"/>
              <a:gd name="connsiteX877" fmla="*/ 15274622 w 18288001"/>
              <a:gd name="connsiteY877" fmla="*/ 9420981 h 9710532"/>
              <a:gd name="connsiteX878" fmla="*/ 15285472 w 18288001"/>
              <a:gd name="connsiteY878" fmla="*/ 9418074 h 9710532"/>
              <a:gd name="connsiteX879" fmla="*/ 15296324 w 18288001"/>
              <a:gd name="connsiteY879" fmla="*/ 9415166 h 9710532"/>
              <a:gd name="connsiteX880" fmla="*/ 15299231 w 18288001"/>
              <a:gd name="connsiteY880" fmla="*/ 9426017 h 9710532"/>
              <a:gd name="connsiteX881" fmla="*/ 15272102 w 18288001"/>
              <a:gd name="connsiteY881" fmla="*/ 9433286 h 9710532"/>
              <a:gd name="connsiteX882" fmla="*/ 15236641 w 18288001"/>
              <a:gd name="connsiteY882" fmla="*/ 9431158 h 9710532"/>
              <a:gd name="connsiteX883" fmla="*/ 15217456 w 18288001"/>
              <a:gd name="connsiteY883" fmla="*/ 9424668 h 9710532"/>
              <a:gd name="connsiteX884" fmla="*/ 7564095 w 18288001"/>
              <a:gd name="connsiteY884" fmla="*/ 9413323 h 9710532"/>
              <a:gd name="connsiteX885" fmla="*/ 7567343 w 18288001"/>
              <a:gd name="connsiteY885" fmla="*/ 9424076 h 9710532"/>
              <a:gd name="connsiteX886" fmla="*/ 7556590 w 18288001"/>
              <a:gd name="connsiteY886" fmla="*/ 9427326 h 9710532"/>
              <a:gd name="connsiteX887" fmla="*/ 7564095 w 18288001"/>
              <a:gd name="connsiteY887" fmla="*/ 9413323 h 9710532"/>
              <a:gd name="connsiteX888" fmla="*/ 15481576 w 18288001"/>
              <a:gd name="connsiteY888" fmla="*/ 9412049 h 9710532"/>
              <a:gd name="connsiteX889" fmla="*/ 15465688 w 18288001"/>
              <a:gd name="connsiteY889" fmla="*/ 9439567 h 9710532"/>
              <a:gd name="connsiteX890" fmla="*/ 15462781 w 18288001"/>
              <a:gd name="connsiteY890" fmla="*/ 9428717 h 9710532"/>
              <a:gd name="connsiteX891" fmla="*/ 15476150 w 18288001"/>
              <a:gd name="connsiteY891" fmla="*/ 9413503 h 9710532"/>
              <a:gd name="connsiteX892" fmla="*/ 15481576 w 18288001"/>
              <a:gd name="connsiteY892" fmla="*/ 9412049 h 9710532"/>
              <a:gd name="connsiteX893" fmla="*/ 15179084 w 18288001"/>
              <a:gd name="connsiteY893" fmla="*/ 9411688 h 9710532"/>
              <a:gd name="connsiteX894" fmla="*/ 15187809 w 18288001"/>
              <a:gd name="connsiteY894" fmla="*/ 9444243 h 9710532"/>
              <a:gd name="connsiteX895" fmla="*/ 15212419 w 18288001"/>
              <a:gd name="connsiteY895" fmla="*/ 9449278 h 9710532"/>
              <a:gd name="connsiteX896" fmla="*/ 15223271 w 18288001"/>
              <a:gd name="connsiteY896" fmla="*/ 9446370 h 9710532"/>
              <a:gd name="connsiteX897" fmla="*/ 15244973 w 18288001"/>
              <a:gd name="connsiteY897" fmla="*/ 9440555 h 9710532"/>
              <a:gd name="connsiteX898" fmla="*/ 15253306 w 18288001"/>
              <a:gd name="connsiteY898" fmla="*/ 9449952 h 9710532"/>
              <a:gd name="connsiteX899" fmla="*/ 15258733 w 18288001"/>
              <a:gd name="connsiteY899" fmla="*/ 9448498 h 9710532"/>
              <a:gd name="connsiteX900" fmla="*/ 15269585 w 18288001"/>
              <a:gd name="connsiteY900" fmla="*/ 9445590 h 9710532"/>
              <a:gd name="connsiteX901" fmla="*/ 15362211 w 18288001"/>
              <a:gd name="connsiteY901" fmla="*/ 9444033 h 9710532"/>
              <a:gd name="connsiteX902" fmla="*/ 15374516 w 18288001"/>
              <a:gd name="connsiteY902" fmla="*/ 9446551 h 9710532"/>
              <a:gd name="connsiteX903" fmla="*/ 15366574 w 18288001"/>
              <a:gd name="connsiteY903" fmla="*/ 9460309 h 9710532"/>
              <a:gd name="connsiteX904" fmla="*/ 15334017 w 18288001"/>
              <a:gd name="connsiteY904" fmla="*/ 9469033 h 9710532"/>
              <a:gd name="connsiteX905" fmla="*/ 15287705 w 18288001"/>
              <a:gd name="connsiteY905" fmla="*/ 9469812 h 9710532"/>
              <a:gd name="connsiteX906" fmla="*/ 15250789 w 18288001"/>
              <a:gd name="connsiteY906" fmla="*/ 9462258 h 9710532"/>
              <a:gd name="connsiteX907" fmla="*/ 15204476 w 18288001"/>
              <a:gd name="connsiteY907" fmla="*/ 9463036 h 9710532"/>
              <a:gd name="connsiteX908" fmla="*/ 15179865 w 18288001"/>
              <a:gd name="connsiteY908" fmla="*/ 9458001 h 9710532"/>
              <a:gd name="connsiteX909" fmla="*/ 15144404 w 18288001"/>
              <a:gd name="connsiteY909" fmla="*/ 9455873 h 9710532"/>
              <a:gd name="connsiteX910" fmla="*/ 15094119 w 18288001"/>
              <a:gd name="connsiteY910" fmla="*/ 9463531 h 9710532"/>
              <a:gd name="connsiteX911" fmla="*/ 15042378 w 18288001"/>
              <a:gd name="connsiteY911" fmla="*/ 9465763 h 9710532"/>
              <a:gd name="connsiteX912" fmla="*/ 14994612 w 18288001"/>
              <a:gd name="connsiteY912" fmla="*/ 9461117 h 9710532"/>
              <a:gd name="connsiteX913" fmla="*/ 14966030 w 18288001"/>
              <a:gd name="connsiteY913" fmla="*/ 9462961 h 9710532"/>
              <a:gd name="connsiteX914" fmla="*/ 14948299 w 18288001"/>
              <a:gd name="connsiteY914" fmla="*/ 9461896 h 9710532"/>
              <a:gd name="connsiteX915" fmla="*/ 14863616 w 18288001"/>
              <a:gd name="connsiteY915" fmla="*/ 9449696 h 9710532"/>
              <a:gd name="connsiteX916" fmla="*/ 14860708 w 18288001"/>
              <a:gd name="connsiteY916" fmla="*/ 9438844 h 9710532"/>
              <a:gd name="connsiteX917" fmla="*/ 14871559 w 18288001"/>
              <a:gd name="connsiteY917" fmla="*/ 9435936 h 9710532"/>
              <a:gd name="connsiteX918" fmla="*/ 14882411 w 18288001"/>
              <a:gd name="connsiteY918" fmla="*/ 9433028 h 9710532"/>
              <a:gd name="connsiteX919" fmla="*/ 14879504 w 18288001"/>
              <a:gd name="connsiteY919" fmla="*/ 9422177 h 9710532"/>
              <a:gd name="connsiteX920" fmla="*/ 14890354 w 18288001"/>
              <a:gd name="connsiteY920" fmla="*/ 9419270 h 9710532"/>
              <a:gd name="connsiteX921" fmla="*/ 14904113 w 18288001"/>
              <a:gd name="connsiteY921" fmla="*/ 9427214 h 9710532"/>
              <a:gd name="connsiteX922" fmla="*/ 14929788 w 18288001"/>
              <a:gd name="connsiteY922" fmla="*/ 9414520 h 9710532"/>
              <a:gd name="connsiteX923" fmla="*/ 14976102 w 18288001"/>
              <a:gd name="connsiteY923" fmla="*/ 9413739 h 9710532"/>
              <a:gd name="connsiteX924" fmla="*/ 15018444 w 18288001"/>
              <a:gd name="connsiteY924" fmla="*/ 9419840 h 9710532"/>
              <a:gd name="connsiteX925" fmla="*/ 15007591 w 18288001"/>
              <a:gd name="connsiteY925" fmla="*/ 9422748 h 9710532"/>
              <a:gd name="connsiteX926" fmla="*/ 15010499 w 18288001"/>
              <a:gd name="connsiteY926" fmla="*/ 9433600 h 9710532"/>
              <a:gd name="connsiteX927" fmla="*/ 15018444 w 18288001"/>
              <a:gd name="connsiteY927" fmla="*/ 9419840 h 9710532"/>
              <a:gd name="connsiteX928" fmla="*/ 15064756 w 18288001"/>
              <a:gd name="connsiteY928" fmla="*/ 9419062 h 9710532"/>
              <a:gd name="connsiteX929" fmla="*/ 15132773 w 18288001"/>
              <a:gd name="connsiteY929" fmla="*/ 9412466 h 9710532"/>
              <a:gd name="connsiteX930" fmla="*/ 15596912 w 18288001"/>
              <a:gd name="connsiteY930" fmla="*/ 9410733 h 9710532"/>
              <a:gd name="connsiteX931" fmla="*/ 15609750 w 18288001"/>
              <a:gd name="connsiteY931" fmla="*/ 9412939 h 9710532"/>
              <a:gd name="connsiteX932" fmla="*/ 15609664 w 18288001"/>
              <a:gd name="connsiteY932" fmla="*/ 9412619 h 9710532"/>
              <a:gd name="connsiteX933" fmla="*/ 15618969 w 18288001"/>
              <a:gd name="connsiteY933" fmla="*/ 9414524 h 9710532"/>
              <a:gd name="connsiteX934" fmla="*/ 15621671 w 18288001"/>
              <a:gd name="connsiteY934" fmla="*/ 9414988 h 9710532"/>
              <a:gd name="connsiteX935" fmla="*/ 15621495 w 18288001"/>
              <a:gd name="connsiteY935" fmla="*/ 9415041 h 9710532"/>
              <a:gd name="connsiteX936" fmla="*/ 15634275 w 18288001"/>
              <a:gd name="connsiteY936" fmla="*/ 9417656 h 9710532"/>
              <a:gd name="connsiteX937" fmla="*/ 15637182 w 18288001"/>
              <a:gd name="connsiteY937" fmla="*/ 9428507 h 9710532"/>
              <a:gd name="connsiteX938" fmla="*/ 15615480 w 18288001"/>
              <a:gd name="connsiteY938" fmla="*/ 9434322 h 9710532"/>
              <a:gd name="connsiteX939" fmla="*/ 15604629 w 18288001"/>
              <a:gd name="connsiteY939" fmla="*/ 9437230 h 9710532"/>
              <a:gd name="connsiteX940" fmla="*/ 15612572 w 18288001"/>
              <a:gd name="connsiteY940" fmla="*/ 9423471 h 9710532"/>
              <a:gd name="connsiteX941" fmla="*/ 15611151 w 18288001"/>
              <a:gd name="connsiteY941" fmla="*/ 9418167 h 9710532"/>
              <a:gd name="connsiteX942" fmla="*/ 15610914 w 18288001"/>
              <a:gd name="connsiteY942" fmla="*/ 9418239 h 9710532"/>
              <a:gd name="connsiteX943" fmla="*/ 15589408 w 18288001"/>
              <a:gd name="connsiteY943" fmla="*/ 9424738 h 9710532"/>
              <a:gd name="connsiteX944" fmla="*/ 11096032 w 18288001"/>
              <a:gd name="connsiteY944" fmla="*/ 9410732 h 9710532"/>
              <a:gd name="connsiteX945" fmla="*/ 11120791 w 18288001"/>
              <a:gd name="connsiteY945" fmla="*/ 9414986 h 9710532"/>
              <a:gd name="connsiteX946" fmla="*/ 11110037 w 18288001"/>
              <a:gd name="connsiteY946" fmla="*/ 9418237 h 9710532"/>
              <a:gd name="connsiteX947" fmla="*/ 11088529 w 18288001"/>
              <a:gd name="connsiteY947" fmla="*/ 9424736 h 9710532"/>
              <a:gd name="connsiteX948" fmla="*/ 4505969 w 18288001"/>
              <a:gd name="connsiteY948" fmla="*/ 9410493 h 9710532"/>
              <a:gd name="connsiteX949" fmla="*/ 4514595 w 18288001"/>
              <a:gd name="connsiteY949" fmla="*/ 9419621 h 9710532"/>
              <a:gd name="connsiteX950" fmla="*/ 4502218 w 18288001"/>
              <a:gd name="connsiteY950" fmla="*/ 9417494 h 9710532"/>
              <a:gd name="connsiteX951" fmla="*/ 4505969 w 18288001"/>
              <a:gd name="connsiteY951" fmla="*/ 9410493 h 9710532"/>
              <a:gd name="connsiteX952" fmla="*/ 15520513 w 18288001"/>
              <a:gd name="connsiteY952" fmla="*/ 9410354 h 9710532"/>
              <a:gd name="connsiteX953" fmla="*/ 15532889 w 18288001"/>
              <a:gd name="connsiteY953" fmla="*/ 9412480 h 9710532"/>
              <a:gd name="connsiteX954" fmla="*/ 15529140 w 18288001"/>
              <a:gd name="connsiteY954" fmla="*/ 9419482 h 9710532"/>
              <a:gd name="connsiteX955" fmla="*/ 15515135 w 18288001"/>
              <a:gd name="connsiteY955" fmla="*/ 9411980 h 9710532"/>
              <a:gd name="connsiteX956" fmla="*/ 15520513 w 18288001"/>
              <a:gd name="connsiteY956" fmla="*/ 9410354 h 9710532"/>
              <a:gd name="connsiteX957" fmla="*/ 11019633 w 18288001"/>
              <a:gd name="connsiteY957" fmla="*/ 9410353 h 9710532"/>
              <a:gd name="connsiteX958" fmla="*/ 11032011 w 18288001"/>
              <a:gd name="connsiteY958" fmla="*/ 9412478 h 9710532"/>
              <a:gd name="connsiteX959" fmla="*/ 11028261 w 18288001"/>
              <a:gd name="connsiteY959" fmla="*/ 9419480 h 9710532"/>
              <a:gd name="connsiteX960" fmla="*/ 11014257 w 18288001"/>
              <a:gd name="connsiteY960" fmla="*/ 9411978 h 9710532"/>
              <a:gd name="connsiteX961" fmla="*/ 11019633 w 18288001"/>
              <a:gd name="connsiteY961" fmla="*/ 9410353 h 9710532"/>
              <a:gd name="connsiteX962" fmla="*/ 13207004 w 18288001"/>
              <a:gd name="connsiteY962" fmla="*/ 9405448 h 9710532"/>
              <a:gd name="connsiteX963" fmla="*/ 13214007 w 18288001"/>
              <a:gd name="connsiteY963" fmla="*/ 9409199 h 9710532"/>
              <a:gd name="connsiteX964" fmla="*/ 13211724 w 18288001"/>
              <a:gd name="connsiteY964" fmla="*/ 9411356 h 9710532"/>
              <a:gd name="connsiteX965" fmla="*/ 13201628 w 18288001"/>
              <a:gd name="connsiteY965" fmla="*/ 9407073 h 9710532"/>
              <a:gd name="connsiteX966" fmla="*/ 13207004 w 18288001"/>
              <a:gd name="connsiteY966" fmla="*/ 9405448 h 9710532"/>
              <a:gd name="connsiteX967" fmla="*/ 8706127 w 18288001"/>
              <a:gd name="connsiteY967" fmla="*/ 9405445 h 9710532"/>
              <a:gd name="connsiteX968" fmla="*/ 8713131 w 18288001"/>
              <a:gd name="connsiteY968" fmla="*/ 9409198 h 9710532"/>
              <a:gd name="connsiteX969" fmla="*/ 8710848 w 18288001"/>
              <a:gd name="connsiteY969" fmla="*/ 9411354 h 9710532"/>
              <a:gd name="connsiteX970" fmla="*/ 8700753 w 18288001"/>
              <a:gd name="connsiteY970" fmla="*/ 9407070 h 9710532"/>
              <a:gd name="connsiteX971" fmla="*/ 8706127 w 18288001"/>
              <a:gd name="connsiteY971" fmla="*/ 9405445 h 9710532"/>
              <a:gd name="connsiteX972" fmla="*/ 1224018 w 18288001"/>
              <a:gd name="connsiteY972" fmla="*/ 9404896 h 9710532"/>
              <a:gd name="connsiteX973" fmla="*/ 1227270 w 18288001"/>
              <a:gd name="connsiteY973" fmla="*/ 9415649 h 9710532"/>
              <a:gd name="connsiteX974" fmla="*/ 1213266 w 18288001"/>
              <a:gd name="connsiteY974" fmla="*/ 9408148 h 9710532"/>
              <a:gd name="connsiteX975" fmla="*/ 4991254 w 18288001"/>
              <a:gd name="connsiteY975" fmla="*/ 9404647 h 9710532"/>
              <a:gd name="connsiteX976" fmla="*/ 5005258 w 18288001"/>
              <a:gd name="connsiteY976" fmla="*/ 9412152 h 9710532"/>
              <a:gd name="connsiteX977" fmla="*/ 5000226 w 18288001"/>
              <a:gd name="connsiteY977" fmla="*/ 9417340 h 9710532"/>
              <a:gd name="connsiteX978" fmla="*/ 4969747 w 18288001"/>
              <a:gd name="connsiteY978" fmla="*/ 9411148 h 9710532"/>
              <a:gd name="connsiteX979" fmla="*/ 4991254 w 18288001"/>
              <a:gd name="connsiteY979" fmla="*/ 9404647 h 9710532"/>
              <a:gd name="connsiteX980" fmla="*/ 16596004 w 18288001"/>
              <a:gd name="connsiteY980" fmla="*/ 9404202 h 9710532"/>
              <a:gd name="connsiteX981" fmla="*/ 16598911 w 18288001"/>
              <a:gd name="connsiteY981" fmla="*/ 9415054 h 9710532"/>
              <a:gd name="connsiteX982" fmla="*/ 16588059 w 18288001"/>
              <a:gd name="connsiteY982" fmla="*/ 9417962 h 9710532"/>
              <a:gd name="connsiteX983" fmla="*/ 16596004 w 18288001"/>
              <a:gd name="connsiteY983" fmla="*/ 9404202 h 9710532"/>
              <a:gd name="connsiteX984" fmla="*/ 16293513 w 18288001"/>
              <a:gd name="connsiteY984" fmla="*/ 9403840 h 9710532"/>
              <a:gd name="connsiteX985" fmla="*/ 16328974 w 18288001"/>
              <a:gd name="connsiteY985" fmla="*/ 9405969 h 9710532"/>
              <a:gd name="connsiteX986" fmla="*/ 16307273 w 18288001"/>
              <a:gd name="connsiteY986" fmla="*/ 9411784 h 9710532"/>
              <a:gd name="connsiteX987" fmla="*/ 14478571 w 18288001"/>
              <a:gd name="connsiteY987" fmla="*/ 9401671 h 9710532"/>
              <a:gd name="connsiteX988" fmla="*/ 14492330 w 18288001"/>
              <a:gd name="connsiteY988" fmla="*/ 9409615 h 9710532"/>
              <a:gd name="connsiteX989" fmla="*/ 14481478 w 18288001"/>
              <a:gd name="connsiteY989" fmla="*/ 9412523 h 9710532"/>
              <a:gd name="connsiteX990" fmla="*/ 14478571 w 18288001"/>
              <a:gd name="connsiteY990" fmla="*/ 9401671 h 9710532"/>
              <a:gd name="connsiteX991" fmla="*/ 1081973 w 18288001"/>
              <a:gd name="connsiteY991" fmla="*/ 9400884 h 9710532"/>
              <a:gd name="connsiteX992" fmla="*/ 1095977 w 18288001"/>
              <a:gd name="connsiteY992" fmla="*/ 9408390 h 9710532"/>
              <a:gd name="connsiteX993" fmla="*/ 1085224 w 18288001"/>
              <a:gd name="connsiteY993" fmla="*/ 9411639 h 9710532"/>
              <a:gd name="connsiteX994" fmla="*/ 1081973 w 18288001"/>
              <a:gd name="connsiteY994" fmla="*/ 9400884 h 9710532"/>
              <a:gd name="connsiteX995" fmla="*/ 1199261 w 18288001"/>
              <a:gd name="connsiteY995" fmla="*/ 9400643 h 9710532"/>
              <a:gd name="connsiteX996" fmla="*/ 1205762 w 18288001"/>
              <a:gd name="connsiteY996" fmla="*/ 9422151 h 9710532"/>
              <a:gd name="connsiteX997" fmla="*/ 1156245 w 18288001"/>
              <a:gd name="connsiteY997" fmla="*/ 9413644 h 9710532"/>
              <a:gd name="connsiteX998" fmla="*/ 1199261 w 18288001"/>
              <a:gd name="connsiteY998" fmla="*/ 9400643 h 9710532"/>
              <a:gd name="connsiteX999" fmla="*/ 16001874 w 18288001"/>
              <a:gd name="connsiteY999" fmla="*/ 9400572 h 9710532"/>
              <a:gd name="connsiteX1000" fmla="*/ 15980171 w 18288001"/>
              <a:gd name="connsiteY1000" fmla="*/ 9406387 h 9710532"/>
              <a:gd name="connsiteX1001" fmla="*/ 15933859 w 18288001"/>
              <a:gd name="connsiteY1001" fmla="*/ 9407166 h 9710532"/>
              <a:gd name="connsiteX1002" fmla="*/ 15910702 w 18288001"/>
              <a:gd name="connsiteY1002" fmla="*/ 9407556 h 9710532"/>
              <a:gd name="connsiteX1003" fmla="*/ 15898396 w 18288001"/>
              <a:gd name="connsiteY1003" fmla="*/ 9405037 h 9710532"/>
              <a:gd name="connsiteX1004" fmla="*/ 15909248 w 18288001"/>
              <a:gd name="connsiteY1004" fmla="*/ 9402130 h 9710532"/>
              <a:gd name="connsiteX1005" fmla="*/ 15440862 w 18288001"/>
              <a:gd name="connsiteY1005" fmla="*/ 9399219 h 9710532"/>
              <a:gd name="connsiteX1006" fmla="*/ 15454864 w 18288001"/>
              <a:gd name="connsiteY1006" fmla="*/ 9406723 h 9710532"/>
              <a:gd name="connsiteX1007" fmla="*/ 15444113 w 18288001"/>
              <a:gd name="connsiteY1007" fmla="*/ 9409975 h 9710532"/>
              <a:gd name="connsiteX1008" fmla="*/ 10939982 w 18288001"/>
              <a:gd name="connsiteY1008" fmla="*/ 9399217 h 9710532"/>
              <a:gd name="connsiteX1009" fmla="*/ 10953986 w 18288001"/>
              <a:gd name="connsiteY1009" fmla="*/ 9406723 h 9710532"/>
              <a:gd name="connsiteX1010" fmla="*/ 10943234 w 18288001"/>
              <a:gd name="connsiteY1010" fmla="*/ 9409973 h 9710532"/>
              <a:gd name="connsiteX1011" fmla="*/ 16239593 w 18288001"/>
              <a:gd name="connsiteY1011" fmla="*/ 9397936 h 9710532"/>
              <a:gd name="connsiteX1012" fmla="*/ 16247201 w 18288001"/>
              <a:gd name="connsiteY1012" fmla="*/ 9404620 h 9710532"/>
              <a:gd name="connsiteX1013" fmla="*/ 16211737 w 18288001"/>
              <a:gd name="connsiteY1013" fmla="*/ 9402492 h 9710532"/>
              <a:gd name="connsiteX1014" fmla="*/ 16222590 w 18288001"/>
              <a:gd name="connsiteY1014" fmla="*/ 9399584 h 9710532"/>
              <a:gd name="connsiteX1015" fmla="*/ 16239593 w 18288001"/>
              <a:gd name="connsiteY1015" fmla="*/ 9397936 h 9710532"/>
              <a:gd name="connsiteX1016" fmla="*/ 975437 w 18288001"/>
              <a:gd name="connsiteY1016" fmla="*/ 9397877 h 9710532"/>
              <a:gd name="connsiteX1017" fmla="*/ 1014199 w 18288001"/>
              <a:gd name="connsiteY1017" fmla="*/ 9409635 h 9710532"/>
              <a:gd name="connsiteX1018" fmla="*/ 943178 w 18288001"/>
              <a:gd name="connsiteY1018" fmla="*/ 9407628 h 9710532"/>
              <a:gd name="connsiteX1019" fmla="*/ 15369837 w 18288001"/>
              <a:gd name="connsiteY1019" fmla="*/ 9397214 h 9710532"/>
              <a:gd name="connsiteX1020" fmla="*/ 15405348 w 18288001"/>
              <a:gd name="connsiteY1020" fmla="*/ 9398217 h 9710532"/>
              <a:gd name="connsiteX1021" fmla="*/ 15408598 w 18288001"/>
              <a:gd name="connsiteY1021" fmla="*/ 9408970 h 9710532"/>
              <a:gd name="connsiteX1022" fmla="*/ 15369837 w 18288001"/>
              <a:gd name="connsiteY1022" fmla="*/ 9397214 h 9710532"/>
              <a:gd name="connsiteX1023" fmla="*/ 10868958 w 18288001"/>
              <a:gd name="connsiteY1023" fmla="*/ 9397212 h 9710532"/>
              <a:gd name="connsiteX1024" fmla="*/ 10904470 w 18288001"/>
              <a:gd name="connsiteY1024" fmla="*/ 9398216 h 9710532"/>
              <a:gd name="connsiteX1025" fmla="*/ 10907720 w 18288001"/>
              <a:gd name="connsiteY1025" fmla="*/ 9408970 h 9710532"/>
              <a:gd name="connsiteX1026" fmla="*/ 10897431 w 18288001"/>
              <a:gd name="connsiteY1026" fmla="*/ 9409741 h 9710532"/>
              <a:gd name="connsiteX1027" fmla="*/ 10892872 w 18288001"/>
              <a:gd name="connsiteY1027" fmla="*/ 9432015 h 9710532"/>
              <a:gd name="connsiteX1028" fmla="*/ 10857411 w 18288001"/>
              <a:gd name="connsiteY1028" fmla="*/ 9429887 h 9710532"/>
              <a:gd name="connsiteX1029" fmla="*/ 10849076 w 18288001"/>
              <a:gd name="connsiteY1029" fmla="*/ 9420489 h 9710532"/>
              <a:gd name="connsiteX1030" fmla="*/ 10851595 w 18288001"/>
              <a:gd name="connsiteY1030" fmla="*/ 9408184 h 9710532"/>
              <a:gd name="connsiteX1031" fmla="*/ 10878894 w 18288001"/>
              <a:gd name="connsiteY1031" fmla="*/ 9407725 h 9710532"/>
              <a:gd name="connsiteX1032" fmla="*/ 4589871 w 18288001"/>
              <a:gd name="connsiteY1032" fmla="*/ 9396869 h 9710532"/>
              <a:gd name="connsiteX1033" fmla="*/ 4587745 w 18288001"/>
              <a:gd name="connsiteY1033" fmla="*/ 9409247 h 9710532"/>
              <a:gd name="connsiteX1034" fmla="*/ 4579119 w 18288001"/>
              <a:gd name="connsiteY1034" fmla="*/ 9400119 h 9710532"/>
              <a:gd name="connsiteX1035" fmla="*/ 4589871 w 18288001"/>
              <a:gd name="connsiteY1035" fmla="*/ 9396869 h 9710532"/>
              <a:gd name="connsiteX1036" fmla="*/ 15334326 w 18288001"/>
              <a:gd name="connsiteY1036" fmla="*/ 9396212 h 9710532"/>
              <a:gd name="connsiteX1037" fmla="*/ 15348331 w 18288001"/>
              <a:gd name="connsiteY1037" fmla="*/ 9403715 h 9710532"/>
              <a:gd name="connsiteX1038" fmla="*/ 15316068 w 18288001"/>
              <a:gd name="connsiteY1038" fmla="*/ 9413466 h 9710532"/>
              <a:gd name="connsiteX1039" fmla="*/ 10833448 w 18288001"/>
              <a:gd name="connsiteY1039" fmla="*/ 9396211 h 9710532"/>
              <a:gd name="connsiteX1040" fmla="*/ 10847451 w 18288001"/>
              <a:gd name="connsiteY1040" fmla="*/ 9403713 h 9710532"/>
              <a:gd name="connsiteX1041" fmla="*/ 10815189 w 18288001"/>
              <a:gd name="connsiteY1041" fmla="*/ 9413464 h 9710532"/>
              <a:gd name="connsiteX1042" fmla="*/ 13895294 w 18288001"/>
              <a:gd name="connsiteY1042" fmla="*/ 9395133 h 9710532"/>
              <a:gd name="connsiteX1043" fmla="*/ 13887348 w 18288001"/>
              <a:gd name="connsiteY1043" fmla="*/ 9408892 h 9710532"/>
              <a:gd name="connsiteX1044" fmla="*/ 13898201 w 18288001"/>
              <a:gd name="connsiteY1044" fmla="*/ 9405984 h 9710532"/>
              <a:gd name="connsiteX1045" fmla="*/ 16023577 w 18288001"/>
              <a:gd name="connsiteY1045" fmla="*/ 9394757 h 9710532"/>
              <a:gd name="connsiteX1046" fmla="*/ 16059038 w 18288001"/>
              <a:gd name="connsiteY1046" fmla="*/ 9396885 h 9710532"/>
              <a:gd name="connsiteX1047" fmla="*/ 16026485 w 18288001"/>
              <a:gd name="connsiteY1047" fmla="*/ 9405608 h 9710532"/>
              <a:gd name="connsiteX1048" fmla="*/ 16012725 w 18288001"/>
              <a:gd name="connsiteY1048" fmla="*/ 9397665 h 9710532"/>
              <a:gd name="connsiteX1049" fmla="*/ 13963043 w 18288001"/>
              <a:gd name="connsiteY1049" fmla="*/ 9392971 h 9710532"/>
              <a:gd name="connsiteX1050" fmla="*/ 13959337 w 18288001"/>
              <a:gd name="connsiteY1050" fmla="*/ 9395418 h 9710532"/>
              <a:gd name="connsiteX1051" fmla="*/ 13967670 w 18288001"/>
              <a:gd name="connsiteY1051" fmla="*/ 9404815 h 9710532"/>
              <a:gd name="connsiteX1052" fmla="*/ 13979973 w 18288001"/>
              <a:gd name="connsiteY1052" fmla="*/ 9407334 h 9710532"/>
              <a:gd name="connsiteX1053" fmla="*/ 13966217 w 18288001"/>
              <a:gd name="connsiteY1053" fmla="*/ 9399391 h 9710532"/>
              <a:gd name="connsiteX1054" fmla="*/ 13963043 w 18288001"/>
              <a:gd name="connsiteY1054" fmla="*/ 9392971 h 9710532"/>
              <a:gd name="connsiteX1055" fmla="*/ 15309569 w 18288001"/>
              <a:gd name="connsiteY1055" fmla="*/ 9391959 h 9710532"/>
              <a:gd name="connsiteX1056" fmla="*/ 15302066 w 18288001"/>
              <a:gd name="connsiteY1056" fmla="*/ 9405962 h 9710532"/>
              <a:gd name="connsiteX1057" fmla="*/ 15288061 w 18288001"/>
              <a:gd name="connsiteY1057" fmla="*/ 9398461 h 9710532"/>
              <a:gd name="connsiteX1058" fmla="*/ 10808689 w 18288001"/>
              <a:gd name="connsiteY1058" fmla="*/ 9391957 h 9710532"/>
              <a:gd name="connsiteX1059" fmla="*/ 10801187 w 18288001"/>
              <a:gd name="connsiteY1059" fmla="*/ 9405962 h 9710532"/>
              <a:gd name="connsiteX1060" fmla="*/ 10787181 w 18288001"/>
              <a:gd name="connsiteY1060" fmla="*/ 9398459 h 9710532"/>
              <a:gd name="connsiteX1061" fmla="*/ 14614603 w 18288001"/>
              <a:gd name="connsiteY1061" fmla="*/ 9388482 h 9710532"/>
              <a:gd name="connsiteX1062" fmla="*/ 14628362 w 18288001"/>
              <a:gd name="connsiteY1062" fmla="*/ 9396427 h 9710532"/>
              <a:gd name="connsiteX1063" fmla="*/ 14617511 w 18288001"/>
              <a:gd name="connsiteY1063" fmla="*/ 9399334 h 9710532"/>
              <a:gd name="connsiteX1064" fmla="*/ 14614603 w 18288001"/>
              <a:gd name="connsiteY1064" fmla="*/ 9388482 h 9710532"/>
              <a:gd name="connsiteX1065" fmla="*/ 9988752 w 18288001"/>
              <a:gd name="connsiteY1065" fmla="*/ 9387002 h 9710532"/>
              <a:gd name="connsiteX1066" fmla="*/ 9991500 w 18288001"/>
              <a:gd name="connsiteY1066" fmla="*/ 9388588 h 9710532"/>
              <a:gd name="connsiteX1067" fmla="*/ 9998380 w 18288001"/>
              <a:gd name="connsiteY1067" fmla="*/ 9392561 h 9710532"/>
              <a:gd name="connsiteX1068" fmla="*/ 9994940 w 18288001"/>
              <a:gd name="connsiteY1068" fmla="*/ 9390575 h 9710532"/>
              <a:gd name="connsiteX1069" fmla="*/ 10584176 w 18288001"/>
              <a:gd name="connsiteY1069" fmla="*/ 9386793 h 9710532"/>
              <a:gd name="connsiteX1070" fmla="*/ 10614212 w 18288001"/>
              <a:gd name="connsiteY1070" fmla="*/ 9390376 h 9710532"/>
              <a:gd name="connsiteX1071" fmla="*/ 10638823 w 18288001"/>
              <a:gd name="connsiteY1071" fmla="*/ 9395412 h 9710532"/>
              <a:gd name="connsiteX1072" fmla="*/ 10772727 w 18288001"/>
              <a:gd name="connsiteY1072" fmla="*/ 9417685 h 9710532"/>
              <a:gd name="connsiteX1073" fmla="*/ 10814004 w 18288001"/>
              <a:gd name="connsiteY1073" fmla="*/ 9441518 h 9710532"/>
              <a:gd name="connsiteX1074" fmla="*/ 10863225 w 18288001"/>
              <a:gd name="connsiteY1074" fmla="*/ 9451589 h 9710532"/>
              <a:gd name="connsiteX1075" fmla="*/ 10884927 w 18288001"/>
              <a:gd name="connsiteY1075" fmla="*/ 9445774 h 9710532"/>
              <a:gd name="connsiteX1076" fmla="*/ 10895779 w 18288001"/>
              <a:gd name="connsiteY1076" fmla="*/ 9442866 h 9710532"/>
              <a:gd name="connsiteX1077" fmla="*/ 10887837 w 18288001"/>
              <a:gd name="connsiteY1077" fmla="*/ 9456625 h 9710532"/>
              <a:gd name="connsiteX1078" fmla="*/ 10852373 w 18288001"/>
              <a:gd name="connsiteY1078" fmla="*/ 9454496 h 9710532"/>
              <a:gd name="connsiteX1079" fmla="*/ 10827762 w 18288001"/>
              <a:gd name="connsiteY1079" fmla="*/ 9449461 h 9710532"/>
              <a:gd name="connsiteX1080" fmla="*/ 10793755 w 18288001"/>
              <a:gd name="connsiteY1080" fmla="*/ 9452758 h 9710532"/>
              <a:gd name="connsiteX1081" fmla="*/ 10756839 w 18288001"/>
              <a:gd name="connsiteY1081" fmla="*/ 9445204 h 9710532"/>
              <a:gd name="connsiteX1082" fmla="*/ 10718470 w 18288001"/>
              <a:gd name="connsiteY1082" fmla="*/ 9432223 h 9710532"/>
              <a:gd name="connsiteX1083" fmla="*/ 10685526 w 18288001"/>
              <a:gd name="connsiteY1083" fmla="*/ 9417789 h 9710532"/>
              <a:gd name="connsiteX1084" fmla="*/ 10655490 w 18288001"/>
              <a:gd name="connsiteY1084" fmla="*/ 9414208 h 9710532"/>
              <a:gd name="connsiteX1085" fmla="*/ 10620027 w 18288001"/>
              <a:gd name="connsiteY1085" fmla="*/ 9412080 h 9710532"/>
              <a:gd name="connsiteX1086" fmla="*/ 10581658 w 18288001"/>
              <a:gd name="connsiteY1086" fmla="*/ 9399099 h 9710532"/>
              <a:gd name="connsiteX1087" fmla="*/ 10570807 w 18288001"/>
              <a:gd name="connsiteY1087" fmla="*/ 9402007 h 9710532"/>
              <a:gd name="connsiteX1088" fmla="*/ 10584176 w 18288001"/>
              <a:gd name="connsiteY1088" fmla="*/ 9386793 h 9710532"/>
              <a:gd name="connsiteX1089" fmla="*/ 9984622 w 18288001"/>
              <a:gd name="connsiteY1089" fmla="*/ 9384617 h 9710532"/>
              <a:gd name="connsiteX1090" fmla="*/ 9986342 w 18288001"/>
              <a:gd name="connsiteY1090" fmla="*/ 9385610 h 9710532"/>
              <a:gd name="connsiteX1091" fmla="*/ 9988752 w 18288001"/>
              <a:gd name="connsiteY1091" fmla="*/ 9387002 h 9710532"/>
              <a:gd name="connsiteX1092" fmla="*/ 17630581 w 18288001"/>
              <a:gd name="connsiteY1092" fmla="*/ 9382860 h 9710532"/>
              <a:gd name="connsiteX1093" fmla="*/ 17655337 w 18288001"/>
              <a:gd name="connsiteY1093" fmla="*/ 9387113 h 9710532"/>
              <a:gd name="connsiteX1094" fmla="*/ 17609071 w 18288001"/>
              <a:gd name="connsiteY1094" fmla="*/ 9389362 h 9710532"/>
              <a:gd name="connsiteX1095" fmla="*/ 10426051 w 18288001"/>
              <a:gd name="connsiteY1095" fmla="*/ 9382641 h 9710532"/>
              <a:gd name="connsiteX1096" fmla="*/ 10461513 w 18288001"/>
              <a:gd name="connsiteY1096" fmla="*/ 9384770 h 9710532"/>
              <a:gd name="connsiteX1097" fmla="*/ 10482152 w 18288001"/>
              <a:gd name="connsiteY1097" fmla="*/ 9396685 h 9710532"/>
              <a:gd name="connsiteX1098" fmla="*/ 10489033 w 18288001"/>
              <a:gd name="connsiteY1098" fmla="*/ 9400657 h 9710532"/>
              <a:gd name="connsiteX1099" fmla="*/ 10456477 w 18288001"/>
              <a:gd name="connsiteY1099" fmla="*/ 9409381 h 9710532"/>
              <a:gd name="connsiteX1100" fmla="*/ 10433320 w 18288001"/>
              <a:gd name="connsiteY1100" fmla="*/ 9409769 h 9710532"/>
              <a:gd name="connsiteX1101" fmla="*/ 10419562 w 18288001"/>
              <a:gd name="connsiteY1101" fmla="*/ 9401825 h 9710532"/>
              <a:gd name="connsiteX1102" fmla="*/ 10418109 w 18288001"/>
              <a:gd name="connsiteY1102" fmla="*/ 9396400 h 9710532"/>
              <a:gd name="connsiteX1103" fmla="*/ 900352 w 18288001"/>
              <a:gd name="connsiteY1103" fmla="*/ 9382431 h 9710532"/>
              <a:gd name="connsiteX1104" fmla="*/ 915169 w 18288001"/>
              <a:gd name="connsiteY1104" fmla="*/ 9392622 h 9710532"/>
              <a:gd name="connsiteX1105" fmla="*/ 918421 w 18288001"/>
              <a:gd name="connsiteY1105" fmla="*/ 9403376 h 9710532"/>
              <a:gd name="connsiteX1106" fmla="*/ 890410 w 18288001"/>
              <a:gd name="connsiteY1106" fmla="*/ 9388368 h 9710532"/>
              <a:gd name="connsiteX1107" fmla="*/ 900352 w 18288001"/>
              <a:gd name="connsiteY1107" fmla="*/ 9382431 h 9710532"/>
              <a:gd name="connsiteX1108" fmla="*/ 3833376 w 18288001"/>
              <a:gd name="connsiteY1108" fmla="*/ 9379061 h 9710532"/>
              <a:gd name="connsiteX1109" fmla="*/ 3847381 w 18288001"/>
              <a:gd name="connsiteY1109" fmla="*/ 9386565 h 9710532"/>
              <a:gd name="connsiteX1110" fmla="*/ 3863511 w 18288001"/>
              <a:gd name="connsiteY1110" fmla="*/ 9381691 h 9710532"/>
              <a:gd name="connsiteX1111" fmla="*/ 3868887 w 18288001"/>
              <a:gd name="connsiteY1111" fmla="*/ 9380064 h 9710532"/>
              <a:gd name="connsiteX1112" fmla="*/ 3861385 w 18288001"/>
              <a:gd name="connsiteY1112" fmla="*/ 9394067 h 9710532"/>
              <a:gd name="connsiteX1113" fmla="*/ 3801116 w 18288001"/>
              <a:gd name="connsiteY1113" fmla="*/ 9388812 h 9710532"/>
              <a:gd name="connsiteX1114" fmla="*/ 3811869 w 18288001"/>
              <a:gd name="connsiteY1114" fmla="*/ 9385562 h 9710532"/>
              <a:gd name="connsiteX1115" fmla="*/ 15199784 w 18288001"/>
              <a:gd name="connsiteY1115" fmla="*/ 9378197 h 9710532"/>
              <a:gd name="connsiteX1116" fmla="*/ 15224539 w 18288001"/>
              <a:gd name="connsiteY1116" fmla="*/ 9382450 h 9710532"/>
              <a:gd name="connsiteX1117" fmla="*/ 15217039 w 18288001"/>
              <a:gd name="connsiteY1117" fmla="*/ 9396454 h 9710532"/>
              <a:gd name="connsiteX1118" fmla="*/ 15203034 w 18288001"/>
              <a:gd name="connsiteY1118" fmla="*/ 9388950 h 9710532"/>
              <a:gd name="connsiteX1119" fmla="*/ 15178276 w 18288001"/>
              <a:gd name="connsiteY1119" fmla="*/ 9384698 h 9710532"/>
              <a:gd name="connsiteX1120" fmla="*/ 10698906 w 18288001"/>
              <a:gd name="connsiteY1120" fmla="*/ 9378195 h 9710532"/>
              <a:gd name="connsiteX1121" fmla="*/ 10723661 w 18288001"/>
              <a:gd name="connsiteY1121" fmla="*/ 9382448 h 9710532"/>
              <a:gd name="connsiteX1122" fmla="*/ 10716161 w 18288001"/>
              <a:gd name="connsiteY1122" fmla="*/ 9396452 h 9710532"/>
              <a:gd name="connsiteX1123" fmla="*/ 10702156 w 18288001"/>
              <a:gd name="connsiteY1123" fmla="*/ 9388948 h 9710532"/>
              <a:gd name="connsiteX1124" fmla="*/ 10677397 w 18288001"/>
              <a:gd name="connsiteY1124" fmla="*/ 9384696 h 9710532"/>
              <a:gd name="connsiteX1125" fmla="*/ 15739881 w 18288001"/>
              <a:gd name="connsiteY1125" fmla="*/ 9377728 h 9710532"/>
              <a:gd name="connsiteX1126" fmla="*/ 15764492 w 18288001"/>
              <a:gd name="connsiteY1126" fmla="*/ 9382764 h 9710532"/>
              <a:gd name="connsiteX1127" fmla="*/ 15760521 w 18288001"/>
              <a:gd name="connsiteY1127" fmla="*/ 9389643 h 9710532"/>
              <a:gd name="connsiteX1128" fmla="*/ 15749669 w 18288001"/>
              <a:gd name="connsiteY1128" fmla="*/ 9392550 h 9710532"/>
              <a:gd name="connsiteX1129" fmla="*/ 15731938 w 18288001"/>
              <a:gd name="connsiteY1129" fmla="*/ 9391487 h 9710532"/>
              <a:gd name="connsiteX1130" fmla="*/ 15718178 w 18288001"/>
              <a:gd name="connsiteY1130" fmla="*/ 9383543 h 9710532"/>
              <a:gd name="connsiteX1131" fmla="*/ 8410159 w 18288001"/>
              <a:gd name="connsiteY1131" fmla="*/ 9377543 h 9710532"/>
              <a:gd name="connsiteX1132" fmla="*/ 8402654 w 18288001"/>
              <a:gd name="connsiteY1132" fmla="*/ 9391546 h 9710532"/>
              <a:gd name="connsiteX1133" fmla="*/ 8391902 w 18288001"/>
              <a:gd name="connsiteY1133" fmla="*/ 9394796 h 9710532"/>
              <a:gd name="connsiteX1134" fmla="*/ 15011472 w 18288001"/>
              <a:gd name="connsiteY1134" fmla="*/ 9376434 h 9710532"/>
              <a:gd name="connsiteX1135" fmla="*/ 15003968 w 18288001"/>
              <a:gd name="connsiteY1135" fmla="*/ 9390437 h 9710532"/>
              <a:gd name="connsiteX1136" fmla="*/ 14979210 w 18288001"/>
              <a:gd name="connsiteY1136" fmla="*/ 9386185 h 9710532"/>
              <a:gd name="connsiteX1137" fmla="*/ 14995342 w 18288001"/>
              <a:gd name="connsiteY1137" fmla="*/ 9381309 h 9710532"/>
              <a:gd name="connsiteX1138" fmla="*/ 15011472 w 18288001"/>
              <a:gd name="connsiteY1138" fmla="*/ 9376434 h 9710532"/>
              <a:gd name="connsiteX1139" fmla="*/ 10510594 w 18288001"/>
              <a:gd name="connsiteY1139" fmla="*/ 9376432 h 9710532"/>
              <a:gd name="connsiteX1140" fmla="*/ 10503090 w 18288001"/>
              <a:gd name="connsiteY1140" fmla="*/ 9390436 h 9710532"/>
              <a:gd name="connsiteX1141" fmla="*/ 10478332 w 18288001"/>
              <a:gd name="connsiteY1141" fmla="*/ 9386184 h 9710532"/>
              <a:gd name="connsiteX1142" fmla="*/ 10494464 w 18288001"/>
              <a:gd name="connsiteY1142" fmla="*/ 9381307 h 9710532"/>
              <a:gd name="connsiteX1143" fmla="*/ 10510594 w 18288001"/>
              <a:gd name="connsiteY1143" fmla="*/ 9376432 h 9710532"/>
              <a:gd name="connsiteX1144" fmla="*/ 16449069 w 18288001"/>
              <a:gd name="connsiteY1144" fmla="*/ 9376155 h 9710532"/>
              <a:gd name="connsiteX1145" fmla="*/ 16457694 w 18288001"/>
              <a:gd name="connsiteY1145" fmla="*/ 9385281 h 9710532"/>
              <a:gd name="connsiteX1146" fmla="*/ 16446943 w 18288001"/>
              <a:gd name="connsiteY1146" fmla="*/ 9388533 h 9710532"/>
              <a:gd name="connsiteX1147" fmla="*/ 16449069 w 18288001"/>
              <a:gd name="connsiteY1147" fmla="*/ 9376155 h 9710532"/>
              <a:gd name="connsiteX1148" fmla="*/ 11948189 w 18288001"/>
              <a:gd name="connsiteY1148" fmla="*/ 9376154 h 9710532"/>
              <a:gd name="connsiteX1149" fmla="*/ 11956816 w 18288001"/>
              <a:gd name="connsiteY1149" fmla="*/ 9385281 h 9710532"/>
              <a:gd name="connsiteX1150" fmla="*/ 11946064 w 18288001"/>
              <a:gd name="connsiteY1150" fmla="*/ 9388531 h 9710532"/>
              <a:gd name="connsiteX1151" fmla="*/ 11948189 w 18288001"/>
              <a:gd name="connsiteY1151" fmla="*/ 9376154 h 9710532"/>
              <a:gd name="connsiteX1152" fmla="*/ 16355715 w 18288001"/>
              <a:gd name="connsiteY1152" fmla="*/ 9375544 h 9710532"/>
              <a:gd name="connsiteX1153" fmla="*/ 16369472 w 18288001"/>
              <a:gd name="connsiteY1153" fmla="*/ 9383487 h 9710532"/>
              <a:gd name="connsiteX1154" fmla="*/ 16358622 w 18288001"/>
              <a:gd name="connsiteY1154" fmla="*/ 9386394 h 9710532"/>
              <a:gd name="connsiteX1155" fmla="*/ 16355715 w 18288001"/>
              <a:gd name="connsiteY1155" fmla="*/ 9375544 h 9710532"/>
              <a:gd name="connsiteX1156" fmla="*/ 8984220 w 18288001"/>
              <a:gd name="connsiteY1156" fmla="*/ 9374204 h 9710532"/>
              <a:gd name="connsiteX1157" fmla="*/ 8996600 w 18288001"/>
              <a:gd name="connsiteY1157" fmla="*/ 9376331 h 9710532"/>
              <a:gd name="connsiteX1158" fmla="*/ 9024608 w 18288001"/>
              <a:gd name="connsiteY1158" fmla="*/ 9391337 h 9710532"/>
              <a:gd name="connsiteX1159" fmla="*/ 8999851 w 18288001"/>
              <a:gd name="connsiteY1159" fmla="*/ 9387085 h 9710532"/>
              <a:gd name="connsiteX1160" fmla="*/ 8967587 w 18288001"/>
              <a:gd name="connsiteY1160" fmla="*/ 9396836 h 9710532"/>
              <a:gd name="connsiteX1161" fmla="*/ 8804032 w 18288001"/>
              <a:gd name="connsiteY1161" fmla="*/ 9399325 h 9710532"/>
              <a:gd name="connsiteX1162" fmla="*/ 8808065 w 18288001"/>
              <a:gd name="connsiteY1162" fmla="*/ 9398107 h 9710532"/>
              <a:gd name="connsiteX1163" fmla="*/ 8825541 w 18288001"/>
              <a:gd name="connsiteY1163" fmla="*/ 9392825 h 9710532"/>
              <a:gd name="connsiteX1164" fmla="*/ 8868555 w 18288001"/>
              <a:gd name="connsiteY1164" fmla="*/ 9379823 h 9710532"/>
              <a:gd name="connsiteX1165" fmla="*/ 8875557 w 18288001"/>
              <a:gd name="connsiteY1165" fmla="*/ 9383576 h 9710532"/>
              <a:gd name="connsiteX1166" fmla="*/ 8893313 w 18288001"/>
              <a:gd name="connsiteY1166" fmla="*/ 9384075 h 9710532"/>
              <a:gd name="connsiteX1167" fmla="*/ 8950333 w 18288001"/>
              <a:gd name="connsiteY1167" fmla="*/ 9378579 h 9710532"/>
              <a:gd name="connsiteX1168" fmla="*/ 8984220 w 18288001"/>
              <a:gd name="connsiteY1168" fmla="*/ 9374204 h 9710532"/>
              <a:gd name="connsiteX1169" fmla="*/ 17310977 w 18288001"/>
              <a:gd name="connsiteY1169" fmla="*/ 9373837 h 9710532"/>
              <a:gd name="connsiteX1170" fmla="*/ 17314227 w 18288001"/>
              <a:gd name="connsiteY1170" fmla="*/ 9384590 h 9710532"/>
              <a:gd name="connsiteX1171" fmla="*/ 17289469 w 18288001"/>
              <a:gd name="connsiteY1171" fmla="*/ 9380338 h 9710532"/>
              <a:gd name="connsiteX1172" fmla="*/ 17310977 w 18288001"/>
              <a:gd name="connsiteY1172" fmla="*/ 9373837 h 9710532"/>
              <a:gd name="connsiteX1173" fmla="*/ 12810098 w 18288001"/>
              <a:gd name="connsiteY1173" fmla="*/ 9373836 h 9710532"/>
              <a:gd name="connsiteX1174" fmla="*/ 12813347 w 18288001"/>
              <a:gd name="connsiteY1174" fmla="*/ 9384588 h 9710532"/>
              <a:gd name="connsiteX1175" fmla="*/ 12788590 w 18288001"/>
              <a:gd name="connsiteY1175" fmla="*/ 9380336 h 9710532"/>
              <a:gd name="connsiteX1176" fmla="*/ 12810098 w 18288001"/>
              <a:gd name="connsiteY1176" fmla="*/ 9373836 h 9710532"/>
              <a:gd name="connsiteX1177" fmla="*/ 8461798 w 18288001"/>
              <a:gd name="connsiteY1177" fmla="*/ 9373670 h 9710532"/>
              <a:gd name="connsiteX1178" fmla="*/ 8481183 w 18288001"/>
              <a:gd name="connsiteY1178" fmla="*/ 9379548 h 9710532"/>
              <a:gd name="connsiteX1179" fmla="*/ 8491934 w 18288001"/>
              <a:gd name="connsiteY1179" fmla="*/ 9376297 h 9710532"/>
              <a:gd name="connsiteX1180" fmla="*/ 8505938 w 18288001"/>
              <a:gd name="connsiteY1180" fmla="*/ 9383798 h 9710532"/>
              <a:gd name="connsiteX1181" fmla="*/ 8495183 w 18288001"/>
              <a:gd name="connsiteY1181" fmla="*/ 9387051 h 9710532"/>
              <a:gd name="connsiteX1182" fmla="*/ 8473679 w 18288001"/>
              <a:gd name="connsiteY1182" fmla="*/ 9393550 h 9710532"/>
              <a:gd name="connsiteX1183" fmla="*/ 8461297 w 18288001"/>
              <a:gd name="connsiteY1183" fmla="*/ 9391426 h 9710532"/>
              <a:gd name="connsiteX1184" fmla="*/ 8459675 w 18288001"/>
              <a:gd name="connsiteY1184" fmla="*/ 9386048 h 9710532"/>
              <a:gd name="connsiteX1185" fmla="*/ 8461798 w 18288001"/>
              <a:gd name="connsiteY1185" fmla="*/ 9373670 h 9710532"/>
              <a:gd name="connsiteX1186" fmla="*/ 17275463 w 18288001"/>
              <a:gd name="connsiteY1186" fmla="*/ 9372834 h 9710532"/>
              <a:gd name="connsiteX1187" fmla="*/ 17278713 w 18288001"/>
              <a:gd name="connsiteY1187" fmla="*/ 9383588 h 9710532"/>
              <a:gd name="connsiteX1188" fmla="*/ 17267961 w 18288001"/>
              <a:gd name="connsiteY1188" fmla="*/ 9386839 h 9710532"/>
              <a:gd name="connsiteX1189" fmla="*/ 12774584 w 18288001"/>
              <a:gd name="connsiteY1189" fmla="*/ 9372833 h 9710532"/>
              <a:gd name="connsiteX1190" fmla="*/ 12777833 w 18288001"/>
              <a:gd name="connsiteY1190" fmla="*/ 9383588 h 9710532"/>
              <a:gd name="connsiteX1191" fmla="*/ 12767082 w 18288001"/>
              <a:gd name="connsiteY1191" fmla="*/ 9386837 h 9710532"/>
              <a:gd name="connsiteX1192" fmla="*/ 15256804 w 18288001"/>
              <a:gd name="connsiteY1192" fmla="*/ 9372698 h 9710532"/>
              <a:gd name="connsiteX1193" fmla="*/ 15256301 w 18288001"/>
              <a:gd name="connsiteY1193" fmla="*/ 9390455 h 9710532"/>
              <a:gd name="connsiteX1194" fmla="*/ 15252550 w 18288001"/>
              <a:gd name="connsiteY1194" fmla="*/ 9397455 h 9710532"/>
              <a:gd name="connsiteX1195" fmla="*/ 15238545 w 18288001"/>
              <a:gd name="connsiteY1195" fmla="*/ 9389953 h 9710532"/>
              <a:gd name="connsiteX1196" fmla="*/ 15256804 w 18288001"/>
              <a:gd name="connsiteY1196" fmla="*/ 9372698 h 9710532"/>
              <a:gd name="connsiteX1197" fmla="*/ 10755926 w 18288001"/>
              <a:gd name="connsiteY1197" fmla="*/ 9372697 h 9710532"/>
              <a:gd name="connsiteX1198" fmla="*/ 10755423 w 18288001"/>
              <a:gd name="connsiteY1198" fmla="*/ 9390453 h 9710532"/>
              <a:gd name="connsiteX1199" fmla="*/ 10751673 w 18288001"/>
              <a:gd name="connsiteY1199" fmla="*/ 9397455 h 9710532"/>
              <a:gd name="connsiteX1200" fmla="*/ 10737666 w 18288001"/>
              <a:gd name="connsiteY1200" fmla="*/ 9389951 h 9710532"/>
              <a:gd name="connsiteX1201" fmla="*/ 10755926 w 18288001"/>
              <a:gd name="connsiteY1201" fmla="*/ 9372697 h 9710532"/>
              <a:gd name="connsiteX1202" fmla="*/ 7410672 w 18288001"/>
              <a:gd name="connsiteY1202" fmla="*/ 9371674 h 9710532"/>
              <a:gd name="connsiteX1203" fmla="*/ 7423053 w 18288001"/>
              <a:gd name="connsiteY1203" fmla="*/ 9373801 h 9710532"/>
              <a:gd name="connsiteX1204" fmla="*/ 7437055 w 18288001"/>
              <a:gd name="connsiteY1204" fmla="*/ 9381302 h 9710532"/>
              <a:gd name="connsiteX1205" fmla="*/ 7440304 w 18288001"/>
              <a:gd name="connsiteY1205" fmla="*/ 9392056 h 9710532"/>
              <a:gd name="connsiteX1206" fmla="*/ 7454310 w 18288001"/>
              <a:gd name="connsiteY1206" fmla="*/ 9399560 h 9710532"/>
              <a:gd name="connsiteX1207" fmla="*/ 7468317 w 18288001"/>
              <a:gd name="connsiteY1207" fmla="*/ 9407064 h 9710532"/>
              <a:gd name="connsiteX1208" fmla="*/ 7479069 w 18288001"/>
              <a:gd name="connsiteY1208" fmla="*/ 9403812 h 9710532"/>
              <a:gd name="connsiteX1209" fmla="*/ 7489821 w 18288001"/>
              <a:gd name="connsiteY1209" fmla="*/ 9400563 h 9710532"/>
              <a:gd name="connsiteX1210" fmla="*/ 7493073 w 18288001"/>
              <a:gd name="connsiteY1210" fmla="*/ 9411318 h 9710532"/>
              <a:gd name="connsiteX1211" fmla="*/ 7517831 w 18288001"/>
              <a:gd name="connsiteY1211" fmla="*/ 9415570 h 9710532"/>
              <a:gd name="connsiteX1212" fmla="*/ 7496323 w 18288001"/>
              <a:gd name="connsiteY1212" fmla="*/ 9422071 h 9710532"/>
              <a:gd name="connsiteX1213" fmla="*/ 7485570 w 18288001"/>
              <a:gd name="connsiteY1213" fmla="*/ 9425320 h 9710532"/>
              <a:gd name="connsiteX1214" fmla="*/ 7474816 w 18288001"/>
              <a:gd name="connsiteY1214" fmla="*/ 9428571 h 9710532"/>
              <a:gd name="connsiteX1215" fmla="*/ 7488822 w 18288001"/>
              <a:gd name="connsiteY1215" fmla="*/ 9436074 h 9710532"/>
              <a:gd name="connsiteX1216" fmla="*/ 7538333 w 18288001"/>
              <a:gd name="connsiteY1216" fmla="*/ 9444579 h 9710532"/>
              <a:gd name="connsiteX1217" fmla="*/ 7481315 w 18288001"/>
              <a:gd name="connsiteY1217" fmla="*/ 9450078 h 9710532"/>
              <a:gd name="connsiteX1218" fmla="*/ 7467312 w 18288001"/>
              <a:gd name="connsiteY1218" fmla="*/ 9442576 h 9710532"/>
              <a:gd name="connsiteX1219" fmla="*/ 7453308 w 18288001"/>
              <a:gd name="connsiteY1219" fmla="*/ 9435072 h 9710532"/>
              <a:gd name="connsiteX1220" fmla="*/ 7439302 w 18288001"/>
              <a:gd name="connsiteY1220" fmla="*/ 9427570 h 9710532"/>
              <a:gd name="connsiteX1221" fmla="*/ 7450058 w 18288001"/>
              <a:gd name="connsiteY1221" fmla="*/ 9424320 h 9710532"/>
              <a:gd name="connsiteX1222" fmla="*/ 7436052 w 18288001"/>
              <a:gd name="connsiteY1222" fmla="*/ 9416816 h 9710532"/>
              <a:gd name="connsiteX1223" fmla="*/ 7429555 w 18288001"/>
              <a:gd name="connsiteY1223" fmla="*/ 9395306 h 9710532"/>
              <a:gd name="connsiteX1224" fmla="*/ 7418799 w 18288001"/>
              <a:gd name="connsiteY1224" fmla="*/ 9398557 h 9710532"/>
              <a:gd name="connsiteX1225" fmla="*/ 7401545 w 18288001"/>
              <a:gd name="connsiteY1225" fmla="*/ 9380302 h 9710532"/>
              <a:gd name="connsiteX1226" fmla="*/ 7410672 w 18288001"/>
              <a:gd name="connsiteY1226" fmla="*/ 9371674 h 9710532"/>
              <a:gd name="connsiteX1227" fmla="*/ 9428616 w 18288001"/>
              <a:gd name="connsiteY1227" fmla="*/ 9368981 h 9710532"/>
              <a:gd name="connsiteX1228" fmla="*/ 9440996 w 18288001"/>
              <a:gd name="connsiteY1228" fmla="*/ 9371110 h 9710532"/>
              <a:gd name="connsiteX1229" fmla="*/ 9433491 w 18288001"/>
              <a:gd name="connsiteY1229" fmla="*/ 9385113 h 9710532"/>
              <a:gd name="connsiteX1230" fmla="*/ 9421112 w 18288001"/>
              <a:gd name="connsiteY1230" fmla="*/ 9382985 h 9710532"/>
              <a:gd name="connsiteX1231" fmla="*/ 9397980 w 18288001"/>
              <a:gd name="connsiteY1231" fmla="*/ 9384111 h 9710532"/>
              <a:gd name="connsiteX1232" fmla="*/ 9394728 w 18288001"/>
              <a:gd name="connsiteY1232" fmla="*/ 9373357 h 9710532"/>
              <a:gd name="connsiteX1233" fmla="*/ 9428616 w 18288001"/>
              <a:gd name="connsiteY1233" fmla="*/ 9368981 h 9710532"/>
              <a:gd name="connsiteX1234" fmla="*/ 10578367 w 18288001"/>
              <a:gd name="connsiteY1234" fmla="*/ 9367683 h 9710532"/>
              <a:gd name="connsiteX1235" fmla="*/ 10631633 w 18288001"/>
              <a:gd name="connsiteY1235" fmla="*/ 9369188 h 9710532"/>
              <a:gd name="connsiteX1236" fmla="*/ 10661767 w 18288001"/>
              <a:gd name="connsiteY1236" fmla="*/ 9371816 h 9710532"/>
              <a:gd name="connsiteX1237" fmla="*/ 10663394 w 18288001"/>
              <a:gd name="connsiteY1237" fmla="*/ 9377194 h 9710532"/>
              <a:gd name="connsiteX1238" fmla="*/ 10638135 w 18288001"/>
              <a:gd name="connsiteY1238" fmla="*/ 9390695 h 9710532"/>
              <a:gd name="connsiteX1239" fmla="*/ 10620378 w 18288001"/>
              <a:gd name="connsiteY1239" fmla="*/ 9390193 h 9710532"/>
              <a:gd name="connsiteX1240" fmla="*/ 10588618 w 18288001"/>
              <a:gd name="connsiteY1240" fmla="*/ 9382190 h 9710532"/>
              <a:gd name="connsiteX1241" fmla="*/ 10560110 w 18288001"/>
              <a:gd name="connsiteY1241" fmla="*/ 9384938 h 9710532"/>
              <a:gd name="connsiteX1242" fmla="*/ 10535351 w 18288001"/>
              <a:gd name="connsiteY1242" fmla="*/ 9380685 h 9710532"/>
              <a:gd name="connsiteX1243" fmla="*/ 10546105 w 18288001"/>
              <a:gd name="connsiteY1243" fmla="*/ 9377434 h 9710532"/>
              <a:gd name="connsiteX1244" fmla="*/ 15608886 w 18288001"/>
              <a:gd name="connsiteY1244" fmla="*/ 9366306 h 9710532"/>
              <a:gd name="connsiteX1245" fmla="*/ 15611794 w 18288001"/>
              <a:gd name="connsiteY1245" fmla="*/ 9377158 h 9710532"/>
              <a:gd name="connsiteX1246" fmla="*/ 15590090 w 18288001"/>
              <a:gd name="connsiteY1246" fmla="*/ 9382973 h 9710532"/>
              <a:gd name="connsiteX1247" fmla="*/ 14702620 w 18288001"/>
              <a:gd name="connsiteY1247" fmla="*/ 9364159 h 9710532"/>
              <a:gd name="connsiteX1248" fmla="*/ 14705871 w 18288001"/>
              <a:gd name="connsiteY1248" fmla="*/ 9374913 h 9710532"/>
              <a:gd name="connsiteX1249" fmla="*/ 14695118 w 18288001"/>
              <a:gd name="connsiteY1249" fmla="*/ 9378163 h 9710532"/>
              <a:gd name="connsiteX1250" fmla="*/ 10201742 w 18288001"/>
              <a:gd name="connsiteY1250" fmla="*/ 9364157 h 9710532"/>
              <a:gd name="connsiteX1251" fmla="*/ 10204993 w 18288001"/>
              <a:gd name="connsiteY1251" fmla="*/ 9374911 h 9710532"/>
              <a:gd name="connsiteX1252" fmla="*/ 10194239 w 18288001"/>
              <a:gd name="connsiteY1252" fmla="*/ 9378161 h 9710532"/>
              <a:gd name="connsiteX1253" fmla="*/ 1011952 w 18288001"/>
              <a:gd name="connsiteY1253" fmla="*/ 9363369 h 9710532"/>
              <a:gd name="connsiteX1254" fmla="*/ 1024331 w 18288001"/>
              <a:gd name="connsiteY1254" fmla="*/ 9365497 h 9710532"/>
              <a:gd name="connsiteX1255" fmla="*/ 1015203 w 18288001"/>
              <a:gd name="connsiteY1255" fmla="*/ 9374123 h 9710532"/>
              <a:gd name="connsiteX1256" fmla="*/ 1004449 w 18288001"/>
              <a:gd name="connsiteY1256" fmla="*/ 9377374 h 9710532"/>
              <a:gd name="connsiteX1257" fmla="*/ 992070 w 18288001"/>
              <a:gd name="connsiteY1257" fmla="*/ 9375246 h 9710532"/>
              <a:gd name="connsiteX1258" fmla="*/ 1011952 w 18288001"/>
              <a:gd name="connsiteY1258" fmla="*/ 9363369 h 9710532"/>
              <a:gd name="connsiteX1259" fmla="*/ 16685770 w 18288001"/>
              <a:gd name="connsiteY1259" fmla="*/ 9363291 h 9710532"/>
              <a:gd name="connsiteX1260" fmla="*/ 16699775 w 18288001"/>
              <a:gd name="connsiteY1260" fmla="*/ 9370793 h 9710532"/>
              <a:gd name="connsiteX1261" fmla="*/ 16689021 w 18288001"/>
              <a:gd name="connsiteY1261" fmla="*/ 9374043 h 9710532"/>
              <a:gd name="connsiteX1262" fmla="*/ 12184892 w 18288001"/>
              <a:gd name="connsiteY1262" fmla="*/ 9363290 h 9710532"/>
              <a:gd name="connsiteX1263" fmla="*/ 12198896 w 18288001"/>
              <a:gd name="connsiteY1263" fmla="*/ 9370791 h 9710532"/>
              <a:gd name="connsiteX1264" fmla="*/ 12188143 w 18288001"/>
              <a:gd name="connsiteY1264" fmla="*/ 9374044 h 9710532"/>
              <a:gd name="connsiteX1265" fmla="*/ 9804405 w 18288001"/>
              <a:gd name="connsiteY1265" fmla="*/ 9363122 h 9710532"/>
              <a:gd name="connsiteX1266" fmla="*/ 9839867 w 18288001"/>
              <a:gd name="connsiteY1266" fmla="*/ 9365251 h 9710532"/>
              <a:gd name="connsiteX1267" fmla="*/ 9976679 w 18288001"/>
              <a:gd name="connsiteY1267" fmla="*/ 9398376 h 9710532"/>
              <a:gd name="connsiteX1268" fmla="*/ 10025899 w 18288001"/>
              <a:gd name="connsiteY1268" fmla="*/ 9408449 h 9710532"/>
              <a:gd name="connsiteX1269" fmla="*/ 10049054 w 18288001"/>
              <a:gd name="connsiteY1269" fmla="*/ 9408059 h 9710532"/>
              <a:gd name="connsiteX1270" fmla="*/ 10072211 w 18288001"/>
              <a:gd name="connsiteY1270" fmla="*/ 9407669 h 9710532"/>
              <a:gd name="connsiteX1271" fmla="*/ 10099730 w 18288001"/>
              <a:gd name="connsiteY1271" fmla="*/ 9423557 h 9710532"/>
              <a:gd name="connsiteX1272" fmla="*/ 10124341 w 18288001"/>
              <a:gd name="connsiteY1272" fmla="*/ 9428593 h 9710532"/>
              <a:gd name="connsiteX1273" fmla="*/ 10127249 w 18288001"/>
              <a:gd name="connsiteY1273" fmla="*/ 9439445 h 9710532"/>
              <a:gd name="connsiteX1274" fmla="*/ 10067175 w 18288001"/>
              <a:gd name="connsiteY1274" fmla="*/ 9432280 h 9710532"/>
              <a:gd name="connsiteX1275" fmla="*/ 9986467 w 18288001"/>
              <a:gd name="connsiteY1275" fmla="*/ 9413198 h 9710532"/>
              <a:gd name="connsiteX1276" fmla="*/ 9944123 w 18288001"/>
              <a:gd name="connsiteY1276" fmla="*/ 9407099 h 9710532"/>
              <a:gd name="connsiteX1277" fmla="*/ 9848589 w 18288001"/>
              <a:gd name="connsiteY1277" fmla="*/ 9397805 h 9710532"/>
              <a:gd name="connsiteX1278" fmla="*/ 9834830 w 18288001"/>
              <a:gd name="connsiteY1278" fmla="*/ 9389863 h 9710532"/>
              <a:gd name="connsiteX1279" fmla="*/ 9813127 w 18288001"/>
              <a:gd name="connsiteY1279" fmla="*/ 9395678 h 9710532"/>
              <a:gd name="connsiteX1280" fmla="*/ 9793942 w 18288001"/>
              <a:gd name="connsiteY1280" fmla="*/ 9389187 h 9710532"/>
              <a:gd name="connsiteX1281" fmla="*/ 9789580 w 18288001"/>
              <a:gd name="connsiteY1281" fmla="*/ 9372910 h 9710532"/>
              <a:gd name="connsiteX1282" fmla="*/ 9804405 w 18288001"/>
              <a:gd name="connsiteY1282" fmla="*/ 9363122 h 9710532"/>
              <a:gd name="connsiteX1283" fmla="*/ 10400807 w 18288001"/>
              <a:gd name="connsiteY1283" fmla="*/ 9362670 h 9710532"/>
              <a:gd name="connsiteX1284" fmla="*/ 10414811 w 18288001"/>
              <a:gd name="connsiteY1284" fmla="*/ 9370174 h 9710532"/>
              <a:gd name="connsiteX1285" fmla="*/ 10425567 w 18288001"/>
              <a:gd name="connsiteY1285" fmla="*/ 9366923 h 9710532"/>
              <a:gd name="connsiteX1286" fmla="*/ 10422221 w 18288001"/>
              <a:gd name="connsiteY1286" fmla="*/ 9375270 h 9710532"/>
              <a:gd name="connsiteX1287" fmla="*/ 10405684 w 18288001"/>
              <a:gd name="connsiteY1287" fmla="*/ 9378803 h 9710532"/>
              <a:gd name="connsiteX1288" fmla="*/ 10390055 w 18288001"/>
              <a:gd name="connsiteY1288" fmla="*/ 9365920 h 9710532"/>
              <a:gd name="connsiteX1289" fmla="*/ 10199521 w 18288001"/>
              <a:gd name="connsiteY1289" fmla="*/ 9361927 h 9710532"/>
              <a:gd name="connsiteX1290" fmla="*/ 10191577 w 18288001"/>
              <a:gd name="connsiteY1290" fmla="*/ 9375685 h 9710532"/>
              <a:gd name="connsiteX1291" fmla="*/ 10188670 w 18288001"/>
              <a:gd name="connsiteY1291" fmla="*/ 9364834 h 9710532"/>
              <a:gd name="connsiteX1292" fmla="*/ 10447073 w 18288001"/>
              <a:gd name="connsiteY1292" fmla="*/ 9360422 h 9710532"/>
              <a:gd name="connsiteX1293" fmla="*/ 10450323 w 18288001"/>
              <a:gd name="connsiteY1293" fmla="*/ 9371178 h 9710532"/>
              <a:gd name="connsiteX1294" fmla="*/ 10437946 w 18288001"/>
              <a:gd name="connsiteY1294" fmla="*/ 9369050 h 9710532"/>
              <a:gd name="connsiteX1295" fmla="*/ 10436321 w 18288001"/>
              <a:gd name="connsiteY1295" fmla="*/ 9363673 h 9710532"/>
              <a:gd name="connsiteX1296" fmla="*/ 7389670 w 18288001"/>
              <a:gd name="connsiteY1296" fmla="*/ 9360418 h 9710532"/>
              <a:gd name="connsiteX1297" fmla="*/ 7398291 w 18288001"/>
              <a:gd name="connsiteY1297" fmla="*/ 9369547 h 9710532"/>
              <a:gd name="connsiteX1298" fmla="*/ 7387539 w 18288001"/>
              <a:gd name="connsiteY1298" fmla="*/ 9372797 h 9710532"/>
              <a:gd name="connsiteX1299" fmla="*/ 7384289 w 18288001"/>
              <a:gd name="connsiteY1299" fmla="*/ 9362044 h 9710532"/>
              <a:gd name="connsiteX1300" fmla="*/ 7389670 w 18288001"/>
              <a:gd name="connsiteY1300" fmla="*/ 9360418 h 9710532"/>
              <a:gd name="connsiteX1301" fmla="*/ 7430554 w 18288001"/>
              <a:gd name="connsiteY1301" fmla="*/ 9359796 h 9710532"/>
              <a:gd name="connsiteX1302" fmla="*/ 7423053 w 18288001"/>
              <a:gd name="connsiteY1302" fmla="*/ 9373801 h 9710532"/>
              <a:gd name="connsiteX1303" fmla="*/ 7419801 w 18288001"/>
              <a:gd name="connsiteY1303" fmla="*/ 9363046 h 9710532"/>
              <a:gd name="connsiteX1304" fmla="*/ 14246226 w 18288001"/>
              <a:gd name="connsiteY1304" fmla="*/ 9359253 h 9710532"/>
              <a:gd name="connsiteX1305" fmla="*/ 14284594 w 18288001"/>
              <a:gd name="connsiteY1305" fmla="*/ 9372234 h 9710532"/>
              <a:gd name="connsiteX1306" fmla="*/ 14252040 w 18288001"/>
              <a:gd name="connsiteY1306" fmla="*/ 9380957 h 9710532"/>
              <a:gd name="connsiteX1307" fmla="*/ 17723411 w 18288001"/>
              <a:gd name="connsiteY1307" fmla="*/ 9357985 h 9710532"/>
              <a:gd name="connsiteX1308" fmla="*/ 17726319 w 18288001"/>
              <a:gd name="connsiteY1308" fmla="*/ 9368838 h 9710532"/>
              <a:gd name="connsiteX1309" fmla="*/ 17701707 w 18288001"/>
              <a:gd name="connsiteY1309" fmla="*/ 9363801 h 9710532"/>
              <a:gd name="connsiteX1310" fmla="*/ 7324022 w 18288001"/>
              <a:gd name="connsiteY1310" fmla="*/ 9356787 h 9710532"/>
              <a:gd name="connsiteX1311" fmla="*/ 7338023 w 18288001"/>
              <a:gd name="connsiteY1311" fmla="*/ 9364291 h 9710532"/>
              <a:gd name="connsiteX1312" fmla="*/ 7327272 w 18288001"/>
              <a:gd name="connsiteY1312" fmla="*/ 9367541 h 9710532"/>
              <a:gd name="connsiteX1313" fmla="*/ 11000606 w 18288001"/>
              <a:gd name="connsiteY1313" fmla="*/ 9356625 h 9710532"/>
              <a:gd name="connsiteX1314" fmla="*/ 10992663 w 18288001"/>
              <a:gd name="connsiteY1314" fmla="*/ 9370385 h 9710532"/>
              <a:gd name="connsiteX1315" fmla="*/ 10989755 w 18288001"/>
              <a:gd name="connsiteY1315" fmla="*/ 9359533 h 9710532"/>
              <a:gd name="connsiteX1316" fmla="*/ 11000606 w 18288001"/>
              <a:gd name="connsiteY1316" fmla="*/ 9356625 h 9710532"/>
              <a:gd name="connsiteX1317" fmla="*/ 14653107 w 18288001"/>
              <a:gd name="connsiteY1317" fmla="*/ 9355654 h 9710532"/>
              <a:gd name="connsiteX1318" fmla="*/ 14642352 w 18288001"/>
              <a:gd name="connsiteY1318" fmla="*/ 9358905 h 9710532"/>
              <a:gd name="connsiteX1319" fmla="*/ 14629424 w 18288001"/>
              <a:gd name="connsiteY1319" fmla="*/ 9362813 h 9710532"/>
              <a:gd name="connsiteX1320" fmla="*/ 14622546 w 18288001"/>
              <a:gd name="connsiteY1320" fmla="*/ 9374724 h 9710532"/>
              <a:gd name="connsiteX1321" fmla="*/ 14610242 w 18288001"/>
              <a:gd name="connsiteY1321" fmla="*/ 9372205 h 9710532"/>
              <a:gd name="connsiteX1322" fmla="*/ 14616393 w 18288001"/>
              <a:gd name="connsiteY1322" fmla="*/ 9366752 h 9710532"/>
              <a:gd name="connsiteX1323" fmla="*/ 14588584 w 18288001"/>
              <a:gd name="connsiteY1323" fmla="*/ 9375156 h 9710532"/>
              <a:gd name="connsiteX1324" fmla="*/ 14574579 w 18288001"/>
              <a:gd name="connsiteY1324" fmla="*/ 9367651 h 9710532"/>
              <a:gd name="connsiteX1325" fmla="*/ 14606840 w 18288001"/>
              <a:gd name="connsiteY1325" fmla="*/ 9357900 h 9710532"/>
              <a:gd name="connsiteX1326" fmla="*/ 9981671 w 18288001"/>
              <a:gd name="connsiteY1326" fmla="*/ 9354390 h 9710532"/>
              <a:gd name="connsiteX1327" fmla="*/ 10001053 w 18288001"/>
              <a:gd name="connsiteY1327" fmla="*/ 9360269 h 9710532"/>
              <a:gd name="connsiteX1328" fmla="*/ 9970416 w 18288001"/>
              <a:gd name="connsiteY1328" fmla="*/ 9375394 h 9710532"/>
              <a:gd name="connsiteX1329" fmla="*/ 9934907 w 18288001"/>
              <a:gd name="connsiteY1329" fmla="*/ 9374393 h 9710532"/>
              <a:gd name="connsiteX1330" fmla="*/ 9951035 w 18288001"/>
              <a:gd name="connsiteY1330" fmla="*/ 9369517 h 9710532"/>
              <a:gd name="connsiteX1331" fmla="*/ 9953162 w 18288001"/>
              <a:gd name="connsiteY1331" fmla="*/ 9357140 h 9710532"/>
              <a:gd name="connsiteX1332" fmla="*/ 9981671 w 18288001"/>
              <a:gd name="connsiteY1332" fmla="*/ 9354390 h 9710532"/>
              <a:gd name="connsiteX1333" fmla="*/ 12919027 w 18288001"/>
              <a:gd name="connsiteY1333" fmla="*/ 9354329 h 9710532"/>
              <a:gd name="connsiteX1334" fmla="*/ 12921934 w 18288001"/>
              <a:gd name="connsiteY1334" fmla="*/ 9365181 h 9710532"/>
              <a:gd name="connsiteX1335" fmla="*/ 12932786 w 18288001"/>
              <a:gd name="connsiteY1335" fmla="*/ 9362274 h 9710532"/>
              <a:gd name="connsiteX1336" fmla="*/ 7722150 w 18288001"/>
              <a:gd name="connsiteY1336" fmla="*/ 9353813 h 9710532"/>
              <a:gd name="connsiteX1337" fmla="*/ 7714648 w 18288001"/>
              <a:gd name="connsiteY1337" fmla="*/ 9367818 h 9710532"/>
              <a:gd name="connsiteX1338" fmla="*/ 7720027 w 18288001"/>
              <a:gd name="connsiteY1338" fmla="*/ 9366191 h 9710532"/>
              <a:gd name="connsiteX1339" fmla="*/ 7728652 w 18288001"/>
              <a:gd name="connsiteY1339" fmla="*/ 9375321 h 9710532"/>
              <a:gd name="connsiteX1340" fmla="*/ 7736153 w 18288001"/>
              <a:gd name="connsiteY1340" fmla="*/ 9361319 h 9710532"/>
              <a:gd name="connsiteX1341" fmla="*/ 7722150 w 18288001"/>
              <a:gd name="connsiteY1341" fmla="*/ 9353813 h 9710532"/>
              <a:gd name="connsiteX1342" fmla="*/ 15396115 w 18288001"/>
              <a:gd name="connsiteY1342" fmla="*/ 9353534 h 9710532"/>
              <a:gd name="connsiteX1343" fmla="*/ 15420724 w 18288001"/>
              <a:gd name="connsiteY1343" fmla="*/ 9358572 h 9710532"/>
              <a:gd name="connsiteX1344" fmla="*/ 15409874 w 18288001"/>
              <a:gd name="connsiteY1344" fmla="*/ 9361479 h 9710532"/>
              <a:gd name="connsiteX1345" fmla="*/ 15401930 w 18288001"/>
              <a:gd name="connsiteY1345" fmla="*/ 9375238 h 9710532"/>
              <a:gd name="connsiteX1346" fmla="*/ 15404838 w 18288001"/>
              <a:gd name="connsiteY1346" fmla="*/ 9386090 h 9710532"/>
              <a:gd name="connsiteX1347" fmla="*/ 15392532 w 18288001"/>
              <a:gd name="connsiteY1347" fmla="*/ 9383571 h 9710532"/>
              <a:gd name="connsiteX1348" fmla="*/ 15391078 w 18288001"/>
              <a:gd name="connsiteY1348" fmla="*/ 9378146 h 9710532"/>
              <a:gd name="connsiteX1349" fmla="*/ 15388170 w 18288001"/>
              <a:gd name="connsiteY1349" fmla="*/ 9367294 h 9710532"/>
              <a:gd name="connsiteX1350" fmla="*/ 7452063 w 18288001"/>
              <a:gd name="connsiteY1350" fmla="*/ 9353294 h 9710532"/>
              <a:gd name="connsiteX1351" fmla="*/ 7455312 w 18288001"/>
              <a:gd name="connsiteY1351" fmla="*/ 9364049 h 9710532"/>
              <a:gd name="connsiteX1352" fmla="*/ 7458561 w 18288001"/>
              <a:gd name="connsiteY1352" fmla="*/ 9374802 h 9710532"/>
              <a:gd name="connsiteX1353" fmla="*/ 7430554 w 18288001"/>
              <a:gd name="connsiteY1353" fmla="*/ 9359796 h 9710532"/>
              <a:gd name="connsiteX1354" fmla="*/ 7452063 w 18288001"/>
              <a:gd name="connsiteY1354" fmla="*/ 9353294 h 9710532"/>
              <a:gd name="connsiteX1355" fmla="*/ 14488644 w 18288001"/>
              <a:gd name="connsiteY1355" fmla="*/ 9352450 h 9710532"/>
              <a:gd name="connsiteX1356" fmla="*/ 14493240 w 18288001"/>
              <a:gd name="connsiteY1356" fmla="*/ 9357633 h 9710532"/>
              <a:gd name="connsiteX1357" fmla="*/ 14501929 w 18288001"/>
              <a:gd name="connsiteY1357" fmla="*/ 9360270 h 9710532"/>
              <a:gd name="connsiteX1358" fmla="*/ 14497513 w 18288001"/>
              <a:gd name="connsiteY1358" fmla="*/ 9362453 h 9710532"/>
              <a:gd name="connsiteX1359" fmla="*/ 14505309 w 18288001"/>
              <a:gd name="connsiteY1359" fmla="*/ 9371246 h 9710532"/>
              <a:gd name="connsiteX1360" fmla="*/ 14483608 w 18288001"/>
              <a:gd name="connsiteY1360" fmla="*/ 9377061 h 9710532"/>
              <a:gd name="connsiteX1361" fmla="*/ 14485370 w 18288001"/>
              <a:gd name="connsiteY1361" fmla="*/ 9368448 h 9710532"/>
              <a:gd name="connsiteX1362" fmla="*/ 14471294 w 18288001"/>
              <a:gd name="connsiteY1362" fmla="*/ 9375396 h 9710532"/>
              <a:gd name="connsiteX1363" fmla="*/ 14435783 w 18288001"/>
              <a:gd name="connsiteY1363" fmla="*/ 9374394 h 9710532"/>
              <a:gd name="connsiteX1364" fmla="*/ 14451915 w 18288001"/>
              <a:gd name="connsiteY1364" fmla="*/ 9369519 h 9710532"/>
              <a:gd name="connsiteX1365" fmla="*/ 14454042 w 18288001"/>
              <a:gd name="connsiteY1365" fmla="*/ 9357141 h 9710532"/>
              <a:gd name="connsiteX1366" fmla="*/ 14482550 w 18288001"/>
              <a:gd name="connsiteY1366" fmla="*/ 9354391 h 9710532"/>
              <a:gd name="connsiteX1367" fmla="*/ 14487913 w 18288001"/>
              <a:gd name="connsiteY1367" fmla="*/ 9356018 h 9710532"/>
              <a:gd name="connsiteX1368" fmla="*/ 14686202 w 18288001"/>
              <a:gd name="connsiteY1368" fmla="*/ 9351852 h 9710532"/>
              <a:gd name="connsiteX1369" fmla="*/ 14698507 w 18288001"/>
              <a:gd name="connsiteY1369" fmla="*/ 9354370 h 9710532"/>
              <a:gd name="connsiteX1370" fmla="*/ 14655102 w 18288001"/>
              <a:gd name="connsiteY1370" fmla="*/ 9366000 h 9710532"/>
              <a:gd name="connsiteX1371" fmla="*/ 14663045 w 18288001"/>
              <a:gd name="connsiteY1371" fmla="*/ 9352241 h 9710532"/>
              <a:gd name="connsiteX1372" fmla="*/ 14686202 w 18288001"/>
              <a:gd name="connsiteY1372" fmla="*/ 9351852 h 9710532"/>
              <a:gd name="connsiteX1373" fmla="*/ 15663141 w 18288001"/>
              <a:gd name="connsiteY1373" fmla="*/ 9351769 h 9710532"/>
              <a:gd name="connsiteX1374" fmla="*/ 15666051 w 18288001"/>
              <a:gd name="connsiteY1374" fmla="*/ 9362619 h 9710532"/>
              <a:gd name="connsiteX1375" fmla="*/ 15667505 w 18288001"/>
              <a:gd name="connsiteY1375" fmla="*/ 9368045 h 9710532"/>
              <a:gd name="connsiteX1376" fmla="*/ 15679808 w 18288001"/>
              <a:gd name="connsiteY1376" fmla="*/ 9370565 h 9710532"/>
              <a:gd name="connsiteX1377" fmla="*/ 15682716 w 18288001"/>
              <a:gd name="connsiteY1377" fmla="*/ 9381414 h 9710532"/>
              <a:gd name="connsiteX1378" fmla="*/ 15606757 w 18288001"/>
              <a:gd name="connsiteY1378" fmla="*/ 9401768 h 9710532"/>
              <a:gd name="connsiteX1379" fmla="*/ 15595906 w 18288001"/>
              <a:gd name="connsiteY1379" fmla="*/ 9404675 h 9710532"/>
              <a:gd name="connsiteX1380" fmla="*/ 15594452 w 18288001"/>
              <a:gd name="connsiteY1380" fmla="*/ 9399250 h 9710532"/>
              <a:gd name="connsiteX1381" fmla="*/ 15582147 w 18288001"/>
              <a:gd name="connsiteY1381" fmla="*/ 9396733 h 9710532"/>
              <a:gd name="connsiteX1382" fmla="*/ 15571295 w 18288001"/>
              <a:gd name="connsiteY1382" fmla="*/ 9399641 h 9710532"/>
              <a:gd name="connsiteX1383" fmla="*/ 15565870 w 18288001"/>
              <a:gd name="connsiteY1383" fmla="*/ 9401094 h 9710532"/>
              <a:gd name="connsiteX1384" fmla="*/ 15546685 w 18288001"/>
              <a:gd name="connsiteY1384" fmla="*/ 9394603 h 9710532"/>
              <a:gd name="connsiteX1385" fmla="*/ 15603849 w 18288001"/>
              <a:gd name="connsiteY1385" fmla="*/ 9390918 h 9710532"/>
              <a:gd name="connsiteX1386" fmla="*/ 15655200 w 18288001"/>
              <a:gd name="connsiteY1386" fmla="*/ 9365527 h 9710532"/>
              <a:gd name="connsiteX1387" fmla="*/ 15663141 w 18288001"/>
              <a:gd name="connsiteY1387" fmla="*/ 9351769 h 9710532"/>
              <a:gd name="connsiteX1388" fmla="*/ 10373612 w 18288001"/>
              <a:gd name="connsiteY1388" fmla="*/ 9350352 h 9710532"/>
              <a:gd name="connsiteX1389" fmla="*/ 10386804 w 18288001"/>
              <a:gd name="connsiteY1389" fmla="*/ 9355167 h 9710532"/>
              <a:gd name="connsiteX1390" fmla="*/ 10368547 w 18288001"/>
              <a:gd name="connsiteY1390" fmla="*/ 9372420 h 9710532"/>
              <a:gd name="connsiteX1391" fmla="*/ 10316904 w 18288001"/>
              <a:gd name="connsiteY1391" fmla="*/ 9376294 h 9710532"/>
              <a:gd name="connsiteX1392" fmla="*/ 10295426 w 18288001"/>
              <a:gd name="connsiteY1392" fmla="*/ 9372605 h 9710532"/>
              <a:gd name="connsiteX1393" fmla="*/ 10297962 w 18288001"/>
              <a:gd name="connsiteY1393" fmla="*/ 9382072 h 9710532"/>
              <a:gd name="connsiteX1394" fmla="*/ 10267928 w 18288001"/>
              <a:gd name="connsiteY1394" fmla="*/ 9378488 h 9710532"/>
              <a:gd name="connsiteX1395" fmla="*/ 10248742 w 18288001"/>
              <a:gd name="connsiteY1395" fmla="*/ 9371999 h 9710532"/>
              <a:gd name="connsiteX1396" fmla="*/ 10252736 w 18288001"/>
              <a:gd name="connsiteY1396" fmla="*/ 9370928 h 9710532"/>
              <a:gd name="connsiteX1397" fmla="*/ 10238881 w 18288001"/>
              <a:gd name="connsiteY1397" fmla="*/ 9370537 h 9710532"/>
              <a:gd name="connsiteX1398" fmla="*/ 10258761 w 18288001"/>
              <a:gd name="connsiteY1398" fmla="*/ 9358660 h 9710532"/>
              <a:gd name="connsiteX1399" fmla="*/ 10283520 w 18288001"/>
              <a:gd name="connsiteY1399" fmla="*/ 9362913 h 9710532"/>
              <a:gd name="connsiteX1400" fmla="*/ 10319030 w 18288001"/>
              <a:gd name="connsiteY1400" fmla="*/ 9363916 h 9710532"/>
              <a:gd name="connsiteX1401" fmla="*/ 10340539 w 18288001"/>
              <a:gd name="connsiteY1401" fmla="*/ 9357416 h 9710532"/>
              <a:gd name="connsiteX1402" fmla="*/ 10373612 w 18288001"/>
              <a:gd name="connsiteY1402" fmla="*/ 9350352 h 9710532"/>
              <a:gd name="connsiteX1403" fmla="*/ 17802277 w 18288001"/>
              <a:gd name="connsiteY1403" fmla="*/ 9348485 h 9710532"/>
              <a:gd name="connsiteX1404" fmla="*/ 17805185 w 18288001"/>
              <a:gd name="connsiteY1404" fmla="*/ 9359336 h 9710532"/>
              <a:gd name="connsiteX1405" fmla="*/ 17783483 w 18288001"/>
              <a:gd name="connsiteY1405" fmla="*/ 9365151 h 9710532"/>
              <a:gd name="connsiteX1406" fmla="*/ 17758873 w 18288001"/>
              <a:gd name="connsiteY1406" fmla="*/ 9360115 h 9710532"/>
              <a:gd name="connsiteX1407" fmla="*/ 15592219 w 18288001"/>
              <a:gd name="connsiteY1407" fmla="*/ 9347511 h 9710532"/>
              <a:gd name="connsiteX1408" fmla="*/ 15616829 w 18288001"/>
              <a:gd name="connsiteY1408" fmla="*/ 9352547 h 9710532"/>
              <a:gd name="connsiteX1409" fmla="*/ 15605976 w 18288001"/>
              <a:gd name="connsiteY1409" fmla="*/ 9355455 h 9710532"/>
              <a:gd name="connsiteX1410" fmla="*/ 15584275 w 18288001"/>
              <a:gd name="connsiteY1410" fmla="*/ 9361270 h 9710532"/>
              <a:gd name="connsiteX1411" fmla="*/ 15592219 w 18288001"/>
              <a:gd name="connsiteY1411" fmla="*/ 9347511 h 9710532"/>
              <a:gd name="connsiteX1412" fmla="*/ 16243512 w 18288001"/>
              <a:gd name="connsiteY1412" fmla="*/ 9347456 h 9710532"/>
              <a:gd name="connsiteX1413" fmla="*/ 16246420 w 18288001"/>
              <a:gd name="connsiteY1413" fmla="*/ 9358306 h 9710532"/>
              <a:gd name="connsiteX1414" fmla="*/ 16235570 w 18288001"/>
              <a:gd name="connsiteY1414" fmla="*/ 9361213 h 9710532"/>
              <a:gd name="connsiteX1415" fmla="*/ 17107825 w 18288001"/>
              <a:gd name="connsiteY1415" fmla="*/ 9346099 h 9710532"/>
              <a:gd name="connsiteX1416" fmla="*/ 17116163 w 18288001"/>
              <a:gd name="connsiteY1416" fmla="*/ 9350566 h 9710532"/>
              <a:gd name="connsiteX1417" fmla="*/ 17105411 w 18288001"/>
              <a:gd name="connsiteY1417" fmla="*/ 9353816 h 9710532"/>
              <a:gd name="connsiteX1418" fmla="*/ 17103331 w 18288001"/>
              <a:gd name="connsiteY1418" fmla="*/ 9346940 h 9710532"/>
              <a:gd name="connsiteX1419" fmla="*/ 14044305 w 18288001"/>
              <a:gd name="connsiteY1419" fmla="*/ 9343574 h 9710532"/>
              <a:gd name="connsiteX1420" fmla="*/ 14036362 w 18288001"/>
              <a:gd name="connsiteY1420" fmla="*/ 9357334 h 9710532"/>
              <a:gd name="connsiteX1421" fmla="*/ 14033454 w 18288001"/>
              <a:gd name="connsiteY1421" fmla="*/ 9346482 h 9710532"/>
              <a:gd name="connsiteX1422" fmla="*/ 14044305 w 18288001"/>
              <a:gd name="connsiteY1422" fmla="*/ 9343574 h 9710532"/>
              <a:gd name="connsiteX1423" fmla="*/ 14870001 w 18288001"/>
              <a:gd name="connsiteY1423" fmla="*/ 9343310 h 9710532"/>
              <a:gd name="connsiteX1424" fmla="*/ 14852085 w 18288001"/>
              <a:gd name="connsiteY1424" fmla="*/ 9355139 h 9710532"/>
              <a:gd name="connsiteX1425" fmla="*/ 14864730 w 18288001"/>
              <a:gd name="connsiteY1425" fmla="*/ 9352438 h 9710532"/>
              <a:gd name="connsiteX1426" fmla="*/ 8305344 w 18288001"/>
              <a:gd name="connsiteY1426" fmla="*/ 9341849 h 9710532"/>
              <a:gd name="connsiteX1427" fmla="*/ 8308594 w 18288001"/>
              <a:gd name="connsiteY1427" fmla="*/ 9352601 h 9710532"/>
              <a:gd name="connsiteX1428" fmla="*/ 8297842 w 18288001"/>
              <a:gd name="connsiteY1428" fmla="*/ 9355852 h 9710532"/>
              <a:gd name="connsiteX1429" fmla="*/ 8305344 w 18288001"/>
              <a:gd name="connsiteY1429" fmla="*/ 9341849 h 9710532"/>
              <a:gd name="connsiteX1430" fmla="*/ 14311335 w 18288001"/>
              <a:gd name="connsiteY1430" fmla="*/ 9341808 h 9710532"/>
              <a:gd name="connsiteX1431" fmla="*/ 14314242 w 18288001"/>
              <a:gd name="connsiteY1431" fmla="*/ 9352659 h 9710532"/>
              <a:gd name="connsiteX1432" fmla="*/ 14303389 w 18288001"/>
              <a:gd name="connsiteY1432" fmla="*/ 9355567 h 9710532"/>
              <a:gd name="connsiteX1433" fmla="*/ 14301935 w 18288001"/>
              <a:gd name="connsiteY1433" fmla="*/ 9350140 h 9710532"/>
              <a:gd name="connsiteX1434" fmla="*/ 14311335 w 18288001"/>
              <a:gd name="connsiteY1434" fmla="*/ 9341808 h 9710532"/>
              <a:gd name="connsiteX1435" fmla="*/ 17031135 w 18288001"/>
              <a:gd name="connsiteY1435" fmla="*/ 9341057 h 9710532"/>
              <a:gd name="connsiteX1436" fmla="*/ 17034385 w 18288001"/>
              <a:gd name="connsiteY1436" fmla="*/ 9351809 h 9710532"/>
              <a:gd name="connsiteX1437" fmla="*/ 17027385 w 18288001"/>
              <a:gd name="connsiteY1437" fmla="*/ 9348060 h 9710532"/>
              <a:gd name="connsiteX1438" fmla="*/ 17020381 w 18288001"/>
              <a:gd name="connsiteY1438" fmla="*/ 9344307 h 9710532"/>
              <a:gd name="connsiteX1439" fmla="*/ 14532049 w 18288001"/>
              <a:gd name="connsiteY1439" fmla="*/ 9340820 h 9710532"/>
              <a:gd name="connsiteX1440" fmla="*/ 14534956 w 18288001"/>
              <a:gd name="connsiteY1440" fmla="*/ 9351671 h 9710532"/>
              <a:gd name="connsiteX1441" fmla="*/ 14545808 w 18288001"/>
              <a:gd name="connsiteY1441" fmla="*/ 9348763 h 9710532"/>
              <a:gd name="connsiteX1442" fmla="*/ 14548716 w 18288001"/>
              <a:gd name="connsiteY1442" fmla="*/ 9359616 h 9710532"/>
              <a:gd name="connsiteX1443" fmla="*/ 14532341 w 18288001"/>
              <a:gd name="connsiteY1443" fmla="*/ 9364003 h 9710532"/>
              <a:gd name="connsiteX1444" fmla="*/ 14533912 w 18288001"/>
              <a:gd name="connsiteY1444" fmla="*/ 9369198 h 9710532"/>
              <a:gd name="connsiteX1445" fmla="*/ 14526924 w 18288001"/>
              <a:gd name="connsiteY1445" fmla="*/ 9365455 h 9710532"/>
              <a:gd name="connsiteX1446" fmla="*/ 14516162 w 18288001"/>
              <a:gd name="connsiteY1446" fmla="*/ 9368339 h 9710532"/>
              <a:gd name="connsiteX1447" fmla="*/ 14519975 w 18288001"/>
              <a:gd name="connsiteY1447" fmla="*/ 9361733 h 9710532"/>
              <a:gd name="connsiteX1448" fmla="*/ 14519907 w 18288001"/>
              <a:gd name="connsiteY1448" fmla="*/ 9361696 h 9710532"/>
              <a:gd name="connsiteX1449" fmla="*/ 14520015 w 18288001"/>
              <a:gd name="connsiteY1449" fmla="*/ 9361664 h 9710532"/>
              <a:gd name="connsiteX1450" fmla="*/ 16842825 w 18288001"/>
              <a:gd name="connsiteY1450" fmla="*/ 9339293 h 9710532"/>
              <a:gd name="connsiteX1451" fmla="*/ 16855203 w 18288001"/>
              <a:gd name="connsiteY1451" fmla="*/ 9341422 h 9710532"/>
              <a:gd name="connsiteX1452" fmla="*/ 16846073 w 18288001"/>
              <a:gd name="connsiteY1452" fmla="*/ 9350048 h 9710532"/>
              <a:gd name="connsiteX1453" fmla="*/ 16842825 w 18288001"/>
              <a:gd name="connsiteY1453" fmla="*/ 9339293 h 9710532"/>
              <a:gd name="connsiteX1454" fmla="*/ 14289582 w 18288001"/>
              <a:gd name="connsiteY1454" fmla="*/ 9337421 h 9710532"/>
              <a:gd name="connsiteX1455" fmla="*/ 14303588 w 18288001"/>
              <a:gd name="connsiteY1455" fmla="*/ 9344926 h 9710532"/>
              <a:gd name="connsiteX1456" fmla="*/ 14292833 w 18288001"/>
              <a:gd name="connsiteY1456" fmla="*/ 9348176 h 9710532"/>
              <a:gd name="connsiteX1457" fmla="*/ 14289582 w 18288001"/>
              <a:gd name="connsiteY1457" fmla="*/ 9337421 h 9710532"/>
              <a:gd name="connsiteX1458" fmla="*/ 12515080 w 18288001"/>
              <a:gd name="connsiteY1458" fmla="*/ 9334631 h 9710532"/>
              <a:gd name="connsiteX1459" fmla="*/ 12467206 w 18288001"/>
              <a:gd name="connsiteY1459" fmla="*/ 9334730 h 9710532"/>
              <a:gd name="connsiteX1460" fmla="*/ 12473234 w 18288001"/>
              <a:gd name="connsiteY1460" fmla="*/ 9340028 h 9710532"/>
              <a:gd name="connsiteX1461" fmla="*/ 12492419 w 18288001"/>
              <a:gd name="connsiteY1461" fmla="*/ 9346517 h 9710532"/>
              <a:gd name="connsiteX1462" fmla="*/ 12507244 w 18288001"/>
              <a:gd name="connsiteY1462" fmla="*/ 9336731 h 9710532"/>
              <a:gd name="connsiteX1463" fmla="*/ 10069588 w 18288001"/>
              <a:gd name="connsiteY1463" fmla="*/ 9332774 h 9710532"/>
              <a:gd name="connsiteX1464" fmla="*/ 10090228 w 18288001"/>
              <a:gd name="connsiteY1464" fmla="*/ 9344688 h 9710532"/>
              <a:gd name="connsiteX1465" fmla="*/ 10102792 w 18288001"/>
              <a:gd name="connsiteY1465" fmla="*/ 9358856 h 9710532"/>
              <a:gd name="connsiteX1466" fmla="*/ 10105963 w 18288001"/>
              <a:gd name="connsiteY1466" fmla="*/ 9357898 h 9710532"/>
              <a:gd name="connsiteX1467" fmla="*/ 10152229 w 18288001"/>
              <a:gd name="connsiteY1467" fmla="*/ 9355652 h 9710532"/>
              <a:gd name="connsiteX1468" fmla="*/ 10141472 w 18288001"/>
              <a:gd name="connsiteY1468" fmla="*/ 9358903 h 9710532"/>
              <a:gd name="connsiteX1469" fmla="*/ 10113567 w 18288001"/>
              <a:gd name="connsiteY1469" fmla="*/ 9367337 h 9710532"/>
              <a:gd name="connsiteX1470" fmla="*/ 10120653 w 18288001"/>
              <a:gd name="connsiteY1470" fmla="*/ 9371429 h 9710532"/>
              <a:gd name="connsiteX1471" fmla="*/ 10109803 w 18288001"/>
              <a:gd name="connsiteY1471" fmla="*/ 9374336 h 9710532"/>
              <a:gd name="connsiteX1472" fmla="*/ 10098241 w 18288001"/>
              <a:gd name="connsiteY1472" fmla="*/ 9371970 h 9710532"/>
              <a:gd name="connsiteX1473" fmla="*/ 10087705 w 18288001"/>
              <a:gd name="connsiteY1473" fmla="*/ 9375155 h 9710532"/>
              <a:gd name="connsiteX1474" fmla="*/ 10073701 w 18288001"/>
              <a:gd name="connsiteY1474" fmla="*/ 9367650 h 9710532"/>
              <a:gd name="connsiteX1475" fmla="*/ 10075083 w 18288001"/>
              <a:gd name="connsiteY1475" fmla="*/ 9367232 h 9710532"/>
              <a:gd name="connsiteX1476" fmla="*/ 10060581 w 18288001"/>
              <a:gd name="connsiteY1476" fmla="*/ 9364264 h 9710532"/>
              <a:gd name="connsiteX1477" fmla="*/ 10041007 w 18288001"/>
              <a:gd name="connsiteY1477" fmla="*/ 9334618 h 9710532"/>
              <a:gd name="connsiteX1478" fmla="*/ 10069588 w 18288001"/>
              <a:gd name="connsiteY1478" fmla="*/ 9332774 h 9710532"/>
              <a:gd name="connsiteX1479" fmla="*/ 803137 w 18288001"/>
              <a:gd name="connsiteY1479" fmla="*/ 9332595 h 9710532"/>
              <a:gd name="connsiteX1480" fmla="*/ 806387 w 18288001"/>
              <a:gd name="connsiteY1480" fmla="*/ 9343348 h 9710532"/>
              <a:gd name="connsiteX1481" fmla="*/ 817141 w 18288001"/>
              <a:gd name="connsiteY1481" fmla="*/ 9340097 h 9710532"/>
              <a:gd name="connsiteX1482" fmla="*/ 810139 w 18288001"/>
              <a:gd name="connsiteY1482" fmla="*/ 9336347 h 9710532"/>
              <a:gd name="connsiteX1483" fmla="*/ 803137 w 18288001"/>
              <a:gd name="connsiteY1483" fmla="*/ 9332595 h 9710532"/>
              <a:gd name="connsiteX1484" fmla="*/ 15739102 w 18288001"/>
              <a:gd name="connsiteY1484" fmla="*/ 9331415 h 9710532"/>
              <a:gd name="connsiteX1485" fmla="*/ 15756834 w 18288001"/>
              <a:gd name="connsiteY1485" fmla="*/ 9332478 h 9710532"/>
              <a:gd name="connsiteX1486" fmla="*/ 15763713 w 18288001"/>
              <a:gd name="connsiteY1486" fmla="*/ 9336451 h 9710532"/>
              <a:gd name="connsiteX1487" fmla="*/ 15742009 w 18288001"/>
              <a:gd name="connsiteY1487" fmla="*/ 9342266 h 9710532"/>
              <a:gd name="connsiteX1488" fmla="*/ 15728251 w 18288001"/>
              <a:gd name="connsiteY1488" fmla="*/ 9334323 h 9710532"/>
              <a:gd name="connsiteX1489" fmla="*/ 15913505 w 18288001"/>
              <a:gd name="connsiteY1489" fmla="*/ 9331205 h 9710532"/>
              <a:gd name="connsiteX1490" fmla="*/ 15916413 w 18288001"/>
              <a:gd name="connsiteY1490" fmla="*/ 9342057 h 9710532"/>
              <a:gd name="connsiteX1491" fmla="*/ 15891802 w 18288001"/>
              <a:gd name="connsiteY1491" fmla="*/ 9337021 h 9710532"/>
              <a:gd name="connsiteX1492" fmla="*/ 16087908 w 18288001"/>
              <a:gd name="connsiteY1492" fmla="*/ 9330997 h 9710532"/>
              <a:gd name="connsiteX1493" fmla="*/ 16123368 w 18288001"/>
              <a:gd name="connsiteY1493" fmla="*/ 9333125 h 9710532"/>
              <a:gd name="connsiteX1494" fmla="*/ 16058260 w 18288001"/>
              <a:gd name="connsiteY1494" fmla="*/ 9350571 h 9710532"/>
              <a:gd name="connsiteX1495" fmla="*/ 16044500 w 18288001"/>
              <a:gd name="connsiteY1495" fmla="*/ 9342628 h 9710532"/>
              <a:gd name="connsiteX1496" fmla="*/ 16060778 w 18288001"/>
              <a:gd name="connsiteY1496" fmla="*/ 9338267 h 9710532"/>
              <a:gd name="connsiteX1497" fmla="*/ 16087908 w 18288001"/>
              <a:gd name="connsiteY1497" fmla="*/ 9330997 h 9710532"/>
              <a:gd name="connsiteX1498" fmla="*/ 15785415 w 18288001"/>
              <a:gd name="connsiteY1498" fmla="*/ 9330636 h 9710532"/>
              <a:gd name="connsiteX1499" fmla="*/ 15810026 w 18288001"/>
              <a:gd name="connsiteY1499" fmla="*/ 9335673 h 9710532"/>
              <a:gd name="connsiteX1500" fmla="*/ 15777473 w 18288001"/>
              <a:gd name="connsiteY1500" fmla="*/ 9344395 h 9710532"/>
              <a:gd name="connsiteX1501" fmla="*/ 13999894 w 18288001"/>
              <a:gd name="connsiteY1501" fmla="*/ 9330102 h 9710532"/>
              <a:gd name="connsiteX1502" fmla="*/ 13993453 w 18288001"/>
              <a:gd name="connsiteY1502" fmla="*/ 9337916 h 9710532"/>
              <a:gd name="connsiteX1503" fmla="*/ 13989139 w 18288001"/>
              <a:gd name="connsiteY1503" fmla="*/ 9333352 h 9710532"/>
              <a:gd name="connsiteX1504" fmla="*/ 9499015 w 18288001"/>
              <a:gd name="connsiteY1504" fmla="*/ 9330100 h 9710532"/>
              <a:gd name="connsiteX1505" fmla="*/ 9492576 w 18288001"/>
              <a:gd name="connsiteY1505" fmla="*/ 9337915 h 9710532"/>
              <a:gd name="connsiteX1506" fmla="*/ 9488262 w 18288001"/>
              <a:gd name="connsiteY1506" fmla="*/ 9333352 h 9710532"/>
              <a:gd name="connsiteX1507" fmla="*/ 18001705 w 18288001"/>
              <a:gd name="connsiteY1507" fmla="*/ 9329369 h 9710532"/>
              <a:gd name="connsiteX1508" fmla="*/ 18015709 w 18288001"/>
              <a:gd name="connsiteY1508" fmla="*/ 9336872 h 9710532"/>
              <a:gd name="connsiteX1509" fmla="*/ 18004955 w 18288001"/>
              <a:gd name="connsiteY1509" fmla="*/ 9340122 h 9710532"/>
              <a:gd name="connsiteX1510" fmla="*/ 13493581 w 18288001"/>
              <a:gd name="connsiteY1510" fmla="*/ 9328314 h 9710532"/>
              <a:gd name="connsiteX1511" fmla="*/ 13496488 w 18288001"/>
              <a:gd name="connsiteY1511" fmla="*/ 9339165 h 9710532"/>
              <a:gd name="connsiteX1512" fmla="*/ 13491064 w 18288001"/>
              <a:gd name="connsiteY1512" fmla="*/ 9340619 h 9710532"/>
              <a:gd name="connsiteX1513" fmla="*/ 13484184 w 18288001"/>
              <a:gd name="connsiteY1513" fmla="*/ 9336646 h 9710532"/>
              <a:gd name="connsiteX1514" fmla="*/ 13493581 w 18288001"/>
              <a:gd name="connsiteY1514" fmla="*/ 9328314 h 9710532"/>
              <a:gd name="connsiteX1515" fmla="*/ 17137773 w 18288001"/>
              <a:gd name="connsiteY1515" fmla="*/ 9328174 h 9710532"/>
              <a:gd name="connsiteX1516" fmla="*/ 17132303 w 18288001"/>
              <a:gd name="connsiteY1516" fmla="*/ 9328582 h 9710532"/>
              <a:gd name="connsiteX1517" fmla="*/ 17134317 w 18288001"/>
              <a:gd name="connsiteY1517" fmla="*/ 9329745 h 9710532"/>
              <a:gd name="connsiteX1518" fmla="*/ 13935013 w 18288001"/>
              <a:gd name="connsiteY1518" fmla="*/ 9326338 h 9710532"/>
              <a:gd name="connsiteX1519" fmla="*/ 13948771 w 18288001"/>
              <a:gd name="connsiteY1519" fmla="*/ 9334282 h 9710532"/>
              <a:gd name="connsiteX1520" fmla="*/ 13937920 w 18288001"/>
              <a:gd name="connsiteY1520" fmla="*/ 9337189 h 9710532"/>
              <a:gd name="connsiteX1521" fmla="*/ 13927067 w 18288001"/>
              <a:gd name="connsiteY1521" fmla="*/ 9340097 h 9710532"/>
              <a:gd name="connsiteX1522" fmla="*/ 13935013 w 18288001"/>
              <a:gd name="connsiteY1522" fmla="*/ 9326338 h 9710532"/>
              <a:gd name="connsiteX1523" fmla="*/ 14935110 w 18288001"/>
              <a:gd name="connsiteY1523" fmla="*/ 9325864 h 9710532"/>
              <a:gd name="connsiteX1524" fmla="*/ 14924258 w 18288001"/>
              <a:gd name="connsiteY1524" fmla="*/ 9328772 h 9710532"/>
              <a:gd name="connsiteX1525" fmla="*/ 14927165 w 18288001"/>
              <a:gd name="connsiteY1525" fmla="*/ 9339623 h 9710532"/>
              <a:gd name="connsiteX1526" fmla="*/ 14935110 w 18288001"/>
              <a:gd name="connsiteY1526" fmla="*/ 9325864 h 9710532"/>
              <a:gd name="connsiteX1527" fmla="*/ 9303701 w 18288001"/>
              <a:gd name="connsiteY1527" fmla="*/ 9324585 h 9710532"/>
              <a:gd name="connsiteX1528" fmla="*/ 9306953 w 18288001"/>
              <a:gd name="connsiteY1528" fmla="*/ 9335338 h 9710532"/>
              <a:gd name="connsiteX1529" fmla="*/ 9292447 w 18288001"/>
              <a:gd name="connsiteY1529" fmla="*/ 9345589 h 9710532"/>
              <a:gd name="connsiteX1530" fmla="*/ 9264438 w 18288001"/>
              <a:gd name="connsiteY1530" fmla="*/ 9330583 h 9710532"/>
              <a:gd name="connsiteX1531" fmla="*/ 9275192 w 18288001"/>
              <a:gd name="connsiteY1531" fmla="*/ 9327333 h 9710532"/>
              <a:gd name="connsiteX1532" fmla="*/ 9289196 w 18288001"/>
              <a:gd name="connsiteY1532" fmla="*/ 9334837 h 9710532"/>
              <a:gd name="connsiteX1533" fmla="*/ 9303701 w 18288001"/>
              <a:gd name="connsiteY1533" fmla="*/ 9324585 h 9710532"/>
              <a:gd name="connsiteX1534" fmla="*/ 15504629 w 18288001"/>
              <a:gd name="connsiteY1534" fmla="*/ 9324458 h 9710532"/>
              <a:gd name="connsiteX1535" fmla="*/ 15553849 w 18288001"/>
              <a:gd name="connsiteY1535" fmla="*/ 9334531 h 9710532"/>
              <a:gd name="connsiteX1536" fmla="*/ 15532146 w 18288001"/>
              <a:gd name="connsiteY1536" fmla="*/ 9340346 h 9710532"/>
              <a:gd name="connsiteX1537" fmla="*/ 15521295 w 18288001"/>
              <a:gd name="connsiteY1537" fmla="*/ 9343254 h 9710532"/>
              <a:gd name="connsiteX1538" fmla="*/ 15524203 w 18288001"/>
              <a:gd name="connsiteY1538" fmla="*/ 9354106 h 9710532"/>
              <a:gd name="connsiteX1539" fmla="*/ 15507536 w 18288001"/>
              <a:gd name="connsiteY1539" fmla="*/ 9335310 h 9710532"/>
              <a:gd name="connsiteX1540" fmla="*/ 15504629 w 18288001"/>
              <a:gd name="connsiteY1540" fmla="*/ 9324458 h 9710532"/>
              <a:gd name="connsiteX1541" fmla="*/ 14021402 w 18288001"/>
              <a:gd name="connsiteY1541" fmla="*/ 9323600 h 9710532"/>
              <a:gd name="connsiteX1542" fmla="*/ 14035405 w 18288001"/>
              <a:gd name="connsiteY1542" fmla="*/ 9331103 h 9710532"/>
              <a:gd name="connsiteX1543" fmla="*/ 14024651 w 18288001"/>
              <a:gd name="connsiteY1543" fmla="*/ 9334354 h 9710532"/>
              <a:gd name="connsiteX1544" fmla="*/ 9520523 w 18288001"/>
              <a:gd name="connsiteY1544" fmla="*/ 9323599 h 9710532"/>
              <a:gd name="connsiteX1545" fmla="*/ 9534527 w 18288001"/>
              <a:gd name="connsiteY1545" fmla="*/ 9331102 h 9710532"/>
              <a:gd name="connsiteX1546" fmla="*/ 9523775 w 18288001"/>
              <a:gd name="connsiteY1546" fmla="*/ 9334351 h 9710532"/>
              <a:gd name="connsiteX1547" fmla="*/ 14967397 w 18288001"/>
              <a:gd name="connsiteY1547" fmla="*/ 9321575 h 9710532"/>
              <a:gd name="connsiteX1548" fmla="*/ 14963692 w 18288001"/>
              <a:gd name="connsiteY1548" fmla="*/ 9324021 h 9710532"/>
              <a:gd name="connsiteX1549" fmla="*/ 14970572 w 18288001"/>
              <a:gd name="connsiteY1549" fmla="*/ 9327992 h 9710532"/>
              <a:gd name="connsiteX1550" fmla="*/ 14967397 w 18288001"/>
              <a:gd name="connsiteY1550" fmla="*/ 9321575 h 9710532"/>
              <a:gd name="connsiteX1551" fmla="*/ 9179411 w 18288001"/>
              <a:gd name="connsiteY1551" fmla="*/ 9321075 h 9710532"/>
              <a:gd name="connsiteX1552" fmla="*/ 9193416 w 18288001"/>
              <a:gd name="connsiteY1552" fmla="*/ 9328580 h 9710532"/>
              <a:gd name="connsiteX1553" fmla="*/ 9207419 w 18288001"/>
              <a:gd name="connsiteY1553" fmla="*/ 9336082 h 9710532"/>
              <a:gd name="connsiteX1554" fmla="*/ 9221424 w 18288001"/>
              <a:gd name="connsiteY1554" fmla="*/ 9343584 h 9710532"/>
              <a:gd name="connsiteX1555" fmla="*/ 9196667 w 18288001"/>
              <a:gd name="connsiteY1555" fmla="*/ 9339332 h 9710532"/>
              <a:gd name="connsiteX1556" fmla="*/ 9185914 w 18288001"/>
              <a:gd name="connsiteY1556" fmla="*/ 9342583 h 9710532"/>
              <a:gd name="connsiteX1557" fmla="*/ 9175158 w 18288001"/>
              <a:gd name="connsiteY1557" fmla="*/ 9345833 h 9710532"/>
              <a:gd name="connsiteX1558" fmla="*/ 9161155 w 18288001"/>
              <a:gd name="connsiteY1558" fmla="*/ 9338331 h 9710532"/>
              <a:gd name="connsiteX1559" fmla="*/ 9801366 w 18288001"/>
              <a:gd name="connsiteY1559" fmla="*/ 9320866 h 9710532"/>
              <a:gd name="connsiteX1560" fmla="*/ 9793862 w 18288001"/>
              <a:gd name="connsiteY1560" fmla="*/ 9334871 h 9710532"/>
              <a:gd name="connsiteX1561" fmla="*/ 9790613 w 18288001"/>
              <a:gd name="connsiteY1561" fmla="*/ 9324117 h 9710532"/>
              <a:gd name="connsiteX1562" fmla="*/ 13654367 w 18288001"/>
              <a:gd name="connsiteY1562" fmla="*/ 9320693 h 9710532"/>
              <a:gd name="connsiteX1563" fmla="*/ 13651373 w 18288001"/>
              <a:gd name="connsiteY1563" fmla="*/ 9322482 h 9710532"/>
              <a:gd name="connsiteX1564" fmla="*/ 13650093 w 18288001"/>
              <a:gd name="connsiteY1564" fmla="*/ 9321268 h 9710532"/>
              <a:gd name="connsiteX1565" fmla="*/ 13643373 w 18288001"/>
              <a:gd name="connsiteY1565" fmla="*/ 9323068 h 9710532"/>
              <a:gd name="connsiteX1566" fmla="*/ 13632521 w 18288001"/>
              <a:gd name="connsiteY1566" fmla="*/ 9325976 h 9710532"/>
              <a:gd name="connsiteX1567" fmla="*/ 13657132 w 18288001"/>
              <a:gd name="connsiteY1567" fmla="*/ 9331012 h 9710532"/>
              <a:gd name="connsiteX1568" fmla="*/ 494285 w 18288001"/>
              <a:gd name="connsiteY1568" fmla="*/ 9320319 h 9710532"/>
              <a:gd name="connsiteX1569" fmla="*/ 486784 w 18288001"/>
              <a:gd name="connsiteY1569" fmla="*/ 9334324 h 9710532"/>
              <a:gd name="connsiteX1570" fmla="*/ 483531 w 18288001"/>
              <a:gd name="connsiteY1570" fmla="*/ 9323570 h 9710532"/>
              <a:gd name="connsiteX1571" fmla="*/ 6397470 w 18288001"/>
              <a:gd name="connsiteY1571" fmla="*/ 9319963 h 9710532"/>
              <a:gd name="connsiteX1572" fmla="*/ 6375961 w 18288001"/>
              <a:gd name="connsiteY1572" fmla="*/ 9326464 h 9710532"/>
              <a:gd name="connsiteX1573" fmla="*/ 6384588 w 18288001"/>
              <a:gd name="connsiteY1573" fmla="*/ 9335593 h 9710532"/>
              <a:gd name="connsiteX1574" fmla="*/ 6389964 w 18288001"/>
              <a:gd name="connsiteY1574" fmla="*/ 9333966 h 9710532"/>
              <a:gd name="connsiteX1575" fmla="*/ 6414723 w 18288001"/>
              <a:gd name="connsiteY1575" fmla="*/ 9338221 h 9710532"/>
              <a:gd name="connsiteX1576" fmla="*/ 6425478 w 18288001"/>
              <a:gd name="connsiteY1576" fmla="*/ 9334971 h 9710532"/>
              <a:gd name="connsiteX1577" fmla="*/ 6434606 w 18288001"/>
              <a:gd name="connsiteY1577" fmla="*/ 9326343 h 9710532"/>
              <a:gd name="connsiteX1578" fmla="*/ 6416850 w 18288001"/>
              <a:gd name="connsiteY1578" fmla="*/ 9325842 h 9710532"/>
              <a:gd name="connsiteX1579" fmla="*/ 6397470 w 18288001"/>
              <a:gd name="connsiteY1579" fmla="*/ 9319963 h 9710532"/>
              <a:gd name="connsiteX1580" fmla="*/ 15654421 w 18288001"/>
              <a:gd name="connsiteY1580" fmla="*/ 9319215 h 9710532"/>
              <a:gd name="connsiteX1581" fmla="*/ 15666724 w 18288001"/>
              <a:gd name="connsiteY1581" fmla="*/ 9321732 h 9710532"/>
              <a:gd name="connsiteX1582" fmla="*/ 15657328 w 18288001"/>
              <a:gd name="connsiteY1582" fmla="*/ 9330065 h 9710532"/>
              <a:gd name="connsiteX1583" fmla="*/ 15650447 w 18288001"/>
              <a:gd name="connsiteY1583" fmla="*/ 9326093 h 9710532"/>
              <a:gd name="connsiteX1584" fmla="*/ 15643569 w 18288001"/>
              <a:gd name="connsiteY1584" fmla="*/ 9322122 h 9710532"/>
              <a:gd name="connsiteX1585" fmla="*/ 15654421 w 18288001"/>
              <a:gd name="connsiteY1585" fmla="*/ 9319215 h 9710532"/>
              <a:gd name="connsiteX1586" fmla="*/ 8216346 w 18288001"/>
              <a:gd name="connsiteY1586" fmla="*/ 9318760 h 9710532"/>
              <a:gd name="connsiteX1587" fmla="*/ 8230352 w 18288001"/>
              <a:gd name="connsiteY1587" fmla="*/ 9326262 h 9710532"/>
              <a:gd name="connsiteX1588" fmla="*/ 8219600 w 18288001"/>
              <a:gd name="connsiteY1588" fmla="*/ 9329514 h 9710532"/>
              <a:gd name="connsiteX1589" fmla="*/ 8205594 w 18288001"/>
              <a:gd name="connsiteY1589" fmla="*/ 9322010 h 9710532"/>
              <a:gd name="connsiteX1590" fmla="*/ 9888518 w 18288001"/>
              <a:gd name="connsiteY1590" fmla="*/ 9317994 h 9710532"/>
              <a:gd name="connsiteX1591" fmla="*/ 9897145 w 18288001"/>
              <a:gd name="connsiteY1591" fmla="*/ 9327126 h 9710532"/>
              <a:gd name="connsiteX1592" fmla="*/ 9884767 w 18288001"/>
              <a:gd name="connsiteY1592" fmla="*/ 9324999 h 9710532"/>
              <a:gd name="connsiteX1593" fmla="*/ 9888518 w 18288001"/>
              <a:gd name="connsiteY1593" fmla="*/ 9317994 h 9710532"/>
              <a:gd name="connsiteX1594" fmla="*/ 16070974 w 18288001"/>
              <a:gd name="connsiteY1594" fmla="*/ 9316635 h 9710532"/>
              <a:gd name="connsiteX1595" fmla="*/ 16074147 w 18288001"/>
              <a:gd name="connsiteY1595" fmla="*/ 9323054 h 9710532"/>
              <a:gd name="connsiteX1596" fmla="*/ 16063296 w 18288001"/>
              <a:gd name="connsiteY1596" fmla="*/ 9325962 h 9710532"/>
              <a:gd name="connsiteX1597" fmla="*/ 16067268 w 18288001"/>
              <a:gd name="connsiteY1597" fmla="*/ 9319081 h 9710532"/>
              <a:gd name="connsiteX1598" fmla="*/ 16070974 w 18288001"/>
              <a:gd name="connsiteY1598" fmla="*/ 9316635 h 9710532"/>
              <a:gd name="connsiteX1599" fmla="*/ 18116489 w 18288001"/>
              <a:gd name="connsiteY1599" fmla="*/ 9316628 h 9710532"/>
              <a:gd name="connsiteX1600" fmla="*/ 18120655 w 18288001"/>
              <a:gd name="connsiteY1600" fmla="*/ 9321328 h 9710532"/>
              <a:gd name="connsiteX1601" fmla="*/ 18109805 w 18288001"/>
              <a:gd name="connsiteY1601" fmla="*/ 9324236 h 9710532"/>
              <a:gd name="connsiteX1602" fmla="*/ 18116489 w 18288001"/>
              <a:gd name="connsiteY1602" fmla="*/ 9316628 h 9710532"/>
              <a:gd name="connsiteX1603" fmla="*/ 13771876 w 18288001"/>
              <a:gd name="connsiteY1603" fmla="*/ 9316555 h 9710532"/>
              <a:gd name="connsiteX1604" fmla="*/ 13770007 w 18288001"/>
              <a:gd name="connsiteY1604" fmla="*/ 9318212 h 9710532"/>
              <a:gd name="connsiteX1605" fmla="*/ 13776888 w 18288001"/>
              <a:gd name="connsiteY1605" fmla="*/ 9322185 h 9710532"/>
              <a:gd name="connsiteX1606" fmla="*/ 13778003 w 18288001"/>
              <a:gd name="connsiteY1606" fmla="*/ 9316729 h 9710532"/>
              <a:gd name="connsiteX1607" fmla="*/ 16362878 w 18288001"/>
              <a:gd name="connsiteY1607" fmla="*/ 9315472 h 9710532"/>
              <a:gd name="connsiteX1608" fmla="*/ 16344084 w 18288001"/>
              <a:gd name="connsiteY1608" fmla="*/ 9332137 h 9710532"/>
              <a:gd name="connsiteX1609" fmla="*/ 16365785 w 18288001"/>
              <a:gd name="connsiteY1609" fmla="*/ 9326322 h 9710532"/>
              <a:gd name="connsiteX1610" fmla="*/ 16390396 w 18288001"/>
              <a:gd name="connsiteY1610" fmla="*/ 9331359 h 9710532"/>
              <a:gd name="connsiteX1611" fmla="*/ 16387879 w 18288001"/>
              <a:gd name="connsiteY1611" fmla="*/ 9343664 h 9710532"/>
              <a:gd name="connsiteX1612" fmla="*/ 16404154 w 18288001"/>
              <a:gd name="connsiteY1612" fmla="*/ 9339303 h 9710532"/>
              <a:gd name="connsiteX1613" fmla="*/ 16398341 w 18288001"/>
              <a:gd name="connsiteY1613" fmla="*/ 9317599 h 9710532"/>
              <a:gd name="connsiteX1614" fmla="*/ 16387489 w 18288001"/>
              <a:gd name="connsiteY1614" fmla="*/ 9320507 h 9710532"/>
              <a:gd name="connsiteX1615" fmla="*/ 9975672 w 18288001"/>
              <a:gd name="connsiteY1615" fmla="*/ 9315126 h 9710532"/>
              <a:gd name="connsiteX1616" fmla="*/ 9968170 w 18288001"/>
              <a:gd name="connsiteY1616" fmla="*/ 9329130 h 9710532"/>
              <a:gd name="connsiteX1617" fmla="*/ 9954163 w 18288001"/>
              <a:gd name="connsiteY1617" fmla="*/ 9321627 h 9710532"/>
              <a:gd name="connsiteX1618" fmla="*/ 9959542 w 18288001"/>
              <a:gd name="connsiteY1618" fmla="*/ 9320001 h 9710532"/>
              <a:gd name="connsiteX1619" fmla="*/ 9975672 w 18288001"/>
              <a:gd name="connsiteY1619" fmla="*/ 9315126 h 9710532"/>
              <a:gd name="connsiteX1620" fmla="*/ 12194765 w 18288001"/>
              <a:gd name="connsiteY1620" fmla="*/ 9313813 h 9710532"/>
              <a:gd name="connsiteX1621" fmla="*/ 12198937 w 18288001"/>
              <a:gd name="connsiteY1621" fmla="*/ 9314667 h 9710532"/>
              <a:gd name="connsiteX1622" fmla="*/ 12198442 w 18288001"/>
              <a:gd name="connsiteY1622" fmla="*/ 9313916 h 9710532"/>
              <a:gd name="connsiteX1623" fmla="*/ 14293836 w 18288001"/>
              <a:gd name="connsiteY1623" fmla="*/ 9312664 h 9710532"/>
              <a:gd name="connsiteX1624" fmla="*/ 14296811 w 18288001"/>
              <a:gd name="connsiteY1624" fmla="*/ 9322510 h 9710532"/>
              <a:gd name="connsiteX1625" fmla="*/ 14302242 w 18288001"/>
              <a:gd name="connsiteY1625" fmla="*/ 9320868 h 9710532"/>
              <a:gd name="connsiteX1626" fmla="*/ 14294740 w 18288001"/>
              <a:gd name="connsiteY1626" fmla="*/ 9334873 h 9710532"/>
              <a:gd name="connsiteX1627" fmla="*/ 14291765 w 18288001"/>
              <a:gd name="connsiteY1627" fmla="*/ 9325027 h 9710532"/>
              <a:gd name="connsiteX1628" fmla="*/ 14286332 w 18288001"/>
              <a:gd name="connsiteY1628" fmla="*/ 9326668 h 9710532"/>
              <a:gd name="connsiteX1629" fmla="*/ 14293836 w 18288001"/>
              <a:gd name="connsiteY1629" fmla="*/ 9312664 h 9710532"/>
              <a:gd name="connsiteX1630" fmla="*/ 14528399 w 18288001"/>
              <a:gd name="connsiteY1630" fmla="*/ 9312129 h 9710532"/>
              <a:gd name="connsiteX1631" fmla="*/ 14528413 w 18288001"/>
              <a:gd name="connsiteY1631" fmla="*/ 9312180 h 9710532"/>
              <a:gd name="connsiteX1632" fmla="*/ 14531663 w 18288001"/>
              <a:gd name="connsiteY1632" fmla="*/ 9322932 h 9710532"/>
              <a:gd name="connsiteX1633" fmla="*/ 14557233 w 18288001"/>
              <a:gd name="connsiteY1633" fmla="*/ 9315204 h 9710532"/>
              <a:gd name="connsiteX1634" fmla="*/ 14547936 w 18288001"/>
              <a:gd name="connsiteY1634" fmla="*/ 9313301 h 9710532"/>
              <a:gd name="connsiteX1635" fmla="*/ 12051352 w 18288001"/>
              <a:gd name="connsiteY1635" fmla="*/ 9309764 h 9710532"/>
              <a:gd name="connsiteX1636" fmla="*/ 12022233 w 18288001"/>
              <a:gd name="connsiteY1636" fmla="*/ 9311177 h 9710532"/>
              <a:gd name="connsiteX1637" fmla="*/ 12035386 w 18288001"/>
              <a:gd name="connsiteY1637" fmla="*/ 9311967 h 9710532"/>
              <a:gd name="connsiteX1638" fmla="*/ 12054572 w 18288001"/>
              <a:gd name="connsiteY1638" fmla="*/ 9318457 h 9710532"/>
              <a:gd name="connsiteX1639" fmla="*/ 12076295 w 18288001"/>
              <a:gd name="connsiteY1639" fmla="*/ 9318092 h 9710532"/>
              <a:gd name="connsiteX1640" fmla="*/ 12082581 w 18288001"/>
              <a:gd name="connsiteY1640" fmla="*/ 9320863 h 9710532"/>
              <a:gd name="connsiteX1641" fmla="*/ 12089032 w 18288001"/>
              <a:gd name="connsiteY1641" fmla="*/ 9319948 h 9710532"/>
              <a:gd name="connsiteX1642" fmla="*/ 12094466 w 18288001"/>
              <a:gd name="connsiteY1642" fmla="*/ 9320852 h 9710532"/>
              <a:gd name="connsiteX1643" fmla="*/ 12130922 w 18288001"/>
              <a:gd name="connsiteY1643" fmla="*/ 9321261 h 9710532"/>
              <a:gd name="connsiteX1644" fmla="*/ 12158049 w 18288001"/>
              <a:gd name="connsiteY1644" fmla="*/ 9313992 h 9710532"/>
              <a:gd name="connsiteX1645" fmla="*/ 12162156 w 18288001"/>
              <a:gd name="connsiteY1645" fmla="*/ 9312892 h 9710532"/>
              <a:gd name="connsiteX1646" fmla="*/ 12157887 w 18288001"/>
              <a:gd name="connsiteY1646" fmla="*/ 9312771 h 9710532"/>
              <a:gd name="connsiteX1647" fmla="*/ 12129377 w 18288001"/>
              <a:gd name="connsiteY1647" fmla="*/ 9315520 h 9710532"/>
              <a:gd name="connsiteX1648" fmla="*/ 12100870 w 18288001"/>
              <a:gd name="connsiteY1648" fmla="*/ 9318270 h 9710532"/>
              <a:gd name="connsiteX1649" fmla="*/ 12089032 w 18288001"/>
              <a:gd name="connsiteY1649" fmla="*/ 9319948 h 9710532"/>
              <a:gd name="connsiteX1650" fmla="*/ 12077729 w 18288001"/>
              <a:gd name="connsiteY1650" fmla="*/ 9318068 h 9710532"/>
              <a:gd name="connsiteX1651" fmla="*/ 12076295 w 18288001"/>
              <a:gd name="connsiteY1651" fmla="*/ 9318092 h 9710532"/>
              <a:gd name="connsiteX1652" fmla="*/ 12070734 w 18288001"/>
              <a:gd name="connsiteY1652" fmla="*/ 9315641 h 9710532"/>
              <a:gd name="connsiteX1653" fmla="*/ 12051352 w 18288001"/>
              <a:gd name="connsiteY1653" fmla="*/ 9309764 h 9710532"/>
              <a:gd name="connsiteX1654" fmla="*/ 14222507 w 18288001"/>
              <a:gd name="connsiteY1654" fmla="*/ 9309642 h 9710532"/>
              <a:gd name="connsiteX1655" fmla="*/ 14222813 w 18288001"/>
              <a:gd name="connsiteY1655" fmla="*/ 9310659 h 9710532"/>
              <a:gd name="connsiteX1656" fmla="*/ 14223595 w 18288001"/>
              <a:gd name="connsiteY1656" fmla="*/ 9310793 h 9710532"/>
              <a:gd name="connsiteX1657" fmla="*/ 11461443 w 18288001"/>
              <a:gd name="connsiteY1657" fmla="*/ 9307338 h 9710532"/>
              <a:gd name="connsiteX1658" fmla="*/ 11454156 w 18288001"/>
              <a:gd name="connsiteY1658" fmla="*/ 9314226 h 9710532"/>
              <a:gd name="connsiteX1659" fmla="*/ 11456101 w 18288001"/>
              <a:gd name="connsiteY1659" fmla="*/ 9315990 h 9710532"/>
              <a:gd name="connsiteX1660" fmla="*/ 11476719 w 18288001"/>
              <a:gd name="connsiteY1660" fmla="*/ 9310465 h 9710532"/>
              <a:gd name="connsiteX1661" fmla="*/ 16221873 w 18288001"/>
              <a:gd name="connsiteY1661" fmla="*/ 9303991 h 9710532"/>
              <a:gd name="connsiteX1662" fmla="*/ 16235878 w 18288001"/>
              <a:gd name="connsiteY1662" fmla="*/ 9311494 h 9710532"/>
              <a:gd name="connsiteX1663" fmla="*/ 16230845 w 18288001"/>
              <a:gd name="connsiteY1663" fmla="*/ 9316684 h 9710532"/>
              <a:gd name="connsiteX1664" fmla="*/ 16200366 w 18288001"/>
              <a:gd name="connsiteY1664" fmla="*/ 9310491 h 9710532"/>
              <a:gd name="connsiteX1665" fmla="*/ 16221873 w 18288001"/>
              <a:gd name="connsiteY1665" fmla="*/ 9303991 h 9710532"/>
              <a:gd name="connsiteX1666" fmla="*/ 13976147 w 18288001"/>
              <a:gd name="connsiteY1666" fmla="*/ 9302749 h 9710532"/>
              <a:gd name="connsiteX1667" fmla="*/ 13975508 w 18288001"/>
              <a:gd name="connsiteY1667" fmla="*/ 9303856 h 9710532"/>
              <a:gd name="connsiteX1668" fmla="*/ 13978788 w 18288001"/>
              <a:gd name="connsiteY1668" fmla="*/ 9303645 h 9710532"/>
              <a:gd name="connsiteX1669" fmla="*/ 14213966 w 18288001"/>
              <a:gd name="connsiteY1669" fmla="*/ 9300605 h 9710532"/>
              <a:gd name="connsiteX1670" fmla="*/ 14189455 w 18288001"/>
              <a:gd name="connsiteY1670" fmla="*/ 9301796 h 9710532"/>
              <a:gd name="connsiteX1671" fmla="*/ 14198055 w 18288001"/>
              <a:gd name="connsiteY1671" fmla="*/ 9306406 h 9710532"/>
              <a:gd name="connsiteX1672" fmla="*/ 14208810 w 18288001"/>
              <a:gd name="connsiteY1672" fmla="*/ 9303154 h 9710532"/>
              <a:gd name="connsiteX1673" fmla="*/ 14214695 w 18288001"/>
              <a:gd name="connsiteY1673" fmla="*/ 9301375 h 9710532"/>
              <a:gd name="connsiteX1674" fmla="*/ 15073659 w 18288001"/>
              <a:gd name="connsiteY1674" fmla="*/ 9300370 h 9710532"/>
              <a:gd name="connsiteX1675" fmla="*/ 15058836 w 18288001"/>
              <a:gd name="connsiteY1675" fmla="*/ 9310157 h 9710532"/>
              <a:gd name="connsiteX1676" fmla="*/ 15060290 w 18288001"/>
              <a:gd name="connsiteY1676" fmla="*/ 9315583 h 9710532"/>
              <a:gd name="connsiteX1677" fmla="*/ 15117455 w 18288001"/>
              <a:gd name="connsiteY1677" fmla="*/ 9311896 h 9710532"/>
              <a:gd name="connsiteX1678" fmla="*/ 15139158 w 18288001"/>
              <a:gd name="connsiteY1678" fmla="*/ 9306081 h 9710532"/>
              <a:gd name="connsiteX1679" fmla="*/ 15116001 w 18288001"/>
              <a:gd name="connsiteY1679" fmla="*/ 9306472 h 9710532"/>
              <a:gd name="connsiteX1680" fmla="*/ 15091390 w 18288001"/>
              <a:gd name="connsiteY1680" fmla="*/ 9301435 h 9710532"/>
              <a:gd name="connsiteX1681" fmla="*/ 15073659 w 18288001"/>
              <a:gd name="connsiteY1681" fmla="*/ 9300370 h 9710532"/>
              <a:gd name="connsiteX1682" fmla="*/ 15820491 w 18288001"/>
              <a:gd name="connsiteY1682" fmla="*/ 9296213 h 9710532"/>
              <a:gd name="connsiteX1683" fmla="*/ 15818366 w 18288001"/>
              <a:gd name="connsiteY1683" fmla="*/ 9308590 h 9710532"/>
              <a:gd name="connsiteX1684" fmla="*/ 15809741 w 18288001"/>
              <a:gd name="connsiteY1684" fmla="*/ 9299462 h 9710532"/>
              <a:gd name="connsiteX1685" fmla="*/ 15820491 w 18288001"/>
              <a:gd name="connsiteY1685" fmla="*/ 9296213 h 9710532"/>
              <a:gd name="connsiteX1686" fmla="*/ 6437234 w 18288001"/>
              <a:gd name="connsiteY1686" fmla="*/ 9296209 h 9710532"/>
              <a:gd name="connsiteX1687" fmla="*/ 6404975 w 18288001"/>
              <a:gd name="connsiteY1687" fmla="*/ 9305960 h 9710532"/>
              <a:gd name="connsiteX1688" fmla="*/ 6413601 w 18288001"/>
              <a:gd name="connsiteY1688" fmla="*/ 9315087 h 9710532"/>
              <a:gd name="connsiteX1689" fmla="*/ 6424353 w 18288001"/>
              <a:gd name="connsiteY1689" fmla="*/ 9311839 h 9710532"/>
              <a:gd name="connsiteX1690" fmla="*/ 6440485 w 18288001"/>
              <a:gd name="connsiteY1690" fmla="*/ 9306961 h 9710532"/>
              <a:gd name="connsiteX1691" fmla="*/ 6451235 w 18288001"/>
              <a:gd name="connsiteY1691" fmla="*/ 9303712 h 9710532"/>
              <a:gd name="connsiteX1692" fmla="*/ 6472744 w 18288001"/>
              <a:gd name="connsiteY1692" fmla="*/ 9297212 h 9710532"/>
              <a:gd name="connsiteX1693" fmla="*/ 6437234 w 18288001"/>
              <a:gd name="connsiteY1693" fmla="*/ 9296209 h 9710532"/>
              <a:gd name="connsiteX1694" fmla="*/ 14118186 w 18288001"/>
              <a:gd name="connsiteY1694" fmla="*/ 9294348 h 9710532"/>
              <a:gd name="connsiteX1695" fmla="*/ 14120763 w 18288001"/>
              <a:gd name="connsiteY1695" fmla="*/ 9295729 h 9710532"/>
              <a:gd name="connsiteX1696" fmla="*/ 14121027 w 18288001"/>
              <a:gd name="connsiteY1696" fmla="*/ 9294428 h 9710532"/>
              <a:gd name="connsiteX1697" fmla="*/ 6540517 w 18288001"/>
              <a:gd name="connsiteY1697" fmla="*/ 9288464 h 9710532"/>
              <a:gd name="connsiteX1698" fmla="*/ 6497506 w 18288001"/>
              <a:gd name="connsiteY1698" fmla="*/ 9301464 h 9710532"/>
              <a:gd name="connsiteX1699" fmla="*/ 6516882 w 18288001"/>
              <a:gd name="connsiteY1699" fmla="*/ 9307342 h 9710532"/>
              <a:gd name="connsiteX1700" fmla="*/ 6533014 w 18288001"/>
              <a:gd name="connsiteY1700" fmla="*/ 9302467 h 9710532"/>
              <a:gd name="connsiteX1701" fmla="*/ 6547020 w 18288001"/>
              <a:gd name="connsiteY1701" fmla="*/ 9309970 h 9710532"/>
              <a:gd name="connsiteX1702" fmla="*/ 6557774 w 18288001"/>
              <a:gd name="connsiteY1702" fmla="*/ 9306719 h 9710532"/>
              <a:gd name="connsiteX1703" fmla="*/ 6580907 w 18288001"/>
              <a:gd name="connsiteY1703" fmla="*/ 9305596 h 9710532"/>
              <a:gd name="connsiteX1704" fmla="*/ 6614793 w 18288001"/>
              <a:gd name="connsiteY1704" fmla="*/ 9301222 h 9710532"/>
              <a:gd name="connsiteX1705" fmla="*/ 6540517 w 18288001"/>
              <a:gd name="connsiteY1705" fmla="*/ 9288464 h 9710532"/>
              <a:gd name="connsiteX1706" fmla="*/ 6657807 w 18288001"/>
              <a:gd name="connsiteY1706" fmla="*/ 9288222 h 9710532"/>
              <a:gd name="connsiteX1707" fmla="*/ 6652431 w 18288001"/>
              <a:gd name="connsiteY1707" fmla="*/ 9289846 h 9710532"/>
              <a:gd name="connsiteX1708" fmla="*/ 6650303 w 18288001"/>
              <a:gd name="connsiteY1708" fmla="*/ 9302225 h 9710532"/>
              <a:gd name="connsiteX1709" fmla="*/ 6657807 w 18288001"/>
              <a:gd name="connsiteY1709" fmla="*/ 9288222 h 9710532"/>
              <a:gd name="connsiteX1710" fmla="*/ 13910712 w 18288001"/>
              <a:gd name="connsiteY1710" fmla="*/ 9287631 h 9710532"/>
              <a:gd name="connsiteX1711" fmla="*/ 13910313 w 18288001"/>
              <a:gd name="connsiteY1711" fmla="*/ 9287751 h 9710532"/>
              <a:gd name="connsiteX1712" fmla="*/ 13908367 w 18288001"/>
              <a:gd name="connsiteY1712" fmla="*/ 9299084 h 9710532"/>
              <a:gd name="connsiteX1713" fmla="*/ 13895987 w 18288001"/>
              <a:gd name="connsiteY1713" fmla="*/ 9296958 h 9710532"/>
              <a:gd name="connsiteX1714" fmla="*/ 13876104 w 18288001"/>
              <a:gd name="connsiteY1714" fmla="*/ 9308836 h 9710532"/>
              <a:gd name="connsiteX1715" fmla="*/ 13843844 w 18288001"/>
              <a:gd name="connsiteY1715" fmla="*/ 9318587 h 9710532"/>
              <a:gd name="connsiteX1716" fmla="*/ 13833028 w 18288001"/>
              <a:gd name="connsiteY1716" fmla="*/ 9307142 h 9710532"/>
              <a:gd name="connsiteX1717" fmla="*/ 13825718 w 18288001"/>
              <a:gd name="connsiteY1717" fmla="*/ 9309101 h 9710532"/>
              <a:gd name="connsiteX1718" fmla="*/ 13823200 w 18288001"/>
              <a:gd name="connsiteY1718" fmla="*/ 9321405 h 9710532"/>
              <a:gd name="connsiteX1719" fmla="*/ 13819229 w 18288001"/>
              <a:gd name="connsiteY1719" fmla="*/ 9328285 h 9710532"/>
              <a:gd name="connsiteX1720" fmla="*/ 13807333 w 18288001"/>
              <a:gd name="connsiteY1720" fmla="*/ 9333697 h 9710532"/>
              <a:gd name="connsiteX1721" fmla="*/ 13807830 w 18288001"/>
              <a:gd name="connsiteY1721" fmla="*/ 9335341 h 9710532"/>
              <a:gd name="connsiteX1722" fmla="*/ 13793323 w 18288001"/>
              <a:gd name="connsiteY1722" fmla="*/ 9345592 h 9710532"/>
              <a:gd name="connsiteX1723" fmla="*/ 13787664 w 18288001"/>
              <a:gd name="connsiteY1723" fmla="*/ 9342558 h 9710532"/>
              <a:gd name="connsiteX1724" fmla="*/ 13761000 w 18288001"/>
              <a:gd name="connsiteY1724" fmla="*/ 9349703 h 9710532"/>
              <a:gd name="connsiteX1725" fmla="*/ 13744723 w 18288001"/>
              <a:gd name="connsiteY1725" fmla="*/ 9354064 h 9710532"/>
              <a:gd name="connsiteX1726" fmla="*/ 13673799 w 18288001"/>
              <a:gd name="connsiteY1726" fmla="*/ 9349808 h 9710532"/>
              <a:gd name="connsiteX1727" fmla="*/ 13649189 w 18288001"/>
              <a:gd name="connsiteY1727" fmla="*/ 9344772 h 9710532"/>
              <a:gd name="connsiteX1728" fmla="*/ 13636882 w 18288001"/>
              <a:gd name="connsiteY1728" fmla="*/ 9342253 h 9710532"/>
              <a:gd name="connsiteX1729" fmla="*/ 13624578 w 18288001"/>
              <a:gd name="connsiteY1729" fmla="*/ 9339735 h 9710532"/>
              <a:gd name="connsiteX1730" fmla="*/ 13602875 w 18288001"/>
              <a:gd name="connsiteY1730" fmla="*/ 9345550 h 9710532"/>
              <a:gd name="connsiteX1731" fmla="*/ 13578264 w 18288001"/>
              <a:gd name="connsiteY1731" fmla="*/ 9340514 h 9710532"/>
              <a:gd name="connsiteX1732" fmla="*/ 13514488 w 18288001"/>
              <a:gd name="connsiteY1732" fmla="*/ 9336685 h 9710532"/>
              <a:gd name="connsiteX1733" fmla="*/ 13514829 w 18288001"/>
              <a:gd name="connsiteY1733" fmla="*/ 9336870 h 9710532"/>
              <a:gd name="connsiteX1734" fmla="*/ 13504076 w 18288001"/>
              <a:gd name="connsiteY1734" fmla="*/ 9340120 h 9710532"/>
              <a:gd name="connsiteX1735" fmla="*/ 13500826 w 18288001"/>
              <a:gd name="connsiteY1735" fmla="*/ 9329368 h 9710532"/>
              <a:gd name="connsiteX1736" fmla="*/ 13511570 w 18288001"/>
              <a:gd name="connsiteY1736" fmla="*/ 9335124 h 9710532"/>
              <a:gd name="connsiteX1737" fmla="*/ 13518192 w 18288001"/>
              <a:gd name="connsiteY1737" fmla="*/ 9333350 h 9710532"/>
              <a:gd name="connsiteX1738" fmla="*/ 13539895 w 18288001"/>
              <a:gd name="connsiteY1738" fmla="*/ 9327534 h 9710532"/>
              <a:gd name="connsiteX1739" fmla="*/ 13515284 w 18288001"/>
              <a:gd name="connsiteY1739" fmla="*/ 9322499 h 9710532"/>
              <a:gd name="connsiteX1740" fmla="*/ 13490673 w 18288001"/>
              <a:gd name="connsiteY1740" fmla="*/ 9317462 h 9710532"/>
              <a:gd name="connsiteX1741" fmla="*/ 13484060 w 18288001"/>
              <a:gd name="connsiteY1741" fmla="*/ 9316107 h 9710532"/>
              <a:gd name="connsiteX1742" fmla="*/ 13465095 w 18288001"/>
              <a:gd name="connsiteY1742" fmla="*/ 9327440 h 9710532"/>
              <a:gd name="connsiteX1743" fmla="*/ 13447338 w 18288001"/>
              <a:gd name="connsiteY1743" fmla="*/ 9326937 h 9710532"/>
              <a:gd name="connsiteX1744" fmla="*/ 13417101 w 18288001"/>
              <a:gd name="connsiteY1744" fmla="*/ 9330841 h 9710532"/>
              <a:gd name="connsiteX1745" fmla="*/ 13418686 w 18288001"/>
              <a:gd name="connsiteY1745" fmla="*/ 9330937 h 9710532"/>
              <a:gd name="connsiteX1746" fmla="*/ 13450176 w 18288001"/>
              <a:gd name="connsiteY1746" fmla="*/ 9339944 h 9710532"/>
              <a:gd name="connsiteX1747" fmla="*/ 13463935 w 18288001"/>
              <a:gd name="connsiteY1747" fmla="*/ 9347888 h 9710532"/>
              <a:gd name="connsiteX1748" fmla="*/ 13447658 w 18288001"/>
              <a:gd name="connsiteY1748" fmla="*/ 9352249 h 9710532"/>
              <a:gd name="connsiteX1749" fmla="*/ 13442231 w 18288001"/>
              <a:gd name="connsiteY1749" fmla="*/ 9353703 h 9710532"/>
              <a:gd name="connsiteX1750" fmla="*/ 13445139 w 18288001"/>
              <a:gd name="connsiteY1750" fmla="*/ 9364554 h 9710532"/>
              <a:gd name="connsiteX1751" fmla="*/ 13455991 w 18288001"/>
              <a:gd name="connsiteY1751" fmla="*/ 9361646 h 9710532"/>
              <a:gd name="connsiteX1752" fmla="*/ 13466842 w 18288001"/>
              <a:gd name="connsiteY1752" fmla="*/ 9358738 h 9710532"/>
              <a:gd name="connsiteX1753" fmla="*/ 13491453 w 18288001"/>
              <a:gd name="connsiteY1753" fmla="*/ 9363775 h 9710532"/>
              <a:gd name="connsiteX1754" fmla="*/ 13551526 w 18288001"/>
              <a:gd name="connsiteY1754" fmla="*/ 9370940 h 9710532"/>
              <a:gd name="connsiteX1755" fmla="*/ 13611598 w 18288001"/>
              <a:gd name="connsiteY1755" fmla="*/ 9378104 h 9710532"/>
              <a:gd name="connsiteX1756" fmla="*/ 13622449 w 18288001"/>
              <a:gd name="connsiteY1756" fmla="*/ 9375196 h 9710532"/>
              <a:gd name="connsiteX1757" fmla="*/ 13636209 w 18288001"/>
              <a:gd name="connsiteY1757" fmla="*/ 9383140 h 9710532"/>
              <a:gd name="connsiteX1758" fmla="*/ 13647059 w 18288001"/>
              <a:gd name="connsiteY1758" fmla="*/ 9380233 h 9710532"/>
              <a:gd name="connsiteX1759" fmla="*/ 13679612 w 18288001"/>
              <a:gd name="connsiteY1759" fmla="*/ 9371511 h 9710532"/>
              <a:gd name="connsiteX1760" fmla="*/ 13747630 w 18288001"/>
              <a:gd name="connsiteY1760" fmla="*/ 9364915 h 9710532"/>
              <a:gd name="connsiteX1761" fmla="*/ 13780184 w 18288001"/>
              <a:gd name="connsiteY1761" fmla="*/ 9356193 h 9710532"/>
              <a:gd name="connsiteX1762" fmla="*/ 13804795 w 18288001"/>
              <a:gd name="connsiteY1762" fmla="*/ 9361229 h 9710532"/>
              <a:gd name="connsiteX1763" fmla="*/ 13822526 w 18288001"/>
              <a:gd name="connsiteY1763" fmla="*/ 9362293 h 9710532"/>
              <a:gd name="connsiteX1764" fmla="*/ 13840257 w 18288001"/>
              <a:gd name="connsiteY1764" fmla="*/ 9363358 h 9710532"/>
              <a:gd name="connsiteX1765" fmla="*/ 13859052 w 18288001"/>
              <a:gd name="connsiteY1765" fmla="*/ 9346691 h 9710532"/>
              <a:gd name="connsiteX1766" fmla="*/ 13834441 w 18288001"/>
              <a:gd name="connsiteY1766" fmla="*/ 9341655 h 9710532"/>
              <a:gd name="connsiteX1767" fmla="*/ 13856145 w 18288001"/>
              <a:gd name="connsiteY1767" fmla="*/ 9335839 h 9710532"/>
              <a:gd name="connsiteX1768" fmla="*/ 13891606 w 18288001"/>
              <a:gd name="connsiteY1768" fmla="*/ 9337969 h 9710532"/>
              <a:gd name="connsiteX1769" fmla="*/ 13880754 w 18288001"/>
              <a:gd name="connsiteY1769" fmla="*/ 9340876 h 9710532"/>
              <a:gd name="connsiteX1770" fmla="*/ 13872810 w 18288001"/>
              <a:gd name="connsiteY1770" fmla="*/ 9354635 h 9710532"/>
              <a:gd name="connsiteX1771" fmla="*/ 13886571 w 18288001"/>
              <a:gd name="connsiteY1771" fmla="*/ 9362579 h 9710532"/>
              <a:gd name="connsiteX1772" fmla="*/ 13900329 w 18288001"/>
              <a:gd name="connsiteY1772" fmla="*/ 9370522 h 9710532"/>
              <a:gd name="connsiteX1773" fmla="*/ 13903480 w 18288001"/>
              <a:gd name="connsiteY1773" fmla="*/ 9372342 h 9710532"/>
              <a:gd name="connsiteX1774" fmla="*/ 13918174 w 18288001"/>
              <a:gd name="connsiteY1774" fmla="*/ 9370446 h 9710532"/>
              <a:gd name="connsiteX1775" fmla="*/ 13922711 w 18288001"/>
              <a:gd name="connsiteY1775" fmla="*/ 9366155 h 9710532"/>
              <a:gd name="connsiteX1776" fmla="*/ 13922061 w 18288001"/>
              <a:gd name="connsiteY1776" fmla="*/ 9369943 h 9710532"/>
              <a:gd name="connsiteX1777" fmla="*/ 13929494 w 18288001"/>
              <a:gd name="connsiteY1777" fmla="*/ 9368983 h 9710532"/>
              <a:gd name="connsiteX1778" fmla="*/ 13941874 w 18288001"/>
              <a:gd name="connsiteY1778" fmla="*/ 9371112 h 9710532"/>
              <a:gd name="connsiteX1779" fmla="*/ 13937191 w 18288001"/>
              <a:gd name="connsiteY1779" fmla="*/ 9379853 h 9710532"/>
              <a:gd name="connsiteX1780" fmla="*/ 13949551 w 18288001"/>
              <a:gd name="connsiteY1780" fmla="*/ 9380595 h 9710532"/>
              <a:gd name="connsiteX1781" fmla="*/ 14003808 w 18288001"/>
              <a:gd name="connsiteY1781" fmla="*/ 9366057 h 9710532"/>
              <a:gd name="connsiteX1782" fmla="*/ 14043241 w 18288001"/>
              <a:gd name="connsiteY1782" fmla="*/ 9361305 h 9710532"/>
              <a:gd name="connsiteX1783" fmla="*/ 14063880 w 18288001"/>
              <a:gd name="connsiteY1783" fmla="*/ 9373222 h 9710532"/>
              <a:gd name="connsiteX1784" fmla="*/ 14096434 w 18288001"/>
              <a:gd name="connsiteY1784" fmla="*/ 9364499 h 9710532"/>
              <a:gd name="connsiteX1785" fmla="*/ 14082675 w 18288001"/>
              <a:gd name="connsiteY1785" fmla="*/ 9356555 h 9710532"/>
              <a:gd name="connsiteX1786" fmla="*/ 14093526 w 18288001"/>
              <a:gd name="connsiteY1786" fmla="*/ 9353647 h 9710532"/>
              <a:gd name="connsiteX1787" fmla="*/ 14104377 w 18288001"/>
              <a:gd name="connsiteY1787" fmla="*/ 9350739 h 9710532"/>
              <a:gd name="connsiteX1788" fmla="*/ 14108349 w 18288001"/>
              <a:gd name="connsiteY1788" fmla="*/ 9343859 h 9710532"/>
              <a:gd name="connsiteX1789" fmla="*/ 14126080 w 18288001"/>
              <a:gd name="connsiteY1789" fmla="*/ 9344924 h 9710532"/>
              <a:gd name="connsiteX1790" fmla="*/ 14164450 w 18288001"/>
              <a:gd name="connsiteY1790" fmla="*/ 9357904 h 9710532"/>
              <a:gd name="connsiteX1791" fmla="*/ 14186152 w 18288001"/>
              <a:gd name="connsiteY1791" fmla="*/ 9352089 h 9710532"/>
              <a:gd name="connsiteX1792" fmla="*/ 14206073 w 18288001"/>
              <a:gd name="connsiteY1792" fmla="*/ 9346751 h 9710532"/>
              <a:gd name="connsiteX1793" fmla="*/ 14197053 w 18288001"/>
              <a:gd name="connsiteY1793" fmla="*/ 9341918 h 9710532"/>
              <a:gd name="connsiteX1794" fmla="*/ 14183048 w 18288001"/>
              <a:gd name="connsiteY1794" fmla="*/ 9334414 h 9710532"/>
              <a:gd name="connsiteX1795" fmla="*/ 14169046 w 18288001"/>
              <a:gd name="connsiteY1795" fmla="*/ 9326911 h 9710532"/>
              <a:gd name="connsiteX1796" fmla="*/ 14179798 w 18288001"/>
              <a:gd name="connsiteY1796" fmla="*/ 9323661 h 9710532"/>
              <a:gd name="connsiteX1797" fmla="*/ 14173093 w 18288001"/>
              <a:gd name="connsiteY1797" fmla="*/ 9320067 h 9710532"/>
              <a:gd name="connsiteX1798" fmla="*/ 14159699 w 18288001"/>
              <a:gd name="connsiteY1798" fmla="*/ 9318471 h 9710532"/>
              <a:gd name="connsiteX1799" fmla="*/ 14131118 w 18288001"/>
              <a:gd name="connsiteY1799" fmla="*/ 9320313 h 9710532"/>
              <a:gd name="connsiteX1800" fmla="*/ 14120294 w 18288001"/>
              <a:gd name="connsiteY1800" fmla="*/ 9314065 h 9710532"/>
              <a:gd name="connsiteX1801" fmla="*/ 14078419 w 18288001"/>
              <a:gd name="connsiteY1801" fmla="*/ 9318102 h 9710532"/>
              <a:gd name="connsiteX1802" fmla="*/ 14062289 w 18288001"/>
              <a:gd name="connsiteY1802" fmla="*/ 9322978 h 9710532"/>
              <a:gd name="connsiteX1803" fmla="*/ 14043101 w 18288001"/>
              <a:gd name="connsiteY1803" fmla="*/ 9317160 h 9710532"/>
              <a:gd name="connsiteX1804" fmla="*/ 14003028 w 18288001"/>
              <a:gd name="connsiteY1804" fmla="*/ 9319744 h 9710532"/>
              <a:gd name="connsiteX1805" fmla="*/ 13969020 w 18288001"/>
              <a:gd name="connsiteY1805" fmla="*/ 9323040 h 9710532"/>
              <a:gd name="connsiteX1806" fmla="*/ 13932105 w 18288001"/>
              <a:gd name="connsiteY1806" fmla="*/ 9315486 h 9710532"/>
              <a:gd name="connsiteX1807" fmla="*/ 13918344 w 18288001"/>
              <a:gd name="connsiteY1807" fmla="*/ 9307542 h 9710532"/>
              <a:gd name="connsiteX1808" fmla="*/ 13933679 w 18288001"/>
              <a:gd name="connsiteY1808" fmla="*/ 9303433 h 9710532"/>
              <a:gd name="connsiteX1809" fmla="*/ 13908367 w 18288001"/>
              <a:gd name="connsiteY1809" fmla="*/ 9299084 h 9710532"/>
              <a:gd name="connsiteX1810" fmla="*/ 13919119 w 18288001"/>
              <a:gd name="connsiteY1810" fmla="*/ 9295835 h 9710532"/>
              <a:gd name="connsiteX1811" fmla="*/ 13911493 w 18288001"/>
              <a:gd name="connsiteY1811" fmla="*/ 9287765 h 9710532"/>
              <a:gd name="connsiteX1812" fmla="*/ 6759621 w 18288001"/>
              <a:gd name="connsiteY1812" fmla="*/ 9285320 h 9710532"/>
              <a:gd name="connsiteX1813" fmla="*/ 6751963 w 18288001"/>
              <a:gd name="connsiteY1813" fmla="*/ 9289101 h 9710532"/>
              <a:gd name="connsiteX1814" fmla="*/ 6728829 w 18288001"/>
              <a:gd name="connsiteY1814" fmla="*/ 9290225 h 9710532"/>
              <a:gd name="connsiteX1815" fmla="*/ 6718074 w 18288001"/>
              <a:gd name="connsiteY1815" fmla="*/ 9293477 h 9710532"/>
              <a:gd name="connsiteX1816" fmla="*/ 6721326 w 18288001"/>
              <a:gd name="connsiteY1816" fmla="*/ 9304230 h 9710532"/>
              <a:gd name="connsiteX1817" fmla="*/ 6742834 w 18288001"/>
              <a:gd name="connsiteY1817" fmla="*/ 9297729 h 9710532"/>
              <a:gd name="connsiteX1818" fmla="*/ 6758964 w 18288001"/>
              <a:gd name="connsiteY1818" fmla="*/ 9292854 h 9710532"/>
              <a:gd name="connsiteX1819" fmla="*/ 6764342 w 18288001"/>
              <a:gd name="connsiteY1819" fmla="*/ 9291228 h 9710532"/>
              <a:gd name="connsiteX1820" fmla="*/ 6759621 w 18288001"/>
              <a:gd name="connsiteY1820" fmla="*/ 9285320 h 9710532"/>
              <a:gd name="connsiteX1821" fmla="*/ 6668560 w 18288001"/>
              <a:gd name="connsiteY1821" fmla="*/ 9284971 h 9710532"/>
              <a:gd name="connsiteX1822" fmla="*/ 6671810 w 18288001"/>
              <a:gd name="connsiteY1822" fmla="*/ 9295724 h 9710532"/>
              <a:gd name="connsiteX1823" fmla="*/ 6682563 w 18288001"/>
              <a:gd name="connsiteY1823" fmla="*/ 9292474 h 9710532"/>
              <a:gd name="connsiteX1824" fmla="*/ 15435834 w 18288001"/>
              <a:gd name="connsiteY1824" fmla="*/ 9284739 h 9710532"/>
              <a:gd name="connsiteX1825" fmla="*/ 15430408 w 18288001"/>
              <a:gd name="connsiteY1825" fmla="*/ 9286193 h 9710532"/>
              <a:gd name="connsiteX1826" fmla="*/ 15417039 w 18288001"/>
              <a:gd name="connsiteY1826" fmla="*/ 9301407 h 9710532"/>
              <a:gd name="connsiteX1827" fmla="*/ 15427889 w 18288001"/>
              <a:gd name="connsiteY1827" fmla="*/ 9298499 h 9710532"/>
              <a:gd name="connsiteX1828" fmla="*/ 15449593 w 18288001"/>
              <a:gd name="connsiteY1828" fmla="*/ 9292684 h 9710532"/>
              <a:gd name="connsiteX1829" fmla="*/ 15435834 w 18288001"/>
              <a:gd name="connsiteY1829" fmla="*/ 9284739 h 9710532"/>
              <a:gd name="connsiteX1830" fmla="*/ 10276678 w 18288001"/>
              <a:gd name="connsiteY1830" fmla="*/ 9281837 h 9710532"/>
              <a:gd name="connsiteX1831" fmla="*/ 10269174 w 18288001"/>
              <a:gd name="connsiteY1831" fmla="*/ 9295841 h 9710532"/>
              <a:gd name="connsiteX1832" fmla="*/ 10265924 w 18288001"/>
              <a:gd name="connsiteY1832" fmla="*/ 9285087 h 9710532"/>
              <a:gd name="connsiteX1833" fmla="*/ 10276678 w 18288001"/>
              <a:gd name="connsiteY1833" fmla="*/ 9281837 h 9710532"/>
              <a:gd name="connsiteX1834" fmla="*/ 14841705 w 18288001"/>
              <a:gd name="connsiteY1834" fmla="*/ 9281110 h 9710532"/>
              <a:gd name="connsiteX1835" fmla="*/ 14830852 w 18288001"/>
              <a:gd name="connsiteY1835" fmla="*/ 9284017 h 9710532"/>
              <a:gd name="connsiteX1836" fmla="*/ 14844612 w 18288001"/>
              <a:gd name="connsiteY1836" fmla="*/ 9291961 h 9710532"/>
              <a:gd name="connsiteX1837" fmla="*/ 14855462 w 18288001"/>
              <a:gd name="connsiteY1837" fmla="*/ 9289053 h 9710532"/>
              <a:gd name="connsiteX1838" fmla="*/ 14841705 w 18288001"/>
              <a:gd name="connsiteY1838" fmla="*/ 9281110 h 9710532"/>
              <a:gd name="connsiteX1839" fmla="*/ 6878380 w 18288001"/>
              <a:gd name="connsiteY1839" fmla="*/ 9280234 h 9710532"/>
              <a:gd name="connsiteX1840" fmla="*/ 6821359 w 18288001"/>
              <a:gd name="connsiteY1840" fmla="*/ 9285731 h 9710532"/>
              <a:gd name="connsiteX1841" fmla="*/ 6785850 w 18288001"/>
              <a:gd name="connsiteY1841" fmla="*/ 9284728 h 9710532"/>
              <a:gd name="connsiteX1842" fmla="*/ 6778345 w 18288001"/>
              <a:gd name="connsiteY1842" fmla="*/ 9298732 h 9710532"/>
              <a:gd name="connsiteX1843" fmla="*/ 6794473 w 18288001"/>
              <a:gd name="connsiteY1843" fmla="*/ 9293858 h 9710532"/>
              <a:gd name="connsiteX1844" fmla="*/ 6810609 w 18288001"/>
              <a:gd name="connsiteY1844" fmla="*/ 9288980 h 9710532"/>
              <a:gd name="connsiteX1845" fmla="*/ 6824613 w 18288001"/>
              <a:gd name="connsiteY1845" fmla="*/ 9296484 h 9710532"/>
              <a:gd name="connsiteX1846" fmla="*/ 6846121 w 18288001"/>
              <a:gd name="connsiteY1846" fmla="*/ 9289984 h 9710532"/>
              <a:gd name="connsiteX1847" fmla="*/ 6853120 w 18288001"/>
              <a:gd name="connsiteY1847" fmla="*/ 9293735 h 9710532"/>
              <a:gd name="connsiteX1848" fmla="*/ 6870874 w 18288001"/>
              <a:gd name="connsiteY1848" fmla="*/ 9294238 h 9710532"/>
              <a:gd name="connsiteX1849" fmla="*/ 6876251 w 18288001"/>
              <a:gd name="connsiteY1849" fmla="*/ 9292612 h 9710532"/>
              <a:gd name="connsiteX1850" fmla="*/ 6890256 w 18288001"/>
              <a:gd name="connsiteY1850" fmla="*/ 9300115 h 9710532"/>
              <a:gd name="connsiteX1851" fmla="*/ 6909636 w 18288001"/>
              <a:gd name="connsiteY1851" fmla="*/ 9305995 h 9710532"/>
              <a:gd name="connsiteX1852" fmla="*/ 6917139 w 18288001"/>
              <a:gd name="connsiteY1852" fmla="*/ 9291990 h 9710532"/>
              <a:gd name="connsiteX1853" fmla="*/ 6903136 w 18288001"/>
              <a:gd name="connsiteY1853" fmla="*/ 9284486 h 9710532"/>
              <a:gd name="connsiteX1854" fmla="*/ 6892383 w 18288001"/>
              <a:gd name="connsiteY1854" fmla="*/ 9287736 h 9710532"/>
              <a:gd name="connsiteX1855" fmla="*/ 6878380 w 18288001"/>
              <a:gd name="connsiteY1855" fmla="*/ 9280234 h 9710532"/>
              <a:gd name="connsiteX1856" fmla="*/ 10563117 w 18288001"/>
              <a:gd name="connsiteY1856" fmla="*/ 9278403 h 9710532"/>
              <a:gd name="connsiteX1857" fmla="*/ 10577121 w 18288001"/>
              <a:gd name="connsiteY1857" fmla="*/ 9285907 h 9710532"/>
              <a:gd name="connsiteX1858" fmla="*/ 10593251 w 18288001"/>
              <a:gd name="connsiteY1858" fmla="*/ 9281033 h 9710532"/>
              <a:gd name="connsiteX1859" fmla="*/ 10598628 w 18288001"/>
              <a:gd name="connsiteY1859" fmla="*/ 9279406 h 9710532"/>
              <a:gd name="connsiteX1860" fmla="*/ 10591126 w 18288001"/>
              <a:gd name="connsiteY1860" fmla="*/ 9293409 h 9710532"/>
              <a:gd name="connsiteX1861" fmla="*/ 10530855 w 18288001"/>
              <a:gd name="connsiteY1861" fmla="*/ 9288154 h 9710532"/>
              <a:gd name="connsiteX1862" fmla="*/ 10541610 w 18288001"/>
              <a:gd name="connsiteY1862" fmla="*/ 9284904 h 9710532"/>
              <a:gd name="connsiteX1863" fmla="*/ 16037813 w 18288001"/>
              <a:gd name="connsiteY1863" fmla="*/ 9277469 h 9710532"/>
              <a:gd name="connsiteX1864" fmla="*/ 16031395 w 18288001"/>
              <a:gd name="connsiteY1864" fmla="*/ 9283536 h 9710532"/>
              <a:gd name="connsiteX1865" fmla="*/ 16040813 w 18288001"/>
              <a:gd name="connsiteY1865" fmla="*/ 9285463 h 9710532"/>
              <a:gd name="connsiteX1866" fmla="*/ 16044449 w 18288001"/>
              <a:gd name="connsiteY1866" fmla="*/ 9284489 h 9710532"/>
              <a:gd name="connsiteX1867" fmla="*/ 11536937 w 18288001"/>
              <a:gd name="connsiteY1867" fmla="*/ 9277468 h 9710532"/>
              <a:gd name="connsiteX1868" fmla="*/ 11536898 w 18288001"/>
              <a:gd name="connsiteY1868" fmla="*/ 9277504 h 9710532"/>
              <a:gd name="connsiteX1869" fmla="*/ 11536972 w 18288001"/>
              <a:gd name="connsiteY1869" fmla="*/ 9277504 h 9710532"/>
              <a:gd name="connsiteX1870" fmla="*/ 6970909 w 18288001"/>
              <a:gd name="connsiteY1870" fmla="*/ 9275736 h 9710532"/>
              <a:gd name="connsiteX1871" fmla="*/ 6949403 w 18288001"/>
              <a:gd name="connsiteY1871" fmla="*/ 9282237 h 9710532"/>
              <a:gd name="connsiteX1872" fmla="*/ 6974160 w 18288001"/>
              <a:gd name="connsiteY1872" fmla="*/ 9286491 h 9710532"/>
              <a:gd name="connsiteX1873" fmla="*/ 6970909 w 18288001"/>
              <a:gd name="connsiteY1873" fmla="*/ 9275736 h 9710532"/>
              <a:gd name="connsiteX1874" fmla="*/ 7322774 w 18288001"/>
              <a:gd name="connsiteY1874" fmla="*/ 9275011 h 9710532"/>
              <a:gd name="connsiteX1875" fmla="*/ 7326025 w 18288001"/>
              <a:gd name="connsiteY1875" fmla="*/ 9285764 h 9710532"/>
              <a:gd name="connsiteX1876" fmla="*/ 7336780 w 18288001"/>
              <a:gd name="connsiteY1876" fmla="*/ 9282513 h 9710532"/>
              <a:gd name="connsiteX1877" fmla="*/ 7322774 w 18288001"/>
              <a:gd name="connsiteY1877" fmla="*/ 9275011 h 9710532"/>
              <a:gd name="connsiteX1878" fmla="*/ 10436983 w 18288001"/>
              <a:gd name="connsiteY1878" fmla="*/ 9268592 h 9710532"/>
              <a:gd name="connsiteX1879" fmla="*/ 10440233 w 18288001"/>
              <a:gd name="connsiteY1879" fmla="*/ 9279346 h 9710532"/>
              <a:gd name="connsiteX1880" fmla="*/ 10429478 w 18288001"/>
              <a:gd name="connsiteY1880" fmla="*/ 9282596 h 9710532"/>
              <a:gd name="connsiteX1881" fmla="*/ 7426061 w 18288001"/>
              <a:gd name="connsiteY1881" fmla="*/ 9267265 h 9710532"/>
              <a:gd name="connsiteX1882" fmla="*/ 7440062 w 18288001"/>
              <a:gd name="connsiteY1882" fmla="*/ 9274768 h 9710532"/>
              <a:gd name="connsiteX1883" fmla="*/ 7450818 w 18288001"/>
              <a:gd name="connsiteY1883" fmla="*/ 9271517 h 9710532"/>
              <a:gd name="connsiteX1884" fmla="*/ 172435 w 18288001"/>
              <a:gd name="connsiteY1884" fmla="*/ 9265029 h 9710532"/>
              <a:gd name="connsiteX1885" fmla="*/ 140171 w 18288001"/>
              <a:gd name="connsiteY1885" fmla="*/ 9274781 h 9710532"/>
              <a:gd name="connsiteX1886" fmla="*/ 152551 w 18288001"/>
              <a:gd name="connsiteY1886" fmla="*/ 9276909 h 9710532"/>
              <a:gd name="connsiteX1887" fmla="*/ 164929 w 18288001"/>
              <a:gd name="connsiteY1887" fmla="*/ 9279035 h 9710532"/>
              <a:gd name="connsiteX1888" fmla="*/ 186437 w 18288001"/>
              <a:gd name="connsiteY1888" fmla="*/ 9272534 h 9710532"/>
              <a:gd name="connsiteX1889" fmla="*/ 19632 w 18288001"/>
              <a:gd name="connsiteY1889" fmla="*/ 9264270 h 9710532"/>
              <a:gd name="connsiteX1890" fmla="*/ 22884 w 18288001"/>
              <a:gd name="connsiteY1890" fmla="*/ 9275024 h 9710532"/>
              <a:gd name="connsiteX1891" fmla="*/ 33639 w 18288001"/>
              <a:gd name="connsiteY1891" fmla="*/ 9271774 h 9710532"/>
              <a:gd name="connsiteX1892" fmla="*/ 6896637 w 18288001"/>
              <a:gd name="connsiteY1892" fmla="*/ 9262979 h 9710532"/>
              <a:gd name="connsiteX1893" fmla="*/ 6910642 w 18288001"/>
              <a:gd name="connsiteY1893" fmla="*/ 9270483 h 9710532"/>
              <a:gd name="connsiteX1894" fmla="*/ 6921395 w 18288001"/>
              <a:gd name="connsiteY1894" fmla="*/ 9267233 h 9710532"/>
              <a:gd name="connsiteX1895" fmla="*/ 7294767 w 18288001"/>
              <a:gd name="connsiteY1895" fmla="*/ 9260003 h 9710532"/>
              <a:gd name="connsiteX1896" fmla="*/ 7298018 w 18288001"/>
              <a:gd name="connsiteY1896" fmla="*/ 9270759 h 9710532"/>
              <a:gd name="connsiteX1897" fmla="*/ 7308773 w 18288001"/>
              <a:gd name="connsiteY1897" fmla="*/ 9267509 h 9710532"/>
              <a:gd name="connsiteX1898" fmla="*/ 7301769 w 18288001"/>
              <a:gd name="connsiteY1898" fmla="*/ 9263755 h 9710532"/>
              <a:gd name="connsiteX1899" fmla="*/ 7294767 w 18288001"/>
              <a:gd name="connsiteY1899" fmla="*/ 9260003 h 9710532"/>
              <a:gd name="connsiteX1900" fmla="*/ 7263947 w 18288001"/>
              <a:gd name="connsiteY1900" fmla="*/ 9250249 h 9710532"/>
              <a:gd name="connsiteX1901" fmla="*/ 7252253 w 18288001"/>
              <a:gd name="connsiteY1901" fmla="*/ 9255249 h 9710532"/>
              <a:gd name="connsiteX1902" fmla="*/ 7223743 w 18288001"/>
              <a:gd name="connsiteY1902" fmla="*/ 9257999 h 9710532"/>
              <a:gd name="connsiteX1903" fmla="*/ 7205987 w 18288001"/>
              <a:gd name="connsiteY1903" fmla="*/ 9257498 h 9710532"/>
              <a:gd name="connsiteX1904" fmla="*/ 7202237 w 18288001"/>
              <a:gd name="connsiteY1904" fmla="*/ 9264498 h 9710532"/>
              <a:gd name="connsiteX1905" fmla="*/ 7251751 w 18288001"/>
              <a:gd name="connsiteY1905" fmla="*/ 9273005 h 9710532"/>
              <a:gd name="connsiteX1906" fmla="*/ 7266257 w 18288001"/>
              <a:gd name="connsiteY1906" fmla="*/ 9262753 h 9710532"/>
              <a:gd name="connsiteX1907" fmla="*/ 7270009 w 18288001"/>
              <a:gd name="connsiteY1907" fmla="*/ 9255751 h 9710532"/>
              <a:gd name="connsiteX1908" fmla="*/ 7263947 w 18288001"/>
              <a:gd name="connsiteY1908" fmla="*/ 9250249 h 9710532"/>
              <a:gd name="connsiteX1909" fmla="*/ 17628091 w 18288001"/>
              <a:gd name="connsiteY1909" fmla="*/ 9219306 h 9710532"/>
              <a:gd name="connsiteX1910" fmla="*/ 17606581 w 18288001"/>
              <a:gd name="connsiteY1910" fmla="*/ 9225808 h 9710532"/>
              <a:gd name="connsiteX1911" fmla="*/ 17615209 w 18288001"/>
              <a:gd name="connsiteY1911" fmla="*/ 9234936 h 9710532"/>
              <a:gd name="connsiteX1912" fmla="*/ 17620585 w 18288001"/>
              <a:gd name="connsiteY1912" fmla="*/ 9233310 h 9710532"/>
              <a:gd name="connsiteX1913" fmla="*/ 17645345 w 18288001"/>
              <a:gd name="connsiteY1913" fmla="*/ 9237564 h 9710532"/>
              <a:gd name="connsiteX1914" fmla="*/ 17656097 w 18288001"/>
              <a:gd name="connsiteY1914" fmla="*/ 9234315 h 9710532"/>
              <a:gd name="connsiteX1915" fmla="*/ 17665227 w 18288001"/>
              <a:gd name="connsiteY1915" fmla="*/ 9225687 h 9710532"/>
              <a:gd name="connsiteX1916" fmla="*/ 17647469 w 18288001"/>
              <a:gd name="connsiteY1916" fmla="*/ 9225186 h 9710532"/>
              <a:gd name="connsiteX1917" fmla="*/ 17628091 w 18288001"/>
              <a:gd name="connsiteY1917" fmla="*/ 9219306 h 9710532"/>
              <a:gd name="connsiteX1918" fmla="*/ 134674 w 18288001"/>
              <a:gd name="connsiteY1918" fmla="*/ 9217763 h 9710532"/>
              <a:gd name="connsiteX1919" fmla="*/ 127170 w 18288001"/>
              <a:gd name="connsiteY1919" fmla="*/ 9231767 h 9710532"/>
              <a:gd name="connsiteX1920" fmla="*/ 137926 w 18288001"/>
              <a:gd name="connsiteY1920" fmla="*/ 9228514 h 9710532"/>
              <a:gd name="connsiteX1921" fmla="*/ 99163 w 18288001"/>
              <a:gd name="connsiteY1921" fmla="*/ 9216759 h 9710532"/>
              <a:gd name="connsiteX1922" fmla="*/ 88408 w 18288001"/>
              <a:gd name="connsiteY1922" fmla="*/ 9220010 h 9710532"/>
              <a:gd name="connsiteX1923" fmla="*/ 92721 w 18288001"/>
              <a:gd name="connsiteY1923" fmla="*/ 9224574 h 9710532"/>
              <a:gd name="connsiteX1924" fmla="*/ 99163 w 18288001"/>
              <a:gd name="connsiteY1924" fmla="*/ 9216759 h 9710532"/>
              <a:gd name="connsiteX1925" fmla="*/ 63653 w 18288001"/>
              <a:gd name="connsiteY1925" fmla="*/ 9215757 h 9710532"/>
              <a:gd name="connsiteX1926" fmla="*/ 45393 w 18288001"/>
              <a:gd name="connsiteY1926" fmla="*/ 9233011 h 9710532"/>
              <a:gd name="connsiteX1927" fmla="*/ 66903 w 18288001"/>
              <a:gd name="connsiteY1927" fmla="*/ 9226509 h 9710532"/>
              <a:gd name="connsiteX1928" fmla="*/ 77657 w 18288001"/>
              <a:gd name="connsiteY1928" fmla="*/ 9223259 h 9710532"/>
              <a:gd name="connsiteX1929" fmla="*/ 63653 w 18288001"/>
              <a:gd name="connsiteY1929" fmla="*/ 9215757 h 9710532"/>
              <a:gd name="connsiteX1930" fmla="*/ 6393033 w 18288001"/>
              <a:gd name="connsiteY1930" fmla="*/ 9215678 h 9710532"/>
              <a:gd name="connsiteX1931" fmla="*/ 6390109 w 18288001"/>
              <a:gd name="connsiteY1931" fmla="*/ 9215962 h 9710532"/>
              <a:gd name="connsiteX1932" fmla="*/ 6389725 w 18288001"/>
              <a:gd name="connsiteY1932" fmla="*/ 9216678 h 9710532"/>
              <a:gd name="connsiteX1933" fmla="*/ 6784044 w 18288001"/>
              <a:gd name="connsiteY1933" fmla="*/ 9209381 h 9710532"/>
              <a:gd name="connsiteX1934" fmla="*/ 6771727 w 18288001"/>
              <a:gd name="connsiteY1934" fmla="*/ 9209570 h 9710532"/>
              <a:gd name="connsiteX1935" fmla="*/ 6775475 w 18288001"/>
              <a:gd name="connsiteY1935" fmla="*/ 9211579 h 9710532"/>
              <a:gd name="connsiteX1936" fmla="*/ 6783946 w 18288001"/>
              <a:gd name="connsiteY1936" fmla="*/ 9210485 h 9710532"/>
              <a:gd name="connsiteX1937" fmla="*/ 284225 w 18288001"/>
              <a:gd name="connsiteY1937" fmla="*/ 9207770 h 9710532"/>
              <a:gd name="connsiteX1938" fmla="*/ 287475 w 18288001"/>
              <a:gd name="connsiteY1938" fmla="*/ 9218524 h 9710532"/>
              <a:gd name="connsiteX1939" fmla="*/ 298228 w 18288001"/>
              <a:gd name="connsiteY1939" fmla="*/ 9215273 h 9710532"/>
              <a:gd name="connsiteX1940" fmla="*/ 284225 w 18288001"/>
              <a:gd name="connsiteY1940" fmla="*/ 9207770 h 9710532"/>
              <a:gd name="connsiteX1941" fmla="*/ 17667853 w 18288001"/>
              <a:gd name="connsiteY1941" fmla="*/ 9195552 h 9710532"/>
              <a:gd name="connsiteX1942" fmla="*/ 17635593 w 18288001"/>
              <a:gd name="connsiteY1942" fmla="*/ 9205303 h 9710532"/>
              <a:gd name="connsiteX1943" fmla="*/ 17644221 w 18288001"/>
              <a:gd name="connsiteY1943" fmla="*/ 9214431 h 9710532"/>
              <a:gd name="connsiteX1944" fmla="*/ 17654973 w 18288001"/>
              <a:gd name="connsiteY1944" fmla="*/ 9211182 h 9710532"/>
              <a:gd name="connsiteX1945" fmla="*/ 17671105 w 18288001"/>
              <a:gd name="connsiteY1945" fmla="*/ 9206305 h 9710532"/>
              <a:gd name="connsiteX1946" fmla="*/ 17681859 w 18288001"/>
              <a:gd name="connsiteY1946" fmla="*/ 9203055 h 9710532"/>
              <a:gd name="connsiteX1947" fmla="*/ 17703365 w 18288001"/>
              <a:gd name="connsiteY1947" fmla="*/ 9196554 h 9710532"/>
              <a:gd name="connsiteX1948" fmla="*/ 17667853 w 18288001"/>
              <a:gd name="connsiteY1948" fmla="*/ 9195552 h 9710532"/>
              <a:gd name="connsiteX1949" fmla="*/ 17771135 w 18288001"/>
              <a:gd name="connsiteY1949" fmla="*/ 9187806 h 9710532"/>
              <a:gd name="connsiteX1950" fmla="*/ 17728123 w 18288001"/>
              <a:gd name="connsiteY1950" fmla="*/ 9200806 h 9710532"/>
              <a:gd name="connsiteX1951" fmla="*/ 17747505 w 18288001"/>
              <a:gd name="connsiteY1951" fmla="*/ 9206686 h 9710532"/>
              <a:gd name="connsiteX1952" fmla="*/ 17752267 w 18288001"/>
              <a:gd name="connsiteY1952" fmla="*/ 9205247 h 9710532"/>
              <a:gd name="connsiteX1953" fmla="*/ 17750719 w 18288001"/>
              <a:gd name="connsiteY1953" fmla="*/ 9199471 h 9710532"/>
              <a:gd name="connsiteX1954" fmla="*/ 17763025 w 18288001"/>
              <a:gd name="connsiteY1954" fmla="*/ 9201990 h 9710532"/>
              <a:gd name="connsiteX1955" fmla="*/ 17763027 w 18288001"/>
              <a:gd name="connsiteY1955" fmla="*/ 9201995 h 9710532"/>
              <a:gd name="connsiteX1956" fmla="*/ 17763635 w 18288001"/>
              <a:gd name="connsiteY1956" fmla="*/ 9201811 h 9710532"/>
              <a:gd name="connsiteX1957" fmla="*/ 17773915 w 18288001"/>
              <a:gd name="connsiteY1957" fmla="*/ 9207317 h 9710532"/>
              <a:gd name="connsiteX1958" fmla="*/ 17778787 w 18288001"/>
              <a:gd name="connsiteY1958" fmla="*/ 9208966 h 9710532"/>
              <a:gd name="connsiteX1959" fmla="*/ 17788393 w 18288001"/>
              <a:gd name="connsiteY1959" fmla="*/ 9206063 h 9710532"/>
              <a:gd name="connsiteX1960" fmla="*/ 17798873 w 18288001"/>
              <a:gd name="connsiteY1960" fmla="*/ 9205553 h 9710532"/>
              <a:gd name="connsiteX1961" fmla="*/ 17797033 w 18288001"/>
              <a:gd name="connsiteY1961" fmla="*/ 9198692 h 9710532"/>
              <a:gd name="connsiteX1962" fmla="*/ 17808137 w 18288001"/>
              <a:gd name="connsiteY1962" fmla="*/ 9205103 h 9710532"/>
              <a:gd name="connsiteX1963" fmla="*/ 17811525 w 18288001"/>
              <a:gd name="connsiteY1963" fmla="*/ 9204940 h 9710532"/>
              <a:gd name="connsiteX1964" fmla="*/ 17845411 w 18288001"/>
              <a:gd name="connsiteY1964" fmla="*/ 9200567 h 9710532"/>
              <a:gd name="connsiteX1965" fmla="*/ 17771135 w 18288001"/>
              <a:gd name="connsiteY1965" fmla="*/ 9187806 h 9710532"/>
              <a:gd name="connsiteX1966" fmla="*/ 17888425 w 18288001"/>
              <a:gd name="connsiteY1966" fmla="*/ 9187565 h 9710532"/>
              <a:gd name="connsiteX1967" fmla="*/ 17883049 w 18288001"/>
              <a:gd name="connsiteY1967" fmla="*/ 9189190 h 9710532"/>
              <a:gd name="connsiteX1968" fmla="*/ 17880923 w 18288001"/>
              <a:gd name="connsiteY1968" fmla="*/ 9201568 h 9710532"/>
              <a:gd name="connsiteX1969" fmla="*/ 17888425 w 18288001"/>
              <a:gd name="connsiteY1969" fmla="*/ 9187565 h 9710532"/>
              <a:gd name="connsiteX1970" fmla="*/ 17990241 w 18288001"/>
              <a:gd name="connsiteY1970" fmla="*/ 9184664 h 9710532"/>
              <a:gd name="connsiteX1971" fmla="*/ 17982583 w 18288001"/>
              <a:gd name="connsiteY1971" fmla="*/ 9188445 h 9710532"/>
              <a:gd name="connsiteX1972" fmla="*/ 17959451 w 18288001"/>
              <a:gd name="connsiteY1972" fmla="*/ 9189568 h 9710532"/>
              <a:gd name="connsiteX1973" fmla="*/ 17948693 w 18288001"/>
              <a:gd name="connsiteY1973" fmla="*/ 9192819 h 9710532"/>
              <a:gd name="connsiteX1974" fmla="*/ 17951947 w 18288001"/>
              <a:gd name="connsiteY1974" fmla="*/ 9203575 h 9710532"/>
              <a:gd name="connsiteX1975" fmla="*/ 17973455 w 18288001"/>
              <a:gd name="connsiteY1975" fmla="*/ 9197073 h 9710532"/>
              <a:gd name="connsiteX1976" fmla="*/ 17989587 w 18288001"/>
              <a:gd name="connsiteY1976" fmla="*/ 9192198 h 9710532"/>
              <a:gd name="connsiteX1977" fmla="*/ 17994961 w 18288001"/>
              <a:gd name="connsiteY1977" fmla="*/ 9190572 h 9710532"/>
              <a:gd name="connsiteX1978" fmla="*/ 17990241 w 18288001"/>
              <a:gd name="connsiteY1978" fmla="*/ 9184664 h 9710532"/>
              <a:gd name="connsiteX1979" fmla="*/ 17899179 w 18288001"/>
              <a:gd name="connsiteY1979" fmla="*/ 9184315 h 9710532"/>
              <a:gd name="connsiteX1980" fmla="*/ 17902431 w 18288001"/>
              <a:gd name="connsiteY1980" fmla="*/ 9195067 h 9710532"/>
              <a:gd name="connsiteX1981" fmla="*/ 17913185 w 18288001"/>
              <a:gd name="connsiteY1981" fmla="*/ 9191817 h 9710532"/>
              <a:gd name="connsiteX1982" fmla="*/ 18109001 w 18288001"/>
              <a:gd name="connsiteY1982" fmla="*/ 9179576 h 9710532"/>
              <a:gd name="connsiteX1983" fmla="*/ 18051981 w 18288001"/>
              <a:gd name="connsiteY1983" fmla="*/ 9185075 h 9710532"/>
              <a:gd name="connsiteX1984" fmla="*/ 18016469 w 18288001"/>
              <a:gd name="connsiteY1984" fmla="*/ 9184071 h 9710532"/>
              <a:gd name="connsiteX1985" fmla="*/ 18008965 w 18288001"/>
              <a:gd name="connsiteY1985" fmla="*/ 9198076 h 9710532"/>
              <a:gd name="connsiteX1986" fmla="*/ 18025095 w 18288001"/>
              <a:gd name="connsiteY1986" fmla="*/ 9193200 h 9710532"/>
              <a:gd name="connsiteX1987" fmla="*/ 18041225 w 18288001"/>
              <a:gd name="connsiteY1987" fmla="*/ 9188325 h 9710532"/>
              <a:gd name="connsiteX1988" fmla="*/ 18055231 w 18288001"/>
              <a:gd name="connsiteY1988" fmla="*/ 9195829 h 9710532"/>
              <a:gd name="connsiteX1989" fmla="*/ 18076741 w 18288001"/>
              <a:gd name="connsiteY1989" fmla="*/ 9189327 h 9710532"/>
              <a:gd name="connsiteX1990" fmla="*/ 18083741 w 18288001"/>
              <a:gd name="connsiteY1990" fmla="*/ 9193078 h 9710532"/>
              <a:gd name="connsiteX1991" fmla="*/ 18101497 w 18288001"/>
              <a:gd name="connsiteY1991" fmla="*/ 9193580 h 9710532"/>
              <a:gd name="connsiteX1992" fmla="*/ 18106871 w 18288001"/>
              <a:gd name="connsiteY1992" fmla="*/ 9191955 h 9710532"/>
              <a:gd name="connsiteX1993" fmla="*/ 18120877 w 18288001"/>
              <a:gd name="connsiteY1993" fmla="*/ 9199457 h 9710532"/>
              <a:gd name="connsiteX1994" fmla="*/ 18140259 w 18288001"/>
              <a:gd name="connsiteY1994" fmla="*/ 9205337 h 9710532"/>
              <a:gd name="connsiteX1995" fmla="*/ 18147759 w 18288001"/>
              <a:gd name="connsiteY1995" fmla="*/ 9191332 h 9710532"/>
              <a:gd name="connsiteX1996" fmla="*/ 18133759 w 18288001"/>
              <a:gd name="connsiteY1996" fmla="*/ 9183829 h 9710532"/>
              <a:gd name="connsiteX1997" fmla="*/ 18123003 w 18288001"/>
              <a:gd name="connsiteY1997" fmla="*/ 9187080 h 9710532"/>
              <a:gd name="connsiteX1998" fmla="*/ 18109001 w 18288001"/>
              <a:gd name="connsiteY1998" fmla="*/ 9179576 h 9710532"/>
              <a:gd name="connsiteX1999" fmla="*/ 18201529 w 18288001"/>
              <a:gd name="connsiteY1999" fmla="*/ 9175080 h 9710532"/>
              <a:gd name="connsiteX2000" fmla="*/ 18180023 w 18288001"/>
              <a:gd name="connsiteY2000" fmla="*/ 9181581 h 9710532"/>
              <a:gd name="connsiteX2001" fmla="*/ 18204781 w 18288001"/>
              <a:gd name="connsiteY2001" fmla="*/ 9185834 h 9710532"/>
              <a:gd name="connsiteX2002" fmla="*/ 18201529 w 18288001"/>
              <a:gd name="connsiteY2002" fmla="*/ 9175080 h 9710532"/>
              <a:gd name="connsiteX2003" fmla="*/ 18127257 w 18288001"/>
              <a:gd name="connsiteY2003" fmla="*/ 9162321 h 9710532"/>
              <a:gd name="connsiteX2004" fmla="*/ 18141259 w 18288001"/>
              <a:gd name="connsiteY2004" fmla="*/ 9169826 h 9710532"/>
              <a:gd name="connsiteX2005" fmla="*/ 18152015 w 18288001"/>
              <a:gd name="connsiteY2005" fmla="*/ 9166575 h 9710532"/>
              <a:gd name="connsiteX2006" fmla="*/ 17627847 w 18288001"/>
              <a:gd name="connsiteY2006" fmla="*/ 9102020 h 9710532"/>
              <a:gd name="connsiteX2007" fmla="*/ 17620343 w 18288001"/>
              <a:gd name="connsiteY2007" fmla="*/ 9116022 h 9710532"/>
              <a:gd name="connsiteX2008" fmla="*/ 17631097 w 18288001"/>
              <a:gd name="connsiteY2008" fmla="*/ 9112771 h 9710532"/>
              <a:gd name="connsiteX2009" fmla="*/ 18001221 w 18288001"/>
              <a:gd name="connsiteY2009" fmla="*/ 9094793 h 9710532"/>
              <a:gd name="connsiteX2010" fmla="*/ 17992091 w 18288001"/>
              <a:gd name="connsiteY2010" fmla="*/ 9103417 h 9710532"/>
              <a:gd name="connsiteX2011" fmla="*/ 18006095 w 18288001"/>
              <a:gd name="connsiteY2011" fmla="*/ 9110923 h 9710532"/>
              <a:gd name="connsiteX2012" fmla="*/ 18014567 w 18288001"/>
              <a:gd name="connsiteY2012" fmla="*/ 9109828 h 9710532"/>
              <a:gd name="connsiteX2013" fmla="*/ 18015223 w 18288001"/>
              <a:gd name="connsiteY2013" fmla="*/ 9102296 h 9710532"/>
              <a:gd name="connsiteX2014" fmla="*/ 18001221 w 18288001"/>
              <a:gd name="connsiteY2014" fmla="*/ 9094793 h 9710532"/>
              <a:gd name="connsiteX2015" fmla="*/ 18115257 w 18288001"/>
              <a:gd name="connsiteY2015" fmla="*/ 9083795 h 9710532"/>
              <a:gd name="connsiteX2016" fmla="*/ 18107755 w 18288001"/>
              <a:gd name="connsiteY2016" fmla="*/ 9097799 h 9710532"/>
              <a:gd name="connsiteX2017" fmla="*/ 18118507 w 18288001"/>
              <a:gd name="connsiteY2017" fmla="*/ 9094550 h 9710532"/>
              <a:gd name="connsiteX2018" fmla="*/ 18122259 w 18288001"/>
              <a:gd name="connsiteY2018" fmla="*/ 9087546 h 9710532"/>
              <a:gd name="connsiteX2019" fmla="*/ 18115257 w 18288001"/>
              <a:gd name="connsiteY2019" fmla="*/ 9083795 h 9710532"/>
              <a:gd name="connsiteX2020" fmla="*/ 18213823 w 18288001"/>
              <a:gd name="connsiteY2020" fmla="*/ 9070141 h 9710532"/>
              <a:gd name="connsiteX2021" fmla="*/ 18207789 w 18288001"/>
              <a:gd name="connsiteY2021" fmla="*/ 9079299 h 9710532"/>
              <a:gd name="connsiteX2022" fmla="*/ 18211039 w 18288001"/>
              <a:gd name="connsiteY2022" fmla="*/ 9090054 h 9710532"/>
              <a:gd name="connsiteX2023" fmla="*/ 18216917 w 18288001"/>
              <a:gd name="connsiteY2023" fmla="*/ 9070672 h 9710532"/>
              <a:gd name="connsiteX2024" fmla="*/ 18213823 w 18288001"/>
              <a:gd name="connsiteY2024" fmla="*/ 9070141 h 9710532"/>
              <a:gd name="connsiteX2025" fmla="*/ 18230433 w 18288001"/>
              <a:gd name="connsiteY2025" fmla="*/ 7018627 h 9710532"/>
              <a:gd name="connsiteX2026" fmla="*/ 18222931 w 18288001"/>
              <a:gd name="connsiteY2026" fmla="*/ 7032630 h 9710532"/>
              <a:gd name="connsiteX2027" fmla="*/ 18244439 w 18288001"/>
              <a:gd name="connsiteY2027" fmla="*/ 7026128 h 9710532"/>
              <a:gd name="connsiteX2028" fmla="*/ 18046241 w 18288001"/>
              <a:gd name="connsiteY2028" fmla="*/ 7003533 h 9710532"/>
              <a:gd name="connsiteX2029" fmla="*/ 18043363 w 18288001"/>
              <a:gd name="connsiteY2029" fmla="*/ 7008515 h 9710532"/>
              <a:gd name="connsiteX2030" fmla="*/ 18048281 w 18288001"/>
              <a:gd name="connsiteY2030" fmla="*/ 7011150 h 9710532"/>
              <a:gd name="connsiteX2031" fmla="*/ 17773395 w 18288001"/>
              <a:gd name="connsiteY2031" fmla="*/ 6983597 h 9710532"/>
              <a:gd name="connsiteX2032" fmla="*/ 17762545 w 18288001"/>
              <a:gd name="connsiteY2032" fmla="*/ 6986505 h 9710532"/>
              <a:gd name="connsiteX2033" fmla="*/ 17765451 w 18288001"/>
              <a:gd name="connsiteY2033" fmla="*/ 6997356 h 9710532"/>
              <a:gd name="connsiteX2034" fmla="*/ 17773395 w 18288001"/>
              <a:gd name="connsiteY2034" fmla="*/ 6983597 h 9710532"/>
              <a:gd name="connsiteX2035" fmla="*/ 17966591 w 18288001"/>
              <a:gd name="connsiteY2035" fmla="*/ 6966723 h 9710532"/>
              <a:gd name="connsiteX2036" fmla="*/ 17944891 w 18288001"/>
              <a:gd name="connsiteY2036" fmla="*/ 6972537 h 9710532"/>
              <a:gd name="connsiteX2037" fmla="*/ 17958649 w 18288001"/>
              <a:gd name="connsiteY2037" fmla="*/ 6980480 h 9710532"/>
              <a:gd name="connsiteX2038" fmla="*/ 17980351 w 18288001"/>
              <a:gd name="connsiteY2038" fmla="*/ 6974665 h 9710532"/>
              <a:gd name="connsiteX2039" fmla="*/ 17966591 w 18288001"/>
              <a:gd name="connsiteY2039" fmla="*/ 6966723 h 9710532"/>
              <a:gd name="connsiteX2040" fmla="*/ 17550539 w 18288001"/>
              <a:gd name="connsiteY2040" fmla="*/ 6950268 h 9710532"/>
              <a:gd name="connsiteX2041" fmla="*/ 17541151 w 18288001"/>
              <a:gd name="connsiteY2041" fmla="*/ 6950411 h 9710532"/>
              <a:gd name="connsiteX2042" fmla="*/ 17543957 w 18288001"/>
              <a:gd name="connsiteY2042" fmla="*/ 6952032 h 9710532"/>
              <a:gd name="connsiteX2043" fmla="*/ 17650969 w 18288001"/>
              <a:gd name="connsiteY2043" fmla="*/ 6945845 h 9710532"/>
              <a:gd name="connsiteX2044" fmla="*/ 17615863 w 18288001"/>
              <a:gd name="connsiteY2044" fmla="*/ 6946187 h 9710532"/>
              <a:gd name="connsiteX2045" fmla="*/ 17603313 w 18288001"/>
              <a:gd name="connsiteY2045" fmla="*/ 6947127 h 9710532"/>
              <a:gd name="connsiteX2046" fmla="*/ 17601121 w 18288001"/>
              <a:gd name="connsiteY2046" fmla="*/ 6948344 h 9710532"/>
              <a:gd name="connsiteX2047" fmla="*/ 17631157 w 18288001"/>
              <a:gd name="connsiteY2047" fmla="*/ 6951926 h 9710532"/>
              <a:gd name="connsiteX2048" fmla="*/ 17650341 w 18288001"/>
              <a:gd name="connsiteY2048" fmla="*/ 6958417 h 9710532"/>
              <a:gd name="connsiteX2049" fmla="*/ 17696655 w 18288001"/>
              <a:gd name="connsiteY2049" fmla="*/ 6957638 h 9710532"/>
              <a:gd name="connsiteX2050" fmla="*/ 17710415 w 18288001"/>
              <a:gd name="connsiteY2050" fmla="*/ 6965582 h 9710532"/>
              <a:gd name="connsiteX2051" fmla="*/ 17756729 w 18288001"/>
              <a:gd name="connsiteY2051" fmla="*/ 6964803 h 9710532"/>
              <a:gd name="connsiteX2052" fmla="*/ 17778431 w 18288001"/>
              <a:gd name="connsiteY2052" fmla="*/ 6958987 h 9710532"/>
              <a:gd name="connsiteX2053" fmla="*/ 17782405 w 18288001"/>
              <a:gd name="connsiteY2053" fmla="*/ 6952107 h 9710532"/>
              <a:gd name="connsiteX2054" fmla="*/ 17800135 w 18288001"/>
              <a:gd name="connsiteY2054" fmla="*/ 6953172 h 9710532"/>
              <a:gd name="connsiteX2055" fmla="*/ 17824745 w 18288001"/>
              <a:gd name="connsiteY2055" fmla="*/ 6958207 h 9710532"/>
              <a:gd name="connsiteX2056" fmla="*/ 17838505 w 18288001"/>
              <a:gd name="connsiteY2056" fmla="*/ 6966152 h 9710532"/>
              <a:gd name="connsiteX2057" fmla="*/ 17819709 w 18288001"/>
              <a:gd name="connsiteY2057" fmla="*/ 6982818 h 9710532"/>
              <a:gd name="connsiteX2058" fmla="*/ 17833469 w 18288001"/>
              <a:gd name="connsiteY2058" fmla="*/ 6990762 h 9710532"/>
              <a:gd name="connsiteX2059" fmla="*/ 17947797 w 18288001"/>
              <a:gd name="connsiteY2059" fmla="*/ 6983388 h 9710532"/>
              <a:gd name="connsiteX2060" fmla="*/ 17923187 w 18288001"/>
              <a:gd name="connsiteY2060" fmla="*/ 6978353 h 9710532"/>
              <a:gd name="connsiteX2061" fmla="*/ 17876873 w 18288001"/>
              <a:gd name="connsiteY2061" fmla="*/ 6979132 h 9710532"/>
              <a:gd name="connsiteX2062" fmla="*/ 17864569 w 18288001"/>
              <a:gd name="connsiteY2062" fmla="*/ 6976613 h 9710532"/>
              <a:gd name="connsiteX2063" fmla="*/ 17855169 w 18288001"/>
              <a:gd name="connsiteY2063" fmla="*/ 6984948 h 9710532"/>
              <a:gd name="connsiteX2064" fmla="*/ 17852261 w 18288001"/>
              <a:gd name="connsiteY2064" fmla="*/ 6974096 h 9710532"/>
              <a:gd name="connsiteX2065" fmla="*/ 17860207 w 18288001"/>
              <a:gd name="connsiteY2065" fmla="*/ 6960336 h 9710532"/>
              <a:gd name="connsiteX2066" fmla="*/ 17881909 w 18288001"/>
              <a:gd name="connsiteY2066" fmla="*/ 6954521 h 9710532"/>
              <a:gd name="connsiteX2067" fmla="*/ 17889621 w 18288001"/>
              <a:gd name="connsiteY2067" fmla="*/ 6953347 h 9710532"/>
              <a:gd name="connsiteX2068" fmla="*/ 17909941 w 18288001"/>
              <a:gd name="connsiteY2068" fmla="*/ 6952360 h 9710532"/>
              <a:gd name="connsiteX2069" fmla="*/ 17917371 w 18288001"/>
              <a:gd name="connsiteY2069" fmla="*/ 6956650 h 9710532"/>
              <a:gd name="connsiteX2070" fmla="*/ 17932391 w 18288001"/>
              <a:gd name="connsiteY2070" fmla="*/ 6958440 h 9710532"/>
              <a:gd name="connsiteX2071" fmla="*/ 17945405 w 18288001"/>
              <a:gd name="connsiteY2071" fmla="*/ 6950637 h 9710532"/>
              <a:gd name="connsiteX2072" fmla="*/ 17909941 w 18288001"/>
              <a:gd name="connsiteY2072" fmla="*/ 6952360 h 9710532"/>
              <a:gd name="connsiteX2073" fmla="*/ 17907053 w 18288001"/>
              <a:gd name="connsiteY2073" fmla="*/ 6950692 h 9710532"/>
              <a:gd name="connsiteX2074" fmla="*/ 17889621 w 18288001"/>
              <a:gd name="connsiteY2074" fmla="*/ 6953347 h 9710532"/>
              <a:gd name="connsiteX2075" fmla="*/ 17859065 w 18288001"/>
              <a:gd name="connsiteY2075" fmla="*/ 6954831 h 9710532"/>
              <a:gd name="connsiteX2076" fmla="*/ 17845063 w 18288001"/>
              <a:gd name="connsiteY2076" fmla="*/ 6947329 h 9710532"/>
              <a:gd name="connsiteX2077" fmla="*/ 17821931 w 18288001"/>
              <a:gd name="connsiteY2077" fmla="*/ 6948452 h 9710532"/>
              <a:gd name="connsiteX2078" fmla="*/ 17763287 w 18288001"/>
              <a:gd name="connsiteY2078" fmla="*/ 6948573 h 9710532"/>
              <a:gd name="connsiteX2079" fmla="*/ 17674505 w 18288001"/>
              <a:gd name="connsiteY2079" fmla="*/ 6946067 h 9710532"/>
              <a:gd name="connsiteX2080" fmla="*/ 17650969 w 18288001"/>
              <a:gd name="connsiteY2080" fmla="*/ 6945845 h 9710532"/>
              <a:gd name="connsiteX2081" fmla="*/ 17761037 w 18288001"/>
              <a:gd name="connsiteY2081" fmla="*/ 6902307 h 9710532"/>
              <a:gd name="connsiteX2082" fmla="*/ 17714773 w 18288001"/>
              <a:gd name="connsiteY2082" fmla="*/ 6904555 h 9710532"/>
              <a:gd name="connsiteX2083" fmla="*/ 17728775 w 18288001"/>
              <a:gd name="connsiteY2083" fmla="*/ 6912058 h 9710532"/>
              <a:gd name="connsiteX2084" fmla="*/ 17750283 w 18288001"/>
              <a:gd name="connsiteY2084" fmla="*/ 6905557 h 9710532"/>
              <a:gd name="connsiteX2085" fmla="*/ 17960103 w 18288001"/>
              <a:gd name="connsiteY2085" fmla="*/ 6900819 h 9710532"/>
              <a:gd name="connsiteX2086" fmla="*/ 17956099 w 18288001"/>
              <a:gd name="connsiteY2086" fmla="*/ 6902032 h 9710532"/>
              <a:gd name="connsiteX2087" fmla="*/ 17960549 w 18288001"/>
              <a:gd name="connsiteY2087" fmla="*/ 6902299 h 9710532"/>
              <a:gd name="connsiteX2088" fmla="*/ 17807303 w 18288001"/>
              <a:gd name="connsiteY2088" fmla="*/ 6900060 h 9710532"/>
              <a:gd name="connsiteX2089" fmla="*/ 17799755 w 18288001"/>
              <a:gd name="connsiteY2089" fmla="*/ 6902341 h 9710532"/>
              <a:gd name="connsiteX2090" fmla="*/ 17806187 w 18288001"/>
              <a:gd name="connsiteY2090" fmla="*/ 6902144 h 9710532"/>
              <a:gd name="connsiteX2091" fmla="*/ 17412183 w 18288001"/>
              <a:gd name="connsiteY2091" fmla="*/ 6894295 h 9710532"/>
              <a:gd name="connsiteX2092" fmla="*/ 17410323 w 18288001"/>
              <a:gd name="connsiteY2092" fmla="*/ 6894794 h 9710532"/>
              <a:gd name="connsiteX2093" fmla="*/ 17412293 w 18288001"/>
              <a:gd name="connsiteY2093" fmla="*/ 6894698 h 9710532"/>
              <a:gd name="connsiteX2094" fmla="*/ 18098897 w 18288001"/>
              <a:gd name="connsiteY2094" fmla="*/ 6894076 h 9710532"/>
              <a:gd name="connsiteX2095" fmla="*/ 18082755 w 18288001"/>
              <a:gd name="connsiteY2095" fmla="*/ 6898957 h 9710532"/>
              <a:gd name="connsiteX2096" fmla="*/ 18088087 w 18288001"/>
              <a:gd name="connsiteY2096" fmla="*/ 6899276 h 9710532"/>
              <a:gd name="connsiteX2097" fmla="*/ 18080951 w 18288001"/>
              <a:gd name="connsiteY2097" fmla="*/ 6901188 h 9710532"/>
              <a:gd name="connsiteX2098" fmla="*/ 18102149 w 18288001"/>
              <a:gd name="connsiteY2098" fmla="*/ 6904832 h 9710532"/>
              <a:gd name="connsiteX2099" fmla="*/ 18099731 w 18288001"/>
              <a:gd name="connsiteY2099" fmla="*/ 6896827 h 9710532"/>
              <a:gd name="connsiteX2100" fmla="*/ 18098937 w 18288001"/>
              <a:gd name="connsiteY2100" fmla="*/ 6896369 h 9710532"/>
              <a:gd name="connsiteX2101" fmla="*/ 18099603 w 18288001"/>
              <a:gd name="connsiteY2101" fmla="*/ 6896410 h 9710532"/>
              <a:gd name="connsiteX2102" fmla="*/ 17485625 w 18288001"/>
              <a:gd name="connsiteY2102" fmla="*/ 6886248 h 9710532"/>
              <a:gd name="connsiteX2103" fmla="*/ 17469347 w 18288001"/>
              <a:gd name="connsiteY2103" fmla="*/ 6890610 h 9710532"/>
              <a:gd name="connsiteX2104" fmla="*/ 17458495 w 18288001"/>
              <a:gd name="connsiteY2104" fmla="*/ 6893517 h 9710532"/>
              <a:gd name="connsiteX2105" fmla="*/ 17423033 w 18288001"/>
              <a:gd name="connsiteY2105" fmla="*/ 6891388 h 9710532"/>
              <a:gd name="connsiteX2106" fmla="*/ 17423767 w 18288001"/>
              <a:gd name="connsiteY2106" fmla="*/ 6894141 h 9710532"/>
              <a:gd name="connsiteX2107" fmla="*/ 17441433 w 18288001"/>
              <a:gd name="connsiteY2107" fmla="*/ 6893281 h 9710532"/>
              <a:gd name="connsiteX2108" fmla="*/ 17466191 w 18288001"/>
              <a:gd name="connsiteY2108" fmla="*/ 6897535 h 9710532"/>
              <a:gd name="connsiteX2109" fmla="*/ 17496305 w 18288001"/>
              <a:gd name="connsiteY2109" fmla="*/ 6888434 h 9710532"/>
              <a:gd name="connsiteX2110" fmla="*/ 17270335 w 18288001"/>
              <a:gd name="connsiteY2110" fmla="*/ 6885782 h 9710532"/>
              <a:gd name="connsiteX2111" fmla="*/ 17248631 w 18288001"/>
              <a:gd name="connsiteY2111" fmla="*/ 6891598 h 9710532"/>
              <a:gd name="connsiteX2112" fmla="*/ 17260479 w 18288001"/>
              <a:gd name="connsiteY2112" fmla="*/ 6898438 h 9710532"/>
              <a:gd name="connsiteX2113" fmla="*/ 17266677 w 18288001"/>
              <a:gd name="connsiteY2113" fmla="*/ 6898393 h 9710532"/>
              <a:gd name="connsiteX2114" fmla="*/ 17294945 w 18288001"/>
              <a:gd name="connsiteY2114" fmla="*/ 6890818 h 9710532"/>
              <a:gd name="connsiteX2115" fmla="*/ 17282639 w 18288001"/>
              <a:gd name="connsiteY2115" fmla="*/ 6888300 h 9710532"/>
              <a:gd name="connsiteX2116" fmla="*/ 17270335 w 18288001"/>
              <a:gd name="connsiteY2116" fmla="*/ 6885782 h 9710532"/>
              <a:gd name="connsiteX2117" fmla="*/ 17592345 w 18288001"/>
              <a:gd name="connsiteY2117" fmla="*/ 6882878 h 9710532"/>
              <a:gd name="connsiteX2118" fmla="*/ 17590985 w 18288001"/>
              <a:gd name="connsiteY2118" fmla="*/ 6883290 h 9710532"/>
              <a:gd name="connsiteX2119" fmla="*/ 17604987 w 18288001"/>
              <a:gd name="connsiteY2119" fmla="*/ 6890792 h 9710532"/>
              <a:gd name="connsiteX2120" fmla="*/ 17603763 w 18288001"/>
              <a:gd name="connsiteY2120" fmla="*/ 6886742 h 9710532"/>
              <a:gd name="connsiteX2121" fmla="*/ 18081645 w 18288001"/>
              <a:gd name="connsiteY2121" fmla="*/ 6875820 h 9710532"/>
              <a:gd name="connsiteX2122" fmla="*/ 18060135 w 18288001"/>
              <a:gd name="connsiteY2122" fmla="*/ 6882322 h 9710532"/>
              <a:gd name="connsiteX2123" fmla="*/ 18036383 w 18288001"/>
              <a:gd name="connsiteY2123" fmla="*/ 6878240 h 9710532"/>
              <a:gd name="connsiteX2124" fmla="*/ 18035959 w 18288001"/>
              <a:gd name="connsiteY2124" fmla="*/ 6878353 h 9710532"/>
              <a:gd name="connsiteX2125" fmla="*/ 18025105 w 18288001"/>
              <a:gd name="connsiteY2125" fmla="*/ 6881261 h 9710532"/>
              <a:gd name="connsiteX2126" fmla="*/ 18012867 w 18288001"/>
              <a:gd name="connsiteY2126" fmla="*/ 6884538 h 9710532"/>
              <a:gd name="connsiteX2127" fmla="*/ 18013871 w 18288001"/>
              <a:gd name="connsiteY2127" fmla="*/ 6884569 h 9710532"/>
              <a:gd name="connsiteX2128" fmla="*/ 18040255 w 18288001"/>
              <a:gd name="connsiteY2128" fmla="*/ 6894197 h 9710532"/>
              <a:gd name="connsiteX2129" fmla="*/ 18063385 w 18288001"/>
              <a:gd name="connsiteY2129" fmla="*/ 6893074 h 9710532"/>
              <a:gd name="connsiteX2130" fmla="*/ 18163421 w 18288001"/>
              <a:gd name="connsiteY2130" fmla="*/ 6874576 h 9710532"/>
              <a:gd name="connsiteX2131" fmla="*/ 18166671 w 18288001"/>
              <a:gd name="connsiteY2131" fmla="*/ 6885330 h 9710532"/>
              <a:gd name="connsiteX2132" fmla="*/ 18180677 w 18288001"/>
              <a:gd name="connsiteY2132" fmla="*/ 6892831 h 9710532"/>
              <a:gd name="connsiteX2133" fmla="*/ 17417219 w 18288001"/>
              <a:gd name="connsiteY2133" fmla="*/ 6869684 h 9710532"/>
              <a:gd name="connsiteX2134" fmla="*/ 17444739 w 18288001"/>
              <a:gd name="connsiteY2134" fmla="*/ 6885572 h 9710532"/>
              <a:gd name="connsiteX2135" fmla="*/ 17442411 w 18288001"/>
              <a:gd name="connsiteY2135" fmla="*/ 6876898 h 9710532"/>
              <a:gd name="connsiteX2136" fmla="*/ 17429587 w 18288001"/>
              <a:gd name="connsiteY2136" fmla="*/ 6872216 h 9710532"/>
              <a:gd name="connsiteX2137" fmla="*/ 17429523 w 18288001"/>
              <a:gd name="connsiteY2137" fmla="*/ 6872203 h 9710532"/>
              <a:gd name="connsiteX2138" fmla="*/ 17417219 w 18288001"/>
              <a:gd name="connsiteY2138" fmla="*/ 6869684 h 9710532"/>
              <a:gd name="connsiteX2139" fmla="*/ 16888697 w 18288001"/>
              <a:gd name="connsiteY2139" fmla="*/ 6866686 h 9710532"/>
              <a:gd name="connsiteX2140" fmla="*/ 16895467 w 18288001"/>
              <a:gd name="connsiteY2140" fmla="*/ 6875737 h 9710532"/>
              <a:gd name="connsiteX2141" fmla="*/ 16906223 w 18288001"/>
              <a:gd name="connsiteY2141" fmla="*/ 6875556 h 9710532"/>
              <a:gd name="connsiteX2142" fmla="*/ 16899029 w 18288001"/>
              <a:gd name="connsiteY2142" fmla="*/ 6867944 h 9710532"/>
              <a:gd name="connsiteX2143" fmla="*/ 16882529 w 18288001"/>
              <a:gd name="connsiteY2143" fmla="*/ 6858443 h 9710532"/>
              <a:gd name="connsiteX2144" fmla="*/ 16886401 w 18288001"/>
              <a:gd name="connsiteY2144" fmla="*/ 6863621 h 9710532"/>
              <a:gd name="connsiteX2145" fmla="*/ 16889281 w 18288001"/>
              <a:gd name="connsiteY2145" fmla="*/ 6859756 h 9710532"/>
              <a:gd name="connsiteX2146" fmla="*/ 16890041 w 18288001"/>
              <a:gd name="connsiteY2146" fmla="*/ 6859734 h 9710532"/>
              <a:gd name="connsiteX2147" fmla="*/ 17698395 w 18288001"/>
              <a:gd name="connsiteY2147" fmla="*/ 6855225 h 9710532"/>
              <a:gd name="connsiteX2148" fmla="*/ 17677011 w 18288001"/>
              <a:gd name="connsiteY2148" fmla="*/ 6857288 h 9710532"/>
              <a:gd name="connsiteX2149" fmla="*/ 17674925 w 18288001"/>
              <a:gd name="connsiteY2149" fmla="*/ 6861182 h 9710532"/>
              <a:gd name="connsiteX2150" fmla="*/ 17705949 w 18288001"/>
              <a:gd name="connsiteY2150" fmla="*/ 6862103 h 9710532"/>
              <a:gd name="connsiteX2151" fmla="*/ 17712829 w 18288001"/>
              <a:gd name="connsiteY2151" fmla="*/ 6866076 h 9710532"/>
              <a:gd name="connsiteX2152" fmla="*/ 17730561 w 18288001"/>
              <a:gd name="connsiteY2152" fmla="*/ 6867139 h 9710532"/>
              <a:gd name="connsiteX2153" fmla="*/ 17779857 w 18288001"/>
              <a:gd name="connsiteY2153" fmla="*/ 6863960 h 9710532"/>
              <a:gd name="connsiteX2154" fmla="*/ 17741033 w 18288001"/>
              <a:gd name="connsiteY2154" fmla="*/ 6855541 h 9710532"/>
              <a:gd name="connsiteX2155" fmla="*/ 17698395 w 18288001"/>
              <a:gd name="connsiteY2155" fmla="*/ 6855225 h 9710532"/>
              <a:gd name="connsiteX2156" fmla="*/ 17534967 w 18288001"/>
              <a:gd name="connsiteY2156" fmla="*/ 6853276 h 9710532"/>
              <a:gd name="connsiteX2157" fmla="*/ 17536849 w 18288001"/>
              <a:gd name="connsiteY2157" fmla="*/ 6859499 h 9710532"/>
              <a:gd name="connsiteX2158" fmla="*/ 17546285 w 18288001"/>
              <a:gd name="connsiteY2158" fmla="*/ 6859340 h 9710532"/>
              <a:gd name="connsiteX2159" fmla="*/ 17193855 w 18288001"/>
              <a:gd name="connsiteY2159" fmla="*/ 6850751 h 9710532"/>
              <a:gd name="connsiteX2160" fmla="*/ 17183101 w 18288001"/>
              <a:gd name="connsiteY2160" fmla="*/ 6854002 h 9710532"/>
              <a:gd name="connsiteX2161" fmla="*/ 17182561 w 18288001"/>
              <a:gd name="connsiteY2161" fmla="*/ 6855009 h 9710532"/>
              <a:gd name="connsiteX2162" fmla="*/ 17195205 w 18288001"/>
              <a:gd name="connsiteY2162" fmla="*/ 6855219 h 9710532"/>
              <a:gd name="connsiteX2163" fmla="*/ 17204609 w 18288001"/>
              <a:gd name="connsiteY2163" fmla="*/ 6847501 h 9710532"/>
              <a:gd name="connsiteX2164" fmla="*/ 17207001 w 18288001"/>
              <a:gd name="connsiteY2164" fmla="*/ 6855414 h 9710532"/>
              <a:gd name="connsiteX2165" fmla="*/ 17216733 w 18288001"/>
              <a:gd name="connsiteY2165" fmla="*/ 6855574 h 9710532"/>
              <a:gd name="connsiteX2166" fmla="*/ 17218613 w 18288001"/>
              <a:gd name="connsiteY2166" fmla="*/ 6855006 h 9710532"/>
              <a:gd name="connsiteX2167" fmla="*/ 17204609 w 18288001"/>
              <a:gd name="connsiteY2167" fmla="*/ 6847501 h 9710532"/>
              <a:gd name="connsiteX2168" fmla="*/ 17624249 w 18288001"/>
              <a:gd name="connsiteY2168" fmla="*/ 6838025 h 9710532"/>
              <a:gd name="connsiteX2169" fmla="*/ 17627497 w 18288001"/>
              <a:gd name="connsiteY2169" fmla="*/ 6848780 h 9710532"/>
              <a:gd name="connsiteX2170" fmla="*/ 17630749 w 18288001"/>
              <a:gd name="connsiteY2170" fmla="*/ 6859533 h 9710532"/>
              <a:gd name="connsiteX2171" fmla="*/ 17616741 w 18288001"/>
              <a:gd name="connsiteY2171" fmla="*/ 6852031 h 9710532"/>
              <a:gd name="connsiteX2172" fmla="*/ 17613491 w 18288001"/>
              <a:gd name="connsiteY2172" fmla="*/ 6841277 h 9710532"/>
              <a:gd name="connsiteX2173" fmla="*/ 17624249 w 18288001"/>
              <a:gd name="connsiteY2173" fmla="*/ 6838025 h 9710532"/>
              <a:gd name="connsiteX2174" fmla="*/ 17907091 w 18288001"/>
              <a:gd name="connsiteY2174" fmla="*/ 6831469 h 9710532"/>
              <a:gd name="connsiteX2175" fmla="*/ 17931699 w 18288001"/>
              <a:gd name="connsiteY2175" fmla="*/ 6836505 h 9710532"/>
              <a:gd name="connsiteX2176" fmla="*/ 17920851 w 18288001"/>
              <a:gd name="connsiteY2176" fmla="*/ 6839412 h 9710532"/>
              <a:gd name="connsiteX2177" fmla="*/ 17297223 w 18288001"/>
              <a:gd name="connsiteY2177" fmla="*/ 6828429 h 9710532"/>
              <a:gd name="connsiteX2178" fmla="*/ 17312997 w 18288001"/>
              <a:gd name="connsiteY2178" fmla="*/ 6830350 h 9710532"/>
              <a:gd name="connsiteX2179" fmla="*/ 17319921 w 18288001"/>
              <a:gd name="connsiteY2179" fmla="*/ 6839196 h 9710532"/>
              <a:gd name="connsiteX2180" fmla="*/ 17299725 w 18288001"/>
              <a:gd name="connsiteY2180" fmla="*/ 6840738 h 9710532"/>
              <a:gd name="connsiteX2181" fmla="*/ 17297223 w 18288001"/>
              <a:gd name="connsiteY2181" fmla="*/ 6828429 h 9710532"/>
              <a:gd name="connsiteX2182" fmla="*/ 17321841 w 18288001"/>
              <a:gd name="connsiteY2182" fmla="*/ 6823425 h 9710532"/>
              <a:gd name="connsiteX2183" fmla="*/ 17337615 w 18288001"/>
              <a:gd name="connsiteY2183" fmla="*/ 6825348 h 9710532"/>
              <a:gd name="connsiteX2184" fmla="*/ 17328767 w 18288001"/>
              <a:gd name="connsiteY2184" fmla="*/ 6832272 h 9710532"/>
              <a:gd name="connsiteX2185" fmla="*/ 17321841 w 18288001"/>
              <a:gd name="connsiteY2185" fmla="*/ 6823425 h 9710532"/>
              <a:gd name="connsiteX2186" fmla="*/ 18218191 w 18288001"/>
              <a:gd name="connsiteY2186" fmla="*/ 6822811 h 9710532"/>
              <a:gd name="connsiteX2187" fmla="*/ 18221443 w 18288001"/>
              <a:gd name="connsiteY2187" fmla="*/ 6833566 h 9710532"/>
              <a:gd name="connsiteX2188" fmla="*/ 18210691 w 18288001"/>
              <a:gd name="connsiteY2188" fmla="*/ 6836817 h 9710532"/>
              <a:gd name="connsiteX2189" fmla="*/ 18199935 w 18288001"/>
              <a:gd name="connsiteY2189" fmla="*/ 6840067 h 9710532"/>
              <a:gd name="connsiteX2190" fmla="*/ 18207439 w 18288001"/>
              <a:gd name="connsiteY2190" fmla="*/ 6826061 h 9710532"/>
              <a:gd name="connsiteX2191" fmla="*/ 18218191 w 18288001"/>
              <a:gd name="connsiteY2191" fmla="*/ 6822811 h 9710532"/>
              <a:gd name="connsiteX2192" fmla="*/ 18002675 w 18288001"/>
              <a:gd name="connsiteY2192" fmla="*/ 6818343 h 9710532"/>
              <a:gd name="connsiteX2193" fmla="*/ 18009601 w 18288001"/>
              <a:gd name="connsiteY2193" fmla="*/ 6827188 h 9710532"/>
              <a:gd name="connsiteX2194" fmla="*/ 17993829 w 18288001"/>
              <a:gd name="connsiteY2194" fmla="*/ 6825267 h 9710532"/>
              <a:gd name="connsiteX2195" fmla="*/ 18002675 w 18288001"/>
              <a:gd name="connsiteY2195" fmla="*/ 6818343 h 9710532"/>
              <a:gd name="connsiteX2196" fmla="*/ 17786947 w 18288001"/>
              <a:gd name="connsiteY2196" fmla="*/ 6817139 h 9710532"/>
              <a:gd name="connsiteX2197" fmla="*/ 17800705 w 18288001"/>
              <a:gd name="connsiteY2197" fmla="*/ 6825084 h 9710532"/>
              <a:gd name="connsiteX2198" fmla="*/ 17789855 w 18288001"/>
              <a:gd name="connsiteY2198" fmla="*/ 6827991 h 9710532"/>
              <a:gd name="connsiteX2199" fmla="*/ 17816813 w 18288001"/>
              <a:gd name="connsiteY2199" fmla="*/ 6815033 h 9710532"/>
              <a:gd name="connsiteX2200" fmla="*/ 17823813 w 18288001"/>
              <a:gd name="connsiteY2200" fmla="*/ 6818783 h 9710532"/>
              <a:gd name="connsiteX2201" fmla="*/ 17841567 w 18288001"/>
              <a:gd name="connsiteY2201" fmla="*/ 6819286 h 9710532"/>
              <a:gd name="connsiteX2202" fmla="*/ 17853357 w 18288001"/>
              <a:gd name="connsiteY2202" fmla="*/ 6825601 h 9710532"/>
              <a:gd name="connsiteX2203" fmla="*/ 17859323 w 18288001"/>
              <a:gd name="connsiteY2203" fmla="*/ 6826823 h 9710532"/>
              <a:gd name="connsiteX2204" fmla="*/ 17871627 w 18288001"/>
              <a:gd name="connsiteY2204" fmla="*/ 6829340 h 9710532"/>
              <a:gd name="connsiteX2205" fmla="*/ 17860777 w 18288001"/>
              <a:gd name="connsiteY2205" fmla="*/ 6832247 h 9710532"/>
              <a:gd name="connsiteX2206" fmla="*/ 17853621 w 18288001"/>
              <a:gd name="connsiteY2206" fmla="*/ 6828115 h 9710532"/>
              <a:gd name="connsiteX2207" fmla="*/ 17845833 w 18288001"/>
              <a:gd name="connsiteY2207" fmla="*/ 6833400 h 9710532"/>
              <a:gd name="connsiteX2208" fmla="*/ 17809309 w 18288001"/>
              <a:gd name="connsiteY2208" fmla="*/ 6829037 h 9710532"/>
              <a:gd name="connsiteX2209" fmla="*/ 17806057 w 18288001"/>
              <a:gd name="connsiteY2209" fmla="*/ 6818283 h 9710532"/>
              <a:gd name="connsiteX2210" fmla="*/ 17816813 w 18288001"/>
              <a:gd name="connsiteY2210" fmla="*/ 6815033 h 9710532"/>
              <a:gd name="connsiteX2211" fmla="*/ 16786789 w 18288001"/>
              <a:gd name="connsiteY2211" fmla="*/ 6814259 h 9710532"/>
              <a:gd name="connsiteX2212" fmla="*/ 16785187 w 18288001"/>
              <a:gd name="connsiteY2212" fmla="*/ 6815512 h 9710532"/>
              <a:gd name="connsiteX2213" fmla="*/ 16797699 w 18288001"/>
              <a:gd name="connsiteY2213" fmla="*/ 6814705 h 9710532"/>
              <a:gd name="connsiteX2214" fmla="*/ 16807087 w 18288001"/>
              <a:gd name="connsiteY2214" fmla="*/ 6814548 h 9710532"/>
              <a:gd name="connsiteX2215" fmla="*/ 16807017 w 18288001"/>
              <a:gd name="connsiteY2215" fmla="*/ 6814472 h 9710532"/>
              <a:gd name="connsiteX2216" fmla="*/ 16633406 w 18288001"/>
              <a:gd name="connsiteY2216" fmla="*/ 6811578 h 9710532"/>
              <a:gd name="connsiteX2217" fmla="*/ 16634149 w 18288001"/>
              <a:gd name="connsiteY2217" fmla="*/ 6812006 h 9710532"/>
              <a:gd name="connsiteX2218" fmla="*/ 16634055 w 18288001"/>
              <a:gd name="connsiteY2218" fmla="*/ 6811656 h 9710532"/>
              <a:gd name="connsiteX2219" fmla="*/ 16868141 w 18288001"/>
              <a:gd name="connsiteY2219" fmla="*/ 6808367 h 9710532"/>
              <a:gd name="connsiteX2220" fmla="*/ 16866639 w 18288001"/>
              <a:gd name="connsiteY2220" fmla="*/ 6808821 h 9710532"/>
              <a:gd name="connsiteX2221" fmla="*/ 16858719 w 18288001"/>
              <a:gd name="connsiteY2221" fmla="*/ 6815020 h 9710532"/>
              <a:gd name="connsiteX2222" fmla="*/ 16846557 w 18288001"/>
              <a:gd name="connsiteY2222" fmla="*/ 6814892 h 9710532"/>
              <a:gd name="connsiteX2223" fmla="*/ 16842993 w 18288001"/>
              <a:gd name="connsiteY2223" fmla="*/ 6815968 h 9710532"/>
              <a:gd name="connsiteX2224" fmla="*/ 16843377 w 18288001"/>
              <a:gd name="connsiteY2224" fmla="*/ 6816175 h 9710532"/>
              <a:gd name="connsiteX2225" fmla="*/ 16861743 w 18288001"/>
              <a:gd name="connsiteY2225" fmla="*/ 6814990 h 9710532"/>
              <a:gd name="connsiteX2226" fmla="*/ 16861313 w 18288001"/>
              <a:gd name="connsiteY2226" fmla="*/ 6822167 h 9710532"/>
              <a:gd name="connsiteX2227" fmla="*/ 16878505 w 18288001"/>
              <a:gd name="connsiteY2227" fmla="*/ 6816970 h 9710532"/>
              <a:gd name="connsiteX2228" fmla="*/ 16890683 w 18288001"/>
              <a:gd name="connsiteY2228" fmla="*/ 6819063 h 9710532"/>
              <a:gd name="connsiteX2229" fmla="*/ 16890263 w 18288001"/>
              <a:gd name="connsiteY2229" fmla="*/ 6818863 h 9710532"/>
              <a:gd name="connsiteX2230" fmla="*/ 16878913 w 18288001"/>
              <a:gd name="connsiteY2230" fmla="*/ 6813479 h 9710532"/>
              <a:gd name="connsiteX2231" fmla="*/ 17616757 w 18288001"/>
              <a:gd name="connsiteY2231" fmla="*/ 6793730 h 9710532"/>
              <a:gd name="connsiteX2232" fmla="*/ 17628369 w 18288001"/>
              <a:gd name="connsiteY2232" fmla="*/ 6796313 h 9710532"/>
              <a:gd name="connsiteX2233" fmla="*/ 17629175 w 18288001"/>
              <a:gd name="connsiteY2233" fmla="*/ 6796847 h 9710532"/>
              <a:gd name="connsiteX2234" fmla="*/ 17624751 w 18288001"/>
              <a:gd name="connsiteY2234" fmla="*/ 6800308 h 9710532"/>
              <a:gd name="connsiteX2235" fmla="*/ 17613403 w 18288001"/>
              <a:gd name="connsiteY2235" fmla="*/ 6794924 h 9710532"/>
              <a:gd name="connsiteX2236" fmla="*/ 17152845 w 18288001"/>
              <a:gd name="connsiteY2236" fmla="*/ 6792731 h 9710532"/>
              <a:gd name="connsiteX2237" fmla="*/ 17145225 w 18288001"/>
              <a:gd name="connsiteY2237" fmla="*/ 6799932 h 9710532"/>
              <a:gd name="connsiteX2238" fmla="*/ 17152785 w 18288001"/>
              <a:gd name="connsiteY2238" fmla="*/ 6798828 h 9710532"/>
              <a:gd name="connsiteX2239" fmla="*/ 17168555 w 18288001"/>
              <a:gd name="connsiteY2239" fmla="*/ 6800748 h 9710532"/>
              <a:gd name="connsiteX2240" fmla="*/ 17169145 w 18288001"/>
              <a:gd name="connsiteY2240" fmla="*/ 6800628 h 9710532"/>
              <a:gd name="connsiteX2241" fmla="*/ 17179229 w 18288001"/>
              <a:gd name="connsiteY2241" fmla="*/ 6802360 h 9710532"/>
              <a:gd name="connsiteX2242" fmla="*/ 17183993 w 18288001"/>
              <a:gd name="connsiteY2242" fmla="*/ 6797858 h 9710532"/>
              <a:gd name="connsiteX2243" fmla="*/ 17205285 w 18288001"/>
              <a:gd name="connsiteY2243" fmla="*/ 6795209 h 9710532"/>
              <a:gd name="connsiteX2244" fmla="*/ 17188357 w 18288001"/>
              <a:gd name="connsiteY2244" fmla="*/ 6793733 h 9710532"/>
              <a:gd name="connsiteX2245" fmla="*/ 17183993 w 18288001"/>
              <a:gd name="connsiteY2245" fmla="*/ 6797858 h 9710532"/>
              <a:gd name="connsiteX2246" fmla="*/ 17180861 w 18288001"/>
              <a:gd name="connsiteY2246" fmla="*/ 6798248 h 9710532"/>
              <a:gd name="connsiteX2247" fmla="*/ 17169145 w 18288001"/>
              <a:gd name="connsiteY2247" fmla="*/ 6800628 h 9710532"/>
              <a:gd name="connsiteX2248" fmla="*/ 17166847 w 18288001"/>
              <a:gd name="connsiteY2248" fmla="*/ 6800234 h 9710532"/>
              <a:gd name="connsiteX2249" fmla="*/ 17152845 w 18288001"/>
              <a:gd name="connsiteY2249" fmla="*/ 6792731 h 9710532"/>
              <a:gd name="connsiteX2250" fmla="*/ 17295679 w 18288001"/>
              <a:gd name="connsiteY2250" fmla="*/ 6786101 h 9710532"/>
              <a:gd name="connsiteX2251" fmla="*/ 17287987 w 18288001"/>
              <a:gd name="connsiteY2251" fmla="*/ 6789291 h 9710532"/>
              <a:gd name="connsiteX2252" fmla="*/ 17283199 w 18288001"/>
              <a:gd name="connsiteY2252" fmla="*/ 6788541 h 9710532"/>
              <a:gd name="connsiteX2253" fmla="*/ 17270135 w 18288001"/>
              <a:gd name="connsiteY2253" fmla="*/ 6792489 h 9710532"/>
              <a:gd name="connsiteX2254" fmla="*/ 17241625 w 18288001"/>
              <a:gd name="connsiteY2254" fmla="*/ 6795238 h 9710532"/>
              <a:gd name="connsiteX2255" fmla="*/ 17227487 w 18288001"/>
              <a:gd name="connsiteY2255" fmla="*/ 6795925 h 9710532"/>
              <a:gd name="connsiteX2256" fmla="*/ 17244909 w 18288001"/>
              <a:gd name="connsiteY2256" fmla="*/ 6798048 h 9710532"/>
              <a:gd name="connsiteX2257" fmla="*/ 17260679 w 18288001"/>
              <a:gd name="connsiteY2257" fmla="*/ 6799967 h 9710532"/>
              <a:gd name="connsiteX2258" fmla="*/ 17265103 w 18288001"/>
              <a:gd name="connsiteY2258" fmla="*/ 6796506 h 9710532"/>
              <a:gd name="connsiteX2259" fmla="*/ 17276449 w 18288001"/>
              <a:gd name="connsiteY2259" fmla="*/ 6801891 h 9710532"/>
              <a:gd name="connsiteX2260" fmla="*/ 17292221 w 18288001"/>
              <a:gd name="connsiteY2260" fmla="*/ 6803811 h 9710532"/>
              <a:gd name="connsiteX2261" fmla="*/ 17329147 w 18288001"/>
              <a:gd name="connsiteY2261" fmla="*/ 6796306 h 9710532"/>
              <a:gd name="connsiteX2262" fmla="*/ 17357227 w 18288001"/>
              <a:gd name="connsiteY2262" fmla="*/ 6795726 h 9710532"/>
              <a:gd name="connsiteX2263" fmla="*/ 17376459 w 18288001"/>
              <a:gd name="connsiteY2263" fmla="*/ 6802070 h 9710532"/>
              <a:gd name="connsiteX2264" fmla="*/ 17404541 w 18288001"/>
              <a:gd name="connsiteY2264" fmla="*/ 6801491 h 9710532"/>
              <a:gd name="connsiteX2265" fmla="*/ 17427235 w 18288001"/>
              <a:gd name="connsiteY2265" fmla="*/ 6812257 h 9710532"/>
              <a:gd name="connsiteX2266" fmla="*/ 17444929 w 18288001"/>
              <a:gd name="connsiteY2266" fmla="*/ 6798407 h 9710532"/>
              <a:gd name="connsiteX2267" fmla="*/ 17449059 w 18288001"/>
              <a:gd name="connsiteY2267" fmla="*/ 6795174 h 9710532"/>
              <a:gd name="connsiteX2268" fmla="*/ 17405179 w 18288001"/>
              <a:gd name="connsiteY2268" fmla="*/ 6792747 h 9710532"/>
              <a:gd name="connsiteX2269" fmla="*/ 17364289 w 18288001"/>
              <a:gd name="connsiteY2269" fmla="*/ 6793371 h 9710532"/>
              <a:gd name="connsiteX2270" fmla="*/ 17346533 w 18288001"/>
              <a:gd name="connsiteY2270" fmla="*/ 6792870 h 9710532"/>
              <a:gd name="connsiteX2271" fmla="*/ 17327155 w 18288001"/>
              <a:gd name="connsiteY2271" fmla="*/ 6786991 h 9710532"/>
              <a:gd name="connsiteX2272" fmla="*/ 18049141 w 18288001"/>
              <a:gd name="connsiteY2272" fmla="*/ 6768284 h 9710532"/>
              <a:gd name="connsiteX2273" fmla="*/ 18045265 w 18288001"/>
              <a:gd name="connsiteY2273" fmla="*/ 6775515 h 9710532"/>
              <a:gd name="connsiteX2274" fmla="*/ 18058647 w 18288001"/>
              <a:gd name="connsiteY2274" fmla="*/ 6777145 h 9710532"/>
              <a:gd name="connsiteX2275" fmla="*/ 18063147 w 18288001"/>
              <a:gd name="connsiteY2275" fmla="*/ 6775786 h 9710532"/>
              <a:gd name="connsiteX2276" fmla="*/ 18049141 w 18288001"/>
              <a:gd name="connsiteY2276" fmla="*/ 6768284 h 9710532"/>
              <a:gd name="connsiteX2277" fmla="*/ 17907093 w 18288001"/>
              <a:gd name="connsiteY2277" fmla="*/ 6764273 h 9710532"/>
              <a:gd name="connsiteX2278" fmla="*/ 17921101 w 18288001"/>
              <a:gd name="connsiteY2278" fmla="*/ 6771774 h 9710532"/>
              <a:gd name="connsiteX2279" fmla="*/ 17931851 w 18288001"/>
              <a:gd name="connsiteY2279" fmla="*/ 6768525 h 9710532"/>
              <a:gd name="connsiteX2280" fmla="*/ 17907093 w 18288001"/>
              <a:gd name="connsiteY2280" fmla="*/ 6764273 h 9710532"/>
              <a:gd name="connsiteX2281" fmla="*/ 18258959 w 18288001"/>
              <a:gd name="connsiteY2281" fmla="*/ 6763545 h 9710532"/>
              <a:gd name="connsiteX2282" fmla="*/ 18249831 w 18288001"/>
              <a:gd name="connsiteY2282" fmla="*/ 6772171 h 9710532"/>
              <a:gd name="connsiteX2283" fmla="*/ 18262209 w 18288001"/>
              <a:gd name="connsiteY2283" fmla="*/ 6774299 h 9710532"/>
              <a:gd name="connsiteX2284" fmla="*/ 18258959 w 18288001"/>
              <a:gd name="connsiteY2284" fmla="*/ 6763545 h 9710532"/>
              <a:gd name="connsiteX2285" fmla="*/ 17529545 w 18288001"/>
              <a:gd name="connsiteY2285" fmla="*/ 6760702 h 9710532"/>
              <a:gd name="connsiteX2286" fmla="*/ 17526293 w 18288001"/>
              <a:gd name="connsiteY2286" fmla="*/ 6763247 h 9710532"/>
              <a:gd name="connsiteX2287" fmla="*/ 17537473 w 18288001"/>
              <a:gd name="connsiteY2287" fmla="*/ 6764498 h 9710532"/>
              <a:gd name="connsiteX2288" fmla="*/ 17546141 w 18288001"/>
              <a:gd name="connsiteY2288" fmla="*/ 6762894 h 9710532"/>
              <a:gd name="connsiteX2289" fmla="*/ 17545319 w 18288001"/>
              <a:gd name="connsiteY2289" fmla="*/ 6762622 h 9710532"/>
              <a:gd name="connsiteX2290" fmla="*/ 17811315 w 18288001"/>
              <a:gd name="connsiteY2290" fmla="*/ 6758014 h 9710532"/>
              <a:gd name="connsiteX2291" fmla="*/ 17788181 w 18288001"/>
              <a:gd name="connsiteY2291" fmla="*/ 6759137 h 9710532"/>
              <a:gd name="connsiteX2292" fmla="*/ 17782805 w 18288001"/>
              <a:gd name="connsiteY2292" fmla="*/ 6760762 h 9710532"/>
              <a:gd name="connsiteX2293" fmla="*/ 17786053 w 18288001"/>
              <a:gd name="connsiteY2293" fmla="*/ 6771515 h 9710532"/>
              <a:gd name="connsiteX2294" fmla="*/ 17803811 w 18288001"/>
              <a:gd name="connsiteY2294" fmla="*/ 6772016 h 9710532"/>
              <a:gd name="connsiteX2295" fmla="*/ 17817815 w 18288001"/>
              <a:gd name="connsiteY2295" fmla="*/ 6779520 h 9710532"/>
              <a:gd name="connsiteX2296" fmla="*/ 17825317 w 18288001"/>
              <a:gd name="connsiteY2296" fmla="*/ 6765517 h 9710532"/>
              <a:gd name="connsiteX2297" fmla="*/ 17836075 w 18288001"/>
              <a:gd name="connsiteY2297" fmla="*/ 6762265 h 9710532"/>
              <a:gd name="connsiteX2298" fmla="*/ 17858211 w 18288001"/>
              <a:gd name="connsiteY2298" fmla="*/ 6756104 h 9710532"/>
              <a:gd name="connsiteX2299" fmla="*/ 17857655 w 18288001"/>
              <a:gd name="connsiteY2299" fmla="*/ 6760660 h 9710532"/>
              <a:gd name="connsiteX2300" fmla="*/ 17855123 w 18288001"/>
              <a:gd name="connsiteY2300" fmla="*/ 6760352 h 9710532"/>
              <a:gd name="connsiteX2301" fmla="*/ 17850073 w 18288001"/>
              <a:gd name="connsiteY2301" fmla="*/ 6769769 h 9710532"/>
              <a:gd name="connsiteX2302" fmla="*/ 17860831 w 18288001"/>
              <a:gd name="connsiteY2302" fmla="*/ 6766519 h 9710532"/>
              <a:gd name="connsiteX2303" fmla="*/ 17871583 w 18288001"/>
              <a:gd name="connsiteY2303" fmla="*/ 6763269 h 9710532"/>
              <a:gd name="connsiteX2304" fmla="*/ 17950111 w 18288001"/>
              <a:gd name="connsiteY2304" fmla="*/ 6751271 h 9710532"/>
              <a:gd name="connsiteX2305" fmla="*/ 17942607 w 18288001"/>
              <a:gd name="connsiteY2305" fmla="*/ 6765274 h 9710532"/>
              <a:gd name="connsiteX2306" fmla="*/ 17953361 w 18288001"/>
              <a:gd name="connsiteY2306" fmla="*/ 6762023 h 9710532"/>
              <a:gd name="connsiteX2307" fmla="*/ 17950111 w 18288001"/>
              <a:gd name="connsiteY2307" fmla="*/ 6751271 h 9710532"/>
              <a:gd name="connsiteX2308" fmla="*/ 17506851 w 18288001"/>
              <a:gd name="connsiteY2308" fmla="*/ 6749933 h 9710532"/>
              <a:gd name="connsiteX2309" fmla="*/ 17482233 w 18288001"/>
              <a:gd name="connsiteY2309" fmla="*/ 6754938 h 9710532"/>
              <a:gd name="connsiteX2310" fmla="*/ 17476927 w 18288001"/>
              <a:gd name="connsiteY2310" fmla="*/ 6759091 h 9710532"/>
              <a:gd name="connsiteX2311" fmla="*/ 17477205 w 18288001"/>
              <a:gd name="connsiteY2311" fmla="*/ 6759242 h 9710532"/>
              <a:gd name="connsiteX2312" fmla="*/ 17494961 w 18288001"/>
              <a:gd name="connsiteY2312" fmla="*/ 6759742 h 9710532"/>
              <a:gd name="connsiteX2313" fmla="*/ 17516407 w 18288001"/>
              <a:gd name="connsiteY2313" fmla="*/ 6762142 h 9710532"/>
              <a:gd name="connsiteX2314" fmla="*/ 17584935 w 18288001"/>
              <a:gd name="connsiteY2314" fmla="*/ 6749444 h 9710532"/>
              <a:gd name="connsiteX2315" fmla="*/ 17569933 w 18288001"/>
              <a:gd name="connsiteY2315" fmla="*/ 6757619 h 9710532"/>
              <a:gd name="connsiteX2316" fmla="*/ 17567507 w 18288001"/>
              <a:gd name="connsiteY2316" fmla="*/ 6758943 h 9710532"/>
              <a:gd name="connsiteX2317" fmla="*/ 17587489 w 18288001"/>
              <a:gd name="connsiteY2317" fmla="*/ 6755248 h 9710532"/>
              <a:gd name="connsiteX2318" fmla="*/ 17595721 w 18288001"/>
              <a:gd name="connsiteY2318" fmla="*/ 6752758 h 9710532"/>
              <a:gd name="connsiteX2319" fmla="*/ 17594549 w 18288001"/>
              <a:gd name="connsiteY2319" fmla="*/ 6752617 h 9710532"/>
              <a:gd name="connsiteX2320" fmla="*/ 17584935 w 18288001"/>
              <a:gd name="connsiteY2320" fmla="*/ 6749444 h 9710532"/>
              <a:gd name="connsiteX2321" fmla="*/ 17632233 w 18288001"/>
              <a:gd name="connsiteY2321" fmla="*/ 6747961 h 9710532"/>
              <a:gd name="connsiteX2322" fmla="*/ 17633757 w 18288001"/>
              <a:gd name="connsiteY2322" fmla="*/ 6753000 h 9710532"/>
              <a:gd name="connsiteX2323" fmla="*/ 17648701 w 18288001"/>
              <a:gd name="connsiteY2323" fmla="*/ 6748483 h 9710532"/>
              <a:gd name="connsiteX2324" fmla="*/ 17634939 w 18288001"/>
              <a:gd name="connsiteY2324" fmla="*/ 6749534 h 9710532"/>
              <a:gd name="connsiteX2325" fmla="*/ 17621861 w 18288001"/>
              <a:gd name="connsiteY2325" fmla="*/ 6741938 h 9710532"/>
              <a:gd name="connsiteX2326" fmla="*/ 17618163 w 18288001"/>
              <a:gd name="connsiteY2326" fmla="*/ 6745977 h 9710532"/>
              <a:gd name="connsiteX2327" fmla="*/ 17625167 w 18288001"/>
              <a:gd name="connsiteY2327" fmla="*/ 6743859 h 9710532"/>
              <a:gd name="connsiteX2328" fmla="*/ 17763991 w 18288001"/>
              <a:gd name="connsiteY2328" fmla="*/ 6741248 h 9710532"/>
              <a:gd name="connsiteX2329" fmla="*/ 17747643 w 18288001"/>
              <a:gd name="connsiteY2329" fmla="*/ 6747075 h 9710532"/>
              <a:gd name="connsiteX2330" fmla="*/ 17761797 w 18288001"/>
              <a:gd name="connsiteY2330" fmla="*/ 6749508 h 9710532"/>
              <a:gd name="connsiteX2331" fmla="*/ 17769791 w 18288001"/>
              <a:gd name="connsiteY2331" fmla="*/ 6741954 h 9710532"/>
              <a:gd name="connsiteX2332" fmla="*/ 18008193 w 18288001"/>
              <a:gd name="connsiteY2332" fmla="*/ 6739584 h 9710532"/>
              <a:gd name="connsiteX2333" fmla="*/ 17982371 w 18288001"/>
              <a:gd name="connsiteY2333" fmla="*/ 6741520 h 9710532"/>
              <a:gd name="connsiteX2334" fmla="*/ 17971619 w 18288001"/>
              <a:gd name="connsiteY2334" fmla="*/ 6744769 h 9710532"/>
              <a:gd name="connsiteX2335" fmla="*/ 17996375 w 18288001"/>
              <a:gd name="connsiteY2335" fmla="*/ 6749022 h 9710532"/>
              <a:gd name="connsiteX2336" fmla="*/ 18021133 w 18288001"/>
              <a:gd name="connsiteY2336" fmla="*/ 6753276 h 9710532"/>
              <a:gd name="connsiteX2337" fmla="*/ 18008193 w 18288001"/>
              <a:gd name="connsiteY2337" fmla="*/ 6739584 h 9710532"/>
              <a:gd name="connsiteX2338" fmla="*/ 16938643 w 18288001"/>
              <a:gd name="connsiteY2338" fmla="*/ 6716640 h 9710532"/>
              <a:gd name="connsiteX2339" fmla="*/ 16929013 w 18288001"/>
              <a:gd name="connsiteY2339" fmla="*/ 6719551 h 9710532"/>
              <a:gd name="connsiteX2340" fmla="*/ 16942175 w 18288001"/>
              <a:gd name="connsiteY2340" fmla="*/ 6721156 h 9710532"/>
              <a:gd name="connsiteX2341" fmla="*/ 17126897 w 18288001"/>
              <a:gd name="connsiteY2341" fmla="*/ 6711809 h 9710532"/>
              <a:gd name="connsiteX2342" fmla="*/ 17115077 w 18288001"/>
              <a:gd name="connsiteY2342" fmla="*/ 6714210 h 9710532"/>
              <a:gd name="connsiteX2343" fmla="*/ 17117581 w 18288001"/>
              <a:gd name="connsiteY2343" fmla="*/ 6726518 h 9710532"/>
              <a:gd name="connsiteX2344" fmla="*/ 17132805 w 18288001"/>
              <a:gd name="connsiteY2344" fmla="*/ 6728372 h 9710532"/>
              <a:gd name="connsiteX2345" fmla="*/ 17165605 w 18288001"/>
              <a:gd name="connsiteY2345" fmla="*/ 6718458 h 9710532"/>
              <a:gd name="connsiteX2346" fmla="*/ 17184753 w 18288001"/>
              <a:gd name="connsiteY2346" fmla="*/ 6710694 h 9710532"/>
              <a:gd name="connsiteX2347" fmla="*/ 17187113 w 18288001"/>
              <a:gd name="connsiteY2347" fmla="*/ 6711957 h 9710532"/>
              <a:gd name="connsiteX2348" fmla="*/ 17187603 w 18288001"/>
              <a:gd name="connsiteY2348" fmla="*/ 6711041 h 9710532"/>
              <a:gd name="connsiteX2349" fmla="*/ 16871559 w 18288001"/>
              <a:gd name="connsiteY2349" fmla="*/ 6705102 h 9710532"/>
              <a:gd name="connsiteX2350" fmla="*/ 16863323 w 18288001"/>
              <a:gd name="connsiteY2350" fmla="*/ 6711548 h 9710532"/>
              <a:gd name="connsiteX2351" fmla="*/ 16873665 w 18288001"/>
              <a:gd name="connsiteY2351" fmla="*/ 6712807 h 9710532"/>
              <a:gd name="connsiteX2352" fmla="*/ 16881511 w 18288001"/>
              <a:gd name="connsiteY2352" fmla="*/ 6710435 h 9710532"/>
              <a:gd name="connsiteX2353" fmla="*/ 16745042 w 18288001"/>
              <a:gd name="connsiteY2353" fmla="*/ 6699921 h 9710532"/>
              <a:gd name="connsiteX2354" fmla="*/ 16732122 w 18288001"/>
              <a:gd name="connsiteY2354" fmla="*/ 6707640 h 9710532"/>
              <a:gd name="connsiteX2355" fmla="*/ 16751004 w 18288001"/>
              <a:gd name="connsiteY2355" fmla="*/ 6713869 h 9710532"/>
              <a:gd name="connsiteX2356" fmla="*/ 16766776 w 18288001"/>
              <a:gd name="connsiteY2356" fmla="*/ 6715790 h 9710532"/>
              <a:gd name="connsiteX2357" fmla="*/ 16759853 w 18288001"/>
              <a:gd name="connsiteY2357" fmla="*/ 6706943 h 9710532"/>
              <a:gd name="connsiteX2358" fmla="*/ 16754242 w 18288001"/>
              <a:gd name="connsiteY2358" fmla="*/ 6697070 h 9710532"/>
              <a:gd name="connsiteX2359" fmla="*/ 16749499 w 18288001"/>
              <a:gd name="connsiteY2359" fmla="*/ 6697681 h 9710532"/>
              <a:gd name="connsiteX2360" fmla="*/ 16752927 w 18288001"/>
              <a:gd name="connsiteY2360" fmla="*/ 6698098 h 9710532"/>
              <a:gd name="connsiteX2361" fmla="*/ 17992957 w 18288001"/>
              <a:gd name="connsiteY2361" fmla="*/ 6693119 h 9710532"/>
              <a:gd name="connsiteX2362" fmla="*/ 18004881 w 18288001"/>
              <a:gd name="connsiteY2362" fmla="*/ 6699507 h 9710532"/>
              <a:gd name="connsiteX2363" fmla="*/ 18007285 w 18288001"/>
              <a:gd name="connsiteY2363" fmla="*/ 6707465 h 9710532"/>
              <a:gd name="connsiteX2364" fmla="*/ 18008239 w 18288001"/>
              <a:gd name="connsiteY2364" fmla="*/ 6706984 h 9710532"/>
              <a:gd name="connsiteX2365" fmla="*/ 18005737 w 18288001"/>
              <a:gd name="connsiteY2365" fmla="*/ 6694675 h 9710532"/>
              <a:gd name="connsiteX2366" fmla="*/ 16789851 w 18288001"/>
              <a:gd name="connsiteY2366" fmla="*/ 6690593 h 9710532"/>
              <a:gd name="connsiteX2367" fmla="*/ 16783281 w 18288001"/>
              <a:gd name="connsiteY2367" fmla="*/ 6691929 h 9710532"/>
              <a:gd name="connsiteX2368" fmla="*/ 16782481 w 18288001"/>
              <a:gd name="connsiteY2368" fmla="*/ 6693424 h 9710532"/>
              <a:gd name="connsiteX2369" fmla="*/ 16776062 w 18288001"/>
              <a:gd name="connsiteY2369" fmla="*/ 6694251 h 9710532"/>
              <a:gd name="connsiteX2370" fmla="*/ 16768696 w 18288001"/>
              <a:gd name="connsiteY2370" fmla="*/ 6700018 h 9710532"/>
              <a:gd name="connsiteX2371" fmla="*/ 16776583 w 18288001"/>
              <a:gd name="connsiteY2371" fmla="*/ 6700980 h 9710532"/>
              <a:gd name="connsiteX2372" fmla="*/ 16788891 w 18288001"/>
              <a:gd name="connsiteY2372" fmla="*/ 6698479 h 9710532"/>
              <a:gd name="connsiteX2373" fmla="*/ 16789851 w 18288001"/>
              <a:gd name="connsiteY2373" fmla="*/ 6690593 h 9710532"/>
              <a:gd name="connsiteX2374" fmla="*/ 17914577 w 18288001"/>
              <a:gd name="connsiteY2374" fmla="*/ 6687571 h 9710532"/>
              <a:gd name="connsiteX2375" fmla="*/ 17905729 w 18288001"/>
              <a:gd name="connsiteY2375" fmla="*/ 6694496 h 9710532"/>
              <a:gd name="connsiteX2376" fmla="*/ 17885535 w 18288001"/>
              <a:gd name="connsiteY2376" fmla="*/ 6696036 h 9710532"/>
              <a:gd name="connsiteX2377" fmla="*/ 17861879 w 18288001"/>
              <a:gd name="connsiteY2377" fmla="*/ 6693155 h 9710532"/>
              <a:gd name="connsiteX2378" fmla="*/ 17852405 w 18288001"/>
              <a:gd name="connsiteY2378" fmla="*/ 6697003 h 9710532"/>
              <a:gd name="connsiteX2379" fmla="*/ 17848609 w 18288001"/>
              <a:gd name="connsiteY2379" fmla="*/ 6703542 h 9710532"/>
              <a:gd name="connsiteX2380" fmla="*/ 17871499 w 18288001"/>
              <a:gd name="connsiteY2380" fmla="*/ 6709708 h 9710532"/>
              <a:gd name="connsiteX2381" fmla="*/ 17887591 w 18288001"/>
              <a:gd name="connsiteY2381" fmla="*/ 6699749 h 9710532"/>
              <a:gd name="connsiteX2382" fmla="*/ 17912351 w 18288001"/>
              <a:gd name="connsiteY2382" fmla="*/ 6704002 h 9710532"/>
              <a:gd name="connsiteX2383" fmla="*/ 17921379 w 18288001"/>
              <a:gd name="connsiteY2383" fmla="*/ 6708841 h 9710532"/>
              <a:gd name="connsiteX2384" fmla="*/ 17924001 w 18288001"/>
              <a:gd name="connsiteY2384" fmla="*/ 6708725 h 9710532"/>
              <a:gd name="connsiteX2385" fmla="*/ 17925391 w 18288001"/>
              <a:gd name="connsiteY2385" fmla="*/ 6708319 h 9710532"/>
              <a:gd name="connsiteX2386" fmla="*/ 17923105 w 18288001"/>
              <a:gd name="connsiteY2386" fmla="*/ 6700751 h 9710532"/>
              <a:gd name="connsiteX2387" fmla="*/ 17944609 w 18288001"/>
              <a:gd name="connsiteY2387" fmla="*/ 6694252 h 9710532"/>
              <a:gd name="connsiteX2388" fmla="*/ 17946963 w 18288001"/>
              <a:gd name="connsiteY2388" fmla="*/ 6702031 h 9710532"/>
              <a:gd name="connsiteX2389" fmla="*/ 17953043 w 18288001"/>
              <a:gd name="connsiteY2389" fmla="*/ 6700260 h 9710532"/>
              <a:gd name="connsiteX2390" fmla="*/ 17967851 w 18288001"/>
              <a:gd name="connsiteY2390" fmla="*/ 6710066 h 9710532"/>
              <a:gd name="connsiteX2391" fmla="*/ 17968507 w 18288001"/>
              <a:gd name="connsiteY2391" fmla="*/ 6710501 h 9710532"/>
              <a:gd name="connsiteX2392" fmla="*/ 17972617 w 18288001"/>
              <a:gd name="connsiteY2392" fmla="*/ 6709259 h 9710532"/>
              <a:gd name="connsiteX2393" fmla="*/ 17994127 w 18288001"/>
              <a:gd name="connsiteY2393" fmla="*/ 6702759 h 9710532"/>
              <a:gd name="connsiteX2394" fmla="*/ 17991147 w 18288001"/>
              <a:gd name="connsiteY2394" fmla="*/ 6692898 h 9710532"/>
              <a:gd name="connsiteX2395" fmla="*/ 17989965 w 18288001"/>
              <a:gd name="connsiteY2395" fmla="*/ 6692755 h 9710532"/>
              <a:gd name="connsiteX2396" fmla="*/ 17954001 w 18288001"/>
              <a:gd name="connsiteY2396" fmla="*/ 6692374 h 9710532"/>
              <a:gd name="connsiteX2397" fmla="*/ 17921501 w 18288001"/>
              <a:gd name="connsiteY2397" fmla="*/ 6696416 h 9710532"/>
              <a:gd name="connsiteX2398" fmla="*/ 17784985 w 18288001"/>
              <a:gd name="connsiteY2398" fmla="*/ 6683787 h 9710532"/>
              <a:gd name="connsiteX2399" fmla="*/ 17781059 w 18288001"/>
              <a:gd name="connsiteY2399" fmla="*/ 6696741 h 9710532"/>
              <a:gd name="connsiteX2400" fmla="*/ 17784309 w 18288001"/>
              <a:gd name="connsiteY2400" fmla="*/ 6707496 h 9710532"/>
              <a:gd name="connsiteX2401" fmla="*/ 17798797 w 18288001"/>
              <a:gd name="connsiteY2401" fmla="*/ 6709984 h 9710532"/>
              <a:gd name="connsiteX2402" fmla="*/ 17824953 w 18288001"/>
              <a:gd name="connsiteY2402" fmla="*/ 6700660 h 9710532"/>
              <a:gd name="connsiteX2403" fmla="*/ 17818027 w 18288001"/>
              <a:gd name="connsiteY2403" fmla="*/ 6691814 h 9710532"/>
              <a:gd name="connsiteX2404" fmla="*/ 17798797 w 18288001"/>
              <a:gd name="connsiteY2404" fmla="*/ 6685470 h 9710532"/>
              <a:gd name="connsiteX2405" fmla="*/ 18203255 w 18288001"/>
              <a:gd name="connsiteY2405" fmla="*/ 6682727 h 9710532"/>
              <a:gd name="connsiteX2406" fmla="*/ 18183063 w 18288001"/>
              <a:gd name="connsiteY2406" fmla="*/ 6684267 h 9710532"/>
              <a:gd name="connsiteX2407" fmla="*/ 18158445 w 18288001"/>
              <a:gd name="connsiteY2407" fmla="*/ 6689272 h 9710532"/>
              <a:gd name="connsiteX2408" fmla="*/ 18146335 w 18288001"/>
              <a:gd name="connsiteY2408" fmla="*/ 6689521 h 9710532"/>
              <a:gd name="connsiteX2409" fmla="*/ 18157681 w 18288001"/>
              <a:gd name="connsiteY2409" fmla="*/ 6700266 h 9710532"/>
              <a:gd name="connsiteX2410" fmla="*/ 18168785 w 18288001"/>
              <a:gd name="connsiteY2410" fmla="*/ 6710539 h 9710532"/>
              <a:gd name="connsiteX2411" fmla="*/ 18191527 w 18288001"/>
              <a:gd name="connsiteY2411" fmla="*/ 6713310 h 9710532"/>
              <a:gd name="connsiteX2412" fmla="*/ 18204283 w 18288001"/>
              <a:gd name="connsiteY2412" fmla="*/ 6714861 h 9710532"/>
              <a:gd name="connsiteX2413" fmla="*/ 18220655 w 18288001"/>
              <a:gd name="connsiteY2413" fmla="*/ 6712041 h 9710532"/>
              <a:gd name="connsiteX2414" fmla="*/ 18260965 w 18288001"/>
              <a:gd name="connsiteY2414" fmla="*/ 6692522 h 9710532"/>
              <a:gd name="connsiteX2415" fmla="*/ 18263791 w 18288001"/>
              <a:gd name="connsiteY2415" fmla="*/ 6687250 h 9710532"/>
              <a:gd name="connsiteX2416" fmla="*/ 18226911 w 18288001"/>
              <a:gd name="connsiteY2416" fmla="*/ 6685609 h 9710532"/>
              <a:gd name="connsiteX2417" fmla="*/ 18222489 w 18288001"/>
              <a:gd name="connsiteY2417" fmla="*/ 6689073 h 9710532"/>
              <a:gd name="connsiteX2418" fmla="*/ 18214603 w 18288001"/>
              <a:gd name="connsiteY2418" fmla="*/ 6688112 h 9710532"/>
              <a:gd name="connsiteX2419" fmla="*/ 18203255 w 18288001"/>
              <a:gd name="connsiteY2419" fmla="*/ 6682727 h 9710532"/>
              <a:gd name="connsiteX2420" fmla="*/ 18071319 w 18288001"/>
              <a:gd name="connsiteY2420" fmla="*/ 6673655 h 9710532"/>
              <a:gd name="connsiteX2421" fmla="*/ 18067279 w 18288001"/>
              <a:gd name="connsiteY2421" fmla="*/ 6682168 h 9710532"/>
              <a:gd name="connsiteX2422" fmla="*/ 18054971 w 18288001"/>
              <a:gd name="connsiteY2422" fmla="*/ 6684668 h 9710532"/>
              <a:gd name="connsiteX2423" fmla="*/ 18042665 w 18288001"/>
              <a:gd name="connsiteY2423" fmla="*/ 6687171 h 9710532"/>
              <a:gd name="connsiteX2424" fmla="*/ 18009199 w 18288001"/>
              <a:gd name="connsiteY2424" fmla="*/ 6699100 h 9710532"/>
              <a:gd name="connsiteX2425" fmla="*/ 18047667 w 18288001"/>
              <a:gd name="connsiteY2425" fmla="*/ 6711788 h 9710532"/>
              <a:gd name="connsiteX2426" fmla="*/ 18075749 w 18288001"/>
              <a:gd name="connsiteY2426" fmla="*/ 6711206 h 9710532"/>
              <a:gd name="connsiteX2427" fmla="*/ 18082121 w 18288001"/>
              <a:gd name="connsiteY2427" fmla="*/ 6709911 h 9710532"/>
              <a:gd name="connsiteX2428" fmla="*/ 18065149 w 18288001"/>
              <a:gd name="connsiteY2428" fmla="*/ 6704762 h 9710532"/>
              <a:gd name="connsiteX2429" fmla="*/ 18054395 w 18288001"/>
              <a:gd name="connsiteY2429" fmla="*/ 6708012 h 9710532"/>
              <a:gd name="connsiteX2430" fmla="*/ 18092023 w 18288001"/>
              <a:gd name="connsiteY2430" fmla="*/ 6687899 h 9710532"/>
              <a:gd name="connsiteX2431" fmla="*/ 18079589 w 18288001"/>
              <a:gd name="connsiteY2431" fmla="*/ 6679666 h 9710532"/>
              <a:gd name="connsiteX2432" fmla="*/ 18071319 w 18288001"/>
              <a:gd name="connsiteY2432" fmla="*/ 6673655 h 9710532"/>
              <a:gd name="connsiteX2433" fmla="*/ 16260183 w 18288001"/>
              <a:gd name="connsiteY2433" fmla="*/ 6670079 h 9710532"/>
              <a:gd name="connsiteX2434" fmla="*/ 16255760 w 18288001"/>
              <a:gd name="connsiteY2434" fmla="*/ 6673541 h 9710532"/>
              <a:gd name="connsiteX2435" fmla="*/ 16231402 w 18288001"/>
              <a:gd name="connsiteY2435" fmla="*/ 6680641 h 9710532"/>
              <a:gd name="connsiteX2436" fmla="*/ 16244432 w 18288001"/>
              <a:gd name="connsiteY2436" fmla="*/ 6680008 h 9710532"/>
              <a:gd name="connsiteX2437" fmla="*/ 16266304 w 18288001"/>
              <a:gd name="connsiteY2437" fmla="*/ 6677899 h 9710532"/>
              <a:gd name="connsiteX2438" fmla="*/ 16169020 w 18288001"/>
              <a:gd name="connsiteY2438" fmla="*/ 6662974 h 9710532"/>
              <a:gd name="connsiteX2439" fmla="*/ 16163637 w 18288001"/>
              <a:gd name="connsiteY2439" fmla="*/ 6674321 h 9710532"/>
              <a:gd name="connsiteX2440" fmla="*/ 16139020 w 18288001"/>
              <a:gd name="connsiteY2440" fmla="*/ 6679325 h 9710532"/>
              <a:gd name="connsiteX2441" fmla="*/ 16123246 w 18288001"/>
              <a:gd name="connsiteY2441" fmla="*/ 6677404 h 9710532"/>
              <a:gd name="connsiteX2442" fmla="*/ 16107477 w 18288001"/>
              <a:gd name="connsiteY2442" fmla="*/ 6675482 h 9710532"/>
              <a:gd name="connsiteX2443" fmla="*/ 16091706 w 18288001"/>
              <a:gd name="connsiteY2443" fmla="*/ 6673561 h 9710532"/>
              <a:gd name="connsiteX2444" fmla="*/ 16082859 w 18288001"/>
              <a:gd name="connsiteY2444" fmla="*/ 6680486 h 9710532"/>
              <a:gd name="connsiteX2445" fmla="*/ 16086321 w 18288001"/>
              <a:gd name="connsiteY2445" fmla="*/ 6684909 h 9710532"/>
              <a:gd name="connsiteX2446" fmla="*/ 16114401 w 18288001"/>
              <a:gd name="connsiteY2446" fmla="*/ 6684328 h 9710532"/>
              <a:gd name="connsiteX2447" fmla="*/ 16141542 w 18288001"/>
              <a:gd name="connsiteY2447" fmla="*/ 6687635 h 9710532"/>
              <a:gd name="connsiteX2448" fmla="*/ 16146525 w 18288001"/>
              <a:gd name="connsiteY2448" fmla="*/ 6686129 h 9710532"/>
              <a:gd name="connsiteX2449" fmla="*/ 16166074 w 18288001"/>
              <a:gd name="connsiteY2449" fmla="*/ 6686680 h 9710532"/>
              <a:gd name="connsiteX2450" fmla="*/ 16170561 w 18288001"/>
              <a:gd name="connsiteY2450" fmla="*/ 6683168 h 9710532"/>
              <a:gd name="connsiteX2451" fmla="*/ 16169020 w 18288001"/>
              <a:gd name="connsiteY2451" fmla="*/ 6662974 h 9710532"/>
              <a:gd name="connsiteX2452" fmla="*/ 15969000 w 18288001"/>
              <a:gd name="connsiteY2452" fmla="*/ 6662614 h 9710532"/>
              <a:gd name="connsiteX2453" fmla="*/ 15956692 w 18288001"/>
              <a:gd name="connsiteY2453" fmla="*/ 6665115 h 9710532"/>
              <a:gd name="connsiteX2454" fmla="*/ 15968040 w 18288001"/>
              <a:gd name="connsiteY2454" fmla="*/ 6670498 h 9710532"/>
              <a:gd name="connsiteX2455" fmla="*/ 15969000 w 18288001"/>
              <a:gd name="connsiteY2455" fmla="*/ 6662614 h 9710532"/>
              <a:gd name="connsiteX2456" fmla="*/ 16817669 w 18288001"/>
              <a:gd name="connsiteY2456" fmla="*/ 6661685 h 9710532"/>
              <a:gd name="connsiteX2457" fmla="*/ 16803681 w 18288001"/>
              <a:gd name="connsiteY2457" fmla="*/ 6664269 h 9710532"/>
              <a:gd name="connsiteX2458" fmla="*/ 16805043 w 18288001"/>
              <a:gd name="connsiteY2458" fmla="*/ 6664436 h 9710532"/>
              <a:gd name="connsiteX2459" fmla="*/ 16812929 w 18288001"/>
              <a:gd name="connsiteY2459" fmla="*/ 6665394 h 9710532"/>
              <a:gd name="connsiteX2460" fmla="*/ 16773282 w 18288001"/>
              <a:gd name="connsiteY2460" fmla="*/ 6658074 h 9710532"/>
              <a:gd name="connsiteX2461" fmla="*/ 16765617 w 18288001"/>
              <a:gd name="connsiteY2461" fmla="*/ 6659630 h 9710532"/>
              <a:gd name="connsiteX2462" fmla="*/ 16776962 w 18288001"/>
              <a:gd name="connsiteY2462" fmla="*/ 6665016 h 9710532"/>
              <a:gd name="connsiteX2463" fmla="*/ 16777649 w 18288001"/>
              <a:gd name="connsiteY2463" fmla="*/ 6659398 h 9710532"/>
              <a:gd name="connsiteX2464" fmla="*/ 16942939 w 18288001"/>
              <a:gd name="connsiteY2464" fmla="*/ 6649223 h 9710532"/>
              <a:gd name="connsiteX2465" fmla="*/ 16941019 w 18288001"/>
              <a:gd name="connsiteY2465" fmla="*/ 6664993 h 9710532"/>
              <a:gd name="connsiteX2466" fmla="*/ 16949861 w 18288001"/>
              <a:gd name="connsiteY2466" fmla="*/ 6658071 h 9710532"/>
              <a:gd name="connsiteX2467" fmla="*/ 16942939 w 18288001"/>
              <a:gd name="connsiteY2467" fmla="*/ 6649223 h 9710532"/>
              <a:gd name="connsiteX2468" fmla="*/ 18012463 w 18288001"/>
              <a:gd name="connsiteY2468" fmla="*/ 6639477 h 9710532"/>
              <a:gd name="connsiteX2469" fmla="*/ 18015925 w 18288001"/>
              <a:gd name="connsiteY2469" fmla="*/ 6643899 h 9710532"/>
              <a:gd name="connsiteX2470" fmla="*/ 18023811 w 18288001"/>
              <a:gd name="connsiteY2470" fmla="*/ 6644861 h 9710532"/>
              <a:gd name="connsiteX2471" fmla="*/ 18012463 w 18288001"/>
              <a:gd name="connsiteY2471" fmla="*/ 6639477 h 9710532"/>
              <a:gd name="connsiteX2472" fmla="*/ 17825233 w 18288001"/>
              <a:gd name="connsiteY2472" fmla="*/ 6632672 h 9710532"/>
              <a:gd name="connsiteX2473" fmla="*/ 17816867 w 18288001"/>
              <a:gd name="connsiteY2473" fmla="*/ 6635655 h 9710532"/>
              <a:gd name="connsiteX2474" fmla="*/ 17823791 w 18288001"/>
              <a:gd name="connsiteY2474" fmla="*/ 6644499 h 9710532"/>
              <a:gd name="connsiteX2475" fmla="*/ 17832637 w 18288001"/>
              <a:gd name="connsiteY2475" fmla="*/ 6637575 h 9710532"/>
              <a:gd name="connsiteX2476" fmla="*/ 17825233 w 18288001"/>
              <a:gd name="connsiteY2476" fmla="*/ 6632672 h 9710532"/>
              <a:gd name="connsiteX2477" fmla="*/ 17907855 w 18288001"/>
              <a:gd name="connsiteY2477" fmla="*/ 6611472 h 9710532"/>
              <a:gd name="connsiteX2478" fmla="*/ 17906467 w 18288001"/>
              <a:gd name="connsiteY2478" fmla="*/ 6612454 h 9710532"/>
              <a:gd name="connsiteX2479" fmla="*/ 17908143 w 18288001"/>
              <a:gd name="connsiteY2479" fmla="*/ 6612419 h 9710532"/>
              <a:gd name="connsiteX2480" fmla="*/ 17402439 w 18288001"/>
              <a:gd name="connsiteY2480" fmla="*/ 6611034 h 9710532"/>
              <a:gd name="connsiteX2481" fmla="*/ 17401729 w 18288001"/>
              <a:gd name="connsiteY2481" fmla="*/ 6611088 h 9710532"/>
              <a:gd name="connsiteX2482" fmla="*/ 17402977 w 18288001"/>
              <a:gd name="connsiteY2482" fmla="*/ 6617241 h 9710532"/>
              <a:gd name="connsiteX2483" fmla="*/ 17412645 w 18288001"/>
              <a:gd name="connsiteY2483" fmla="*/ 6616503 h 9710532"/>
              <a:gd name="connsiteX2484" fmla="*/ 17403191 w 18288001"/>
              <a:gd name="connsiteY2484" fmla="*/ 6611437 h 9710532"/>
              <a:gd name="connsiteX2485" fmla="*/ 17531233 w 18288001"/>
              <a:gd name="connsiteY2485" fmla="*/ 6607947 h 9710532"/>
              <a:gd name="connsiteX2486" fmla="*/ 17534193 w 18288001"/>
              <a:gd name="connsiteY2486" fmla="*/ 6611078 h 9710532"/>
              <a:gd name="connsiteX2487" fmla="*/ 17536285 w 18288001"/>
              <a:gd name="connsiteY2487" fmla="*/ 6610653 h 9710532"/>
              <a:gd name="connsiteX2488" fmla="*/ 18271903 w 18288001"/>
              <a:gd name="connsiteY2488" fmla="*/ 6579057 h 9710532"/>
              <a:gd name="connsiteX2489" fmla="*/ 18278827 w 18288001"/>
              <a:gd name="connsiteY2489" fmla="*/ 6587901 h 9710532"/>
              <a:gd name="connsiteX2490" fmla="*/ 18270943 w 18288001"/>
              <a:gd name="connsiteY2490" fmla="*/ 6586940 h 9710532"/>
              <a:gd name="connsiteX2491" fmla="*/ 18263057 w 18288001"/>
              <a:gd name="connsiteY2491" fmla="*/ 6585980 h 9710532"/>
              <a:gd name="connsiteX2492" fmla="*/ 18261805 w 18288001"/>
              <a:gd name="connsiteY2492" fmla="*/ 6579825 h 9710532"/>
              <a:gd name="connsiteX2493" fmla="*/ 18271903 w 18288001"/>
              <a:gd name="connsiteY2493" fmla="*/ 6579057 h 9710532"/>
              <a:gd name="connsiteX2494" fmla="*/ 17120613 w 18288001"/>
              <a:gd name="connsiteY2494" fmla="*/ 6567749 h 9710532"/>
              <a:gd name="connsiteX2495" fmla="*/ 17119483 w 18288001"/>
              <a:gd name="connsiteY2495" fmla="*/ 6568091 h 9710532"/>
              <a:gd name="connsiteX2496" fmla="*/ 17114451 w 18288001"/>
              <a:gd name="connsiteY2496" fmla="*/ 6572031 h 9710532"/>
              <a:gd name="connsiteX2497" fmla="*/ 17118269 w 18288001"/>
              <a:gd name="connsiteY2497" fmla="*/ 6572688 h 9710532"/>
              <a:gd name="connsiteX2498" fmla="*/ 18186125 w 18288001"/>
              <a:gd name="connsiteY2498" fmla="*/ 6560602 h 9710532"/>
              <a:gd name="connsiteX2499" fmla="*/ 18201895 w 18288001"/>
              <a:gd name="connsiteY2499" fmla="*/ 6562524 h 9710532"/>
              <a:gd name="connsiteX2500" fmla="*/ 18196511 w 18288001"/>
              <a:gd name="connsiteY2500" fmla="*/ 6573871 h 9710532"/>
              <a:gd name="connsiteX2501" fmla="*/ 18186125 w 18288001"/>
              <a:gd name="connsiteY2501" fmla="*/ 6560602 h 9710532"/>
              <a:gd name="connsiteX2502" fmla="*/ 18239781 w 18288001"/>
              <a:gd name="connsiteY2502" fmla="*/ 6547133 h 9710532"/>
              <a:gd name="connsiteX2503" fmla="*/ 18251127 w 18288001"/>
              <a:gd name="connsiteY2503" fmla="*/ 6552516 h 9710532"/>
              <a:gd name="connsiteX2504" fmla="*/ 18235357 w 18288001"/>
              <a:gd name="connsiteY2504" fmla="*/ 6550596 h 9710532"/>
              <a:gd name="connsiteX2505" fmla="*/ 18239781 w 18288001"/>
              <a:gd name="connsiteY2505" fmla="*/ 6547133 h 9710532"/>
              <a:gd name="connsiteX2506" fmla="*/ 16819451 w 18288001"/>
              <a:gd name="connsiteY2506" fmla="*/ 6546152 h 9710532"/>
              <a:gd name="connsiteX2507" fmla="*/ 16814055 w 18288001"/>
              <a:gd name="connsiteY2507" fmla="*/ 6550377 h 9710532"/>
              <a:gd name="connsiteX2508" fmla="*/ 16820647 w 18288001"/>
              <a:gd name="connsiteY2508" fmla="*/ 6552038 h 9710532"/>
              <a:gd name="connsiteX2509" fmla="*/ 16723864 w 18288001"/>
              <a:gd name="connsiteY2509" fmla="*/ 6542510 h 9710532"/>
              <a:gd name="connsiteX2510" fmla="*/ 16718815 w 18288001"/>
              <a:gd name="connsiteY2510" fmla="*/ 6542894 h 9710532"/>
              <a:gd name="connsiteX2511" fmla="*/ 16719443 w 18288001"/>
              <a:gd name="connsiteY2511" fmla="*/ 6545972 h 9710532"/>
              <a:gd name="connsiteX2512" fmla="*/ 16720830 w 18288001"/>
              <a:gd name="connsiteY2512" fmla="*/ 6547747 h 9710532"/>
              <a:gd name="connsiteX2513" fmla="*/ 16720846 w 18288001"/>
              <a:gd name="connsiteY2513" fmla="*/ 6547746 h 9710532"/>
              <a:gd name="connsiteX2514" fmla="*/ 16729713 w 18288001"/>
              <a:gd name="connsiteY2514" fmla="*/ 6545067 h 9710532"/>
              <a:gd name="connsiteX2515" fmla="*/ 16731751 w 18288001"/>
              <a:gd name="connsiteY2515" fmla="*/ 6543470 h 9710532"/>
              <a:gd name="connsiteX2516" fmla="*/ 16723864 w 18288001"/>
              <a:gd name="connsiteY2516" fmla="*/ 6542510 h 9710532"/>
              <a:gd name="connsiteX2517" fmla="*/ 17828397 w 18288001"/>
              <a:gd name="connsiteY2517" fmla="*/ 6541029 h 9710532"/>
              <a:gd name="connsiteX2518" fmla="*/ 17835321 w 18288001"/>
              <a:gd name="connsiteY2518" fmla="*/ 6549875 h 9710532"/>
              <a:gd name="connsiteX2519" fmla="*/ 17822499 w 18288001"/>
              <a:gd name="connsiteY2519" fmla="*/ 6545646 h 9710532"/>
              <a:gd name="connsiteX2520" fmla="*/ 17980621 w 18288001"/>
              <a:gd name="connsiteY2520" fmla="*/ 6539568 h 9710532"/>
              <a:gd name="connsiteX2521" fmla="*/ 17988027 w 18288001"/>
              <a:gd name="connsiteY2521" fmla="*/ 6544471 h 9710532"/>
              <a:gd name="connsiteX2522" fmla="*/ 17979179 w 18288001"/>
              <a:gd name="connsiteY2522" fmla="*/ 6551396 h 9710532"/>
              <a:gd name="connsiteX2523" fmla="*/ 17972255 w 18288001"/>
              <a:gd name="connsiteY2523" fmla="*/ 6542549 h 9710532"/>
              <a:gd name="connsiteX2524" fmla="*/ 17980621 w 18288001"/>
              <a:gd name="connsiteY2524" fmla="*/ 6539568 h 9710532"/>
              <a:gd name="connsiteX2525" fmla="*/ 18140731 w 18288001"/>
              <a:gd name="connsiteY2525" fmla="*/ 6539067 h 9710532"/>
              <a:gd name="connsiteX2526" fmla="*/ 18147657 w 18288001"/>
              <a:gd name="connsiteY2526" fmla="*/ 6547913 h 9710532"/>
              <a:gd name="connsiteX2527" fmla="*/ 18143235 w 18288001"/>
              <a:gd name="connsiteY2527" fmla="*/ 6551375 h 9710532"/>
              <a:gd name="connsiteX2528" fmla="*/ 18138809 w 18288001"/>
              <a:gd name="connsiteY2528" fmla="*/ 6554838 h 9710532"/>
              <a:gd name="connsiteX2529" fmla="*/ 18131887 w 18288001"/>
              <a:gd name="connsiteY2529" fmla="*/ 6545992 h 9710532"/>
              <a:gd name="connsiteX2530" fmla="*/ 18140731 w 18288001"/>
              <a:gd name="connsiteY2530" fmla="*/ 6539067 h 9710532"/>
              <a:gd name="connsiteX2531" fmla="*/ 18068801 w 18288001"/>
              <a:gd name="connsiteY2531" fmla="*/ 6538307 h 9710532"/>
              <a:gd name="connsiteX2532" fmla="*/ 18035339 w 18288001"/>
              <a:gd name="connsiteY2532" fmla="*/ 6550236 h 9710532"/>
              <a:gd name="connsiteX2533" fmla="*/ 18044183 w 18288001"/>
              <a:gd name="connsiteY2533" fmla="*/ 6543310 h 9710532"/>
              <a:gd name="connsiteX2534" fmla="*/ 18068801 w 18288001"/>
              <a:gd name="connsiteY2534" fmla="*/ 6538307 h 9710532"/>
              <a:gd name="connsiteX2535" fmla="*/ 17796853 w 18288001"/>
              <a:gd name="connsiteY2535" fmla="*/ 6537187 h 9710532"/>
              <a:gd name="connsiteX2536" fmla="*/ 17822499 w 18288001"/>
              <a:gd name="connsiteY2536" fmla="*/ 6545646 h 9710532"/>
              <a:gd name="connsiteX2537" fmla="*/ 17821761 w 18288001"/>
              <a:gd name="connsiteY2537" fmla="*/ 6546223 h 9710532"/>
              <a:gd name="connsiteX2538" fmla="*/ 17819547 w 18288001"/>
              <a:gd name="connsiteY2538" fmla="*/ 6547955 h 9710532"/>
              <a:gd name="connsiteX2539" fmla="*/ 17815125 w 18288001"/>
              <a:gd name="connsiteY2539" fmla="*/ 6551417 h 9710532"/>
              <a:gd name="connsiteX2540" fmla="*/ 17802817 w 18288001"/>
              <a:gd name="connsiteY2540" fmla="*/ 6553918 h 9710532"/>
              <a:gd name="connsiteX2541" fmla="*/ 17786085 w 18288001"/>
              <a:gd name="connsiteY2541" fmla="*/ 6559881 h 9710532"/>
              <a:gd name="connsiteX2542" fmla="*/ 17893401 w 18288001"/>
              <a:gd name="connsiteY2542" fmla="*/ 6532943 h 9710532"/>
              <a:gd name="connsiteX2543" fmla="*/ 17875709 w 18288001"/>
              <a:gd name="connsiteY2543" fmla="*/ 6546793 h 9710532"/>
              <a:gd name="connsiteX2544" fmla="*/ 17844165 w 18288001"/>
              <a:gd name="connsiteY2544" fmla="*/ 6542950 h 9710532"/>
              <a:gd name="connsiteX2545" fmla="*/ 17856473 w 18288001"/>
              <a:gd name="connsiteY2545" fmla="*/ 6540449 h 9710532"/>
              <a:gd name="connsiteX2546" fmla="*/ 17876671 w 18288001"/>
              <a:gd name="connsiteY2546" fmla="*/ 6538907 h 9710532"/>
              <a:gd name="connsiteX2547" fmla="*/ 17893401 w 18288001"/>
              <a:gd name="connsiteY2547" fmla="*/ 6532943 h 9710532"/>
              <a:gd name="connsiteX2548" fmla="*/ 18149577 w 18288001"/>
              <a:gd name="connsiteY2548" fmla="*/ 6532143 h 9710532"/>
              <a:gd name="connsiteX2549" fmla="*/ 18165347 w 18288001"/>
              <a:gd name="connsiteY2549" fmla="*/ 6534066 h 9710532"/>
              <a:gd name="connsiteX2550" fmla="*/ 18156505 w 18288001"/>
              <a:gd name="connsiteY2550" fmla="*/ 6540988 h 9710532"/>
              <a:gd name="connsiteX2551" fmla="*/ 18149577 w 18288001"/>
              <a:gd name="connsiteY2551" fmla="*/ 6532143 h 9710532"/>
              <a:gd name="connsiteX2552" fmla="*/ 18101785 w 18288001"/>
              <a:gd name="connsiteY2552" fmla="*/ 6530321 h 9710532"/>
              <a:gd name="connsiteX2553" fmla="*/ 18109193 w 18288001"/>
              <a:gd name="connsiteY2553" fmla="*/ 6535224 h 9710532"/>
              <a:gd name="connsiteX2554" fmla="*/ 18116115 w 18288001"/>
              <a:gd name="connsiteY2554" fmla="*/ 6544070 h 9710532"/>
              <a:gd name="connsiteX2555" fmla="*/ 18100343 w 18288001"/>
              <a:gd name="connsiteY2555" fmla="*/ 6542151 h 9710532"/>
              <a:gd name="connsiteX2556" fmla="*/ 18093417 w 18288001"/>
              <a:gd name="connsiteY2556" fmla="*/ 6533303 h 9710532"/>
              <a:gd name="connsiteX2557" fmla="*/ 18101785 w 18288001"/>
              <a:gd name="connsiteY2557" fmla="*/ 6530321 h 9710532"/>
              <a:gd name="connsiteX2558" fmla="*/ 18162847 w 18288001"/>
              <a:gd name="connsiteY2558" fmla="*/ 6521755 h 9710532"/>
              <a:gd name="connsiteX2559" fmla="*/ 18174197 w 18288001"/>
              <a:gd name="connsiteY2559" fmla="*/ 6527138 h 9710532"/>
              <a:gd name="connsiteX2560" fmla="*/ 18166309 w 18288001"/>
              <a:gd name="connsiteY2560" fmla="*/ 6526179 h 9710532"/>
              <a:gd name="connsiteX2561" fmla="*/ 18162847 w 18288001"/>
              <a:gd name="connsiteY2561" fmla="*/ 6521755 h 9710532"/>
              <a:gd name="connsiteX2562" fmla="*/ 15814352 w 18288001"/>
              <a:gd name="connsiteY2562" fmla="*/ 6519735 h 9710532"/>
              <a:gd name="connsiteX2563" fmla="*/ 15809929 w 18288001"/>
              <a:gd name="connsiteY2563" fmla="*/ 6523197 h 9710532"/>
              <a:gd name="connsiteX2564" fmla="*/ 15805506 w 18288001"/>
              <a:gd name="connsiteY2564" fmla="*/ 6526658 h 9710532"/>
              <a:gd name="connsiteX2565" fmla="*/ 15816853 w 18288001"/>
              <a:gd name="connsiteY2565" fmla="*/ 6532044 h 9710532"/>
              <a:gd name="connsiteX2566" fmla="*/ 15814352 w 18288001"/>
              <a:gd name="connsiteY2566" fmla="*/ 6519735 h 9710532"/>
              <a:gd name="connsiteX2567" fmla="*/ 16454798 w 18288001"/>
              <a:gd name="connsiteY2567" fmla="*/ 6517733 h 9710532"/>
              <a:gd name="connsiteX2568" fmla="*/ 16449415 w 18288001"/>
              <a:gd name="connsiteY2568" fmla="*/ 6529081 h 9710532"/>
              <a:gd name="connsiteX2569" fmla="*/ 16461724 w 18288001"/>
              <a:gd name="connsiteY2569" fmla="*/ 6526580 h 9710532"/>
              <a:gd name="connsiteX2570" fmla="*/ 16454798 w 18288001"/>
              <a:gd name="connsiteY2570" fmla="*/ 6517733 h 9710532"/>
              <a:gd name="connsiteX2571" fmla="*/ 16495187 w 18288001"/>
              <a:gd name="connsiteY2571" fmla="*/ 6514651 h 9710532"/>
              <a:gd name="connsiteX2572" fmla="*/ 16486342 w 18288001"/>
              <a:gd name="connsiteY2572" fmla="*/ 6521575 h 9710532"/>
              <a:gd name="connsiteX2573" fmla="*/ 16477494 w 18288001"/>
              <a:gd name="connsiteY2573" fmla="*/ 6528501 h 9710532"/>
              <a:gd name="connsiteX2574" fmla="*/ 16484420 w 18288001"/>
              <a:gd name="connsiteY2574" fmla="*/ 6537347 h 9710532"/>
              <a:gd name="connsiteX2575" fmla="*/ 16502111 w 18288001"/>
              <a:gd name="connsiteY2575" fmla="*/ 6523498 h 9710532"/>
              <a:gd name="connsiteX2576" fmla="*/ 16423256 w 18288001"/>
              <a:gd name="connsiteY2576" fmla="*/ 6513891 h 9710532"/>
              <a:gd name="connsiteX2577" fmla="*/ 16414410 w 18288001"/>
              <a:gd name="connsiteY2577" fmla="*/ 6520815 h 9710532"/>
              <a:gd name="connsiteX2578" fmla="*/ 16430181 w 18288001"/>
              <a:gd name="connsiteY2578" fmla="*/ 6522737 h 9710532"/>
              <a:gd name="connsiteX2579" fmla="*/ 16423256 w 18288001"/>
              <a:gd name="connsiteY2579" fmla="*/ 6513891 h 9710532"/>
              <a:gd name="connsiteX2580" fmla="*/ 17535669 w 18288001"/>
              <a:gd name="connsiteY2580" fmla="*/ 6513370 h 9710532"/>
              <a:gd name="connsiteX2581" fmla="*/ 17551443 w 18288001"/>
              <a:gd name="connsiteY2581" fmla="*/ 6515291 h 9710532"/>
              <a:gd name="connsiteX2582" fmla="*/ 17526825 w 18288001"/>
              <a:gd name="connsiteY2582" fmla="*/ 6520293 h 9710532"/>
              <a:gd name="connsiteX2583" fmla="*/ 17511053 w 18288001"/>
              <a:gd name="connsiteY2583" fmla="*/ 6518373 h 9710532"/>
              <a:gd name="connsiteX2584" fmla="*/ 16635584 w 18288001"/>
              <a:gd name="connsiteY2584" fmla="*/ 6511749 h 9710532"/>
              <a:gd name="connsiteX2585" fmla="*/ 16605584 w 18288001"/>
              <a:gd name="connsiteY2585" fmla="*/ 6528101 h 9710532"/>
              <a:gd name="connsiteX2586" fmla="*/ 16577504 w 18288001"/>
              <a:gd name="connsiteY2586" fmla="*/ 6528680 h 9710532"/>
              <a:gd name="connsiteX2587" fmla="*/ 16562695 w 18288001"/>
              <a:gd name="connsiteY2587" fmla="*/ 6518874 h 9710532"/>
              <a:gd name="connsiteX2588" fmla="*/ 16561734 w 18288001"/>
              <a:gd name="connsiteY2588" fmla="*/ 6526758 h 9710532"/>
              <a:gd name="connsiteX2589" fmla="*/ 16568530 w 18288001"/>
              <a:gd name="connsiteY2589" fmla="*/ 6535442 h 9710532"/>
              <a:gd name="connsiteX2590" fmla="*/ 16590009 w 18288001"/>
              <a:gd name="connsiteY2590" fmla="*/ 6538663 h 9710532"/>
              <a:gd name="connsiteX2591" fmla="*/ 16612507 w 18288001"/>
              <a:gd name="connsiteY2591" fmla="*/ 6536946 h 9710532"/>
              <a:gd name="connsiteX2592" fmla="*/ 16621354 w 18288001"/>
              <a:gd name="connsiteY2592" fmla="*/ 6530020 h 9710532"/>
              <a:gd name="connsiteX2593" fmla="*/ 16654818 w 18288001"/>
              <a:gd name="connsiteY2593" fmla="*/ 6518093 h 9710532"/>
              <a:gd name="connsiteX2594" fmla="*/ 16635584 w 18288001"/>
              <a:gd name="connsiteY2594" fmla="*/ 6511749 h 9710532"/>
              <a:gd name="connsiteX2595" fmla="*/ 16535576 w 18288001"/>
              <a:gd name="connsiteY2595" fmla="*/ 6511568 h 9710532"/>
              <a:gd name="connsiteX2596" fmla="*/ 16524808 w 18288001"/>
              <a:gd name="connsiteY2596" fmla="*/ 6534263 h 9710532"/>
              <a:gd name="connsiteX2597" fmla="*/ 16527993 w 18288001"/>
              <a:gd name="connsiteY2597" fmla="*/ 6538333 h 9710532"/>
              <a:gd name="connsiteX2598" fmla="*/ 16539606 w 18288001"/>
              <a:gd name="connsiteY2598" fmla="*/ 6536946 h 9710532"/>
              <a:gd name="connsiteX2599" fmla="*/ 16540578 w 18288001"/>
              <a:gd name="connsiteY2599" fmla="*/ 6536187 h 9710532"/>
              <a:gd name="connsiteX2600" fmla="*/ 16535576 w 18288001"/>
              <a:gd name="connsiteY2600" fmla="*/ 6511568 h 9710532"/>
              <a:gd name="connsiteX2601" fmla="*/ 17219869 w 18288001"/>
              <a:gd name="connsiteY2601" fmla="*/ 6510909 h 9710532"/>
              <a:gd name="connsiteX2602" fmla="*/ 17243527 w 18288001"/>
              <a:gd name="connsiteY2602" fmla="*/ 6513791 h 9710532"/>
              <a:gd name="connsiteX2603" fmla="*/ 17262761 w 18288001"/>
              <a:gd name="connsiteY2603" fmla="*/ 6520134 h 9710532"/>
              <a:gd name="connsiteX2604" fmla="*/ 17270645 w 18288001"/>
              <a:gd name="connsiteY2604" fmla="*/ 6521097 h 9710532"/>
              <a:gd name="connsiteX2605" fmla="*/ 17335649 w 18288001"/>
              <a:gd name="connsiteY2605" fmla="*/ 6513011 h 9710532"/>
              <a:gd name="connsiteX2606" fmla="*/ 17358349 w 18288001"/>
              <a:gd name="connsiteY2606" fmla="*/ 6523777 h 9710532"/>
              <a:gd name="connsiteX2607" fmla="*/ 17317959 w 18288001"/>
              <a:gd name="connsiteY2607" fmla="*/ 6526860 h 9710532"/>
              <a:gd name="connsiteX2608" fmla="*/ 17302187 w 18288001"/>
              <a:gd name="connsiteY2608" fmla="*/ 6524938 h 9710532"/>
              <a:gd name="connsiteX2609" fmla="*/ 17277571 w 18288001"/>
              <a:gd name="connsiteY2609" fmla="*/ 6529941 h 9710532"/>
              <a:gd name="connsiteX2610" fmla="*/ 17246029 w 18288001"/>
              <a:gd name="connsiteY2610" fmla="*/ 6526098 h 9710532"/>
              <a:gd name="connsiteX2611" fmla="*/ 17214487 w 18288001"/>
              <a:gd name="connsiteY2611" fmla="*/ 6522254 h 9710532"/>
              <a:gd name="connsiteX2612" fmla="*/ 17189869 w 18288001"/>
              <a:gd name="connsiteY2612" fmla="*/ 6527260 h 9710532"/>
              <a:gd name="connsiteX2613" fmla="*/ 17191791 w 18288001"/>
              <a:gd name="connsiteY2613" fmla="*/ 6511488 h 9710532"/>
              <a:gd name="connsiteX2614" fmla="*/ 17207563 w 18288001"/>
              <a:gd name="connsiteY2614" fmla="*/ 6513409 h 9710532"/>
              <a:gd name="connsiteX2615" fmla="*/ 17219869 w 18288001"/>
              <a:gd name="connsiteY2615" fmla="*/ 6510909 h 9710532"/>
              <a:gd name="connsiteX2616" fmla="*/ 16199583 w 18288001"/>
              <a:gd name="connsiteY2616" fmla="*/ 6510647 h 9710532"/>
              <a:gd name="connsiteX2617" fmla="*/ 16182849 w 18288001"/>
              <a:gd name="connsiteY2617" fmla="*/ 6516612 h 9710532"/>
              <a:gd name="connsiteX2618" fmla="*/ 16205544 w 18288001"/>
              <a:gd name="connsiteY2618" fmla="*/ 6527379 h 9710532"/>
              <a:gd name="connsiteX2619" fmla="*/ 16207466 w 18288001"/>
              <a:gd name="connsiteY2619" fmla="*/ 6511609 h 9710532"/>
              <a:gd name="connsiteX2620" fmla="*/ 16199583 w 18288001"/>
              <a:gd name="connsiteY2620" fmla="*/ 6510647 h 9710532"/>
              <a:gd name="connsiteX2621" fmla="*/ 16254008 w 18288001"/>
              <a:gd name="connsiteY2621" fmla="*/ 6507277 h 9710532"/>
              <a:gd name="connsiteX2622" fmla="*/ 16245673 w 18288001"/>
              <a:gd name="connsiteY2622" fmla="*/ 6511819 h 9710532"/>
              <a:gd name="connsiteX2623" fmla="*/ 16248479 w 18288001"/>
              <a:gd name="connsiteY2623" fmla="*/ 6511604 h 9710532"/>
              <a:gd name="connsiteX2624" fmla="*/ 16254780 w 18288001"/>
              <a:gd name="connsiteY2624" fmla="*/ 6517373 h 9710532"/>
              <a:gd name="connsiteX2625" fmla="*/ 16263625 w 18288001"/>
              <a:gd name="connsiteY2625" fmla="*/ 6510449 h 9710532"/>
              <a:gd name="connsiteX2626" fmla="*/ 16254008 w 18288001"/>
              <a:gd name="connsiteY2626" fmla="*/ 6507277 h 9710532"/>
              <a:gd name="connsiteX2627" fmla="*/ 18079015 w 18288001"/>
              <a:gd name="connsiteY2627" fmla="*/ 6500663 h 9710532"/>
              <a:gd name="connsiteX2628" fmla="*/ 18097261 w 18288001"/>
              <a:gd name="connsiteY2628" fmla="*/ 6501760 h 9710532"/>
              <a:gd name="connsiteX2629" fmla="*/ 18088415 w 18288001"/>
              <a:gd name="connsiteY2629" fmla="*/ 6508686 h 9710532"/>
              <a:gd name="connsiteX2630" fmla="*/ 18072643 w 18288001"/>
              <a:gd name="connsiteY2630" fmla="*/ 6506766 h 9710532"/>
              <a:gd name="connsiteX2631" fmla="*/ 18071587 w 18288001"/>
              <a:gd name="connsiteY2631" fmla="*/ 6503134 h 9710532"/>
              <a:gd name="connsiteX2632" fmla="*/ 18079015 w 18288001"/>
              <a:gd name="connsiteY2632" fmla="*/ 6500663 h 9710532"/>
              <a:gd name="connsiteX2633" fmla="*/ 17591257 w 18288001"/>
              <a:gd name="connsiteY2633" fmla="*/ 6495914 h 9710532"/>
              <a:gd name="connsiteX2634" fmla="*/ 17594509 w 18288001"/>
              <a:gd name="connsiteY2634" fmla="*/ 6506668 h 9710532"/>
              <a:gd name="connsiteX2635" fmla="*/ 17583757 w 18288001"/>
              <a:gd name="connsiteY2635" fmla="*/ 6509917 h 9710532"/>
              <a:gd name="connsiteX2636" fmla="*/ 17162169 w 18288001"/>
              <a:gd name="connsiteY2636" fmla="*/ 6491874 h 9710532"/>
              <a:gd name="connsiteX2637" fmla="*/ 17184867 w 18288001"/>
              <a:gd name="connsiteY2637" fmla="*/ 6502643 h 9710532"/>
              <a:gd name="connsiteX2638" fmla="*/ 17169097 w 18288001"/>
              <a:gd name="connsiteY2638" fmla="*/ 6500721 h 9710532"/>
              <a:gd name="connsiteX2639" fmla="*/ 17054275 w 18288001"/>
              <a:gd name="connsiteY2639" fmla="*/ 6490734 h 9710532"/>
              <a:gd name="connsiteX2640" fmla="*/ 17065623 w 18288001"/>
              <a:gd name="connsiteY2640" fmla="*/ 6496117 h 9710532"/>
              <a:gd name="connsiteX2641" fmla="*/ 17049853 w 18288001"/>
              <a:gd name="connsiteY2641" fmla="*/ 6494198 h 9710532"/>
              <a:gd name="connsiteX2642" fmla="*/ 17041967 w 18288001"/>
              <a:gd name="connsiteY2642" fmla="*/ 6493235 h 9710532"/>
              <a:gd name="connsiteX2643" fmla="*/ 17029657 w 18288001"/>
              <a:gd name="connsiteY2643" fmla="*/ 6495737 h 9710532"/>
              <a:gd name="connsiteX2644" fmla="*/ 17005041 w 18288001"/>
              <a:gd name="connsiteY2644" fmla="*/ 6500741 h 9710532"/>
              <a:gd name="connsiteX2645" fmla="*/ 16969075 w 18288001"/>
              <a:gd name="connsiteY2645" fmla="*/ 6500360 h 9710532"/>
              <a:gd name="connsiteX2646" fmla="*/ 16921763 w 18288001"/>
              <a:gd name="connsiteY2646" fmla="*/ 6494597 h 9710532"/>
              <a:gd name="connsiteX2647" fmla="*/ 16890221 w 18288001"/>
              <a:gd name="connsiteY2647" fmla="*/ 6490754 h 9710532"/>
              <a:gd name="connsiteX2648" fmla="*/ 16962153 w 18288001"/>
              <a:gd name="connsiteY2648" fmla="*/ 6491515 h 9710532"/>
              <a:gd name="connsiteX2649" fmla="*/ 17034081 w 18288001"/>
              <a:gd name="connsiteY2649" fmla="*/ 6492275 h 9710532"/>
              <a:gd name="connsiteX2650" fmla="*/ 17054275 w 18288001"/>
              <a:gd name="connsiteY2650" fmla="*/ 6490734 h 9710532"/>
              <a:gd name="connsiteX2651" fmla="*/ 16246314 w 18288001"/>
              <a:gd name="connsiteY2651" fmla="*/ 6488333 h 9710532"/>
              <a:gd name="connsiteX2652" fmla="*/ 16234006 w 18288001"/>
              <a:gd name="connsiteY2652" fmla="*/ 6490834 h 9710532"/>
              <a:gd name="connsiteX2653" fmla="*/ 16233044 w 18288001"/>
              <a:gd name="connsiteY2653" fmla="*/ 6498720 h 9710532"/>
              <a:gd name="connsiteX2654" fmla="*/ 16245352 w 18288001"/>
              <a:gd name="connsiteY2654" fmla="*/ 6496217 h 9710532"/>
              <a:gd name="connsiteX2655" fmla="*/ 16246314 w 18288001"/>
              <a:gd name="connsiteY2655" fmla="*/ 6488333 h 9710532"/>
              <a:gd name="connsiteX2656" fmla="*/ 17114857 w 18288001"/>
              <a:gd name="connsiteY2656" fmla="*/ 6486111 h 9710532"/>
              <a:gd name="connsiteX2657" fmla="*/ 17146401 w 18288001"/>
              <a:gd name="connsiteY2657" fmla="*/ 6489955 h 9710532"/>
              <a:gd name="connsiteX2658" fmla="*/ 17148901 w 18288001"/>
              <a:gd name="connsiteY2658" fmla="*/ 6502260 h 9710532"/>
              <a:gd name="connsiteX2659" fmla="*/ 17137553 w 18288001"/>
              <a:gd name="connsiteY2659" fmla="*/ 6496879 h 9710532"/>
              <a:gd name="connsiteX2660" fmla="*/ 17121783 w 18288001"/>
              <a:gd name="connsiteY2660" fmla="*/ 6494957 h 9710532"/>
              <a:gd name="connsiteX2661" fmla="*/ 17097165 w 18288001"/>
              <a:gd name="connsiteY2661" fmla="*/ 6499961 h 9710532"/>
              <a:gd name="connsiteX2662" fmla="*/ 17081395 w 18288001"/>
              <a:gd name="connsiteY2662" fmla="*/ 6498040 h 9710532"/>
              <a:gd name="connsiteX2663" fmla="*/ 17090241 w 18288001"/>
              <a:gd name="connsiteY2663" fmla="*/ 6491115 h 9710532"/>
              <a:gd name="connsiteX2664" fmla="*/ 17114857 w 18288001"/>
              <a:gd name="connsiteY2664" fmla="*/ 6486111 h 9710532"/>
              <a:gd name="connsiteX2665" fmla="*/ 17242947 w 18288001"/>
              <a:gd name="connsiteY2665" fmla="*/ 6485711 h 9710532"/>
              <a:gd name="connsiteX2666" fmla="*/ 17241027 w 18288001"/>
              <a:gd name="connsiteY2666" fmla="*/ 6501480 h 9710532"/>
              <a:gd name="connsiteX2667" fmla="*/ 17229679 w 18288001"/>
              <a:gd name="connsiteY2667" fmla="*/ 6496098 h 9710532"/>
              <a:gd name="connsiteX2668" fmla="*/ 17242947 w 18288001"/>
              <a:gd name="connsiteY2668" fmla="*/ 6485711 h 9710532"/>
              <a:gd name="connsiteX2669" fmla="*/ 16683277 w 18288001"/>
              <a:gd name="connsiteY2669" fmla="*/ 6481547 h 9710532"/>
              <a:gd name="connsiteX2670" fmla="*/ 16690202 w 18288001"/>
              <a:gd name="connsiteY2670" fmla="*/ 6490394 h 9710532"/>
              <a:gd name="connsiteX2671" fmla="*/ 16681357 w 18288001"/>
              <a:gd name="connsiteY2671" fmla="*/ 6497320 h 9710532"/>
              <a:gd name="connsiteX2672" fmla="*/ 16674431 w 18288001"/>
              <a:gd name="connsiteY2672" fmla="*/ 6488471 h 9710532"/>
              <a:gd name="connsiteX2673" fmla="*/ 16683277 w 18288001"/>
              <a:gd name="connsiteY2673" fmla="*/ 6481547 h 9710532"/>
              <a:gd name="connsiteX2674" fmla="*/ 17006035 w 18288001"/>
              <a:gd name="connsiteY2674" fmla="*/ 6480855 h 9710532"/>
              <a:gd name="connsiteX2675" fmla="*/ 17009415 w 18288001"/>
              <a:gd name="connsiteY2675" fmla="*/ 6481267 h 9710532"/>
              <a:gd name="connsiteX2676" fmla="*/ 17011387 w 18288001"/>
              <a:gd name="connsiteY2676" fmla="*/ 6481507 h 9710532"/>
              <a:gd name="connsiteX2677" fmla="*/ 16995613 w 18288001"/>
              <a:gd name="connsiteY2677" fmla="*/ 6479587 h 9710532"/>
              <a:gd name="connsiteX2678" fmla="*/ 17006035 w 18288001"/>
              <a:gd name="connsiteY2678" fmla="*/ 6480855 h 9710532"/>
              <a:gd name="connsiteX2679" fmla="*/ 17003501 w 18288001"/>
              <a:gd name="connsiteY2679" fmla="*/ 6480547 h 9710532"/>
              <a:gd name="connsiteX2680" fmla="*/ 16995613 w 18288001"/>
              <a:gd name="connsiteY2680" fmla="*/ 6479587 h 9710532"/>
              <a:gd name="connsiteX2681" fmla="*/ 16751744 w 18288001"/>
              <a:gd name="connsiteY2681" fmla="*/ 6477886 h 9710532"/>
              <a:gd name="connsiteX2682" fmla="*/ 16750784 w 18288001"/>
              <a:gd name="connsiteY2682" fmla="*/ 6485770 h 9710532"/>
              <a:gd name="connsiteX2683" fmla="*/ 16739438 w 18288001"/>
              <a:gd name="connsiteY2683" fmla="*/ 6480387 h 9710532"/>
              <a:gd name="connsiteX2684" fmla="*/ 16751744 w 18288001"/>
              <a:gd name="connsiteY2684" fmla="*/ 6477886 h 9710532"/>
              <a:gd name="connsiteX2685" fmla="*/ 16552833 w 18288001"/>
              <a:gd name="connsiteY2685" fmla="*/ 6476660 h 9710532"/>
              <a:gd name="connsiteX2686" fmla="*/ 16555189 w 18288001"/>
              <a:gd name="connsiteY2686" fmla="*/ 6481947 h 9710532"/>
              <a:gd name="connsiteX2687" fmla="*/ 16544422 w 18288001"/>
              <a:gd name="connsiteY2687" fmla="*/ 6504643 h 9710532"/>
              <a:gd name="connsiteX2688" fmla="*/ 16555768 w 18288001"/>
              <a:gd name="connsiteY2688" fmla="*/ 6510027 h 9710532"/>
              <a:gd name="connsiteX2689" fmla="*/ 16568077 w 18288001"/>
              <a:gd name="connsiteY2689" fmla="*/ 6507527 h 9710532"/>
              <a:gd name="connsiteX2690" fmla="*/ 16584810 w 18288001"/>
              <a:gd name="connsiteY2690" fmla="*/ 6501563 h 9710532"/>
              <a:gd name="connsiteX2691" fmla="*/ 16609425 w 18288001"/>
              <a:gd name="connsiteY2691" fmla="*/ 6496558 h 9710532"/>
              <a:gd name="connsiteX2692" fmla="*/ 16602502 w 18288001"/>
              <a:gd name="connsiteY2692" fmla="*/ 6487711 h 9710532"/>
              <a:gd name="connsiteX2693" fmla="*/ 16562113 w 18288001"/>
              <a:gd name="connsiteY2693" fmla="*/ 6490794 h 9710532"/>
              <a:gd name="connsiteX2694" fmla="*/ 16559612 w 18288001"/>
              <a:gd name="connsiteY2694" fmla="*/ 6478487 h 9710532"/>
              <a:gd name="connsiteX2695" fmla="*/ 16552833 w 18288001"/>
              <a:gd name="connsiteY2695" fmla="*/ 6476660 h 9710532"/>
              <a:gd name="connsiteX2696" fmla="*/ 16035528 w 18288001"/>
              <a:gd name="connsiteY2696" fmla="*/ 6474223 h 9710532"/>
              <a:gd name="connsiteX2697" fmla="*/ 16035690 w 18288001"/>
              <a:gd name="connsiteY2697" fmla="*/ 6474748 h 9710532"/>
              <a:gd name="connsiteX2698" fmla="*/ 16035906 w 18288001"/>
              <a:gd name="connsiteY2698" fmla="*/ 6474704 h 9710532"/>
              <a:gd name="connsiteX2699" fmla="*/ 16372862 w 18288001"/>
              <a:gd name="connsiteY2699" fmla="*/ 6467739 h 9710532"/>
              <a:gd name="connsiteX2700" fmla="*/ 16339399 w 18288001"/>
              <a:gd name="connsiteY2700" fmla="*/ 6479667 h 9710532"/>
              <a:gd name="connsiteX2701" fmla="*/ 16338470 w 18288001"/>
              <a:gd name="connsiteY2701" fmla="*/ 6480392 h 9710532"/>
              <a:gd name="connsiteX2702" fmla="*/ 16365609 w 18288001"/>
              <a:gd name="connsiteY2702" fmla="*/ 6479075 h 9710532"/>
              <a:gd name="connsiteX2703" fmla="*/ 16337456 w 18288001"/>
              <a:gd name="connsiteY2703" fmla="*/ 6481186 h 9710532"/>
              <a:gd name="connsiteX2704" fmla="*/ 16330553 w 18288001"/>
              <a:gd name="connsiteY2704" fmla="*/ 6486591 h 9710532"/>
              <a:gd name="connsiteX2705" fmla="*/ 16367476 w 18288001"/>
              <a:gd name="connsiteY2705" fmla="*/ 6479086 h 9710532"/>
              <a:gd name="connsiteX2706" fmla="*/ 16383248 w 18288001"/>
              <a:gd name="connsiteY2706" fmla="*/ 6481007 h 9710532"/>
              <a:gd name="connsiteX2707" fmla="*/ 16395558 w 18288001"/>
              <a:gd name="connsiteY2707" fmla="*/ 6478506 h 9710532"/>
              <a:gd name="connsiteX2708" fmla="*/ 16028981 w 18288001"/>
              <a:gd name="connsiteY2708" fmla="*/ 6465856 h 9710532"/>
              <a:gd name="connsiteX2709" fmla="*/ 16015711 w 18288001"/>
              <a:gd name="connsiteY2709" fmla="*/ 6476245 h 9710532"/>
              <a:gd name="connsiteX2710" fmla="*/ 16011289 w 18288001"/>
              <a:gd name="connsiteY2710" fmla="*/ 6479705 h 9710532"/>
              <a:gd name="connsiteX2711" fmla="*/ 16034328 w 18288001"/>
              <a:gd name="connsiteY2711" fmla="*/ 6475023 h 9710532"/>
              <a:gd name="connsiteX2712" fmla="*/ 16035072 w 18288001"/>
              <a:gd name="connsiteY2712" fmla="*/ 6473636 h 9710532"/>
              <a:gd name="connsiteX2713" fmla="*/ 15885122 w 18288001"/>
              <a:gd name="connsiteY2713" fmla="*/ 6464336 h 9710532"/>
              <a:gd name="connsiteX2714" fmla="*/ 15876277 w 18288001"/>
              <a:gd name="connsiteY2714" fmla="*/ 6471259 h 9710532"/>
              <a:gd name="connsiteX2715" fmla="*/ 15883700 w 18288001"/>
              <a:gd name="connsiteY2715" fmla="*/ 6472165 h 9710532"/>
              <a:gd name="connsiteX2716" fmla="*/ 15889805 w 18288001"/>
              <a:gd name="connsiteY2716" fmla="*/ 6470318 h 9710532"/>
              <a:gd name="connsiteX2717" fmla="*/ 15941281 w 18288001"/>
              <a:gd name="connsiteY2717" fmla="*/ 6463174 h 9710532"/>
              <a:gd name="connsiteX2718" fmla="*/ 15900895 w 18288001"/>
              <a:gd name="connsiteY2718" fmla="*/ 6466255 h 9710532"/>
              <a:gd name="connsiteX2719" fmla="*/ 15901343 w 18288001"/>
              <a:gd name="connsiteY2719" fmla="*/ 6466831 h 9710532"/>
              <a:gd name="connsiteX2720" fmla="*/ 15903958 w 18288001"/>
              <a:gd name="connsiteY2720" fmla="*/ 6466041 h 9710532"/>
              <a:gd name="connsiteX2721" fmla="*/ 15902645 w 18288001"/>
              <a:gd name="connsiteY2721" fmla="*/ 6468492 h 9710532"/>
              <a:gd name="connsiteX2722" fmla="*/ 15907819 w 18288001"/>
              <a:gd name="connsiteY2722" fmla="*/ 6475104 h 9710532"/>
              <a:gd name="connsiteX2723" fmla="*/ 15916664 w 18288001"/>
              <a:gd name="connsiteY2723" fmla="*/ 6468178 h 9710532"/>
              <a:gd name="connsiteX2724" fmla="*/ 15932435 w 18288001"/>
              <a:gd name="connsiteY2724" fmla="*/ 6470100 h 9710532"/>
              <a:gd name="connsiteX2725" fmla="*/ 15957052 w 18288001"/>
              <a:gd name="connsiteY2725" fmla="*/ 6465097 h 9710532"/>
              <a:gd name="connsiteX2726" fmla="*/ 18285239 w 18288001"/>
              <a:gd name="connsiteY2726" fmla="*/ 6462197 h 9710532"/>
              <a:gd name="connsiteX2727" fmla="*/ 18288001 w 18288001"/>
              <a:gd name="connsiteY2727" fmla="*/ 6462438 h 9710532"/>
              <a:gd name="connsiteX2728" fmla="*/ 18288001 w 18288001"/>
              <a:gd name="connsiteY2728" fmla="*/ 6471330 h 9710532"/>
              <a:gd name="connsiteX2729" fmla="*/ 16131534 w 18288001"/>
              <a:gd name="connsiteY2729" fmla="*/ 6461804 h 9710532"/>
              <a:gd name="connsiteX2730" fmla="*/ 16140162 w 18288001"/>
              <a:gd name="connsiteY2730" fmla="*/ 6470933 h 9710532"/>
              <a:gd name="connsiteX2731" fmla="*/ 16131033 w 18288001"/>
              <a:gd name="connsiteY2731" fmla="*/ 6479559 h 9710532"/>
              <a:gd name="connsiteX2732" fmla="*/ 16127782 w 18288001"/>
              <a:gd name="connsiteY2732" fmla="*/ 6468807 h 9710532"/>
              <a:gd name="connsiteX2733" fmla="*/ 16131534 w 18288001"/>
              <a:gd name="connsiteY2733" fmla="*/ 6461804 h 9710532"/>
              <a:gd name="connsiteX2734" fmla="*/ 16476397 w 18288001"/>
              <a:gd name="connsiteY2734" fmla="*/ 6457325 h 9710532"/>
              <a:gd name="connsiteX2735" fmla="*/ 16490401 w 18288001"/>
              <a:gd name="connsiteY2735" fmla="*/ 6464830 h 9710532"/>
              <a:gd name="connsiteX2736" fmla="*/ 16479647 w 18288001"/>
              <a:gd name="connsiteY2736" fmla="*/ 6468081 h 9710532"/>
              <a:gd name="connsiteX2737" fmla="*/ 16618653 w 18288001"/>
              <a:gd name="connsiteY2737" fmla="*/ 6453669 h 9710532"/>
              <a:gd name="connsiteX2738" fmla="*/ 16606345 w 18288001"/>
              <a:gd name="connsiteY2738" fmla="*/ 6456170 h 9710532"/>
              <a:gd name="connsiteX2739" fmla="*/ 16605381 w 18288001"/>
              <a:gd name="connsiteY2739" fmla="*/ 6464057 h 9710532"/>
              <a:gd name="connsiteX2740" fmla="*/ 16617691 w 18288001"/>
              <a:gd name="connsiteY2740" fmla="*/ 6461554 h 9710532"/>
              <a:gd name="connsiteX2741" fmla="*/ 16618653 w 18288001"/>
              <a:gd name="connsiteY2741" fmla="*/ 6453669 h 9710532"/>
              <a:gd name="connsiteX2742" fmla="*/ 18287275 w 18288001"/>
              <a:gd name="connsiteY2742" fmla="*/ 6452887 h 9710532"/>
              <a:gd name="connsiteX2743" fmla="*/ 18288001 w 18288001"/>
              <a:gd name="connsiteY2743" fmla="*/ 6453814 h 9710532"/>
              <a:gd name="connsiteX2744" fmla="*/ 18288001 w 18288001"/>
              <a:gd name="connsiteY2744" fmla="*/ 6460978 h 9710532"/>
              <a:gd name="connsiteX2745" fmla="*/ 18278429 w 18288001"/>
              <a:gd name="connsiteY2745" fmla="*/ 6459812 h 9710532"/>
              <a:gd name="connsiteX2746" fmla="*/ 16584900 w 18288001"/>
              <a:gd name="connsiteY2746" fmla="*/ 6451557 h 9710532"/>
              <a:gd name="connsiteX2747" fmla="*/ 16581728 w 18288001"/>
              <a:gd name="connsiteY2747" fmla="*/ 6461175 h 9710532"/>
              <a:gd name="connsiteX2748" fmla="*/ 16588651 w 18288001"/>
              <a:gd name="connsiteY2748" fmla="*/ 6470019 h 9710532"/>
              <a:gd name="connsiteX2749" fmla="*/ 16590573 w 18288001"/>
              <a:gd name="connsiteY2749" fmla="*/ 6454250 h 9710532"/>
              <a:gd name="connsiteX2750" fmla="*/ 16584900 w 18288001"/>
              <a:gd name="connsiteY2750" fmla="*/ 6451557 h 9710532"/>
              <a:gd name="connsiteX2751" fmla="*/ 16451135 w 18288001"/>
              <a:gd name="connsiteY2751" fmla="*/ 6449265 h 9710532"/>
              <a:gd name="connsiteX2752" fmla="*/ 16437866 w 18288001"/>
              <a:gd name="connsiteY2752" fmla="*/ 6459653 h 9710532"/>
              <a:gd name="connsiteX2753" fmla="*/ 16429020 w 18288001"/>
              <a:gd name="connsiteY2753" fmla="*/ 6466578 h 9710532"/>
              <a:gd name="connsiteX2754" fmla="*/ 16401901 w 18288001"/>
              <a:gd name="connsiteY2754" fmla="*/ 6459272 h 9710532"/>
              <a:gd name="connsiteX2755" fmla="*/ 16408825 w 18288001"/>
              <a:gd name="connsiteY2755" fmla="*/ 6468119 h 9710532"/>
              <a:gd name="connsiteX2756" fmla="*/ 16411329 w 18288001"/>
              <a:gd name="connsiteY2756" fmla="*/ 6480427 h 9710532"/>
              <a:gd name="connsiteX2757" fmla="*/ 16402482 w 18288001"/>
              <a:gd name="connsiteY2757" fmla="*/ 6487352 h 9710532"/>
              <a:gd name="connsiteX2758" fmla="*/ 16409407 w 18288001"/>
              <a:gd name="connsiteY2758" fmla="*/ 6496199 h 9710532"/>
              <a:gd name="connsiteX2759" fmla="*/ 16426137 w 18288001"/>
              <a:gd name="connsiteY2759" fmla="*/ 6490234 h 9710532"/>
              <a:gd name="connsiteX2760" fmla="*/ 16434024 w 18288001"/>
              <a:gd name="connsiteY2760" fmla="*/ 6491194 h 9710532"/>
              <a:gd name="connsiteX2761" fmla="*/ 16439748 w 18288001"/>
              <a:gd name="connsiteY2761" fmla="*/ 6486713 h 9710532"/>
              <a:gd name="connsiteX2762" fmla="*/ 16425878 w 18288001"/>
              <a:gd name="connsiteY2762" fmla="*/ 6484333 h 9710532"/>
              <a:gd name="connsiteX2763" fmla="*/ 16436633 w 18288001"/>
              <a:gd name="connsiteY2763" fmla="*/ 6481081 h 9710532"/>
              <a:gd name="connsiteX2764" fmla="*/ 16442753 w 18288001"/>
              <a:gd name="connsiteY2764" fmla="*/ 6484361 h 9710532"/>
              <a:gd name="connsiteX2765" fmla="*/ 16469409 w 18288001"/>
              <a:gd name="connsiteY2765" fmla="*/ 6463494 h 9710532"/>
              <a:gd name="connsiteX2766" fmla="*/ 16492104 w 18288001"/>
              <a:gd name="connsiteY2766" fmla="*/ 6474263 h 9710532"/>
              <a:gd name="connsiteX2767" fmla="*/ 16516723 w 18288001"/>
              <a:gd name="connsiteY2767" fmla="*/ 6469259 h 9710532"/>
              <a:gd name="connsiteX2768" fmla="*/ 16525567 w 18288001"/>
              <a:gd name="connsiteY2768" fmla="*/ 6462335 h 9710532"/>
              <a:gd name="connsiteX2769" fmla="*/ 16533452 w 18288001"/>
              <a:gd name="connsiteY2769" fmla="*/ 6463296 h 9710532"/>
              <a:gd name="connsiteX2770" fmla="*/ 16541340 w 18288001"/>
              <a:gd name="connsiteY2770" fmla="*/ 6464256 h 9710532"/>
              <a:gd name="connsiteX2771" fmla="*/ 16565957 w 18288001"/>
              <a:gd name="connsiteY2771" fmla="*/ 6459252 h 9710532"/>
              <a:gd name="connsiteX2772" fmla="*/ 16574800 w 18288001"/>
              <a:gd name="connsiteY2772" fmla="*/ 6452328 h 9710532"/>
              <a:gd name="connsiteX2773" fmla="*/ 16559033 w 18288001"/>
              <a:gd name="connsiteY2773" fmla="*/ 6450406 h 9710532"/>
              <a:gd name="connsiteX2774" fmla="*/ 16534414 w 18288001"/>
              <a:gd name="connsiteY2774" fmla="*/ 6455408 h 9710532"/>
              <a:gd name="connsiteX2775" fmla="*/ 16518643 w 18288001"/>
              <a:gd name="connsiteY2775" fmla="*/ 6453489 h 9710532"/>
              <a:gd name="connsiteX2776" fmla="*/ 16502872 w 18288001"/>
              <a:gd name="connsiteY2776" fmla="*/ 6451566 h 9710532"/>
              <a:gd name="connsiteX2777" fmla="*/ 16494025 w 18288001"/>
              <a:gd name="connsiteY2777" fmla="*/ 6458491 h 9710532"/>
              <a:gd name="connsiteX2778" fmla="*/ 16478255 w 18288001"/>
              <a:gd name="connsiteY2778" fmla="*/ 6456570 h 9710532"/>
              <a:gd name="connsiteX2779" fmla="*/ 16451135 w 18288001"/>
              <a:gd name="connsiteY2779" fmla="*/ 6449265 h 9710532"/>
              <a:gd name="connsiteX2780" fmla="*/ 15615095 w 18288001"/>
              <a:gd name="connsiteY2780" fmla="*/ 6447445 h 9710532"/>
              <a:gd name="connsiteX2781" fmla="*/ 15622019 w 18288001"/>
              <a:gd name="connsiteY2781" fmla="*/ 6456290 h 9710532"/>
              <a:gd name="connsiteX2782" fmla="*/ 15630864 w 18288001"/>
              <a:gd name="connsiteY2782" fmla="*/ 6449365 h 9710532"/>
              <a:gd name="connsiteX2783" fmla="*/ 15615095 w 18288001"/>
              <a:gd name="connsiteY2783" fmla="*/ 6447445 h 9710532"/>
              <a:gd name="connsiteX2784" fmla="*/ 16203804 w 18288001"/>
              <a:gd name="connsiteY2784" fmla="*/ 6443142 h 9710532"/>
              <a:gd name="connsiteX2785" fmla="*/ 16190534 w 18288001"/>
              <a:gd name="connsiteY2785" fmla="*/ 6453530 h 9710532"/>
              <a:gd name="connsiteX2786" fmla="*/ 16197459 w 18288001"/>
              <a:gd name="connsiteY2786" fmla="*/ 6462375 h 9710532"/>
              <a:gd name="connsiteX2787" fmla="*/ 16222076 w 18288001"/>
              <a:gd name="connsiteY2787" fmla="*/ 6457371 h 9710532"/>
              <a:gd name="connsiteX2788" fmla="*/ 16215153 w 18288001"/>
              <a:gd name="connsiteY2788" fmla="*/ 6448524 h 9710532"/>
              <a:gd name="connsiteX2789" fmla="*/ 16203804 w 18288001"/>
              <a:gd name="connsiteY2789" fmla="*/ 6443142 h 9710532"/>
              <a:gd name="connsiteX2790" fmla="*/ 17589667 w 18288001"/>
              <a:gd name="connsiteY2790" fmla="*/ 6442113 h 9710532"/>
              <a:gd name="connsiteX2791" fmla="*/ 17566503 w 18288001"/>
              <a:gd name="connsiteY2791" fmla="*/ 6445103 h 9710532"/>
              <a:gd name="connsiteX2792" fmla="*/ 17567973 w 18288001"/>
              <a:gd name="connsiteY2792" fmla="*/ 6445282 h 9710532"/>
              <a:gd name="connsiteX2793" fmla="*/ 17539497 w 18288001"/>
              <a:gd name="connsiteY2793" fmla="*/ 6441141 h 9710532"/>
              <a:gd name="connsiteX2794" fmla="*/ 17537915 w 18288001"/>
              <a:gd name="connsiteY2794" fmla="*/ 6441619 h 9710532"/>
              <a:gd name="connsiteX2795" fmla="*/ 17552937 w 18288001"/>
              <a:gd name="connsiteY2795" fmla="*/ 6443450 h 9710532"/>
              <a:gd name="connsiteX2796" fmla="*/ 16244193 w 18288001"/>
              <a:gd name="connsiteY2796" fmla="*/ 6440059 h 9710532"/>
              <a:gd name="connsiteX2797" fmla="*/ 16246694 w 18288001"/>
              <a:gd name="connsiteY2797" fmla="*/ 6452367 h 9710532"/>
              <a:gd name="connsiteX2798" fmla="*/ 16262465 w 18288001"/>
              <a:gd name="connsiteY2798" fmla="*/ 6454288 h 9710532"/>
              <a:gd name="connsiteX2799" fmla="*/ 16278235 w 18288001"/>
              <a:gd name="connsiteY2799" fmla="*/ 6456211 h 9710532"/>
              <a:gd name="connsiteX2800" fmla="*/ 16285162 w 18288001"/>
              <a:gd name="connsiteY2800" fmla="*/ 6465055 h 9710532"/>
              <a:gd name="connsiteX2801" fmla="*/ 16302854 w 18288001"/>
              <a:gd name="connsiteY2801" fmla="*/ 6451206 h 9710532"/>
              <a:gd name="connsiteX2802" fmla="*/ 16309779 w 18288001"/>
              <a:gd name="connsiteY2802" fmla="*/ 6460052 h 9710532"/>
              <a:gd name="connsiteX2803" fmla="*/ 16318623 w 18288001"/>
              <a:gd name="connsiteY2803" fmla="*/ 6453128 h 9710532"/>
              <a:gd name="connsiteX2804" fmla="*/ 16311699 w 18288001"/>
              <a:gd name="connsiteY2804" fmla="*/ 6444282 h 9710532"/>
              <a:gd name="connsiteX2805" fmla="*/ 16302854 w 18288001"/>
              <a:gd name="connsiteY2805" fmla="*/ 6451206 h 9710532"/>
              <a:gd name="connsiteX2806" fmla="*/ 16287083 w 18288001"/>
              <a:gd name="connsiteY2806" fmla="*/ 6449284 h 9710532"/>
              <a:gd name="connsiteX2807" fmla="*/ 16278235 w 18288001"/>
              <a:gd name="connsiteY2807" fmla="*/ 6456211 h 9710532"/>
              <a:gd name="connsiteX2808" fmla="*/ 16259963 w 18288001"/>
              <a:gd name="connsiteY2808" fmla="*/ 6441980 h 9710532"/>
              <a:gd name="connsiteX2809" fmla="*/ 16244193 w 18288001"/>
              <a:gd name="connsiteY2809" fmla="*/ 6440059 h 9710532"/>
              <a:gd name="connsiteX2810" fmla="*/ 16064368 w 18288001"/>
              <a:gd name="connsiteY2810" fmla="*/ 6438156 h 9710532"/>
              <a:gd name="connsiteX2811" fmla="*/ 16055520 w 18288001"/>
              <a:gd name="connsiteY2811" fmla="*/ 6445082 h 9710532"/>
              <a:gd name="connsiteX2812" fmla="*/ 16071291 w 18288001"/>
              <a:gd name="connsiteY2812" fmla="*/ 6447005 h 9710532"/>
              <a:gd name="connsiteX2813" fmla="*/ 18217265 w 18288001"/>
              <a:gd name="connsiteY2813" fmla="*/ 6436355 h 9710532"/>
              <a:gd name="connsiteX2814" fmla="*/ 18208419 w 18288001"/>
              <a:gd name="connsiteY2814" fmla="*/ 6443279 h 9710532"/>
              <a:gd name="connsiteX2815" fmla="*/ 18192645 w 18288001"/>
              <a:gd name="connsiteY2815" fmla="*/ 6441360 h 9710532"/>
              <a:gd name="connsiteX2816" fmla="*/ 17358885 w 18288001"/>
              <a:gd name="connsiteY2816" fmla="*/ 6435059 h 9710532"/>
              <a:gd name="connsiteX2817" fmla="*/ 17345987 w 18288001"/>
              <a:gd name="connsiteY2817" fmla="*/ 6435084 h 9710532"/>
              <a:gd name="connsiteX2818" fmla="*/ 17352185 w 18288001"/>
              <a:gd name="connsiteY2818" fmla="*/ 6443000 h 9710532"/>
              <a:gd name="connsiteX2819" fmla="*/ 17361029 w 18288001"/>
              <a:gd name="connsiteY2819" fmla="*/ 6436076 h 9710532"/>
              <a:gd name="connsiteX2820" fmla="*/ 18288001 w 18288001"/>
              <a:gd name="connsiteY2820" fmla="*/ 6434554 h 9710532"/>
              <a:gd name="connsiteX2821" fmla="*/ 18288001 w 18288001"/>
              <a:gd name="connsiteY2821" fmla="*/ 6439121 h 9710532"/>
              <a:gd name="connsiteX2822" fmla="*/ 18273425 w 18288001"/>
              <a:gd name="connsiteY2822" fmla="*/ 6435194 h 9710532"/>
              <a:gd name="connsiteX2823" fmla="*/ 17484605 w 18288001"/>
              <a:gd name="connsiteY2823" fmla="*/ 6434260 h 9710532"/>
              <a:gd name="connsiteX2824" fmla="*/ 17474731 w 18288001"/>
              <a:gd name="connsiteY2824" fmla="*/ 6434411 h 9710532"/>
              <a:gd name="connsiteX2825" fmla="*/ 17484695 w 18288001"/>
              <a:gd name="connsiteY2825" fmla="*/ 6439136 h 9710532"/>
              <a:gd name="connsiteX2826" fmla="*/ 17489119 w 18288001"/>
              <a:gd name="connsiteY2826" fmla="*/ 6435676 h 9710532"/>
              <a:gd name="connsiteX2827" fmla="*/ 17489373 w 18288001"/>
              <a:gd name="connsiteY2827" fmla="*/ 6435706 h 9710532"/>
              <a:gd name="connsiteX2828" fmla="*/ 16128891 w 18288001"/>
              <a:gd name="connsiteY2828" fmla="*/ 6434015 h 9710532"/>
              <a:gd name="connsiteX2829" fmla="*/ 16118605 w 18288001"/>
              <a:gd name="connsiteY2829" fmla="*/ 6452768 h 9710532"/>
              <a:gd name="connsiteX2830" fmla="*/ 16121106 w 18288001"/>
              <a:gd name="connsiteY2830" fmla="*/ 6465074 h 9710532"/>
              <a:gd name="connsiteX2831" fmla="*/ 16098990 w 18288001"/>
              <a:gd name="connsiteY2831" fmla="*/ 6482388 h 9710532"/>
              <a:gd name="connsiteX2832" fmla="*/ 16114763 w 18288001"/>
              <a:gd name="connsiteY2832" fmla="*/ 6484310 h 9710532"/>
              <a:gd name="connsiteX2833" fmla="*/ 16139380 w 18288001"/>
              <a:gd name="connsiteY2833" fmla="*/ 6479306 h 9710532"/>
              <a:gd name="connsiteX2834" fmla="*/ 16172841 w 18288001"/>
              <a:gd name="connsiteY2834" fmla="*/ 6467380 h 9710532"/>
              <a:gd name="connsiteX2835" fmla="*/ 16165917 w 18288001"/>
              <a:gd name="connsiteY2835" fmla="*/ 6458531 h 9710532"/>
              <a:gd name="connsiteX2836" fmla="*/ 16160534 w 18288001"/>
              <a:gd name="connsiteY2836" fmla="*/ 6469880 h 9710532"/>
              <a:gd name="connsiteX2837" fmla="*/ 16157072 w 18288001"/>
              <a:gd name="connsiteY2837" fmla="*/ 6465457 h 9710532"/>
              <a:gd name="connsiteX2838" fmla="*/ 16152066 w 18288001"/>
              <a:gd name="connsiteY2838" fmla="*/ 6440840 h 9710532"/>
              <a:gd name="connsiteX2839" fmla="*/ 16128891 w 18288001"/>
              <a:gd name="connsiteY2839" fmla="*/ 6434015 h 9710532"/>
              <a:gd name="connsiteX2840" fmla="*/ 18177839 w 18288001"/>
              <a:gd name="connsiteY2840" fmla="*/ 6431552 h 9710532"/>
              <a:gd name="connsiteX2841" fmla="*/ 18185723 w 18288001"/>
              <a:gd name="connsiteY2841" fmla="*/ 6432513 h 9710532"/>
              <a:gd name="connsiteX2842" fmla="*/ 18176875 w 18288001"/>
              <a:gd name="connsiteY2842" fmla="*/ 6439438 h 9710532"/>
              <a:gd name="connsiteX2843" fmla="*/ 18168029 w 18288001"/>
              <a:gd name="connsiteY2843" fmla="*/ 6446362 h 9710532"/>
              <a:gd name="connsiteX2844" fmla="*/ 18161105 w 18288001"/>
              <a:gd name="connsiteY2844" fmla="*/ 6437517 h 9710532"/>
              <a:gd name="connsiteX2845" fmla="*/ 18177839 w 18288001"/>
              <a:gd name="connsiteY2845" fmla="*/ 6431552 h 9710532"/>
              <a:gd name="connsiteX2846" fmla="*/ 18241883 w 18288001"/>
              <a:gd name="connsiteY2846" fmla="*/ 6431353 h 9710532"/>
              <a:gd name="connsiteX2847" fmla="*/ 18257653 w 18288001"/>
              <a:gd name="connsiteY2847" fmla="*/ 6433272 h 9710532"/>
              <a:gd name="connsiteX2848" fmla="*/ 18248807 w 18288001"/>
              <a:gd name="connsiteY2848" fmla="*/ 6440199 h 9710532"/>
              <a:gd name="connsiteX2849" fmla="*/ 18041863 w 18288001"/>
              <a:gd name="connsiteY2849" fmla="*/ 6430993 h 9710532"/>
              <a:gd name="connsiteX2850" fmla="*/ 18049747 w 18288001"/>
              <a:gd name="connsiteY2850" fmla="*/ 6431953 h 9710532"/>
              <a:gd name="connsiteX2851" fmla="*/ 18057635 w 18288001"/>
              <a:gd name="connsiteY2851" fmla="*/ 6432913 h 9710532"/>
              <a:gd name="connsiteX2852" fmla="*/ 18039943 w 18288001"/>
              <a:gd name="connsiteY2852" fmla="*/ 6446763 h 9710532"/>
              <a:gd name="connsiteX2853" fmla="*/ 18098023 w 18288001"/>
              <a:gd name="connsiteY2853" fmla="*/ 6429831 h 9710532"/>
              <a:gd name="connsiteX2854" fmla="*/ 18113793 w 18288001"/>
              <a:gd name="connsiteY2854" fmla="*/ 6431754 h 9710532"/>
              <a:gd name="connsiteX2855" fmla="*/ 18112295 w 18288001"/>
              <a:gd name="connsiteY2855" fmla="*/ 6444055 h 9710532"/>
              <a:gd name="connsiteX2856" fmla="*/ 18125939 w 18288001"/>
              <a:gd name="connsiteY2856" fmla="*/ 6439930 h 9710532"/>
              <a:gd name="connsiteX2857" fmla="*/ 18149071 w 18288001"/>
              <a:gd name="connsiteY2857" fmla="*/ 6438806 h 9710532"/>
              <a:gd name="connsiteX2858" fmla="*/ 18163073 w 18288001"/>
              <a:gd name="connsiteY2858" fmla="*/ 6446310 h 9710532"/>
              <a:gd name="connsiteX2859" fmla="*/ 18164701 w 18288001"/>
              <a:gd name="connsiteY2859" fmla="*/ 6451687 h 9710532"/>
              <a:gd name="connsiteX2860" fmla="*/ 18157195 w 18288001"/>
              <a:gd name="connsiteY2860" fmla="*/ 6465691 h 9710532"/>
              <a:gd name="connsiteX2861" fmla="*/ 18121685 w 18288001"/>
              <a:gd name="connsiteY2861" fmla="*/ 6464688 h 9710532"/>
              <a:gd name="connsiteX2862" fmla="*/ 18100679 w 18288001"/>
              <a:gd name="connsiteY2862" fmla="*/ 6453433 h 9710532"/>
              <a:gd name="connsiteX2863" fmla="*/ 18095761 w 18288001"/>
              <a:gd name="connsiteY2863" fmla="*/ 6450797 h 9710532"/>
              <a:gd name="connsiteX2864" fmla="*/ 18087257 w 18288001"/>
              <a:gd name="connsiteY2864" fmla="*/ 6452528 h 9710532"/>
              <a:gd name="connsiteX2865" fmla="*/ 18096099 w 18288001"/>
              <a:gd name="connsiteY2865" fmla="*/ 6445602 h 9710532"/>
              <a:gd name="connsiteX2866" fmla="*/ 18138411 w 18288001"/>
              <a:gd name="connsiteY2866" fmla="*/ 6426749 h 9710532"/>
              <a:gd name="connsiteX2867" fmla="*/ 18145335 w 18288001"/>
              <a:gd name="connsiteY2867" fmla="*/ 6435595 h 9710532"/>
              <a:gd name="connsiteX2868" fmla="*/ 18129565 w 18288001"/>
              <a:gd name="connsiteY2868" fmla="*/ 6433673 h 9710532"/>
              <a:gd name="connsiteX2869" fmla="*/ 15953970 w 18288001"/>
              <a:gd name="connsiteY2869" fmla="*/ 6424708 h 9710532"/>
              <a:gd name="connsiteX2870" fmla="*/ 15960894 w 18288001"/>
              <a:gd name="connsiteY2870" fmla="*/ 6433554 h 9710532"/>
              <a:gd name="connsiteX2871" fmla="*/ 15969741 w 18288001"/>
              <a:gd name="connsiteY2871" fmla="*/ 6426629 h 9710532"/>
              <a:gd name="connsiteX2872" fmla="*/ 15953970 w 18288001"/>
              <a:gd name="connsiteY2872" fmla="*/ 6424708 h 9710532"/>
              <a:gd name="connsiteX2873" fmla="*/ 15882041 w 18288001"/>
              <a:gd name="connsiteY2873" fmla="*/ 6423947 h 9710532"/>
              <a:gd name="connsiteX2874" fmla="*/ 15873193 w 18288001"/>
              <a:gd name="connsiteY2874" fmla="*/ 6430872 h 9710532"/>
              <a:gd name="connsiteX2875" fmla="*/ 15884540 w 18288001"/>
              <a:gd name="connsiteY2875" fmla="*/ 6436256 h 9710532"/>
              <a:gd name="connsiteX2876" fmla="*/ 15888965 w 18288001"/>
              <a:gd name="connsiteY2876" fmla="*/ 6432794 h 9710532"/>
              <a:gd name="connsiteX2877" fmla="*/ 17091713 w 18288001"/>
              <a:gd name="connsiteY2877" fmla="*/ 6419039 h 9710532"/>
              <a:gd name="connsiteX2878" fmla="*/ 17091001 w 18288001"/>
              <a:gd name="connsiteY2878" fmla="*/ 6419185 h 9710532"/>
              <a:gd name="connsiteX2879" fmla="*/ 17091597 w 18288001"/>
              <a:gd name="connsiteY2879" fmla="*/ 6419257 h 9710532"/>
              <a:gd name="connsiteX2880" fmla="*/ 17884859 w 18288001"/>
              <a:gd name="connsiteY2880" fmla="*/ 6418908 h 9710532"/>
              <a:gd name="connsiteX2881" fmla="*/ 17891863 w 18288001"/>
              <a:gd name="connsiteY2881" fmla="*/ 6422659 h 9710532"/>
              <a:gd name="connsiteX2882" fmla="*/ 17888111 w 18288001"/>
              <a:gd name="connsiteY2882" fmla="*/ 6429660 h 9710532"/>
              <a:gd name="connsiteX2883" fmla="*/ 17874107 w 18288001"/>
              <a:gd name="connsiteY2883" fmla="*/ 6422158 h 9710532"/>
              <a:gd name="connsiteX2884" fmla="*/ 17884859 w 18288001"/>
              <a:gd name="connsiteY2884" fmla="*/ 6418908 h 9710532"/>
              <a:gd name="connsiteX2885" fmla="*/ 17075229 w 18288001"/>
              <a:gd name="connsiteY2885" fmla="*/ 6417262 h 9710532"/>
              <a:gd name="connsiteX2886" fmla="*/ 17065133 w 18288001"/>
              <a:gd name="connsiteY2886" fmla="*/ 6418034 h 9710532"/>
              <a:gd name="connsiteX2887" fmla="*/ 17066385 w 18288001"/>
              <a:gd name="connsiteY2887" fmla="*/ 6424186 h 9710532"/>
              <a:gd name="connsiteX2888" fmla="*/ 17082155 w 18288001"/>
              <a:gd name="connsiteY2888" fmla="*/ 6426109 h 9710532"/>
              <a:gd name="connsiteX2889" fmla="*/ 17156007 w 18288001"/>
              <a:gd name="connsiteY2889" fmla="*/ 6411099 h 9710532"/>
              <a:gd name="connsiteX2890" fmla="*/ 17147593 w 18288001"/>
              <a:gd name="connsiteY2890" fmla="*/ 6417685 h 9710532"/>
              <a:gd name="connsiteX2891" fmla="*/ 17157997 w 18288001"/>
              <a:gd name="connsiteY2891" fmla="*/ 6421486 h 9710532"/>
              <a:gd name="connsiteX2892" fmla="*/ 17155855 w 18288001"/>
              <a:gd name="connsiteY2892" fmla="*/ 6425484 h 9710532"/>
              <a:gd name="connsiteX2893" fmla="*/ 17162933 w 18288001"/>
              <a:gd name="connsiteY2893" fmla="*/ 6419944 h 9710532"/>
              <a:gd name="connsiteX2894" fmla="*/ 17241899 w 18288001"/>
              <a:gd name="connsiteY2894" fmla="*/ 6407861 h 9710532"/>
              <a:gd name="connsiteX2895" fmla="*/ 17231147 w 18288001"/>
              <a:gd name="connsiteY2895" fmla="*/ 6411111 h 9710532"/>
              <a:gd name="connsiteX2896" fmla="*/ 17228257 w 18288001"/>
              <a:gd name="connsiteY2896" fmla="*/ 6411029 h 9710532"/>
              <a:gd name="connsiteX2897" fmla="*/ 17227937 w 18288001"/>
              <a:gd name="connsiteY2897" fmla="*/ 6411860 h 9710532"/>
              <a:gd name="connsiteX2898" fmla="*/ 17249537 w 18288001"/>
              <a:gd name="connsiteY2898" fmla="*/ 6409174 h 9710532"/>
              <a:gd name="connsiteX2899" fmla="*/ 16907637 w 18288001"/>
              <a:gd name="connsiteY2899" fmla="*/ 6405787 h 9710532"/>
              <a:gd name="connsiteX2900" fmla="*/ 16899829 w 18288001"/>
              <a:gd name="connsiteY2900" fmla="*/ 6411898 h 9710532"/>
              <a:gd name="connsiteX2901" fmla="*/ 16906753 w 18288001"/>
              <a:gd name="connsiteY2901" fmla="*/ 6420747 h 9710532"/>
              <a:gd name="connsiteX2902" fmla="*/ 16911147 w 18288001"/>
              <a:gd name="connsiteY2902" fmla="*/ 6419854 h 9710532"/>
              <a:gd name="connsiteX2903" fmla="*/ 16911039 w 18288001"/>
              <a:gd name="connsiteY2903" fmla="*/ 6419843 h 9710532"/>
              <a:gd name="connsiteX2904" fmla="*/ 16913167 w 18288001"/>
              <a:gd name="connsiteY2904" fmla="*/ 6407464 h 9710532"/>
              <a:gd name="connsiteX2905" fmla="*/ 17292941 w 18288001"/>
              <a:gd name="connsiteY2905" fmla="*/ 6403773 h 9710532"/>
              <a:gd name="connsiteX2906" fmla="*/ 17270235 w 18288001"/>
              <a:gd name="connsiteY2906" fmla="*/ 6405297 h 9710532"/>
              <a:gd name="connsiteX2907" fmla="*/ 17268839 w 18288001"/>
              <a:gd name="connsiteY2907" fmla="*/ 6406771 h 9710532"/>
              <a:gd name="connsiteX2908" fmla="*/ 16492866 w 18288001"/>
              <a:gd name="connsiteY2908" fmla="*/ 6402332 h 9710532"/>
              <a:gd name="connsiteX2909" fmla="*/ 16499790 w 18288001"/>
              <a:gd name="connsiteY2909" fmla="*/ 6411178 h 9710532"/>
              <a:gd name="connsiteX2910" fmla="*/ 16508637 w 18288001"/>
              <a:gd name="connsiteY2910" fmla="*/ 6404253 h 9710532"/>
              <a:gd name="connsiteX2911" fmla="*/ 16492866 w 18288001"/>
              <a:gd name="connsiteY2911" fmla="*/ 6402332 h 9710532"/>
              <a:gd name="connsiteX2912" fmla="*/ 16799779 w 18288001"/>
              <a:gd name="connsiteY2912" fmla="*/ 6401474 h 9710532"/>
              <a:gd name="connsiteX2913" fmla="*/ 16785285 w 18288001"/>
              <a:gd name="connsiteY2913" fmla="*/ 6401694 h 9710532"/>
              <a:gd name="connsiteX2914" fmla="*/ 16780587 w 18288001"/>
              <a:gd name="connsiteY2914" fmla="*/ 6405373 h 9710532"/>
              <a:gd name="connsiteX2915" fmla="*/ 16792893 w 18288001"/>
              <a:gd name="connsiteY2915" fmla="*/ 6402873 h 9710532"/>
              <a:gd name="connsiteX2916" fmla="*/ 17917615 w 18288001"/>
              <a:gd name="connsiteY2916" fmla="*/ 6399852 h 9710532"/>
              <a:gd name="connsiteX2917" fmla="*/ 17931465 w 18288001"/>
              <a:gd name="connsiteY2917" fmla="*/ 6417542 h 9710532"/>
              <a:gd name="connsiteX2918" fmla="*/ 17915695 w 18288001"/>
              <a:gd name="connsiteY2918" fmla="*/ 6415623 h 9710532"/>
              <a:gd name="connsiteX2919" fmla="*/ 17908773 w 18288001"/>
              <a:gd name="connsiteY2919" fmla="*/ 6406776 h 9710532"/>
              <a:gd name="connsiteX2920" fmla="*/ 17917615 w 18288001"/>
              <a:gd name="connsiteY2920" fmla="*/ 6399852 h 9710532"/>
              <a:gd name="connsiteX2921" fmla="*/ 17357467 w 18288001"/>
              <a:gd name="connsiteY2921" fmla="*/ 6399630 h 9710532"/>
              <a:gd name="connsiteX2922" fmla="*/ 17349101 w 18288001"/>
              <a:gd name="connsiteY2922" fmla="*/ 6402613 h 9710532"/>
              <a:gd name="connsiteX2923" fmla="*/ 17356023 w 18288001"/>
              <a:gd name="connsiteY2923" fmla="*/ 6411459 h 9710532"/>
              <a:gd name="connsiteX2924" fmla="*/ 17364873 w 18288001"/>
              <a:gd name="connsiteY2924" fmla="*/ 6404533 h 9710532"/>
              <a:gd name="connsiteX2925" fmla="*/ 17357467 w 18288001"/>
              <a:gd name="connsiteY2925" fmla="*/ 6399630 h 9710532"/>
              <a:gd name="connsiteX2926" fmla="*/ 17192795 w 18288001"/>
              <a:gd name="connsiteY2926" fmla="*/ 6399575 h 9710532"/>
              <a:gd name="connsiteX2927" fmla="*/ 17198273 w 18288001"/>
              <a:gd name="connsiteY2927" fmla="*/ 6402509 h 9710532"/>
              <a:gd name="connsiteX2928" fmla="*/ 17205243 w 18288001"/>
              <a:gd name="connsiteY2928" fmla="*/ 6401091 h 9710532"/>
              <a:gd name="connsiteX2929" fmla="*/ 16533253 w 18288001"/>
              <a:gd name="connsiteY2929" fmla="*/ 6399250 h 9710532"/>
              <a:gd name="connsiteX2930" fmla="*/ 16540178 w 18288001"/>
              <a:gd name="connsiteY2930" fmla="*/ 6408096 h 9710532"/>
              <a:gd name="connsiteX2931" fmla="*/ 16555949 w 18288001"/>
              <a:gd name="connsiteY2931" fmla="*/ 6410018 h 9710532"/>
              <a:gd name="connsiteX2932" fmla="*/ 16549024 w 18288001"/>
              <a:gd name="connsiteY2932" fmla="*/ 6401173 h 9710532"/>
              <a:gd name="connsiteX2933" fmla="*/ 17317559 w 18288001"/>
              <a:gd name="connsiteY2933" fmla="*/ 6398771 h 9710532"/>
              <a:gd name="connsiteX2934" fmla="*/ 17324485 w 18288001"/>
              <a:gd name="connsiteY2934" fmla="*/ 6407617 h 9710532"/>
              <a:gd name="connsiteX2935" fmla="*/ 17340255 w 18288001"/>
              <a:gd name="connsiteY2935" fmla="*/ 6409537 h 9710532"/>
              <a:gd name="connsiteX2936" fmla="*/ 17333331 w 18288001"/>
              <a:gd name="connsiteY2936" fmla="*/ 6400690 h 9710532"/>
              <a:gd name="connsiteX2937" fmla="*/ 17317559 w 18288001"/>
              <a:gd name="connsiteY2937" fmla="*/ 6398771 h 9710532"/>
              <a:gd name="connsiteX2938" fmla="*/ 17403481 w 18288001"/>
              <a:gd name="connsiteY2938" fmla="*/ 6398609 h 9710532"/>
              <a:gd name="connsiteX2939" fmla="*/ 17384873 w 18288001"/>
              <a:gd name="connsiteY2939" fmla="*/ 6400468 h 9710532"/>
              <a:gd name="connsiteX2940" fmla="*/ 17380643 w 18288001"/>
              <a:gd name="connsiteY2940" fmla="*/ 6406456 h 9710532"/>
              <a:gd name="connsiteX2941" fmla="*/ 17396415 w 18288001"/>
              <a:gd name="connsiteY2941" fmla="*/ 6408376 h 9710532"/>
              <a:gd name="connsiteX2942" fmla="*/ 17427957 w 18288001"/>
              <a:gd name="connsiteY2942" fmla="*/ 6412220 h 9710532"/>
              <a:gd name="connsiteX2943" fmla="*/ 17436803 w 18288001"/>
              <a:gd name="connsiteY2943" fmla="*/ 6405294 h 9710532"/>
              <a:gd name="connsiteX2944" fmla="*/ 17403481 w 18288001"/>
              <a:gd name="connsiteY2944" fmla="*/ 6398609 h 9710532"/>
              <a:gd name="connsiteX2945" fmla="*/ 16886785 w 18288001"/>
              <a:gd name="connsiteY2945" fmla="*/ 6397834 h 9710532"/>
              <a:gd name="connsiteX2946" fmla="*/ 16858277 w 18288001"/>
              <a:gd name="connsiteY2946" fmla="*/ 6400582 h 9710532"/>
              <a:gd name="connsiteX2947" fmla="*/ 16845165 w 18288001"/>
              <a:gd name="connsiteY2947" fmla="*/ 6400782 h 9710532"/>
              <a:gd name="connsiteX2948" fmla="*/ 16844629 w 18288001"/>
              <a:gd name="connsiteY2948" fmla="*/ 6405173 h 9710532"/>
              <a:gd name="connsiteX2949" fmla="*/ 16843667 w 18288001"/>
              <a:gd name="connsiteY2949" fmla="*/ 6413060 h 9710532"/>
              <a:gd name="connsiteX2950" fmla="*/ 16841749 w 18288001"/>
              <a:gd name="connsiteY2950" fmla="*/ 6428831 h 9710532"/>
              <a:gd name="connsiteX2951" fmla="*/ 16850593 w 18288001"/>
              <a:gd name="connsiteY2951" fmla="*/ 6421906 h 9710532"/>
              <a:gd name="connsiteX2952" fmla="*/ 16877133 w 18288001"/>
              <a:gd name="connsiteY2952" fmla="*/ 6401129 h 9710532"/>
              <a:gd name="connsiteX2953" fmla="*/ 16902463 w 18288001"/>
              <a:gd name="connsiteY2953" fmla="*/ 6404216 h 9710532"/>
              <a:gd name="connsiteX2954" fmla="*/ 16893785 w 18288001"/>
              <a:gd name="connsiteY2954" fmla="*/ 6401586 h 9710532"/>
              <a:gd name="connsiteX2955" fmla="*/ 16886785 w 18288001"/>
              <a:gd name="connsiteY2955" fmla="*/ 6397834 h 9710532"/>
              <a:gd name="connsiteX2956" fmla="*/ 16717503 w 18288001"/>
              <a:gd name="connsiteY2956" fmla="*/ 6397689 h 9710532"/>
              <a:gd name="connsiteX2957" fmla="*/ 16724426 w 18288001"/>
              <a:gd name="connsiteY2957" fmla="*/ 6406536 h 9710532"/>
              <a:gd name="connsiteX2958" fmla="*/ 16728849 w 18288001"/>
              <a:gd name="connsiteY2958" fmla="*/ 6403073 h 9710532"/>
              <a:gd name="connsiteX2959" fmla="*/ 16733273 w 18288001"/>
              <a:gd name="connsiteY2959" fmla="*/ 6399610 h 9710532"/>
              <a:gd name="connsiteX2960" fmla="*/ 16717503 w 18288001"/>
              <a:gd name="connsiteY2960" fmla="*/ 6397689 h 9710532"/>
              <a:gd name="connsiteX2961" fmla="*/ 18214183 w 18288001"/>
              <a:gd name="connsiteY2961" fmla="*/ 6395967 h 9710532"/>
              <a:gd name="connsiteX2962" fmla="*/ 18221109 w 18288001"/>
              <a:gd name="connsiteY2962" fmla="*/ 6404813 h 9710532"/>
              <a:gd name="connsiteX2963" fmla="*/ 18205335 w 18288001"/>
              <a:gd name="connsiteY2963" fmla="*/ 6402893 h 9710532"/>
              <a:gd name="connsiteX2964" fmla="*/ 18214183 w 18288001"/>
              <a:gd name="connsiteY2964" fmla="*/ 6395967 h 9710532"/>
              <a:gd name="connsiteX2965" fmla="*/ 17157929 w 18288001"/>
              <a:gd name="connsiteY2965" fmla="*/ 6395326 h 9710532"/>
              <a:gd name="connsiteX2966" fmla="*/ 17180623 w 18288001"/>
              <a:gd name="connsiteY2966" fmla="*/ 6406094 h 9710532"/>
              <a:gd name="connsiteX2967" fmla="*/ 17183687 w 18288001"/>
              <a:gd name="connsiteY2967" fmla="*/ 6405471 h 9710532"/>
              <a:gd name="connsiteX2968" fmla="*/ 17184603 w 18288001"/>
              <a:gd name="connsiteY2968" fmla="*/ 6400159 h 9710532"/>
              <a:gd name="connsiteX2969" fmla="*/ 17177163 w 18288001"/>
              <a:gd name="connsiteY2969" fmla="*/ 6401672 h 9710532"/>
              <a:gd name="connsiteX2970" fmla="*/ 17157929 w 18288001"/>
              <a:gd name="connsiteY2970" fmla="*/ 6395326 h 9710532"/>
              <a:gd name="connsiteX2971" fmla="*/ 16757887 w 18288001"/>
              <a:gd name="connsiteY2971" fmla="*/ 6394608 h 9710532"/>
              <a:gd name="connsiteX2972" fmla="*/ 16749044 w 18288001"/>
              <a:gd name="connsiteY2972" fmla="*/ 6401532 h 9710532"/>
              <a:gd name="connsiteX2973" fmla="*/ 16755968 w 18288001"/>
              <a:gd name="connsiteY2973" fmla="*/ 6410379 h 9710532"/>
              <a:gd name="connsiteX2974" fmla="*/ 17542195 w 18288001"/>
              <a:gd name="connsiteY2974" fmla="*/ 6394127 h 9710532"/>
              <a:gd name="connsiteX2975" fmla="*/ 17549121 w 18288001"/>
              <a:gd name="connsiteY2975" fmla="*/ 6402972 h 9710532"/>
              <a:gd name="connsiteX2976" fmla="*/ 17533349 w 18288001"/>
              <a:gd name="connsiteY2976" fmla="*/ 6401052 h 9710532"/>
              <a:gd name="connsiteX2977" fmla="*/ 16685956 w 18288001"/>
              <a:gd name="connsiteY2977" fmla="*/ 6393848 h 9710532"/>
              <a:gd name="connsiteX2978" fmla="*/ 16667637 w 18288001"/>
              <a:gd name="connsiteY2978" fmla="*/ 6397570 h 9710532"/>
              <a:gd name="connsiteX2979" fmla="*/ 16669965 w 18288001"/>
              <a:gd name="connsiteY2979" fmla="*/ 6398819 h 9710532"/>
              <a:gd name="connsiteX2980" fmla="*/ 16657498 w 18288001"/>
              <a:gd name="connsiteY2980" fmla="*/ 6402588 h 9710532"/>
              <a:gd name="connsiteX2981" fmla="*/ 16668269 w 18288001"/>
              <a:gd name="connsiteY2981" fmla="*/ 6407695 h 9710532"/>
              <a:gd name="connsiteX2982" fmla="*/ 16684038 w 18288001"/>
              <a:gd name="connsiteY2982" fmla="*/ 6409618 h 9710532"/>
              <a:gd name="connsiteX2983" fmla="*/ 16685956 w 18288001"/>
              <a:gd name="connsiteY2983" fmla="*/ 6393848 h 9710532"/>
              <a:gd name="connsiteX2984" fmla="*/ 16998297 w 18288001"/>
              <a:gd name="connsiteY2984" fmla="*/ 6391885 h 9710532"/>
              <a:gd name="connsiteX2985" fmla="*/ 17000255 w 18288001"/>
              <a:gd name="connsiteY2985" fmla="*/ 6394387 h 9710532"/>
              <a:gd name="connsiteX2986" fmla="*/ 17010975 w 18288001"/>
              <a:gd name="connsiteY2986" fmla="*/ 6396228 h 9710532"/>
              <a:gd name="connsiteX2987" fmla="*/ 17014069 w 18288001"/>
              <a:gd name="connsiteY2987" fmla="*/ 6393807 h 9710532"/>
              <a:gd name="connsiteX2988" fmla="*/ 16998297 w 18288001"/>
              <a:gd name="connsiteY2988" fmla="*/ 6391885 h 9710532"/>
              <a:gd name="connsiteX2989" fmla="*/ 17054455 w 18288001"/>
              <a:gd name="connsiteY2989" fmla="*/ 6390724 h 9710532"/>
              <a:gd name="connsiteX2990" fmla="*/ 17036763 w 18288001"/>
              <a:gd name="connsiteY2990" fmla="*/ 6404576 h 9710532"/>
              <a:gd name="connsiteX2991" fmla="*/ 17070225 w 18288001"/>
              <a:gd name="connsiteY2991" fmla="*/ 6392645 h 9710532"/>
              <a:gd name="connsiteX2992" fmla="*/ 16966757 w 18288001"/>
              <a:gd name="connsiteY2992" fmla="*/ 6388042 h 9710532"/>
              <a:gd name="connsiteX2993" fmla="*/ 16951595 w 18288001"/>
              <a:gd name="connsiteY2993" fmla="*/ 6391124 h 9710532"/>
              <a:gd name="connsiteX2994" fmla="*/ 16961559 w 18288001"/>
              <a:gd name="connsiteY2994" fmla="*/ 6392837 h 9710532"/>
              <a:gd name="connsiteX2995" fmla="*/ 16971899 w 18288001"/>
              <a:gd name="connsiteY2995" fmla="*/ 6394613 h 9710532"/>
              <a:gd name="connsiteX2996" fmla="*/ 18027909 w 18288001"/>
              <a:gd name="connsiteY2996" fmla="*/ 6387407 h 9710532"/>
              <a:gd name="connsiteX2997" fmla="*/ 18063423 w 18288001"/>
              <a:gd name="connsiteY2997" fmla="*/ 6388410 h 9710532"/>
              <a:gd name="connsiteX2998" fmla="*/ 18109369 w 18288001"/>
              <a:gd name="connsiteY2998" fmla="*/ 6392415 h 9710532"/>
              <a:gd name="connsiteX2999" fmla="*/ 18110711 w 18288001"/>
              <a:gd name="connsiteY2999" fmla="*/ 6391365 h 9710532"/>
              <a:gd name="connsiteX3000" fmla="*/ 18110571 w 18288001"/>
              <a:gd name="connsiteY3000" fmla="*/ 6392522 h 9710532"/>
              <a:gd name="connsiteX3001" fmla="*/ 18123691 w 18288001"/>
              <a:gd name="connsiteY3001" fmla="*/ 6393665 h 9710532"/>
              <a:gd name="connsiteX3002" fmla="*/ 18148447 w 18288001"/>
              <a:gd name="connsiteY3002" fmla="*/ 6397920 h 9710532"/>
              <a:gd name="connsiteX3003" fmla="*/ 18162451 w 18288001"/>
              <a:gd name="connsiteY3003" fmla="*/ 6405422 h 9710532"/>
              <a:gd name="connsiteX3004" fmla="*/ 18165701 w 18288001"/>
              <a:gd name="connsiteY3004" fmla="*/ 6416176 h 9710532"/>
              <a:gd name="connsiteX3005" fmla="*/ 18130191 w 18288001"/>
              <a:gd name="connsiteY3005" fmla="*/ 6415172 h 9710532"/>
              <a:gd name="connsiteX3006" fmla="*/ 18080675 w 18288001"/>
              <a:gd name="connsiteY3006" fmla="*/ 6406666 h 9710532"/>
              <a:gd name="connsiteX3007" fmla="*/ 18068297 w 18288001"/>
              <a:gd name="connsiteY3007" fmla="*/ 6404542 h 9710532"/>
              <a:gd name="connsiteX3008" fmla="*/ 18061295 w 18288001"/>
              <a:gd name="connsiteY3008" fmla="*/ 6400788 h 9710532"/>
              <a:gd name="connsiteX3009" fmla="*/ 18041913 w 18288001"/>
              <a:gd name="connsiteY3009" fmla="*/ 6394910 h 9710532"/>
              <a:gd name="connsiteX3010" fmla="*/ 18017155 w 18288001"/>
              <a:gd name="connsiteY3010" fmla="*/ 6390657 h 9710532"/>
              <a:gd name="connsiteX3011" fmla="*/ 17079073 w 18288001"/>
              <a:gd name="connsiteY3011" fmla="*/ 6385721 h 9710532"/>
              <a:gd name="connsiteX3012" fmla="*/ 17074649 w 18288001"/>
              <a:gd name="connsiteY3012" fmla="*/ 6389183 h 9710532"/>
              <a:gd name="connsiteX3013" fmla="*/ 17085999 w 18288001"/>
              <a:gd name="connsiteY3013" fmla="*/ 6394566 h 9710532"/>
              <a:gd name="connsiteX3014" fmla="*/ 16807605 w 18288001"/>
              <a:gd name="connsiteY3014" fmla="*/ 6380658 h 9710532"/>
              <a:gd name="connsiteX3015" fmla="*/ 16800397 w 18288001"/>
              <a:gd name="connsiteY3015" fmla="*/ 6383227 h 9710532"/>
              <a:gd name="connsiteX3016" fmla="*/ 16808759 w 18288001"/>
              <a:gd name="connsiteY3016" fmla="*/ 6392077 h 9710532"/>
              <a:gd name="connsiteX3017" fmla="*/ 16819805 w 18288001"/>
              <a:gd name="connsiteY3017" fmla="*/ 6388739 h 9710532"/>
              <a:gd name="connsiteX3018" fmla="*/ 17928383 w 18288001"/>
              <a:gd name="connsiteY3018" fmla="*/ 6377155 h 9710532"/>
              <a:gd name="connsiteX3019" fmla="*/ 17922203 w 18288001"/>
              <a:gd name="connsiteY3019" fmla="*/ 6381992 h 9710532"/>
              <a:gd name="connsiteX3020" fmla="*/ 17926753 w 18288001"/>
              <a:gd name="connsiteY3020" fmla="*/ 6382773 h 9710532"/>
              <a:gd name="connsiteX3021" fmla="*/ 17933225 w 18288001"/>
              <a:gd name="connsiteY3021" fmla="*/ 6383337 h 9710532"/>
              <a:gd name="connsiteX3022" fmla="*/ 18030315 w 18288001"/>
              <a:gd name="connsiteY3022" fmla="*/ 6361562 h 9710532"/>
              <a:gd name="connsiteX3023" fmla="*/ 18032895 w 18288001"/>
              <a:gd name="connsiteY3023" fmla="*/ 6361642 h 9710532"/>
              <a:gd name="connsiteX3024" fmla="*/ 18027587 w 18288001"/>
              <a:gd name="connsiteY3024" fmla="*/ 6363051 h 9710532"/>
              <a:gd name="connsiteX3025" fmla="*/ 17274087 w 18288001"/>
              <a:gd name="connsiteY3025" fmla="*/ 6361464 h 9710532"/>
              <a:gd name="connsiteX3026" fmla="*/ 17249473 w 18288001"/>
              <a:gd name="connsiteY3026" fmla="*/ 6366468 h 9710532"/>
              <a:gd name="connsiteX3027" fmla="*/ 17256395 w 18288001"/>
              <a:gd name="connsiteY3027" fmla="*/ 6375314 h 9710532"/>
              <a:gd name="connsiteX3028" fmla="*/ 17281015 w 18288001"/>
              <a:gd name="connsiteY3028" fmla="*/ 6370310 h 9710532"/>
              <a:gd name="connsiteX3029" fmla="*/ 17074069 w 18288001"/>
              <a:gd name="connsiteY3029" fmla="*/ 6361103 h 9710532"/>
              <a:gd name="connsiteX3030" fmla="*/ 17017909 w 18288001"/>
              <a:gd name="connsiteY3030" fmla="*/ 6362263 h 9710532"/>
              <a:gd name="connsiteX3031" fmla="*/ 16997715 w 18288001"/>
              <a:gd name="connsiteY3031" fmla="*/ 6363805 h 9710532"/>
              <a:gd name="connsiteX3032" fmla="*/ 16993293 w 18288001"/>
              <a:gd name="connsiteY3032" fmla="*/ 6367269 h 9710532"/>
              <a:gd name="connsiteX3033" fmla="*/ 17040605 w 18288001"/>
              <a:gd name="connsiteY3033" fmla="*/ 6373032 h 9710532"/>
              <a:gd name="connsiteX3034" fmla="*/ 17052915 w 18288001"/>
              <a:gd name="connsiteY3034" fmla="*/ 6370531 h 9710532"/>
              <a:gd name="connsiteX3035" fmla="*/ 17080995 w 18288001"/>
              <a:gd name="connsiteY3035" fmla="*/ 6369949 h 9710532"/>
              <a:gd name="connsiteX3036" fmla="*/ 17121381 w 18288001"/>
              <a:gd name="connsiteY3036" fmla="*/ 6366869 h 9710532"/>
              <a:gd name="connsiteX3037" fmla="*/ 17110035 w 18288001"/>
              <a:gd name="connsiteY3037" fmla="*/ 6361484 h 9710532"/>
              <a:gd name="connsiteX3038" fmla="*/ 17105611 w 18288001"/>
              <a:gd name="connsiteY3038" fmla="*/ 6364946 h 9710532"/>
              <a:gd name="connsiteX3039" fmla="*/ 17074069 w 18288001"/>
              <a:gd name="connsiteY3039" fmla="*/ 6361103 h 9710532"/>
              <a:gd name="connsiteX3040" fmla="*/ 17986465 w 18288001"/>
              <a:gd name="connsiteY3040" fmla="*/ 6360222 h 9710532"/>
              <a:gd name="connsiteX3041" fmla="*/ 18009161 w 18288001"/>
              <a:gd name="connsiteY3041" fmla="*/ 6370991 h 9710532"/>
              <a:gd name="connsiteX3042" fmla="*/ 18021949 w 18288001"/>
              <a:gd name="connsiteY3042" fmla="*/ 6364546 h 9710532"/>
              <a:gd name="connsiteX3043" fmla="*/ 18027587 w 18288001"/>
              <a:gd name="connsiteY3043" fmla="*/ 6363051 h 9710532"/>
              <a:gd name="connsiteX3044" fmla="*/ 18022815 w 18288001"/>
              <a:gd name="connsiteY3044" fmla="*/ 6365651 h 9710532"/>
              <a:gd name="connsiteX3045" fmla="*/ 18024931 w 18288001"/>
              <a:gd name="connsiteY3045" fmla="*/ 6372911 h 9710532"/>
              <a:gd name="connsiteX3046" fmla="*/ 18007239 w 18288001"/>
              <a:gd name="connsiteY3046" fmla="*/ 6386762 h 9710532"/>
              <a:gd name="connsiteX3047" fmla="*/ 17984545 w 18288001"/>
              <a:gd name="connsiteY3047" fmla="*/ 6375992 h 9710532"/>
              <a:gd name="connsiteX3048" fmla="*/ 17944157 w 18288001"/>
              <a:gd name="connsiteY3048" fmla="*/ 6379077 h 9710532"/>
              <a:gd name="connsiteX3049" fmla="*/ 17938165 w 18288001"/>
              <a:gd name="connsiteY3049" fmla="*/ 6383767 h 9710532"/>
              <a:gd name="connsiteX3050" fmla="*/ 17956885 w 18288001"/>
              <a:gd name="connsiteY3050" fmla="*/ 6385400 h 9710532"/>
              <a:gd name="connsiteX3051" fmla="*/ 17981643 w 18288001"/>
              <a:gd name="connsiteY3051" fmla="*/ 6389655 h 9710532"/>
              <a:gd name="connsiteX3052" fmla="*/ 17949385 w 18288001"/>
              <a:gd name="connsiteY3052" fmla="*/ 6399405 h 9710532"/>
              <a:gd name="connsiteX3053" fmla="*/ 17920041 w 18288001"/>
              <a:gd name="connsiteY3053" fmla="*/ 6383685 h 9710532"/>
              <a:gd name="connsiteX3054" fmla="*/ 17919539 w 18288001"/>
              <a:gd name="connsiteY3054" fmla="*/ 6384079 h 9710532"/>
              <a:gd name="connsiteX3055" fmla="*/ 17847517 w 18288001"/>
              <a:gd name="connsiteY3055" fmla="*/ 6380875 h 9710532"/>
              <a:gd name="connsiteX3056" fmla="*/ 17850351 w 18288001"/>
              <a:gd name="connsiteY3056" fmla="*/ 6382393 h 9710532"/>
              <a:gd name="connsiteX3057" fmla="*/ 17853603 w 18288001"/>
              <a:gd name="connsiteY3057" fmla="*/ 6393145 h 9710532"/>
              <a:gd name="connsiteX3058" fmla="*/ 17828845 w 18288001"/>
              <a:gd name="connsiteY3058" fmla="*/ 6388894 h 9710532"/>
              <a:gd name="connsiteX3059" fmla="*/ 17814839 w 18288001"/>
              <a:gd name="connsiteY3059" fmla="*/ 6381391 h 9710532"/>
              <a:gd name="connsiteX3060" fmla="*/ 17820519 w 18288001"/>
              <a:gd name="connsiteY3060" fmla="*/ 6379674 h 9710532"/>
              <a:gd name="connsiteX3061" fmla="*/ 17816067 w 18288001"/>
              <a:gd name="connsiteY3061" fmla="*/ 6379477 h 9710532"/>
              <a:gd name="connsiteX3062" fmla="*/ 17821449 w 18288001"/>
              <a:gd name="connsiteY3062" fmla="*/ 6368130 h 9710532"/>
              <a:gd name="connsiteX3063" fmla="*/ 17833757 w 18288001"/>
              <a:gd name="connsiteY3063" fmla="*/ 6365627 h 9710532"/>
              <a:gd name="connsiteX3064" fmla="*/ 17849529 w 18288001"/>
              <a:gd name="connsiteY3064" fmla="*/ 6367549 h 9710532"/>
              <a:gd name="connsiteX3065" fmla="*/ 17874147 w 18288001"/>
              <a:gd name="connsiteY3065" fmla="*/ 6362544 h 9710532"/>
              <a:gd name="connsiteX3066" fmla="*/ 17930307 w 18288001"/>
              <a:gd name="connsiteY3066" fmla="*/ 6361383 h 9710532"/>
              <a:gd name="connsiteX3067" fmla="*/ 17386409 w 18288001"/>
              <a:gd name="connsiteY3067" fmla="*/ 6359143 h 9710532"/>
              <a:gd name="connsiteX3068" fmla="*/ 17373235 w 18288001"/>
              <a:gd name="connsiteY3068" fmla="*/ 6360538 h 9710532"/>
              <a:gd name="connsiteX3069" fmla="*/ 17365251 w 18288001"/>
              <a:gd name="connsiteY3069" fmla="*/ 6368569 h 9710532"/>
              <a:gd name="connsiteX3070" fmla="*/ 17380063 w 18288001"/>
              <a:gd name="connsiteY3070" fmla="*/ 6378375 h 9710532"/>
              <a:gd name="connsiteX3071" fmla="*/ 17393333 w 18288001"/>
              <a:gd name="connsiteY3071" fmla="*/ 6367989 h 9710532"/>
              <a:gd name="connsiteX3072" fmla="*/ 17386409 w 18288001"/>
              <a:gd name="connsiteY3072" fmla="*/ 6359143 h 9710532"/>
              <a:gd name="connsiteX3073" fmla="*/ 17570655 w 18288001"/>
              <a:gd name="connsiteY3073" fmla="*/ 6357583 h 9710532"/>
              <a:gd name="connsiteX3074" fmla="*/ 17561809 w 18288001"/>
              <a:gd name="connsiteY3074" fmla="*/ 6364507 h 9710532"/>
              <a:gd name="connsiteX3075" fmla="*/ 17600275 w 18288001"/>
              <a:gd name="connsiteY3075" fmla="*/ 6377193 h 9710532"/>
              <a:gd name="connsiteX3076" fmla="*/ 17633739 w 18288001"/>
              <a:gd name="connsiteY3076" fmla="*/ 6365266 h 9710532"/>
              <a:gd name="connsiteX3077" fmla="*/ 17593353 w 18288001"/>
              <a:gd name="connsiteY3077" fmla="*/ 6368348 h 9710532"/>
              <a:gd name="connsiteX3078" fmla="*/ 17577579 w 18288001"/>
              <a:gd name="connsiteY3078" fmla="*/ 6366427 h 9710532"/>
              <a:gd name="connsiteX3079" fmla="*/ 17426795 w 18288001"/>
              <a:gd name="connsiteY3079" fmla="*/ 6356061 h 9710532"/>
              <a:gd name="connsiteX3080" fmla="*/ 17402179 w 18288001"/>
              <a:gd name="connsiteY3080" fmla="*/ 6361063 h 9710532"/>
              <a:gd name="connsiteX3081" fmla="*/ 17440645 w 18288001"/>
              <a:gd name="connsiteY3081" fmla="*/ 6373751 h 9710532"/>
              <a:gd name="connsiteX3082" fmla="*/ 17456417 w 18288001"/>
              <a:gd name="connsiteY3082" fmla="*/ 6375675 h 9710532"/>
              <a:gd name="connsiteX3083" fmla="*/ 17472187 w 18288001"/>
              <a:gd name="connsiteY3083" fmla="*/ 6377595 h 9710532"/>
              <a:gd name="connsiteX3084" fmla="*/ 17481035 w 18288001"/>
              <a:gd name="connsiteY3084" fmla="*/ 6370669 h 9710532"/>
              <a:gd name="connsiteX3085" fmla="*/ 17490353 w 18288001"/>
              <a:gd name="connsiteY3085" fmla="*/ 6369959 h 9710532"/>
              <a:gd name="connsiteX3086" fmla="*/ 17469207 w 18288001"/>
              <a:gd name="connsiteY3086" fmla="*/ 6369228 h 9710532"/>
              <a:gd name="connsiteX3087" fmla="*/ 17442565 w 18288001"/>
              <a:gd name="connsiteY3087" fmla="*/ 6357981 h 9710532"/>
              <a:gd name="connsiteX3088" fmla="*/ 18067241 w 18288001"/>
              <a:gd name="connsiteY3088" fmla="*/ 6354058 h 9710532"/>
              <a:gd name="connsiteX3089" fmla="*/ 18074167 w 18288001"/>
              <a:gd name="connsiteY3089" fmla="*/ 6362905 h 9710532"/>
              <a:gd name="connsiteX3090" fmla="*/ 18089937 w 18288001"/>
              <a:gd name="connsiteY3090" fmla="*/ 6364825 h 9710532"/>
              <a:gd name="connsiteX3091" fmla="*/ 18063397 w 18288001"/>
              <a:gd name="connsiteY3091" fmla="*/ 6385600 h 9710532"/>
              <a:gd name="connsiteX3092" fmla="*/ 18055513 w 18288001"/>
              <a:gd name="connsiteY3092" fmla="*/ 6384639 h 9710532"/>
              <a:gd name="connsiteX3093" fmla="*/ 18047625 w 18288001"/>
              <a:gd name="connsiteY3093" fmla="*/ 6383680 h 9710532"/>
              <a:gd name="connsiteX3094" fmla="*/ 18039741 w 18288001"/>
              <a:gd name="connsiteY3094" fmla="*/ 6382716 h 9710532"/>
              <a:gd name="connsiteX3095" fmla="*/ 18040703 w 18288001"/>
              <a:gd name="connsiteY3095" fmla="*/ 6374833 h 9710532"/>
              <a:gd name="connsiteX3096" fmla="*/ 18049551 w 18288001"/>
              <a:gd name="connsiteY3096" fmla="*/ 6367908 h 9710532"/>
              <a:gd name="connsiteX3097" fmla="*/ 18041279 w 18288001"/>
              <a:gd name="connsiteY3097" fmla="*/ 6361899 h 9710532"/>
              <a:gd name="connsiteX3098" fmla="*/ 18032895 w 18288001"/>
              <a:gd name="connsiteY3098" fmla="*/ 6361642 h 9710532"/>
              <a:gd name="connsiteX3099" fmla="*/ 18042623 w 18288001"/>
              <a:gd name="connsiteY3099" fmla="*/ 6359062 h 9710532"/>
              <a:gd name="connsiteX3100" fmla="*/ 16978963 w 18288001"/>
              <a:gd name="connsiteY3100" fmla="*/ 6353518 h 9710532"/>
              <a:gd name="connsiteX3101" fmla="*/ 16970597 w 18288001"/>
              <a:gd name="connsiteY3101" fmla="*/ 6356502 h 9710532"/>
              <a:gd name="connsiteX3102" fmla="*/ 16977521 w 18288001"/>
              <a:gd name="connsiteY3102" fmla="*/ 6365346 h 9710532"/>
              <a:gd name="connsiteX3103" fmla="*/ 16981945 w 18288001"/>
              <a:gd name="connsiteY3103" fmla="*/ 6361885 h 9710532"/>
              <a:gd name="connsiteX3104" fmla="*/ 16986369 w 18288001"/>
              <a:gd name="connsiteY3104" fmla="*/ 6358422 h 9710532"/>
              <a:gd name="connsiteX3105" fmla="*/ 16978963 w 18288001"/>
              <a:gd name="connsiteY3105" fmla="*/ 6353518 h 9710532"/>
              <a:gd name="connsiteX3106" fmla="*/ 17331209 w 18288001"/>
              <a:gd name="connsiteY3106" fmla="*/ 6352419 h 9710532"/>
              <a:gd name="connsiteX3107" fmla="*/ 17314477 w 18288001"/>
              <a:gd name="connsiteY3107" fmla="*/ 6358383 h 9710532"/>
              <a:gd name="connsiteX3108" fmla="*/ 17296787 w 18288001"/>
              <a:gd name="connsiteY3108" fmla="*/ 6372232 h 9710532"/>
              <a:gd name="connsiteX3109" fmla="*/ 17328327 w 18288001"/>
              <a:gd name="connsiteY3109" fmla="*/ 6376074 h 9710532"/>
              <a:gd name="connsiteX3110" fmla="*/ 17352943 w 18288001"/>
              <a:gd name="connsiteY3110" fmla="*/ 6371071 h 9710532"/>
              <a:gd name="connsiteX3111" fmla="*/ 17339095 w 18288001"/>
              <a:gd name="connsiteY3111" fmla="*/ 6353377 h 9710532"/>
              <a:gd name="connsiteX3112" fmla="*/ 17331209 w 18288001"/>
              <a:gd name="connsiteY3112" fmla="*/ 6352419 h 9710532"/>
              <a:gd name="connsiteX3113" fmla="*/ 17195235 w 18288001"/>
              <a:gd name="connsiteY3113" fmla="*/ 6351856 h 9710532"/>
              <a:gd name="connsiteX3114" fmla="*/ 17186387 w 18288001"/>
              <a:gd name="connsiteY3114" fmla="*/ 6358782 h 9710532"/>
              <a:gd name="connsiteX3115" fmla="*/ 17208121 w 18288001"/>
              <a:gd name="connsiteY3115" fmla="*/ 6377435 h 9710532"/>
              <a:gd name="connsiteX3116" fmla="*/ 17242547 w 18288001"/>
              <a:gd name="connsiteY3116" fmla="*/ 6357621 h 9710532"/>
              <a:gd name="connsiteX3117" fmla="*/ 17217929 w 18288001"/>
              <a:gd name="connsiteY3117" fmla="*/ 6362626 h 9710532"/>
              <a:gd name="connsiteX3118" fmla="*/ 17205621 w 18288001"/>
              <a:gd name="connsiteY3118" fmla="*/ 6365126 h 9710532"/>
              <a:gd name="connsiteX3119" fmla="*/ 17195235 w 18288001"/>
              <a:gd name="connsiteY3119" fmla="*/ 6351856 h 9710532"/>
              <a:gd name="connsiteX3120" fmla="*/ 18179559 w 18288001"/>
              <a:gd name="connsiteY3120" fmla="*/ 6351737 h 9710532"/>
              <a:gd name="connsiteX3121" fmla="*/ 18211101 w 18288001"/>
              <a:gd name="connsiteY3121" fmla="*/ 6355580 h 9710532"/>
              <a:gd name="connsiteX3122" fmla="*/ 18226871 w 18288001"/>
              <a:gd name="connsiteY3122" fmla="*/ 6357502 h 9710532"/>
              <a:gd name="connsiteX3123" fmla="*/ 18267259 w 18288001"/>
              <a:gd name="connsiteY3123" fmla="*/ 6354420 h 9710532"/>
              <a:gd name="connsiteX3124" fmla="*/ 18288001 w 18288001"/>
              <a:gd name="connsiteY3124" fmla="*/ 6352837 h 9710532"/>
              <a:gd name="connsiteX3125" fmla="*/ 18288001 w 18288001"/>
              <a:gd name="connsiteY3125" fmla="*/ 6365335 h 9710532"/>
              <a:gd name="connsiteX3126" fmla="*/ 18269763 w 18288001"/>
              <a:gd name="connsiteY3126" fmla="*/ 6366726 h 9710532"/>
              <a:gd name="connsiteX3127" fmla="*/ 18240723 w 18288001"/>
              <a:gd name="connsiteY3127" fmla="*/ 6375192 h 9710532"/>
              <a:gd name="connsiteX3128" fmla="*/ 18217065 w 18288001"/>
              <a:gd name="connsiteY3128" fmla="*/ 6372310 h 9710532"/>
              <a:gd name="connsiteX3129" fmla="*/ 18200331 w 18288001"/>
              <a:gd name="connsiteY3129" fmla="*/ 6378274 h 9710532"/>
              <a:gd name="connsiteX3130" fmla="*/ 18168793 w 18288001"/>
              <a:gd name="connsiteY3130" fmla="*/ 6374432 h 9710532"/>
              <a:gd name="connsiteX3131" fmla="*/ 18193409 w 18288001"/>
              <a:gd name="connsiteY3131" fmla="*/ 6369430 h 9710532"/>
              <a:gd name="connsiteX3132" fmla="*/ 18177635 w 18288001"/>
              <a:gd name="connsiteY3132" fmla="*/ 6367508 h 9710532"/>
              <a:gd name="connsiteX3133" fmla="*/ 18168791 w 18288001"/>
              <a:gd name="connsiteY3133" fmla="*/ 6374432 h 9710532"/>
              <a:gd name="connsiteX3134" fmla="*/ 18153019 w 18288001"/>
              <a:gd name="connsiteY3134" fmla="*/ 6372510 h 9710532"/>
              <a:gd name="connsiteX3135" fmla="*/ 18121477 w 18288001"/>
              <a:gd name="connsiteY3135" fmla="*/ 6368668 h 9710532"/>
              <a:gd name="connsiteX3136" fmla="*/ 18134747 w 18288001"/>
              <a:gd name="connsiteY3136" fmla="*/ 6358281 h 9710532"/>
              <a:gd name="connsiteX3137" fmla="*/ 18139171 w 18288001"/>
              <a:gd name="connsiteY3137" fmla="*/ 6354818 h 9710532"/>
              <a:gd name="connsiteX3138" fmla="*/ 18179559 w 18288001"/>
              <a:gd name="connsiteY3138" fmla="*/ 6351737 h 9710532"/>
              <a:gd name="connsiteX3139" fmla="*/ 17700185 w 18288001"/>
              <a:gd name="connsiteY3139" fmla="*/ 6345352 h 9710532"/>
              <a:gd name="connsiteX3140" fmla="*/ 17707591 w 18288001"/>
              <a:gd name="connsiteY3140" fmla="*/ 6350256 h 9710532"/>
              <a:gd name="connsiteX3141" fmla="*/ 17698745 w 18288001"/>
              <a:gd name="connsiteY3141" fmla="*/ 6357180 h 9710532"/>
              <a:gd name="connsiteX3142" fmla="*/ 17691819 w 18288001"/>
              <a:gd name="connsiteY3142" fmla="*/ 6348334 h 9710532"/>
              <a:gd name="connsiteX3143" fmla="*/ 17700185 w 18288001"/>
              <a:gd name="connsiteY3143" fmla="*/ 6345352 h 9710532"/>
              <a:gd name="connsiteX3144" fmla="*/ 17444487 w 18288001"/>
              <a:gd name="connsiteY3144" fmla="*/ 6342210 h 9710532"/>
              <a:gd name="connsiteX3145" fmla="*/ 17451413 w 18288001"/>
              <a:gd name="connsiteY3145" fmla="*/ 6351056 h 9710532"/>
              <a:gd name="connsiteX3146" fmla="*/ 17460257 w 18288001"/>
              <a:gd name="connsiteY3146" fmla="*/ 6344132 h 9710532"/>
              <a:gd name="connsiteX3147" fmla="*/ 17620851 w 18288001"/>
              <a:gd name="connsiteY3147" fmla="*/ 6339690 h 9710532"/>
              <a:gd name="connsiteX3148" fmla="*/ 17604119 w 18288001"/>
              <a:gd name="connsiteY3148" fmla="*/ 6345652 h 9710532"/>
              <a:gd name="connsiteX3149" fmla="*/ 17611045 w 18288001"/>
              <a:gd name="connsiteY3149" fmla="*/ 6354498 h 9710532"/>
              <a:gd name="connsiteX3150" fmla="*/ 17631237 w 18288001"/>
              <a:gd name="connsiteY3150" fmla="*/ 6352958 h 9710532"/>
              <a:gd name="connsiteX3151" fmla="*/ 17642585 w 18288001"/>
              <a:gd name="connsiteY3151" fmla="*/ 6358341 h 9710532"/>
              <a:gd name="connsiteX3152" fmla="*/ 17628735 w 18288001"/>
              <a:gd name="connsiteY3152" fmla="*/ 6340649 h 9710532"/>
              <a:gd name="connsiteX3153" fmla="*/ 17620851 w 18288001"/>
              <a:gd name="connsiteY3153" fmla="*/ 6339690 h 9710532"/>
              <a:gd name="connsiteX3154" fmla="*/ 17412943 w 18288001"/>
              <a:gd name="connsiteY3154" fmla="*/ 6338369 h 9710532"/>
              <a:gd name="connsiteX3155" fmla="*/ 17419869 w 18288001"/>
              <a:gd name="connsiteY3155" fmla="*/ 6347215 h 9710532"/>
              <a:gd name="connsiteX3156" fmla="*/ 17428717 w 18288001"/>
              <a:gd name="connsiteY3156" fmla="*/ 6340290 h 9710532"/>
              <a:gd name="connsiteX3157" fmla="*/ 17412943 w 18288001"/>
              <a:gd name="connsiteY3157" fmla="*/ 6338369 h 9710532"/>
              <a:gd name="connsiteX3158" fmla="*/ 17569113 w 18288001"/>
              <a:gd name="connsiteY3158" fmla="*/ 6337387 h 9710532"/>
              <a:gd name="connsiteX3159" fmla="*/ 17556805 w 18288001"/>
              <a:gd name="connsiteY3159" fmla="*/ 6339888 h 9710532"/>
              <a:gd name="connsiteX3160" fmla="*/ 17554883 w 18288001"/>
              <a:gd name="connsiteY3160" fmla="*/ 6355661 h 9710532"/>
              <a:gd name="connsiteX3161" fmla="*/ 17563731 w 18288001"/>
              <a:gd name="connsiteY3161" fmla="*/ 6348734 h 9710532"/>
              <a:gd name="connsiteX3162" fmla="*/ 17569113 w 18288001"/>
              <a:gd name="connsiteY3162" fmla="*/ 6337387 h 9710532"/>
              <a:gd name="connsiteX3163" fmla="*/ 18271335 w 18288001"/>
              <a:gd name="connsiteY3163" fmla="*/ 6334108 h 9710532"/>
              <a:gd name="connsiteX3164" fmla="*/ 18284953 w 18288001"/>
              <a:gd name="connsiteY3164" fmla="*/ 6340568 h 9710532"/>
              <a:gd name="connsiteX3165" fmla="*/ 18269183 w 18288001"/>
              <a:gd name="connsiteY3165" fmla="*/ 6338648 h 9710532"/>
              <a:gd name="connsiteX3166" fmla="*/ 18262257 w 18288001"/>
              <a:gd name="connsiteY3166" fmla="*/ 6329800 h 9710532"/>
              <a:gd name="connsiteX3167" fmla="*/ 18271873 w 18288001"/>
              <a:gd name="connsiteY3167" fmla="*/ 6332974 h 9710532"/>
              <a:gd name="connsiteX3168" fmla="*/ 18271335 w 18288001"/>
              <a:gd name="connsiteY3168" fmla="*/ 6334108 h 9710532"/>
              <a:gd name="connsiteX3169" fmla="*/ 18246485 w 18288001"/>
              <a:gd name="connsiteY3169" fmla="*/ 6327881 h 9710532"/>
              <a:gd name="connsiteX3170" fmla="*/ 18253411 w 18288001"/>
              <a:gd name="connsiteY3170" fmla="*/ 6336727 h 9710532"/>
              <a:gd name="connsiteX3171" fmla="*/ 18245523 w 18288001"/>
              <a:gd name="connsiteY3171" fmla="*/ 6335766 h 9710532"/>
              <a:gd name="connsiteX3172" fmla="*/ 18237641 w 18288001"/>
              <a:gd name="connsiteY3172" fmla="*/ 6334805 h 9710532"/>
              <a:gd name="connsiteX3173" fmla="*/ 18221869 w 18288001"/>
              <a:gd name="connsiteY3173" fmla="*/ 6332882 h 9710532"/>
              <a:gd name="connsiteX3174" fmla="*/ 17718359 w 18288001"/>
              <a:gd name="connsiteY3174" fmla="*/ 6327561 h 9710532"/>
              <a:gd name="connsiteX3175" fmla="*/ 17701627 w 18288001"/>
              <a:gd name="connsiteY3175" fmla="*/ 6333523 h 9710532"/>
              <a:gd name="connsiteX3176" fmla="*/ 17689319 w 18288001"/>
              <a:gd name="connsiteY3176" fmla="*/ 6336026 h 9710532"/>
              <a:gd name="connsiteX3177" fmla="*/ 17672587 w 18288001"/>
              <a:gd name="connsiteY3177" fmla="*/ 6341991 h 9710532"/>
              <a:gd name="connsiteX3178" fmla="*/ 17660277 w 18288001"/>
              <a:gd name="connsiteY3178" fmla="*/ 6344492 h 9710532"/>
              <a:gd name="connsiteX3179" fmla="*/ 17644505 w 18288001"/>
              <a:gd name="connsiteY3179" fmla="*/ 6342570 h 9710532"/>
              <a:gd name="connsiteX3180" fmla="*/ 17651431 w 18288001"/>
              <a:gd name="connsiteY3180" fmla="*/ 6351417 h 9710532"/>
              <a:gd name="connsiteX3181" fmla="*/ 17655853 w 18288001"/>
              <a:gd name="connsiteY3181" fmla="*/ 6347954 h 9710532"/>
              <a:gd name="connsiteX3182" fmla="*/ 17667203 w 18288001"/>
              <a:gd name="connsiteY3182" fmla="*/ 6353339 h 9710532"/>
              <a:gd name="connsiteX3183" fmla="*/ 17705671 w 18288001"/>
              <a:gd name="connsiteY3183" fmla="*/ 6366027 h 9710532"/>
              <a:gd name="connsiteX3184" fmla="*/ 17712595 w 18288001"/>
              <a:gd name="connsiteY3184" fmla="*/ 6374872 h 9710532"/>
              <a:gd name="connsiteX3185" fmla="*/ 17721439 w 18288001"/>
              <a:gd name="connsiteY3185" fmla="*/ 6367949 h 9710532"/>
              <a:gd name="connsiteX3186" fmla="*/ 17705671 w 18288001"/>
              <a:gd name="connsiteY3186" fmla="*/ 6366027 h 9710532"/>
              <a:gd name="connsiteX3187" fmla="*/ 17741055 w 18288001"/>
              <a:gd name="connsiteY3187" fmla="*/ 6338328 h 9710532"/>
              <a:gd name="connsiteX3188" fmla="*/ 17718359 w 18288001"/>
              <a:gd name="connsiteY3188" fmla="*/ 6327561 h 9710532"/>
              <a:gd name="connsiteX3189" fmla="*/ 17679313 w 18288001"/>
              <a:gd name="connsiteY3189" fmla="*/ 6286792 h 9710532"/>
              <a:gd name="connsiteX3190" fmla="*/ 17682773 w 18288001"/>
              <a:gd name="connsiteY3190" fmla="*/ 6291214 h 9710532"/>
              <a:gd name="connsiteX3191" fmla="*/ 17690659 w 18288001"/>
              <a:gd name="connsiteY3191" fmla="*/ 6292176 h 9710532"/>
              <a:gd name="connsiteX3192" fmla="*/ 17679313 w 18288001"/>
              <a:gd name="connsiteY3192" fmla="*/ 6286792 h 9710532"/>
              <a:gd name="connsiteX3193" fmla="*/ 17560067 w 18288001"/>
              <a:gd name="connsiteY3193" fmla="*/ 6280267 h 9710532"/>
              <a:gd name="connsiteX3194" fmla="*/ 17562571 w 18288001"/>
              <a:gd name="connsiteY3194" fmla="*/ 6292576 h 9710532"/>
              <a:gd name="connsiteX3195" fmla="*/ 17571415 w 18288001"/>
              <a:gd name="connsiteY3195" fmla="*/ 6285652 h 9710532"/>
              <a:gd name="connsiteX3196" fmla="*/ 17560067 w 18288001"/>
              <a:gd name="connsiteY3196" fmla="*/ 6280267 h 9710532"/>
              <a:gd name="connsiteX3197" fmla="*/ 17872405 w 18288001"/>
              <a:gd name="connsiteY3197" fmla="*/ 6278306 h 9710532"/>
              <a:gd name="connsiteX3198" fmla="*/ 17859137 w 18288001"/>
              <a:gd name="connsiteY3198" fmla="*/ 6288693 h 9710532"/>
              <a:gd name="connsiteX3199" fmla="*/ 17827593 w 18288001"/>
              <a:gd name="connsiteY3199" fmla="*/ 6284851 h 9710532"/>
              <a:gd name="connsiteX3200" fmla="*/ 17802977 w 18288001"/>
              <a:gd name="connsiteY3200" fmla="*/ 6289854 h 9710532"/>
              <a:gd name="connsiteX3201" fmla="*/ 17818749 w 18288001"/>
              <a:gd name="connsiteY3201" fmla="*/ 6291775 h 9710532"/>
              <a:gd name="connsiteX3202" fmla="*/ 17859137 w 18288001"/>
              <a:gd name="connsiteY3202" fmla="*/ 6288693 h 9710532"/>
              <a:gd name="connsiteX3203" fmla="*/ 17874907 w 18288001"/>
              <a:gd name="connsiteY3203" fmla="*/ 6290613 h 9710532"/>
              <a:gd name="connsiteX3204" fmla="*/ 17915293 w 18288001"/>
              <a:gd name="connsiteY3204" fmla="*/ 6287532 h 9710532"/>
              <a:gd name="connsiteX3205" fmla="*/ 17931067 w 18288001"/>
              <a:gd name="connsiteY3205" fmla="*/ 6289454 h 9710532"/>
              <a:gd name="connsiteX3206" fmla="*/ 17924141 w 18288001"/>
              <a:gd name="connsiteY3206" fmla="*/ 6280607 h 9710532"/>
              <a:gd name="connsiteX3207" fmla="*/ 17896061 w 18288001"/>
              <a:gd name="connsiteY3207" fmla="*/ 6281189 h 9710532"/>
              <a:gd name="connsiteX3208" fmla="*/ 17883753 w 18288001"/>
              <a:gd name="connsiteY3208" fmla="*/ 6283689 h 9710532"/>
              <a:gd name="connsiteX3209" fmla="*/ 17872405 w 18288001"/>
              <a:gd name="connsiteY3209" fmla="*/ 6278306 h 9710532"/>
              <a:gd name="connsiteX3210" fmla="*/ 18020689 w 18288001"/>
              <a:gd name="connsiteY3210" fmla="*/ 6276364 h 9710532"/>
              <a:gd name="connsiteX3211" fmla="*/ 17983763 w 18288001"/>
              <a:gd name="connsiteY3211" fmla="*/ 6283870 h 9710532"/>
              <a:gd name="connsiteX3212" fmla="*/ 17971455 w 18288001"/>
              <a:gd name="connsiteY3212" fmla="*/ 6286372 h 9710532"/>
              <a:gd name="connsiteX3213" fmla="*/ 18036459 w 18288001"/>
              <a:gd name="connsiteY3213" fmla="*/ 6278287 h 9710532"/>
              <a:gd name="connsiteX3214" fmla="*/ 17910291 w 18288001"/>
              <a:gd name="connsiteY3214" fmla="*/ 6262915 h 9710532"/>
              <a:gd name="connsiteX3215" fmla="*/ 17917217 w 18288001"/>
              <a:gd name="connsiteY3215" fmla="*/ 6271760 h 9710532"/>
              <a:gd name="connsiteX3216" fmla="*/ 17926063 w 18288001"/>
              <a:gd name="connsiteY3216" fmla="*/ 6264836 h 9710532"/>
              <a:gd name="connsiteX3217" fmla="*/ 17910291 w 18288001"/>
              <a:gd name="connsiteY3217" fmla="*/ 6262915 h 9710532"/>
              <a:gd name="connsiteX3218" fmla="*/ 18201455 w 18288001"/>
              <a:gd name="connsiteY3218" fmla="*/ 6106326 h 9710532"/>
              <a:gd name="connsiteX3219" fmla="*/ 18212803 w 18288001"/>
              <a:gd name="connsiteY3219" fmla="*/ 6111710 h 9710532"/>
              <a:gd name="connsiteX3220" fmla="*/ 18217225 w 18288001"/>
              <a:gd name="connsiteY3220" fmla="*/ 6108247 h 9710532"/>
              <a:gd name="connsiteX3221" fmla="*/ 18134127 w 18288001"/>
              <a:gd name="connsiteY3221" fmla="*/ 6002094 h 9710532"/>
              <a:gd name="connsiteX3222" fmla="*/ 18109511 w 18288001"/>
              <a:gd name="connsiteY3222" fmla="*/ 6007097 h 9710532"/>
              <a:gd name="connsiteX3223" fmla="*/ 18093739 w 18288001"/>
              <a:gd name="connsiteY3223" fmla="*/ 6005176 h 9710532"/>
              <a:gd name="connsiteX3224" fmla="*/ 18116435 w 18288001"/>
              <a:gd name="connsiteY3224" fmla="*/ 6015943 h 9710532"/>
              <a:gd name="connsiteX3225" fmla="*/ 18156823 w 18288001"/>
              <a:gd name="connsiteY3225" fmla="*/ 6012861 h 9710532"/>
              <a:gd name="connsiteX3226" fmla="*/ 18149897 w 18288001"/>
              <a:gd name="connsiteY3226" fmla="*/ 6004013 h 9710532"/>
              <a:gd name="connsiteX3227" fmla="*/ 17958725 w 18288001"/>
              <a:gd name="connsiteY3227" fmla="*/ 5996730 h 9710532"/>
              <a:gd name="connsiteX3228" fmla="*/ 17949877 w 18288001"/>
              <a:gd name="connsiteY3228" fmla="*/ 6003654 h 9710532"/>
              <a:gd name="connsiteX3229" fmla="*/ 17956805 w 18288001"/>
              <a:gd name="connsiteY3229" fmla="*/ 6012499 h 9710532"/>
              <a:gd name="connsiteX3230" fmla="*/ 17988345 w 18288001"/>
              <a:gd name="connsiteY3230" fmla="*/ 6016342 h 9710532"/>
              <a:gd name="connsiteX3231" fmla="*/ 18021809 w 18288001"/>
              <a:gd name="connsiteY3231" fmla="*/ 6004415 h 9710532"/>
              <a:gd name="connsiteX3232" fmla="*/ 18001615 w 18288001"/>
              <a:gd name="connsiteY3232" fmla="*/ 6005956 h 9710532"/>
              <a:gd name="connsiteX3233" fmla="*/ 17976999 w 18288001"/>
              <a:gd name="connsiteY3233" fmla="*/ 6010960 h 9710532"/>
              <a:gd name="connsiteX3234" fmla="*/ 17958725 w 18288001"/>
              <a:gd name="connsiteY3234" fmla="*/ 5996730 h 9710532"/>
              <a:gd name="connsiteX3235" fmla="*/ 18288001 w 18288001"/>
              <a:gd name="connsiteY3235" fmla="*/ 5989969 h 9710532"/>
              <a:gd name="connsiteX3236" fmla="*/ 18288001 w 18288001"/>
              <a:gd name="connsiteY3236" fmla="*/ 6004834 h 9710532"/>
              <a:gd name="connsiteX3237" fmla="*/ 18277987 w 18288001"/>
              <a:gd name="connsiteY3237" fmla="*/ 6003615 h 9710532"/>
              <a:gd name="connsiteX3238" fmla="*/ 18255293 w 18288001"/>
              <a:gd name="connsiteY3238" fmla="*/ 5992846 h 9710532"/>
              <a:gd name="connsiteX3239" fmla="*/ 18246445 w 18288001"/>
              <a:gd name="connsiteY3239" fmla="*/ 5999770 h 9710532"/>
              <a:gd name="connsiteX3240" fmla="*/ 18217403 w 18288001"/>
              <a:gd name="connsiteY3240" fmla="*/ 6008238 h 9710532"/>
              <a:gd name="connsiteX3241" fmla="*/ 18198171 w 18288001"/>
              <a:gd name="connsiteY3241" fmla="*/ 6001894 h 9710532"/>
              <a:gd name="connsiteX3242" fmla="*/ 18219329 w 18288001"/>
              <a:gd name="connsiteY3242" fmla="*/ 5992467 h 9710532"/>
              <a:gd name="connsiteX3243" fmla="*/ 18248511 w 18288001"/>
              <a:gd name="connsiteY3243" fmla="*/ 5991021 h 9710532"/>
              <a:gd name="connsiteX3244" fmla="*/ 17904487 w 18288001"/>
              <a:gd name="connsiteY3244" fmla="*/ 5982120 h 9710532"/>
              <a:gd name="connsiteX3245" fmla="*/ 17906467 w 18288001"/>
              <a:gd name="connsiteY3245" fmla="*/ 5984648 h 9710532"/>
              <a:gd name="connsiteX3246" fmla="*/ 17903695 w 18288001"/>
              <a:gd name="connsiteY3246" fmla="*/ 5984524 h 9710532"/>
              <a:gd name="connsiteX3247" fmla="*/ 17904487 w 18288001"/>
              <a:gd name="connsiteY3247" fmla="*/ 5982120 h 9710532"/>
              <a:gd name="connsiteX3248" fmla="*/ 18221249 w 18288001"/>
              <a:gd name="connsiteY3248" fmla="*/ 5976695 h 9710532"/>
              <a:gd name="connsiteX3249" fmla="*/ 18232597 w 18288001"/>
              <a:gd name="connsiteY3249" fmla="*/ 5982080 h 9710532"/>
              <a:gd name="connsiteX3250" fmla="*/ 18224711 w 18288001"/>
              <a:gd name="connsiteY3250" fmla="*/ 5981118 h 9710532"/>
              <a:gd name="connsiteX3251" fmla="*/ 18221249 w 18288001"/>
              <a:gd name="connsiteY3251" fmla="*/ 5976695 h 9710532"/>
              <a:gd name="connsiteX3252" fmla="*/ 17841405 w 18288001"/>
              <a:gd name="connsiteY3252" fmla="*/ 5974435 h 9710532"/>
              <a:gd name="connsiteX3253" fmla="*/ 17832557 w 18288001"/>
              <a:gd name="connsiteY3253" fmla="*/ 5981359 h 9710532"/>
              <a:gd name="connsiteX3254" fmla="*/ 17848327 w 18288001"/>
              <a:gd name="connsiteY3254" fmla="*/ 5983281 h 9710532"/>
              <a:gd name="connsiteX3255" fmla="*/ 17641383 w 18288001"/>
              <a:gd name="connsiteY3255" fmla="*/ 5974073 h 9710532"/>
              <a:gd name="connsiteX3256" fmla="*/ 17648309 w 18288001"/>
              <a:gd name="connsiteY3256" fmla="*/ 5982921 h 9710532"/>
              <a:gd name="connsiteX3257" fmla="*/ 17664077 w 18288001"/>
              <a:gd name="connsiteY3257" fmla="*/ 5984842 h 9710532"/>
              <a:gd name="connsiteX3258" fmla="*/ 17657157 w 18288001"/>
              <a:gd name="connsiteY3258" fmla="*/ 5975997 h 9710532"/>
              <a:gd name="connsiteX3259" fmla="*/ 17649271 w 18288001"/>
              <a:gd name="connsiteY3259" fmla="*/ 5975034 h 9710532"/>
              <a:gd name="connsiteX3260" fmla="*/ 17641383 w 18288001"/>
              <a:gd name="connsiteY3260" fmla="*/ 5974073 h 9710532"/>
              <a:gd name="connsiteX3261" fmla="*/ 17625615 w 18288001"/>
              <a:gd name="connsiteY3261" fmla="*/ 5972152 h 9710532"/>
              <a:gd name="connsiteX3262" fmla="*/ 17615519 w 18288001"/>
              <a:gd name="connsiteY3262" fmla="*/ 5972922 h 9710532"/>
              <a:gd name="connsiteX3263" fmla="*/ 17616767 w 18288001"/>
              <a:gd name="connsiteY3263" fmla="*/ 5979079 h 9710532"/>
              <a:gd name="connsiteX3264" fmla="*/ 17625615 w 18288001"/>
              <a:gd name="connsiteY3264" fmla="*/ 5972152 h 9710532"/>
              <a:gd name="connsiteX3265" fmla="*/ 17953723 w 18288001"/>
              <a:gd name="connsiteY3265" fmla="*/ 5972112 h 9710532"/>
              <a:gd name="connsiteX3266" fmla="*/ 17925643 w 18288001"/>
              <a:gd name="connsiteY3266" fmla="*/ 5972693 h 9710532"/>
              <a:gd name="connsiteX3267" fmla="*/ 17904487 w 18288001"/>
              <a:gd name="connsiteY3267" fmla="*/ 5982120 h 9710532"/>
              <a:gd name="connsiteX3268" fmla="*/ 17886795 w 18288001"/>
              <a:gd name="connsiteY3268" fmla="*/ 5995969 h 9710532"/>
              <a:gd name="connsiteX3269" fmla="*/ 17911413 w 18288001"/>
              <a:gd name="connsiteY3269" fmla="*/ 5990967 h 9710532"/>
              <a:gd name="connsiteX3270" fmla="*/ 17906467 w 18288001"/>
              <a:gd name="connsiteY3270" fmla="*/ 5984648 h 9710532"/>
              <a:gd name="connsiteX3271" fmla="*/ 17910159 w 18288001"/>
              <a:gd name="connsiteY3271" fmla="*/ 5984812 h 9710532"/>
              <a:gd name="connsiteX3272" fmla="*/ 17944877 w 18288001"/>
              <a:gd name="connsiteY3272" fmla="*/ 5979036 h 9710532"/>
              <a:gd name="connsiteX3273" fmla="*/ 17887945 w 18288001"/>
              <a:gd name="connsiteY3273" fmla="*/ 5970102 h 9710532"/>
              <a:gd name="connsiteX3274" fmla="*/ 17872947 w 18288001"/>
              <a:gd name="connsiteY3274" fmla="*/ 5978279 h 9710532"/>
              <a:gd name="connsiteX3275" fmla="*/ 17879871 w 18288001"/>
              <a:gd name="connsiteY3275" fmla="*/ 5987123 h 9710532"/>
              <a:gd name="connsiteX3276" fmla="*/ 17897563 w 18288001"/>
              <a:gd name="connsiteY3276" fmla="*/ 5973274 h 9710532"/>
              <a:gd name="connsiteX3277" fmla="*/ 17887945 w 18288001"/>
              <a:gd name="connsiteY3277" fmla="*/ 5970102 h 9710532"/>
              <a:gd name="connsiteX3278" fmla="*/ 18194129 w 18288001"/>
              <a:gd name="connsiteY3278" fmla="*/ 5969389 h 9710532"/>
              <a:gd name="connsiteX3279" fmla="*/ 18189705 w 18288001"/>
              <a:gd name="connsiteY3279" fmla="*/ 5972852 h 9710532"/>
              <a:gd name="connsiteX3280" fmla="*/ 18169511 w 18288001"/>
              <a:gd name="connsiteY3280" fmla="*/ 5974394 h 9710532"/>
              <a:gd name="connsiteX3281" fmla="*/ 18019609 w 18288001"/>
              <a:gd name="connsiteY3281" fmla="*/ 5976263 h 9710532"/>
              <a:gd name="connsiteX3282" fmla="*/ 18016807 w 18288001"/>
              <a:gd name="connsiteY3282" fmla="*/ 5979797 h 9710532"/>
              <a:gd name="connsiteX3283" fmla="*/ 18036039 w 18288001"/>
              <a:gd name="connsiteY3283" fmla="*/ 5986142 h 9710532"/>
              <a:gd name="connsiteX3284" fmla="*/ 18048349 w 18288001"/>
              <a:gd name="connsiteY3284" fmla="*/ 5983641 h 9710532"/>
              <a:gd name="connsiteX3285" fmla="*/ 18055273 w 18288001"/>
              <a:gd name="connsiteY3285" fmla="*/ 5992487 h 9710532"/>
              <a:gd name="connsiteX3286" fmla="*/ 18104505 w 18288001"/>
              <a:gd name="connsiteY3286" fmla="*/ 5982481 h 9710532"/>
              <a:gd name="connsiteX3287" fmla="*/ 18144897 w 18288001"/>
              <a:gd name="connsiteY3287" fmla="*/ 5979398 h 9710532"/>
              <a:gd name="connsiteX3288" fmla="*/ 18136049 w 18288001"/>
              <a:gd name="connsiteY3288" fmla="*/ 5986323 h 9710532"/>
              <a:gd name="connsiteX3289" fmla="*/ 18142975 w 18288001"/>
              <a:gd name="connsiteY3289" fmla="*/ 5995169 h 9710532"/>
              <a:gd name="connsiteX3290" fmla="*/ 18155283 w 18288001"/>
              <a:gd name="connsiteY3290" fmla="*/ 5992668 h 9710532"/>
              <a:gd name="connsiteX3291" fmla="*/ 18176437 w 18288001"/>
              <a:gd name="connsiteY3291" fmla="*/ 5983240 h 9710532"/>
              <a:gd name="connsiteX3292" fmla="*/ 18197111 w 18288001"/>
              <a:gd name="connsiteY3292" fmla="*/ 5977757 h 9710532"/>
              <a:gd name="connsiteX3293" fmla="*/ 18204145 w 18288001"/>
              <a:gd name="connsiteY3293" fmla="*/ 5974212 h 9710532"/>
              <a:gd name="connsiteX3294" fmla="*/ 18199191 w 18288001"/>
              <a:gd name="connsiteY3294" fmla="*/ 5973008 h 9710532"/>
              <a:gd name="connsiteX3295" fmla="*/ 18194129 w 18288001"/>
              <a:gd name="connsiteY3295" fmla="*/ 5969389 h 9710532"/>
              <a:gd name="connsiteX3296" fmla="*/ 17994109 w 18288001"/>
              <a:gd name="connsiteY3296" fmla="*/ 5969030 h 9710532"/>
              <a:gd name="connsiteX3297" fmla="*/ 18001035 w 18288001"/>
              <a:gd name="connsiteY3297" fmla="*/ 5977876 h 9710532"/>
              <a:gd name="connsiteX3298" fmla="*/ 18007959 w 18288001"/>
              <a:gd name="connsiteY3298" fmla="*/ 5986724 h 9710532"/>
              <a:gd name="connsiteX3299" fmla="*/ 18009881 w 18288001"/>
              <a:gd name="connsiteY3299" fmla="*/ 5970951 h 9710532"/>
              <a:gd name="connsiteX3300" fmla="*/ 17994109 w 18288001"/>
              <a:gd name="connsiteY3300" fmla="*/ 5969030 h 9710532"/>
              <a:gd name="connsiteX3301" fmla="*/ 17706389 w 18288001"/>
              <a:gd name="connsiteY3301" fmla="*/ 5965988 h 9710532"/>
              <a:gd name="connsiteX3302" fmla="*/ 17701007 w 18288001"/>
              <a:gd name="connsiteY3302" fmla="*/ 5977335 h 9710532"/>
              <a:gd name="connsiteX3303" fmla="*/ 17688695 w 18288001"/>
              <a:gd name="connsiteY3303" fmla="*/ 5979838 h 9710532"/>
              <a:gd name="connsiteX3304" fmla="*/ 17711391 w 18288001"/>
              <a:gd name="connsiteY3304" fmla="*/ 5990605 h 9710532"/>
              <a:gd name="connsiteX3305" fmla="*/ 17728125 w 18288001"/>
              <a:gd name="connsiteY3305" fmla="*/ 5984641 h 9710532"/>
              <a:gd name="connsiteX3306" fmla="*/ 17736009 w 18288001"/>
              <a:gd name="connsiteY3306" fmla="*/ 5985603 h 9710532"/>
              <a:gd name="connsiteX3307" fmla="*/ 17760625 w 18288001"/>
              <a:gd name="connsiteY3307" fmla="*/ 5980599 h 9710532"/>
              <a:gd name="connsiteX3308" fmla="*/ 17801015 w 18288001"/>
              <a:gd name="connsiteY3308" fmla="*/ 5977516 h 9710532"/>
              <a:gd name="connsiteX3309" fmla="*/ 17769473 w 18288001"/>
              <a:gd name="connsiteY3309" fmla="*/ 5973673 h 9710532"/>
              <a:gd name="connsiteX3310" fmla="*/ 17722161 w 18288001"/>
              <a:gd name="connsiteY3310" fmla="*/ 5967911 h 9710532"/>
              <a:gd name="connsiteX3311" fmla="*/ 17195953 w 18288001"/>
              <a:gd name="connsiteY3311" fmla="*/ 5951818 h 9710532"/>
              <a:gd name="connsiteX3312" fmla="*/ 17194031 w 18288001"/>
              <a:gd name="connsiteY3312" fmla="*/ 5967589 h 9710532"/>
              <a:gd name="connsiteX3313" fmla="*/ 17209805 w 18288001"/>
              <a:gd name="connsiteY3313" fmla="*/ 5969511 h 9710532"/>
              <a:gd name="connsiteX3314" fmla="*/ 17202879 w 18288001"/>
              <a:gd name="connsiteY3314" fmla="*/ 5960664 h 9710532"/>
              <a:gd name="connsiteX3315" fmla="*/ 17195953 w 18288001"/>
              <a:gd name="connsiteY3315" fmla="*/ 5951818 h 9710532"/>
              <a:gd name="connsiteX3316" fmla="*/ 16953429 w 18288001"/>
              <a:gd name="connsiteY3316" fmla="*/ 5947281 h 9710532"/>
              <a:gd name="connsiteX3317" fmla="*/ 16952083 w 18288001"/>
              <a:gd name="connsiteY3317" fmla="*/ 5950118 h 9710532"/>
              <a:gd name="connsiteX3318" fmla="*/ 16971317 w 18288001"/>
              <a:gd name="connsiteY3318" fmla="*/ 5956463 h 9710532"/>
              <a:gd name="connsiteX3319" fmla="*/ 16980165 w 18288001"/>
              <a:gd name="connsiteY3319" fmla="*/ 5949537 h 9710532"/>
              <a:gd name="connsiteX3320" fmla="*/ 16964391 w 18288001"/>
              <a:gd name="connsiteY3320" fmla="*/ 5947615 h 9710532"/>
              <a:gd name="connsiteX3321" fmla="*/ 16953429 w 18288001"/>
              <a:gd name="connsiteY3321" fmla="*/ 5947281 h 9710532"/>
              <a:gd name="connsiteX3322" fmla="*/ 18047187 w 18288001"/>
              <a:gd name="connsiteY3322" fmla="*/ 5927482 h 9710532"/>
              <a:gd name="connsiteX3323" fmla="*/ 18045267 w 18288001"/>
              <a:gd name="connsiteY3323" fmla="*/ 5943253 h 9710532"/>
              <a:gd name="connsiteX3324" fmla="*/ 18062959 w 18288001"/>
              <a:gd name="connsiteY3324" fmla="*/ 5929402 h 9710532"/>
              <a:gd name="connsiteX3325" fmla="*/ 18047187 w 18288001"/>
              <a:gd name="connsiteY3325" fmla="*/ 5927482 h 9710532"/>
              <a:gd name="connsiteX3326" fmla="*/ 18087577 w 18288001"/>
              <a:gd name="connsiteY3326" fmla="*/ 5924400 h 9710532"/>
              <a:gd name="connsiteX3327" fmla="*/ 18085651 w 18288001"/>
              <a:gd name="connsiteY3327" fmla="*/ 5940171 h 9710532"/>
              <a:gd name="connsiteX3328" fmla="*/ 18094499 w 18288001"/>
              <a:gd name="connsiteY3328" fmla="*/ 5933246 h 9710532"/>
              <a:gd name="connsiteX3329" fmla="*/ 17367793 w 18288001"/>
              <a:gd name="connsiteY3329" fmla="*/ 5920738 h 9710532"/>
              <a:gd name="connsiteX3330" fmla="*/ 17359427 w 18288001"/>
              <a:gd name="connsiteY3330" fmla="*/ 5923720 h 9710532"/>
              <a:gd name="connsiteX3331" fmla="*/ 17366353 w 18288001"/>
              <a:gd name="connsiteY3331" fmla="*/ 5932566 h 9710532"/>
              <a:gd name="connsiteX3332" fmla="*/ 17375199 w 18288001"/>
              <a:gd name="connsiteY3332" fmla="*/ 5925642 h 9710532"/>
              <a:gd name="connsiteX3333" fmla="*/ 17367793 w 18288001"/>
              <a:gd name="connsiteY3333" fmla="*/ 5920738 h 9710532"/>
              <a:gd name="connsiteX3334" fmla="*/ 17423953 w 18288001"/>
              <a:gd name="connsiteY3334" fmla="*/ 5919577 h 9710532"/>
              <a:gd name="connsiteX3335" fmla="*/ 17415589 w 18288001"/>
              <a:gd name="connsiteY3335" fmla="*/ 5922559 h 9710532"/>
              <a:gd name="connsiteX3336" fmla="*/ 17422511 w 18288001"/>
              <a:gd name="connsiteY3336" fmla="*/ 5931403 h 9710532"/>
              <a:gd name="connsiteX3337" fmla="*/ 17431357 w 18288001"/>
              <a:gd name="connsiteY3337" fmla="*/ 5924479 h 9710532"/>
              <a:gd name="connsiteX3338" fmla="*/ 17423953 w 18288001"/>
              <a:gd name="connsiteY3338" fmla="*/ 5919577 h 9710532"/>
              <a:gd name="connsiteX3339" fmla="*/ 17224413 w 18288001"/>
              <a:gd name="connsiteY3339" fmla="*/ 5915273 h 9710532"/>
              <a:gd name="connsiteX3340" fmla="*/ 17199797 w 18288001"/>
              <a:gd name="connsiteY3340" fmla="*/ 5920277 h 9710532"/>
              <a:gd name="connsiteX3341" fmla="*/ 17215567 w 18288001"/>
              <a:gd name="connsiteY3341" fmla="*/ 5922198 h 9710532"/>
              <a:gd name="connsiteX3342" fmla="*/ 17864859 w 18288001"/>
              <a:gd name="connsiteY3342" fmla="*/ 5913272 h 9710532"/>
              <a:gd name="connsiteX3343" fmla="*/ 17759467 w 18288001"/>
              <a:gd name="connsiteY3343" fmla="*/ 5924439 h 9710532"/>
              <a:gd name="connsiteX3344" fmla="*/ 17775237 w 18288001"/>
              <a:gd name="connsiteY3344" fmla="*/ 5926361 h 9710532"/>
              <a:gd name="connsiteX3345" fmla="*/ 17815625 w 18288001"/>
              <a:gd name="connsiteY3345" fmla="*/ 5923279 h 9710532"/>
              <a:gd name="connsiteX3346" fmla="*/ 17831397 w 18288001"/>
              <a:gd name="connsiteY3346" fmla="*/ 5925200 h 9710532"/>
              <a:gd name="connsiteX3347" fmla="*/ 17847167 w 18288001"/>
              <a:gd name="connsiteY3347" fmla="*/ 5927122 h 9710532"/>
              <a:gd name="connsiteX3348" fmla="*/ 17856015 w 18288001"/>
              <a:gd name="connsiteY3348" fmla="*/ 5920197 h 9710532"/>
              <a:gd name="connsiteX3349" fmla="*/ 17569735 w 18288001"/>
              <a:gd name="connsiteY3349" fmla="*/ 5905327 h 9710532"/>
              <a:gd name="connsiteX3350" fmla="*/ 17571215 w 18288001"/>
              <a:gd name="connsiteY3350" fmla="*/ 5906307 h 9710532"/>
              <a:gd name="connsiteX3351" fmla="*/ 17561367 w 18288001"/>
              <a:gd name="connsiteY3351" fmla="*/ 5908309 h 9710532"/>
              <a:gd name="connsiteX3352" fmla="*/ 17569735 w 18288001"/>
              <a:gd name="connsiteY3352" fmla="*/ 5905327 h 9710532"/>
              <a:gd name="connsiteX3353" fmla="*/ 17585985 w 18288001"/>
              <a:gd name="connsiteY3353" fmla="*/ 5903306 h 9710532"/>
              <a:gd name="connsiteX3354" fmla="*/ 17577141 w 18288001"/>
              <a:gd name="connsiteY3354" fmla="*/ 5910230 h 9710532"/>
              <a:gd name="connsiteX3355" fmla="*/ 17571215 w 18288001"/>
              <a:gd name="connsiteY3355" fmla="*/ 5906307 h 9710532"/>
              <a:gd name="connsiteX3356" fmla="*/ 17506169 w 18288001"/>
              <a:gd name="connsiteY3356" fmla="*/ 5901584 h 9710532"/>
              <a:gd name="connsiteX3357" fmla="*/ 17514055 w 18288001"/>
              <a:gd name="connsiteY3357" fmla="*/ 5902544 h 9710532"/>
              <a:gd name="connsiteX3358" fmla="*/ 17497539 w 18288001"/>
              <a:gd name="connsiteY3358" fmla="*/ 5902887 h 9710532"/>
              <a:gd name="connsiteX3359" fmla="*/ 17498045 w 18288001"/>
              <a:gd name="connsiteY3359" fmla="*/ 5902593 h 9710532"/>
              <a:gd name="connsiteX3360" fmla="*/ 17506169 w 18288001"/>
              <a:gd name="connsiteY3360" fmla="*/ 5901584 h 9710532"/>
              <a:gd name="connsiteX3361" fmla="*/ 17650991 w 18288001"/>
              <a:gd name="connsiteY3361" fmla="*/ 5895219 h 9710532"/>
              <a:gd name="connsiteX3362" fmla="*/ 17657915 w 18288001"/>
              <a:gd name="connsiteY3362" fmla="*/ 5904066 h 9710532"/>
              <a:gd name="connsiteX3363" fmla="*/ 17649073 w 18288001"/>
              <a:gd name="connsiteY3363" fmla="*/ 5910990 h 9710532"/>
              <a:gd name="connsiteX3364" fmla="*/ 17650991 w 18288001"/>
              <a:gd name="connsiteY3364" fmla="*/ 5895219 h 9710532"/>
              <a:gd name="connsiteX3365" fmla="*/ 17107093 w 18288001"/>
              <a:gd name="connsiteY3365" fmla="*/ 5892976 h 9710532"/>
              <a:gd name="connsiteX3366" fmla="*/ 17114017 w 18288001"/>
              <a:gd name="connsiteY3366" fmla="*/ 5901822 h 9710532"/>
              <a:gd name="connsiteX3367" fmla="*/ 17122861 w 18288001"/>
              <a:gd name="connsiteY3367" fmla="*/ 5894899 h 9710532"/>
              <a:gd name="connsiteX3368" fmla="*/ 17107093 w 18288001"/>
              <a:gd name="connsiteY3368" fmla="*/ 5892976 h 9710532"/>
              <a:gd name="connsiteX3369" fmla="*/ 17075549 w 18288001"/>
              <a:gd name="connsiteY3369" fmla="*/ 5889134 h 9710532"/>
              <a:gd name="connsiteX3370" fmla="*/ 17063241 w 18288001"/>
              <a:gd name="connsiteY3370" fmla="*/ 5891637 h 9710532"/>
              <a:gd name="connsiteX3371" fmla="*/ 17050933 w 18288001"/>
              <a:gd name="connsiteY3371" fmla="*/ 5894138 h 9710532"/>
              <a:gd name="connsiteX3372" fmla="*/ 17057857 w 18288001"/>
              <a:gd name="connsiteY3372" fmla="*/ 5902985 h 9710532"/>
              <a:gd name="connsiteX3373" fmla="*/ 17082475 w 18288001"/>
              <a:gd name="connsiteY3373" fmla="*/ 5897983 h 9710532"/>
              <a:gd name="connsiteX3374" fmla="*/ 17396735 w 18288001"/>
              <a:gd name="connsiteY3374" fmla="*/ 5880249 h 9710532"/>
              <a:gd name="connsiteX3375" fmla="*/ 17384425 w 18288001"/>
              <a:gd name="connsiteY3375" fmla="*/ 5882750 h 9710532"/>
              <a:gd name="connsiteX3376" fmla="*/ 17347497 w 18288001"/>
              <a:gd name="connsiteY3376" fmla="*/ 5890256 h 9710532"/>
              <a:gd name="connsiteX3377" fmla="*/ 17298267 w 18288001"/>
              <a:gd name="connsiteY3377" fmla="*/ 5900263 h 9710532"/>
              <a:gd name="connsiteX3378" fmla="*/ 17294801 w 18288001"/>
              <a:gd name="connsiteY3378" fmla="*/ 5895839 h 9710532"/>
              <a:gd name="connsiteX3379" fmla="*/ 17284415 w 18288001"/>
              <a:gd name="connsiteY3379" fmla="*/ 5882571 h 9710532"/>
              <a:gd name="connsiteX3380" fmla="*/ 17266723 w 18288001"/>
              <a:gd name="connsiteY3380" fmla="*/ 5896420 h 9710532"/>
              <a:gd name="connsiteX3381" fmla="*/ 17285957 w 18288001"/>
              <a:gd name="connsiteY3381" fmla="*/ 5902765 h 9710532"/>
              <a:gd name="connsiteX3382" fmla="*/ 17314035 w 18288001"/>
              <a:gd name="connsiteY3382" fmla="*/ 5902184 h 9710532"/>
              <a:gd name="connsiteX3383" fmla="*/ 17330767 w 18288001"/>
              <a:gd name="connsiteY3383" fmla="*/ 5896221 h 9710532"/>
              <a:gd name="connsiteX3384" fmla="*/ 17354425 w 18288001"/>
              <a:gd name="connsiteY3384" fmla="*/ 5899103 h 9710532"/>
              <a:gd name="connsiteX3385" fmla="*/ 17374619 w 18288001"/>
              <a:gd name="connsiteY3385" fmla="*/ 5897561 h 9710532"/>
              <a:gd name="connsiteX3386" fmla="*/ 17411545 w 18288001"/>
              <a:gd name="connsiteY3386" fmla="*/ 5890055 h 9710532"/>
              <a:gd name="connsiteX3387" fmla="*/ 17436163 w 18288001"/>
              <a:gd name="connsiteY3387" fmla="*/ 5885053 h 9710532"/>
              <a:gd name="connsiteX3388" fmla="*/ 17428277 w 18288001"/>
              <a:gd name="connsiteY3388" fmla="*/ 5884092 h 9710532"/>
              <a:gd name="connsiteX3389" fmla="*/ 17412507 w 18288001"/>
              <a:gd name="connsiteY3389" fmla="*/ 5882169 h 9710532"/>
              <a:gd name="connsiteX3390" fmla="*/ 17244987 w 18288001"/>
              <a:gd name="connsiteY3390" fmla="*/ 5877768 h 9710532"/>
              <a:gd name="connsiteX3391" fmla="*/ 17232681 w 18288001"/>
              <a:gd name="connsiteY3391" fmla="*/ 5880268 h 9710532"/>
              <a:gd name="connsiteX3392" fmla="*/ 17244029 w 18288001"/>
              <a:gd name="connsiteY3392" fmla="*/ 5885654 h 9710532"/>
              <a:gd name="connsiteX3393" fmla="*/ 17231719 w 18288001"/>
              <a:gd name="connsiteY3393" fmla="*/ 5888154 h 9710532"/>
              <a:gd name="connsiteX3394" fmla="*/ 17219411 w 18288001"/>
              <a:gd name="connsiteY3394" fmla="*/ 5890655 h 9710532"/>
              <a:gd name="connsiteX3395" fmla="*/ 17235181 w 18288001"/>
              <a:gd name="connsiteY3395" fmla="*/ 5892578 h 9710532"/>
              <a:gd name="connsiteX3396" fmla="*/ 17251915 w 18288001"/>
              <a:gd name="connsiteY3396" fmla="*/ 5886614 h 9710532"/>
              <a:gd name="connsiteX3397" fmla="*/ 17244987 w 18288001"/>
              <a:gd name="connsiteY3397" fmla="*/ 5877768 h 9710532"/>
              <a:gd name="connsiteX3398" fmla="*/ 18074105 w 18288001"/>
              <a:gd name="connsiteY3398" fmla="*/ 5870740 h 9710532"/>
              <a:gd name="connsiteX3399" fmla="*/ 18073145 w 18288001"/>
              <a:gd name="connsiteY3399" fmla="*/ 5878626 h 9710532"/>
              <a:gd name="connsiteX3400" fmla="*/ 18052951 w 18288001"/>
              <a:gd name="connsiteY3400" fmla="*/ 5880169 h 9710532"/>
              <a:gd name="connsiteX3401" fmla="*/ 18061797 w 18288001"/>
              <a:gd name="connsiteY3401" fmla="*/ 5873245 h 9710532"/>
              <a:gd name="connsiteX3402" fmla="*/ 18074105 w 18288001"/>
              <a:gd name="connsiteY3402" fmla="*/ 5870740 h 9710532"/>
              <a:gd name="connsiteX3403" fmla="*/ 18111031 w 18288001"/>
              <a:gd name="connsiteY3403" fmla="*/ 5863237 h 9710532"/>
              <a:gd name="connsiteX3404" fmla="*/ 18109111 w 18288001"/>
              <a:gd name="connsiteY3404" fmla="*/ 5879009 h 9710532"/>
              <a:gd name="connsiteX3405" fmla="*/ 18104687 w 18288001"/>
              <a:gd name="connsiteY3405" fmla="*/ 5882469 h 9710532"/>
              <a:gd name="connsiteX3406" fmla="*/ 18093339 w 18288001"/>
              <a:gd name="connsiteY3406" fmla="*/ 5877086 h 9710532"/>
              <a:gd name="connsiteX3407" fmla="*/ 18025709 w 18288001"/>
              <a:gd name="connsiteY3407" fmla="*/ 5853341 h 9710532"/>
              <a:gd name="connsiteX3408" fmla="*/ 18029003 w 18288001"/>
              <a:gd name="connsiteY3408" fmla="*/ 5853489 h 9710532"/>
              <a:gd name="connsiteX3409" fmla="*/ 18024063 w 18288001"/>
              <a:gd name="connsiteY3409" fmla="*/ 5853822 h 9710532"/>
              <a:gd name="connsiteX3410" fmla="*/ 18288001 w 18288001"/>
              <a:gd name="connsiteY3410" fmla="*/ 5852901 h 9710532"/>
              <a:gd name="connsiteX3411" fmla="*/ 18288001 w 18288001"/>
              <a:gd name="connsiteY3411" fmla="*/ 5867375 h 9710532"/>
              <a:gd name="connsiteX3412" fmla="*/ 18286435 w 18288001"/>
              <a:gd name="connsiteY3412" fmla="*/ 5868601 h 9710532"/>
              <a:gd name="connsiteX3413" fmla="*/ 18279509 w 18288001"/>
              <a:gd name="connsiteY3413" fmla="*/ 5859753 h 9710532"/>
              <a:gd name="connsiteX3414" fmla="*/ 18254891 w 18288001"/>
              <a:gd name="connsiteY3414" fmla="*/ 5864758 h 9710532"/>
              <a:gd name="connsiteX3415" fmla="*/ 18247965 w 18288001"/>
              <a:gd name="connsiteY3415" fmla="*/ 5855911 h 9710532"/>
              <a:gd name="connsiteX3416" fmla="*/ 18263737 w 18288001"/>
              <a:gd name="connsiteY3416" fmla="*/ 5857833 h 9710532"/>
              <a:gd name="connsiteX3417" fmla="*/ 18165169 w 18288001"/>
              <a:gd name="connsiteY3417" fmla="*/ 5845825 h 9710532"/>
              <a:gd name="connsiteX3418" fmla="*/ 18200653 w 18288001"/>
              <a:gd name="connsiteY3418" fmla="*/ 5850147 h 9710532"/>
              <a:gd name="connsiteX3419" fmla="*/ 18207579 w 18288001"/>
              <a:gd name="connsiteY3419" fmla="*/ 5858995 h 9710532"/>
              <a:gd name="connsiteX3420" fmla="*/ 18241043 w 18288001"/>
              <a:gd name="connsiteY3420" fmla="*/ 5847066 h 9710532"/>
              <a:gd name="connsiteX3421" fmla="*/ 18198733 w 18288001"/>
              <a:gd name="connsiteY3421" fmla="*/ 5865919 h 9710532"/>
              <a:gd name="connsiteX3422" fmla="*/ 18158343 w 18288001"/>
              <a:gd name="connsiteY3422" fmla="*/ 5869002 h 9710532"/>
              <a:gd name="connsiteX3423" fmla="*/ 18134687 w 18288001"/>
              <a:gd name="connsiteY3423" fmla="*/ 5866119 h 9710532"/>
              <a:gd name="connsiteX3424" fmla="*/ 18079491 w 18288001"/>
              <a:gd name="connsiteY3424" fmla="*/ 5859395 h 9710532"/>
              <a:gd name="connsiteX3425" fmla="*/ 18051409 w 18288001"/>
              <a:gd name="connsiteY3425" fmla="*/ 5859975 h 9710532"/>
              <a:gd name="connsiteX3426" fmla="*/ 18032179 w 18288001"/>
              <a:gd name="connsiteY3426" fmla="*/ 5853629 h 9710532"/>
              <a:gd name="connsiteX3427" fmla="*/ 18029003 w 18288001"/>
              <a:gd name="connsiteY3427" fmla="*/ 5853489 h 9710532"/>
              <a:gd name="connsiteX3428" fmla="*/ 18072565 w 18288001"/>
              <a:gd name="connsiteY3428" fmla="*/ 5850547 h 9710532"/>
              <a:gd name="connsiteX3429" fmla="*/ 18165169 w 18288001"/>
              <a:gd name="connsiteY3429" fmla="*/ 5845825 h 9710532"/>
              <a:gd name="connsiteX3430" fmla="*/ 17299025 w 18288001"/>
              <a:gd name="connsiteY3430" fmla="*/ 5828333 h 9710532"/>
              <a:gd name="connsiteX3431" fmla="*/ 17286717 w 18288001"/>
              <a:gd name="connsiteY3431" fmla="*/ 5830835 h 9710532"/>
              <a:gd name="connsiteX3432" fmla="*/ 17274409 w 18288001"/>
              <a:gd name="connsiteY3432" fmla="*/ 5833336 h 9710532"/>
              <a:gd name="connsiteX3433" fmla="*/ 17290181 w 18288001"/>
              <a:gd name="connsiteY3433" fmla="*/ 5835257 h 9710532"/>
              <a:gd name="connsiteX3434" fmla="*/ 17299025 w 18288001"/>
              <a:gd name="connsiteY3434" fmla="*/ 5828333 h 9710532"/>
              <a:gd name="connsiteX3435" fmla="*/ 17411343 w 18288001"/>
              <a:gd name="connsiteY3435" fmla="*/ 5826011 h 9710532"/>
              <a:gd name="connsiteX3436" fmla="*/ 17409423 w 18288001"/>
              <a:gd name="connsiteY3436" fmla="*/ 5841782 h 9710532"/>
              <a:gd name="connsiteX3437" fmla="*/ 17418269 w 18288001"/>
              <a:gd name="connsiteY3437" fmla="*/ 5834857 h 9710532"/>
              <a:gd name="connsiteX3438" fmla="*/ 17411343 w 18288001"/>
              <a:gd name="connsiteY3438" fmla="*/ 5826011 h 9710532"/>
              <a:gd name="connsiteX3439" fmla="*/ 17933631 w 18288001"/>
              <a:gd name="connsiteY3439" fmla="*/ 5820527 h 9710532"/>
              <a:gd name="connsiteX3440" fmla="*/ 17923701 w 18288001"/>
              <a:gd name="connsiteY3440" fmla="*/ 5824411 h 9710532"/>
              <a:gd name="connsiteX3441" fmla="*/ 17917709 w 18288001"/>
              <a:gd name="connsiteY3441" fmla="*/ 5821771 h 9710532"/>
              <a:gd name="connsiteX3442" fmla="*/ 17918027 w 18288001"/>
              <a:gd name="connsiteY3442" fmla="*/ 5821718 h 9710532"/>
              <a:gd name="connsiteX3443" fmla="*/ 17960627 w 18288001"/>
              <a:gd name="connsiteY3443" fmla="*/ 5816904 h 9710532"/>
              <a:gd name="connsiteX3444" fmla="*/ 17995631 w 18288001"/>
              <a:gd name="connsiteY3444" fmla="*/ 5825170 h 9710532"/>
              <a:gd name="connsiteX3445" fmla="*/ 17948317 w 18288001"/>
              <a:gd name="connsiteY3445" fmla="*/ 5819407 h 9710532"/>
              <a:gd name="connsiteX3446" fmla="*/ 17933631 w 18288001"/>
              <a:gd name="connsiteY3446" fmla="*/ 5820527 h 9710532"/>
              <a:gd name="connsiteX3447" fmla="*/ 17937357 w 18288001"/>
              <a:gd name="connsiteY3447" fmla="*/ 5819071 h 9710532"/>
              <a:gd name="connsiteX3448" fmla="*/ 17960627 w 18288001"/>
              <a:gd name="connsiteY3448" fmla="*/ 5816904 h 9710532"/>
              <a:gd name="connsiteX3449" fmla="*/ 17465963 w 18288001"/>
              <a:gd name="connsiteY3449" fmla="*/ 5804656 h 9710532"/>
              <a:gd name="connsiteX3450" fmla="*/ 17453651 w 18288001"/>
              <a:gd name="connsiteY3450" fmla="*/ 5807158 h 9710532"/>
              <a:gd name="connsiteX3451" fmla="*/ 17465001 w 18288001"/>
              <a:gd name="connsiteY3451" fmla="*/ 5812542 h 9710532"/>
              <a:gd name="connsiteX3452" fmla="*/ 17465963 w 18288001"/>
              <a:gd name="connsiteY3452" fmla="*/ 5804656 h 9710532"/>
              <a:gd name="connsiteX3453" fmla="*/ 16678193 w 18288001"/>
              <a:gd name="connsiteY3453" fmla="*/ 5800715 h 9710532"/>
              <a:gd name="connsiteX3454" fmla="*/ 16669348 w 18288001"/>
              <a:gd name="connsiteY3454" fmla="*/ 5807639 h 9710532"/>
              <a:gd name="connsiteX3455" fmla="*/ 16660502 w 18288001"/>
              <a:gd name="connsiteY3455" fmla="*/ 5814564 h 9710532"/>
              <a:gd name="connsiteX3456" fmla="*/ 16672811 w 18288001"/>
              <a:gd name="connsiteY3456" fmla="*/ 5812063 h 9710532"/>
              <a:gd name="connsiteX3457" fmla="*/ 16678193 w 18288001"/>
              <a:gd name="connsiteY3457" fmla="*/ 5800715 h 9710532"/>
              <a:gd name="connsiteX3458" fmla="*/ 16846671 w 18288001"/>
              <a:gd name="connsiteY3458" fmla="*/ 5797231 h 9710532"/>
              <a:gd name="connsiteX3459" fmla="*/ 16853595 w 18288001"/>
              <a:gd name="connsiteY3459" fmla="*/ 5806077 h 9710532"/>
              <a:gd name="connsiteX3460" fmla="*/ 16844751 w 18288001"/>
              <a:gd name="connsiteY3460" fmla="*/ 5813001 h 9710532"/>
              <a:gd name="connsiteX3461" fmla="*/ 17511733 w 18288001"/>
              <a:gd name="connsiteY3461" fmla="*/ 5790226 h 9710532"/>
              <a:gd name="connsiteX3462" fmla="*/ 17518659 w 18288001"/>
              <a:gd name="connsiteY3462" fmla="*/ 5799074 h 9710532"/>
              <a:gd name="connsiteX3463" fmla="*/ 17509813 w 18288001"/>
              <a:gd name="connsiteY3463" fmla="*/ 5805998 h 9710532"/>
              <a:gd name="connsiteX3464" fmla="*/ 17511733 w 18288001"/>
              <a:gd name="connsiteY3464" fmla="*/ 5790226 h 9710532"/>
              <a:gd name="connsiteX3465" fmla="*/ 17736371 w 18288001"/>
              <a:gd name="connsiteY3465" fmla="*/ 5785583 h 9710532"/>
              <a:gd name="connsiteX3466" fmla="*/ 17711751 w 18288001"/>
              <a:gd name="connsiteY3466" fmla="*/ 5790587 h 9710532"/>
              <a:gd name="connsiteX3467" fmla="*/ 17695983 w 18288001"/>
              <a:gd name="connsiteY3467" fmla="*/ 5788666 h 9710532"/>
              <a:gd name="connsiteX3468" fmla="*/ 16936295 w 18288001"/>
              <a:gd name="connsiteY3468" fmla="*/ 5784142 h 9710532"/>
              <a:gd name="connsiteX3469" fmla="*/ 16943217 w 18288001"/>
              <a:gd name="connsiteY3469" fmla="*/ 5792989 h 9710532"/>
              <a:gd name="connsiteX3470" fmla="*/ 16934373 w 18288001"/>
              <a:gd name="connsiteY3470" fmla="*/ 5799913 h 9710532"/>
              <a:gd name="connsiteX3471" fmla="*/ 16936295 w 18288001"/>
              <a:gd name="connsiteY3471" fmla="*/ 5784142 h 9710532"/>
              <a:gd name="connsiteX3472" fmla="*/ 17684635 w 18288001"/>
              <a:gd name="connsiteY3472" fmla="*/ 5783282 h 9710532"/>
              <a:gd name="connsiteX3473" fmla="*/ 17688097 w 18288001"/>
              <a:gd name="connsiteY3473" fmla="*/ 5787703 h 9710532"/>
              <a:gd name="connsiteX3474" fmla="*/ 17666943 w 18288001"/>
              <a:gd name="connsiteY3474" fmla="*/ 5797131 h 9710532"/>
              <a:gd name="connsiteX3475" fmla="*/ 17646747 w 18288001"/>
              <a:gd name="connsiteY3475" fmla="*/ 5798671 h 9710532"/>
              <a:gd name="connsiteX3476" fmla="*/ 17590589 w 18288001"/>
              <a:gd name="connsiteY3476" fmla="*/ 5799833 h 9710532"/>
              <a:gd name="connsiteX3477" fmla="*/ 17574819 w 18288001"/>
              <a:gd name="connsiteY3477" fmla="*/ 5797912 h 9710532"/>
              <a:gd name="connsiteX3478" fmla="*/ 17559047 w 18288001"/>
              <a:gd name="connsiteY3478" fmla="*/ 5795989 h 9710532"/>
              <a:gd name="connsiteX3479" fmla="*/ 17624053 w 18288001"/>
              <a:gd name="connsiteY3479" fmla="*/ 5787905 h 9710532"/>
              <a:gd name="connsiteX3480" fmla="*/ 17684635 w 18288001"/>
              <a:gd name="connsiteY3480" fmla="*/ 5783282 h 9710532"/>
              <a:gd name="connsiteX3481" fmla="*/ 16882057 w 18288001"/>
              <a:gd name="connsiteY3481" fmla="*/ 5769532 h 9710532"/>
              <a:gd name="connsiteX3482" fmla="*/ 16889939 w 18288001"/>
              <a:gd name="connsiteY3482" fmla="*/ 5770492 h 9710532"/>
              <a:gd name="connsiteX3483" fmla="*/ 16888981 w 18288001"/>
              <a:gd name="connsiteY3483" fmla="*/ 5778378 h 9710532"/>
              <a:gd name="connsiteX3484" fmla="*/ 16873211 w 18288001"/>
              <a:gd name="connsiteY3484" fmla="*/ 5776457 h 9710532"/>
              <a:gd name="connsiteX3485" fmla="*/ 16882057 w 18288001"/>
              <a:gd name="connsiteY3485" fmla="*/ 5769532 h 9710532"/>
              <a:gd name="connsiteX3486" fmla="*/ 16850515 w 18288001"/>
              <a:gd name="connsiteY3486" fmla="*/ 5765690 h 9710532"/>
              <a:gd name="connsiteX3487" fmla="*/ 16848591 w 18288001"/>
              <a:gd name="connsiteY3487" fmla="*/ 5781460 h 9710532"/>
              <a:gd name="connsiteX3488" fmla="*/ 16823975 w 18288001"/>
              <a:gd name="connsiteY3488" fmla="*/ 5786464 h 9710532"/>
              <a:gd name="connsiteX3489" fmla="*/ 17506731 w 18288001"/>
              <a:gd name="connsiteY3489" fmla="*/ 5765609 h 9710532"/>
              <a:gd name="connsiteX3490" fmla="*/ 17497883 w 18288001"/>
              <a:gd name="connsiteY3490" fmla="*/ 5772533 h 9710532"/>
              <a:gd name="connsiteX3491" fmla="*/ 17473653 w 18288001"/>
              <a:gd name="connsiteY3491" fmla="*/ 5774383 h 9710532"/>
              <a:gd name="connsiteX3492" fmla="*/ 17603279 w 18288001"/>
              <a:gd name="connsiteY3492" fmla="*/ 5761366 h 9710532"/>
              <a:gd name="connsiteX3493" fmla="*/ 17625975 w 18288001"/>
              <a:gd name="connsiteY3493" fmla="*/ 5772132 h 9710532"/>
              <a:gd name="connsiteX3494" fmla="*/ 17618087 w 18288001"/>
              <a:gd name="connsiteY3494" fmla="*/ 5771173 h 9710532"/>
              <a:gd name="connsiteX3495" fmla="*/ 17603279 w 18288001"/>
              <a:gd name="connsiteY3495" fmla="*/ 5761366 h 9710532"/>
              <a:gd name="connsiteX3496" fmla="*/ 17048991 w 18288001"/>
              <a:gd name="connsiteY3496" fmla="*/ 5745855 h 9710532"/>
              <a:gd name="connsiteX3497" fmla="*/ 17059379 w 18288001"/>
              <a:gd name="connsiteY3497" fmla="*/ 5759125 h 9710532"/>
              <a:gd name="connsiteX3498" fmla="*/ 17043609 w 18288001"/>
              <a:gd name="connsiteY3498" fmla="*/ 5757203 h 9710532"/>
              <a:gd name="connsiteX3499" fmla="*/ 17041491 w 18288001"/>
              <a:gd name="connsiteY3499" fmla="*/ 5749943 h 9710532"/>
              <a:gd name="connsiteX3500" fmla="*/ 17048991 w 18288001"/>
              <a:gd name="connsiteY3500" fmla="*/ 5745855 h 9710532"/>
              <a:gd name="connsiteX3501" fmla="*/ 17085437 w 18288001"/>
              <a:gd name="connsiteY3501" fmla="*/ 5742293 h 9710532"/>
              <a:gd name="connsiteX3502" fmla="*/ 17092843 w 18288001"/>
              <a:gd name="connsiteY3502" fmla="*/ 5747196 h 9710532"/>
              <a:gd name="connsiteX3503" fmla="*/ 17083997 w 18288001"/>
              <a:gd name="connsiteY3503" fmla="*/ 5754123 h 9710532"/>
              <a:gd name="connsiteX3504" fmla="*/ 17077071 w 18288001"/>
              <a:gd name="connsiteY3504" fmla="*/ 5745275 h 9710532"/>
              <a:gd name="connsiteX3505" fmla="*/ 17085437 w 18288001"/>
              <a:gd name="connsiteY3505" fmla="*/ 5742293 h 9710532"/>
              <a:gd name="connsiteX3506" fmla="*/ 17037645 w 18288001"/>
              <a:gd name="connsiteY3506" fmla="*/ 5740471 h 9710532"/>
              <a:gd name="connsiteX3507" fmla="*/ 17045527 w 18288001"/>
              <a:gd name="connsiteY3507" fmla="*/ 5741432 h 9710532"/>
              <a:gd name="connsiteX3508" fmla="*/ 17012067 w 18288001"/>
              <a:gd name="connsiteY3508" fmla="*/ 5753361 h 9710532"/>
              <a:gd name="connsiteX3509" fmla="*/ 17020913 w 18288001"/>
              <a:gd name="connsiteY3509" fmla="*/ 5746436 h 9710532"/>
              <a:gd name="connsiteX3510" fmla="*/ 17037645 w 18288001"/>
              <a:gd name="connsiteY3510" fmla="*/ 5740471 h 9710532"/>
              <a:gd name="connsiteX3511" fmla="*/ 17287379 w 18288001"/>
              <a:gd name="connsiteY3511" fmla="*/ 5726882 h 9710532"/>
              <a:gd name="connsiteX3512" fmla="*/ 17279011 w 18288001"/>
              <a:gd name="connsiteY3512" fmla="*/ 5729863 h 9710532"/>
              <a:gd name="connsiteX3513" fmla="*/ 17285937 w 18288001"/>
              <a:gd name="connsiteY3513" fmla="*/ 5738711 h 9710532"/>
              <a:gd name="connsiteX3514" fmla="*/ 17294785 w 18288001"/>
              <a:gd name="connsiteY3514" fmla="*/ 5731785 h 9710532"/>
              <a:gd name="connsiteX3515" fmla="*/ 17287379 w 18288001"/>
              <a:gd name="connsiteY3515" fmla="*/ 5726882 h 9710532"/>
              <a:gd name="connsiteX3516" fmla="*/ 17175541 w 18288001"/>
              <a:gd name="connsiteY3516" fmla="*/ 5725261 h 9710532"/>
              <a:gd name="connsiteX3517" fmla="*/ 17191313 w 18288001"/>
              <a:gd name="connsiteY3517" fmla="*/ 5727181 h 9710532"/>
              <a:gd name="connsiteX3518" fmla="*/ 17173617 w 18288001"/>
              <a:gd name="connsiteY3518" fmla="*/ 5741032 h 9710532"/>
              <a:gd name="connsiteX3519" fmla="*/ 17217659 w 18288001"/>
              <a:gd name="connsiteY3519" fmla="*/ 5724390 h 9710532"/>
              <a:gd name="connsiteX3520" fmla="*/ 17214007 w 18288001"/>
              <a:gd name="connsiteY3520" fmla="*/ 5737949 h 9710532"/>
              <a:gd name="connsiteX3521" fmla="*/ 17196313 w 18288001"/>
              <a:gd name="connsiteY3521" fmla="*/ 5751799 h 9710532"/>
              <a:gd name="connsiteX3522" fmla="*/ 17180545 w 18288001"/>
              <a:gd name="connsiteY3522" fmla="*/ 5749878 h 9710532"/>
              <a:gd name="connsiteX3523" fmla="*/ 17198237 w 18288001"/>
              <a:gd name="connsiteY3523" fmla="*/ 5736028 h 9710532"/>
              <a:gd name="connsiteX3524" fmla="*/ 17207081 w 18288001"/>
              <a:gd name="connsiteY3524" fmla="*/ 5729104 h 9710532"/>
              <a:gd name="connsiteX3525" fmla="*/ 17217659 w 18288001"/>
              <a:gd name="connsiteY3525" fmla="*/ 5724390 h 9710532"/>
              <a:gd name="connsiteX3526" fmla="*/ 16976963 w 18288001"/>
              <a:gd name="connsiteY3526" fmla="*/ 5713073 h 9710532"/>
              <a:gd name="connsiteX3527" fmla="*/ 16984367 w 18288001"/>
              <a:gd name="connsiteY3527" fmla="*/ 5717975 h 9710532"/>
              <a:gd name="connsiteX3528" fmla="*/ 16982445 w 18288001"/>
              <a:gd name="connsiteY3528" fmla="*/ 5733748 h 9710532"/>
              <a:gd name="connsiteX3529" fmla="*/ 16968597 w 18288001"/>
              <a:gd name="connsiteY3529" fmla="*/ 5716054 h 9710532"/>
              <a:gd name="connsiteX3530" fmla="*/ 16976963 w 18288001"/>
              <a:gd name="connsiteY3530" fmla="*/ 5713073 h 9710532"/>
              <a:gd name="connsiteX3531" fmla="*/ 17033603 w 18288001"/>
              <a:gd name="connsiteY3531" fmla="*/ 5707968 h 9710532"/>
              <a:gd name="connsiteX3532" fmla="*/ 17065143 w 18288001"/>
              <a:gd name="connsiteY3532" fmla="*/ 5711813 h 9710532"/>
              <a:gd name="connsiteX3533" fmla="*/ 17088799 w 18288001"/>
              <a:gd name="connsiteY3533" fmla="*/ 5714693 h 9710532"/>
              <a:gd name="connsiteX3534" fmla="*/ 17072067 w 18288001"/>
              <a:gd name="connsiteY3534" fmla="*/ 5720658 h 9710532"/>
              <a:gd name="connsiteX3535" fmla="*/ 17048409 w 18288001"/>
              <a:gd name="connsiteY3535" fmla="*/ 5717776 h 9710532"/>
              <a:gd name="connsiteX3536" fmla="*/ 17031679 w 18288001"/>
              <a:gd name="connsiteY3536" fmla="*/ 5723740 h 9710532"/>
              <a:gd name="connsiteX3537" fmla="*/ 17028217 w 18288001"/>
              <a:gd name="connsiteY3537" fmla="*/ 5719317 h 9710532"/>
              <a:gd name="connsiteX3538" fmla="*/ 17033603 w 18288001"/>
              <a:gd name="connsiteY3538" fmla="*/ 5707968 h 9710532"/>
              <a:gd name="connsiteX3539" fmla="*/ 16997635 w 18288001"/>
              <a:gd name="connsiteY3539" fmla="*/ 5707588 h 9710532"/>
              <a:gd name="connsiteX3540" fmla="*/ 17008985 w 18288001"/>
              <a:gd name="connsiteY3540" fmla="*/ 5712973 h 9710532"/>
              <a:gd name="connsiteX3541" fmla="*/ 17000137 w 18288001"/>
              <a:gd name="connsiteY3541" fmla="*/ 5719898 h 9710532"/>
              <a:gd name="connsiteX3542" fmla="*/ 16993213 w 18288001"/>
              <a:gd name="connsiteY3542" fmla="*/ 5711051 h 9710532"/>
              <a:gd name="connsiteX3543" fmla="*/ 16997635 w 18288001"/>
              <a:gd name="connsiteY3543" fmla="*/ 5707588 h 9710532"/>
              <a:gd name="connsiteX3544" fmla="*/ 17117841 w 18288001"/>
              <a:gd name="connsiteY3544" fmla="*/ 5706227 h 9710532"/>
              <a:gd name="connsiteX3545" fmla="*/ 17116879 w 18288001"/>
              <a:gd name="connsiteY3545" fmla="*/ 5714114 h 9710532"/>
              <a:gd name="connsiteX3546" fmla="*/ 17096683 w 18288001"/>
              <a:gd name="connsiteY3546" fmla="*/ 5715655 h 9710532"/>
              <a:gd name="connsiteX3547" fmla="*/ 17105531 w 18288001"/>
              <a:gd name="connsiteY3547" fmla="*/ 5708731 h 9710532"/>
              <a:gd name="connsiteX3548" fmla="*/ 17117841 w 18288001"/>
              <a:gd name="connsiteY3548" fmla="*/ 5706227 h 9710532"/>
              <a:gd name="connsiteX3549" fmla="*/ 16257662 w 18288001"/>
              <a:gd name="connsiteY3549" fmla="*/ 5705468 h 9710532"/>
              <a:gd name="connsiteX3550" fmla="*/ 16249295 w 18288001"/>
              <a:gd name="connsiteY3550" fmla="*/ 5708450 h 9710532"/>
              <a:gd name="connsiteX3551" fmla="*/ 16236987 w 18288001"/>
              <a:gd name="connsiteY3551" fmla="*/ 5710951 h 9710532"/>
              <a:gd name="connsiteX3552" fmla="*/ 16215831 w 18288001"/>
              <a:gd name="connsiteY3552" fmla="*/ 5720377 h 9710532"/>
              <a:gd name="connsiteX3553" fmla="*/ 16206985 w 18288001"/>
              <a:gd name="connsiteY3553" fmla="*/ 5727301 h 9710532"/>
              <a:gd name="connsiteX3554" fmla="*/ 16198139 w 18288001"/>
              <a:gd name="connsiteY3554" fmla="*/ 5734228 h 9710532"/>
              <a:gd name="connsiteX3555" fmla="*/ 16189292 w 18288001"/>
              <a:gd name="connsiteY3555" fmla="*/ 5741152 h 9710532"/>
              <a:gd name="connsiteX3556" fmla="*/ 16213911 w 18288001"/>
              <a:gd name="connsiteY3556" fmla="*/ 5736149 h 9710532"/>
              <a:gd name="connsiteX3557" fmla="*/ 16238528 w 18288001"/>
              <a:gd name="connsiteY3557" fmla="*/ 5731145 h 9710532"/>
              <a:gd name="connsiteX3558" fmla="*/ 16280836 w 18288001"/>
              <a:gd name="connsiteY3558" fmla="*/ 5712292 h 9710532"/>
              <a:gd name="connsiteX3559" fmla="*/ 16265067 w 18288001"/>
              <a:gd name="connsiteY3559" fmla="*/ 5710371 h 9710532"/>
              <a:gd name="connsiteX3560" fmla="*/ 16257662 w 18288001"/>
              <a:gd name="connsiteY3560" fmla="*/ 5705468 h 9710532"/>
              <a:gd name="connsiteX3561" fmla="*/ 16417772 w 18288001"/>
              <a:gd name="connsiteY3561" fmla="*/ 5704967 h 9710532"/>
              <a:gd name="connsiteX3562" fmla="*/ 16343923 w 18288001"/>
              <a:gd name="connsiteY3562" fmla="*/ 5719977 h 9710532"/>
              <a:gd name="connsiteX3563" fmla="*/ 16328150 w 18288001"/>
              <a:gd name="connsiteY3563" fmla="*/ 5718056 h 9710532"/>
              <a:gd name="connsiteX3564" fmla="*/ 16315841 w 18288001"/>
              <a:gd name="connsiteY3564" fmla="*/ 5720557 h 9710532"/>
              <a:gd name="connsiteX3565" fmla="*/ 16312766 w 18288001"/>
              <a:gd name="connsiteY3565" fmla="*/ 5721183 h 9710532"/>
              <a:gd name="connsiteX3566" fmla="*/ 16310457 w 18288001"/>
              <a:gd name="connsiteY3566" fmla="*/ 5731905 h 9710532"/>
              <a:gd name="connsiteX3567" fmla="*/ 16350847 w 18288001"/>
              <a:gd name="connsiteY3567" fmla="*/ 5728823 h 9710532"/>
              <a:gd name="connsiteX3568" fmla="*/ 16355269 w 18288001"/>
              <a:gd name="connsiteY3568" fmla="*/ 5725362 h 9710532"/>
              <a:gd name="connsiteX3569" fmla="*/ 16366616 w 18288001"/>
              <a:gd name="connsiteY3569" fmla="*/ 5730745 h 9710532"/>
              <a:gd name="connsiteX3570" fmla="*/ 16400080 w 18288001"/>
              <a:gd name="connsiteY3570" fmla="*/ 5718816 h 9710532"/>
              <a:gd name="connsiteX3571" fmla="*/ 16422776 w 18288001"/>
              <a:gd name="connsiteY3571" fmla="*/ 5729584 h 9710532"/>
              <a:gd name="connsiteX3572" fmla="*/ 16440470 w 18288001"/>
              <a:gd name="connsiteY3572" fmla="*/ 5715734 h 9710532"/>
              <a:gd name="connsiteX3573" fmla="*/ 16417772 w 18288001"/>
              <a:gd name="connsiteY3573" fmla="*/ 5704967 h 9710532"/>
              <a:gd name="connsiteX3574" fmla="*/ 17198615 w 18288001"/>
              <a:gd name="connsiteY3574" fmla="*/ 5700063 h 9710532"/>
              <a:gd name="connsiteX3575" fmla="*/ 17242467 w 18288001"/>
              <a:gd name="connsiteY3575" fmla="*/ 5701404 h 9710532"/>
              <a:gd name="connsiteX3576" fmla="*/ 17209001 w 18288001"/>
              <a:gd name="connsiteY3576" fmla="*/ 5713333 h 9710532"/>
              <a:gd name="connsiteX3577" fmla="*/ 17161689 w 18288001"/>
              <a:gd name="connsiteY3577" fmla="*/ 5707569 h 9710532"/>
              <a:gd name="connsiteX3578" fmla="*/ 17152845 w 18288001"/>
              <a:gd name="connsiteY3578" fmla="*/ 5714494 h 9710532"/>
              <a:gd name="connsiteX3579" fmla="*/ 17145921 w 18288001"/>
              <a:gd name="connsiteY3579" fmla="*/ 5705648 h 9710532"/>
              <a:gd name="connsiteX3580" fmla="*/ 17198615 w 18288001"/>
              <a:gd name="connsiteY3580" fmla="*/ 5700063 h 9710532"/>
              <a:gd name="connsiteX3581" fmla="*/ 17282855 w 18288001"/>
              <a:gd name="connsiteY3581" fmla="*/ 5698322 h 9710532"/>
              <a:gd name="connsiteX3582" fmla="*/ 17274009 w 18288001"/>
              <a:gd name="connsiteY3582" fmla="*/ 5705245 h 9710532"/>
              <a:gd name="connsiteX3583" fmla="*/ 17285357 w 18288001"/>
              <a:gd name="connsiteY3583" fmla="*/ 5710631 h 9710532"/>
              <a:gd name="connsiteX3584" fmla="*/ 17282855 w 18288001"/>
              <a:gd name="connsiteY3584" fmla="*/ 5698322 h 9710532"/>
              <a:gd name="connsiteX3585" fmla="*/ 16979363 w 18288001"/>
              <a:gd name="connsiteY3585" fmla="*/ 5693361 h 9710532"/>
              <a:gd name="connsiteX3586" fmla="*/ 16970519 w 18288001"/>
              <a:gd name="connsiteY3586" fmla="*/ 5700285 h 9710532"/>
              <a:gd name="connsiteX3587" fmla="*/ 16945901 w 18288001"/>
              <a:gd name="connsiteY3587" fmla="*/ 5705287 h 9710532"/>
              <a:gd name="connsiteX3588" fmla="*/ 16945393 w 18288001"/>
              <a:gd name="connsiteY3588" fmla="*/ 5701224 h 9710532"/>
              <a:gd name="connsiteX3589" fmla="*/ 16979363 w 18288001"/>
              <a:gd name="connsiteY3589" fmla="*/ 5693361 h 9710532"/>
              <a:gd name="connsiteX3590" fmla="*/ 17404021 w 18288001"/>
              <a:gd name="connsiteY3590" fmla="*/ 5689075 h 9710532"/>
              <a:gd name="connsiteX3591" fmla="*/ 17410945 w 18288001"/>
              <a:gd name="connsiteY3591" fmla="*/ 5697921 h 9710532"/>
              <a:gd name="connsiteX3592" fmla="*/ 17402097 w 18288001"/>
              <a:gd name="connsiteY3592" fmla="*/ 5704847 h 9710532"/>
              <a:gd name="connsiteX3593" fmla="*/ 17404021 w 18288001"/>
              <a:gd name="connsiteY3593" fmla="*/ 5689075 h 9710532"/>
              <a:gd name="connsiteX3594" fmla="*/ 16603942 w 18288001"/>
              <a:gd name="connsiteY3594" fmla="*/ 5687635 h 9710532"/>
              <a:gd name="connsiteX3595" fmla="*/ 16595097 w 18288001"/>
              <a:gd name="connsiteY3595" fmla="*/ 5694561 h 9710532"/>
              <a:gd name="connsiteX3596" fmla="*/ 16602020 w 18288001"/>
              <a:gd name="connsiteY3596" fmla="*/ 5703405 h 9710532"/>
              <a:gd name="connsiteX3597" fmla="*/ 16603942 w 18288001"/>
              <a:gd name="connsiteY3597" fmla="*/ 5687635 h 9710532"/>
              <a:gd name="connsiteX3598" fmla="*/ 16542110 w 18288001"/>
              <a:gd name="connsiteY3598" fmla="*/ 5686103 h 9710532"/>
              <a:gd name="connsiteX3599" fmla="*/ 16547782 w 18288001"/>
              <a:gd name="connsiteY3599" fmla="*/ 5688795 h 9710532"/>
              <a:gd name="connsiteX3600" fmla="*/ 16538935 w 18288001"/>
              <a:gd name="connsiteY3600" fmla="*/ 5695721 h 9710532"/>
              <a:gd name="connsiteX3601" fmla="*/ 16542110 w 18288001"/>
              <a:gd name="connsiteY3601" fmla="*/ 5686103 h 9710532"/>
              <a:gd name="connsiteX3602" fmla="*/ 17380843 w 18288001"/>
              <a:gd name="connsiteY3602" fmla="*/ 5682251 h 9710532"/>
              <a:gd name="connsiteX3603" fmla="*/ 17388247 w 18288001"/>
              <a:gd name="connsiteY3603" fmla="*/ 5687154 h 9710532"/>
              <a:gd name="connsiteX3604" fmla="*/ 17394213 w 18288001"/>
              <a:gd name="connsiteY3604" fmla="*/ 5703886 h 9710532"/>
              <a:gd name="connsiteX3605" fmla="*/ 17384405 w 18288001"/>
              <a:gd name="connsiteY3605" fmla="*/ 5718696 h 9710532"/>
              <a:gd name="connsiteX3606" fmla="*/ 17372097 w 18288001"/>
              <a:gd name="connsiteY3606" fmla="*/ 5721198 h 9710532"/>
              <a:gd name="connsiteX3607" fmla="*/ 17368633 w 18288001"/>
              <a:gd name="connsiteY3607" fmla="*/ 5716775 h 9710532"/>
              <a:gd name="connsiteX3608" fmla="*/ 17352863 w 18288001"/>
              <a:gd name="connsiteY3608" fmla="*/ 5714853 h 9710532"/>
              <a:gd name="connsiteX3609" fmla="*/ 17324783 w 18288001"/>
              <a:gd name="connsiteY3609" fmla="*/ 5715433 h 9710532"/>
              <a:gd name="connsiteX3610" fmla="*/ 17314397 w 18288001"/>
              <a:gd name="connsiteY3610" fmla="*/ 5702165 h 9710532"/>
              <a:gd name="connsiteX3611" fmla="*/ 17310553 w 18288001"/>
              <a:gd name="connsiteY3611" fmla="*/ 5733707 h 9710532"/>
              <a:gd name="connsiteX3612" fmla="*/ 17308633 w 18288001"/>
              <a:gd name="connsiteY3612" fmla="*/ 5749477 h 9710532"/>
              <a:gd name="connsiteX3613" fmla="*/ 17295363 w 18288001"/>
              <a:gd name="connsiteY3613" fmla="*/ 5759864 h 9710532"/>
              <a:gd name="connsiteX3614" fmla="*/ 17297865 w 18288001"/>
              <a:gd name="connsiteY3614" fmla="*/ 5772174 h 9710532"/>
              <a:gd name="connsiteX3615" fmla="*/ 17295943 w 18288001"/>
              <a:gd name="connsiteY3615" fmla="*/ 5787943 h 9710532"/>
              <a:gd name="connsiteX3616" fmla="*/ 17273247 w 18288001"/>
              <a:gd name="connsiteY3616" fmla="*/ 5777177 h 9710532"/>
              <a:gd name="connsiteX3617" fmla="*/ 17262861 w 18288001"/>
              <a:gd name="connsiteY3617" fmla="*/ 5763908 h 9710532"/>
              <a:gd name="connsiteX3618" fmla="*/ 17243627 w 18288001"/>
              <a:gd name="connsiteY3618" fmla="*/ 5757564 h 9710532"/>
              <a:gd name="connsiteX3619" fmla="*/ 17236703 w 18288001"/>
              <a:gd name="connsiteY3619" fmla="*/ 5748718 h 9710532"/>
              <a:gd name="connsiteX3620" fmla="*/ 17229779 w 18288001"/>
              <a:gd name="connsiteY3620" fmla="*/ 5739872 h 9710532"/>
              <a:gd name="connsiteX3621" fmla="*/ 17238625 w 18288001"/>
              <a:gd name="connsiteY3621" fmla="*/ 5732946 h 9710532"/>
              <a:gd name="connsiteX3622" fmla="*/ 17256317 w 18288001"/>
              <a:gd name="connsiteY3622" fmla="*/ 5719094 h 9710532"/>
              <a:gd name="connsiteX3623" fmla="*/ 17260739 w 18288001"/>
              <a:gd name="connsiteY3623" fmla="*/ 5715635 h 9710532"/>
              <a:gd name="connsiteX3624" fmla="*/ 17258237 w 18288001"/>
              <a:gd name="connsiteY3624" fmla="*/ 5703326 h 9710532"/>
              <a:gd name="connsiteX3625" fmla="*/ 17254415 w 18288001"/>
              <a:gd name="connsiteY3625" fmla="*/ 5701860 h 9710532"/>
              <a:gd name="connsiteX3626" fmla="*/ 17291701 w 18288001"/>
              <a:gd name="connsiteY3626" fmla="*/ 5691398 h 9710532"/>
              <a:gd name="connsiteX3627" fmla="*/ 17335551 w 18288001"/>
              <a:gd name="connsiteY3627" fmla="*/ 5692738 h 9710532"/>
              <a:gd name="connsiteX3628" fmla="*/ 17355745 w 18288001"/>
              <a:gd name="connsiteY3628" fmla="*/ 5691197 h 9710532"/>
              <a:gd name="connsiteX3629" fmla="*/ 17372477 w 18288001"/>
              <a:gd name="connsiteY3629" fmla="*/ 5685233 h 9710532"/>
              <a:gd name="connsiteX3630" fmla="*/ 17380843 w 18288001"/>
              <a:gd name="connsiteY3630" fmla="*/ 5682251 h 9710532"/>
              <a:gd name="connsiteX3631" fmla="*/ 17084759 w 18288001"/>
              <a:gd name="connsiteY3631" fmla="*/ 5682192 h 9710532"/>
              <a:gd name="connsiteX3632" fmla="*/ 17100529 w 18288001"/>
              <a:gd name="connsiteY3632" fmla="*/ 5684111 h 9710532"/>
              <a:gd name="connsiteX3633" fmla="*/ 17067065 w 18288001"/>
              <a:gd name="connsiteY3633" fmla="*/ 5696041 h 9710532"/>
              <a:gd name="connsiteX3634" fmla="*/ 16995133 w 18288001"/>
              <a:gd name="connsiteY3634" fmla="*/ 5695280 h 9710532"/>
              <a:gd name="connsiteX3635" fmla="*/ 17060141 w 18288001"/>
              <a:gd name="connsiteY3635" fmla="*/ 5687194 h 9710532"/>
              <a:gd name="connsiteX3636" fmla="*/ 17133989 w 18288001"/>
              <a:gd name="connsiteY3636" fmla="*/ 5672184 h 9710532"/>
              <a:gd name="connsiteX3637" fmla="*/ 17140915 w 18288001"/>
              <a:gd name="connsiteY3637" fmla="*/ 5681031 h 9710532"/>
              <a:gd name="connsiteX3638" fmla="*/ 17132071 w 18288001"/>
              <a:gd name="connsiteY3638" fmla="*/ 5687956 h 9710532"/>
              <a:gd name="connsiteX3639" fmla="*/ 17125147 w 18288001"/>
              <a:gd name="connsiteY3639" fmla="*/ 5679107 h 9710532"/>
              <a:gd name="connsiteX3640" fmla="*/ 17133989 w 18288001"/>
              <a:gd name="connsiteY3640" fmla="*/ 5672184 h 9710532"/>
              <a:gd name="connsiteX3641" fmla="*/ 17179187 w 18288001"/>
              <a:gd name="connsiteY3641" fmla="*/ 5670689 h 9710532"/>
              <a:gd name="connsiteX3642" fmla="*/ 17190151 w 18288001"/>
              <a:gd name="connsiteY3642" fmla="*/ 5671023 h 9710532"/>
              <a:gd name="connsiteX3643" fmla="*/ 17209385 w 18288001"/>
              <a:gd name="connsiteY3643" fmla="*/ 5677368 h 9710532"/>
              <a:gd name="connsiteX3644" fmla="*/ 17212845 w 18288001"/>
              <a:gd name="connsiteY3644" fmla="*/ 5681790 h 9710532"/>
              <a:gd name="connsiteX3645" fmla="*/ 17197075 w 18288001"/>
              <a:gd name="connsiteY3645" fmla="*/ 5679869 h 9710532"/>
              <a:gd name="connsiteX3646" fmla="*/ 17177841 w 18288001"/>
              <a:gd name="connsiteY3646" fmla="*/ 5673525 h 9710532"/>
              <a:gd name="connsiteX3647" fmla="*/ 17179187 w 18288001"/>
              <a:gd name="connsiteY3647" fmla="*/ 5670689 h 9710532"/>
              <a:gd name="connsiteX3648" fmla="*/ 16990131 w 18288001"/>
              <a:gd name="connsiteY3648" fmla="*/ 5670664 h 9710532"/>
              <a:gd name="connsiteX3649" fmla="*/ 16998017 w 18288001"/>
              <a:gd name="connsiteY3649" fmla="*/ 5671624 h 9710532"/>
              <a:gd name="connsiteX3650" fmla="*/ 16993593 w 18288001"/>
              <a:gd name="connsiteY3650" fmla="*/ 5675087 h 9710532"/>
              <a:gd name="connsiteX3651" fmla="*/ 16535133 w 18288001"/>
              <a:gd name="connsiteY3651" fmla="*/ 5661247 h 9710532"/>
              <a:gd name="connsiteX3652" fmla="*/ 16518163 w 18288001"/>
              <a:gd name="connsiteY3652" fmla="*/ 5669182 h 9710532"/>
              <a:gd name="connsiteX3653" fmla="*/ 16482779 w 18288001"/>
              <a:gd name="connsiteY3653" fmla="*/ 5696883 h 9710532"/>
              <a:gd name="connsiteX3654" fmla="*/ 16489704 w 18288001"/>
              <a:gd name="connsiteY3654" fmla="*/ 5705727 h 9710532"/>
              <a:gd name="connsiteX3655" fmla="*/ 16521245 w 18288001"/>
              <a:gd name="connsiteY3655" fmla="*/ 5709571 h 9710532"/>
              <a:gd name="connsiteX3656" fmla="*/ 16515862 w 18288001"/>
              <a:gd name="connsiteY3656" fmla="*/ 5720916 h 9710532"/>
              <a:gd name="connsiteX3657" fmla="*/ 16510476 w 18288001"/>
              <a:gd name="connsiteY3657" fmla="*/ 5732265 h 9710532"/>
              <a:gd name="connsiteX3658" fmla="*/ 16535096 w 18288001"/>
              <a:gd name="connsiteY3658" fmla="*/ 5727263 h 9710532"/>
              <a:gd name="connsiteX3659" fmla="*/ 16552678 w 18288001"/>
              <a:gd name="connsiteY3659" fmla="*/ 5723688 h 9710532"/>
              <a:gd name="connsiteX3660" fmla="*/ 16551827 w 18288001"/>
              <a:gd name="connsiteY3660" fmla="*/ 5721298 h 9710532"/>
              <a:gd name="connsiteX3661" fmla="*/ 16561632 w 18288001"/>
              <a:gd name="connsiteY3661" fmla="*/ 5706490 h 9710532"/>
              <a:gd name="connsiteX3662" fmla="*/ 16563555 w 18288001"/>
              <a:gd name="connsiteY3662" fmla="*/ 5690716 h 9710532"/>
              <a:gd name="connsiteX3663" fmla="*/ 16556630 w 18288001"/>
              <a:gd name="connsiteY3663" fmla="*/ 5681871 h 9710532"/>
              <a:gd name="connsiteX3664" fmla="*/ 16550664 w 18288001"/>
              <a:gd name="connsiteY3664" fmla="*/ 5665141 h 9710532"/>
              <a:gd name="connsiteX3665" fmla="*/ 16535133 w 18288001"/>
              <a:gd name="connsiteY3665" fmla="*/ 5661247 h 9710532"/>
              <a:gd name="connsiteX3666" fmla="*/ 16875311 w 18288001"/>
              <a:gd name="connsiteY3666" fmla="*/ 5660675 h 9710532"/>
              <a:gd name="connsiteX3667" fmla="*/ 16886659 w 18288001"/>
              <a:gd name="connsiteY3667" fmla="*/ 5666060 h 9710532"/>
              <a:gd name="connsiteX3668" fmla="*/ 16877813 w 18288001"/>
              <a:gd name="connsiteY3668" fmla="*/ 5672985 h 9710532"/>
              <a:gd name="connsiteX3669" fmla="*/ 16875311 w 18288001"/>
              <a:gd name="connsiteY3669" fmla="*/ 5660675 h 9710532"/>
              <a:gd name="connsiteX3670" fmla="*/ 17665961 w 18288001"/>
              <a:gd name="connsiteY3670" fmla="*/ 5640961 h 9710532"/>
              <a:gd name="connsiteX3671" fmla="*/ 17672887 w 18288001"/>
              <a:gd name="connsiteY3671" fmla="*/ 5649810 h 9710532"/>
              <a:gd name="connsiteX3672" fmla="*/ 17657117 w 18288001"/>
              <a:gd name="connsiteY3672" fmla="*/ 5647887 h 9710532"/>
              <a:gd name="connsiteX3673" fmla="*/ 16741114 w 18288001"/>
              <a:gd name="connsiteY3673" fmla="*/ 5637325 h 9710532"/>
              <a:gd name="connsiteX3674" fmla="*/ 16717602 w 18288001"/>
              <a:gd name="connsiteY3674" fmla="*/ 5641463 h 9710532"/>
              <a:gd name="connsiteX3675" fmla="*/ 16688562 w 18288001"/>
              <a:gd name="connsiteY3675" fmla="*/ 5649928 h 9710532"/>
              <a:gd name="connsiteX3676" fmla="*/ 16621636 w 18288001"/>
              <a:gd name="connsiteY3676" fmla="*/ 5673786 h 9710532"/>
              <a:gd name="connsiteX3677" fmla="*/ 16615601 w 18288001"/>
              <a:gd name="connsiteY3677" fmla="*/ 5674051 h 9710532"/>
              <a:gd name="connsiteX3678" fmla="*/ 16619712 w 18288001"/>
              <a:gd name="connsiteY3678" fmla="*/ 5689556 h 9710532"/>
              <a:gd name="connsiteX3679" fmla="*/ 16642410 w 18288001"/>
              <a:gd name="connsiteY3679" fmla="*/ 5700323 h 9710532"/>
              <a:gd name="connsiteX3680" fmla="*/ 16664523 w 18288001"/>
              <a:gd name="connsiteY3680" fmla="*/ 5683012 h 9710532"/>
              <a:gd name="connsiteX3681" fmla="*/ 16680294 w 18288001"/>
              <a:gd name="connsiteY3681" fmla="*/ 5684933 h 9710532"/>
              <a:gd name="connsiteX3682" fmla="*/ 16701449 w 18288001"/>
              <a:gd name="connsiteY3682" fmla="*/ 5675507 h 9710532"/>
              <a:gd name="connsiteX3683" fmla="*/ 16727027 w 18288001"/>
              <a:gd name="connsiteY3683" fmla="*/ 5662617 h 9710532"/>
              <a:gd name="connsiteX3684" fmla="*/ 16753566 w 18288001"/>
              <a:gd name="connsiteY3684" fmla="*/ 5641843 h 9710532"/>
              <a:gd name="connsiteX3685" fmla="*/ 16741114 w 18288001"/>
              <a:gd name="connsiteY3685" fmla="*/ 5637325 h 9710532"/>
              <a:gd name="connsiteX3686" fmla="*/ 17304579 w 18288001"/>
              <a:gd name="connsiteY3686" fmla="*/ 5634949 h 9710532"/>
              <a:gd name="connsiteX3687" fmla="*/ 17322081 w 18288001"/>
              <a:gd name="connsiteY3687" fmla="*/ 5639082 h 9710532"/>
              <a:gd name="connsiteX3688" fmla="*/ 17325541 w 18288001"/>
              <a:gd name="connsiteY3688" fmla="*/ 5643505 h 9710532"/>
              <a:gd name="connsiteX3689" fmla="*/ 17337853 w 18288001"/>
              <a:gd name="connsiteY3689" fmla="*/ 5641001 h 9710532"/>
              <a:gd name="connsiteX3690" fmla="*/ 17320161 w 18288001"/>
              <a:gd name="connsiteY3690" fmla="*/ 5654852 h 9710532"/>
              <a:gd name="connsiteX3691" fmla="*/ 17302469 w 18288001"/>
              <a:gd name="connsiteY3691" fmla="*/ 5668702 h 9710532"/>
              <a:gd name="connsiteX3692" fmla="*/ 17293621 w 18288001"/>
              <a:gd name="connsiteY3692" fmla="*/ 5675626 h 9710532"/>
              <a:gd name="connsiteX3693" fmla="*/ 17269965 w 18288001"/>
              <a:gd name="connsiteY3693" fmla="*/ 5672744 h 9710532"/>
              <a:gd name="connsiteX3694" fmla="*/ 17253235 w 18288001"/>
              <a:gd name="connsiteY3694" fmla="*/ 5678707 h 9710532"/>
              <a:gd name="connsiteX3695" fmla="*/ 17246309 w 18288001"/>
              <a:gd name="connsiteY3695" fmla="*/ 5669861 h 9710532"/>
              <a:gd name="connsiteX3696" fmla="*/ 17251695 w 18288001"/>
              <a:gd name="connsiteY3696" fmla="*/ 5658515 h 9710532"/>
              <a:gd name="connsiteX3697" fmla="*/ 17264003 w 18288001"/>
              <a:gd name="connsiteY3697" fmla="*/ 5656013 h 9710532"/>
              <a:gd name="connsiteX3698" fmla="*/ 17297467 w 18288001"/>
              <a:gd name="connsiteY3698" fmla="*/ 5644083 h 9710532"/>
              <a:gd name="connsiteX3699" fmla="*/ 17304579 w 18288001"/>
              <a:gd name="connsiteY3699" fmla="*/ 5634949 h 9710532"/>
              <a:gd name="connsiteX3700" fmla="*/ 16298809 w 18288001"/>
              <a:gd name="connsiteY3700" fmla="*/ 5630455 h 9710532"/>
              <a:gd name="connsiteX3701" fmla="*/ 16290444 w 18288001"/>
              <a:gd name="connsiteY3701" fmla="*/ 5633437 h 9710532"/>
              <a:gd name="connsiteX3702" fmla="*/ 16304293 w 18288001"/>
              <a:gd name="connsiteY3702" fmla="*/ 5651129 h 9710532"/>
              <a:gd name="connsiteX3703" fmla="*/ 16308717 w 18288001"/>
              <a:gd name="connsiteY3703" fmla="*/ 5647667 h 9710532"/>
              <a:gd name="connsiteX3704" fmla="*/ 16306215 w 18288001"/>
              <a:gd name="connsiteY3704" fmla="*/ 5635359 h 9710532"/>
              <a:gd name="connsiteX3705" fmla="*/ 16298809 w 18288001"/>
              <a:gd name="connsiteY3705" fmla="*/ 5630455 h 9710532"/>
              <a:gd name="connsiteX3706" fmla="*/ 15566720 w 18288001"/>
              <a:gd name="connsiteY3706" fmla="*/ 5629294 h 9710532"/>
              <a:gd name="connsiteX3707" fmla="*/ 15569223 w 18288001"/>
              <a:gd name="connsiteY3707" fmla="*/ 5641604 h 9710532"/>
              <a:gd name="connsiteX3708" fmla="*/ 15570182 w 18288001"/>
              <a:gd name="connsiteY3708" fmla="*/ 5633718 h 9710532"/>
              <a:gd name="connsiteX3709" fmla="*/ 15566720 w 18288001"/>
              <a:gd name="connsiteY3709" fmla="*/ 5629294 h 9710532"/>
              <a:gd name="connsiteX3710" fmla="*/ 16972237 w 18288001"/>
              <a:gd name="connsiteY3710" fmla="*/ 5620469 h 9710532"/>
              <a:gd name="connsiteX3711" fmla="*/ 16983587 w 18288001"/>
              <a:gd name="connsiteY3711" fmla="*/ 5625852 h 9710532"/>
              <a:gd name="connsiteX3712" fmla="*/ 16974739 w 18288001"/>
              <a:gd name="connsiteY3712" fmla="*/ 5632777 h 9710532"/>
              <a:gd name="connsiteX3713" fmla="*/ 16963391 w 18288001"/>
              <a:gd name="connsiteY3713" fmla="*/ 5627393 h 9710532"/>
              <a:gd name="connsiteX3714" fmla="*/ 16966085 w 18288001"/>
              <a:gd name="connsiteY3714" fmla="*/ 5621718 h 9710532"/>
              <a:gd name="connsiteX3715" fmla="*/ 16972237 w 18288001"/>
              <a:gd name="connsiteY3715" fmla="*/ 5620469 h 9710532"/>
              <a:gd name="connsiteX3716" fmla="*/ 17269765 w 18288001"/>
              <a:gd name="connsiteY3716" fmla="*/ 5608701 h 9710532"/>
              <a:gd name="connsiteX3717" fmla="*/ 17276691 w 18288001"/>
              <a:gd name="connsiteY3717" fmla="*/ 5617546 h 9710532"/>
              <a:gd name="connsiteX3718" fmla="*/ 17267843 w 18288001"/>
              <a:gd name="connsiteY3718" fmla="*/ 5624471 h 9710532"/>
              <a:gd name="connsiteX3719" fmla="*/ 17269765 w 18288001"/>
              <a:gd name="connsiteY3719" fmla="*/ 5608701 h 9710532"/>
              <a:gd name="connsiteX3720" fmla="*/ 17878671 w 18288001"/>
              <a:gd name="connsiteY3720" fmla="*/ 5602855 h 9710532"/>
              <a:gd name="connsiteX3721" fmla="*/ 17885593 w 18288001"/>
              <a:gd name="connsiteY3721" fmla="*/ 5611701 h 9710532"/>
              <a:gd name="connsiteX3722" fmla="*/ 17869823 w 18288001"/>
              <a:gd name="connsiteY3722" fmla="*/ 5609779 h 9710532"/>
              <a:gd name="connsiteX3723" fmla="*/ 17878671 w 18288001"/>
              <a:gd name="connsiteY3723" fmla="*/ 5602855 h 9710532"/>
              <a:gd name="connsiteX3724" fmla="*/ 17478631 w 18288001"/>
              <a:gd name="connsiteY3724" fmla="*/ 5602134 h 9710532"/>
              <a:gd name="connsiteX3725" fmla="*/ 17486517 w 18288001"/>
              <a:gd name="connsiteY3725" fmla="*/ 5603096 h 9710532"/>
              <a:gd name="connsiteX3726" fmla="*/ 17485557 w 18288001"/>
              <a:gd name="connsiteY3726" fmla="*/ 5610980 h 9710532"/>
              <a:gd name="connsiteX3727" fmla="*/ 17478631 w 18288001"/>
              <a:gd name="connsiteY3727" fmla="*/ 5602134 h 9710532"/>
              <a:gd name="connsiteX3728" fmla="*/ 16478535 w 18288001"/>
              <a:gd name="connsiteY3728" fmla="*/ 5600334 h 9710532"/>
              <a:gd name="connsiteX3729" fmla="*/ 16476614 w 18288001"/>
              <a:gd name="connsiteY3729" fmla="*/ 5616104 h 9710532"/>
              <a:gd name="connsiteX3730" fmla="*/ 16485459 w 18288001"/>
              <a:gd name="connsiteY3730" fmla="*/ 5609180 h 9710532"/>
              <a:gd name="connsiteX3731" fmla="*/ 15546616 w 18288001"/>
              <a:gd name="connsiteY3731" fmla="*/ 5580832 h 9710532"/>
              <a:gd name="connsiteX3732" fmla="*/ 15543444 w 18288001"/>
              <a:gd name="connsiteY3732" fmla="*/ 5590448 h 9710532"/>
              <a:gd name="connsiteX3733" fmla="*/ 15552289 w 18288001"/>
              <a:gd name="connsiteY3733" fmla="*/ 5583523 h 9710532"/>
              <a:gd name="connsiteX3734" fmla="*/ 15546616 w 18288001"/>
              <a:gd name="connsiteY3734" fmla="*/ 5580832 h 9710532"/>
              <a:gd name="connsiteX3735" fmla="*/ 17187827 w 18288001"/>
              <a:gd name="connsiteY3735" fmla="*/ 5558705 h 9710532"/>
              <a:gd name="connsiteX3736" fmla="*/ 17185907 w 18288001"/>
              <a:gd name="connsiteY3736" fmla="*/ 5574475 h 9710532"/>
              <a:gd name="connsiteX3737" fmla="*/ 17175139 w 18288001"/>
              <a:gd name="connsiteY3737" fmla="*/ 5597172 h 9710532"/>
              <a:gd name="connsiteX3738" fmla="*/ 17134751 w 18288001"/>
              <a:gd name="connsiteY3738" fmla="*/ 5600254 h 9710532"/>
              <a:gd name="connsiteX3739" fmla="*/ 17078591 w 18288001"/>
              <a:gd name="connsiteY3739" fmla="*/ 5601415 h 9710532"/>
              <a:gd name="connsiteX3740" fmla="*/ 17076673 w 18288001"/>
              <a:gd name="connsiteY3740" fmla="*/ 5617187 h 9710532"/>
              <a:gd name="connsiteX3741" fmla="*/ 17066865 w 18288001"/>
              <a:gd name="connsiteY3741" fmla="*/ 5631995 h 9710532"/>
              <a:gd name="connsiteX3742" fmla="*/ 17053595 w 18288001"/>
              <a:gd name="connsiteY3742" fmla="*/ 5642383 h 9710532"/>
              <a:gd name="connsiteX3743" fmla="*/ 17027437 w 18288001"/>
              <a:gd name="connsiteY3743" fmla="*/ 5627194 h 9710532"/>
              <a:gd name="connsiteX3744" fmla="*/ 17011667 w 18288001"/>
              <a:gd name="connsiteY3744" fmla="*/ 5625270 h 9710532"/>
              <a:gd name="connsiteX3745" fmla="*/ 17000317 w 18288001"/>
              <a:gd name="connsiteY3745" fmla="*/ 5619889 h 9710532"/>
              <a:gd name="connsiteX3746" fmla="*/ 17004595 w 18288001"/>
              <a:gd name="connsiteY3746" fmla="*/ 5609405 h 9710532"/>
              <a:gd name="connsiteX3747" fmla="*/ 17022433 w 18288001"/>
              <a:gd name="connsiteY3747" fmla="*/ 5602575 h 9710532"/>
              <a:gd name="connsiteX3748" fmla="*/ 17043587 w 18288001"/>
              <a:gd name="connsiteY3748" fmla="*/ 5593149 h 9710532"/>
              <a:gd name="connsiteX3749" fmla="*/ 17064743 w 18288001"/>
              <a:gd name="connsiteY3749" fmla="*/ 5583722 h 9710532"/>
              <a:gd name="connsiteX3750" fmla="*/ 17091281 w 18288001"/>
              <a:gd name="connsiteY3750" fmla="*/ 5562949 h 9710532"/>
              <a:gd name="connsiteX3751" fmla="*/ 17107053 w 18288001"/>
              <a:gd name="connsiteY3751" fmla="*/ 5564869 h 9710532"/>
              <a:gd name="connsiteX3752" fmla="*/ 17111477 w 18288001"/>
              <a:gd name="connsiteY3752" fmla="*/ 5561407 h 9710532"/>
              <a:gd name="connsiteX3753" fmla="*/ 17122823 w 18288001"/>
              <a:gd name="connsiteY3753" fmla="*/ 5566790 h 9710532"/>
              <a:gd name="connsiteX3754" fmla="*/ 17163211 w 18288001"/>
              <a:gd name="connsiteY3754" fmla="*/ 5563708 h 9710532"/>
              <a:gd name="connsiteX3755" fmla="*/ 17187827 w 18288001"/>
              <a:gd name="connsiteY3755" fmla="*/ 5558705 h 9710532"/>
              <a:gd name="connsiteX3756" fmla="*/ 15645753 w 18288001"/>
              <a:gd name="connsiteY3756" fmla="*/ 5538891 h 9710532"/>
              <a:gd name="connsiteX3757" fmla="*/ 15659604 w 18288001"/>
              <a:gd name="connsiteY3757" fmla="*/ 5556583 h 9710532"/>
              <a:gd name="connsiteX3758" fmla="*/ 15649217 w 18288001"/>
              <a:gd name="connsiteY3758" fmla="*/ 5543315 h 9710532"/>
              <a:gd name="connsiteX3759" fmla="*/ 17510933 w 18288001"/>
              <a:gd name="connsiteY3759" fmla="*/ 5534048 h 9710532"/>
              <a:gd name="connsiteX3760" fmla="*/ 17517857 w 18288001"/>
              <a:gd name="connsiteY3760" fmla="*/ 5542894 h 9710532"/>
              <a:gd name="connsiteX3761" fmla="*/ 17502089 w 18288001"/>
              <a:gd name="connsiteY3761" fmla="*/ 5540973 h 9710532"/>
              <a:gd name="connsiteX3762" fmla="*/ 17510933 w 18288001"/>
              <a:gd name="connsiteY3762" fmla="*/ 5534048 h 9710532"/>
              <a:gd name="connsiteX3763" fmla="*/ 16351206 w 18288001"/>
              <a:gd name="connsiteY3763" fmla="*/ 5528804 h 9710532"/>
              <a:gd name="connsiteX3764" fmla="*/ 16358131 w 18288001"/>
              <a:gd name="connsiteY3764" fmla="*/ 5537651 h 9710532"/>
              <a:gd name="connsiteX3765" fmla="*/ 16366976 w 18288001"/>
              <a:gd name="connsiteY3765" fmla="*/ 5530725 h 9710532"/>
              <a:gd name="connsiteX3766" fmla="*/ 17025115 w 18288001"/>
              <a:gd name="connsiteY3766" fmla="*/ 5514874 h 9710532"/>
              <a:gd name="connsiteX3767" fmla="*/ 16996075 w 18288001"/>
              <a:gd name="connsiteY3767" fmla="*/ 5523340 h 9710532"/>
              <a:gd name="connsiteX3768" fmla="*/ 16958189 w 18288001"/>
              <a:gd name="connsiteY3768" fmla="*/ 5538732 h 9710532"/>
              <a:gd name="connsiteX3769" fmla="*/ 16980883 w 18288001"/>
              <a:gd name="connsiteY3769" fmla="*/ 5549498 h 9710532"/>
              <a:gd name="connsiteX3770" fmla="*/ 16634069 w 18288001"/>
              <a:gd name="connsiteY3770" fmla="*/ 5514249 h 9710532"/>
              <a:gd name="connsiteX3771" fmla="*/ 16627579 w 18288001"/>
              <a:gd name="connsiteY3771" fmla="*/ 5526463 h 9710532"/>
              <a:gd name="connsiteX3772" fmla="*/ 16621233 w 18288001"/>
              <a:gd name="connsiteY3772" fmla="*/ 5545697 h 9710532"/>
              <a:gd name="connsiteX3773" fmla="*/ 16637005 w 18288001"/>
              <a:gd name="connsiteY3773" fmla="*/ 5547617 h 9710532"/>
              <a:gd name="connsiteX3774" fmla="*/ 16630081 w 18288001"/>
              <a:gd name="connsiteY3774" fmla="*/ 5538770 h 9710532"/>
              <a:gd name="connsiteX3775" fmla="*/ 16638925 w 18288001"/>
              <a:gd name="connsiteY3775" fmla="*/ 5531847 h 9710532"/>
              <a:gd name="connsiteX3776" fmla="*/ 16640848 w 18288001"/>
              <a:gd name="connsiteY3776" fmla="*/ 5516076 h 9710532"/>
              <a:gd name="connsiteX3777" fmla="*/ 16634069 w 18288001"/>
              <a:gd name="connsiteY3777" fmla="*/ 5514249 h 9710532"/>
              <a:gd name="connsiteX3778" fmla="*/ 17065503 w 18288001"/>
              <a:gd name="connsiteY3778" fmla="*/ 5511792 h 9710532"/>
              <a:gd name="connsiteX3779" fmla="*/ 17053197 w 18288001"/>
              <a:gd name="connsiteY3779" fmla="*/ 5514296 h 9710532"/>
              <a:gd name="connsiteX3780" fmla="*/ 17043723 w 18288001"/>
              <a:gd name="connsiteY3780" fmla="*/ 5518142 h 9710532"/>
              <a:gd name="connsiteX3781" fmla="*/ 17039927 w 18288001"/>
              <a:gd name="connsiteY3781" fmla="*/ 5524682 h 9710532"/>
              <a:gd name="connsiteX3782" fmla="*/ 17038965 w 18288001"/>
              <a:gd name="connsiteY3782" fmla="*/ 5532565 h 9710532"/>
              <a:gd name="connsiteX3783" fmla="*/ 17393611 w 18288001"/>
              <a:gd name="connsiteY3783" fmla="*/ 5511753 h 9710532"/>
              <a:gd name="connsiteX3784" fmla="*/ 17396113 w 18288001"/>
              <a:gd name="connsiteY3784" fmla="*/ 5524060 h 9710532"/>
              <a:gd name="connsiteX3785" fmla="*/ 17384767 w 18288001"/>
              <a:gd name="connsiteY3785" fmla="*/ 5518678 h 9710532"/>
              <a:gd name="connsiteX3786" fmla="*/ 16721625 w 18288001"/>
              <a:gd name="connsiteY3786" fmla="*/ 5509911 h 9710532"/>
              <a:gd name="connsiteX3787" fmla="*/ 16712776 w 18288001"/>
              <a:gd name="connsiteY3787" fmla="*/ 5516836 h 9710532"/>
              <a:gd name="connsiteX3788" fmla="*/ 16728547 w 18288001"/>
              <a:gd name="connsiteY3788" fmla="*/ 5518759 h 9710532"/>
              <a:gd name="connsiteX3789" fmla="*/ 16721625 w 18288001"/>
              <a:gd name="connsiteY3789" fmla="*/ 5509911 h 9710532"/>
              <a:gd name="connsiteX3790" fmla="*/ 17490161 w 18288001"/>
              <a:gd name="connsiteY3790" fmla="*/ 5507510 h 9710532"/>
              <a:gd name="connsiteX3791" fmla="*/ 17497083 w 18288001"/>
              <a:gd name="connsiteY3791" fmla="*/ 5516357 h 9710532"/>
              <a:gd name="connsiteX3792" fmla="*/ 17489199 w 18288001"/>
              <a:gd name="connsiteY3792" fmla="*/ 5515395 h 9710532"/>
              <a:gd name="connsiteX3793" fmla="*/ 17481311 w 18288001"/>
              <a:gd name="connsiteY3793" fmla="*/ 5514435 h 9710532"/>
              <a:gd name="connsiteX3794" fmla="*/ 16853555 w 18288001"/>
              <a:gd name="connsiteY3794" fmla="*/ 5477970 h 9710532"/>
              <a:gd name="connsiteX3795" fmla="*/ 16867405 w 18288001"/>
              <a:gd name="connsiteY3795" fmla="*/ 5495661 h 9710532"/>
              <a:gd name="connsiteX3796" fmla="*/ 16885097 w 18288001"/>
              <a:gd name="connsiteY3796" fmla="*/ 5481812 h 9710532"/>
              <a:gd name="connsiteX3797" fmla="*/ 16869327 w 18288001"/>
              <a:gd name="connsiteY3797" fmla="*/ 5479890 h 9710532"/>
              <a:gd name="connsiteX3798" fmla="*/ 16853555 w 18288001"/>
              <a:gd name="connsiteY3798" fmla="*/ 5477970 h 9710532"/>
              <a:gd name="connsiteX3799" fmla="*/ 16453518 w 18288001"/>
              <a:gd name="connsiteY3799" fmla="*/ 5477248 h 9710532"/>
              <a:gd name="connsiteX3800" fmla="*/ 16451596 w 18288001"/>
              <a:gd name="connsiteY3800" fmla="*/ 5493019 h 9710532"/>
              <a:gd name="connsiteX3801" fmla="*/ 16463904 w 18288001"/>
              <a:gd name="connsiteY3801" fmla="*/ 5490518 h 9710532"/>
              <a:gd name="connsiteX3802" fmla="*/ 16453518 w 18288001"/>
              <a:gd name="connsiteY3802" fmla="*/ 5477248 h 9710532"/>
              <a:gd name="connsiteX3803" fmla="*/ 17437843 w 18288001"/>
              <a:gd name="connsiteY3803" fmla="*/ 5477129 h 9710532"/>
              <a:gd name="connsiteX3804" fmla="*/ 17435921 w 18288001"/>
              <a:gd name="connsiteY3804" fmla="*/ 5492899 h 9710532"/>
              <a:gd name="connsiteX3805" fmla="*/ 17402459 w 18288001"/>
              <a:gd name="connsiteY3805" fmla="*/ 5504827 h 9710532"/>
              <a:gd name="connsiteX3806" fmla="*/ 17383225 w 18288001"/>
              <a:gd name="connsiteY3806" fmla="*/ 5498482 h 9710532"/>
              <a:gd name="connsiteX3807" fmla="*/ 17388609 w 18288001"/>
              <a:gd name="connsiteY3807" fmla="*/ 5487135 h 9710532"/>
              <a:gd name="connsiteX3808" fmla="*/ 17437843 w 18288001"/>
              <a:gd name="connsiteY3808" fmla="*/ 5477129 h 9710532"/>
              <a:gd name="connsiteX3809" fmla="*/ 17550161 w 18288001"/>
              <a:gd name="connsiteY3809" fmla="*/ 5474806 h 9710532"/>
              <a:gd name="connsiteX3810" fmla="*/ 17557085 w 18288001"/>
              <a:gd name="connsiteY3810" fmla="*/ 5483652 h 9710532"/>
              <a:gd name="connsiteX3811" fmla="*/ 17541313 w 18288001"/>
              <a:gd name="connsiteY3811" fmla="*/ 5481731 h 9710532"/>
              <a:gd name="connsiteX3812" fmla="*/ 15990394 w 18288001"/>
              <a:gd name="connsiteY3812" fmla="*/ 5468844 h 9710532"/>
              <a:gd name="connsiteX3813" fmla="*/ 15997319 w 18288001"/>
              <a:gd name="connsiteY3813" fmla="*/ 5477688 h 9710532"/>
              <a:gd name="connsiteX3814" fmla="*/ 16006166 w 18288001"/>
              <a:gd name="connsiteY3814" fmla="*/ 5470762 h 9710532"/>
              <a:gd name="connsiteX3815" fmla="*/ 15990394 w 18288001"/>
              <a:gd name="connsiteY3815" fmla="*/ 5468844 h 9710532"/>
              <a:gd name="connsiteX3816" fmla="*/ 17895963 w 18288001"/>
              <a:gd name="connsiteY3816" fmla="*/ 5460915 h 9710532"/>
              <a:gd name="connsiteX3817" fmla="*/ 17932507 w 18288001"/>
              <a:gd name="connsiteY3817" fmla="*/ 5489376 h 9710532"/>
              <a:gd name="connsiteX3818" fmla="*/ 17916735 w 18288001"/>
              <a:gd name="connsiteY3818" fmla="*/ 5487455 h 9710532"/>
              <a:gd name="connsiteX3819" fmla="*/ 17898463 w 18288001"/>
              <a:gd name="connsiteY3819" fmla="*/ 5473225 h 9710532"/>
              <a:gd name="connsiteX3820" fmla="*/ 17887115 w 18288001"/>
              <a:gd name="connsiteY3820" fmla="*/ 5467842 h 9710532"/>
              <a:gd name="connsiteX3821" fmla="*/ 17895963 w 18288001"/>
              <a:gd name="connsiteY3821" fmla="*/ 5460915 h 9710532"/>
              <a:gd name="connsiteX3822" fmla="*/ 16946735 w 18288001"/>
              <a:gd name="connsiteY3822" fmla="*/ 5460311 h 9710532"/>
              <a:gd name="connsiteX3823" fmla="*/ 16939715 w 18288001"/>
              <a:gd name="connsiteY3823" fmla="*/ 5460456 h 9710532"/>
              <a:gd name="connsiteX3824" fmla="*/ 16930243 w 18288001"/>
              <a:gd name="connsiteY3824" fmla="*/ 5464304 h 9710532"/>
              <a:gd name="connsiteX3825" fmla="*/ 16926447 w 18288001"/>
              <a:gd name="connsiteY3825" fmla="*/ 5470844 h 9710532"/>
              <a:gd name="connsiteX3826" fmla="*/ 16934333 w 18288001"/>
              <a:gd name="connsiteY3826" fmla="*/ 5471805 h 9710532"/>
              <a:gd name="connsiteX3827" fmla="*/ 16943177 w 18288001"/>
              <a:gd name="connsiteY3827" fmla="*/ 5464880 h 9710532"/>
              <a:gd name="connsiteX3828" fmla="*/ 16946735 w 18288001"/>
              <a:gd name="connsiteY3828" fmla="*/ 5460311 h 9710532"/>
              <a:gd name="connsiteX3829" fmla="*/ 16111559 w 18288001"/>
              <a:gd name="connsiteY3829" fmla="*/ 5459596 h 9710532"/>
              <a:gd name="connsiteX3830" fmla="*/ 16102715 w 18288001"/>
              <a:gd name="connsiteY3830" fmla="*/ 5466522 h 9710532"/>
              <a:gd name="connsiteX3831" fmla="*/ 16093866 w 18288001"/>
              <a:gd name="connsiteY3831" fmla="*/ 5473447 h 9710532"/>
              <a:gd name="connsiteX3832" fmla="*/ 16088483 w 18288001"/>
              <a:gd name="connsiteY3832" fmla="*/ 5484794 h 9710532"/>
              <a:gd name="connsiteX3833" fmla="*/ 16100790 w 18288001"/>
              <a:gd name="connsiteY3833" fmla="*/ 5482292 h 9710532"/>
              <a:gd name="connsiteX3834" fmla="*/ 16139639 w 18288001"/>
              <a:gd name="connsiteY3834" fmla="*/ 5459017 h 9710532"/>
              <a:gd name="connsiteX3835" fmla="*/ 16127331 w 18288001"/>
              <a:gd name="connsiteY3835" fmla="*/ 5461518 h 9710532"/>
              <a:gd name="connsiteX3836" fmla="*/ 16143101 w 18288001"/>
              <a:gd name="connsiteY3836" fmla="*/ 5463437 h 9710532"/>
              <a:gd name="connsiteX3837" fmla="*/ 16139639 w 18288001"/>
              <a:gd name="connsiteY3837" fmla="*/ 5459017 h 9710532"/>
              <a:gd name="connsiteX3838" fmla="*/ 17736327 w 18288001"/>
              <a:gd name="connsiteY3838" fmla="*/ 5457476 h 9710532"/>
              <a:gd name="connsiteX3839" fmla="*/ 17744213 w 18288001"/>
              <a:gd name="connsiteY3839" fmla="*/ 5458434 h 9710532"/>
              <a:gd name="connsiteX3840" fmla="*/ 17759025 w 18288001"/>
              <a:gd name="connsiteY3840" fmla="*/ 5468241 h 9710532"/>
              <a:gd name="connsiteX3841" fmla="*/ 17743255 w 18288001"/>
              <a:gd name="connsiteY3841" fmla="*/ 5466322 h 9710532"/>
              <a:gd name="connsiteX3842" fmla="*/ 17353983 w 18288001"/>
              <a:gd name="connsiteY3842" fmla="*/ 5442904 h 9710532"/>
              <a:gd name="connsiteX3843" fmla="*/ 17352063 w 18288001"/>
              <a:gd name="connsiteY3843" fmla="*/ 5458676 h 9710532"/>
              <a:gd name="connsiteX3844" fmla="*/ 17327445 w 18288001"/>
              <a:gd name="connsiteY3844" fmla="*/ 5463679 h 9710532"/>
              <a:gd name="connsiteX3845" fmla="*/ 17330617 w 18288001"/>
              <a:gd name="connsiteY3845" fmla="*/ 5454063 h 9710532"/>
              <a:gd name="connsiteX3846" fmla="*/ 17336291 w 18288001"/>
              <a:gd name="connsiteY3846" fmla="*/ 5456754 h 9710532"/>
              <a:gd name="connsiteX3847" fmla="*/ 17345137 w 18288001"/>
              <a:gd name="connsiteY3847" fmla="*/ 5449830 h 9710532"/>
              <a:gd name="connsiteX3848" fmla="*/ 17353983 w 18288001"/>
              <a:gd name="connsiteY3848" fmla="*/ 5442904 h 9710532"/>
              <a:gd name="connsiteX3849" fmla="*/ 17848787 w 18288001"/>
              <a:gd name="connsiteY3849" fmla="*/ 5439664 h 9710532"/>
              <a:gd name="connsiteX3850" fmla="*/ 17857495 w 18288001"/>
              <a:gd name="connsiteY3850" fmla="*/ 5448227 h 9710532"/>
              <a:gd name="connsiteX3851" fmla="*/ 17841721 w 18288001"/>
              <a:gd name="connsiteY3851" fmla="*/ 5446308 h 9710532"/>
              <a:gd name="connsiteX3852" fmla="*/ 17843431 w 18288001"/>
              <a:gd name="connsiteY3852" fmla="*/ 5440512 h 9710532"/>
              <a:gd name="connsiteX3853" fmla="*/ 17848787 w 18288001"/>
              <a:gd name="connsiteY3853" fmla="*/ 5439664 h 9710532"/>
              <a:gd name="connsiteX3854" fmla="*/ 16928559 w 18288001"/>
              <a:gd name="connsiteY3854" fmla="*/ 5437089 h 9710532"/>
              <a:gd name="connsiteX3855" fmla="*/ 16922403 w 18288001"/>
              <a:gd name="connsiteY3855" fmla="*/ 5438342 h 9710532"/>
              <a:gd name="connsiteX3856" fmla="*/ 16920483 w 18288001"/>
              <a:gd name="connsiteY3856" fmla="*/ 5454112 h 9710532"/>
              <a:gd name="connsiteX3857" fmla="*/ 16929327 w 18288001"/>
              <a:gd name="connsiteY3857" fmla="*/ 5447187 h 9710532"/>
              <a:gd name="connsiteX3858" fmla="*/ 16928559 w 18288001"/>
              <a:gd name="connsiteY3858" fmla="*/ 5437089 h 9710532"/>
              <a:gd name="connsiteX3859" fmla="*/ 17070685 w 18288001"/>
              <a:gd name="connsiteY3859" fmla="*/ 5436401 h 9710532"/>
              <a:gd name="connsiteX3860" fmla="*/ 17066265 w 18288001"/>
              <a:gd name="connsiteY3860" fmla="*/ 5439861 h 9710532"/>
              <a:gd name="connsiteX3861" fmla="*/ 17073191 w 18288001"/>
              <a:gd name="connsiteY3861" fmla="*/ 5448708 h 9710532"/>
              <a:gd name="connsiteX3862" fmla="*/ 17080113 w 18288001"/>
              <a:gd name="connsiteY3862" fmla="*/ 5457554 h 9710532"/>
              <a:gd name="connsiteX3863" fmla="*/ 17082033 w 18288001"/>
              <a:gd name="connsiteY3863" fmla="*/ 5441785 h 9710532"/>
              <a:gd name="connsiteX3864" fmla="*/ 17070685 w 18288001"/>
              <a:gd name="connsiteY3864" fmla="*/ 5436401 h 9710532"/>
              <a:gd name="connsiteX3865" fmla="*/ 17475147 w 18288001"/>
              <a:gd name="connsiteY3865" fmla="*/ 5433657 h 9710532"/>
              <a:gd name="connsiteX3866" fmla="*/ 17482073 w 18288001"/>
              <a:gd name="connsiteY3866" fmla="*/ 5442505 h 9710532"/>
              <a:gd name="connsiteX3867" fmla="*/ 17466301 w 18288001"/>
              <a:gd name="connsiteY3867" fmla="*/ 5440581 h 9710532"/>
              <a:gd name="connsiteX3868" fmla="*/ 17268205 w 18288001"/>
              <a:gd name="connsiteY3868" fmla="*/ 5424451 h 9710532"/>
              <a:gd name="connsiteX3869" fmla="*/ 17254933 w 18288001"/>
              <a:gd name="connsiteY3869" fmla="*/ 5434839 h 9710532"/>
              <a:gd name="connsiteX3870" fmla="*/ 17234741 w 18288001"/>
              <a:gd name="connsiteY3870" fmla="*/ 5436380 h 9710532"/>
              <a:gd name="connsiteX3871" fmla="*/ 17210125 w 18288001"/>
              <a:gd name="connsiteY3871" fmla="*/ 5441383 h 9710532"/>
              <a:gd name="connsiteX3872" fmla="*/ 17192431 w 18288001"/>
              <a:gd name="connsiteY3872" fmla="*/ 5455232 h 9710532"/>
              <a:gd name="connsiteX3873" fmla="*/ 17183585 w 18288001"/>
              <a:gd name="connsiteY3873" fmla="*/ 5462157 h 9710532"/>
              <a:gd name="connsiteX3874" fmla="*/ 17160889 w 18288001"/>
              <a:gd name="connsiteY3874" fmla="*/ 5451390 h 9710532"/>
              <a:gd name="connsiteX3875" fmla="*/ 17134351 w 18288001"/>
              <a:gd name="connsiteY3875" fmla="*/ 5472165 h 9710532"/>
              <a:gd name="connsiteX3876" fmla="*/ 17133389 w 18288001"/>
              <a:gd name="connsiteY3876" fmla="*/ 5480049 h 9710532"/>
              <a:gd name="connsiteX3877" fmla="*/ 17132429 w 18288001"/>
              <a:gd name="connsiteY3877" fmla="*/ 5487936 h 9710532"/>
              <a:gd name="connsiteX3878" fmla="*/ 17155125 w 18288001"/>
              <a:gd name="connsiteY3878" fmla="*/ 5498704 h 9710532"/>
              <a:gd name="connsiteX3879" fmla="*/ 17176281 w 18288001"/>
              <a:gd name="connsiteY3879" fmla="*/ 5489277 h 9710532"/>
              <a:gd name="connsiteX3880" fmla="*/ 17193013 w 18288001"/>
              <a:gd name="connsiteY3880" fmla="*/ 5483312 h 9710532"/>
              <a:gd name="connsiteX3881" fmla="*/ 17217629 w 18288001"/>
              <a:gd name="connsiteY3881" fmla="*/ 5478310 h 9710532"/>
              <a:gd name="connsiteX3882" fmla="*/ 17257439 w 18288001"/>
              <a:gd name="connsiteY3882" fmla="*/ 5447148 h 9710532"/>
              <a:gd name="connsiteX3883" fmla="*/ 17270705 w 18288001"/>
              <a:gd name="connsiteY3883" fmla="*/ 5436760 h 9710532"/>
              <a:gd name="connsiteX3884" fmla="*/ 17268205 w 18288001"/>
              <a:gd name="connsiteY3884" fmla="*/ 5424451 h 9710532"/>
              <a:gd name="connsiteX3885" fmla="*/ 17790659 w 18288001"/>
              <a:gd name="connsiteY3885" fmla="*/ 5422079 h 9710532"/>
              <a:gd name="connsiteX3886" fmla="*/ 17803257 w 18288001"/>
              <a:gd name="connsiteY3886" fmla="*/ 5433617 h 9710532"/>
              <a:gd name="connsiteX3887" fmla="*/ 17813645 w 18288001"/>
              <a:gd name="connsiteY3887" fmla="*/ 5446887 h 9710532"/>
              <a:gd name="connsiteX3888" fmla="*/ 17817107 w 18288001"/>
              <a:gd name="connsiteY3888" fmla="*/ 5451309 h 9710532"/>
              <a:gd name="connsiteX3889" fmla="*/ 17824031 w 18288001"/>
              <a:gd name="connsiteY3889" fmla="*/ 5460157 h 9710532"/>
              <a:gd name="connsiteX3890" fmla="*/ 17811721 w 18288001"/>
              <a:gd name="connsiteY3890" fmla="*/ 5462658 h 9710532"/>
              <a:gd name="connsiteX3891" fmla="*/ 17788065 w 18288001"/>
              <a:gd name="connsiteY3891" fmla="*/ 5459777 h 9710532"/>
              <a:gd name="connsiteX3892" fmla="*/ 17769795 w 18288001"/>
              <a:gd name="connsiteY3892" fmla="*/ 5445547 h 9710532"/>
              <a:gd name="connsiteX3893" fmla="*/ 17770753 w 18288001"/>
              <a:gd name="connsiteY3893" fmla="*/ 5437661 h 9710532"/>
              <a:gd name="connsiteX3894" fmla="*/ 17780561 w 18288001"/>
              <a:gd name="connsiteY3894" fmla="*/ 5422850 h 9710532"/>
              <a:gd name="connsiteX3895" fmla="*/ 17790659 w 18288001"/>
              <a:gd name="connsiteY3895" fmla="*/ 5422079 h 9710532"/>
              <a:gd name="connsiteX3896" fmla="*/ 17022603 w 18288001"/>
              <a:gd name="connsiteY3896" fmla="*/ 5420539 h 9710532"/>
              <a:gd name="connsiteX3897" fmla="*/ 16987407 w 18288001"/>
              <a:gd name="connsiteY3897" fmla="*/ 5430256 h 9710532"/>
              <a:gd name="connsiteX3898" fmla="*/ 16992411 w 18288001"/>
              <a:gd name="connsiteY3898" fmla="*/ 5454873 h 9710532"/>
              <a:gd name="connsiteX3899" fmla="*/ 17008181 w 18288001"/>
              <a:gd name="connsiteY3899" fmla="*/ 5456795 h 9710532"/>
              <a:gd name="connsiteX3900" fmla="*/ 17025877 w 18288001"/>
              <a:gd name="connsiteY3900" fmla="*/ 5442944 h 9710532"/>
              <a:gd name="connsiteX3901" fmla="*/ 17022603 w 18288001"/>
              <a:gd name="connsiteY3901" fmla="*/ 5420539 h 9710532"/>
              <a:gd name="connsiteX3902" fmla="*/ 16805085 w 18288001"/>
              <a:gd name="connsiteY3902" fmla="*/ 5416045 h 9710532"/>
              <a:gd name="connsiteX3903" fmla="*/ 16796235 w 18288001"/>
              <a:gd name="connsiteY3903" fmla="*/ 5422971 h 9710532"/>
              <a:gd name="connsiteX3904" fmla="*/ 16807583 w 18288001"/>
              <a:gd name="connsiteY3904" fmla="*/ 5428354 h 9710532"/>
              <a:gd name="connsiteX3905" fmla="*/ 16805085 w 18288001"/>
              <a:gd name="connsiteY3905" fmla="*/ 5416045 h 9710532"/>
              <a:gd name="connsiteX3906" fmla="*/ 17413985 w 18288001"/>
              <a:gd name="connsiteY3906" fmla="*/ 5410202 h 9710532"/>
              <a:gd name="connsiteX3907" fmla="*/ 17420909 w 18288001"/>
              <a:gd name="connsiteY3907" fmla="*/ 5419049 h 9710532"/>
              <a:gd name="connsiteX3908" fmla="*/ 17412065 w 18288001"/>
              <a:gd name="connsiteY3908" fmla="*/ 5425973 h 9710532"/>
              <a:gd name="connsiteX3909" fmla="*/ 17413985 w 18288001"/>
              <a:gd name="connsiteY3909" fmla="*/ 5410202 h 9710532"/>
              <a:gd name="connsiteX3910" fmla="*/ 17170017 w 18288001"/>
              <a:gd name="connsiteY3910" fmla="*/ 5376478 h 9710532"/>
              <a:gd name="connsiteX3911" fmla="*/ 17161651 w 18288001"/>
              <a:gd name="connsiteY3911" fmla="*/ 5379461 h 9710532"/>
              <a:gd name="connsiteX3912" fmla="*/ 17159729 w 18288001"/>
              <a:gd name="connsiteY3912" fmla="*/ 5395232 h 9710532"/>
              <a:gd name="connsiteX3913" fmla="*/ 17177423 w 18288001"/>
              <a:gd name="connsiteY3913" fmla="*/ 5381381 h 9710532"/>
              <a:gd name="connsiteX3914" fmla="*/ 17170017 w 18288001"/>
              <a:gd name="connsiteY3914" fmla="*/ 5376478 h 9710532"/>
              <a:gd name="connsiteX3915" fmla="*/ 16231942 w 18288001"/>
              <a:gd name="connsiteY3915" fmla="*/ 5358225 h 9710532"/>
              <a:gd name="connsiteX3916" fmla="*/ 16219635 w 18288001"/>
              <a:gd name="connsiteY3916" fmla="*/ 5360727 h 9710532"/>
              <a:gd name="connsiteX3917" fmla="*/ 16226560 w 18288001"/>
              <a:gd name="connsiteY3917" fmla="*/ 5369575 h 9710532"/>
              <a:gd name="connsiteX3918" fmla="*/ 16231942 w 18288001"/>
              <a:gd name="connsiteY3918" fmla="*/ 5358225 h 9710532"/>
              <a:gd name="connsiteX3919" fmla="*/ 16884697 w 18288001"/>
              <a:gd name="connsiteY3919" fmla="*/ 5353723 h 9710532"/>
              <a:gd name="connsiteX3920" fmla="*/ 16883737 w 18288001"/>
              <a:gd name="connsiteY3920" fmla="*/ 5361607 h 9710532"/>
              <a:gd name="connsiteX3921" fmla="*/ 16891621 w 18288001"/>
              <a:gd name="connsiteY3921" fmla="*/ 5362569 h 9710532"/>
              <a:gd name="connsiteX3922" fmla="*/ 16884697 w 18288001"/>
              <a:gd name="connsiteY3922" fmla="*/ 5353723 h 9710532"/>
              <a:gd name="connsiteX3923" fmla="*/ 16796997 w 18288001"/>
              <a:gd name="connsiteY3923" fmla="*/ 5351041 h 9710532"/>
              <a:gd name="connsiteX3924" fmla="*/ 16788151 w 18288001"/>
              <a:gd name="connsiteY3924" fmla="*/ 5357967 h 9710532"/>
              <a:gd name="connsiteX3925" fmla="*/ 16799495 w 18288001"/>
              <a:gd name="connsiteY3925" fmla="*/ 5363349 h 9710532"/>
              <a:gd name="connsiteX3926" fmla="*/ 16796997 w 18288001"/>
              <a:gd name="connsiteY3926" fmla="*/ 5351041 h 9710532"/>
              <a:gd name="connsiteX3927" fmla="*/ 16318104 w 18288001"/>
              <a:gd name="connsiteY3927" fmla="*/ 5340713 h 9710532"/>
              <a:gd name="connsiteX3928" fmla="*/ 16309257 w 18288001"/>
              <a:gd name="connsiteY3928" fmla="*/ 5347638 h 9710532"/>
              <a:gd name="connsiteX3929" fmla="*/ 16320605 w 18288001"/>
              <a:gd name="connsiteY3929" fmla="*/ 5353022 h 9710532"/>
              <a:gd name="connsiteX3930" fmla="*/ 16318104 w 18288001"/>
              <a:gd name="connsiteY3930" fmla="*/ 5340713 h 9710532"/>
              <a:gd name="connsiteX3931" fmla="*/ 17551683 w 18288001"/>
              <a:gd name="connsiteY3931" fmla="*/ 5330946 h 9710532"/>
              <a:gd name="connsiteX3932" fmla="*/ 17562069 w 18288001"/>
              <a:gd name="connsiteY3932" fmla="*/ 5344216 h 9710532"/>
              <a:gd name="connsiteX3933" fmla="*/ 17578801 w 18288001"/>
              <a:gd name="connsiteY3933" fmla="*/ 5338252 h 9710532"/>
              <a:gd name="connsiteX3934" fmla="*/ 17583225 w 18288001"/>
              <a:gd name="connsiteY3934" fmla="*/ 5334789 h 9710532"/>
              <a:gd name="connsiteX3935" fmla="*/ 17620149 w 18288001"/>
              <a:gd name="connsiteY3935" fmla="*/ 5327285 h 9710532"/>
              <a:gd name="connsiteX3936" fmla="*/ 17607841 w 18288001"/>
              <a:gd name="connsiteY3936" fmla="*/ 5329786 h 9710532"/>
              <a:gd name="connsiteX3937" fmla="*/ 17619189 w 18288001"/>
              <a:gd name="connsiteY3937" fmla="*/ 5335169 h 9710532"/>
              <a:gd name="connsiteX3938" fmla="*/ 17620149 w 18288001"/>
              <a:gd name="connsiteY3938" fmla="*/ 5327285 h 9710532"/>
              <a:gd name="connsiteX3939" fmla="*/ 16848151 w 18288001"/>
              <a:gd name="connsiteY3939" fmla="*/ 5325262 h 9710532"/>
              <a:gd name="connsiteX3940" fmla="*/ 16846231 w 18288001"/>
              <a:gd name="connsiteY3940" fmla="*/ 5341034 h 9710532"/>
              <a:gd name="connsiteX3941" fmla="*/ 16855075 w 18288001"/>
              <a:gd name="connsiteY3941" fmla="*/ 5334111 h 9710532"/>
              <a:gd name="connsiteX3942" fmla="*/ 17360507 w 18288001"/>
              <a:gd name="connsiteY3942" fmla="*/ 5323661 h 9710532"/>
              <a:gd name="connsiteX3943" fmla="*/ 17333971 w 18288001"/>
              <a:gd name="connsiteY3943" fmla="*/ 5344435 h 9710532"/>
              <a:gd name="connsiteX3944" fmla="*/ 17305887 w 18288001"/>
              <a:gd name="connsiteY3944" fmla="*/ 5345017 h 9710532"/>
              <a:gd name="connsiteX3945" fmla="*/ 17284737 w 18288001"/>
              <a:gd name="connsiteY3945" fmla="*/ 5354444 h 9710532"/>
              <a:gd name="connsiteX3946" fmla="*/ 17268003 w 18288001"/>
              <a:gd name="connsiteY3946" fmla="*/ 5360407 h 9710532"/>
              <a:gd name="connsiteX3947" fmla="*/ 17251273 w 18288001"/>
              <a:gd name="connsiteY3947" fmla="*/ 5366372 h 9710532"/>
              <a:gd name="connsiteX3948" fmla="*/ 17244349 w 18288001"/>
              <a:gd name="connsiteY3948" fmla="*/ 5357526 h 9710532"/>
              <a:gd name="connsiteX3949" fmla="*/ 17253193 w 18288001"/>
              <a:gd name="connsiteY3949" fmla="*/ 5350600 h 9710532"/>
              <a:gd name="connsiteX3950" fmla="*/ 17268963 w 18288001"/>
              <a:gd name="connsiteY3950" fmla="*/ 5352521 h 9710532"/>
              <a:gd name="connsiteX3951" fmla="*/ 17298965 w 18288001"/>
              <a:gd name="connsiteY3951" fmla="*/ 5336171 h 9710532"/>
              <a:gd name="connsiteX3952" fmla="*/ 17340313 w 18288001"/>
              <a:gd name="connsiteY3952" fmla="*/ 5325203 h 9710532"/>
              <a:gd name="connsiteX3953" fmla="*/ 17360507 w 18288001"/>
              <a:gd name="connsiteY3953" fmla="*/ 5323661 h 9710532"/>
              <a:gd name="connsiteX3954" fmla="*/ 17031819 w 18288001"/>
              <a:gd name="connsiteY3954" fmla="*/ 5295621 h 9710532"/>
              <a:gd name="connsiteX3955" fmla="*/ 17034323 w 18288001"/>
              <a:gd name="connsiteY3955" fmla="*/ 5307929 h 9710532"/>
              <a:gd name="connsiteX3956" fmla="*/ 17035283 w 18288001"/>
              <a:gd name="connsiteY3956" fmla="*/ 5300045 h 9710532"/>
              <a:gd name="connsiteX3957" fmla="*/ 17031819 w 18288001"/>
              <a:gd name="connsiteY3957" fmla="*/ 5295621 h 9710532"/>
              <a:gd name="connsiteX3958" fmla="*/ 16995855 w 18288001"/>
              <a:gd name="connsiteY3958" fmla="*/ 5295241 h 9710532"/>
              <a:gd name="connsiteX3959" fmla="*/ 16991431 w 18288001"/>
              <a:gd name="connsiteY3959" fmla="*/ 5298706 h 9710532"/>
              <a:gd name="connsiteX3960" fmla="*/ 16993933 w 18288001"/>
              <a:gd name="connsiteY3960" fmla="*/ 5311013 h 9710532"/>
              <a:gd name="connsiteX3961" fmla="*/ 16995855 w 18288001"/>
              <a:gd name="connsiteY3961" fmla="*/ 5295241 h 9710532"/>
              <a:gd name="connsiteX3962" fmla="*/ 17708231 w 18288001"/>
              <a:gd name="connsiteY3962" fmla="*/ 5293999 h 9710532"/>
              <a:gd name="connsiteX3963" fmla="*/ 17699383 w 18288001"/>
              <a:gd name="connsiteY3963" fmla="*/ 5300924 h 9710532"/>
              <a:gd name="connsiteX3964" fmla="*/ 17694003 w 18288001"/>
              <a:gd name="connsiteY3964" fmla="*/ 5312275 h 9710532"/>
              <a:gd name="connsiteX3965" fmla="*/ 17697463 w 18288001"/>
              <a:gd name="connsiteY3965" fmla="*/ 5316697 h 9710532"/>
              <a:gd name="connsiteX3966" fmla="*/ 17715157 w 18288001"/>
              <a:gd name="connsiteY3966" fmla="*/ 5302847 h 9710532"/>
              <a:gd name="connsiteX3967" fmla="*/ 17708231 w 18288001"/>
              <a:gd name="connsiteY3967" fmla="*/ 5293999 h 9710532"/>
              <a:gd name="connsiteX3968" fmla="*/ 17772273 w 18288001"/>
              <a:gd name="connsiteY3968" fmla="*/ 5293800 h 9710532"/>
              <a:gd name="connsiteX3969" fmla="*/ 17759965 w 18288001"/>
              <a:gd name="connsiteY3969" fmla="*/ 5296302 h 9710532"/>
              <a:gd name="connsiteX3970" fmla="*/ 17762467 w 18288001"/>
              <a:gd name="connsiteY3970" fmla="*/ 5308612 h 9710532"/>
              <a:gd name="connsiteX3971" fmla="*/ 17771315 w 18288001"/>
              <a:gd name="connsiteY3971" fmla="*/ 5301685 h 9710532"/>
              <a:gd name="connsiteX3972" fmla="*/ 17772273 w 18288001"/>
              <a:gd name="connsiteY3972" fmla="*/ 5293800 h 9710532"/>
              <a:gd name="connsiteX3973" fmla="*/ 17604759 w 18288001"/>
              <a:gd name="connsiteY3973" fmla="*/ 5289399 h 9710532"/>
              <a:gd name="connsiteX3974" fmla="*/ 17593989 w 18288001"/>
              <a:gd name="connsiteY3974" fmla="*/ 5312092 h 9710532"/>
              <a:gd name="connsiteX3975" fmla="*/ 17616105 w 18288001"/>
              <a:gd name="connsiteY3975" fmla="*/ 5294780 h 9710532"/>
              <a:gd name="connsiteX3976" fmla="*/ 17604759 w 18288001"/>
              <a:gd name="connsiteY3976" fmla="*/ 5289399 h 9710532"/>
              <a:gd name="connsiteX3977" fmla="*/ 16429262 w 18288001"/>
              <a:gd name="connsiteY3977" fmla="*/ 5282233 h 9710532"/>
              <a:gd name="connsiteX3978" fmla="*/ 16411568 w 18288001"/>
              <a:gd name="connsiteY3978" fmla="*/ 5296084 h 9710532"/>
              <a:gd name="connsiteX3979" fmla="*/ 16436187 w 18288001"/>
              <a:gd name="connsiteY3979" fmla="*/ 5291078 h 9710532"/>
              <a:gd name="connsiteX3980" fmla="*/ 18152499 w 18288001"/>
              <a:gd name="connsiteY3980" fmla="*/ 5260097 h 9710532"/>
              <a:gd name="connsiteX3981" fmla="*/ 18148657 w 18288001"/>
              <a:gd name="connsiteY3981" fmla="*/ 5291638 h 9710532"/>
              <a:gd name="connsiteX3982" fmla="*/ 18143653 w 18288001"/>
              <a:gd name="connsiteY3982" fmla="*/ 5267021 h 9710532"/>
              <a:gd name="connsiteX3983" fmla="*/ 18104709 w 18288001"/>
              <a:gd name="connsiteY3983" fmla="*/ 5258275 h 9710532"/>
              <a:gd name="connsiteX3984" fmla="*/ 18112115 w 18288001"/>
              <a:gd name="connsiteY3984" fmla="*/ 5263179 h 9710532"/>
              <a:gd name="connsiteX3985" fmla="*/ 18103265 w 18288001"/>
              <a:gd name="connsiteY3985" fmla="*/ 5270105 h 9710532"/>
              <a:gd name="connsiteX3986" fmla="*/ 18096341 w 18288001"/>
              <a:gd name="connsiteY3986" fmla="*/ 5261257 h 9710532"/>
              <a:gd name="connsiteX3987" fmla="*/ 18104709 w 18288001"/>
              <a:gd name="connsiteY3987" fmla="*/ 5258275 h 9710532"/>
              <a:gd name="connsiteX3988" fmla="*/ 17905169 w 18288001"/>
              <a:gd name="connsiteY3988" fmla="*/ 5253972 h 9710532"/>
              <a:gd name="connsiteX3989" fmla="*/ 17880551 w 18288001"/>
              <a:gd name="connsiteY3989" fmla="*/ 5258977 h 9710532"/>
              <a:gd name="connsiteX3990" fmla="*/ 17894401 w 18288001"/>
              <a:gd name="connsiteY3990" fmla="*/ 5276668 h 9710532"/>
              <a:gd name="connsiteX3991" fmla="*/ 17920939 w 18288001"/>
              <a:gd name="connsiteY3991" fmla="*/ 5255894 h 9710532"/>
              <a:gd name="connsiteX3992" fmla="*/ 17745537 w 18288001"/>
              <a:gd name="connsiteY3992" fmla="*/ 5250531 h 9710532"/>
              <a:gd name="connsiteX3993" fmla="*/ 17724381 w 18288001"/>
              <a:gd name="connsiteY3993" fmla="*/ 5259957 h 9710532"/>
              <a:gd name="connsiteX3994" fmla="*/ 17712073 w 18288001"/>
              <a:gd name="connsiteY3994" fmla="*/ 5262460 h 9710532"/>
              <a:gd name="connsiteX3995" fmla="*/ 17707651 w 18288001"/>
              <a:gd name="connsiteY3995" fmla="*/ 5265922 h 9710532"/>
              <a:gd name="connsiteX3996" fmla="*/ 17696301 w 18288001"/>
              <a:gd name="connsiteY3996" fmla="*/ 5260537 h 9710532"/>
              <a:gd name="connsiteX3997" fmla="*/ 17690627 w 18288001"/>
              <a:gd name="connsiteY3997" fmla="*/ 5257845 h 9710532"/>
              <a:gd name="connsiteX3998" fmla="*/ 17687457 w 18288001"/>
              <a:gd name="connsiteY3998" fmla="*/ 5267461 h 9710532"/>
              <a:gd name="connsiteX3999" fmla="*/ 17685537 w 18288001"/>
              <a:gd name="connsiteY3999" fmla="*/ 5283234 h 9710532"/>
              <a:gd name="connsiteX4000" fmla="*/ 17701305 w 18288001"/>
              <a:gd name="connsiteY4000" fmla="*/ 5285155 h 9710532"/>
              <a:gd name="connsiteX4001" fmla="*/ 17717077 w 18288001"/>
              <a:gd name="connsiteY4001" fmla="*/ 5287076 h 9710532"/>
              <a:gd name="connsiteX4002" fmla="*/ 17742653 w 18288001"/>
              <a:gd name="connsiteY4002" fmla="*/ 5274186 h 9710532"/>
              <a:gd name="connsiteX4003" fmla="*/ 17775155 w 18288001"/>
              <a:gd name="connsiteY4003" fmla="*/ 5270145 h 9710532"/>
              <a:gd name="connsiteX4004" fmla="*/ 17791889 w 18288001"/>
              <a:gd name="connsiteY4004" fmla="*/ 5264179 h 9710532"/>
              <a:gd name="connsiteX4005" fmla="*/ 17790929 w 18288001"/>
              <a:gd name="connsiteY4005" fmla="*/ 5272066 h 9710532"/>
              <a:gd name="connsiteX4006" fmla="*/ 17804779 w 18288001"/>
              <a:gd name="connsiteY4006" fmla="*/ 5289758 h 9710532"/>
              <a:gd name="connsiteX4007" fmla="*/ 17838239 w 18288001"/>
              <a:gd name="connsiteY4007" fmla="*/ 5277830 h 9710532"/>
              <a:gd name="connsiteX4008" fmla="*/ 17849009 w 18288001"/>
              <a:gd name="connsiteY4008" fmla="*/ 5255132 h 9710532"/>
              <a:gd name="connsiteX4009" fmla="*/ 17840163 w 18288001"/>
              <a:gd name="connsiteY4009" fmla="*/ 5262057 h 9710532"/>
              <a:gd name="connsiteX4010" fmla="*/ 17816503 w 18288001"/>
              <a:gd name="connsiteY4010" fmla="*/ 5259176 h 9710532"/>
              <a:gd name="connsiteX4011" fmla="*/ 17789387 w 18288001"/>
              <a:gd name="connsiteY4011" fmla="*/ 5251872 h 9710532"/>
              <a:gd name="connsiteX4012" fmla="*/ 17745537 w 18288001"/>
              <a:gd name="connsiteY4012" fmla="*/ 5250531 h 9710532"/>
              <a:gd name="connsiteX4013" fmla="*/ 18201735 w 18288001"/>
              <a:gd name="connsiteY4013" fmla="*/ 5250089 h 9710532"/>
              <a:gd name="connsiteX4014" fmla="*/ 18177119 w 18288001"/>
              <a:gd name="connsiteY4014" fmla="*/ 5255094 h 9710532"/>
              <a:gd name="connsiteX4015" fmla="*/ 18161345 w 18288001"/>
              <a:gd name="connsiteY4015" fmla="*/ 5253172 h 9710532"/>
              <a:gd name="connsiteX4016" fmla="*/ 16985849 w 18288001"/>
              <a:gd name="connsiteY4016" fmla="*/ 5246008 h 9710532"/>
              <a:gd name="connsiteX4017" fmla="*/ 16977001 w 18288001"/>
              <a:gd name="connsiteY4017" fmla="*/ 5252933 h 9710532"/>
              <a:gd name="connsiteX4018" fmla="*/ 16983925 w 18288001"/>
              <a:gd name="connsiteY4018" fmla="*/ 5261779 h 9710532"/>
              <a:gd name="connsiteX4019" fmla="*/ 16992773 w 18288001"/>
              <a:gd name="connsiteY4019" fmla="*/ 5254853 h 9710532"/>
              <a:gd name="connsiteX4020" fmla="*/ 18233613 w 18288001"/>
              <a:gd name="connsiteY4020" fmla="*/ 5242970 h 9710532"/>
              <a:gd name="connsiteX4021" fmla="*/ 18242123 w 18288001"/>
              <a:gd name="connsiteY4021" fmla="*/ 5247008 h 9710532"/>
              <a:gd name="connsiteX4022" fmla="*/ 18257893 w 18288001"/>
              <a:gd name="connsiteY4022" fmla="*/ 5248928 h 9710532"/>
              <a:gd name="connsiteX4023" fmla="*/ 18280587 w 18288001"/>
              <a:gd name="connsiteY4023" fmla="*/ 5259697 h 9710532"/>
              <a:gd name="connsiteX4024" fmla="*/ 18255971 w 18288001"/>
              <a:gd name="connsiteY4024" fmla="*/ 5264701 h 9710532"/>
              <a:gd name="connsiteX4025" fmla="*/ 18238277 w 18288001"/>
              <a:gd name="connsiteY4025" fmla="*/ 5278551 h 9710532"/>
              <a:gd name="connsiteX4026" fmla="*/ 18232895 w 18288001"/>
              <a:gd name="connsiteY4026" fmla="*/ 5289897 h 9710532"/>
              <a:gd name="connsiteX4027" fmla="*/ 18213661 w 18288001"/>
              <a:gd name="connsiteY4027" fmla="*/ 5283552 h 9710532"/>
              <a:gd name="connsiteX4028" fmla="*/ 18197891 w 18288001"/>
              <a:gd name="connsiteY4028" fmla="*/ 5281632 h 9710532"/>
              <a:gd name="connsiteX4029" fmla="*/ 18173273 w 18288001"/>
              <a:gd name="connsiteY4029" fmla="*/ 5286636 h 9710532"/>
              <a:gd name="connsiteX4030" fmla="*/ 18190967 w 18288001"/>
              <a:gd name="connsiteY4030" fmla="*/ 5272785 h 9710532"/>
              <a:gd name="connsiteX4031" fmla="*/ 18221929 w 18288001"/>
              <a:gd name="connsiteY4031" fmla="*/ 5248549 h 9710532"/>
              <a:gd name="connsiteX4032" fmla="*/ 18233613 w 18288001"/>
              <a:gd name="connsiteY4032" fmla="*/ 5242970 h 9710532"/>
              <a:gd name="connsiteX4033" fmla="*/ 17963247 w 18288001"/>
              <a:gd name="connsiteY4033" fmla="*/ 5237040 h 9710532"/>
              <a:gd name="connsiteX4034" fmla="*/ 17961327 w 18288001"/>
              <a:gd name="connsiteY4034" fmla="*/ 5252812 h 9710532"/>
              <a:gd name="connsiteX4035" fmla="*/ 17985945 w 18288001"/>
              <a:gd name="connsiteY4035" fmla="*/ 5247808 h 9710532"/>
              <a:gd name="connsiteX4036" fmla="*/ 17994789 w 18288001"/>
              <a:gd name="connsiteY4036" fmla="*/ 5240884 h 9710532"/>
              <a:gd name="connsiteX4037" fmla="*/ 17963247 w 18288001"/>
              <a:gd name="connsiteY4037" fmla="*/ 5237040 h 9710532"/>
              <a:gd name="connsiteX4038" fmla="*/ 17691299 w 18288001"/>
              <a:gd name="connsiteY4038" fmla="*/ 5235920 h 9710532"/>
              <a:gd name="connsiteX4039" fmla="*/ 17682451 w 18288001"/>
              <a:gd name="connsiteY4039" fmla="*/ 5242845 h 9710532"/>
              <a:gd name="connsiteX4040" fmla="*/ 17693799 w 18288001"/>
              <a:gd name="connsiteY4040" fmla="*/ 5248228 h 9710532"/>
              <a:gd name="connsiteX4041" fmla="*/ 17694761 w 18288001"/>
              <a:gd name="connsiteY4041" fmla="*/ 5240344 h 9710532"/>
              <a:gd name="connsiteX4042" fmla="*/ 17691299 w 18288001"/>
              <a:gd name="connsiteY4042" fmla="*/ 5235920 h 9710532"/>
              <a:gd name="connsiteX4043" fmla="*/ 17702067 w 18288001"/>
              <a:gd name="connsiteY4043" fmla="*/ 5213224 h 9710532"/>
              <a:gd name="connsiteX4044" fmla="*/ 17637063 w 18288001"/>
              <a:gd name="connsiteY4044" fmla="*/ 5221310 h 9710532"/>
              <a:gd name="connsiteX4045" fmla="*/ 17612445 w 18288001"/>
              <a:gd name="connsiteY4045" fmla="*/ 5226314 h 9710532"/>
              <a:gd name="connsiteX4046" fmla="*/ 17587827 w 18288001"/>
              <a:gd name="connsiteY4046" fmla="*/ 5231317 h 9710532"/>
              <a:gd name="connsiteX4047" fmla="*/ 17575519 w 18288001"/>
              <a:gd name="connsiteY4047" fmla="*/ 5233817 h 9710532"/>
              <a:gd name="connsiteX4048" fmla="*/ 17555325 w 18288001"/>
              <a:gd name="connsiteY4048" fmla="*/ 5235358 h 9710532"/>
              <a:gd name="connsiteX4049" fmla="*/ 17543015 w 18288001"/>
              <a:gd name="connsiteY4049" fmla="*/ 5237862 h 9710532"/>
              <a:gd name="connsiteX4050" fmla="*/ 17529749 w 18288001"/>
              <a:gd name="connsiteY4050" fmla="*/ 5248248 h 9710532"/>
              <a:gd name="connsiteX4051" fmla="*/ 17520899 w 18288001"/>
              <a:gd name="connsiteY4051" fmla="*/ 5255174 h 9710532"/>
              <a:gd name="connsiteX4052" fmla="*/ 17496285 w 18288001"/>
              <a:gd name="connsiteY4052" fmla="*/ 5260177 h 9710532"/>
              <a:gd name="connsiteX4053" fmla="*/ 17490899 w 18288001"/>
              <a:gd name="connsiteY4053" fmla="*/ 5271525 h 9710532"/>
              <a:gd name="connsiteX4054" fmla="*/ 17501285 w 18288001"/>
              <a:gd name="connsiteY4054" fmla="*/ 5284795 h 9710532"/>
              <a:gd name="connsiteX4055" fmla="*/ 17485517 w 18288001"/>
              <a:gd name="connsiteY4055" fmla="*/ 5282872 h 9710532"/>
              <a:gd name="connsiteX4056" fmla="*/ 17467823 w 18288001"/>
              <a:gd name="connsiteY4056" fmla="*/ 5296721 h 9710532"/>
              <a:gd name="connsiteX4057" fmla="*/ 17517055 w 18288001"/>
              <a:gd name="connsiteY4057" fmla="*/ 5286715 h 9710532"/>
              <a:gd name="connsiteX4058" fmla="*/ 17539755 w 18288001"/>
              <a:gd name="connsiteY4058" fmla="*/ 5297483 h 9710532"/>
              <a:gd name="connsiteX4059" fmla="*/ 17530907 w 18288001"/>
              <a:gd name="connsiteY4059" fmla="*/ 5304408 h 9710532"/>
              <a:gd name="connsiteX4060" fmla="*/ 17517639 w 18288001"/>
              <a:gd name="connsiteY4060" fmla="*/ 5314795 h 9710532"/>
              <a:gd name="connsiteX4061" fmla="*/ 17520139 w 18288001"/>
              <a:gd name="connsiteY4061" fmla="*/ 5327102 h 9710532"/>
              <a:gd name="connsiteX4062" fmla="*/ 17544757 w 18288001"/>
              <a:gd name="connsiteY4062" fmla="*/ 5322100 h 9710532"/>
              <a:gd name="connsiteX4063" fmla="*/ 17580143 w 18288001"/>
              <a:gd name="connsiteY4063" fmla="*/ 5294401 h 9710532"/>
              <a:gd name="connsiteX4064" fmla="*/ 17602257 w 18288001"/>
              <a:gd name="connsiteY4064" fmla="*/ 5277089 h 9710532"/>
              <a:gd name="connsiteX4065" fmla="*/ 17590909 w 18288001"/>
              <a:gd name="connsiteY4065" fmla="*/ 5271704 h 9710532"/>
              <a:gd name="connsiteX4066" fmla="*/ 17577059 w 18288001"/>
              <a:gd name="connsiteY4066" fmla="*/ 5254014 h 9710532"/>
              <a:gd name="connsiteX4067" fmla="*/ 17601677 w 18288001"/>
              <a:gd name="connsiteY4067" fmla="*/ 5249009 h 9710532"/>
              <a:gd name="connsiteX4068" fmla="*/ 17617445 w 18288001"/>
              <a:gd name="connsiteY4068" fmla="*/ 5250931 h 9710532"/>
              <a:gd name="connsiteX4069" fmla="*/ 17629373 w 18288001"/>
              <a:gd name="connsiteY4069" fmla="*/ 5284393 h 9710532"/>
              <a:gd name="connsiteX4070" fmla="*/ 17652071 w 18288001"/>
              <a:gd name="connsiteY4070" fmla="*/ 5295162 h 9710532"/>
              <a:gd name="connsiteX4071" fmla="*/ 17638221 w 18288001"/>
              <a:gd name="connsiteY4071" fmla="*/ 5277468 h 9710532"/>
              <a:gd name="connsiteX4072" fmla="*/ 17633219 w 18288001"/>
              <a:gd name="connsiteY4072" fmla="*/ 5252853 h 9710532"/>
              <a:gd name="connsiteX4073" fmla="*/ 17657837 w 18288001"/>
              <a:gd name="connsiteY4073" fmla="*/ 5247848 h 9710532"/>
              <a:gd name="connsiteX4074" fmla="*/ 17652451 w 18288001"/>
              <a:gd name="connsiteY4074" fmla="*/ 5259197 h 9710532"/>
              <a:gd name="connsiteX4075" fmla="*/ 17655913 w 18288001"/>
              <a:gd name="connsiteY4075" fmla="*/ 5263619 h 9710532"/>
              <a:gd name="connsiteX4076" fmla="*/ 17673607 w 18288001"/>
              <a:gd name="connsiteY4076" fmla="*/ 5249769 h 9710532"/>
              <a:gd name="connsiteX4077" fmla="*/ 17678991 w 18288001"/>
              <a:gd name="connsiteY4077" fmla="*/ 5238422 h 9710532"/>
              <a:gd name="connsiteX4078" fmla="*/ 17684375 w 18288001"/>
              <a:gd name="connsiteY4078" fmla="*/ 5227074 h 9710532"/>
              <a:gd name="connsiteX4079" fmla="*/ 17702067 w 18288001"/>
              <a:gd name="connsiteY4079" fmla="*/ 5213224 h 9710532"/>
              <a:gd name="connsiteX4080" fmla="*/ 17991707 w 18288001"/>
              <a:gd name="connsiteY4080" fmla="*/ 5200496 h 9710532"/>
              <a:gd name="connsiteX4081" fmla="*/ 17989785 w 18288001"/>
              <a:gd name="connsiteY4081" fmla="*/ 5216265 h 9710532"/>
              <a:gd name="connsiteX4082" fmla="*/ 17998633 w 18288001"/>
              <a:gd name="connsiteY4082" fmla="*/ 5209341 h 9710532"/>
              <a:gd name="connsiteX4083" fmla="*/ 18007479 w 18288001"/>
              <a:gd name="connsiteY4083" fmla="*/ 5202416 h 9710532"/>
              <a:gd name="connsiteX4084" fmla="*/ 17999595 w 18288001"/>
              <a:gd name="connsiteY4084" fmla="*/ 5201456 h 9710532"/>
              <a:gd name="connsiteX4085" fmla="*/ 17991707 w 18288001"/>
              <a:gd name="connsiteY4085" fmla="*/ 5200496 h 9710532"/>
              <a:gd name="connsiteX4086" fmla="*/ 17360109 w 18288001"/>
              <a:gd name="connsiteY4086" fmla="*/ 5195572 h 9710532"/>
              <a:gd name="connsiteX4087" fmla="*/ 17335493 w 18288001"/>
              <a:gd name="connsiteY4087" fmla="*/ 5200575 h 9710532"/>
              <a:gd name="connsiteX4088" fmla="*/ 17321263 w 18288001"/>
              <a:gd name="connsiteY4088" fmla="*/ 5218847 h 9710532"/>
              <a:gd name="connsiteX4089" fmla="*/ 17325683 w 18288001"/>
              <a:gd name="connsiteY4089" fmla="*/ 5215387 h 9710532"/>
              <a:gd name="connsiteX4090" fmla="*/ 17342415 w 18288001"/>
              <a:gd name="connsiteY4090" fmla="*/ 5209422 h 9710532"/>
              <a:gd name="connsiteX4091" fmla="*/ 18281351 w 18288001"/>
              <a:gd name="connsiteY4091" fmla="*/ 5187766 h 9710532"/>
              <a:gd name="connsiteX4092" fmla="*/ 18288001 w 18288001"/>
              <a:gd name="connsiteY4092" fmla="*/ 5196264 h 9710532"/>
              <a:gd name="connsiteX4093" fmla="*/ 18288001 w 18288001"/>
              <a:gd name="connsiteY4093" fmla="*/ 5206922 h 9710532"/>
              <a:gd name="connsiteX4094" fmla="*/ 18282891 w 18288001"/>
              <a:gd name="connsiteY4094" fmla="*/ 5207961 h 9710532"/>
              <a:gd name="connsiteX4095" fmla="*/ 18274045 w 18288001"/>
              <a:gd name="connsiteY4095" fmla="*/ 5214886 h 9710532"/>
              <a:gd name="connsiteX4096" fmla="*/ 18260775 w 18288001"/>
              <a:gd name="connsiteY4096" fmla="*/ 5225273 h 9710532"/>
              <a:gd name="connsiteX4097" fmla="*/ 18254811 w 18288001"/>
              <a:gd name="connsiteY4097" fmla="*/ 5208540 h 9710532"/>
              <a:gd name="connsiteX4098" fmla="*/ 18256733 w 18288001"/>
              <a:gd name="connsiteY4098" fmla="*/ 5192770 h 9710532"/>
              <a:gd name="connsiteX4099" fmla="*/ 17649751 w 18288001"/>
              <a:gd name="connsiteY4099" fmla="*/ 5182844 h 9710532"/>
              <a:gd name="connsiteX4100" fmla="*/ 17637441 w 18288001"/>
              <a:gd name="connsiteY4100" fmla="*/ 5185345 h 9710532"/>
              <a:gd name="connsiteX4101" fmla="*/ 17632057 w 18288001"/>
              <a:gd name="connsiteY4101" fmla="*/ 5196694 h 9710532"/>
              <a:gd name="connsiteX4102" fmla="*/ 17647827 w 18288001"/>
              <a:gd name="connsiteY4102" fmla="*/ 5198613 h 9710532"/>
              <a:gd name="connsiteX4103" fmla="*/ 17665521 w 18288001"/>
              <a:gd name="connsiteY4103" fmla="*/ 5184764 h 9710532"/>
              <a:gd name="connsiteX4104" fmla="*/ 17649751 w 18288001"/>
              <a:gd name="connsiteY4104" fmla="*/ 5182844 h 9710532"/>
              <a:gd name="connsiteX4105" fmla="*/ 17183165 w 18288001"/>
              <a:gd name="connsiteY4105" fmla="*/ 5170015 h 9710532"/>
              <a:gd name="connsiteX4106" fmla="*/ 17175663 w 18288001"/>
              <a:gd name="connsiteY4106" fmla="*/ 5174102 h 9710532"/>
              <a:gd name="connsiteX4107" fmla="*/ 17177779 w 18288001"/>
              <a:gd name="connsiteY4107" fmla="*/ 5181362 h 9710532"/>
              <a:gd name="connsiteX4108" fmla="*/ 17184705 w 18288001"/>
              <a:gd name="connsiteY4108" fmla="*/ 5190209 h 9710532"/>
              <a:gd name="connsiteX4109" fmla="*/ 17194515 w 18288001"/>
              <a:gd name="connsiteY4109" fmla="*/ 5175398 h 9710532"/>
              <a:gd name="connsiteX4110" fmla="*/ 17183165 w 18288001"/>
              <a:gd name="connsiteY4110" fmla="*/ 5170015 h 9710532"/>
              <a:gd name="connsiteX4111" fmla="*/ 16845631 w 18288001"/>
              <a:gd name="connsiteY4111" fmla="*/ 5148901 h 9710532"/>
              <a:gd name="connsiteX4112" fmla="*/ 16840341 w 18288001"/>
              <a:gd name="connsiteY4112" fmla="*/ 5151256 h 9710532"/>
              <a:gd name="connsiteX4113" fmla="*/ 16840247 w 18288001"/>
              <a:gd name="connsiteY4113" fmla="*/ 5160247 h 9710532"/>
              <a:gd name="connsiteX4114" fmla="*/ 16842749 w 18288001"/>
              <a:gd name="connsiteY4114" fmla="*/ 5172557 h 9710532"/>
              <a:gd name="connsiteX4115" fmla="*/ 16844669 w 18288001"/>
              <a:gd name="connsiteY4115" fmla="*/ 5156784 h 9710532"/>
              <a:gd name="connsiteX4116" fmla="*/ 16845631 w 18288001"/>
              <a:gd name="connsiteY4116" fmla="*/ 5148901 h 9710532"/>
              <a:gd name="connsiteX4117" fmla="*/ 16927367 w 18288001"/>
              <a:gd name="connsiteY4117" fmla="*/ 5134849 h 9710532"/>
              <a:gd name="connsiteX4118" fmla="*/ 16918519 w 18288001"/>
              <a:gd name="connsiteY4118" fmla="*/ 5141774 h 9710532"/>
              <a:gd name="connsiteX4119" fmla="*/ 16913137 w 18288001"/>
              <a:gd name="connsiteY4119" fmla="*/ 5153123 h 9710532"/>
              <a:gd name="connsiteX4120" fmla="*/ 16925447 w 18288001"/>
              <a:gd name="connsiteY4120" fmla="*/ 5150622 h 9710532"/>
              <a:gd name="connsiteX4121" fmla="*/ 16927367 w 18288001"/>
              <a:gd name="connsiteY4121" fmla="*/ 5134849 h 9710532"/>
              <a:gd name="connsiteX4122" fmla="*/ 17480113 w 18288001"/>
              <a:gd name="connsiteY4122" fmla="*/ 5130166 h 9710532"/>
              <a:gd name="connsiteX4123" fmla="*/ 17439725 w 18288001"/>
              <a:gd name="connsiteY4123" fmla="*/ 5133249 h 9710532"/>
              <a:gd name="connsiteX4124" fmla="*/ 17430877 w 18288001"/>
              <a:gd name="connsiteY4124" fmla="*/ 5140175 h 9710532"/>
              <a:gd name="connsiteX4125" fmla="*/ 17416067 w 18288001"/>
              <a:gd name="connsiteY4125" fmla="*/ 5130367 h 9710532"/>
              <a:gd name="connsiteX4126" fmla="*/ 17381643 w 18288001"/>
              <a:gd name="connsiteY4126" fmla="*/ 5150182 h 9710532"/>
              <a:gd name="connsiteX4127" fmla="*/ 17372797 w 18288001"/>
              <a:gd name="connsiteY4127" fmla="*/ 5157104 h 9710532"/>
              <a:gd name="connsiteX4128" fmla="*/ 17365873 w 18288001"/>
              <a:gd name="connsiteY4128" fmla="*/ 5148259 h 9710532"/>
              <a:gd name="connsiteX4129" fmla="*/ 17357025 w 18288001"/>
              <a:gd name="connsiteY4129" fmla="*/ 5155184 h 9710532"/>
              <a:gd name="connsiteX4130" fmla="*/ 17373379 w 18288001"/>
              <a:gd name="connsiteY4130" fmla="*/ 5185185 h 9710532"/>
              <a:gd name="connsiteX4131" fmla="*/ 17400497 w 18288001"/>
              <a:gd name="connsiteY4131" fmla="*/ 5192489 h 9710532"/>
              <a:gd name="connsiteX4132" fmla="*/ 17440885 w 18288001"/>
              <a:gd name="connsiteY4132" fmla="*/ 5189407 h 9710532"/>
              <a:gd name="connsiteX4133" fmla="*/ 17490119 w 18288001"/>
              <a:gd name="connsiteY4133" fmla="*/ 5179401 h 9710532"/>
              <a:gd name="connsiteX4134" fmla="*/ 17514735 w 18288001"/>
              <a:gd name="connsiteY4134" fmla="*/ 5174399 h 9710532"/>
              <a:gd name="connsiteX4135" fmla="*/ 17523583 w 18288001"/>
              <a:gd name="connsiteY4135" fmla="*/ 5167472 h 9710532"/>
              <a:gd name="connsiteX4136" fmla="*/ 17525503 w 18288001"/>
              <a:gd name="connsiteY4136" fmla="*/ 5151701 h 9710532"/>
              <a:gd name="connsiteX4137" fmla="*/ 17518577 w 18288001"/>
              <a:gd name="connsiteY4137" fmla="*/ 5142855 h 9710532"/>
              <a:gd name="connsiteX4138" fmla="*/ 17493963 w 18288001"/>
              <a:gd name="connsiteY4138" fmla="*/ 5147859 h 9710532"/>
              <a:gd name="connsiteX4139" fmla="*/ 16949481 w 18288001"/>
              <a:gd name="connsiteY4139" fmla="*/ 5117538 h 9710532"/>
              <a:gd name="connsiteX4140" fmla="*/ 16945059 w 18288001"/>
              <a:gd name="connsiteY4140" fmla="*/ 5121000 h 9710532"/>
              <a:gd name="connsiteX4141" fmla="*/ 16943139 w 18288001"/>
              <a:gd name="connsiteY4141" fmla="*/ 5136770 h 9710532"/>
              <a:gd name="connsiteX4142" fmla="*/ 16941217 w 18288001"/>
              <a:gd name="connsiteY4142" fmla="*/ 5152542 h 9710532"/>
              <a:gd name="connsiteX4143" fmla="*/ 16951023 w 18288001"/>
              <a:gd name="connsiteY4143" fmla="*/ 5137734 h 9710532"/>
              <a:gd name="connsiteX4144" fmla="*/ 16960829 w 18288001"/>
              <a:gd name="connsiteY4144" fmla="*/ 5122921 h 9710532"/>
              <a:gd name="connsiteX4145" fmla="*/ 16949481 w 18288001"/>
              <a:gd name="connsiteY4145" fmla="*/ 5117538 h 9710532"/>
              <a:gd name="connsiteX4146" fmla="*/ 18288001 w 18288001"/>
              <a:gd name="connsiteY4146" fmla="*/ 5111946 h 9710532"/>
              <a:gd name="connsiteX4147" fmla="*/ 18288001 w 18288001"/>
              <a:gd name="connsiteY4147" fmla="*/ 5129753 h 9710532"/>
              <a:gd name="connsiteX4148" fmla="*/ 18278939 w 18288001"/>
              <a:gd name="connsiteY4148" fmla="*/ 5125453 h 9710532"/>
              <a:gd name="connsiteX4149" fmla="*/ 18255569 w 18288001"/>
              <a:gd name="connsiteY4149" fmla="*/ 5136610 h 9710532"/>
              <a:gd name="connsiteX4150" fmla="*/ 18239801 w 18288001"/>
              <a:gd name="connsiteY4150" fmla="*/ 5134690 h 9710532"/>
              <a:gd name="connsiteX4151" fmla="*/ 18246145 w 18288001"/>
              <a:gd name="connsiteY4151" fmla="*/ 5115456 h 9710532"/>
              <a:gd name="connsiteX4152" fmla="*/ 18257495 w 18288001"/>
              <a:gd name="connsiteY4152" fmla="*/ 5120841 h 9710532"/>
              <a:gd name="connsiteX4153" fmla="*/ 18286535 w 18288001"/>
              <a:gd name="connsiteY4153" fmla="*/ 5112373 h 9710532"/>
              <a:gd name="connsiteX4154" fmla="*/ 17434719 w 18288001"/>
              <a:gd name="connsiteY4154" fmla="*/ 5108632 h 9710532"/>
              <a:gd name="connsiteX4155" fmla="*/ 17414525 w 18288001"/>
              <a:gd name="connsiteY4155" fmla="*/ 5110173 h 9710532"/>
              <a:gd name="connsiteX4156" fmla="*/ 17425875 w 18288001"/>
              <a:gd name="connsiteY4156" fmla="*/ 5115555 h 9710532"/>
              <a:gd name="connsiteX4157" fmla="*/ 17441645 w 18288001"/>
              <a:gd name="connsiteY4157" fmla="*/ 5117478 h 9710532"/>
              <a:gd name="connsiteX4158" fmla="*/ 17446067 w 18288001"/>
              <a:gd name="connsiteY4158" fmla="*/ 5114015 h 9710532"/>
              <a:gd name="connsiteX4159" fmla="*/ 17434719 w 18288001"/>
              <a:gd name="connsiteY4159" fmla="*/ 5108632 h 9710532"/>
              <a:gd name="connsiteX4160" fmla="*/ 17598775 w 18288001"/>
              <a:gd name="connsiteY4160" fmla="*/ 5108612 h 9710532"/>
              <a:gd name="connsiteX4161" fmla="*/ 17601277 w 18288001"/>
              <a:gd name="connsiteY4161" fmla="*/ 5120920 h 9710532"/>
              <a:gd name="connsiteX4162" fmla="*/ 17605699 w 18288001"/>
              <a:gd name="connsiteY4162" fmla="*/ 5117458 h 9710532"/>
              <a:gd name="connsiteX4163" fmla="*/ 17606659 w 18288001"/>
              <a:gd name="connsiteY4163" fmla="*/ 5109572 h 9710532"/>
              <a:gd name="connsiteX4164" fmla="*/ 17598775 w 18288001"/>
              <a:gd name="connsiteY4164" fmla="*/ 5108612 h 9710532"/>
              <a:gd name="connsiteX4165" fmla="*/ 17859375 w 18288001"/>
              <a:gd name="connsiteY4165" fmla="*/ 5104348 h 9710532"/>
              <a:gd name="connsiteX4166" fmla="*/ 17859703 w 18288001"/>
              <a:gd name="connsiteY4166" fmla="*/ 5104506 h 9710532"/>
              <a:gd name="connsiteX4167" fmla="*/ 17859575 w 18288001"/>
              <a:gd name="connsiteY4167" fmla="*/ 5104602 h 9710532"/>
              <a:gd name="connsiteX4168" fmla="*/ 17099687 w 18288001"/>
              <a:gd name="connsiteY4168" fmla="*/ 5099825 h 9710532"/>
              <a:gd name="connsiteX4169" fmla="*/ 17090841 w 18288001"/>
              <a:gd name="connsiteY4169" fmla="*/ 5106750 h 9710532"/>
              <a:gd name="connsiteX4170" fmla="*/ 17097765 w 18288001"/>
              <a:gd name="connsiteY4170" fmla="*/ 5115597 h 9710532"/>
              <a:gd name="connsiteX4171" fmla="*/ 17099687 w 18288001"/>
              <a:gd name="connsiteY4171" fmla="*/ 5099825 h 9710532"/>
              <a:gd name="connsiteX4172" fmla="*/ 17780523 w 18288001"/>
              <a:gd name="connsiteY4172" fmla="*/ 5094742 h 9710532"/>
              <a:gd name="connsiteX4173" fmla="*/ 17738213 w 18288001"/>
              <a:gd name="connsiteY4173" fmla="*/ 5113595 h 9710532"/>
              <a:gd name="connsiteX4174" fmla="*/ 17722441 w 18288001"/>
              <a:gd name="connsiteY4174" fmla="*/ 5111673 h 9710532"/>
              <a:gd name="connsiteX4175" fmla="*/ 17729365 w 18288001"/>
              <a:gd name="connsiteY4175" fmla="*/ 5120520 h 9710532"/>
              <a:gd name="connsiteX4176" fmla="*/ 17748597 w 18288001"/>
              <a:gd name="connsiteY4176" fmla="*/ 5126865 h 9710532"/>
              <a:gd name="connsiteX4177" fmla="*/ 17778599 w 18288001"/>
              <a:gd name="connsiteY4177" fmla="*/ 5110513 h 9710532"/>
              <a:gd name="connsiteX4178" fmla="*/ 17803217 w 18288001"/>
              <a:gd name="connsiteY4178" fmla="*/ 5105509 h 9710532"/>
              <a:gd name="connsiteX4179" fmla="*/ 17812061 w 18288001"/>
              <a:gd name="connsiteY4179" fmla="*/ 5098585 h 9710532"/>
              <a:gd name="connsiteX4180" fmla="*/ 17780523 w 18288001"/>
              <a:gd name="connsiteY4180" fmla="*/ 5094742 h 9710532"/>
              <a:gd name="connsiteX4181" fmla="*/ 16820811 w 18288001"/>
              <a:gd name="connsiteY4181" fmla="*/ 5089860 h 9710532"/>
              <a:gd name="connsiteX4182" fmla="*/ 16811969 w 18288001"/>
              <a:gd name="connsiteY4182" fmla="*/ 5096784 h 9710532"/>
              <a:gd name="connsiteX4183" fmla="*/ 16827739 w 18288001"/>
              <a:gd name="connsiteY4183" fmla="*/ 5098705 h 9710532"/>
              <a:gd name="connsiteX4184" fmla="*/ 16820811 w 18288001"/>
              <a:gd name="connsiteY4184" fmla="*/ 5089860 h 9710532"/>
              <a:gd name="connsiteX4185" fmla="*/ 17229697 w 18288001"/>
              <a:gd name="connsiteY4185" fmla="*/ 5083655 h 9710532"/>
              <a:gd name="connsiteX4186" fmla="*/ 17225273 w 18288001"/>
              <a:gd name="connsiteY4186" fmla="*/ 5087117 h 9710532"/>
              <a:gd name="connsiteX4187" fmla="*/ 17220853 w 18288001"/>
              <a:gd name="connsiteY4187" fmla="*/ 5090579 h 9710532"/>
              <a:gd name="connsiteX4188" fmla="*/ 17232199 w 18288001"/>
              <a:gd name="connsiteY4188" fmla="*/ 5095963 h 9710532"/>
              <a:gd name="connsiteX4189" fmla="*/ 17229697 w 18288001"/>
              <a:gd name="connsiteY4189" fmla="*/ 5083655 h 9710532"/>
              <a:gd name="connsiteX4190" fmla="*/ 16941977 w 18288001"/>
              <a:gd name="connsiteY4190" fmla="*/ 5080613 h 9710532"/>
              <a:gd name="connsiteX4191" fmla="*/ 16948903 w 18288001"/>
              <a:gd name="connsiteY4191" fmla="*/ 5089458 h 9710532"/>
              <a:gd name="connsiteX4192" fmla="*/ 16949863 w 18288001"/>
              <a:gd name="connsiteY4192" fmla="*/ 5081573 h 9710532"/>
              <a:gd name="connsiteX4193" fmla="*/ 16941977 w 18288001"/>
              <a:gd name="connsiteY4193" fmla="*/ 5080613 h 9710532"/>
              <a:gd name="connsiteX4194" fmla="*/ 18013859 w 18288001"/>
              <a:gd name="connsiteY4194" fmla="*/ 5076154 h 9710532"/>
              <a:gd name="connsiteX4195" fmla="*/ 18022849 w 18288001"/>
              <a:gd name="connsiteY4195" fmla="*/ 5076249 h 9710532"/>
              <a:gd name="connsiteX4196" fmla="*/ 18054391 w 18288001"/>
              <a:gd name="connsiteY4196" fmla="*/ 5080091 h 9710532"/>
              <a:gd name="connsiteX4197" fmla="*/ 18045543 w 18288001"/>
              <a:gd name="connsiteY4197" fmla="*/ 5087018 h 9710532"/>
              <a:gd name="connsiteX4198" fmla="*/ 18018427 w 18288001"/>
              <a:gd name="connsiteY4198" fmla="*/ 5079711 h 9710532"/>
              <a:gd name="connsiteX4199" fmla="*/ 18013859 w 18288001"/>
              <a:gd name="connsiteY4199" fmla="*/ 5076154 h 9710532"/>
              <a:gd name="connsiteX4200" fmla="*/ 17719359 w 18288001"/>
              <a:gd name="connsiteY4200" fmla="*/ 5071285 h 9710532"/>
              <a:gd name="connsiteX4201" fmla="*/ 17677049 w 18288001"/>
              <a:gd name="connsiteY4201" fmla="*/ 5090138 h 9710532"/>
              <a:gd name="connsiteX4202" fmla="*/ 17682051 w 18288001"/>
              <a:gd name="connsiteY4202" fmla="*/ 5114756 h 9710532"/>
              <a:gd name="connsiteX4203" fmla="*/ 17680131 w 18288001"/>
              <a:gd name="connsiteY4203" fmla="*/ 5130526 h 9710532"/>
              <a:gd name="connsiteX4204" fmla="*/ 17652051 w 18288001"/>
              <a:gd name="connsiteY4204" fmla="*/ 5131107 h 9710532"/>
              <a:gd name="connsiteX4205" fmla="*/ 17633779 w 18288001"/>
              <a:gd name="connsiteY4205" fmla="*/ 5116877 h 9710532"/>
              <a:gd name="connsiteX4206" fmla="*/ 17632817 w 18288001"/>
              <a:gd name="connsiteY4206" fmla="*/ 5124762 h 9710532"/>
              <a:gd name="connsiteX4207" fmla="*/ 17630897 w 18288001"/>
              <a:gd name="connsiteY4207" fmla="*/ 5140535 h 9710532"/>
              <a:gd name="connsiteX4208" fmla="*/ 17623971 w 18288001"/>
              <a:gd name="connsiteY4208" fmla="*/ 5131688 h 9710532"/>
              <a:gd name="connsiteX4209" fmla="*/ 17599355 w 18288001"/>
              <a:gd name="connsiteY4209" fmla="*/ 5136691 h 9710532"/>
              <a:gd name="connsiteX4210" fmla="*/ 17565891 w 18288001"/>
              <a:gd name="connsiteY4210" fmla="*/ 5148619 h 9710532"/>
              <a:gd name="connsiteX4211" fmla="*/ 17539353 w 18288001"/>
              <a:gd name="connsiteY4211" fmla="*/ 5169394 h 9710532"/>
              <a:gd name="connsiteX4212" fmla="*/ 17547239 w 18288001"/>
              <a:gd name="connsiteY4212" fmla="*/ 5170354 h 9710532"/>
              <a:gd name="connsiteX4213" fmla="*/ 17563971 w 18288001"/>
              <a:gd name="connsiteY4213" fmla="*/ 5164390 h 9710532"/>
              <a:gd name="connsiteX4214" fmla="*/ 17579741 w 18288001"/>
              <a:gd name="connsiteY4214" fmla="*/ 5166312 h 9710532"/>
              <a:gd name="connsiteX4215" fmla="*/ 17595511 w 18288001"/>
              <a:gd name="connsiteY4215" fmla="*/ 5168232 h 9710532"/>
              <a:gd name="connsiteX4216" fmla="*/ 17628977 w 18288001"/>
              <a:gd name="connsiteY4216" fmla="*/ 5156305 h 9710532"/>
              <a:gd name="connsiteX4217" fmla="*/ 17653593 w 18288001"/>
              <a:gd name="connsiteY4217" fmla="*/ 5151301 h 9710532"/>
              <a:gd name="connsiteX4218" fmla="*/ 17662437 w 18288001"/>
              <a:gd name="connsiteY4218" fmla="*/ 5144377 h 9710532"/>
              <a:gd name="connsiteX4219" fmla="*/ 17669365 w 18288001"/>
              <a:gd name="connsiteY4219" fmla="*/ 5153223 h 9710532"/>
              <a:gd name="connsiteX4220" fmla="*/ 17676289 w 18288001"/>
              <a:gd name="connsiteY4220" fmla="*/ 5162070 h 9710532"/>
              <a:gd name="connsiteX4221" fmla="*/ 17671865 w 18288001"/>
              <a:gd name="connsiteY4221" fmla="*/ 5165533 h 9710532"/>
              <a:gd name="connsiteX4222" fmla="*/ 17674367 w 18288001"/>
              <a:gd name="connsiteY4222" fmla="*/ 5177840 h 9710532"/>
              <a:gd name="connsiteX4223" fmla="*/ 17697061 w 18288001"/>
              <a:gd name="connsiteY4223" fmla="*/ 5188609 h 9710532"/>
              <a:gd name="connsiteX4224" fmla="*/ 17716677 w 18288001"/>
              <a:gd name="connsiteY4224" fmla="*/ 5158988 h 9710532"/>
              <a:gd name="connsiteX4225" fmla="*/ 17700907 w 18288001"/>
              <a:gd name="connsiteY4225" fmla="*/ 5157065 h 9710532"/>
              <a:gd name="connsiteX4226" fmla="*/ 17702825 w 18288001"/>
              <a:gd name="connsiteY4226" fmla="*/ 5141294 h 9710532"/>
              <a:gd name="connsiteX4227" fmla="*/ 17713595 w 18288001"/>
              <a:gd name="connsiteY4227" fmla="*/ 5118600 h 9710532"/>
              <a:gd name="connsiteX4228" fmla="*/ 17719939 w 18288001"/>
              <a:gd name="connsiteY4228" fmla="*/ 5099365 h 9710532"/>
              <a:gd name="connsiteX4229" fmla="*/ 17757827 w 18288001"/>
              <a:gd name="connsiteY4229" fmla="*/ 5083974 h 9710532"/>
              <a:gd name="connsiteX4230" fmla="*/ 17773597 w 18288001"/>
              <a:gd name="connsiteY4230" fmla="*/ 5085896 h 9710532"/>
              <a:gd name="connsiteX4231" fmla="*/ 17766673 w 18288001"/>
              <a:gd name="connsiteY4231" fmla="*/ 5077049 h 9710532"/>
              <a:gd name="connsiteX4232" fmla="*/ 17750901 w 18288001"/>
              <a:gd name="connsiteY4232" fmla="*/ 5075128 h 9710532"/>
              <a:gd name="connsiteX4233" fmla="*/ 17719359 w 18288001"/>
              <a:gd name="connsiteY4233" fmla="*/ 5071285 h 9710532"/>
              <a:gd name="connsiteX4234" fmla="*/ 16928127 w 18288001"/>
              <a:gd name="connsiteY4234" fmla="*/ 5062918 h 9710532"/>
              <a:gd name="connsiteX4235" fmla="*/ 16935053 w 18288001"/>
              <a:gd name="connsiteY4235" fmla="*/ 5071767 h 9710532"/>
              <a:gd name="connsiteX4236" fmla="*/ 16943897 w 18288001"/>
              <a:gd name="connsiteY4236" fmla="*/ 5064842 h 9710532"/>
              <a:gd name="connsiteX4237" fmla="*/ 16912357 w 18288001"/>
              <a:gd name="connsiteY4237" fmla="*/ 5060999 h 9710532"/>
              <a:gd name="connsiteX4238" fmla="*/ 16910433 w 18288001"/>
              <a:gd name="connsiteY4238" fmla="*/ 5076769 h 9710532"/>
              <a:gd name="connsiteX4239" fmla="*/ 16919281 w 18288001"/>
              <a:gd name="connsiteY4239" fmla="*/ 5069844 h 9710532"/>
              <a:gd name="connsiteX4240" fmla="*/ 16912357 w 18288001"/>
              <a:gd name="connsiteY4240" fmla="*/ 5060999 h 9710532"/>
              <a:gd name="connsiteX4241" fmla="*/ 17944955 w 18288001"/>
              <a:gd name="connsiteY4241" fmla="*/ 5058756 h 9710532"/>
              <a:gd name="connsiteX4242" fmla="*/ 17943995 w 18288001"/>
              <a:gd name="connsiteY4242" fmla="*/ 5066643 h 9710532"/>
              <a:gd name="connsiteX4243" fmla="*/ 17932645 w 18288001"/>
              <a:gd name="connsiteY4243" fmla="*/ 5061258 h 9710532"/>
              <a:gd name="connsiteX4244" fmla="*/ 17944955 w 18288001"/>
              <a:gd name="connsiteY4244" fmla="*/ 5058756 h 9710532"/>
              <a:gd name="connsiteX4245" fmla="*/ 17075401 w 18288001"/>
              <a:gd name="connsiteY4245" fmla="*/ 5052853 h 9710532"/>
              <a:gd name="connsiteX4246" fmla="*/ 17072949 w 18288001"/>
              <a:gd name="connsiteY4246" fmla="*/ 5056556 h 9710532"/>
              <a:gd name="connsiteX4247" fmla="*/ 17075449 w 18288001"/>
              <a:gd name="connsiteY4247" fmla="*/ 5068863 h 9710532"/>
              <a:gd name="connsiteX4248" fmla="*/ 17083335 w 18288001"/>
              <a:gd name="connsiteY4248" fmla="*/ 5069824 h 9710532"/>
              <a:gd name="connsiteX4249" fmla="*/ 17080833 w 18288001"/>
              <a:gd name="connsiteY4249" fmla="*/ 5057518 h 9710532"/>
              <a:gd name="connsiteX4250" fmla="*/ 17075401 w 18288001"/>
              <a:gd name="connsiteY4250" fmla="*/ 5052853 h 9710532"/>
              <a:gd name="connsiteX4251" fmla="*/ 16986209 w 18288001"/>
              <a:gd name="connsiteY4251" fmla="*/ 5045988 h 9710532"/>
              <a:gd name="connsiteX4252" fmla="*/ 16977361 w 18288001"/>
              <a:gd name="connsiteY4252" fmla="*/ 5052914 h 9710532"/>
              <a:gd name="connsiteX4253" fmla="*/ 16975441 w 18288001"/>
              <a:gd name="connsiteY4253" fmla="*/ 5068684 h 9710532"/>
              <a:gd name="connsiteX4254" fmla="*/ 16984287 w 18288001"/>
              <a:gd name="connsiteY4254" fmla="*/ 5061759 h 9710532"/>
              <a:gd name="connsiteX4255" fmla="*/ 17043521 w 18288001"/>
              <a:gd name="connsiteY4255" fmla="*/ 5039467 h 9710532"/>
              <a:gd name="connsiteX4256" fmla="*/ 17042367 w 18288001"/>
              <a:gd name="connsiteY4256" fmla="*/ 5044826 h 9710532"/>
              <a:gd name="connsiteX4257" fmla="*/ 17033521 w 18288001"/>
              <a:gd name="connsiteY4257" fmla="*/ 5051752 h 9710532"/>
              <a:gd name="connsiteX4258" fmla="*/ 17040447 w 18288001"/>
              <a:gd name="connsiteY4258" fmla="*/ 5060598 h 9710532"/>
              <a:gd name="connsiteX4259" fmla="*/ 17049291 w 18288001"/>
              <a:gd name="connsiteY4259" fmla="*/ 5053674 h 9710532"/>
              <a:gd name="connsiteX4260" fmla="*/ 17043521 w 18288001"/>
              <a:gd name="connsiteY4260" fmla="*/ 5039467 h 9710532"/>
              <a:gd name="connsiteX4261" fmla="*/ 17237383 w 18288001"/>
              <a:gd name="connsiteY4261" fmla="*/ 5020571 h 9710532"/>
              <a:gd name="connsiteX4262" fmla="*/ 17235461 w 18288001"/>
              <a:gd name="connsiteY4262" fmla="*/ 5036343 h 9710532"/>
              <a:gd name="connsiteX4263" fmla="*/ 17240847 w 18288001"/>
              <a:gd name="connsiteY4263" fmla="*/ 5024993 h 9710532"/>
              <a:gd name="connsiteX4264" fmla="*/ 17237383 w 18288001"/>
              <a:gd name="connsiteY4264" fmla="*/ 5020571 h 9710532"/>
              <a:gd name="connsiteX4265" fmla="*/ 16609246 w 18288001"/>
              <a:gd name="connsiteY4265" fmla="*/ 5020070 h 9710532"/>
              <a:gd name="connsiteX4266" fmla="*/ 16596934 w 18288001"/>
              <a:gd name="connsiteY4266" fmla="*/ 5022573 h 9710532"/>
              <a:gd name="connsiteX4267" fmla="*/ 16608284 w 18288001"/>
              <a:gd name="connsiteY4267" fmla="*/ 5027955 h 9710532"/>
              <a:gd name="connsiteX4268" fmla="*/ 16609246 w 18288001"/>
              <a:gd name="connsiteY4268" fmla="*/ 5020070 h 9710532"/>
              <a:gd name="connsiteX4269" fmla="*/ 17307481 w 18288001"/>
              <a:gd name="connsiteY4269" fmla="*/ 4987097 h 9710532"/>
              <a:gd name="connsiteX4270" fmla="*/ 17304309 w 18288001"/>
              <a:gd name="connsiteY4270" fmla="*/ 4996714 h 9710532"/>
              <a:gd name="connsiteX4271" fmla="*/ 17311233 w 18288001"/>
              <a:gd name="connsiteY4271" fmla="*/ 5005560 h 9710532"/>
              <a:gd name="connsiteX4272" fmla="*/ 17313155 w 18288001"/>
              <a:gd name="connsiteY4272" fmla="*/ 4989789 h 9710532"/>
              <a:gd name="connsiteX4273" fmla="*/ 17307481 w 18288001"/>
              <a:gd name="connsiteY4273" fmla="*/ 4987097 h 9710532"/>
              <a:gd name="connsiteX4274" fmla="*/ 16705693 w 18288001"/>
              <a:gd name="connsiteY4274" fmla="*/ 4983806 h 9710532"/>
              <a:gd name="connsiteX4275" fmla="*/ 16697327 w 18288001"/>
              <a:gd name="connsiteY4275" fmla="*/ 4986786 h 9710532"/>
              <a:gd name="connsiteX4276" fmla="*/ 16695407 w 18288001"/>
              <a:gd name="connsiteY4276" fmla="*/ 5002559 h 9710532"/>
              <a:gd name="connsiteX4277" fmla="*/ 16713100 w 18288001"/>
              <a:gd name="connsiteY4277" fmla="*/ 4988708 h 9710532"/>
              <a:gd name="connsiteX4278" fmla="*/ 16705693 w 18288001"/>
              <a:gd name="connsiteY4278" fmla="*/ 4983806 h 9710532"/>
              <a:gd name="connsiteX4279" fmla="*/ 17074667 w 18288001"/>
              <a:gd name="connsiteY4279" fmla="*/ 4976740 h 9710532"/>
              <a:gd name="connsiteX4280" fmla="*/ 17065823 w 18288001"/>
              <a:gd name="connsiteY4280" fmla="*/ 4983665 h 9710532"/>
              <a:gd name="connsiteX4281" fmla="*/ 17072749 w 18288001"/>
              <a:gd name="connsiteY4281" fmla="*/ 4992512 h 9710532"/>
              <a:gd name="connsiteX4282" fmla="*/ 17081595 w 18288001"/>
              <a:gd name="connsiteY4282" fmla="*/ 4985587 h 9710532"/>
              <a:gd name="connsiteX4283" fmla="*/ 17074667 w 18288001"/>
              <a:gd name="connsiteY4283" fmla="*/ 4976740 h 9710532"/>
              <a:gd name="connsiteX4284" fmla="*/ 17588947 w 18288001"/>
              <a:gd name="connsiteY4284" fmla="*/ 4959367 h 9710532"/>
              <a:gd name="connsiteX4285" fmla="*/ 17580101 w 18288001"/>
              <a:gd name="connsiteY4285" fmla="*/ 4966292 h 9710532"/>
              <a:gd name="connsiteX4286" fmla="*/ 17578181 w 18288001"/>
              <a:gd name="connsiteY4286" fmla="*/ 4982064 h 9710532"/>
              <a:gd name="connsiteX4287" fmla="*/ 17588947 w 18288001"/>
              <a:gd name="connsiteY4287" fmla="*/ 4959367 h 9710532"/>
              <a:gd name="connsiteX4288" fmla="*/ 16982925 w 18288001"/>
              <a:gd name="connsiteY4288" fmla="*/ 4941555 h 9710532"/>
              <a:gd name="connsiteX4289" fmla="*/ 16976531 w 18288001"/>
              <a:gd name="connsiteY4289" fmla="*/ 4944778 h 9710532"/>
              <a:gd name="connsiteX4290" fmla="*/ 16973121 w 18288001"/>
              <a:gd name="connsiteY4290" fmla="*/ 4956364 h 9710532"/>
              <a:gd name="connsiteX4291" fmla="*/ 16988887 w 18288001"/>
              <a:gd name="connsiteY4291" fmla="*/ 4958288 h 9710532"/>
              <a:gd name="connsiteX4292" fmla="*/ 16997735 w 18288001"/>
              <a:gd name="connsiteY4292" fmla="*/ 4951363 h 9710532"/>
              <a:gd name="connsiteX4293" fmla="*/ 16982925 w 18288001"/>
              <a:gd name="connsiteY4293" fmla="*/ 4941555 h 9710532"/>
              <a:gd name="connsiteX4294" fmla="*/ 17046971 w 18288001"/>
              <a:gd name="connsiteY4294" fmla="*/ 4941355 h 9710532"/>
              <a:gd name="connsiteX4295" fmla="*/ 17045049 w 18288001"/>
              <a:gd name="connsiteY4295" fmla="*/ 4957126 h 9710532"/>
              <a:gd name="connsiteX4296" fmla="*/ 17062739 w 18288001"/>
              <a:gd name="connsiteY4296" fmla="*/ 4943278 h 9710532"/>
              <a:gd name="connsiteX4297" fmla="*/ 17046971 w 18288001"/>
              <a:gd name="connsiteY4297" fmla="*/ 4941355 h 9710532"/>
              <a:gd name="connsiteX4298" fmla="*/ 17311995 w 18288001"/>
              <a:gd name="connsiteY4298" fmla="*/ 4933629 h 9710532"/>
              <a:gd name="connsiteX4299" fmla="*/ 17307571 w 18288001"/>
              <a:gd name="connsiteY4299" fmla="*/ 4937092 h 9710532"/>
              <a:gd name="connsiteX4300" fmla="*/ 17294301 w 18288001"/>
              <a:gd name="connsiteY4300" fmla="*/ 4947479 h 9710532"/>
              <a:gd name="connsiteX4301" fmla="*/ 17301227 w 18288001"/>
              <a:gd name="connsiteY4301" fmla="*/ 4956327 h 9710532"/>
              <a:gd name="connsiteX4302" fmla="*/ 17310071 w 18288001"/>
              <a:gd name="connsiteY4302" fmla="*/ 4949402 h 9710532"/>
              <a:gd name="connsiteX4303" fmla="*/ 17311995 w 18288001"/>
              <a:gd name="connsiteY4303" fmla="*/ 4933629 h 9710532"/>
              <a:gd name="connsiteX4304" fmla="*/ 17104571 w 18288001"/>
              <a:gd name="connsiteY4304" fmla="*/ 4928366 h 9710532"/>
              <a:gd name="connsiteX4305" fmla="*/ 17096205 w 18288001"/>
              <a:gd name="connsiteY4305" fmla="*/ 4931346 h 9710532"/>
              <a:gd name="connsiteX4306" fmla="*/ 17103129 w 18288001"/>
              <a:gd name="connsiteY4306" fmla="*/ 4940195 h 9710532"/>
              <a:gd name="connsiteX4307" fmla="*/ 17110053 w 18288001"/>
              <a:gd name="connsiteY4307" fmla="*/ 4949041 h 9710532"/>
              <a:gd name="connsiteX4308" fmla="*/ 17111977 w 18288001"/>
              <a:gd name="connsiteY4308" fmla="*/ 4933269 h 9710532"/>
              <a:gd name="connsiteX4309" fmla="*/ 17104571 w 18288001"/>
              <a:gd name="connsiteY4309" fmla="*/ 4928366 h 9710532"/>
              <a:gd name="connsiteX4310" fmla="*/ 17161209 w 18288001"/>
              <a:gd name="connsiteY4310" fmla="*/ 4923263 h 9710532"/>
              <a:gd name="connsiteX4311" fmla="*/ 17168135 w 18288001"/>
              <a:gd name="connsiteY4311" fmla="*/ 4932109 h 9710532"/>
              <a:gd name="connsiteX4312" fmla="*/ 17176981 w 18288001"/>
              <a:gd name="connsiteY4312" fmla="*/ 4925184 h 9710532"/>
              <a:gd name="connsiteX4313" fmla="*/ 16721264 w 18288001"/>
              <a:gd name="connsiteY4313" fmla="*/ 4921680 h 9710532"/>
              <a:gd name="connsiteX4314" fmla="*/ 16696164 w 18288001"/>
              <a:gd name="connsiteY4314" fmla="*/ 4930627 h 9710532"/>
              <a:gd name="connsiteX4315" fmla="*/ 16716939 w 18288001"/>
              <a:gd name="connsiteY4315" fmla="*/ 4957168 h 9710532"/>
              <a:gd name="connsiteX4316" fmla="*/ 16743480 w 18288001"/>
              <a:gd name="connsiteY4316" fmla="*/ 4936391 h 9710532"/>
              <a:gd name="connsiteX4317" fmla="*/ 16721264 w 18288001"/>
              <a:gd name="connsiteY4317" fmla="*/ 4921680 h 9710532"/>
              <a:gd name="connsiteX4318" fmla="*/ 17224673 w 18288001"/>
              <a:gd name="connsiteY4318" fmla="*/ 4894984 h 9710532"/>
              <a:gd name="connsiteX4319" fmla="*/ 17216069 w 18288001"/>
              <a:gd name="connsiteY4319" fmla="*/ 4899938 h 9710532"/>
              <a:gd name="connsiteX4320" fmla="*/ 17214865 w 18288001"/>
              <a:gd name="connsiteY4320" fmla="*/ 4909792 h 9710532"/>
              <a:gd name="connsiteX4321" fmla="*/ 17226217 w 18288001"/>
              <a:gd name="connsiteY4321" fmla="*/ 4915177 h 9710532"/>
              <a:gd name="connsiteX4322" fmla="*/ 17243909 w 18288001"/>
              <a:gd name="connsiteY4322" fmla="*/ 4901327 h 9710532"/>
              <a:gd name="connsiteX4323" fmla="*/ 17224673 w 18288001"/>
              <a:gd name="connsiteY4323" fmla="*/ 4894984 h 9710532"/>
              <a:gd name="connsiteX4324" fmla="*/ 17310355 w 18288001"/>
              <a:gd name="connsiteY4324" fmla="*/ 4881413 h 9710532"/>
              <a:gd name="connsiteX4325" fmla="*/ 17301989 w 18288001"/>
              <a:gd name="connsiteY4325" fmla="*/ 4884396 h 9710532"/>
              <a:gd name="connsiteX4326" fmla="*/ 17308913 w 18288001"/>
              <a:gd name="connsiteY4326" fmla="*/ 4893241 h 9710532"/>
              <a:gd name="connsiteX4327" fmla="*/ 17315839 w 18288001"/>
              <a:gd name="connsiteY4327" fmla="*/ 4902087 h 9710532"/>
              <a:gd name="connsiteX4328" fmla="*/ 17317759 w 18288001"/>
              <a:gd name="connsiteY4328" fmla="*/ 4886317 h 9710532"/>
              <a:gd name="connsiteX4329" fmla="*/ 17310355 w 18288001"/>
              <a:gd name="connsiteY4329" fmla="*/ 4881413 h 9710532"/>
              <a:gd name="connsiteX4330" fmla="*/ 17695101 w 18288001"/>
              <a:gd name="connsiteY4330" fmla="*/ 4876269 h 9710532"/>
              <a:gd name="connsiteX4331" fmla="*/ 17686257 w 18288001"/>
              <a:gd name="connsiteY4331" fmla="*/ 4883193 h 9710532"/>
              <a:gd name="connsiteX4332" fmla="*/ 17693179 w 18288001"/>
              <a:gd name="connsiteY4332" fmla="*/ 4892041 h 9710532"/>
              <a:gd name="connsiteX4333" fmla="*/ 17702027 w 18288001"/>
              <a:gd name="connsiteY4333" fmla="*/ 4885116 h 9710532"/>
              <a:gd name="connsiteX4334" fmla="*/ 17695101 w 18288001"/>
              <a:gd name="connsiteY4334" fmla="*/ 4876269 h 9710532"/>
              <a:gd name="connsiteX4335" fmla="*/ 16838867 w 18288001"/>
              <a:gd name="connsiteY4335" fmla="*/ 4875988 h 9710532"/>
              <a:gd name="connsiteX4336" fmla="*/ 16836943 w 18288001"/>
              <a:gd name="connsiteY4336" fmla="*/ 4891761 h 9710532"/>
              <a:gd name="connsiteX4337" fmla="*/ 16870409 w 18288001"/>
              <a:gd name="connsiteY4337" fmla="*/ 4879833 h 9710532"/>
              <a:gd name="connsiteX4338" fmla="*/ 16838867 w 18288001"/>
              <a:gd name="connsiteY4338" fmla="*/ 4875988 h 9710532"/>
              <a:gd name="connsiteX4339" fmla="*/ 16961951 w 18288001"/>
              <a:gd name="connsiteY4339" fmla="*/ 4850972 h 9710532"/>
              <a:gd name="connsiteX4340" fmla="*/ 16953105 w 18288001"/>
              <a:gd name="connsiteY4340" fmla="*/ 4857898 h 9710532"/>
              <a:gd name="connsiteX4341" fmla="*/ 16963713 w 18288001"/>
              <a:gd name="connsiteY4341" fmla="*/ 4862930 h 9710532"/>
              <a:gd name="connsiteX4342" fmla="*/ 16964291 w 18288001"/>
              <a:gd name="connsiteY4342" fmla="*/ 4862478 h 9710532"/>
              <a:gd name="connsiteX4343" fmla="*/ 17010225 w 18288001"/>
              <a:gd name="connsiteY4343" fmla="*/ 4848852 h 9710532"/>
              <a:gd name="connsiteX4344" fmla="*/ 16993493 w 18288001"/>
              <a:gd name="connsiteY4344" fmla="*/ 4854815 h 9710532"/>
              <a:gd name="connsiteX4345" fmla="*/ 17016187 w 18288001"/>
              <a:gd name="connsiteY4345" fmla="*/ 4865583 h 9710532"/>
              <a:gd name="connsiteX4346" fmla="*/ 17025033 w 18288001"/>
              <a:gd name="connsiteY4346" fmla="*/ 4858658 h 9710532"/>
              <a:gd name="connsiteX4347" fmla="*/ 17010225 w 18288001"/>
              <a:gd name="connsiteY4347" fmla="*/ 4848852 h 9710532"/>
              <a:gd name="connsiteX4348" fmla="*/ 17467385 w 18288001"/>
              <a:gd name="connsiteY4348" fmla="*/ 4840525 h 9710532"/>
              <a:gd name="connsiteX4349" fmla="*/ 17456617 w 18288001"/>
              <a:gd name="connsiteY4349" fmla="*/ 4863222 h 9710532"/>
              <a:gd name="connsiteX4350" fmla="*/ 17474309 w 18288001"/>
              <a:gd name="connsiteY4350" fmla="*/ 4849371 h 9710532"/>
              <a:gd name="connsiteX4351" fmla="*/ 17483155 w 18288001"/>
              <a:gd name="connsiteY4351" fmla="*/ 4842447 h 9710532"/>
              <a:gd name="connsiteX4352" fmla="*/ 17091961 w 18288001"/>
              <a:gd name="connsiteY4352" fmla="*/ 4834802 h 9710532"/>
              <a:gd name="connsiteX4353" fmla="*/ 17083115 w 18288001"/>
              <a:gd name="connsiteY4353" fmla="*/ 4841726 h 9710532"/>
              <a:gd name="connsiteX4354" fmla="*/ 17098887 w 18288001"/>
              <a:gd name="connsiteY4354" fmla="*/ 4843647 h 9710532"/>
              <a:gd name="connsiteX4355" fmla="*/ 17116581 w 18288001"/>
              <a:gd name="connsiteY4355" fmla="*/ 4829798 h 9710532"/>
              <a:gd name="connsiteX4356" fmla="*/ 17107731 w 18288001"/>
              <a:gd name="connsiteY4356" fmla="*/ 4836723 h 9710532"/>
              <a:gd name="connsiteX4357" fmla="*/ 17119081 w 18288001"/>
              <a:gd name="connsiteY4357" fmla="*/ 4842106 h 9710532"/>
              <a:gd name="connsiteX4358" fmla="*/ 17116581 w 18288001"/>
              <a:gd name="connsiteY4358" fmla="*/ 4829798 h 9710532"/>
              <a:gd name="connsiteX4359" fmla="*/ 17669323 w 18288001"/>
              <a:gd name="connsiteY4359" fmla="*/ 4825114 h 9710532"/>
              <a:gd name="connsiteX4360" fmla="*/ 17707789 w 18288001"/>
              <a:gd name="connsiteY4360" fmla="*/ 4837802 h 9710532"/>
              <a:gd name="connsiteX4361" fmla="*/ 17685095 w 18288001"/>
              <a:gd name="connsiteY4361" fmla="*/ 4827036 h 9710532"/>
              <a:gd name="connsiteX4362" fmla="*/ 17225081 w 18288001"/>
              <a:gd name="connsiteY4362" fmla="*/ 4822602 h 9710532"/>
              <a:gd name="connsiteX4363" fmla="*/ 17224475 w 18288001"/>
              <a:gd name="connsiteY4363" fmla="*/ 4822873 h 9710532"/>
              <a:gd name="connsiteX4364" fmla="*/ 17216337 w 18288001"/>
              <a:gd name="connsiteY4364" fmla="*/ 4823041 h 9710532"/>
              <a:gd name="connsiteX4365" fmla="*/ 17213127 w 18288001"/>
              <a:gd name="connsiteY4365" fmla="*/ 4825554 h 9710532"/>
              <a:gd name="connsiteX4366" fmla="*/ 17220049 w 18288001"/>
              <a:gd name="connsiteY4366" fmla="*/ 4834401 h 9710532"/>
              <a:gd name="connsiteX4367" fmla="*/ 17224475 w 18288001"/>
              <a:gd name="connsiteY4367" fmla="*/ 4830938 h 9710532"/>
              <a:gd name="connsiteX4368" fmla="*/ 17228899 w 18288001"/>
              <a:gd name="connsiteY4368" fmla="*/ 4827476 h 9710532"/>
              <a:gd name="connsiteX4369" fmla="*/ 17253515 w 18288001"/>
              <a:gd name="connsiteY4369" fmla="*/ 4822472 h 9710532"/>
              <a:gd name="connsiteX4370" fmla="*/ 17248131 w 18288001"/>
              <a:gd name="connsiteY4370" fmla="*/ 4833821 h 9710532"/>
              <a:gd name="connsiteX4371" fmla="*/ 17256015 w 18288001"/>
              <a:gd name="connsiteY4371" fmla="*/ 4834782 h 9710532"/>
              <a:gd name="connsiteX4372" fmla="*/ 17253515 w 18288001"/>
              <a:gd name="connsiteY4372" fmla="*/ 4822472 h 9710532"/>
              <a:gd name="connsiteX4373" fmla="*/ 17181585 w 18288001"/>
              <a:gd name="connsiteY4373" fmla="*/ 4821712 h 9710532"/>
              <a:gd name="connsiteX4374" fmla="*/ 17156967 w 18288001"/>
              <a:gd name="connsiteY4374" fmla="*/ 4826716 h 9710532"/>
              <a:gd name="connsiteX4375" fmla="*/ 17132347 w 18288001"/>
              <a:gd name="connsiteY4375" fmla="*/ 4831719 h 9710532"/>
              <a:gd name="connsiteX4376" fmla="*/ 17172735 w 18288001"/>
              <a:gd name="connsiteY4376" fmla="*/ 4828637 h 9710532"/>
              <a:gd name="connsiteX4377" fmla="*/ 17381023 w 18288001"/>
              <a:gd name="connsiteY4377" fmla="*/ 4793992 h 9710532"/>
              <a:gd name="connsiteX4378" fmla="*/ 17376601 w 18288001"/>
              <a:gd name="connsiteY4378" fmla="*/ 4797454 h 9710532"/>
              <a:gd name="connsiteX4379" fmla="*/ 17383525 w 18288001"/>
              <a:gd name="connsiteY4379" fmla="*/ 4806301 h 9710532"/>
              <a:gd name="connsiteX4380" fmla="*/ 17388907 w 18288001"/>
              <a:gd name="connsiteY4380" fmla="*/ 4794954 h 9710532"/>
              <a:gd name="connsiteX4381" fmla="*/ 17381023 w 18288001"/>
              <a:gd name="connsiteY4381" fmla="*/ 4793992 h 9710532"/>
              <a:gd name="connsiteX4382" fmla="*/ 17603157 w 18288001"/>
              <a:gd name="connsiteY4382" fmla="*/ 4777040 h 9710532"/>
              <a:gd name="connsiteX4383" fmla="*/ 17618929 w 18288001"/>
              <a:gd name="connsiteY4383" fmla="*/ 4778962 h 9710532"/>
              <a:gd name="connsiteX4384" fmla="*/ 17610083 w 18288001"/>
              <a:gd name="connsiteY4384" fmla="*/ 4785888 h 9710532"/>
              <a:gd name="connsiteX4385" fmla="*/ 17689801 w 18288001"/>
              <a:gd name="connsiteY4385" fmla="*/ 4774811 h 9710532"/>
              <a:gd name="connsiteX4386" fmla="*/ 17675087 w 18288001"/>
              <a:gd name="connsiteY4386" fmla="*/ 4777800 h 9710532"/>
              <a:gd name="connsiteX4387" fmla="*/ 17689953 w 18288001"/>
              <a:gd name="connsiteY4387" fmla="*/ 4779611 h 9710532"/>
              <a:gd name="connsiteX4388" fmla="*/ 17689899 w 18288001"/>
              <a:gd name="connsiteY4388" fmla="*/ 4779544 h 9710532"/>
              <a:gd name="connsiteX4389" fmla="*/ 18196291 w 18288001"/>
              <a:gd name="connsiteY4389" fmla="*/ 4769275 h 9710532"/>
              <a:gd name="connsiteX4390" fmla="*/ 18185523 w 18288001"/>
              <a:gd name="connsiteY4390" fmla="*/ 4791971 h 9710532"/>
              <a:gd name="connsiteX4391" fmla="*/ 18178597 w 18288001"/>
              <a:gd name="connsiteY4391" fmla="*/ 4783123 h 9710532"/>
              <a:gd name="connsiteX4392" fmla="*/ 17980499 w 18288001"/>
              <a:gd name="connsiteY4392" fmla="*/ 4766992 h 9710532"/>
              <a:gd name="connsiteX4393" fmla="*/ 17983003 w 18288001"/>
              <a:gd name="connsiteY4393" fmla="*/ 4779302 h 9710532"/>
              <a:gd name="connsiteX4394" fmla="*/ 17971653 w 18288001"/>
              <a:gd name="connsiteY4394" fmla="*/ 4773919 h 9710532"/>
              <a:gd name="connsiteX4395" fmla="*/ 17452403 w 18288001"/>
              <a:gd name="connsiteY4395" fmla="*/ 4766418 h 9710532"/>
              <a:gd name="connsiteX4396" fmla="*/ 17452185 w 18288001"/>
              <a:gd name="connsiteY4396" fmla="*/ 4766435 h 9710532"/>
              <a:gd name="connsiteX4397" fmla="*/ 17452373 w 18288001"/>
              <a:gd name="connsiteY4397" fmla="*/ 4766673 h 9710532"/>
              <a:gd name="connsiteX4398" fmla="*/ 17480451 w 18288001"/>
              <a:gd name="connsiteY4398" fmla="*/ 4766094 h 9710532"/>
              <a:gd name="connsiteX4399" fmla="*/ 17468143 w 18288001"/>
              <a:gd name="connsiteY4399" fmla="*/ 4768595 h 9710532"/>
              <a:gd name="connsiteX4400" fmla="*/ 17459299 w 18288001"/>
              <a:gd name="connsiteY4400" fmla="*/ 4775520 h 9710532"/>
              <a:gd name="connsiteX4401" fmla="*/ 17473147 w 18288001"/>
              <a:gd name="connsiteY4401" fmla="*/ 4793212 h 9710532"/>
              <a:gd name="connsiteX4402" fmla="*/ 17490839 w 18288001"/>
              <a:gd name="connsiteY4402" fmla="*/ 4779362 h 9710532"/>
              <a:gd name="connsiteX4403" fmla="*/ 17480451 w 18288001"/>
              <a:gd name="connsiteY4403" fmla="*/ 4766094 h 9710532"/>
              <a:gd name="connsiteX4404" fmla="*/ 17492399 w 18288001"/>
              <a:gd name="connsiteY4404" fmla="*/ 4763419 h 9710532"/>
              <a:gd name="connsiteX4405" fmla="*/ 17492761 w 18288001"/>
              <a:gd name="connsiteY4405" fmla="*/ 4763589 h 9710532"/>
              <a:gd name="connsiteX4406" fmla="*/ 17492971 w 18288001"/>
              <a:gd name="connsiteY4406" fmla="*/ 4763424 h 9710532"/>
              <a:gd name="connsiteX4407" fmla="*/ 17630533 w 18288001"/>
              <a:gd name="connsiteY4407" fmla="*/ 4757333 h 9710532"/>
              <a:gd name="connsiteX4408" fmla="*/ 17624311 w 18288001"/>
              <a:gd name="connsiteY4408" fmla="*/ 4759550 h 9710532"/>
              <a:gd name="connsiteX4409" fmla="*/ 17607581 w 18288001"/>
              <a:gd name="connsiteY4409" fmla="*/ 4765514 h 9710532"/>
              <a:gd name="connsiteX4410" fmla="*/ 17595273 w 18288001"/>
              <a:gd name="connsiteY4410" fmla="*/ 4768017 h 9710532"/>
              <a:gd name="connsiteX4411" fmla="*/ 17588259 w 18288001"/>
              <a:gd name="connsiteY4411" fmla="*/ 4764688 h 9710532"/>
              <a:gd name="connsiteX4412" fmla="*/ 17555841 w 18288001"/>
              <a:gd name="connsiteY4412" fmla="*/ 4771277 h 9710532"/>
              <a:gd name="connsiteX4413" fmla="*/ 17535651 w 18288001"/>
              <a:gd name="connsiteY4413" fmla="*/ 4772819 h 9710532"/>
              <a:gd name="connsiteX4414" fmla="*/ 17519881 w 18288001"/>
              <a:gd name="connsiteY4414" fmla="*/ 4770896 h 9710532"/>
              <a:gd name="connsiteX4415" fmla="*/ 17504107 w 18288001"/>
              <a:gd name="connsiteY4415" fmla="*/ 4768975 h 9710532"/>
              <a:gd name="connsiteX4416" fmla="*/ 17506613 w 18288001"/>
              <a:gd name="connsiteY4416" fmla="*/ 4781283 h 9710532"/>
              <a:gd name="connsiteX4417" fmla="*/ 17522381 w 18288001"/>
              <a:gd name="connsiteY4417" fmla="*/ 4783206 h 9710532"/>
              <a:gd name="connsiteX4418" fmla="*/ 17542575 w 18288001"/>
              <a:gd name="connsiteY4418" fmla="*/ 4781663 h 9710532"/>
              <a:gd name="connsiteX4419" fmla="*/ 17569693 w 18288001"/>
              <a:gd name="connsiteY4419" fmla="*/ 4788971 h 9710532"/>
              <a:gd name="connsiteX4420" fmla="*/ 17576619 w 18288001"/>
              <a:gd name="connsiteY4420" fmla="*/ 4797814 h 9710532"/>
              <a:gd name="connsiteX4421" fmla="*/ 17567771 w 18288001"/>
              <a:gd name="connsiteY4421" fmla="*/ 4804740 h 9710532"/>
              <a:gd name="connsiteX4422" fmla="*/ 17543155 w 18288001"/>
              <a:gd name="connsiteY4422" fmla="*/ 4809744 h 9710532"/>
              <a:gd name="connsiteX4423" fmla="*/ 17518283 w 18288001"/>
              <a:gd name="connsiteY4423" fmla="*/ 4814799 h 9710532"/>
              <a:gd name="connsiteX4424" fmla="*/ 17536813 w 18288001"/>
              <a:gd name="connsiteY4424" fmla="*/ 4820912 h 9710532"/>
              <a:gd name="connsiteX4425" fmla="*/ 17515657 w 18288001"/>
              <a:gd name="connsiteY4425" fmla="*/ 4830340 h 9710532"/>
              <a:gd name="connsiteX4426" fmla="*/ 17517533 w 18288001"/>
              <a:gd name="connsiteY4426" fmla="*/ 4814952 h 9710532"/>
              <a:gd name="connsiteX4427" fmla="*/ 17493919 w 18288001"/>
              <a:gd name="connsiteY4427" fmla="*/ 4819750 h 9710532"/>
              <a:gd name="connsiteX4428" fmla="*/ 17509695 w 18288001"/>
              <a:gd name="connsiteY4428" fmla="*/ 4821671 h 9710532"/>
              <a:gd name="connsiteX4429" fmla="*/ 17500845 w 18288001"/>
              <a:gd name="connsiteY4429" fmla="*/ 4828597 h 9710532"/>
              <a:gd name="connsiteX4430" fmla="*/ 17498925 w 18288001"/>
              <a:gd name="connsiteY4430" fmla="*/ 4844368 h 9710532"/>
              <a:gd name="connsiteX4431" fmla="*/ 17522583 w 18288001"/>
              <a:gd name="connsiteY4431" fmla="*/ 4847251 h 9710532"/>
              <a:gd name="connsiteX4432" fmla="*/ 17541233 w 18288001"/>
              <a:gd name="connsiteY4432" fmla="*/ 4825513 h 9710532"/>
              <a:gd name="connsiteX4433" fmla="*/ 17573673 w 18288001"/>
              <a:gd name="connsiteY4433" fmla="*/ 4813952 h 9710532"/>
              <a:gd name="connsiteX4434" fmla="*/ 17573737 w 18288001"/>
              <a:gd name="connsiteY4434" fmla="*/ 4813406 h 9710532"/>
              <a:gd name="connsiteX4435" fmla="*/ 17574059 w 18288001"/>
              <a:gd name="connsiteY4435" fmla="*/ 4813814 h 9710532"/>
              <a:gd name="connsiteX4436" fmla="*/ 17574699 w 18288001"/>
              <a:gd name="connsiteY4436" fmla="*/ 4813587 h 9710532"/>
              <a:gd name="connsiteX4437" fmla="*/ 17578159 w 18288001"/>
              <a:gd name="connsiteY4437" fmla="*/ 4818009 h 9710532"/>
              <a:gd name="connsiteX4438" fmla="*/ 17577005 w 18288001"/>
              <a:gd name="connsiteY4438" fmla="*/ 4818244 h 9710532"/>
              <a:gd name="connsiteX4439" fmla="*/ 17571819 w 18288001"/>
              <a:gd name="connsiteY4439" fmla="*/ 4829177 h 9710532"/>
              <a:gd name="connsiteX4440" fmla="*/ 17572777 w 18288001"/>
              <a:gd name="connsiteY4440" fmla="*/ 4821292 h 9710532"/>
              <a:gd name="connsiteX4441" fmla="*/ 17573051 w 18288001"/>
              <a:gd name="connsiteY4441" fmla="*/ 4819049 h 9710532"/>
              <a:gd name="connsiteX4442" fmla="*/ 17565853 w 18288001"/>
              <a:gd name="connsiteY4442" fmla="*/ 4820511 h 9710532"/>
              <a:gd name="connsiteX4443" fmla="*/ 17563931 w 18288001"/>
              <a:gd name="connsiteY4443" fmla="*/ 4836282 h 9710532"/>
              <a:gd name="connsiteX4444" fmla="*/ 17576239 w 18288001"/>
              <a:gd name="connsiteY4444" fmla="*/ 4833779 h 9710532"/>
              <a:gd name="connsiteX4445" fmla="*/ 17597393 w 18288001"/>
              <a:gd name="connsiteY4445" fmla="*/ 4824354 h 9710532"/>
              <a:gd name="connsiteX4446" fmla="*/ 17599315 w 18288001"/>
              <a:gd name="connsiteY4446" fmla="*/ 4808582 h 9710532"/>
              <a:gd name="connsiteX4447" fmla="*/ 17608161 w 18288001"/>
              <a:gd name="connsiteY4447" fmla="*/ 4801659 h 9710532"/>
              <a:gd name="connsiteX4448" fmla="*/ 17636621 w 18288001"/>
              <a:gd name="connsiteY4448" fmla="*/ 4765111 h 9710532"/>
              <a:gd name="connsiteX4449" fmla="*/ 18288001 w 18288001"/>
              <a:gd name="connsiteY4449" fmla="*/ 4754551 h 9710532"/>
              <a:gd name="connsiteX4450" fmla="*/ 18288001 w 18288001"/>
              <a:gd name="connsiteY4450" fmla="*/ 4758857 h 9710532"/>
              <a:gd name="connsiteX4451" fmla="*/ 18285911 w 18288001"/>
              <a:gd name="connsiteY4451" fmla="*/ 4756187 h 9710532"/>
              <a:gd name="connsiteX4452" fmla="*/ 18037623 w 18288001"/>
              <a:gd name="connsiteY4452" fmla="*/ 4749882 h 9710532"/>
              <a:gd name="connsiteX4453" fmla="*/ 18045509 w 18288001"/>
              <a:gd name="connsiteY4453" fmla="*/ 4750844 h 9710532"/>
              <a:gd name="connsiteX4454" fmla="*/ 18053393 w 18288001"/>
              <a:gd name="connsiteY4454" fmla="*/ 4751803 h 9710532"/>
              <a:gd name="connsiteX4455" fmla="*/ 18019929 w 18288001"/>
              <a:gd name="connsiteY4455" fmla="*/ 4763732 h 9710532"/>
              <a:gd name="connsiteX4456" fmla="*/ 18003197 w 18288001"/>
              <a:gd name="connsiteY4456" fmla="*/ 4769697 h 9710532"/>
              <a:gd name="connsiteX4457" fmla="*/ 17995311 w 18288001"/>
              <a:gd name="connsiteY4457" fmla="*/ 4768737 h 9710532"/>
              <a:gd name="connsiteX4458" fmla="*/ 18028775 w 18288001"/>
              <a:gd name="connsiteY4458" fmla="*/ 4756807 h 9710532"/>
              <a:gd name="connsiteX4459" fmla="*/ 17949919 w 18288001"/>
              <a:gd name="connsiteY4459" fmla="*/ 4747202 h 9710532"/>
              <a:gd name="connsiteX4460" fmla="*/ 17964731 w 18288001"/>
              <a:gd name="connsiteY4460" fmla="*/ 4757007 h 9710532"/>
              <a:gd name="connsiteX4461" fmla="*/ 17955885 w 18288001"/>
              <a:gd name="connsiteY4461" fmla="*/ 4763931 h 9710532"/>
              <a:gd name="connsiteX4462" fmla="*/ 17932231 w 18288001"/>
              <a:gd name="connsiteY4462" fmla="*/ 4761050 h 9710532"/>
              <a:gd name="connsiteX4463" fmla="*/ 17883955 w 18288001"/>
              <a:gd name="connsiteY4463" fmla="*/ 4763172 h 9710532"/>
              <a:gd name="connsiteX4464" fmla="*/ 17885853 w 18288001"/>
              <a:gd name="connsiteY4464" fmla="*/ 4759903 h 9710532"/>
              <a:gd name="connsiteX4465" fmla="*/ 17908571 w 18288001"/>
              <a:gd name="connsiteY4465" fmla="*/ 4758170 h 9710532"/>
              <a:gd name="connsiteX4466" fmla="*/ 17933189 w 18288001"/>
              <a:gd name="connsiteY4466" fmla="*/ 4753165 h 9710532"/>
              <a:gd name="connsiteX4467" fmla="*/ 17949919 w 18288001"/>
              <a:gd name="connsiteY4467" fmla="*/ 4747202 h 9710532"/>
              <a:gd name="connsiteX4468" fmla="*/ 17658343 w 18288001"/>
              <a:gd name="connsiteY4468" fmla="*/ 4743752 h 9710532"/>
              <a:gd name="connsiteX4469" fmla="*/ 17664647 w 18288001"/>
              <a:gd name="connsiteY4469" fmla="*/ 4749162 h 9710532"/>
              <a:gd name="connsiteX4470" fmla="*/ 17666621 w 18288001"/>
              <a:gd name="connsiteY4470" fmla="*/ 4748760 h 9710532"/>
              <a:gd name="connsiteX4471" fmla="*/ 17685855 w 18288001"/>
              <a:gd name="connsiteY4471" fmla="*/ 4755107 h 9710532"/>
              <a:gd name="connsiteX4472" fmla="*/ 17689377 w 18288001"/>
              <a:gd name="connsiteY4472" fmla="*/ 4754391 h 9710532"/>
              <a:gd name="connsiteX4473" fmla="*/ 17689319 w 18288001"/>
              <a:gd name="connsiteY4473" fmla="*/ 4751463 h 9710532"/>
              <a:gd name="connsiteX4474" fmla="*/ 17690223 w 18288001"/>
              <a:gd name="connsiteY4474" fmla="*/ 4747634 h 9710532"/>
              <a:gd name="connsiteX4475" fmla="*/ 18174557 w 18288001"/>
              <a:gd name="connsiteY4475" fmla="*/ 4742557 h 9710532"/>
              <a:gd name="connsiteX4476" fmla="*/ 18181483 w 18288001"/>
              <a:gd name="connsiteY4476" fmla="*/ 4751403 h 9710532"/>
              <a:gd name="connsiteX4477" fmla="*/ 18165711 w 18288001"/>
              <a:gd name="connsiteY4477" fmla="*/ 4749483 h 9710532"/>
              <a:gd name="connsiteX4478" fmla="*/ 18174557 w 18288001"/>
              <a:gd name="connsiteY4478" fmla="*/ 4742557 h 9710532"/>
              <a:gd name="connsiteX4479" fmla="*/ 17647389 w 18288001"/>
              <a:gd name="connsiteY4479" fmla="*/ 4742416 h 9710532"/>
              <a:gd name="connsiteX4480" fmla="*/ 17649079 w 18288001"/>
              <a:gd name="connsiteY4480" fmla="*/ 4744575 h 9710532"/>
              <a:gd name="connsiteX4481" fmla="*/ 17657975 w 18288001"/>
              <a:gd name="connsiteY4481" fmla="*/ 4743706 h 9710532"/>
              <a:gd name="connsiteX4482" fmla="*/ 17493431 w 18288001"/>
              <a:gd name="connsiteY4482" fmla="*/ 4741667 h 9710532"/>
              <a:gd name="connsiteX4483" fmla="*/ 17483523 w 18288001"/>
              <a:gd name="connsiteY4483" fmla="*/ 4746398 h 9710532"/>
              <a:gd name="connsiteX4484" fmla="*/ 17493723 w 18288001"/>
              <a:gd name="connsiteY4484" fmla="*/ 4747642 h 9710532"/>
              <a:gd name="connsiteX4485" fmla="*/ 17502337 w 18288001"/>
              <a:gd name="connsiteY4485" fmla="*/ 4745892 h 9710532"/>
              <a:gd name="connsiteX4486" fmla="*/ 17593633 w 18288001"/>
              <a:gd name="connsiteY4486" fmla="*/ 4715799 h 9710532"/>
              <a:gd name="connsiteX4487" fmla="*/ 17585267 w 18288001"/>
              <a:gd name="connsiteY4487" fmla="*/ 4718781 h 9710532"/>
              <a:gd name="connsiteX4488" fmla="*/ 17579685 w 18288001"/>
              <a:gd name="connsiteY4488" fmla="*/ 4723152 h 9710532"/>
              <a:gd name="connsiteX4489" fmla="*/ 17585265 w 18288001"/>
              <a:gd name="connsiteY4489" fmla="*/ 4726845 h 9710532"/>
              <a:gd name="connsiteX4490" fmla="*/ 17601997 w 18288001"/>
              <a:gd name="connsiteY4490" fmla="*/ 4720881 h 9710532"/>
              <a:gd name="connsiteX4491" fmla="*/ 17602069 w 18288001"/>
              <a:gd name="connsiteY4491" fmla="*/ 4720828 h 9710532"/>
              <a:gd name="connsiteX4492" fmla="*/ 17601039 w 18288001"/>
              <a:gd name="connsiteY4492" fmla="*/ 4720703 h 9710532"/>
              <a:gd name="connsiteX4493" fmla="*/ 17593633 w 18288001"/>
              <a:gd name="connsiteY4493" fmla="*/ 4715799 h 9710532"/>
              <a:gd name="connsiteX4494" fmla="*/ 17508593 w 18288001"/>
              <a:gd name="connsiteY4494" fmla="*/ 4715370 h 9710532"/>
              <a:gd name="connsiteX4495" fmla="*/ 17512375 w 18288001"/>
              <a:gd name="connsiteY4495" fmla="*/ 4733971 h 9710532"/>
              <a:gd name="connsiteX4496" fmla="*/ 17531607 w 18288001"/>
              <a:gd name="connsiteY4496" fmla="*/ 4740315 h 9710532"/>
              <a:gd name="connsiteX4497" fmla="*/ 17545835 w 18288001"/>
              <a:gd name="connsiteY4497" fmla="*/ 4722042 h 9710532"/>
              <a:gd name="connsiteX4498" fmla="*/ 17548757 w 18288001"/>
              <a:gd name="connsiteY4498" fmla="*/ 4719755 h 9710532"/>
              <a:gd name="connsiteX4499" fmla="*/ 17533531 w 18288001"/>
              <a:gd name="connsiteY4499" fmla="*/ 4716480 h 9710532"/>
              <a:gd name="connsiteX4500" fmla="*/ 17814705 w 18288001"/>
              <a:gd name="connsiteY4500" fmla="*/ 4682776 h 9710532"/>
              <a:gd name="connsiteX4501" fmla="*/ 17813997 w 18288001"/>
              <a:gd name="connsiteY4501" fmla="*/ 4682919 h 9710532"/>
              <a:gd name="connsiteX4502" fmla="*/ 17814397 w 18288001"/>
              <a:gd name="connsiteY4502" fmla="*/ 4683426 h 9710532"/>
              <a:gd name="connsiteX4503" fmla="*/ 17575259 w 18288001"/>
              <a:gd name="connsiteY4503" fmla="*/ 4669546 h 9710532"/>
              <a:gd name="connsiteX4504" fmla="*/ 17561991 w 18288001"/>
              <a:gd name="connsiteY4504" fmla="*/ 4679934 h 9710532"/>
              <a:gd name="connsiteX4505" fmla="*/ 17573339 w 18288001"/>
              <a:gd name="connsiteY4505" fmla="*/ 4685318 h 9710532"/>
              <a:gd name="connsiteX4506" fmla="*/ 17797103 w 18288001"/>
              <a:gd name="connsiteY4506" fmla="*/ 4657485 h 9710532"/>
              <a:gd name="connsiteX4507" fmla="*/ 17780097 w 18288001"/>
              <a:gd name="connsiteY4507" fmla="*/ 4659602 h 9710532"/>
              <a:gd name="connsiteX4508" fmla="*/ 17789507 w 18288001"/>
              <a:gd name="connsiteY4508" fmla="*/ 4659699 h 9710532"/>
              <a:gd name="connsiteX4509" fmla="*/ 17691857 w 18288001"/>
              <a:gd name="connsiteY4509" fmla="*/ 4656743 h 9710532"/>
              <a:gd name="connsiteX4510" fmla="*/ 17689693 w 18288001"/>
              <a:gd name="connsiteY4510" fmla="*/ 4662045 h 9710532"/>
              <a:gd name="connsiteX4511" fmla="*/ 17697383 w 18288001"/>
              <a:gd name="connsiteY4511" fmla="*/ 4660481 h 9710532"/>
              <a:gd name="connsiteX4512" fmla="*/ 17704365 w 18288001"/>
              <a:gd name="connsiteY4512" fmla="*/ 4661331 h 9710532"/>
              <a:gd name="connsiteX4513" fmla="*/ 17700849 w 18288001"/>
              <a:gd name="connsiteY4513" fmla="*/ 4656839 h 9710532"/>
              <a:gd name="connsiteX4514" fmla="*/ 17691857 w 18288001"/>
              <a:gd name="connsiteY4514" fmla="*/ 4656743 h 9710532"/>
              <a:gd name="connsiteX4515" fmla="*/ 17945677 w 18288001"/>
              <a:gd name="connsiteY4515" fmla="*/ 4650653 h 9710532"/>
              <a:gd name="connsiteX4516" fmla="*/ 17943759 w 18288001"/>
              <a:gd name="connsiteY4516" fmla="*/ 4666426 h 9710532"/>
              <a:gd name="connsiteX4517" fmla="*/ 17936833 w 18288001"/>
              <a:gd name="connsiteY4517" fmla="*/ 4657578 h 9710532"/>
              <a:gd name="connsiteX4518" fmla="*/ 18057997 w 18288001"/>
              <a:gd name="connsiteY4518" fmla="*/ 4648331 h 9710532"/>
              <a:gd name="connsiteX4519" fmla="*/ 18064919 w 18288001"/>
              <a:gd name="connsiteY4519" fmla="*/ 4657178 h 9710532"/>
              <a:gd name="connsiteX4520" fmla="*/ 18052611 w 18288001"/>
              <a:gd name="connsiteY4520" fmla="*/ 4659680 h 9710532"/>
              <a:gd name="connsiteX4521" fmla="*/ 18031457 w 18288001"/>
              <a:gd name="connsiteY4521" fmla="*/ 4669108 h 9710532"/>
              <a:gd name="connsiteX4522" fmla="*/ 17535249 w 18288001"/>
              <a:gd name="connsiteY4522" fmla="*/ 4644729 h 9710532"/>
              <a:gd name="connsiteX4523" fmla="*/ 17521981 w 18288001"/>
              <a:gd name="connsiteY4523" fmla="*/ 4655117 h 9710532"/>
              <a:gd name="connsiteX4524" fmla="*/ 17530197 w 18288001"/>
              <a:gd name="connsiteY4524" fmla="*/ 4665611 h 9710532"/>
              <a:gd name="connsiteX4525" fmla="*/ 17559489 w 18288001"/>
              <a:gd name="connsiteY4525" fmla="*/ 4667625 h 9710532"/>
              <a:gd name="connsiteX4526" fmla="*/ 17560443 w 18288001"/>
              <a:gd name="connsiteY4526" fmla="*/ 4659801 h 9710532"/>
              <a:gd name="connsiteX4527" fmla="*/ 17553523 w 18288001"/>
              <a:gd name="connsiteY4527" fmla="*/ 4658959 h 9710532"/>
              <a:gd name="connsiteX4528" fmla="*/ 17552929 w 18288001"/>
              <a:gd name="connsiteY4528" fmla="*/ 4658496 h 9710532"/>
              <a:gd name="connsiteX4529" fmla="*/ 17552567 w 18288001"/>
              <a:gd name="connsiteY4529" fmla="*/ 4658781 h 9710532"/>
              <a:gd name="connsiteX4530" fmla="*/ 17536793 w 18288001"/>
              <a:gd name="connsiteY4530" fmla="*/ 4656858 h 9710532"/>
              <a:gd name="connsiteX4531" fmla="*/ 17546419 w 18288001"/>
              <a:gd name="connsiteY4531" fmla="*/ 4653427 h 9710532"/>
              <a:gd name="connsiteX4532" fmla="*/ 17613523 w 18288001"/>
              <a:gd name="connsiteY4532" fmla="*/ 4626256 h 9710532"/>
              <a:gd name="connsiteX4533" fmla="*/ 17620449 w 18288001"/>
              <a:gd name="connsiteY4533" fmla="*/ 4635102 h 9710532"/>
              <a:gd name="connsiteX4534" fmla="*/ 17611603 w 18288001"/>
              <a:gd name="connsiteY4534" fmla="*/ 4642026 h 9710532"/>
              <a:gd name="connsiteX4535" fmla="*/ 17613523 w 18288001"/>
              <a:gd name="connsiteY4535" fmla="*/ 4626256 h 9710532"/>
              <a:gd name="connsiteX4536" fmla="*/ 17693343 w 18288001"/>
              <a:gd name="connsiteY4536" fmla="*/ 4619912 h 9710532"/>
              <a:gd name="connsiteX4537" fmla="*/ 17709111 w 18288001"/>
              <a:gd name="connsiteY4537" fmla="*/ 4621834 h 9710532"/>
              <a:gd name="connsiteX4538" fmla="*/ 17700267 w 18288001"/>
              <a:gd name="connsiteY4538" fmla="*/ 4628758 h 9710532"/>
              <a:gd name="connsiteX4539" fmla="*/ 18288001 w 18288001"/>
              <a:gd name="connsiteY4539" fmla="*/ 4615157 h 9710532"/>
              <a:gd name="connsiteX4540" fmla="*/ 18288001 w 18288001"/>
              <a:gd name="connsiteY4540" fmla="*/ 4618433 h 9710532"/>
              <a:gd name="connsiteX4541" fmla="*/ 18282051 w 18288001"/>
              <a:gd name="connsiteY4541" fmla="*/ 4615610 h 9710532"/>
              <a:gd name="connsiteX4542" fmla="*/ 17902207 w 18288001"/>
              <a:gd name="connsiteY4542" fmla="*/ 4613347 h 9710532"/>
              <a:gd name="connsiteX4543" fmla="*/ 17909131 w 18288001"/>
              <a:gd name="connsiteY4543" fmla="*/ 4622194 h 9710532"/>
              <a:gd name="connsiteX4544" fmla="*/ 17893363 w 18288001"/>
              <a:gd name="connsiteY4544" fmla="*/ 4620271 h 9710532"/>
              <a:gd name="connsiteX4545" fmla="*/ 17902207 w 18288001"/>
              <a:gd name="connsiteY4545" fmla="*/ 4613347 h 9710532"/>
              <a:gd name="connsiteX4546" fmla="*/ 17799695 w 18288001"/>
              <a:gd name="connsiteY4546" fmla="*/ 4608923 h 9710532"/>
              <a:gd name="connsiteX4547" fmla="*/ 17805103 w 18288001"/>
              <a:gd name="connsiteY4547" fmla="*/ 4615830 h 9710532"/>
              <a:gd name="connsiteX4548" fmla="*/ 17861819 w 18288001"/>
              <a:gd name="connsiteY4548" fmla="*/ 4616430 h 9710532"/>
              <a:gd name="connsiteX4549" fmla="*/ 17877591 w 18288001"/>
              <a:gd name="connsiteY4549" fmla="*/ 4618352 h 9710532"/>
              <a:gd name="connsiteX4550" fmla="*/ 17852973 w 18288001"/>
              <a:gd name="connsiteY4550" fmla="*/ 4623354 h 9710532"/>
              <a:gd name="connsiteX4551" fmla="*/ 17802361 w 18288001"/>
              <a:gd name="connsiteY4551" fmla="*/ 4621102 h 9710532"/>
              <a:gd name="connsiteX4552" fmla="*/ 17797771 w 18288001"/>
              <a:gd name="connsiteY4552" fmla="*/ 4624695 h 9710532"/>
              <a:gd name="connsiteX4553" fmla="*/ 17798233 w 18288001"/>
              <a:gd name="connsiteY4553" fmla="*/ 4620920 h 9710532"/>
              <a:gd name="connsiteX4554" fmla="*/ 17749503 w 18288001"/>
              <a:gd name="connsiteY4554" fmla="*/ 4618751 h 9710532"/>
              <a:gd name="connsiteX4555" fmla="*/ 17761811 w 18288001"/>
              <a:gd name="connsiteY4555" fmla="*/ 4616250 h 9710532"/>
              <a:gd name="connsiteX4556" fmla="*/ 17789891 w 18288001"/>
              <a:gd name="connsiteY4556" fmla="*/ 4615670 h 9710532"/>
              <a:gd name="connsiteX4557" fmla="*/ 17798861 w 18288001"/>
              <a:gd name="connsiteY4557" fmla="*/ 4615764 h 9710532"/>
              <a:gd name="connsiteX4558" fmla="*/ 17326697 w 18288001"/>
              <a:gd name="connsiteY4558" fmla="*/ 4607317 h 9710532"/>
              <a:gd name="connsiteX4559" fmla="*/ 17317919 w 18288001"/>
              <a:gd name="connsiteY4559" fmla="*/ 4614189 h 9710532"/>
              <a:gd name="connsiteX4560" fmla="*/ 17291317 w 18288001"/>
              <a:gd name="connsiteY4560" fmla="*/ 4613375 h 9710532"/>
              <a:gd name="connsiteX4561" fmla="*/ 17290797 w 18288001"/>
              <a:gd name="connsiteY4561" fmla="*/ 4614947 h 9710532"/>
              <a:gd name="connsiteX4562" fmla="*/ 17310033 w 18288001"/>
              <a:gd name="connsiteY4562" fmla="*/ 4621292 h 9710532"/>
              <a:gd name="connsiteX4563" fmla="*/ 17327563 w 18288001"/>
              <a:gd name="connsiteY4563" fmla="*/ 4607568 h 9710532"/>
              <a:gd name="connsiteX4564" fmla="*/ 17326999 w 18288001"/>
              <a:gd name="connsiteY4564" fmla="*/ 4607353 h 9710532"/>
              <a:gd name="connsiteX4565" fmla="*/ 17623331 w 18288001"/>
              <a:gd name="connsiteY4565" fmla="*/ 4603382 h 9710532"/>
              <a:gd name="connsiteX4566" fmla="*/ 17630259 w 18288001"/>
              <a:gd name="connsiteY4566" fmla="*/ 4612227 h 9710532"/>
              <a:gd name="connsiteX4567" fmla="*/ 17654875 w 18288001"/>
              <a:gd name="connsiteY4567" fmla="*/ 4607224 h 9710532"/>
              <a:gd name="connsiteX4568" fmla="*/ 17670645 w 18288001"/>
              <a:gd name="connsiteY4568" fmla="*/ 4609145 h 9710532"/>
              <a:gd name="connsiteX4569" fmla="*/ 17652955 w 18288001"/>
              <a:gd name="connsiteY4569" fmla="*/ 4622994 h 9710532"/>
              <a:gd name="connsiteX4570" fmla="*/ 17637181 w 18288001"/>
              <a:gd name="connsiteY4570" fmla="*/ 4621074 h 9710532"/>
              <a:gd name="connsiteX4571" fmla="*/ 17620451 w 18288001"/>
              <a:gd name="connsiteY4571" fmla="*/ 4627038 h 9710532"/>
              <a:gd name="connsiteX4572" fmla="*/ 17612565 w 18288001"/>
              <a:gd name="connsiteY4572" fmla="*/ 4626077 h 9710532"/>
              <a:gd name="connsiteX4573" fmla="*/ 17593333 w 18288001"/>
              <a:gd name="connsiteY4573" fmla="*/ 4619731 h 9710532"/>
              <a:gd name="connsiteX4574" fmla="*/ 17598717 w 18288001"/>
              <a:gd name="connsiteY4574" fmla="*/ 4608384 h 9710532"/>
              <a:gd name="connsiteX4575" fmla="*/ 17704107 w 18288001"/>
              <a:gd name="connsiteY4575" fmla="*/ 4597216 h 9710532"/>
              <a:gd name="connsiteX4576" fmla="*/ 17703147 w 18288001"/>
              <a:gd name="connsiteY4576" fmla="*/ 4605102 h 9710532"/>
              <a:gd name="connsiteX4577" fmla="*/ 17702189 w 18288001"/>
              <a:gd name="connsiteY4577" fmla="*/ 4612989 h 9710532"/>
              <a:gd name="connsiteX4578" fmla="*/ 17695263 w 18288001"/>
              <a:gd name="connsiteY4578" fmla="*/ 4604142 h 9710532"/>
              <a:gd name="connsiteX4579" fmla="*/ 17704107 w 18288001"/>
              <a:gd name="connsiteY4579" fmla="*/ 4597216 h 9710532"/>
              <a:gd name="connsiteX4580" fmla="*/ 17385807 w 18288001"/>
              <a:gd name="connsiteY4580" fmla="*/ 4590510 h 9710532"/>
              <a:gd name="connsiteX4581" fmla="*/ 17392733 w 18288001"/>
              <a:gd name="connsiteY4581" fmla="*/ 4599359 h 9710532"/>
              <a:gd name="connsiteX4582" fmla="*/ 17401577 w 18288001"/>
              <a:gd name="connsiteY4582" fmla="*/ 4592433 h 9710532"/>
              <a:gd name="connsiteX4583" fmla="*/ 17794983 w 18288001"/>
              <a:gd name="connsiteY4583" fmla="*/ 4590282 h 9710532"/>
              <a:gd name="connsiteX4584" fmla="*/ 17800657 w 18288001"/>
              <a:gd name="connsiteY4584" fmla="*/ 4592974 h 9710532"/>
              <a:gd name="connsiteX4585" fmla="*/ 17791811 w 18288001"/>
              <a:gd name="connsiteY4585" fmla="*/ 4599898 h 9710532"/>
              <a:gd name="connsiteX4586" fmla="*/ 17794983 w 18288001"/>
              <a:gd name="connsiteY4586" fmla="*/ 4590282 h 9710532"/>
              <a:gd name="connsiteX4587" fmla="*/ 18065683 w 18288001"/>
              <a:gd name="connsiteY4587" fmla="*/ 4585248 h 9710532"/>
              <a:gd name="connsiteX4588" fmla="*/ 18068183 w 18288001"/>
              <a:gd name="connsiteY4588" fmla="*/ 4597555 h 9710532"/>
              <a:gd name="connsiteX4589" fmla="*/ 18063759 w 18288001"/>
              <a:gd name="connsiteY4589" fmla="*/ 4601019 h 9710532"/>
              <a:gd name="connsiteX4590" fmla="*/ 18056835 w 18288001"/>
              <a:gd name="connsiteY4590" fmla="*/ 4592172 h 9710532"/>
              <a:gd name="connsiteX4591" fmla="*/ 18172033 w 18288001"/>
              <a:gd name="connsiteY4591" fmla="*/ 4574261 h 9710532"/>
              <a:gd name="connsiteX4592" fmla="*/ 18114103 w 18288001"/>
              <a:gd name="connsiteY4592" fmla="*/ 4591147 h 9710532"/>
              <a:gd name="connsiteX4593" fmla="*/ 18120879 w 18288001"/>
              <a:gd name="connsiteY4593" fmla="*/ 4591974 h 9710532"/>
              <a:gd name="connsiteX4594" fmla="*/ 18128765 w 18288001"/>
              <a:gd name="connsiteY4594" fmla="*/ 4592934 h 9710532"/>
              <a:gd name="connsiteX4595" fmla="*/ 18119921 w 18288001"/>
              <a:gd name="connsiteY4595" fmla="*/ 4599858 h 9710532"/>
              <a:gd name="connsiteX4596" fmla="*/ 18112995 w 18288001"/>
              <a:gd name="connsiteY4596" fmla="*/ 4591011 h 9710532"/>
              <a:gd name="connsiteX4597" fmla="*/ 18113773 w 18288001"/>
              <a:gd name="connsiteY4597" fmla="*/ 4591107 h 9710532"/>
              <a:gd name="connsiteX4598" fmla="*/ 18091257 w 18288001"/>
              <a:gd name="connsiteY4598" fmla="*/ 4580425 h 9710532"/>
              <a:gd name="connsiteX4599" fmla="*/ 17956243 w 18288001"/>
              <a:gd name="connsiteY4599" fmla="*/ 4571977 h 9710532"/>
              <a:gd name="connsiteX4600" fmla="*/ 17978939 w 18288001"/>
              <a:gd name="connsiteY4600" fmla="*/ 4582745 h 9710532"/>
              <a:gd name="connsiteX4601" fmla="*/ 17970091 w 18288001"/>
              <a:gd name="connsiteY4601" fmla="*/ 4589670 h 9710532"/>
              <a:gd name="connsiteX4602" fmla="*/ 18052791 w 18288001"/>
              <a:gd name="connsiteY4602" fmla="*/ 4567734 h 9710532"/>
              <a:gd name="connsiteX4603" fmla="*/ 18059717 w 18288001"/>
              <a:gd name="connsiteY4603" fmla="*/ 4576581 h 9710532"/>
              <a:gd name="connsiteX4604" fmla="*/ 18042023 w 18288001"/>
              <a:gd name="connsiteY4604" fmla="*/ 4590432 h 9710532"/>
              <a:gd name="connsiteX4605" fmla="*/ 18026253 w 18288001"/>
              <a:gd name="connsiteY4605" fmla="*/ 4588509 h 9710532"/>
              <a:gd name="connsiteX4606" fmla="*/ 18030675 w 18288001"/>
              <a:gd name="connsiteY4606" fmla="*/ 4585046 h 9710532"/>
              <a:gd name="connsiteX4607" fmla="*/ 18043943 w 18288001"/>
              <a:gd name="connsiteY4607" fmla="*/ 4574659 h 9710532"/>
              <a:gd name="connsiteX4608" fmla="*/ 18052791 w 18288001"/>
              <a:gd name="connsiteY4608" fmla="*/ 4567734 h 9710532"/>
              <a:gd name="connsiteX4609" fmla="*/ 17549281 w 18288001"/>
              <a:gd name="connsiteY4609" fmla="*/ 4562410 h 9710532"/>
              <a:gd name="connsiteX4610" fmla="*/ 17549061 w 18288001"/>
              <a:gd name="connsiteY4610" fmla="*/ 4562583 h 9710532"/>
              <a:gd name="connsiteX4611" fmla="*/ 17549343 w 18288001"/>
              <a:gd name="connsiteY4611" fmla="*/ 4562718 h 9710532"/>
              <a:gd name="connsiteX4612" fmla="*/ 18245883 w 18288001"/>
              <a:gd name="connsiteY4612" fmla="*/ 4559248 h 9710532"/>
              <a:gd name="connsiteX4613" fmla="*/ 18261657 w 18288001"/>
              <a:gd name="connsiteY4613" fmla="*/ 4561170 h 9710532"/>
              <a:gd name="connsiteX4614" fmla="*/ 18288001 w 18288001"/>
              <a:gd name="connsiteY4614" fmla="*/ 4564380 h 9710532"/>
              <a:gd name="connsiteX4615" fmla="*/ 18288001 w 18288001"/>
              <a:gd name="connsiteY4615" fmla="*/ 4581450 h 9710532"/>
              <a:gd name="connsiteX4616" fmla="*/ 18242041 w 18288001"/>
              <a:gd name="connsiteY4616" fmla="*/ 4590791 h 9710532"/>
              <a:gd name="connsiteX4617" fmla="*/ 18194729 w 18288001"/>
              <a:gd name="connsiteY4617" fmla="*/ 4585027 h 9710532"/>
              <a:gd name="connsiteX4618" fmla="*/ 18211459 w 18288001"/>
              <a:gd name="connsiteY4618" fmla="*/ 4579063 h 9710532"/>
              <a:gd name="connsiteX4619" fmla="*/ 18219345 w 18288001"/>
              <a:gd name="connsiteY4619" fmla="*/ 4580022 h 9710532"/>
              <a:gd name="connsiteX4620" fmla="*/ 18228193 w 18288001"/>
              <a:gd name="connsiteY4620" fmla="*/ 4573097 h 9710532"/>
              <a:gd name="connsiteX4621" fmla="*/ 18235117 w 18288001"/>
              <a:gd name="connsiteY4621" fmla="*/ 4581945 h 9710532"/>
              <a:gd name="connsiteX4622" fmla="*/ 18243965 w 18288001"/>
              <a:gd name="connsiteY4622" fmla="*/ 4575020 h 9710532"/>
              <a:gd name="connsiteX4623" fmla="*/ 17926623 w 18288001"/>
              <a:gd name="connsiteY4623" fmla="*/ 4552364 h 9710532"/>
              <a:gd name="connsiteX4624" fmla="*/ 17940475 w 18288001"/>
              <a:gd name="connsiteY4624" fmla="*/ 4570056 h 9710532"/>
              <a:gd name="connsiteX4625" fmla="*/ 17915857 w 18288001"/>
              <a:gd name="connsiteY4625" fmla="*/ 4575059 h 9710532"/>
              <a:gd name="connsiteX4626" fmla="*/ 17906429 w 18288001"/>
              <a:gd name="connsiteY4626" fmla="*/ 4553905 h 9710532"/>
              <a:gd name="connsiteX4627" fmla="*/ 17926623 w 18288001"/>
              <a:gd name="connsiteY4627" fmla="*/ 4552364 h 9710532"/>
              <a:gd name="connsiteX4628" fmla="*/ 18131067 w 18288001"/>
              <a:gd name="connsiteY4628" fmla="*/ 4549262 h 9710532"/>
              <a:gd name="connsiteX4629" fmla="*/ 18142413 w 18288001"/>
              <a:gd name="connsiteY4629" fmla="*/ 4554645 h 9710532"/>
              <a:gd name="connsiteX4630" fmla="*/ 18133565 w 18288001"/>
              <a:gd name="connsiteY4630" fmla="*/ 4561570 h 9710532"/>
              <a:gd name="connsiteX4631" fmla="*/ 18131067 w 18288001"/>
              <a:gd name="connsiteY4631" fmla="*/ 4549262 h 9710532"/>
              <a:gd name="connsiteX4632" fmla="*/ 17823151 w 18288001"/>
              <a:gd name="connsiteY4632" fmla="*/ 4547762 h 9710532"/>
              <a:gd name="connsiteX4633" fmla="*/ 17814305 w 18288001"/>
              <a:gd name="connsiteY4633" fmla="*/ 4554687 h 9710532"/>
              <a:gd name="connsiteX4634" fmla="*/ 17830075 w 18288001"/>
              <a:gd name="connsiteY4634" fmla="*/ 4556608 h 9710532"/>
              <a:gd name="connsiteX4635" fmla="*/ 17823151 w 18288001"/>
              <a:gd name="connsiteY4635" fmla="*/ 4547762 h 9710532"/>
              <a:gd name="connsiteX4636" fmla="*/ 17681211 w 18288001"/>
              <a:gd name="connsiteY4636" fmla="*/ 4530469 h 9710532"/>
              <a:gd name="connsiteX4637" fmla="*/ 17625055 w 18288001"/>
              <a:gd name="connsiteY4637" fmla="*/ 4531629 h 9710532"/>
              <a:gd name="connsiteX4638" fmla="*/ 17607359 w 18288001"/>
              <a:gd name="connsiteY4638" fmla="*/ 4545481 h 9710532"/>
              <a:gd name="connsiteX4639" fmla="*/ 17614287 w 18288001"/>
              <a:gd name="connsiteY4639" fmla="*/ 4554325 h 9710532"/>
              <a:gd name="connsiteX4640" fmla="*/ 17605437 w 18288001"/>
              <a:gd name="connsiteY4640" fmla="*/ 4561251 h 9710532"/>
              <a:gd name="connsiteX4641" fmla="*/ 17628449 w 18288001"/>
              <a:gd name="connsiteY4641" fmla="*/ 4556576 h 9710532"/>
              <a:gd name="connsiteX4642" fmla="*/ 17629097 w 18288001"/>
              <a:gd name="connsiteY4642" fmla="*/ 4556067 h 9710532"/>
              <a:gd name="connsiteX4643" fmla="*/ 17629435 w 18288001"/>
              <a:gd name="connsiteY4643" fmla="*/ 4556374 h 9710532"/>
              <a:gd name="connsiteX4644" fmla="*/ 17630057 w 18288001"/>
              <a:gd name="connsiteY4644" fmla="*/ 4556249 h 9710532"/>
              <a:gd name="connsiteX4645" fmla="*/ 17654673 w 18288001"/>
              <a:gd name="connsiteY4645" fmla="*/ 4551243 h 9710532"/>
              <a:gd name="connsiteX4646" fmla="*/ 17670443 w 18288001"/>
              <a:gd name="connsiteY4646" fmla="*/ 4553164 h 9710532"/>
              <a:gd name="connsiteX4647" fmla="*/ 17696983 w 18288001"/>
              <a:gd name="connsiteY4647" fmla="*/ 4532390 h 9710532"/>
              <a:gd name="connsiteX4648" fmla="*/ 17681211 w 18288001"/>
              <a:gd name="connsiteY4648" fmla="*/ 4530469 h 9710532"/>
              <a:gd name="connsiteX4649" fmla="*/ 17785645 w 18288001"/>
              <a:gd name="connsiteY4649" fmla="*/ 4527187 h 9710532"/>
              <a:gd name="connsiteX4650" fmla="*/ 17768915 w 18288001"/>
              <a:gd name="connsiteY4650" fmla="*/ 4533151 h 9710532"/>
              <a:gd name="connsiteX4651" fmla="*/ 17775835 w 18288001"/>
              <a:gd name="connsiteY4651" fmla="*/ 4541996 h 9710532"/>
              <a:gd name="connsiteX4652" fmla="*/ 17800455 w 18288001"/>
              <a:gd name="connsiteY4652" fmla="*/ 4536993 h 9710532"/>
              <a:gd name="connsiteX4653" fmla="*/ 17785645 w 18288001"/>
              <a:gd name="connsiteY4653" fmla="*/ 4527187 h 9710532"/>
              <a:gd name="connsiteX4654" fmla="*/ 18228285 w 18288001"/>
              <a:gd name="connsiteY4654" fmla="*/ 4523094 h 9710532"/>
              <a:gd name="connsiteX4655" fmla="*/ 18233955 w 18288001"/>
              <a:gd name="connsiteY4655" fmla="*/ 4525786 h 9710532"/>
              <a:gd name="connsiteX4656" fmla="*/ 18225111 w 18288001"/>
              <a:gd name="connsiteY4656" fmla="*/ 4532710 h 9710532"/>
              <a:gd name="connsiteX4657" fmla="*/ 18228285 w 18288001"/>
              <a:gd name="connsiteY4657" fmla="*/ 4523094 h 9710532"/>
              <a:gd name="connsiteX4658" fmla="*/ 17735049 w 18288001"/>
              <a:gd name="connsiteY4658" fmla="*/ 4416991 h 9710532"/>
              <a:gd name="connsiteX4659" fmla="*/ 17750819 w 18288001"/>
              <a:gd name="connsiteY4659" fmla="*/ 4418910 h 9710532"/>
              <a:gd name="connsiteX4660" fmla="*/ 17733129 w 18288001"/>
              <a:gd name="connsiteY4660" fmla="*/ 4432761 h 9710532"/>
              <a:gd name="connsiteX4661" fmla="*/ 18047385 w 18288001"/>
              <a:gd name="connsiteY4661" fmla="*/ 4415029 h 9710532"/>
              <a:gd name="connsiteX4662" fmla="*/ 18054311 w 18288001"/>
              <a:gd name="connsiteY4662" fmla="*/ 4423875 h 9710532"/>
              <a:gd name="connsiteX4663" fmla="*/ 18038543 w 18288001"/>
              <a:gd name="connsiteY4663" fmla="*/ 4421954 h 9710532"/>
              <a:gd name="connsiteX4664" fmla="*/ 18231635 w 18288001"/>
              <a:gd name="connsiteY4664" fmla="*/ 4413468 h 9710532"/>
              <a:gd name="connsiteX4665" fmla="*/ 18247405 w 18288001"/>
              <a:gd name="connsiteY4665" fmla="*/ 4415388 h 9710532"/>
              <a:gd name="connsiteX4666" fmla="*/ 18263179 w 18288001"/>
              <a:gd name="connsiteY4666" fmla="*/ 4417310 h 9710532"/>
              <a:gd name="connsiteX4667" fmla="*/ 18238561 w 18288001"/>
              <a:gd name="connsiteY4667" fmla="*/ 4422313 h 9710532"/>
              <a:gd name="connsiteX4668" fmla="*/ 18184321 w 18288001"/>
              <a:gd name="connsiteY4668" fmla="*/ 4407704 h 9710532"/>
              <a:gd name="connsiteX4669" fmla="*/ 18200093 w 18288001"/>
              <a:gd name="connsiteY4669" fmla="*/ 4409624 h 9710532"/>
              <a:gd name="connsiteX4670" fmla="*/ 18175475 w 18288001"/>
              <a:gd name="connsiteY4670" fmla="*/ 4414628 h 9710532"/>
              <a:gd name="connsiteX4671" fmla="*/ 17872947 w 18288001"/>
              <a:gd name="connsiteY4671" fmla="*/ 4393715 h 9710532"/>
              <a:gd name="connsiteX4672" fmla="*/ 17879873 w 18288001"/>
              <a:gd name="connsiteY4672" fmla="*/ 4402562 h 9710532"/>
              <a:gd name="connsiteX4673" fmla="*/ 17864101 w 18288001"/>
              <a:gd name="connsiteY4673" fmla="*/ 4400639 h 9710532"/>
              <a:gd name="connsiteX4674" fmla="*/ 17848331 w 18288001"/>
              <a:gd name="connsiteY4674" fmla="*/ 4398718 h 9710532"/>
              <a:gd name="connsiteX4675" fmla="*/ 17872947 w 18288001"/>
              <a:gd name="connsiteY4675" fmla="*/ 4393715 h 9710532"/>
              <a:gd name="connsiteX4676" fmla="*/ 18001995 w 18288001"/>
              <a:gd name="connsiteY4676" fmla="*/ 4393493 h 9710532"/>
              <a:gd name="connsiteX4677" fmla="*/ 18029113 w 18288001"/>
              <a:gd name="connsiteY4677" fmla="*/ 4400798 h 9710532"/>
              <a:gd name="connsiteX4678" fmla="*/ 18015843 w 18288001"/>
              <a:gd name="connsiteY4678" fmla="*/ 4411187 h 9710532"/>
              <a:gd name="connsiteX4679" fmla="*/ 17991231 w 18288001"/>
              <a:gd name="connsiteY4679" fmla="*/ 4416189 h 9710532"/>
              <a:gd name="connsiteX4680" fmla="*/ 17957763 w 18288001"/>
              <a:gd name="connsiteY4680" fmla="*/ 4428119 h 9710532"/>
              <a:gd name="connsiteX4681" fmla="*/ 17966609 w 18288001"/>
              <a:gd name="connsiteY4681" fmla="*/ 4421192 h 9710532"/>
              <a:gd name="connsiteX4682" fmla="*/ 17975455 w 18288001"/>
              <a:gd name="connsiteY4682" fmla="*/ 4414268 h 9710532"/>
              <a:gd name="connsiteX4683" fmla="*/ 17983341 w 18288001"/>
              <a:gd name="connsiteY4683" fmla="*/ 4415229 h 9710532"/>
              <a:gd name="connsiteX4684" fmla="*/ 17968531 w 18288001"/>
              <a:gd name="connsiteY4684" fmla="*/ 4405422 h 9710532"/>
              <a:gd name="connsiteX4685" fmla="*/ 17969971 w 18288001"/>
              <a:gd name="connsiteY4685" fmla="*/ 4393595 h 9710532"/>
              <a:gd name="connsiteX4686" fmla="*/ 18001995 w 18288001"/>
              <a:gd name="connsiteY4686" fmla="*/ 4393493 h 9710532"/>
              <a:gd name="connsiteX4687" fmla="*/ 17937471 w 18288001"/>
              <a:gd name="connsiteY4687" fmla="*/ 4389572 h 9710532"/>
              <a:gd name="connsiteX4688" fmla="*/ 17944877 w 18288001"/>
              <a:gd name="connsiteY4688" fmla="*/ 4394477 h 9710532"/>
              <a:gd name="connsiteX4689" fmla="*/ 17936031 w 18288001"/>
              <a:gd name="connsiteY4689" fmla="*/ 4401400 h 9710532"/>
              <a:gd name="connsiteX4690" fmla="*/ 17929105 w 18288001"/>
              <a:gd name="connsiteY4690" fmla="*/ 4392553 h 9710532"/>
              <a:gd name="connsiteX4691" fmla="*/ 17937471 w 18288001"/>
              <a:gd name="connsiteY4691" fmla="*/ 4389572 h 9710532"/>
              <a:gd name="connsiteX4692" fmla="*/ 18082771 w 18288001"/>
              <a:gd name="connsiteY4692" fmla="*/ 4387329 h 9710532"/>
              <a:gd name="connsiteX4693" fmla="*/ 18102003 w 18288001"/>
              <a:gd name="connsiteY4693" fmla="*/ 4393674 h 9710532"/>
              <a:gd name="connsiteX4694" fmla="*/ 18114315 w 18288001"/>
              <a:gd name="connsiteY4694" fmla="*/ 4391173 h 9710532"/>
              <a:gd name="connsiteX4695" fmla="*/ 18144895 w 18288001"/>
              <a:gd name="connsiteY4695" fmla="*/ 4402899 h 9710532"/>
              <a:gd name="connsiteX4696" fmla="*/ 18126241 w 18288001"/>
              <a:gd name="connsiteY4696" fmla="*/ 4424635 h 9710532"/>
              <a:gd name="connsiteX4697" fmla="*/ 18119317 w 18288001"/>
              <a:gd name="connsiteY4697" fmla="*/ 4415790 h 9710532"/>
              <a:gd name="connsiteX4698" fmla="*/ 18078929 w 18288001"/>
              <a:gd name="connsiteY4698" fmla="*/ 4418872 h 9710532"/>
              <a:gd name="connsiteX4699" fmla="*/ 18072003 w 18288001"/>
              <a:gd name="connsiteY4699" fmla="*/ 4410026 h 9710532"/>
              <a:gd name="connsiteX4700" fmla="*/ 17009105 w 18288001"/>
              <a:gd name="connsiteY4700" fmla="*/ 4382672 h 9710532"/>
              <a:gd name="connsiteX4701" fmla="*/ 17009785 w 18288001"/>
              <a:gd name="connsiteY4701" fmla="*/ 4384589 h 9710532"/>
              <a:gd name="connsiteX4702" fmla="*/ 17010283 w 18288001"/>
              <a:gd name="connsiteY4702" fmla="*/ 4384826 h 9710532"/>
              <a:gd name="connsiteX4703" fmla="*/ 17010743 w 18288001"/>
              <a:gd name="connsiteY4703" fmla="*/ 4384768 h 9710532"/>
              <a:gd name="connsiteX4704" fmla="*/ 16959009 w 18288001"/>
              <a:gd name="connsiteY4704" fmla="*/ 4382466 h 9710532"/>
              <a:gd name="connsiteX4705" fmla="*/ 16948567 w 18288001"/>
              <a:gd name="connsiteY4705" fmla="*/ 4390642 h 9710532"/>
              <a:gd name="connsiteX4706" fmla="*/ 16960551 w 18288001"/>
              <a:gd name="connsiteY4706" fmla="*/ 4394596 h 9710532"/>
              <a:gd name="connsiteX4707" fmla="*/ 16961005 w 18288001"/>
              <a:gd name="connsiteY4707" fmla="*/ 4395172 h 9710532"/>
              <a:gd name="connsiteX4708" fmla="*/ 16961511 w 18288001"/>
              <a:gd name="connsiteY4708" fmla="*/ 4394775 h 9710532"/>
              <a:gd name="connsiteX4709" fmla="*/ 16961579 w 18288001"/>
              <a:gd name="connsiteY4709" fmla="*/ 4394720 h 9710532"/>
              <a:gd name="connsiteX4710" fmla="*/ 16960551 w 18288001"/>
              <a:gd name="connsiteY4710" fmla="*/ 4394596 h 9710532"/>
              <a:gd name="connsiteX4711" fmla="*/ 16969615 w 18288001"/>
              <a:gd name="connsiteY4711" fmla="*/ 4387500 h 9710532"/>
              <a:gd name="connsiteX4712" fmla="*/ 18074407 w 18288001"/>
              <a:gd name="connsiteY4712" fmla="*/ 4382247 h 9710532"/>
              <a:gd name="connsiteX4713" fmla="*/ 18081813 w 18288001"/>
              <a:gd name="connsiteY4713" fmla="*/ 4387150 h 9710532"/>
              <a:gd name="connsiteX4714" fmla="*/ 18072967 w 18288001"/>
              <a:gd name="connsiteY4714" fmla="*/ 4394075 h 9710532"/>
              <a:gd name="connsiteX4715" fmla="*/ 18066041 w 18288001"/>
              <a:gd name="connsiteY4715" fmla="*/ 4385228 h 9710532"/>
              <a:gd name="connsiteX4716" fmla="*/ 18074407 w 18288001"/>
              <a:gd name="connsiteY4716" fmla="*/ 4382247 h 9710532"/>
              <a:gd name="connsiteX4717" fmla="*/ 17107291 w 18288001"/>
              <a:gd name="connsiteY4717" fmla="*/ 4380524 h 9710532"/>
              <a:gd name="connsiteX4718" fmla="*/ 17105415 w 18288001"/>
              <a:gd name="connsiteY4718" fmla="*/ 4395913 h 9710532"/>
              <a:gd name="connsiteX4719" fmla="*/ 17113625 w 18288001"/>
              <a:gd name="connsiteY4719" fmla="*/ 4394245 h 9710532"/>
              <a:gd name="connsiteX4720" fmla="*/ 17114217 w 18288001"/>
              <a:gd name="connsiteY4720" fmla="*/ 4389370 h 9710532"/>
              <a:gd name="connsiteX4721" fmla="*/ 17107291 w 18288001"/>
              <a:gd name="connsiteY4721" fmla="*/ 4380524 h 9710532"/>
              <a:gd name="connsiteX4722" fmla="*/ 17071327 w 18288001"/>
              <a:gd name="connsiteY4722" fmla="*/ 4380144 h 9710532"/>
              <a:gd name="connsiteX4723" fmla="*/ 17070367 w 18288001"/>
              <a:gd name="connsiteY4723" fmla="*/ 4388031 h 9710532"/>
              <a:gd name="connsiteX4724" fmla="*/ 17082675 w 18288001"/>
              <a:gd name="connsiteY4724" fmla="*/ 4385530 h 9710532"/>
              <a:gd name="connsiteX4725" fmla="*/ 17071327 w 18288001"/>
              <a:gd name="connsiteY4725" fmla="*/ 4380144 h 9710532"/>
              <a:gd name="connsiteX4726" fmla="*/ 17043727 w 18288001"/>
              <a:gd name="connsiteY4726" fmla="*/ 4376782 h 9710532"/>
              <a:gd name="connsiteX4727" fmla="*/ 17035363 w 18288001"/>
              <a:gd name="connsiteY4727" fmla="*/ 4379764 h 9710532"/>
              <a:gd name="connsiteX4728" fmla="*/ 17033441 w 18288001"/>
              <a:gd name="connsiteY4728" fmla="*/ 4395535 h 9710532"/>
              <a:gd name="connsiteX4729" fmla="*/ 17042287 w 18288001"/>
              <a:gd name="connsiteY4729" fmla="*/ 4388612 h 9710532"/>
              <a:gd name="connsiteX4730" fmla="*/ 17051133 w 18288001"/>
              <a:gd name="connsiteY4730" fmla="*/ 4381686 h 9710532"/>
              <a:gd name="connsiteX4731" fmla="*/ 17043727 w 18288001"/>
              <a:gd name="connsiteY4731" fmla="*/ 4376782 h 9710532"/>
              <a:gd name="connsiteX4732" fmla="*/ 17484153 w 18288001"/>
              <a:gd name="connsiteY4732" fmla="*/ 4374421 h 9710532"/>
              <a:gd name="connsiteX4733" fmla="*/ 17475787 w 18288001"/>
              <a:gd name="connsiteY4733" fmla="*/ 4377402 h 9710532"/>
              <a:gd name="connsiteX4734" fmla="*/ 17482527 w 18288001"/>
              <a:gd name="connsiteY4734" fmla="*/ 4386011 h 9710532"/>
              <a:gd name="connsiteX4735" fmla="*/ 17483071 w 18288001"/>
              <a:gd name="connsiteY4735" fmla="*/ 4385970 h 9710532"/>
              <a:gd name="connsiteX4736" fmla="*/ 17491559 w 18288001"/>
              <a:gd name="connsiteY4736" fmla="*/ 4379326 h 9710532"/>
              <a:gd name="connsiteX4737" fmla="*/ 17484153 w 18288001"/>
              <a:gd name="connsiteY4737" fmla="*/ 4374421 h 9710532"/>
              <a:gd name="connsiteX4738" fmla="*/ 17172299 w 18288001"/>
              <a:gd name="connsiteY4738" fmla="*/ 4372438 h 9710532"/>
              <a:gd name="connsiteX4739" fmla="*/ 17152103 w 18288001"/>
              <a:gd name="connsiteY4739" fmla="*/ 4373981 h 9710532"/>
              <a:gd name="connsiteX4740" fmla="*/ 17148255 w 18288001"/>
              <a:gd name="connsiteY4740" fmla="*/ 4374946 h 9710532"/>
              <a:gd name="connsiteX4741" fmla="*/ 17146721 w 18288001"/>
              <a:gd name="connsiteY4741" fmla="*/ 4377265 h 9710532"/>
              <a:gd name="connsiteX4742" fmla="*/ 17145459 w 18288001"/>
              <a:gd name="connsiteY4742" fmla="*/ 4375649 h 9710532"/>
              <a:gd name="connsiteX4743" fmla="*/ 17138691 w 18288001"/>
              <a:gd name="connsiteY4743" fmla="*/ 4377348 h 9710532"/>
              <a:gd name="connsiteX4744" fmla="*/ 17138833 w 18288001"/>
              <a:gd name="connsiteY4744" fmla="*/ 4384369 h 9710532"/>
              <a:gd name="connsiteX4745" fmla="*/ 17143873 w 18288001"/>
              <a:gd name="connsiteY4745" fmla="*/ 4390808 h 9710532"/>
              <a:gd name="connsiteX4746" fmla="*/ 17159157 w 18288001"/>
              <a:gd name="connsiteY4746" fmla="*/ 4390491 h 9710532"/>
              <a:gd name="connsiteX4747" fmla="*/ 17170377 w 18288001"/>
              <a:gd name="connsiteY4747" fmla="*/ 4388211 h 9710532"/>
              <a:gd name="connsiteX4748" fmla="*/ 17179221 w 18288001"/>
              <a:gd name="connsiteY4748" fmla="*/ 4381286 h 9710532"/>
              <a:gd name="connsiteX4749" fmla="*/ 17188069 w 18288001"/>
              <a:gd name="connsiteY4749" fmla="*/ 4374361 h 9710532"/>
              <a:gd name="connsiteX4750" fmla="*/ 17180181 w 18288001"/>
              <a:gd name="connsiteY4750" fmla="*/ 4373400 h 9710532"/>
              <a:gd name="connsiteX4751" fmla="*/ 17172299 w 18288001"/>
              <a:gd name="connsiteY4751" fmla="*/ 4372438 h 9710532"/>
              <a:gd name="connsiteX4752" fmla="*/ 16908713 w 18288001"/>
              <a:gd name="connsiteY4752" fmla="*/ 4368337 h 9710532"/>
              <a:gd name="connsiteX4753" fmla="*/ 16900347 w 18288001"/>
              <a:gd name="connsiteY4753" fmla="*/ 4371317 h 9710532"/>
              <a:gd name="connsiteX4754" fmla="*/ 16906823 w 18288001"/>
              <a:gd name="connsiteY4754" fmla="*/ 4379587 h 9710532"/>
              <a:gd name="connsiteX4755" fmla="*/ 16910737 w 18288001"/>
              <a:gd name="connsiteY4755" fmla="*/ 4376524 h 9710532"/>
              <a:gd name="connsiteX4756" fmla="*/ 16911479 w 18288001"/>
              <a:gd name="connsiteY4756" fmla="*/ 4376874 h 9710532"/>
              <a:gd name="connsiteX4757" fmla="*/ 16916119 w 18288001"/>
              <a:gd name="connsiteY4757" fmla="*/ 4373240 h 9710532"/>
              <a:gd name="connsiteX4758" fmla="*/ 16908713 w 18288001"/>
              <a:gd name="connsiteY4758" fmla="*/ 4368337 h 9710532"/>
              <a:gd name="connsiteX4759" fmla="*/ 17605799 w 18288001"/>
              <a:gd name="connsiteY4759" fmla="*/ 4361231 h 9710532"/>
              <a:gd name="connsiteX4760" fmla="*/ 17604837 w 18288001"/>
              <a:gd name="connsiteY4760" fmla="*/ 4369118 h 9710532"/>
              <a:gd name="connsiteX4761" fmla="*/ 17617147 w 18288001"/>
              <a:gd name="connsiteY4761" fmla="*/ 4366614 h 9710532"/>
              <a:gd name="connsiteX4762" fmla="*/ 17605799 w 18288001"/>
              <a:gd name="connsiteY4762" fmla="*/ 4361231 h 9710532"/>
              <a:gd name="connsiteX4763" fmla="*/ 18262015 w 18288001"/>
              <a:gd name="connsiteY4763" fmla="*/ 4361150 h 9710532"/>
              <a:gd name="connsiteX4764" fmla="*/ 18253169 w 18288001"/>
              <a:gd name="connsiteY4764" fmla="*/ 4368077 h 9710532"/>
              <a:gd name="connsiteX4765" fmla="*/ 18244323 w 18288001"/>
              <a:gd name="connsiteY4765" fmla="*/ 4375001 h 9710532"/>
              <a:gd name="connsiteX4766" fmla="*/ 18242207 w 18288001"/>
              <a:gd name="connsiteY4766" fmla="*/ 4367742 h 9710532"/>
              <a:gd name="connsiteX4767" fmla="*/ 18249707 w 18288001"/>
              <a:gd name="connsiteY4767" fmla="*/ 4363652 h 9710532"/>
              <a:gd name="connsiteX4768" fmla="*/ 18262015 w 18288001"/>
              <a:gd name="connsiteY4768" fmla="*/ 4361150 h 9710532"/>
              <a:gd name="connsiteX4769" fmla="*/ 17987641 w 18288001"/>
              <a:gd name="connsiteY4769" fmla="*/ 4358878 h 9710532"/>
              <a:gd name="connsiteX4770" fmla="*/ 17989109 w 18288001"/>
              <a:gd name="connsiteY4770" fmla="*/ 4359852 h 9710532"/>
              <a:gd name="connsiteX4771" fmla="*/ 17988919 w 18288001"/>
              <a:gd name="connsiteY4771" fmla="*/ 4359891 h 9710532"/>
              <a:gd name="connsiteX4772" fmla="*/ 17990067 w 18288001"/>
              <a:gd name="connsiteY4772" fmla="*/ 4360030 h 9710532"/>
              <a:gd name="connsiteX4773" fmla="*/ 17126425 w 18288001"/>
              <a:gd name="connsiteY4773" fmla="*/ 4354848 h 9710532"/>
              <a:gd name="connsiteX4774" fmla="*/ 17118059 w 18288001"/>
              <a:gd name="connsiteY4774" fmla="*/ 4357831 h 9710532"/>
              <a:gd name="connsiteX4775" fmla="*/ 17124985 w 18288001"/>
              <a:gd name="connsiteY4775" fmla="*/ 4366675 h 9710532"/>
              <a:gd name="connsiteX4776" fmla="*/ 17142291 w 18288001"/>
              <a:gd name="connsiteY4776" fmla="*/ 4363156 h 9710532"/>
              <a:gd name="connsiteX4777" fmla="*/ 17143357 w 18288001"/>
              <a:gd name="connsiteY4777" fmla="*/ 4360911 h 9710532"/>
              <a:gd name="connsiteX4778" fmla="*/ 17133829 w 18288001"/>
              <a:gd name="connsiteY4778" fmla="*/ 4359750 h 9710532"/>
              <a:gd name="connsiteX4779" fmla="*/ 17126425 w 18288001"/>
              <a:gd name="connsiteY4779" fmla="*/ 4354848 h 9710532"/>
              <a:gd name="connsiteX4780" fmla="*/ 18110271 w 18288001"/>
              <a:gd name="connsiteY4780" fmla="*/ 4350604 h 9710532"/>
              <a:gd name="connsiteX4781" fmla="*/ 18117197 w 18288001"/>
              <a:gd name="connsiteY4781" fmla="*/ 4359451 h 9710532"/>
              <a:gd name="connsiteX4782" fmla="*/ 18108353 w 18288001"/>
              <a:gd name="connsiteY4782" fmla="*/ 4366376 h 9710532"/>
              <a:gd name="connsiteX4783" fmla="*/ 17391449 w 18288001"/>
              <a:gd name="connsiteY4783" fmla="*/ 4347122 h 9710532"/>
              <a:gd name="connsiteX4784" fmla="*/ 17383083 w 18288001"/>
              <a:gd name="connsiteY4784" fmla="*/ 4350103 h 9710532"/>
              <a:gd name="connsiteX4785" fmla="*/ 17374237 w 18288001"/>
              <a:gd name="connsiteY4785" fmla="*/ 4357029 h 9710532"/>
              <a:gd name="connsiteX4786" fmla="*/ 17381163 w 18288001"/>
              <a:gd name="connsiteY4786" fmla="*/ 4365875 h 9710532"/>
              <a:gd name="connsiteX4787" fmla="*/ 17398855 w 18288001"/>
              <a:gd name="connsiteY4787" fmla="*/ 4352026 h 9710532"/>
              <a:gd name="connsiteX4788" fmla="*/ 17391449 w 18288001"/>
              <a:gd name="connsiteY4788" fmla="*/ 4347122 h 9710532"/>
              <a:gd name="connsiteX4789" fmla="*/ 17523483 w 18288001"/>
              <a:gd name="connsiteY4789" fmla="*/ 4339137 h 9710532"/>
              <a:gd name="connsiteX4790" fmla="*/ 17501803 w 18288001"/>
              <a:gd name="connsiteY4790" fmla="*/ 4341435 h 9710532"/>
              <a:gd name="connsiteX4791" fmla="*/ 17490353 w 18288001"/>
              <a:gd name="connsiteY4791" fmla="*/ 4348168 h 9710532"/>
              <a:gd name="connsiteX4792" fmla="*/ 17479631 w 18288001"/>
              <a:gd name="connsiteY4792" fmla="*/ 4345860 h 9710532"/>
              <a:gd name="connsiteX4793" fmla="*/ 17466361 w 18288001"/>
              <a:gd name="connsiteY4793" fmla="*/ 4356248 h 9710532"/>
              <a:gd name="connsiteX4794" fmla="*/ 17461939 w 18288001"/>
              <a:gd name="connsiteY4794" fmla="*/ 4359711 h 9710532"/>
              <a:gd name="connsiteX4795" fmla="*/ 17473287 w 18288001"/>
              <a:gd name="connsiteY4795" fmla="*/ 4365094 h 9710532"/>
              <a:gd name="connsiteX4796" fmla="*/ 17488461 w 18288001"/>
              <a:gd name="connsiteY4796" fmla="*/ 4362878 h 9710532"/>
              <a:gd name="connsiteX4797" fmla="*/ 17476751 w 18288001"/>
              <a:gd name="connsiteY4797" fmla="*/ 4361451 h 9710532"/>
              <a:gd name="connsiteX4798" fmla="*/ 17501369 w 18288001"/>
              <a:gd name="connsiteY4798" fmla="*/ 4356449 h 9710532"/>
              <a:gd name="connsiteX4799" fmla="*/ 17504561 w 18288001"/>
              <a:gd name="connsiteY4799" fmla="*/ 4360528 h 9710532"/>
              <a:gd name="connsiteX4800" fmla="*/ 17517659 w 18288001"/>
              <a:gd name="connsiteY4800" fmla="*/ 4358616 h 9710532"/>
              <a:gd name="connsiteX4801" fmla="*/ 17517139 w 18288001"/>
              <a:gd name="connsiteY4801" fmla="*/ 4358370 h 9710532"/>
              <a:gd name="connsiteX4802" fmla="*/ 17517815 w 18288001"/>
              <a:gd name="connsiteY4802" fmla="*/ 4358593 h 9710532"/>
              <a:gd name="connsiteX4803" fmla="*/ 17518097 w 18288001"/>
              <a:gd name="connsiteY4803" fmla="*/ 4358552 h 9710532"/>
              <a:gd name="connsiteX4804" fmla="*/ 17554063 w 18288001"/>
              <a:gd name="connsiteY4804" fmla="*/ 4358930 h 9710532"/>
              <a:gd name="connsiteX4805" fmla="*/ 17559341 w 18288001"/>
              <a:gd name="connsiteY4805" fmla="*/ 4357605 h 9710532"/>
              <a:gd name="connsiteX4806" fmla="*/ 17557527 w 18288001"/>
              <a:gd name="connsiteY4806" fmla="*/ 4355288 h 9710532"/>
              <a:gd name="connsiteX4807" fmla="*/ 17569835 w 18288001"/>
              <a:gd name="connsiteY4807" fmla="*/ 4352787 h 9710532"/>
              <a:gd name="connsiteX4808" fmla="*/ 17571265 w 18288001"/>
              <a:gd name="connsiteY4808" fmla="*/ 4354611 h 9710532"/>
              <a:gd name="connsiteX4809" fmla="*/ 17607719 w 18288001"/>
              <a:gd name="connsiteY4809" fmla="*/ 4345461 h 9710532"/>
              <a:gd name="connsiteX4810" fmla="*/ 17621119 w 18288001"/>
              <a:gd name="connsiteY4810" fmla="*/ 4342738 h 9710532"/>
              <a:gd name="connsiteX4811" fmla="*/ 17590991 w 18288001"/>
              <a:gd name="connsiteY4811" fmla="*/ 4343359 h 9710532"/>
              <a:gd name="connsiteX4812" fmla="*/ 17539255 w 18288001"/>
              <a:gd name="connsiteY4812" fmla="*/ 4341058 h 9710532"/>
              <a:gd name="connsiteX4813" fmla="*/ 17523483 w 18288001"/>
              <a:gd name="connsiteY4813" fmla="*/ 4339137 h 9710532"/>
              <a:gd name="connsiteX4814" fmla="*/ 18231481 w 18288001"/>
              <a:gd name="connsiteY4814" fmla="*/ 4316357 h 9710532"/>
              <a:gd name="connsiteX4815" fmla="*/ 18237783 w 18288001"/>
              <a:gd name="connsiteY4815" fmla="*/ 4322124 h 9710532"/>
              <a:gd name="connsiteX4816" fmla="*/ 18249129 w 18288001"/>
              <a:gd name="connsiteY4816" fmla="*/ 4327510 h 9710532"/>
              <a:gd name="connsiteX4817" fmla="*/ 18264897 w 18288001"/>
              <a:gd name="connsiteY4817" fmla="*/ 4329430 h 9710532"/>
              <a:gd name="connsiteX4818" fmla="*/ 18231435 w 18288001"/>
              <a:gd name="connsiteY4818" fmla="*/ 4341359 h 9710532"/>
              <a:gd name="connsiteX4819" fmla="*/ 18214705 w 18288001"/>
              <a:gd name="connsiteY4819" fmla="*/ 4347322 h 9710532"/>
              <a:gd name="connsiteX4820" fmla="*/ 18210283 w 18288001"/>
              <a:gd name="connsiteY4820" fmla="*/ 4350785 h 9710532"/>
              <a:gd name="connsiteX4821" fmla="*/ 18215665 w 18288001"/>
              <a:gd name="connsiteY4821" fmla="*/ 4339437 h 9710532"/>
              <a:gd name="connsiteX4822" fmla="*/ 18217587 w 18288001"/>
              <a:gd name="connsiteY4822" fmla="*/ 4323668 h 9710532"/>
              <a:gd name="connsiteX4823" fmla="*/ 18231481 w 18288001"/>
              <a:gd name="connsiteY4823" fmla="*/ 4316357 h 9710532"/>
              <a:gd name="connsiteX4824" fmla="*/ 18266821 w 18288001"/>
              <a:gd name="connsiteY4824" fmla="*/ 4313659 h 9710532"/>
              <a:gd name="connsiteX4825" fmla="*/ 18282593 w 18288001"/>
              <a:gd name="connsiteY4825" fmla="*/ 4315579 h 9710532"/>
              <a:gd name="connsiteX4826" fmla="*/ 18288001 w 18288001"/>
              <a:gd name="connsiteY4826" fmla="*/ 4319161 h 9710532"/>
              <a:gd name="connsiteX4827" fmla="*/ 18288001 w 18288001"/>
              <a:gd name="connsiteY4827" fmla="*/ 4322810 h 9710532"/>
              <a:gd name="connsiteX4828" fmla="*/ 18280671 w 18288001"/>
              <a:gd name="connsiteY4828" fmla="*/ 4331351 h 9710532"/>
              <a:gd name="connsiteX4829" fmla="*/ 18273745 w 18288001"/>
              <a:gd name="connsiteY4829" fmla="*/ 4322505 h 9710532"/>
              <a:gd name="connsiteX4830" fmla="*/ 18266821 w 18288001"/>
              <a:gd name="connsiteY4830" fmla="*/ 4313659 h 9710532"/>
              <a:gd name="connsiteX4831" fmla="*/ 17245505 w 18288001"/>
              <a:gd name="connsiteY4831" fmla="*/ 4311044 h 9710532"/>
              <a:gd name="connsiteX4832" fmla="*/ 17238645 w 18288001"/>
              <a:gd name="connsiteY4832" fmla="*/ 4312439 h 9710532"/>
              <a:gd name="connsiteX4833" fmla="*/ 17226339 w 18288001"/>
              <a:gd name="connsiteY4833" fmla="*/ 4314942 h 9710532"/>
              <a:gd name="connsiteX4834" fmla="*/ 17246581 w 18288001"/>
              <a:gd name="connsiteY4834" fmla="*/ 4312423 h 9710532"/>
              <a:gd name="connsiteX4835" fmla="*/ 17275571 w 18288001"/>
              <a:gd name="connsiteY4835" fmla="*/ 4304933 h 9710532"/>
              <a:gd name="connsiteX4836" fmla="*/ 17266251 w 18288001"/>
              <a:gd name="connsiteY4836" fmla="*/ 4306828 h 9710532"/>
              <a:gd name="connsiteX4837" fmla="*/ 17270253 w 18288001"/>
              <a:gd name="connsiteY4837" fmla="*/ 4309479 h 9710532"/>
              <a:gd name="connsiteX4838" fmla="*/ 17291341 w 18288001"/>
              <a:gd name="connsiteY4838" fmla="*/ 4306854 h 9710532"/>
              <a:gd name="connsiteX4839" fmla="*/ 17859859 w 18288001"/>
              <a:gd name="connsiteY4839" fmla="*/ 4304091 h 9710532"/>
              <a:gd name="connsiteX4840" fmla="*/ 17851011 w 18288001"/>
              <a:gd name="connsiteY4840" fmla="*/ 4311017 h 9710532"/>
              <a:gd name="connsiteX4841" fmla="*/ 17856843 w 18288001"/>
              <a:gd name="connsiteY4841" fmla="*/ 4318468 h 9710532"/>
              <a:gd name="connsiteX4842" fmla="*/ 17858153 w 18288001"/>
              <a:gd name="connsiteY4842" fmla="*/ 4318087 h 9710532"/>
              <a:gd name="connsiteX4843" fmla="*/ 17649159 w 18288001"/>
              <a:gd name="connsiteY4843" fmla="*/ 4298666 h 9710532"/>
              <a:gd name="connsiteX4844" fmla="*/ 17626651 w 18288001"/>
              <a:gd name="connsiteY4844" fmla="*/ 4309413 h 9710532"/>
              <a:gd name="connsiteX4845" fmla="*/ 17626375 w 18288001"/>
              <a:gd name="connsiteY4845" fmla="*/ 4315659 h 9710532"/>
              <a:gd name="connsiteX4846" fmla="*/ 17653495 w 18288001"/>
              <a:gd name="connsiteY4846" fmla="*/ 4322965 h 9710532"/>
              <a:gd name="connsiteX4847" fmla="*/ 17695947 w 18288001"/>
              <a:gd name="connsiteY4847" fmla="*/ 4312310 h 9710532"/>
              <a:gd name="connsiteX4848" fmla="*/ 17695801 w 18288001"/>
              <a:gd name="connsiteY4848" fmla="*/ 4312178 h 9710532"/>
              <a:gd name="connsiteX4849" fmla="*/ 17694871 w 18288001"/>
              <a:gd name="connsiteY4849" fmla="*/ 4299999 h 9710532"/>
              <a:gd name="connsiteX4850" fmla="*/ 17692341 w 18288001"/>
              <a:gd name="connsiteY4850" fmla="*/ 4299689 h 9710532"/>
              <a:gd name="connsiteX4851" fmla="*/ 17684455 w 18288001"/>
              <a:gd name="connsiteY4851" fmla="*/ 4298729 h 9710532"/>
              <a:gd name="connsiteX4852" fmla="*/ 17659839 w 18288001"/>
              <a:gd name="connsiteY4852" fmla="*/ 4303732 h 9710532"/>
              <a:gd name="connsiteX4853" fmla="*/ 17909091 w 18288001"/>
              <a:gd name="connsiteY4853" fmla="*/ 4294085 h 9710532"/>
              <a:gd name="connsiteX4854" fmla="*/ 17900247 w 18288001"/>
              <a:gd name="connsiteY4854" fmla="*/ 4301009 h 9710532"/>
              <a:gd name="connsiteX4855" fmla="*/ 17891401 w 18288001"/>
              <a:gd name="connsiteY4855" fmla="*/ 4307935 h 9710532"/>
              <a:gd name="connsiteX4856" fmla="*/ 17911595 w 18288001"/>
              <a:gd name="connsiteY4856" fmla="*/ 4306394 h 9710532"/>
              <a:gd name="connsiteX4857" fmla="*/ 17916017 w 18288001"/>
              <a:gd name="connsiteY4857" fmla="*/ 4302933 h 9710532"/>
              <a:gd name="connsiteX4858" fmla="*/ 17811773 w 18288001"/>
              <a:gd name="connsiteY4858" fmla="*/ 4288232 h 9710532"/>
              <a:gd name="connsiteX4859" fmla="*/ 17796775 w 18288001"/>
              <a:gd name="connsiteY4859" fmla="*/ 4296407 h 9710532"/>
              <a:gd name="connsiteX4860" fmla="*/ 17787929 w 18288001"/>
              <a:gd name="connsiteY4860" fmla="*/ 4303331 h 9710532"/>
              <a:gd name="connsiteX4861" fmla="*/ 17725869 w 18288001"/>
              <a:gd name="connsiteY4861" fmla="*/ 4295772 h 9710532"/>
              <a:gd name="connsiteX4862" fmla="*/ 17708757 w 18288001"/>
              <a:gd name="connsiteY4862" fmla="*/ 4309169 h 9710532"/>
              <a:gd name="connsiteX4863" fmla="*/ 17713305 w 18288001"/>
              <a:gd name="connsiteY4863" fmla="*/ 4308244 h 9710532"/>
              <a:gd name="connsiteX4864" fmla="*/ 17714073 w 18288001"/>
              <a:gd name="connsiteY4864" fmla="*/ 4318343 h 9710532"/>
              <a:gd name="connsiteX4865" fmla="*/ 17729849 w 18288001"/>
              <a:gd name="connsiteY4865" fmla="*/ 4320264 h 9710532"/>
              <a:gd name="connsiteX4866" fmla="*/ 17765813 w 18288001"/>
              <a:gd name="connsiteY4866" fmla="*/ 4320645 h 9710532"/>
              <a:gd name="connsiteX4867" fmla="*/ 17794855 w 18288001"/>
              <a:gd name="connsiteY4867" fmla="*/ 4312178 h 9710532"/>
              <a:gd name="connsiteX4868" fmla="*/ 17810625 w 18288001"/>
              <a:gd name="connsiteY4868" fmla="*/ 4314100 h 9710532"/>
              <a:gd name="connsiteX4869" fmla="*/ 17835241 w 18288001"/>
              <a:gd name="connsiteY4869" fmla="*/ 4309095 h 9710532"/>
              <a:gd name="connsiteX4870" fmla="*/ 17844087 w 18288001"/>
              <a:gd name="connsiteY4870" fmla="*/ 4302171 h 9710532"/>
              <a:gd name="connsiteX4871" fmla="*/ 17828315 w 18288001"/>
              <a:gd name="connsiteY4871" fmla="*/ 4300249 h 9710532"/>
              <a:gd name="connsiteX4872" fmla="*/ 17821391 w 18288001"/>
              <a:gd name="connsiteY4872" fmla="*/ 4291403 h 9710532"/>
              <a:gd name="connsiteX4873" fmla="*/ 17811773 w 18288001"/>
              <a:gd name="connsiteY4873" fmla="*/ 4288232 h 9710532"/>
              <a:gd name="connsiteX4874" fmla="*/ 17536841 w 18288001"/>
              <a:gd name="connsiteY4874" fmla="*/ 4278744 h 9710532"/>
              <a:gd name="connsiteX4875" fmla="*/ 17530209 w 18288001"/>
              <a:gd name="connsiteY4875" fmla="*/ 4283939 h 9710532"/>
              <a:gd name="connsiteX4876" fmla="*/ 17526991 w 18288001"/>
              <a:gd name="connsiteY4876" fmla="*/ 4285560 h 9710532"/>
              <a:gd name="connsiteX4877" fmla="*/ 17525785 w 18288001"/>
              <a:gd name="connsiteY4877" fmla="*/ 4295466 h 9710532"/>
              <a:gd name="connsiteX4878" fmla="*/ 17519629 w 18288001"/>
              <a:gd name="connsiteY4878" fmla="*/ 4296717 h 9710532"/>
              <a:gd name="connsiteX4879" fmla="*/ 17519081 w 18288001"/>
              <a:gd name="connsiteY4879" fmla="*/ 4289546 h 9710532"/>
              <a:gd name="connsiteX4880" fmla="*/ 17504631 w 18288001"/>
              <a:gd name="connsiteY4880" fmla="*/ 4296827 h 9710532"/>
              <a:gd name="connsiteX4881" fmla="*/ 17475589 w 18288001"/>
              <a:gd name="connsiteY4881" fmla="*/ 4305293 h 9710532"/>
              <a:gd name="connsiteX4882" fmla="*/ 17456357 w 18288001"/>
              <a:gd name="connsiteY4882" fmla="*/ 4298949 h 9710532"/>
              <a:gd name="connsiteX4883" fmla="*/ 17428279 w 18288001"/>
              <a:gd name="connsiteY4883" fmla="*/ 4299530 h 9710532"/>
              <a:gd name="connsiteX4884" fmla="*/ 17403661 w 18288001"/>
              <a:gd name="connsiteY4884" fmla="*/ 4304533 h 9710532"/>
              <a:gd name="connsiteX4885" fmla="*/ 17395775 w 18288001"/>
              <a:gd name="connsiteY4885" fmla="*/ 4303571 h 9710532"/>
              <a:gd name="connsiteX4886" fmla="*/ 17380005 w 18288001"/>
              <a:gd name="connsiteY4886" fmla="*/ 4301651 h 9710532"/>
              <a:gd name="connsiteX4887" fmla="*/ 17372119 w 18288001"/>
              <a:gd name="connsiteY4887" fmla="*/ 4300690 h 9710532"/>
              <a:gd name="connsiteX4888" fmla="*/ 17347501 w 18288001"/>
              <a:gd name="connsiteY4888" fmla="*/ 4305693 h 9710532"/>
              <a:gd name="connsiteX4889" fmla="*/ 17338395 w 18288001"/>
              <a:gd name="connsiteY4889" fmla="*/ 4307546 h 9710532"/>
              <a:gd name="connsiteX4890" fmla="*/ 17348609 w 18288001"/>
              <a:gd name="connsiteY4890" fmla="*/ 4311858 h 9710532"/>
              <a:gd name="connsiteX4891" fmla="*/ 17379045 w 18288001"/>
              <a:gd name="connsiteY4891" fmla="*/ 4309536 h 9710532"/>
              <a:gd name="connsiteX4892" fmla="*/ 17398275 w 18288001"/>
              <a:gd name="connsiteY4892" fmla="*/ 4315881 h 9710532"/>
              <a:gd name="connsiteX4893" fmla="*/ 17410585 w 18288001"/>
              <a:gd name="connsiteY4893" fmla="*/ 4313380 h 9710532"/>
              <a:gd name="connsiteX4894" fmla="*/ 17419431 w 18288001"/>
              <a:gd name="connsiteY4894" fmla="*/ 4306455 h 9710532"/>
              <a:gd name="connsiteX4895" fmla="*/ 17465785 w 18288001"/>
              <a:gd name="connsiteY4895" fmla="*/ 4320102 h 9710532"/>
              <a:gd name="connsiteX4896" fmla="*/ 17483475 w 18288001"/>
              <a:gd name="connsiteY4896" fmla="*/ 4317302 h 9710532"/>
              <a:gd name="connsiteX4897" fmla="*/ 17495783 w 18288001"/>
              <a:gd name="connsiteY4897" fmla="*/ 4311817 h 9710532"/>
              <a:gd name="connsiteX4898" fmla="*/ 17508091 w 18288001"/>
              <a:gd name="connsiteY4898" fmla="*/ 4309316 h 9710532"/>
              <a:gd name="connsiteX4899" fmla="*/ 17532709 w 18288001"/>
              <a:gd name="connsiteY4899" fmla="*/ 4304311 h 9710532"/>
              <a:gd name="connsiteX4900" fmla="*/ 17581959 w 18288001"/>
              <a:gd name="connsiteY4900" fmla="*/ 4303294 h 9710532"/>
              <a:gd name="connsiteX4901" fmla="*/ 17583725 w 18288001"/>
              <a:gd name="connsiteY4901" fmla="*/ 4304463 h 9710532"/>
              <a:gd name="connsiteX4902" fmla="*/ 17585653 w 18288001"/>
              <a:gd name="connsiteY4902" fmla="*/ 4303217 h 9710532"/>
              <a:gd name="connsiteX4903" fmla="*/ 17588867 w 18288001"/>
              <a:gd name="connsiteY4903" fmla="*/ 4303151 h 9710532"/>
              <a:gd name="connsiteX4904" fmla="*/ 17606703 w 18288001"/>
              <a:gd name="connsiteY4904" fmla="*/ 4295204 h 9710532"/>
              <a:gd name="connsiteX4905" fmla="*/ 17601177 w 18288001"/>
              <a:gd name="connsiteY4905" fmla="*/ 4292584 h 9710532"/>
              <a:gd name="connsiteX4906" fmla="*/ 17596753 w 18288001"/>
              <a:gd name="connsiteY4906" fmla="*/ 4296048 h 9710532"/>
              <a:gd name="connsiteX4907" fmla="*/ 17585653 w 18288001"/>
              <a:gd name="connsiteY4907" fmla="*/ 4303217 h 9710532"/>
              <a:gd name="connsiteX4908" fmla="*/ 17581959 w 18288001"/>
              <a:gd name="connsiteY4908" fmla="*/ 4303294 h 9710532"/>
              <a:gd name="connsiteX4909" fmla="*/ 17580023 w 18288001"/>
              <a:gd name="connsiteY4909" fmla="*/ 4302012 h 9710532"/>
              <a:gd name="connsiteX4910" fmla="*/ 17568675 w 18288001"/>
              <a:gd name="connsiteY4910" fmla="*/ 4296627 h 9710532"/>
              <a:gd name="connsiteX4911" fmla="*/ 17545979 w 18288001"/>
              <a:gd name="connsiteY4911" fmla="*/ 4285859 h 9710532"/>
              <a:gd name="connsiteX4912" fmla="*/ 17536841 w 18288001"/>
              <a:gd name="connsiteY4912" fmla="*/ 4278744 h 9710532"/>
              <a:gd name="connsiteX4913" fmla="*/ 17872547 w 18288001"/>
              <a:gd name="connsiteY4913" fmla="*/ 4265625 h 9710532"/>
              <a:gd name="connsiteX4914" fmla="*/ 17872903 w 18288001"/>
              <a:gd name="connsiteY4914" fmla="*/ 4266278 h 9710532"/>
              <a:gd name="connsiteX4915" fmla="*/ 17873507 w 18288001"/>
              <a:gd name="connsiteY4915" fmla="*/ 4265804 h 9710532"/>
              <a:gd name="connsiteX4916" fmla="*/ 17888371 w 18288001"/>
              <a:gd name="connsiteY4916" fmla="*/ 4267617 h 9710532"/>
              <a:gd name="connsiteX4917" fmla="*/ 17888317 w 18288001"/>
              <a:gd name="connsiteY4917" fmla="*/ 4267547 h 9710532"/>
              <a:gd name="connsiteX4918" fmla="*/ 17872547 w 18288001"/>
              <a:gd name="connsiteY4918" fmla="*/ 4265625 h 9710532"/>
              <a:gd name="connsiteX4919" fmla="*/ 17732971 w 18288001"/>
              <a:gd name="connsiteY4919" fmla="*/ 4214904 h 9710532"/>
              <a:gd name="connsiteX4920" fmla="*/ 17727719 w 18288001"/>
              <a:gd name="connsiteY4920" fmla="*/ 4215971 h 9710532"/>
              <a:gd name="connsiteX4921" fmla="*/ 17734451 w 18288001"/>
              <a:gd name="connsiteY4921" fmla="*/ 4216792 h 9710532"/>
              <a:gd name="connsiteX4922" fmla="*/ 17762371 w 18288001"/>
              <a:gd name="connsiteY4922" fmla="*/ 4214383 h 9710532"/>
              <a:gd name="connsiteX4923" fmla="*/ 17750221 w 18288001"/>
              <a:gd name="connsiteY4923" fmla="*/ 4218713 h 9710532"/>
              <a:gd name="connsiteX4924" fmla="*/ 17770417 w 18288001"/>
              <a:gd name="connsiteY4924" fmla="*/ 4217172 h 9710532"/>
              <a:gd name="connsiteX4925" fmla="*/ 17770271 w 18288001"/>
              <a:gd name="connsiteY4925" fmla="*/ 4216988 h 9710532"/>
              <a:gd name="connsiteX4926" fmla="*/ 18087177 w 18288001"/>
              <a:gd name="connsiteY4926" fmla="*/ 4211749 h 9710532"/>
              <a:gd name="connsiteX4927" fmla="*/ 18070445 w 18288001"/>
              <a:gd name="connsiteY4927" fmla="*/ 4217713 h 9710532"/>
              <a:gd name="connsiteX4928" fmla="*/ 18052869 w 18288001"/>
              <a:gd name="connsiteY4928" fmla="*/ 4215570 h 9710532"/>
              <a:gd name="connsiteX4929" fmla="*/ 18070443 w 18288001"/>
              <a:gd name="connsiteY4929" fmla="*/ 4225777 h 9710532"/>
              <a:gd name="connsiteX4930" fmla="*/ 18133077 w 18288001"/>
              <a:gd name="connsiteY4930" fmla="*/ 4213047 h 9710532"/>
              <a:gd name="connsiteX4931" fmla="*/ 18131025 w 18288001"/>
              <a:gd name="connsiteY4931" fmla="*/ 4213088 h 9710532"/>
              <a:gd name="connsiteX4932" fmla="*/ 18110833 w 18288001"/>
              <a:gd name="connsiteY4932" fmla="*/ 4214631 h 9710532"/>
              <a:gd name="connsiteX4933" fmla="*/ 18102947 w 18288001"/>
              <a:gd name="connsiteY4933" fmla="*/ 4213668 h 9710532"/>
              <a:gd name="connsiteX4934" fmla="*/ 18216149 w 18288001"/>
              <a:gd name="connsiteY4934" fmla="*/ 4211586 h 9710532"/>
              <a:gd name="connsiteX4935" fmla="*/ 18207377 w 18288001"/>
              <a:gd name="connsiteY4935" fmla="*/ 4218452 h 9710532"/>
              <a:gd name="connsiteX4936" fmla="*/ 18202443 w 18288001"/>
              <a:gd name="connsiteY4936" fmla="*/ 4212147 h 9710532"/>
              <a:gd name="connsiteX4937" fmla="*/ 18190647 w 18288001"/>
              <a:gd name="connsiteY4937" fmla="*/ 4216351 h 9710532"/>
              <a:gd name="connsiteX4938" fmla="*/ 18159105 w 18288001"/>
              <a:gd name="connsiteY4938" fmla="*/ 4212509 h 9710532"/>
              <a:gd name="connsiteX4939" fmla="*/ 18158667 w 18288001"/>
              <a:gd name="connsiteY4939" fmla="*/ 4212517 h 9710532"/>
              <a:gd name="connsiteX4940" fmla="*/ 18175835 w 18288001"/>
              <a:gd name="connsiteY4940" fmla="*/ 4214610 h 9710532"/>
              <a:gd name="connsiteX4941" fmla="*/ 18205457 w 18288001"/>
              <a:gd name="connsiteY4941" fmla="*/ 4234223 h 9710532"/>
              <a:gd name="connsiteX4942" fmla="*/ 18237873 w 18288001"/>
              <a:gd name="connsiteY4942" fmla="*/ 4236452 h 9710532"/>
              <a:gd name="connsiteX4943" fmla="*/ 18244887 w 18288001"/>
              <a:gd name="connsiteY4943" fmla="*/ 4230962 h 9710532"/>
              <a:gd name="connsiteX4944" fmla="*/ 18269503 w 18288001"/>
              <a:gd name="connsiteY4944" fmla="*/ 4225960 h 9710532"/>
              <a:gd name="connsiteX4945" fmla="*/ 18262577 w 18288001"/>
              <a:gd name="connsiteY4945" fmla="*/ 4217113 h 9710532"/>
              <a:gd name="connsiteX4946" fmla="*/ 18242383 w 18288001"/>
              <a:gd name="connsiteY4946" fmla="*/ 4218652 h 9710532"/>
              <a:gd name="connsiteX4947" fmla="*/ 18015247 w 18288001"/>
              <a:gd name="connsiteY4947" fmla="*/ 4210988 h 9710532"/>
              <a:gd name="connsiteX4948" fmla="*/ 17995051 w 18288001"/>
              <a:gd name="connsiteY4948" fmla="*/ 4212529 h 9710532"/>
              <a:gd name="connsiteX4949" fmla="*/ 17969765 w 18288001"/>
              <a:gd name="connsiteY4949" fmla="*/ 4219901 h 9710532"/>
              <a:gd name="connsiteX4950" fmla="*/ 17972129 w 18288001"/>
              <a:gd name="connsiteY4950" fmla="*/ 4221739 h 9710532"/>
              <a:gd name="connsiteX4951" fmla="*/ 17988149 w 18288001"/>
              <a:gd name="connsiteY4951" fmla="*/ 4223691 h 9710532"/>
              <a:gd name="connsiteX4952" fmla="*/ 18007357 w 18288001"/>
              <a:gd name="connsiteY4952" fmla="*/ 4218090 h 9710532"/>
              <a:gd name="connsiteX4953" fmla="*/ 18023129 w 18288001"/>
              <a:gd name="connsiteY4953" fmla="*/ 4220013 h 9710532"/>
              <a:gd name="connsiteX4954" fmla="*/ 18031975 w 18288001"/>
              <a:gd name="connsiteY4954" fmla="*/ 4213089 h 9710532"/>
              <a:gd name="connsiteX4955" fmla="*/ 18032169 w 18288001"/>
              <a:gd name="connsiteY4955" fmla="*/ 4213049 h 9710532"/>
              <a:gd name="connsiteX4956" fmla="*/ 18059475 w 18288001"/>
              <a:gd name="connsiteY4956" fmla="*/ 4176363 h 9710532"/>
              <a:gd name="connsiteX4957" fmla="*/ 18034861 w 18288001"/>
              <a:gd name="connsiteY4957" fmla="*/ 4181368 h 9710532"/>
              <a:gd name="connsiteX4958" fmla="*/ 18066401 w 18288001"/>
              <a:gd name="connsiteY4958" fmla="*/ 4185210 h 9710532"/>
              <a:gd name="connsiteX4959" fmla="*/ 18268341 w 18288001"/>
              <a:gd name="connsiteY4959" fmla="*/ 4169800 h 9710532"/>
              <a:gd name="connsiteX4960" fmla="*/ 18266421 w 18288001"/>
              <a:gd name="connsiteY4960" fmla="*/ 4185570 h 9710532"/>
              <a:gd name="connsiteX4961" fmla="*/ 18275267 w 18288001"/>
              <a:gd name="connsiteY4961" fmla="*/ 4178645 h 9710532"/>
              <a:gd name="connsiteX4962" fmla="*/ 18268341 w 18288001"/>
              <a:gd name="connsiteY4962" fmla="*/ 4169800 h 9710532"/>
              <a:gd name="connsiteX4963" fmla="*/ 18177559 w 18288001"/>
              <a:gd name="connsiteY4963" fmla="*/ 4126728 h 9710532"/>
              <a:gd name="connsiteX4964" fmla="*/ 18176911 w 18288001"/>
              <a:gd name="connsiteY4964" fmla="*/ 4127235 h 9710532"/>
              <a:gd name="connsiteX4965" fmla="*/ 18178039 w 18288001"/>
              <a:gd name="connsiteY4965" fmla="*/ 4127006 h 9710532"/>
              <a:gd name="connsiteX4966" fmla="*/ 18204931 w 18288001"/>
              <a:gd name="connsiteY4966" fmla="*/ 4120498 h 9710532"/>
              <a:gd name="connsiteX4967" fmla="*/ 18202177 w 18288001"/>
              <a:gd name="connsiteY4967" fmla="*/ 4121725 h 9710532"/>
              <a:gd name="connsiteX4968" fmla="*/ 18199173 w 18288001"/>
              <a:gd name="connsiteY4968" fmla="*/ 4125004 h 9710532"/>
              <a:gd name="connsiteX4969" fmla="*/ 17965613 w 18288001"/>
              <a:gd name="connsiteY4969" fmla="*/ 4092906 h 9710532"/>
              <a:gd name="connsiteX4970" fmla="*/ 17960831 w 18288001"/>
              <a:gd name="connsiteY4970" fmla="*/ 4096649 h 9710532"/>
              <a:gd name="connsiteX4971" fmla="*/ 17962145 w 18288001"/>
              <a:gd name="connsiteY4971" fmla="*/ 4096548 h 9710532"/>
              <a:gd name="connsiteX4972" fmla="*/ 17965003 w 18288001"/>
              <a:gd name="connsiteY4972" fmla="*/ 4097904 h 9710532"/>
              <a:gd name="connsiteX4973" fmla="*/ 17633175 w 18288001"/>
              <a:gd name="connsiteY4973" fmla="*/ 4087416 h 9710532"/>
              <a:gd name="connsiteX4974" fmla="*/ 17629619 w 18288001"/>
              <a:gd name="connsiteY4974" fmla="*/ 4091986 h 9710532"/>
              <a:gd name="connsiteX4975" fmla="*/ 17644427 w 18288001"/>
              <a:gd name="connsiteY4975" fmla="*/ 4101792 h 9710532"/>
              <a:gd name="connsiteX4976" fmla="*/ 17656735 w 18288001"/>
              <a:gd name="connsiteY4976" fmla="*/ 4099290 h 9710532"/>
              <a:gd name="connsiteX4977" fmla="*/ 17641925 w 18288001"/>
              <a:gd name="connsiteY4977" fmla="*/ 4089482 h 9710532"/>
              <a:gd name="connsiteX4978" fmla="*/ 17633175 w 18288001"/>
              <a:gd name="connsiteY4978" fmla="*/ 4087416 h 9710532"/>
              <a:gd name="connsiteX4979" fmla="*/ 17983303 w 18288001"/>
              <a:gd name="connsiteY4979" fmla="*/ 4079057 h 9710532"/>
              <a:gd name="connsiteX4980" fmla="*/ 17974459 w 18288001"/>
              <a:gd name="connsiteY4980" fmla="*/ 4085981 h 9710532"/>
              <a:gd name="connsiteX4981" fmla="*/ 17990231 w 18288001"/>
              <a:gd name="connsiteY4981" fmla="*/ 4087902 h 9710532"/>
              <a:gd name="connsiteX4982" fmla="*/ 17991189 w 18288001"/>
              <a:gd name="connsiteY4982" fmla="*/ 4080016 h 9710532"/>
              <a:gd name="connsiteX4983" fmla="*/ 17983303 w 18288001"/>
              <a:gd name="connsiteY4983" fmla="*/ 4079057 h 9710532"/>
              <a:gd name="connsiteX4984" fmla="*/ 18167553 w 18288001"/>
              <a:gd name="connsiteY4984" fmla="*/ 4077494 h 9710532"/>
              <a:gd name="connsiteX4985" fmla="*/ 18157455 w 18288001"/>
              <a:gd name="connsiteY4985" fmla="*/ 4078265 h 9710532"/>
              <a:gd name="connsiteX4986" fmla="*/ 18158705 w 18288001"/>
              <a:gd name="connsiteY4986" fmla="*/ 4084420 h 9710532"/>
              <a:gd name="connsiteX4987" fmla="*/ 18165631 w 18288001"/>
              <a:gd name="connsiteY4987" fmla="*/ 4093266 h 9710532"/>
              <a:gd name="connsiteX4988" fmla="*/ 18209941 w 18288001"/>
              <a:gd name="connsiteY4988" fmla="*/ 4072847 h 9710532"/>
              <a:gd name="connsiteX4989" fmla="*/ 18207941 w 18288001"/>
              <a:gd name="connsiteY4989" fmla="*/ 4074412 h 9710532"/>
              <a:gd name="connsiteX4990" fmla="*/ 18199095 w 18288001"/>
              <a:gd name="connsiteY4990" fmla="*/ 4081337 h 9710532"/>
              <a:gd name="connsiteX4991" fmla="*/ 18183323 w 18288001"/>
              <a:gd name="connsiteY4991" fmla="*/ 4079414 h 9710532"/>
              <a:gd name="connsiteX4992" fmla="*/ 18174477 w 18288001"/>
              <a:gd name="connsiteY4992" fmla="*/ 4086341 h 9710532"/>
              <a:gd name="connsiteX4993" fmla="*/ 18206019 w 18288001"/>
              <a:gd name="connsiteY4993" fmla="*/ 4090184 h 9710532"/>
              <a:gd name="connsiteX4994" fmla="*/ 18214865 w 18288001"/>
              <a:gd name="connsiteY4994" fmla="*/ 4083259 h 9710532"/>
              <a:gd name="connsiteX4995" fmla="*/ 18223711 w 18288001"/>
              <a:gd name="connsiteY4995" fmla="*/ 4076334 h 9710532"/>
              <a:gd name="connsiteX4996" fmla="*/ 18221073 w 18288001"/>
              <a:gd name="connsiteY4996" fmla="*/ 4072966 h 9710532"/>
              <a:gd name="connsiteX4997" fmla="*/ 18120239 w 18288001"/>
              <a:gd name="connsiteY4997" fmla="*/ 4071731 h 9710532"/>
              <a:gd name="connsiteX4998" fmla="*/ 18102547 w 18288001"/>
              <a:gd name="connsiteY4998" fmla="*/ 4085581 h 9710532"/>
              <a:gd name="connsiteX4999" fmla="*/ 18109471 w 18288001"/>
              <a:gd name="connsiteY4999" fmla="*/ 4094427 h 9710532"/>
              <a:gd name="connsiteX5000" fmla="*/ 18125243 w 18288001"/>
              <a:gd name="connsiteY5000" fmla="*/ 4096347 h 9710532"/>
              <a:gd name="connsiteX5001" fmla="*/ 18132167 w 18288001"/>
              <a:gd name="connsiteY5001" fmla="*/ 4105194 h 9710532"/>
              <a:gd name="connsiteX5002" fmla="*/ 18134089 w 18288001"/>
              <a:gd name="connsiteY5002" fmla="*/ 4089423 h 9710532"/>
              <a:gd name="connsiteX5003" fmla="*/ 18142935 w 18288001"/>
              <a:gd name="connsiteY5003" fmla="*/ 4082497 h 9710532"/>
              <a:gd name="connsiteX5004" fmla="*/ 18120239 w 18288001"/>
              <a:gd name="connsiteY5004" fmla="*/ 4071731 h 9710532"/>
              <a:gd name="connsiteX5005" fmla="*/ 18072927 w 18288001"/>
              <a:gd name="connsiteY5005" fmla="*/ 4065966 h 9710532"/>
              <a:gd name="connsiteX5006" fmla="*/ 18064081 w 18288001"/>
              <a:gd name="connsiteY5006" fmla="*/ 4072891 h 9710532"/>
              <a:gd name="connsiteX5007" fmla="*/ 18055233 w 18288001"/>
              <a:gd name="connsiteY5007" fmla="*/ 4079816 h 9710532"/>
              <a:gd name="connsiteX5008" fmla="*/ 18046387 w 18288001"/>
              <a:gd name="connsiteY5008" fmla="*/ 4086740 h 9710532"/>
              <a:gd name="connsiteX5009" fmla="*/ 18062159 w 18288001"/>
              <a:gd name="connsiteY5009" fmla="*/ 4088663 h 9710532"/>
              <a:gd name="connsiteX5010" fmla="*/ 18079851 w 18288001"/>
              <a:gd name="connsiteY5010" fmla="*/ 4074814 h 9710532"/>
              <a:gd name="connsiteX5011" fmla="*/ 18072927 w 18288001"/>
              <a:gd name="connsiteY5011" fmla="*/ 4065966 h 9710532"/>
              <a:gd name="connsiteX5012" fmla="*/ 18121259 w 18288001"/>
              <a:gd name="connsiteY5012" fmla="*/ 4056280 h 9710532"/>
              <a:gd name="connsiteX5013" fmla="*/ 18099423 w 18288001"/>
              <a:gd name="connsiteY5013" fmla="*/ 4057947 h 9710532"/>
              <a:gd name="connsiteX5014" fmla="*/ 18105429 w 18288001"/>
              <a:gd name="connsiteY5014" fmla="*/ 4061924 h 9710532"/>
              <a:gd name="connsiteX5015" fmla="*/ 17621745 w 18288001"/>
              <a:gd name="connsiteY5015" fmla="*/ 4034877 h 9710532"/>
              <a:gd name="connsiteX5016" fmla="*/ 17621599 w 18288001"/>
              <a:gd name="connsiteY5016" fmla="*/ 4034989 h 9710532"/>
              <a:gd name="connsiteX5017" fmla="*/ 17636341 w 18288001"/>
              <a:gd name="connsiteY5017" fmla="*/ 4036787 h 9710532"/>
              <a:gd name="connsiteX5018" fmla="*/ 17643267 w 18288001"/>
              <a:gd name="connsiteY5018" fmla="*/ 4045634 h 9710532"/>
              <a:gd name="connsiteX5019" fmla="*/ 17659039 w 18288001"/>
              <a:gd name="connsiteY5019" fmla="*/ 4047555 h 9710532"/>
              <a:gd name="connsiteX5020" fmla="*/ 17656535 w 18288001"/>
              <a:gd name="connsiteY5020" fmla="*/ 4035246 h 9710532"/>
              <a:gd name="connsiteX5021" fmla="*/ 17822969 w 18288001"/>
              <a:gd name="connsiteY5021" fmla="*/ 4029447 h 9710532"/>
              <a:gd name="connsiteX5022" fmla="*/ 17852133 w 18288001"/>
              <a:gd name="connsiteY5022" fmla="*/ 4039069 h 9710532"/>
              <a:gd name="connsiteX5023" fmla="*/ 17890509 w 18288001"/>
              <a:gd name="connsiteY5023" fmla="*/ 4046767 h 9710532"/>
              <a:gd name="connsiteX5024" fmla="*/ 17889055 w 18288001"/>
              <a:gd name="connsiteY5024" fmla="*/ 4039628 h 9710532"/>
              <a:gd name="connsiteX5025" fmla="*/ 17861937 w 18288001"/>
              <a:gd name="connsiteY5025" fmla="*/ 4032322 h 9710532"/>
              <a:gd name="connsiteX5026" fmla="*/ 17940941 w 18288001"/>
              <a:gd name="connsiteY5026" fmla="*/ 4024939 h 9710532"/>
              <a:gd name="connsiteX5027" fmla="*/ 17941753 w 18288001"/>
              <a:gd name="connsiteY5027" fmla="*/ 4025978 h 9710532"/>
              <a:gd name="connsiteX5028" fmla="*/ 17933389 w 18288001"/>
              <a:gd name="connsiteY5028" fmla="*/ 4028962 h 9710532"/>
              <a:gd name="connsiteX5029" fmla="*/ 17932373 w 18288001"/>
              <a:gd name="connsiteY5029" fmla="*/ 4028288 h 9710532"/>
              <a:gd name="connsiteX5030" fmla="*/ 17940335 w 18288001"/>
              <a:gd name="connsiteY5030" fmla="*/ 4025306 h 9710532"/>
              <a:gd name="connsiteX5031" fmla="*/ 17693941 w 18288001"/>
              <a:gd name="connsiteY5031" fmla="*/ 4023797 h 9710532"/>
              <a:gd name="connsiteX5032" fmla="*/ 17685577 w 18288001"/>
              <a:gd name="connsiteY5032" fmla="*/ 4026779 h 9710532"/>
              <a:gd name="connsiteX5033" fmla="*/ 17690583 w 18288001"/>
              <a:gd name="connsiteY5033" fmla="*/ 4051395 h 9710532"/>
              <a:gd name="connsiteX5034" fmla="*/ 17722121 w 18288001"/>
              <a:gd name="connsiteY5034" fmla="*/ 4055239 h 9710532"/>
              <a:gd name="connsiteX5035" fmla="*/ 17730007 w 18288001"/>
              <a:gd name="connsiteY5035" fmla="*/ 4056200 h 9710532"/>
              <a:gd name="connsiteX5036" fmla="*/ 17746739 w 18288001"/>
              <a:gd name="connsiteY5036" fmla="*/ 4050236 h 9710532"/>
              <a:gd name="connsiteX5037" fmla="*/ 17749637 w 18288001"/>
              <a:gd name="connsiteY5037" fmla="*/ 4050588 h 9710532"/>
              <a:gd name="connsiteX5038" fmla="*/ 17730967 w 18288001"/>
              <a:gd name="connsiteY5038" fmla="*/ 4048314 h 9710532"/>
              <a:gd name="connsiteX5039" fmla="*/ 17701345 w 18288001"/>
              <a:gd name="connsiteY5039" fmla="*/ 4028701 h 9710532"/>
              <a:gd name="connsiteX5040" fmla="*/ 17693941 w 18288001"/>
              <a:gd name="connsiteY5040" fmla="*/ 4023797 h 9710532"/>
              <a:gd name="connsiteX5041" fmla="*/ 18023491 w 18288001"/>
              <a:gd name="connsiteY5041" fmla="*/ 4019994 h 9710532"/>
              <a:gd name="connsiteX5042" fmla="*/ 18015713 w 18288001"/>
              <a:gd name="connsiteY5042" fmla="*/ 4023460 h 9710532"/>
              <a:gd name="connsiteX5043" fmla="*/ 18018107 w 18288001"/>
              <a:gd name="connsiteY5043" fmla="*/ 4023278 h 9710532"/>
              <a:gd name="connsiteX5044" fmla="*/ 18069033 w 18288001"/>
              <a:gd name="connsiteY5044" fmla="*/ 4025543 h 9710532"/>
              <a:gd name="connsiteX5045" fmla="*/ 17951561 w 18288001"/>
              <a:gd name="connsiteY5045" fmla="*/ 4019233 h 9710532"/>
              <a:gd name="connsiteX5046" fmla="*/ 17947139 w 18288001"/>
              <a:gd name="connsiteY5046" fmla="*/ 4022696 h 9710532"/>
              <a:gd name="connsiteX5047" fmla="*/ 17944263 w 18288001"/>
              <a:gd name="connsiteY5047" fmla="*/ 4022916 h 9710532"/>
              <a:gd name="connsiteX5048" fmla="*/ 17940941 w 18288001"/>
              <a:gd name="connsiteY5048" fmla="*/ 4024939 h 9710532"/>
              <a:gd name="connsiteX5049" fmla="*/ 17940023 w 18288001"/>
              <a:gd name="connsiteY5049" fmla="*/ 4023768 h 9710532"/>
              <a:gd name="connsiteX5050" fmla="*/ 17939635 w 18288001"/>
              <a:gd name="connsiteY5050" fmla="*/ 4023269 h 9710532"/>
              <a:gd name="connsiteX5051" fmla="*/ 17926945 w 18288001"/>
              <a:gd name="connsiteY5051" fmla="*/ 4024235 h 9710532"/>
              <a:gd name="connsiteX5052" fmla="*/ 17926629 w 18288001"/>
              <a:gd name="connsiteY5052" fmla="*/ 4024484 h 9710532"/>
              <a:gd name="connsiteX5053" fmla="*/ 17932373 w 18288001"/>
              <a:gd name="connsiteY5053" fmla="*/ 4028288 h 9710532"/>
              <a:gd name="connsiteX5054" fmla="*/ 17927233 w 18288001"/>
              <a:gd name="connsiteY5054" fmla="*/ 4030213 h 9710532"/>
              <a:gd name="connsiteX5055" fmla="*/ 17918489 w 18288001"/>
              <a:gd name="connsiteY5055" fmla="*/ 4031668 h 9710532"/>
              <a:gd name="connsiteX5056" fmla="*/ 17927011 w 18288001"/>
              <a:gd name="connsiteY5056" fmla="*/ 4042549 h 9710532"/>
              <a:gd name="connsiteX5057" fmla="*/ 17931947 w 18288001"/>
              <a:gd name="connsiteY5057" fmla="*/ 4040789 h 9710532"/>
              <a:gd name="connsiteX5058" fmla="*/ 17956631 w 18288001"/>
              <a:gd name="connsiteY5058" fmla="*/ 4043797 h 9710532"/>
              <a:gd name="connsiteX5059" fmla="*/ 17960987 w 18288001"/>
              <a:gd name="connsiteY5059" fmla="*/ 4040386 h 9710532"/>
              <a:gd name="connsiteX5060" fmla="*/ 17972155 w 18288001"/>
              <a:gd name="connsiteY5060" fmla="*/ 4045688 h 9710532"/>
              <a:gd name="connsiteX5061" fmla="*/ 17972525 w 18288001"/>
              <a:gd name="connsiteY5061" fmla="*/ 4045733 h 9710532"/>
              <a:gd name="connsiteX5062" fmla="*/ 17984641 w 18288001"/>
              <a:gd name="connsiteY5062" fmla="*/ 4043270 h 9710532"/>
              <a:gd name="connsiteX5063" fmla="*/ 17999119 w 18288001"/>
              <a:gd name="connsiteY5063" fmla="*/ 4048048 h 9710532"/>
              <a:gd name="connsiteX5064" fmla="*/ 18040007 w 18288001"/>
              <a:gd name="connsiteY5064" fmla="*/ 4049866 h 9710532"/>
              <a:gd name="connsiteX5065" fmla="*/ 18048685 w 18288001"/>
              <a:gd name="connsiteY5065" fmla="*/ 4043070 h 9710532"/>
              <a:gd name="connsiteX5066" fmla="*/ 18060035 w 18288001"/>
              <a:gd name="connsiteY5066" fmla="*/ 4048453 h 9710532"/>
              <a:gd name="connsiteX5067" fmla="*/ 18068881 w 18288001"/>
              <a:gd name="connsiteY5067" fmla="*/ 4041529 h 9710532"/>
              <a:gd name="connsiteX5068" fmla="*/ 18075805 w 18288001"/>
              <a:gd name="connsiteY5068" fmla="*/ 4050374 h 9710532"/>
              <a:gd name="connsiteX5069" fmla="*/ 18090327 w 18288001"/>
              <a:gd name="connsiteY5069" fmla="*/ 4046141 h 9710532"/>
              <a:gd name="connsiteX5070" fmla="*/ 18133221 w 18288001"/>
              <a:gd name="connsiteY5070" fmla="*/ 4033637 h 9710532"/>
              <a:gd name="connsiteX5071" fmla="*/ 18132983 w 18288001"/>
              <a:gd name="connsiteY5071" fmla="*/ 4033333 h 9710532"/>
              <a:gd name="connsiteX5072" fmla="*/ 18132779 w 18288001"/>
              <a:gd name="connsiteY5072" fmla="*/ 4033308 h 9710532"/>
              <a:gd name="connsiteX5073" fmla="*/ 18103887 w 18288001"/>
              <a:gd name="connsiteY5073" fmla="*/ 4041729 h 9710532"/>
              <a:gd name="connsiteX5074" fmla="*/ 18067921 w 18288001"/>
              <a:gd name="connsiteY5074" fmla="*/ 4041350 h 9710532"/>
              <a:gd name="connsiteX5075" fmla="*/ 18020609 w 18288001"/>
              <a:gd name="connsiteY5075" fmla="*/ 4035586 h 9710532"/>
              <a:gd name="connsiteX5076" fmla="*/ 17990217 w 18288001"/>
              <a:gd name="connsiteY5076" fmla="*/ 4031883 h 9710532"/>
              <a:gd name="connsiteX5077" fmla="*/ 17990027 w 18288001"/>
              <a:gd name="connsiteY5077" fmla="*/ 4031922 h 9710532"/>
              <a:gd name="connsiteX5078" fmla="*/ 17989849 w 18288001"/>
              <a:gd name="connsiteY5078" fmla="*/ 4031838 h 9710532"/>
              <a:gd name="connsiteX5079" fmla="*/ 17973295 w 18288001"/>
              <a:gd name="connsiteY5079" fmla="*/ 4029822 h 9710532"/>
              <a:gd name="connsiteX5080" fmla="*/ 17981907 w 18288001"/>
              <a:gd name="connsiteY5080" fmla="*/ 4028071 h 9710532"/>
              <a:gd name="connsiteX5081" fmla="*/ 17967329 w 18288001"/>
              <a:gd name="connsiteY5081" fmla="*/ 4021156 h 9710532"/>
              <a:gd name="connsiteX5082" fmla="*/ 17765051 w 18288001"/>
              <a:gd name="connsiteY5082" fmla="*/ 4016631 h 9710532"/>
              <a:gd name="connsiteX5083" fmla="*/ 17766351 w 18288001"/>
              <a:gd name="connsiteY5083" fmla="*/ 4020615 h 9710532"/>
              <a:gd name="connsiteX5084" fmla="*/ 17773277 w 18288001"/>
              <a:gd name="connsiteY5084" fmla="*/ 4029462 h 9710532"/>
              <a:gd name="connsiteX5085" fmla="*/ 17780203 w 18288001"/>
              <a:gd name="connsiteY5085" fmla="*/ 4038309 h 9710532"/>
              <a:gd name="connsiteX5086" fmla="*/ 17790009 w 18288001"/>
              <a:gd name="connsiteY5086" fmla="*/ 4023497 h 9710532"/>
              <a:gd name="connsiteX5087" fmla="*/ 17792629 w 18288001"/>
              <a:gd name="connsiteY5087" fmla="*/ 4022564 h 9710532"/>
              <a:gd name="connsiteX5088" fmla="*/ 18264859 w 18288001"/>
              <a:gd name="connsiteY5088" fmla="*/ 4001321 h 9710532"/>
              <a:gd name="connsiteX5089" fmla="*/ 18287557 w 18288001"/>
              <a:gd name="connsiteY5089" fmla="*/ 4012090 h 9710532"/>
              <a:gd name="connsiteX5090" fmla="*/ 18271785 w 18288001"/>
              <a:gd name="connsiteY5090" fmla="*/ 4010167 h 9710532"/>
              <a:gd name="connsiteX5091" fmla="*/ 18264859 w 18288001"/>
              <a:gd name="connsiteY5091" fmla="*/ 4001321 h 9710532"/>
              <a:gd name="connsiteX5092" fmla="*/ 18245661 w 18288001"/>
              <a:gd name="connsiteY5092" fmla="*/ 3982978 h 9710532"/>
              <a:gd name="connsiteX5093" fmla="*/ 18251009 w 18288001"/>
              <a:gd name="connsiteY5093" fmla="*/ 3983630 h 9710532"/>
              <a:gd name="connsiteX5094" fmla="*/ 18249039 w 18288001"/>
              <a:gd name="connsiteY5094" fmla="*/ 3983389 h 9710532"/>
              <a:gd name="connsiteX5095" fmla="*/ 17879053 w 18288001"/>
              <a:gd name="connsiteY5095" fmla="*/ 3982329 h 9710532"/>
              <a:gd name="connsiteX5096" fmla="*/ 17867747 w 18288001"/>
              <a:gd name="connsiteY5096" fmla="*/ 3984626 h 9710532"/>
              <a:gd name="connsiteX5097" fmla="*/ 17867701 w 18288001"/>
              <a:gd name="connsiteY5097" fmla="*/ 3985009 h 9710532"/>
              <a:gd name="connsiteX5098" fmla="*/ 17874627 w 18288001"/>
              <a:gd name="connsiteY5098" fmla="*/ 3993855 h 9710532"/>
              <a:gd name="connsiteX5099" fmla="*/ 17879955 w 18288001"/>
              <a:gd name="connsiteY5099" fmla="*/ 3982628 h 9710532"/>
              <a:gd name="connsiteX5100" fmla="*/ 18271205 w 18288001"/>
              <a:gd name="connsiteY5100" fmla="*/ 3982088 h 9710532"/>
              <a:gd name="connsiteX5101" fmla="*/ 18282555 w 18288001"/>
              <a:gd name="connsiteY5101" fmla="*/ 3987471 h 9710532"/>
              <a:gd name="connsiteX5102" fmla="*/ 18270245 w 18288001"/>
              <a:gd name="connsiteY5102" fmla="*/ 3989974 h 9710532"/>
              <a:gd name="connsiteX5103" fmla="*/ 18271205 w 18288001"/>
              <a:gd name="connsiteY5103" fmla="*/ 3982088 h 9710532"/>
              <a:gd name="connsiteX5104" fmla="*/ 18235241 w 18288001"/>
              <a:gd name="connsiteY5104" fmla="*/ 3981708 h 9710532"/>
              <a:gd name="connsiteX5105" fmla="*/ 18243123 w 18288001"/>
              <a:gd name="connsiteY5105" fmla="*/ 3982668 h 9710532"/>
              <a:gd name="connsiteX5106" fmla="*/ 18245661 w 18288001"/>
              <a:gd name="connsiteY5106" fmla="*/ 3982978 h 9710532"/>
              <a:gd name="connsiteX5107" fmla="*/ 18005599 w 18288001"/>
              <a:gd name="connsiteY5107" fmla="*/ 3961736 h 9710532"/>
              <a:gd name="connsiteX5108" fmla="*/ 18012523 w 18288001"/>
              <a:gd name="connsiteY5108" fmla="*/ 3970580 h 9710532"/>
              <a:gd name="connsiteX5109" fmla="*/ 18008131 w 18288001"/>
              <a:gd name="connsiteY5109" fmla="*/ 3970045 h 9710532"/>
              <a:gd name="connsiteX5110" fmla="*/ 18020409 w 18288001"/>
              <a:gd name="connsiteY5110" fmla="*/ 3979606 h 9710532"/>
              <a:gd name="connsiteX5111" fmla="*/ 18004637 w 18288001"/>
              <a:gd name="connsiteY5111" fmla="*/ 3977685 h 9710532"/>
              <a:gd name="connsiteX5112" fmla="*/ 17981941 w 18288001"/>
              <a:gd name="connsiteY5112" fmla="*/ 3966918 h 9710532"/>
              <a:gd name="connsiteX5113" fmla="*/ 18000819 w 18288001"/>
              <a:gd name="connsiteY5113" fmla="*/ 3965476 h 9710532"/>
              <a:gd name="connsiteX5114" fmla="*/ 18133689 w 18288001"/>
              <a:gd name="connsiteY5114" fmla="*/ 3961335 h 9710532"/>
              <a:gd name="connsiteX5115" fmla="*/ 18131767 w 18288001"/>
              <a:gd name="connsiteY5115" fmla="*/ 3977104 h 9710532"/>
              <a:gd name="connsiteX5116" fmla="*/ 18131573 w 18288001"/>
              <a:gd name="connsiteY5116" fmla="*/ 3977144 h 9710532"/>
              <a:gd name="connsiteX5117" fmla="*/ 18132725 w 18288001"/>
              <a:gd name="connsiteY5117" fmla="*/ 3977283 h 9710532"/>
              <a:gd name="connsiteX5118" fmla="*/ 18115035 w 18288001"/>
              <a:gd name="connsiteY5118" fmla="*/ 3991132 h 9710532"/>
              <a:gd name="connsiteX5119" fmla="*/ 18069641 w 18288001"/>
              <a:gd name="connsiteY5119" fmla="*/ 3969599 h 9710532"/>
              <a:gd name="connsiteX5120" fmla="*/ 18101185 w 18288001"/>
              <a:gd name="connsiteY5120" fmla="*/ 3973442 h 9710532"/>
              <a:gd name="connsiteX5121" fmla="*/ 18121223 w 18288001"/>
              <a:gd name="connsiteY5121" fmla="*/ 3975882 h 9710532"/>
              <a:gd name="connsiteX5122" fmla="*/ 18124843 w 18288001"/>
              <a:gd name="connsiteY5122" fmla="*/ 3968259 h 9710532"/>
              <a:gd name="connsiteX5123" fmla="*/ 18133689 w 18288001"/>
              <a:gd name="connsiteY5123" fmla="*/ 3961335 h 9710532"/>
              <a:gd name="connsiteX5124" fmla="*/ 18061759 w 18288001"/>
              <a:gd name="connsiteY5124" fmla="*/ 3960573 h 9710532"/>
              <a:gd name="connsiteX5125" fmla="*/ 18059837 w 18288001"/>
              <a:gd name="connsiteY5125" fmla="*/ 3976343 h 9710532"/>
              <a:gd name="connsiteX5126" fmla="*/ 18035219 w 18288001"/>
              <a:gd name="connsiteY5126" fmla="*/ 3981349 h 9710532"/>
              <a:gd name="connsiteX5127" fmla="*/ 18052911 w 18288001"/>
              <a:gd name="connsiteY5127" fmla="*/ 3967498 h 9710532"/>
              <a:gd name="connsiteX5128" fmla="*/ 18253893 w 18288001"/>
              <a:gd name="connsiteY5128" fmla="*/ 3959972 h 9710532"/>
              <a:gd name="connsiteX5129" fmla="*/ 18288001 w 18288001"/>
              <a:gd name="connsiteY5129" fmla="*/ 3960333 h 9710532"/>
              <a:gd name="connsiteX5130" fmla="*/ 18288001 w 18288001"/>
              <a:gd name="connsiteY5130" fmla="*/ 3972131 h 9710532"/>
              <a:gd name="connsiteX5131" fmla="*/ 18252933 w 18288001"/>
              <a:gd name="connsiteY5131" fmla="*/ 3967858 h 9710532"/>
              <a:gd name="connsiteX5132" fmla="*/ 18221389 w 18288001"/>
              <a:gd name="connsiteY5132" fmla="*/ 3964016 h 9710532"/>
              <a:gd name="connsiteX5133" fmla="*/ 18205619 w 18288001"/>
              <a:gd name="connsiteY5133" fmla="*/ 3962093 h 9710532"/>
              <a:gd name="connsiteX5134" fmla="*/ 18253893 w 18288001"/>
              <a:gd name="connsiteY5134" fmla="*/ 3959972 h 9710532"/>
              <a:gd name="connsiteX5135" fmla="*/ 18174077 w 18288001"/>
              <a:gd name="connsiteY5135" fmla="*/ 3958251 h 9710532"/>
              <a:gd name="connsiteX5136" fmla="*/ 18181001 w 18288001"/>
              <a:gd name="connsiteY5136" fmla="*/ 3967098 h 9710532"/>
              <a:gd name="connsiteX5137" fmla="*/ 18172155 w 18288001"/>
              <a:gd name="connsiteY5137" fmla="*/ 3974023 h 9710532"/>
              <a:gd name="connsiteX5138" fmla="*/ 18156385 w 18288001"/>
              <a:gd name="connsiteY5138" fmla="*/ 3972100 h 9710532"/>
              <a:gd name="connsiteX5139" fmla="*/ 18149457 w 18288001"/>
              <a:gd name="connsiteY5139" fmla="*/ 3963255 h 9710532"/>
              <a:gd name="connsiteX5140" fmla="*/ 18174077 w 18288001"/>
              <a:gd name="connsiteY5140" fmla="*/ 3958251 h 9710532"/>
              <a:gd name="connsiteX5141" fmla="*/ 18086375 w 18288001"/>
              <a:gd name="connsiteY5141" fmla="*/ 3955570 h 9710532"/>
              <a:gd name="connsiteX5142" fmla="*/ 18102145 w 18288001"/>
              <a:gd name="connsiteY5142" fmla="*/ 3957492 h 9710532"/>
              <a:gd name="connsiteX5143" fmla="*/ 18101785 w 18288001"/>
              <a:gd name="connsiteY5143" fmla="*/ 3960449 h 9710532"/>
              <a:gd name="connsiteX5144" fmla="*/ 18103105 w 18288001"/>
              <a:gd name="connsiteY5144" fmla="*/ 3957670 h 9710532"/>
              <a:gd name="connsiteX5145" fmla="*/ 18110031 w 18288001"/>
              <a:gd name="connsiteY5145" fmla="*/ 3966517 h 9710532"/>
              <a:gd name="connsiteX5146" fmla="*/ 18107819 w 18288001"/>
              <a:gd name="connsiteY5146" fmla="*/ 3968247 h 9710532"/>
              <a:gd name="connsiteX5147" fmla="*/ 18101185 w 18288001"/>
              <a:gd name="connsiteY5147" fmla="*/ 3973442 h 9710532"/>
              <a:gd name="connsiteX5148" fmla="*/ 18100335 w 18288001"/>
              <a:gd name="connsiteY5148" fmla="*/ 3972356 h 9710532"/>
              <a:gd name="connsiteX5149" fmla="*/ 18100223 w 18288001"/>
              <a:gd name="connsiteY5149" fmla="*/ 3973262 h 9710532"/>
              <a:gd name="connsiteX5150" fmla="*/ 18093301 w 18288001"/>
              <a:gd name="connsiteY5150" fmla="*/ 3964416 h 9710532"/>
              <a:gd name="connsiteX5151" fmla="*/ 18077529 w 18288001"/>
              <a:gd name="connsiteY5151" fmla="*/ 3962494 h 9710532"/>
              <a:gd name="connsiteX5152" fmla="*/ 18086375 w 18288001"/>
              <a:gd name="connsiteY5152" fmla="*/ 3955570 h 9710532"/>
              <a:gd name="connsiteX5153" fmla="*/ 18199651 w 18288001"/>
              <a:gd name="connsiteY5153" fmla="*/ 3953427 h 9710532"/>
              <a:gd name="connsiteX5154" fmla="*/ 18198621 w 18288001"/>
              <a:gd name="connsiteY5154" fmla="*/ 3961880 h 9710532"/>
              <a:gd name="connsiteX5155" fmla="*/ 18205619 w 18288001"/>
              <a:gd name="connsiteY5155" fmla="*/ 3962093 h 9710532"/>
              <a:gd name="connsiteX5156" fmla="*/ 18198419 w 18288001"/>
              <a:gd name="connsiteY5156" fmla="*/ 3963558 h 9710532"/>
              <a:gd name="connsiteX5157" fmla="*/ 18197731 w 18288001"/>
              <a:gd name="connsiteY5157" fmla="*/ 3969199 h 9710532"/>
              <a:gd name="connsiteX5158" fmla="*/ 18194015 w 18288001"/>
              <a:gd name="connsiteY5158" fmla="*/ 3964452 h 9710532"/>
              <a:gd name="connsiteX5159" fmla="*/ 18193311 w 18288001"/>
              <a:gd name="connsiteY5159" fmla="*/ 3964596 h 9710532"/>
              <a:gd name="connsiteX5160" fmla="*/ 18193619 w 18288001"/>
              <a:gd name="connsiteY5160" fmla="*/ 3963946 h 9710532"/>
              <a:gd name="connsiteX5161" fmla="*/ 18190807 w 18288001"/>
              <a:gd name="connsiteY5161" fmla="*/ 3960351 h 9710532"/>
              <a:gd name="connsiteX5162" fmla="*/ 18199651 w 18288001"/>
              <a:gd name="connsiteY5162" fmla="*/ 3953427 h 9710532"/>
              <a:gd name="connsiteX5163" fmla="*/ 17795951 w 18288001"/>
              <a:gd name="connsiteY5163" fmla="*/ 3876174 h 9710532"/>
              <a:gd name="connsiteX5164" fmla="*/ 17794993 w 18288001"/>
              <a:gd name="connsiteY5164" fmla="*/ 3884060 h 9710532"/>
              <a:gd name="connsiteX5165" fmla="*/ 17783647 w 18288001"/>
              <a:gd name="connsiteY5165" fmla="*/ 3878678 h 9710532"/>
              <a:gd name="connsiteX5166" fmla="*/ 17795951 w 18288001"/>
              <a:gd name="connsiteY5166" fmla="*/ 3876174 h 9710532"/>
              <a:gd name="connsiteX5167" fmla="*/ 17720559 w 18288001"/>
              <a:gd name="connsiteY5167" fmla="*/ 3870992 h 9710532"/>
              <a:gd name="connsiteX5168" fmla="*/ 17727485 w 18288001"/>
              <a:gd name="connsiteY5168" fmla="*/ 3879838 h 9710532"/>
              <a:gd name="connsiteX5169" fmla="*/ 17718637 w 18288001"/>
              <a:gd name="connsiteY5169" fmla="*/ 3886761 h 9710532"/>
              <a:gd name="connsiteX5170" fmla="*/ 17702869 w 18288001"/>
              <a:gd name="connsiteY5170" fmla="*/ 3884841 h 9710532"/>
              <a:gd name="connsiteX5171" fmla="*/ 17711717 w 18288001"/>
              <a:gd name="connsiteY5171" fmla="*/ 3877916 h 9710532"/>
              <a:gd name="connsiteX5172" fmla="*/ 17720559 w 18288001"/>
              <a:gd name="connsiteY5172" fmla="*/ 3870992 h 9710532"/>
              <a:gd name="connsiteX5173" fmla="*/ 17748639 w 18288001"/>
              <a:gd name="connsiteY5173" fmla="*/ 3870411 h 9710532"/>
              <a:gd name="connsiteX5174" fmla="*/ 17767873 w 18288001"/>
              <a:gd name="connsiteY5174" fmla="*/ 3876755 h 9710532"/>
              <a:gd name="connsiteX5175" fmla="*/ 17750181 w 18288001"/>
              <a:gd name="connsiteY5175" fmla="*/ 3890605 h 9710532"/>
              <a:gd name="connsiteX5176" fmla="*/ 17735371 w 18288001"/>
              <a:gd name="connsiteY5176" fmla="*/ 3880797 h 9710532"/>
              <a:gd name="connsiteX5177" fmla="*/ 17739165 w 18288001"/>
              <a:gd name="connsiteY5177" fmla="*/ 3874260 h 9710532"/>
              <a:gd name="connsiteX5178" fmla="*/ 17748639 w 18288001"/>
              <a:gd name="connsiteY5178" fmla="*/ 3870411 h 9710532"/>
              <a:gd name="connsiteX5179" fmla="*/ 17921061 w 18288001"/>
              <a:gd name="connsiteY5179" fmla="*/ 3867409 h 9710532"/>
              <a:gd name="connsiteX5180" fmla="*/ 17967893 w 18288001"/>
              <a:gd name="connsiteY5180" fmla="*/ 3877116 h 9710532"/>
              <a:gd name="connsiteX5181" fmla="*/ 17934429 w 18288001"/>
              <a:gd name="connsiteY5181" fmla="*/ 3889043 h 9710532"/>
              <a:gd name="connsiteX5182" fmla="*/ 17898465 w 18288001"/>
              <a:gd name="connsiteY5182" fmla="*/ 3888663 h 9710532"/>
              <a:gd name="connsiteX5183" fmla="*/ 17871347 w 18288001"/>
              <a:gd name="connsiteY5183" fmla="*/ 3881358 h 9710532"/>
              <a:gd name="connsiteX5184" fmla="*/ 17808261 w 18288001"/>
              <a:gd name="connsiteY5184" fmla="*/ 3873673 h 9710532"/>
              <a:gd name="connsiteX5185" fmla="*/ 17921061 w 18288001"/>
              <a:gd name="connsiteY5185" fmla="*/ 3867409 h 9710532"/>
              <a:gd name="connsiteX5186" fmla="*/ 18156943 w 18288001"/>
              <a:gd name="connsiteY5186" fmla="*/ 3844191 h 9710532"/>
              <a:gd name="connsiteX5187" fmla="*/ 18172713 w 18288001"/>
              <a:gd name="connsiteY5187" fmla="*/ 3846115 h 9710532"/>
              <a:gd name="connsiteX5188" fmla="*/ 18152519 w 18288001"/>
              <a:gd name="connsiteY5188" fmla="*/ 3847653 h 9710532"/>
              <a:gd name="connsiteX5189" fmla="*/ 18132327 w 18288001"/>
              <a:gd name="connsiteY5189" fmla="*/ 3849196 h 9710532"/>
              <a:gd name="connsiteX5190" fmla="*/ 17934227 w 18288001"/>
              <a:gd name="connsiteY5190" fmla="*/ 3833064 h 9710532"/>
              <a:gd name="connsiteX5191" fmla="*/ 17997309 w 18288001"/>
              <a:gd name="connsiteY5191" fmla="*/ 3840748 h 9710532"/>
              <a:gd name="connsiteX5192" fmla="*/ 17956921 w 18288001"/>
              <a:gd name="connsiteY5192" fmla="*/ 3843832 h 9710532"/>
              <a:gd name="connsiteX5193" fmla="*/ 17934227 w 18288001"/>
              <a:gd name="connsiteY5193" fmla="*/ 3833064 h 9710532"/>
              <a:gd name="connsiteX5194" fmla="*/ 18086935 w 18288001"/>
              <a:gd name="connsiteY5194" fmla="*/ 3827660 h 9710532"/>
              <a:gd name="connsiteX5195" fmla="*/ 18109629 w 18288001"/>
              <a:gd name="connsiteY5195" fmla="*/ 3838429 h 9710532"/>
              <a:gd name="connsiteX5196" fmla="*/ 18091937 w 18288001"/>
              <a:gd name="connsiteY5196" fmla="*/ 3852277 h 9710532"/>
              <a:gd name="connsiteX5197" fmla="*/ 18061355 w 18288001"/>
              <a:gd name="connsiteY5197" fmla="*/ 3840548 h 9710532"/>
              <a:gd name="connsiteX5198" fmla="*/ 18068231 w 18288001"/>
              <a:gd name="connsiteY5198" fmla="*/ 3833384 h 9710532"/>
              <a:gd name="connsiteX5199" fmla="*/ 18086935 w 18288001"/>
              <a:gd name="connsiteY5199" fmla="*/ 3827660 h 9710532"/>
              <a:gd name="connsiteX5200" fmla="*/ 17019269 w 18288001"/>
              <a:gd name="connsiteY5200" fmla="*/ 3811875 h 9710532"/>
              <a:gd name="connsiteX5201" fmla="*/ 17002933 w 18288001"/>
              <a:gd name="connsiteY5201" fmla="*/ 3816637 h 9710532"/>
              <a:gd name="connsiteX5202" fmla="*/ 16999139 w 18288001"/>
              <a:gd name="connsiteY5202" fmla="*/ 3823177 h 9710532"/>
              <a:gd name="connsiteX5203" fmla="*/ 17021833 w 18288001"/>
              <a:gd name="connsiteY5203" fmla="*/ 3833945 h 9710532"/>
              <a:gd name="connsiteX5204" fmla="*/ 17062219 w 18288001"/>
              <a:gd name="connsiteY5204" fmla="*/ 3830863 h 9710532"/>
              <a:gd name="connsiteX5205" fmla="*/ 17048373 w 18288001"/>
              <a:gd name="connsiteY5205" fmla="*/ 3813170 h 9710532"/>
              <a:gd name="connsiteX5206" fmla="*/ 17019269 w 18288001"/>
              <a:gd name="connsiteY5206" fmla="*/ 3811875 h 9710532"/>
              <a:gd name="connsiteX5207" fmla="*/ 17113377 w 18288001"/>
              <a:gd name="connsiteY5207" fmla="*/ 3805085 h 9710532"/>
              <a:gd name="connsiteX5208" fmla="*/ 17120299 w 18288001"/>
              <a:gd name="connsiteY5208" fmla="*/ 3813931 h 9710532"/>
              <a:gd name="connsiteX5209" fmla="*/ 17104531 w 18288001"/>
              <a:gd name="connsiteY5209" fmla="*/ 3812010 h 9710532"/>
              <a:gd name="connsiteX5210" fmla="*/ 18055195 w 18288001"/>
              <a:gd name="connsiteY5210" fmla="*/ 3800787 h 9710532"/>
              <a:gd name="connsiteX5211" fmla="*/ 18066161 w 18288001"/>
              <a:gd name="connsiteY5211" fmla="*/ 3801121 h 9710532"/>
              <a:gd name="connsiteX5212" fmla="*/ 18088855 w 18288001"/>
              <a:gd name="connsiteY5212" fmla="*/ 3811891 h 9710532"/>
              <a:gd name="connsiteX5213" fmla="*/ 18073083 w 18288001"/>
              <a:gd name="connsiteY5213" fmla="*/ 3809966 h 9710532"/>
              <a:gd name="connsiteX5214" fmla="*/ 18053851 w 18288001"/>
              <a:gd name="connsiteY5214" fmla="*/ 3803623 h 9710532"/>
              <a:gd name="connsiteX5215" fmla="*/ 18055195 w 18288001"/>
              <a:gd name="connsiteY5215" fmla="*/ 3800787 h 9710532"/>
              <a:gd name="connsiteX5216" fmla="*/ 17034899 w 18288001"/>
              <a:gd name="connsiteY5216" fmla="*/ 3759512 h 9710532"/>
              <a:gd name="connsiteX5217" fmla="*/ 17029519 w 18288001"/>
              <a:gd name="connsiteY5217" fmla="*/ 3770860 h 9710532"/>
              <a:gd name="connsiteX5218" fmla="*/ 17026057 w 18288001"/>
              <a:gd name="connsiteY5218" fmla="*/ 3766437 h 9710532"/>
              <a:gd name="connsiteX5219" fmla="*/ 17022593 w 18288001"/>
              <a:gd name="connsiteY5219" fmla="*/ 3762013 h 9710532"/>
              <a:gd name="connsiteX5220" fmla="*/ 17034899 w 18288001"/>
              <a:gd name="connsiteY5220" fmla="*/ 3759512 h 9710532"/>
              <a:gd name="connsiteX5221" fmla="*/ 18087693 w 18288001"/>
              <a:gd name="connsiteY5221" fmla="*/ 3755729 h 9710532"/>
              <a:gd name="connsiteX5222" fmla="*/ 18103463 w 18288001"/>
              <a:gd name="connsiteY5222" fmla="*/ 3757651 h 9710532"/>
              <a:gd name="connsiteX5223" fmla="*/ 18126161 w 18288001"/>
              <a:gd name="connsiteY5223" fmla="*/ 3768418 h 9710532"/>
              <a:gd name="connsiteX5224" fmla="*/ 18118275 w 18288001"/>
              <a:gd name="connsiteY5224" fmla="*/ 3767458 h 9710532"/>
              <a:gd name="connsiteX5225" fmla="*/ 18110389 w 18288001"/>
              <a:gd name="connsiteY5225" fmla="*/ 3766498 h 9710532"/>
              <a:gd name="connsiteX5226" fmla="*/ 17614767 w 18288001"/>
              <a:gd name="connsiteY5226" fmla="*/ 3754069 h 9710532"/>
              <a:gd name="connsiteX5227" fmla="*/ 17622653 w 18288001"/>
              <a:gd name="connsiteY5227" fmla="*/ 3755029 h 9710532"/>
              <a:gd name="connsiteX5228" fmla="*/ 17626115 w 18288001"/>
              <a:gd name="connsiteY5228" fmla="*/ 3759454 h 9710532"/>
              <a:gd name="connsiteX5229" fmla="*/ 17614767 w 18288001"/>
              <a:gd name="connsiteY5229" fmla="*/ 3754069 h 9710532"/>
              <a:gd name="connsiteX5230" fmla="*/ 17809783 w 18288001"/>
              <a:gd name="connsiteY5230" fmla="*/ 3729812 h 9710532"/>
              <a:gd name="connsiteX5231" fmla="*/ 17825555 w 18288001"/>
              <a:gd name="connsiteY5231" fmla="*/ 3731733 h 9710532"/>
              <a:gd name="connsiteX5232" fmla="*/ 17816707 w 18288001"/>
              <a:gd name="connsiteY5232" fmla="*/ 3738658 h 9710532"/>
              <a:gd name="connsiteX5233" fmla="*/ 17807863 w 18288001"/>
              <a:gd name="connsiteY5233" fmla="*/ 3745583 h 9710532"/>
              <a:gd name="connsiteX5234" fmla="*/ 16967193 w 18288001"/>
              <a:gd name="connsiteY5234" fmla="*/ 3691244 h 9710532"/>
              <a:gd name="connsiteX5235" fmla="*/ 16949501 w 18288001"/>
              <a:gd name="connsiteY5235" fmla="*/ 3705095 h 9710532"/>
              <a:gd name="connsiteX5236" fmla="*/ 16940653 w 18288001"/>
              <a:gd name="connsiteY5236" fmla="*/ 3712020 h 9710532"/>
              <a:gd name="connsiteX5237" fmla="*/ 16924885 w 18288001"/>
              <a:gd name="connsiteY5237" fmla="*/ 3710098 h 9710532"/>
              <a:gd name="connsiteX5238" fmla="*/ 16942577 w 18288001"/>
              <a:gd name="connsiteY5238" fmla="*/ 3696248 h 9710532"/>
              <a:gd name="connsiteX5239" fmla="*/ 16967193 w 18288001"/>
              <a:gd name="connsiteY5239" fmla="*/ 3691244 h 9710532"/>
              <a:gd name="connsiteX5240" fmla="*/ 16911997 w 18288001"/>
              <a:gd name="connsiteY5240" fmla="*/ 3684519 h 9710532"/>
              <a:gd name="connsiteX5241" fmla="*/ 16919879 w 18288001"/>
              <a:gd name="connsiteY5241" fmla="*/ 3685482 h 9710532"/>
              <a:gd name="connsiteX5242" fmla="*/ 16911035 w 18288001"/>
              <a:gd name="connsiteY5242" fmla="*/ 3692406 h 9710532"/>
              <a:gd name="connsiteX5243" fmla="*/ 16903149 w 18288001"/>
              <a:gd name="connsiteY5243" fmla="*/ 3691445 h 9710532"/>
              <a:gd name="connsiteX5244" fmla="*/ 16905843 w 18288001"/>
              <a:gd name="connsiteY5244" fmla="*/ 3685772 h 9710532"/>
              <a:gd name="connsiteX5245" fmla="*/ 16911997 w 18288001"/>
              <a:gd name="connsiteY5245" fmla="*/ 3684519 h 9710532"/>
              <a:gd name="connsiteX5246" fmla="*/ 16488301 w 18288001"/>
              <a:gd name="connsiteY5246" fmla="*/ 3680919 h 9710532"/>
              <a:gd name="connsiteX5247" fmla="*/ 16463683 w 18288001"/>
              <a:gd name="connsiteY5247" fmla="*/ 3685922 h 9710532"/>
              <a:gd name="connsiteX5248" fmla="*/ 16470608 w 18288001"/>
              <a:gd name="connsiteY5248" fmla="*/ 3694768 h 9710532"/>
              <a:gd name="connsiteX5249" fmla="*/ 16486381 w 18288001"/>
              <a:gd name="connsiteY5249" fmla="*/ 3696689 h 9710532"/>
              <a:gd name="connsiteX5250" fmla="*/ 16920843 w 18288001"/>
              <a:gd name="connsiteY5250" fmla="*/ 3669530 h 9710532"/>
              <a:gd name="connsiteX5251" fmla="*/ 16927769 w 18288001"/>
              <a:gd name="connsiteY5251" fmla="*/ 3678377 h 9710532"/>
              <a:gd name="connsiteX5252" fmla="*/ 16911997 w 18288001"/>
              <a:gd name="connsiteY5252" fmla="*/ 3676455 h 9710532"/>
              <a:gd name="connsiteX5253" fmla="*/ 17049891 w 18288001"/>
              <a:gd name="connsiteY5253" fmla="*/ 3669308 h 9710532"/>
              <a:gd name="connsiteX5254" fmla="*/ 17065665 w 18288001"/>
              <a:gd name="connsiteY5254" fmla="*/ 3671231 h 9710532"/>
              <a:gd name="connsiteX5255" fmla="*/ 17088359 w 18288001"/>
              <a:gd name="connsiteY5255" fmla="*/ 3682000 h 9710532"/>
              <a:gd name="connsiteX5256" fmla="*/ 17104129 w 18288001"/>
              <a:gd name="connsiteY5256" fmla="*/ 3683920 h 9710532"/>
              <a:gd name="connsiteX5257" fmla="*/ 17102207 w 18288001"/>
              <a:gd name="connsiteY5257" fmla="*/ 3699690 h 9710532"/>
              <a:gd name="connsiteX5258" fmla="*/ 17099327 w 18288001"/>
              <a:gd name="connsiteY5258" fmla="*/ 3723347 h 9710532"/>
              <a:gd name="connsiteX5259" fmla="*/ 17096443 w 18288001"/>
              <a:gd name="connsiteY5259" fmla="*/ 3747005 h 9710532"/>
              <a:gd name="connsiteX5260" fmla="*/ 17085677 w 18288001"/>
              <a:gd name="connsiteY5260" fmla="*/ 3769700 h 9710532"/>
              <a:gd name="connsiteX5261" fmla="*/ 17078753 w 18288001"/>
              <a:gd name="connsiteY5261" fmla="*/ 3760855 h 9710532"/>
              <a:gd name="connsiteX5262" fmla="*/ 17057975 w 18288001"/>
              <a:gd name="connsiteY5262" fmla="*/ 3734314 h 9710532"/>
              <a:gd name="connsiteX5263" fmla="*/ 17017589 w 18288001"/>
              <a:gd name="connsiteY5263" fmla="*/ 3737397 h 9710532"/>
              <a:gd name="connsiteX5264" fmla="*/ 16992971 w 18288001"/>
              <a:gd name="connsiteY5264" fmla="*/ 3742402 h 9710532"/>
              <a:gd name="connsiteX5265" fmla="*/ 17001819 w 18288001"/>
              <a:gd name="connsiteY5265" fmla="*/ 3735475 h 9710532"/>
              <a:gd name="connsiteX5266" fmla="*/ 17012587 w 18288001"/>
              <a:gd name="connsiteY5266" fmla="*/ 3712781 h 9710532"/>
              <a:gd name="connsiteX5267" fmla="*/ 17017967 w 18288001"/>
              <a:gd name="connsiteY5267" fmla="*/ 3701432 h 9710532"/>
              <a:gd name="connsiteX5268" fmla="*/ 17031239 w 18288001"/>
              <a:gd name="connsiteY5268" fmla="*/ 3691045 h 9710532"/>
              <a:gd name="connsiteX5269" fmla="*/ 17047969 w 18288001"/>
              <a:gd name="connsiteY5269" fmla="*/ 3685081 h 9710532"/>
              <a:gd name="connsiteX5270" fmla="*/ 17242987 w 18288001"/>
              <a:gd name="connsiteY5270" fmla="*/ 3660825 h 9710532"/>
              <a:gd name="connsiteX5271" fmla="*/ 17249911 w 18288001"/>
              <a:gd name="connsiteY5271" fmla="*/ 3669670 h 9710532"/>
              <a:gd name="connsiteX5272" fmla="*/ 17266841 w 18288001"/>
              <a:gd name="connsiteY5272" fmla="*/ 3727751 h 9710532"/>
              <a:gd name="connsiteX5273" fmla="*/ 17256455 w 18288001"/>
              <a:gd name="connsiteY5273" fmla="*/ 3714483 h 9710532"/>
              <a:gd name="connsiteX5274" fmla="*/ 17230297 w 18288001"/>
              <a:gd name="connsiteY5274" fmla="*/ 3699290 h 9710532"/>
              <a:gd name="connsiteX5275" fmla="*/ 17227797 w 18288001"/>
              <a:gd name="connsiteY5275" fmla="*/ 3686982 h 9710532"/>
              <a:gd name="connsiteX5276" fmla="*/ 17242987 w 18288001"/>
              <a:gd name="connsiteY5276" fmla="*/ 3660825 h 9710532"/>
              <a:gd name="connsiteX5277" fmla="*/ 16451756 w 18288001"/>
              <a:gd name="connsiteY5277" fmla="*/ 3652459 h 9710532"/>
              <a:gd name="connsiteX5278" fmla="*/ 16442909 w 18288001"/>
              <a:gd name="connsiteY5278" fmla="*/ 3659384 h 9710532"/>
              <a:gd name="connsiteX5279" fmla="*/ 16446371 w 18288001"/>
              <a:gd name="connsiteY5279" fmla="*/ 3663806 h 9710532"/>
              <a:gd name="connsiteX5280" fmla="*/ 16449834 w 18288001"/>
              <a:gd name="connsiteY5280" fmla="*/ 3668230 h 9710532"/>
              <a:gd name="connsiteX5281" fmla="*/ 16472530 w 18288001"/>
              <a:gd name="connsiteY5281" fmla="*/ 3678997 h 9710532"/>
              <a:gd name="connsiteX5282" fmla="*/ 16474449 w 18288001"/>
              <a:gd name="connsiteY5282" fmla="*/ 3663225 h 9710532"/>
              <a:gd name="connsiteX5283" fmla="*/ 16466566 w 18288001"/>
              <a:gd name="connsiteY5283" fmla="*/ 3662265 h 9710532"/>
              <a:gd name="connsiteX5284" fmla="*/ 16449834 w 18288001"/>
              <a:gd name="connsiteY5284" fmla="*/ 3668230 h 9710532"/>
              <a:gd name="connsiteX5285" fmla="*/ 17188747 w 18288001"/>
              <a:gd name="connsiteY5285" fmla="*/ 3646214 h 9710532"/>
              <a:gd name="connsiteX5286" fmla="*/ 17204519 w 18288001"/>
              <a:gd name="connsiteY5286" fmla="*/ 3648135 h 9710532"/>
              <a:gd name="connsiteX5287" fmla="*/ 17211445 w 18288001"/>
              <a:gd name="connsiteY5287" fmla="*/ 3656982 h 9710532"/>
              <a:gd name="connsiteX5288" fmla="*/ 17202599 w 18288001"/>
              <a:gd name="connsiteY5288" fmla="*/ 3663905 h 9710532"/>
              <a:gd name="connsiteX5289" fmla="*/ 17186829 w 18288001"/>
              <a:gd name="connsiteY5289" fmla="*/ 3661984 h 9710532"/>
              <a:gd name="connsiteX5290" fmla="*/ 17133551 w 18288001"/>
              <a:gd name="connsiteY5290" fmla="*/ 3631425 h 9710532"/>
              <a:gd name="connsiteX5291" fmla="*/ 17140477 w 18288001"/>
              <a:gd name="connsiteY5291" fmla="*/ 3640270 h 9710532"/>
              <a:gd name="connsiteX5292" fmla="*/ 17124707 w 18288001"/>
              <a:gd name="connsiteY5292" fmla="*/ 3638348 h 9710532"/>
              <a:gd name="connsiteX5293" fmla="*/ 17133551 w 18288001"/>
              <a:gd name="connsiteY5293" fmla="*/ 3631425 h 9710532"/>
              <a:gd name="connsiteX5294" fmla="*/ 16790629 w 18288001"/>
              <a:gd name="connsiteY5294" fmla="*/ 3629723 h 9710532"/>
              <a:gd name="connsiteX5295" fmla="*/ 16769477 w 18288001"/>
              <a:gd name="connsiteY5295" fmla="*/ 3639150 h 9710532"/>
              <a:gd name="connsiteX5296" fmla="*/ 16764095 w 18288001"/>
              <a:gd name="connsiteY5296" fmla="*/ 3650498 h 9710532"/>
              <a:gd name="connsiteX5297" fmla="*/ 16743897 w 18288001"/>
              <a:gd name="connsiteY5297" fmla="*/ 3652038 h 9710532"/>
              <a:gd name="connsiteX5298" fmla="*/ 16746402 w 18288001"/>
              <a:gd name="connsiteY5298" fmla="*/ 3664347 h 9710532"/>
              <a:gd name="connsiteX5299" fmla="*/ 16777941 w 18288001"/>
              <a:gd name="connsiteY5299" fmla="*/ 3668189 h 9710532"/>
              <a:gd name="connsiteX5300" fmla="*/ 16804481 w 18288001"/>
              <a:gd name="connsiteY5300" fmla="*/ 3647414 h 9710532"/>
              <a:gd name="connsiteX5301" fmla="*/ 16790629 w 18288001"/>
              <a:gd name="connsiteY5301" fmla="*/ 3629723 h 9710532"/>
              <a:gd name="connsiteX5302" fmla="*/ 17176821 w 18288001"/>
              <a:gd name="connsiteY5302" fmla="*/ 3612751 h 9710532"/>
              <a:gd name="connsiteX5303" fmla="*/ 17180281 w 18288001"/>
              <a:gd name="connsiteY5303" fmla="*/ 3617173 h 9710532"/>
              <a:gd name="connsiteX5304" fmla="*/ 17179321 w 18288001"/>
              <a:gd name="connsiteY5304" fmla="*/ 3625058 h 9710532"/>
              <a:gd name="connsiteX5305" fmla="*/ 17171437 w 18288001"/>
              <a:gd name="connsiteY5305" fmla="*/ 3624098 h 9710532"/>
              <a:gd name="connsiteX5306" fmla="*/ 17176821 w 18288001"/>
              <a:gd name="connsiteY5306" fmla="*/ 3612751 h 9710532"/>
              <a:gd name="connsiteX5307" fmla="*/ 14801498 w 18288001"/>
              <a:gd name="connsiteY5307" fmla="*/ 3609399 h 9710532"/>
              <a:gd name="connsiteX5308" fmla="*/ 14798327 w 18288001"/>
              <a:gd name="connsiteY5308" fmla="*/ 3619017 h 9710532"/>
              <a:gd name="connsiteX5309" fmla="*/ 14807172 w 18288001"/>
              <a:gd name="connsiteY5309" fmla="*/ 3612092 h 9710532"/>
              <a:gd name="connsiteX5310" fmla="*/ 14801498 w 18288001"/>
              <a:gd name="connsiteY5310" fmla="*/ 3609399 h 9710532"/>
              <a:gd name="connsiteX5311" fmla="*/ 14900637 w 18288001"/>
              <a:gd name="connsiteY5311" fmla="*/ 3567461 h 9710532"/>
              <a:gd name="connsiteX5312" fmla="*/ 14914487 w 18288001"/>
              <a:gd name="connsiteY5312" fmla="*/ 3585152 h 9710532"/>
              <a:gd name="connsiteX5313" fmla="*/ 14904100 w 18288001"/>
              <a:gd name="connsiteY5313" fmla="*/ 3571884 h 9710532"/>
              <a:gd name="connsiteX5314" fmla="*/ 16765814 w 18288001"/>
              <a:gd name="connsiteY5314" fmla="*/ 3562617 h 9710532"/>
              <a:gd name="connsiteX5315" fmla="*/ 16772741 w 18288001"/>
              <a:gd name="connsiteY5315" fmla="*/ 3571462 h 9710532"/>
              <a:gd name="connsiteX5316" fmla="*/ 16756971 w 18288001"/>
              <a:gd name="connsiteY5316" fmla="*/ 3569541 h 9710532"/>
              <a:gd name="connsiteX5317" fmla="*/ 16765814 w 18288001"/>
              <a:gd name="connsiteY5317" fmla="*/ 3562617 h 9710532"/>
              <a:gd name="connsiteX5318" fmla="*/ 15888949 w 18288001"/>
              <a:gd name="connsiteY5318" fmla="*/ 3542818 h 9710532"/>
              <a:gd name="connsiteX5319" fmla="*/ 15882459 w 18288001"/>
              <a:gd name="connsiteY5319" fmla="*/ 3555032 h 9710532"/>
              <a:gd name="connsiteX5320" fmla="*/ 15881173 w 18288001"/>
              <a:gd name="connsiteY5320" fmla="*/ 3558938 h 9710532"/>
              <a:gd name="connsiteX5321" fmla="*/ 15893739 w 18288001"/>
              <a:gd name="connsiteY5321" fmla="*/ 3560469 h 9710532"/>
              <a:gd name="connsiteX5322" fmla="*/ 15893807 w 18288001"/>
              <a:gd name="connsiteY5322" fmla="*/ 3560415 h 9710532"/>
              <a:gd name="connsiteX5323" fmla="*/ 15895731 w 18288001"/>
              <a:gd name="connsiteY5323" fmla="*/ 3544644 h 9710532"/>
              <a:gd name="connsiteX5324" fmla="*/ 15888949 w 18288001"/>
              <a:gd name="connsiteY5324" fmla="*/ 3542818 h 9710532"/>
              <a:gd name="connsiteX5325" fmla="*/ 16648494 w 18288001"/>
              <a:gd name="connsiteY5325" fmla="*/ 3540321 h 9710532"/>
              <a:gd name="connsiteX5326" fmla="*/ 16650995 w 18288001"/>
              <a:gd name="connsiteY5326" fmla="*/ 3552630 h 9710532"/>
              <a:gd name="connsiteX5327" fmla="*/ 16639649 w 18288001"/>
              <a:gd name="connsiteY5327" fmla="*/ 3547246 h 9710532"/>
              <a:gd name="connsiteX5328" fmla="*/ 15976506 w 18288001"/>
              <a:gd name="connsiteY5328" fmla="*/ 3538481 h 9710532"/>
              <a:gd name="connsiteX5329" fmla="*/ 15967661 w 18288001"/>
              <a:gd name="connsiteY5329" fmla="*/ 3545406 h 9710532"/>
              <a:gd name="connsiteX5330" fmla="*/ 15983430 w 18288001"/>
              <a:gd name="connsiteY5330" fmla="*/ 3547326 h 9710532"/>
              <a:gd name="connsiteX5331" fmla="*/ 15976506 w 18288001"/>
              <a:gd name="connsiteY5331" fmla="*/ 3538481 h 9710532"/>
              <a:gd name="connsiteX5332" fmla="*/ 16745042 w 18288001"/>
              <a:gd name="connsiteY5332" fmla="*/ 3536078 h 9710532"/>
              <a:gd name="connsiteX5333" fmla="*/ 16751965 w 18288001"/>
              <a:gd name="connsiteY5333" fmla="*/ 3544924 h 9710532"/>
              <a:gd name="connsiteX5334" fmla="*/ 16744080 w 18288001"/>
              <a:gd name="connsiteY5334" fmla="*/ 3543964 h 9710532"/>
              <a:gd name="connsiteX5335" fmla="*/ 16736196 w 18288001"/>
              <a:gd name="connsiteY5335" fmla="*/ 3543003 h 9710532"/>
              <a:gd name="connsiteX5336" fmla="*/ 16829969 w 18288001"/>
              <a:gd name="connsiteY5336" fmla="*/ 3511462 h 9710532"/>
              <a:gd name="connsiteX5337" fmla="*/ 16854725 w 18288001"/>
              <a:gd name="connsiteY5337" fmla="*/ 3515712 h 9710532"/>
              <a:gd name="connsiteX5338" fmla="*/ 16819215 w 18288001"/>
              <a:gd name="connsiteY5338" fmla="*/ 3514711 h 9710532"/>
              <a:gd name="connsiteX5339" fmla="*/ 16108440 w 18288001"/>
              <a:gd name="connsiteY5339" fmla="*/ 3506537 h 9710532"/>
              <a:gd name="connsiteX5340" fmla="*/ 16122287 w 18288001"/>
              <a:gd name="connsiteY5340" fmla="*/ 3524229 h 9710532"/>
              <a:gd name="connsiteX5341" fmla="*/ 16139980 w 18288001"/>
              <a:gd name="connsiteY5341" fmla="*/ 3510380 h 9710532"/>
              <a:gd name="connsiteX5342" fmla="*/ 16124209 w 18288001"/>
              <a:gd name="connsiteY5342" fmla="*/ 3508459 h 9710532"/>
              <a:gd name="connsiteX5343" fmla="*/ 16108440 w 18288001"/>
              <a:gd name="connsiteY5343" fmla="*/ 3506537 h 9710532"/>
              <a:gd name="connsiteX5344" fmla="*/ 15708400 w 18288001"/>
              <a:gd name="connsiteY5344" fmla="*/ 3505818 h 9710532"/>
              <a:gd name="connsiteX5345" fmla="*/ 15706478 w 18288001"/>
              <a:gd name="connsiteY5345" fmla="*/ 3521588 h 9710532"/>
              <a:gd name="connsiteX5346" fmla="*/ 15718786 w 18288001"/>
              <a:gd name="connsiteY5346" fmla="*/ 3519087 h 9710532"/>
              <a:gd name="connsiteX5347" fmla="*/ 15708400 w 18288001"/>
              <a:gd name="connsiteY5347" fmla="*/ 3505818 h 9710532"/>
              <a:gd name="connsiteX5348" fmla="*/ 16692726 w 18288001"/>
              <a:gd name="connsiteY5348" fmla="*/ 3505697 h 9710532"/>
              <a:gd name="connsiteX5349" fmla="*/ 16690804 w 18288001"/>
              <a:gd name="connsiteY5349" fmla="*/ 3521468 h 9710532"/>
              <a:gd name="connsiteX5350" fmla="*/ 16657341 w 18288001"/>
              <a:gd name="connsiteY5350" fmla="*/ 3533396 h 9710532"/>
              <a:gd name="connsiteX5351" fmla="*/ 16638106 w 18288001"/>
              <a:gd name="connsiteY5351" fmla="*/ 3527052 h 9710532"/>
              <a:gd name="connsiteX5352" fmla="*/ 16643492 w 18288001"/>
              <a:gd name="connsiteY5352" fmla="*/ 3515704 h 9710532"/>
              <a:gd name="connsiteX5353" fmla="*/ 16692726 w 18288001"/>
              <a:gd name="connsiteY5353" fmla="*/ 3505697 h 9710532"/>
              <a:gd name="connsiteX5354" fmla="*/ 16805041 w 18288001"/>
              <a:gd name="connsiteY5354" fmla="*/ 3503374 h 9710532"/>
              <a:gd name="connsiteX5355" fmla="*/ 16811969 w 18288001"/>
              <a:gd name="connsiteY5355" fmla="*/ 3512220 h 9710532"/>
              <a:gd name="connsiteX5356" fmla="*/ 16796197 w 18288001"/>
              <a:gd name="connsiteY5356" fmla="*/ 3510300 h 9710532"/>
              <a:gd name="connsiteX5357" fmla="*/ 15245277 w 18288001"/>
              <a:gd name="connsiteY5357" fmla="*/ 3497411 h 9710532"/>
              <a:gd name="connsiteX5358" fmla="*/ 15252201 w 18288001"/>
              <a:gd name="connsiteY5358" fmla="*/ 3506258 h 9710532"/>
              <a:gd name="connsiteX5359" fmla="*/ 15261048 w 18288001"/>
              <a:gd name="connsiteY5359" fmla="*/ 3499332 h 9710532"/>
              <a:gd name="connsiteX5360" fmla="*/ 15245277 w 18288001"/>
              <a:gd name="connsiteY5360" fmla="*/ 3497411 h 9710532"/>
              <a:gd name="connsiteX5361" fmla="*/ 17633731 w 18288001"/>
              <a:gd name="connsiteY5361" fmla="*/ 3491508 h 9710532"/>
              <a:gd name="connsiteX5362" fmla="*/ 17658489 w 18288001"/>
              <a:gd name="connsiteY5362" fmla="*/ 3495762 h 9710532"/>
              <a:gd name="connsiteX5363" fmla="*/ 17640733 w 18288001"/>
              <a:gd name="connsiteY5363" fmla="*/ 3495260 h 9710532"/>
              <a:gd name="connsiteX5364" fmla="*/ 17633731 w 18288001"/>
              <a:gd name="connsiteY5364" fmla="*/ 3491508 h 9710532"/>
              <a:gd name="connsiteX5365" fmla="*/ 17150843 w 18288001"/>
              <a:gd name="connsiteY5365" fmla="*/ 3489485 h 9710532"/>
              <a:gd name="connsiteX5366" fmla="*/ 17187389 w 18288001"/>
              <a:gd name="connsiteY5366" fmla="*/ 3517945 h 9710532"/>
              <a:gd name="connsiteX5367" fmla="*/ 17171619 w 18288001"/>
              <a:gd name="connsiteY5367" fmla="*/ 3516024 h 9710532"/>
              <a:gd name="connsiteX5368" fmla="*/ 17153345 w 18288001"/>
              <a:gd name="connsiteY5368" fmla="*/ 3501795 h 9710532"/>
              <a:gd name="connsiteX5369" fmla="*/ 17141997 w 18288001"/>
              <a:gd name="connsiteY5369" fmla="*/ 3496410 h 9710532"/>
              <a:gd name="connsiteX5370" fmla="*/ 17150843 w 18288001"/>
              <a:gd name="connsiteY5370" fmla="*/ 3489485 h 9710532"/>
              <a:gd name="connsiteX5371" fmla="*/ 16201617 w 18288001"/>
              <a:gd name="connsiteY5371" fmla="*/ 3488880 h 9710532"/>
              <a:gd name="connsiteX5372" fmla="*/ 16194596 w 18288001"/>
              <a:gd name="connsiteY5372" fmla="*/ 3489026 h 9710532"/>
              <a:gd name="connsiteX5373" fmla="*/ 16185127 w 18288001"/>
              <a:gd name="connsiteY5373" fmla="*/ 3492873 h 9710532"/>
              <a:gd name="connsiteX5374" fmla="*/ 16181328 w 18288001"/>
              <a:gd name="connsiteY5374" fmla="*/ 3499413 h 9710532"/>
              <a:gd name="connsiteX5375" fmla="*/ 16189215 w 18288001"/>
              <a:gd name="connsiteY5375" fmla="*/ 3500373 h 9710532"/>
              <a:gd name="connsiteX5376" fmla="*/ 16198060 w 18288001"/>
              <a:gd name="connsiteY5376" fmla="*/ 3493448 h 9710532"/>
              <a:gd name="connsiteX5377" fmla="*/ 16201617 w 18288001"/>
              <a:gd name="connsiteY5377" fmla="*/ 3488880 h 9710532"/>
              <a:gd name="connsiteX5378" fmla="*/ 15366442 w 18288001"/>
              <a:gd name="connsiteY5378" fmla="*/ 3488166 h 9710532"/>
              <a:gd name="connsiteX5379" fmla="*/ 15357596 w 18288001"/>
              <a:gd name="connsiteY5379" fmla="*/ 3495090 h 9710532"/>
              <a:gd name="connsiteX5380" fmla="*/ 15348750 w 18288001"/>
              <a:gd name="connsiteY5380" fmla="*/ 3502015 h 9710532"/>
              <a:gd name="connsiteX5381" fmla="*/ 15343366 w 18288001"/>
              <a:gd name="connsiteY5381" fmla="*/ 3513363 h 9710532"/>
              <a:gd name="connsiteX5382" fmla="*/ 15355675 w 18288001"/>
              <a:gd name="connsiteY5382" fmla="*/ 3510862 h 9710532"/>
              <a:gd name="connsiteX5383" fmla="*/ 15394521 w 18288001"/>
              <a:gd name="connsiteY5383" fmla="*/ 3487585 h 9710532"/>
              <a:gd name="connsiteX5384" fmla="*/ 15382213 w 18288001"/>
              <a:gd name="connsiteY5384" fmla="*/ 3490087 h 9710532"/>
              <a:gd name="connsiteX5385" fmla="*/ 15397983 w 18288001"/>
              <a:gd name="connsiteY5385" fmla="*/ 3492007 h 9710532"/>
              <a:gd name="connsiteX5386" fmla="*/ 15394521 w 18288001"/>
              <a:gd name="connsiteY5386" fmla="*/ 3487585 h 9710532"/>
              <a:gd name="connsiteX5387" fmla="*/ 16991213 w 18288001"/>
              <a:gd name="connsiteY5387" fmla="*/ 3486045 h 9710532"/>
              <a:gd name="connsiteX5388" fmla="*/ 16999097 w 18288001"/>
              <a:gd name="connsiteY5388" fmla="*/ 3487003 h 9710532"/>
              <a:gd name="connsiteX5389" fmla="*/ 17013909 w 18288001"/>
              <a:gd name="connsiteY5389" fmla="*/ 3496810 h 9710532"/>
              <a:gd name="connsiteX5390" fmla="*/ 16998137 w 18288001"/>
              <a:gd name="connsiteY5390" fmla="*/ 3494889 h 9710532"/>
              <a:gd name="connsiteX5391" fmla="*/ 17548705 w 18288001"/>
              <a:gd name="connsiteY5391" fmla="*/ 3481999 h 9710532"/>
              <a:gd name="connsiteX5392" fmla="*/ 17633731 w 18288001"/>
              <a:gd name="connsiteY5392" fmla="*/ 3491508 h 9710532"/>
              <a:gd name="connsiteX5393" fmla="*/ 17537951 w 18288001"/>
              <a:gd name="connsiteY5393" fmla="*/ 3485249 h 9710532"/>
              <a:gd name="connsiteX5394" fmla="*/ 16733642 w 18288001"/>
              <a:gd name="connsiteY5394" fmla="*/ 3473482 h 9710532"/>
              <a:gd name="connsiteX5395" fmla="*/ 16744838 w 18288001"/>
              <a:gd name="connsiteY5395" fmla="*/ 3480098 h 9710532"/>
              <a:gd name="connsiteX5396" fmla="*/ 16740946 w 18288001"/>
              <a:gd name="connsiteY5396" fmla="*/ 3491900 h 9710532"/>
              <a:gd name="connsiteX5397" fmla="*/ 16741690 w 18288001"/>
              <a:gd name="connsiteY5397" fmla="*/ 3491199 h 9710532"/>
              <a:gd name="connsiteX5398" fmla="*/ 16758945 w 18288001"/>
              <a:gd name="connsiteY5398" fmla="*/ 3509455 h 9710532"/>
              <a:gd name="connsiteX5399" fmla="*/ 16737438 w 18288001"/>
              <a:gd name="connsiteY5399" fmla="*/ 3515955 h 9710532"/>
              <a:gd name="connsiteX5400" fmla="*/ 16723433 w 18288001"/>
              <a:gd name="connsiteY5400" fmla="*/ 3508452 h 9710532"/>
              <a:gd name="connsiteX5401" fmla="*/ 16728256 w 18288001"/>
              <a:gd name="connsiteY5401" fmla="*/ 3503895 h 9710532"/>
              <a:gd name="connsiteX5402" fmla="*/ 16717339 w 18288001"/>
              <a:gd name="connsiteY5402" fmla="*/ 3508758 h 9710532"/>
              <a:gd name="connsiteX5403" fmla="*/ 16710413 w 18288001"/>
              <a:gd name="connsiteY5403" fmla="*/ 3499912 h 9710532"/>
              <a:gd name="connsiteX5404" fmla="*/ 16711377 w 18288001"/>
              <a:gd name="connsiteY5404" fmla="*/ 3492025 h 9710532"/>
              <a:gd name="connsiteX5405" fmla="*/ 16720823 w 18288001"/>
              <a:gd name="connsiteY5405" fmla="*/ 3480172 h 9710532"/>
              <a:gd name="connsiteX5406" fmla="*/ 16733642 w 18288001"/>
              <a:gd name="connsiteY5406" fmla="*/ 3473482 h 9710532"/>
              <a:gd name="connsiteX5407" fmla="*/ 16608867 w 18288001"/>
              <a:gd name="connsiteY5407" fmla="*/ 3471473 h 9710532"/>
              <a:gd name="connsiteX5408" fmla="*/ 16606945 w 18288001"/>
              <a:gd name="connsiteY5408" fmla="*/ 3487244 h 9710532"/>
              <a:gd name="connsiteX5409" fmla="*/ 16582327 w 18288001"/>
              <a:gd name="connsiteY5409" fmla="*/ 3492247 h 9710532"/>
              <a:gd name="connsiteX5410" fmla="*/ 16585500 w 18288001"/>
              <a:gd name="connsiteY5410" fmla="*/ 3482631 h 9710532"/>
              <a:gd name="connsiteX5411" fmla="*/ 16591174 w 18288001"/>
              <a:gd name="connsiteY5411" fmla="*/ 3485322 h 9710532"/>
              <a:gd name="connsiteX5412" fmla="*/ 16600019 w 18288001"/>
              <a:gd name="connsiteY5412" fmla="*/ 3478398 h 9710532"/>
              <a:gd name="connsiteX5413" fmla="*/ 16608867 w 18288001"/>
              <a:gd name="connsiteY5413" fmla="*/ 3471473 h 9710532"/>
              <a:gd name="connsiteX5414" fmla="*/ 17103667 w 18288001"/>
              <a:gd name="connsiteY5414" fmla="*/ 3468232 h 9710532"/>
              <a:gd name="connsiteX5415" fmla="*/ 17112377 w 18288001"/>
              <a:gd name="connsiteY5415" fmla="*/ 3476796 h 9710532"/>
              <a:gd name="connsiteX5416" fmla="*/ 17096607 w 18288001"/>
              <a:gd name="connsiteY5416" fmla="*/ 3474877 h 9710532"/>
              <a:gd name="connsiteX5417" fmla="*/ 17098313 w 18288001"/>
              <a:gd name="connsiteY5417" fmla="*/ 3469080 h 9710532"/>
              <a:gd name="connsiteX5418" fmla="*/ 17103667 w 18288001"/>
              <a:gd name="connsiteY5418" fmla="*/ 3468232 h 9710532"/>
              <a:gd name="connsiteX5419" fmla="*/ 16183440 w 18288001"/>
              <a:gd name="connsiteY5419" fmla="*/ 3465660 h 9710532"/>
              <a:gd name="connsiteX5420" fmla="*/ 16177286 w 18288001"/>
              <a:gd name="connsiteY5420" fmla="*/ 3466910 h 9710532"/>
              <a:gd name="connsiteX5421" fmla="*/ 16175364 w 18288001"/>
              <a:gd name="connsiteY5421" fmla="*/ 3482681 h 9710532"/>
              <a:gd name="connsiteX5422" fmla="*/ 16184211 w 18288001"/>
              <a:gd name="connsiteY5422" fmla="*/ 3475756 h 9710532"/>
              <a:gd name="connsiteX5423" fmla="*/ 16183440 w 18288001"/>
              <a:gd name="connsiteY5423" fmla="*/ 3465660 h 9710532"/>
              <a:gd name="connsiteX5424" fmla="*/ 16325570 w 18288001"/>
              <a:gd name="connsiteY5424" fmla="*/ 3464968 h 9710532"/>
              <a:gd name="connsiteX5425" fmla="*/ 16321147 w 18288001"/>
              <a:gd name="connsiteY5425" fmla="*/ 3468430 h 9710532"/>
              <a:gd name="connsiteX5426" fmla="*/ 16328073 w 18288001"/>
              <a:gd name="connsiteY5426" fmla="*/ 3477276 h 9710532"/>
              <a:gd name="connsiteX5427" fmla="*/ 16334996 w 18288001"/>
              <a:gd name="connsiteY5427" fmla="*/ 3486123 h 9710532"/>
              <a:gd name="connsiteX5428" fmla="*/ 16336916 w 18288001"/>
              <a:gd name="connsiteY5428" fmla="*/ 3470354 h 9710532"/>
              <a:gd name="connsiteX5429" fmla="*/ 16325570 w 18288001"/>
              <a:gd name="connsiteY5429" fmla="*/ 3464968 h 9710532"/>
              <a:gd name="connsiteX5430" fmla="*/ 16730030 w 18288001"/>
              <a:gd name="connsiteY5430" fmla="*/ 3462227 h 9710532"/>
              <a:gd name="connsiteX5431" fmla="*/ 16736956 w 18288001"/>
              <a:gd name="connsiteY5431" fmla="*/ 3471074 h 9710532"/>
              <a:gd name="connsiteX5432" fmla="*/ 16721185 w 18288001"/>
              <a:gd name="connsiteY5432" fmla="*/ 3469151 h 9710532"/>
              <a:gd name="connsiteX5433" fmla="*/ 16523087 w 18288001"/>
              <a:gd name="connsiteY5433" fmla="*/ 3453019 h 9710532"/>
              <a:gd name="connsiteX5434" fmla="*/ 16509818 w 18288001"/>
              <a:gd name="connsiteY5434" fmla="*/ 3463406 h 9710532"/>
              <a:gd name="connsiteX5435" fmla="*/ 16489623 w 18288001"/>
              <a:gd name="connsiteY5435" fmla="*/ 3464949 h 9710532"/>
              <a:gd name="connsiteX5436" fmla="*/ 16465007 w 18288001"/>
              <a:gd name="connsiteY5436" fmla="*/ 3469951 h 9710532"/>
              <a:gd name="connsiteX5437" fmla="*/ 16447314 w 18288001"/>
              <a:gd name="connsiteY5437" fmla="*/ 3483800 h 9710532"/>
              <a:gd name="connsiteX5438" fmla="*/ 16438470 w 18288001"/>
              <a:gd name="connsiteY5438" fmla="*/ 3490727 h 9710532"/>
              <a:gd name="connsiteX5439" fmla="*/ 16415773 w 18288001"/>
              <a:gd name="connsiteY5439" fmla="*/ 3479959 h 9710532"/>
              <a:gd name="connsiteX5440" fmla="*/ 16389234 w 18288001"/>
              <a:gd name="connsiteY5440" fmla="*/ 3500734 h 9710532"/>
              <a:gd name="connsiteX5441" fmla="*/ 16388433 w 18288001"/>
              <a:gd name="connsiteY5441" fmla="*/ 3507297 h 9710532"/>
              <a:gd name="connsiteX5442" fmla="*/ 16421732 w 18288001"/>
              <a:gd name="connsiteY5442" fmla="*/ 3504756 h 9710532"/>
              <a:gd name="connsiteX5443" fmla="*/ 16444139 w 18288001"/>
              <a:gd name="connsiteY5443" fmla="*/ 3501484 h 9710532"/>
              <a:gd name="connsiteX5444" fmla="*/ 16448701 w 18288001"/>
              <a:gd name="connsiteY5444" fmla="*/ 3511717 h 9710532"/>
              <a:gd name="connsiteX5445" fmla="*/ 16472512 w 18288001"/>
              <a:gd name="connsiteY5445" fmla="*/ 3506879 h 9710532"/>
              <a:gd name="connsiteX5446" fmla="*/ 16512321 w 18288001"/>
              <a:gd name="connsiteY5446" fmla="*/ 3475716 h 9710532"/>
              <a:gd name="connsiteX5447" fmla="*/ 16521675 w 18288001"/>
              <a:gd name="connsiteY5447" fmla="*/ 3468394 h 9710532"/>
              <a:gd name="connsiteX5448" fmla="*/ 16515200 w 18288001"/>
              <a:gd name="connsiteY5448" fmla="*/ 3460125 h 9710532"/>
              <a:gd name="connsiteX5449" fmla="*/ 16524767 w 18288001"/>
              <a:gd name="connsiteY5449" fmla="*/ 3461290 h 9710532"/>
              <a:gd name="connsiteX5450" fmla="*/ 17045543 w 18288001"/>
              <a:gd name="connsiteY5450" fmla="*/ 3450648 h 9710532"/>
              <a:gd name="connsiteX5451" fmla="*/ 17058139 w 18288001"/>
              <a:gd name="connsiteY5451" fmla="*/ 3462185 h 9710532"/>
              <a:gd name="connsiteX5452" fmla="*/ 17068527 w 18288001"/>
              <a:gd name="connsiteY5452" fmla="*/ 3475457 h 9710532"/>
              <a:gd name="connsiteX5453" fmla="*/ 17071991 w 18288001"/>
              <a:gd name="connsiteY5453" fmla="*/ 3479878 h 9710532"/>
              <a:gd name="connsiteX5454" fmla="*/ 17078917 w 18288001"/>
              <a:gd name="connsiteY5454" fmla="*/ 3488724 h 9710532"/>
              <a:gd name="connsiteX5455" fmla="*/ 17066605 w 18288001"/>
              <a:gd name="connsiteY5455" fmla="*/ 3491227 h 9710532"/>
              <a:gd name="connsiteX5456" fmla="*/ 17042949 w 18288001"/>
              <a:gd name="connsiteY5456" fmla="*/ 3488346 h 9710532"/>
              <a:gd name="connsiteX5457" fmla="*/ 17024675 w 18288001"/>
              <a:gd name="connsiteY5457" fmla="*/ 3474115 h 9710532"/>
              <a:gd name="connsiteX5458" fmla="*/ 17025637 w 18288001"/>
              <a:gd name="connsiteY5458" fmla="*/ 3466229 h 9710532"/>
              <a:gd name="connsiteX5459" fmla="*/ 17035443 w 18288001"/>
              <a:gd name="connsiteY5459" fmla="*/ 3451419 h 9710532"/>
              <a:gd name="connsiteX5460" fmla="*/ 17045543 w 18288001"/>
              <a:gd name="connsiteY5460" fmla="*/ 3450648 h 9710532"/>
              <a:gd name="connsiteX5461" fmla="*/ 16277484 w 18288001"/>
              <a:gd name="connsiteY5461" fmla="*/ 3449107 h 9710532"/>
              <a:gd name="connsiteX5462" fmla="*/ 16242290 w 18288001"/>
              <a:gd name="connsiteY5462" fmla="*/ 3458825 h 9710532"/>
              <a:gd name="connsiteX5463" fmla="*/ 16247294 w 18288001"/>
              <a:gd name="connsiteY5463" fmla="*/ 3483441 h 9710532"/>
              <a:gd name="connsiteX5464" fmla="*/ 16263064 w 18288001"/>
              <a:gd name="connsiteY5464" fmla="*/ 3485363 h 9710532"/>
              <a:gd name="connsiteX5465" fmla="*/ 16280759 w 18288001"/>
              <a:gd name="connsiteY5465" fmla="*/ 3471513 h 9710532"/>
              <a:gd name="connsiteX5466" fmla="*/ 16277484 w 18288001"/>
              <a:gd name="connsiteY5466" fmla="*/ 3449107 h 9710532"/>
              <a:gd name="connsiteX5467" fmla="*/ 16059966 w 18288001"/>
              <a:gd name="connsiteY5467" fmla="*/ 3444615 h 9710532"/>
              <a:gd name="connsiteX5468" fmla="*/ 16051119 w 18288001"/>
              <a:gd name="connsiteY5468" fmla="*/ 3451540 h 9710532"/>
              <a:gd name="connsiteX5469" fmla="*/ 16062466 w 18288001"/>
              <a:gd name="connsiteY5469" fmla="*/ 3456922 h 9710532"/>
              <a:gd name="connsiteX5470" fmla="*/ 16059966 w 18288001"/>
              <a:gd name="connsiteY5470" fmla="*/ 3444615 h 9710532"/>
              <a:gd name="connsiteX5471" fmla="*/ 16668869 w 18288001"/>
              <a:gd name="connsiteY5471" fmla="*/ 3438771 h 9710532"/>
              <a:gd name="connsiteX5472" fmla="*/ 16675795 w 18288001"/>
              <a:gd name="connsiteY5472" fmla="*/ 3447617 h 9710532"/>
              <a:gd name="connsiteX5473" fmla="*/ 16666947 w 18288001"/>
              <a:gd name="connsiteY5473" fmla="*/ 3454541 h 9710532"/>
              <a:gd name="connsiteX5474" fmla="*/ 16668869 w 18288001"/>
              <a:gd name="connsiteY5474" fmla="*/ 3438771 h 9710532"/>
              <a:gd name="connsiteX5475" fmla="*/ 16424899 w 18288001"/>
              <a:gd name="connsiteY5475" fmla="*/ 3405046 h 9710532"/>
              <a:gd name="connsiteX5476" fmla="*/ 16416534 w 18288001"/>
              <a:gd name="connsiteY5476" fmla="*/ 3408028 h 9710532"/>
              <a:gd name="connsiteX5477" fmla="*/ 16414613 w 18288001"/>
              <a:gd name="connsiteY5477" fmla="*/ 3423799 h 9710532"/>
              <a:gd name="connsiteX5478" fmla="*/ 16432305 w 18288001"/>
              <a:gd name="connsiteY5478" fmla="*/ 3409950 h 9710532"/>
              <a:gd name="connsiteX5479" fmla="*/ 16424899 w 18288001"/>
              <a:gd name="connsiteY5479" fmla="*/ 3405046 h 9710532"/>
              <a:gd name="connsiteX5480" fmla="*/ 15480579 w 18288001"/>
              <a:gd name="connsiteY5480" fmla="*/ 3388065 h 9710532"/>
              <a:gd name="connsiteX5481" fmla="*/ 15474517 w 18288001"/>
              <a:gd name="connsiteY5481" fmla="*/ 3389297 h 9710532"/>
              <a:gd name="connsiteX5482" fmla="*/ 15481441 w 18288001"/>
              <a:gd name="connsiteY5482" fmla="*/ 3398143 h 9710532"/>
              <a:gd name="connsiteX5483" fmla="*/ 15486150 w 18288001"/>
              <a:gd name="connsiteY5483" fmla="*/ 3388221 h 9710532"/>
              <a:gd name="connsiteX5484" fmla="*/ 16139578 w 18288001"/>
              <a:gd name="connsiteY5484" fmla="*/ 3382293 h 9710532"/>
              <a:gd name="connsiteX5485" fmla="*/ 16138618 w 18288001"/>
              <a:gd name="connsiteY5485" fmla="*/ 3390176 h 9710532"/>
              <a:gd name="connsiteX5486" fmla="*/ 16146505 w 18288001"/>
              <a:gd name="connsiteY5486" fmla="*/ 3391137 h 9710532"/>
              <a:gd name="connsiteX5487" fmla="*/ 16139578 w 18288001"/>
              <a:gd name="connsiteY5487" fmla="*/ 3382293 h 9710532"/>
              <a:gd name="connsiteX5488" fmla="*/ 16050956 w 18288001"/>
              <a:gd name="connsiteY5488" fmla="*/ 3380334 h 9710532"/>
              <a:gd name="connsiteX5489" fmla="*/ 16043033 w 18288001"/>
              <a:gd name="connsiteY5489" fmla="*/ 3386536 h 9710532"/>
              <a:gd name="connsiteX5490" fmla="*/ 16054380 w 18288001"/>
              <a:gd name="connsiteY5490" fmla="*/ 3391918 h 9710532"/>
              <a:gd name="connsiteX5491" fmla="*/ 16052495 w 18288001"/>
              <a:gd name="connsiteY5491" fmla="*/ 3382633 h 9710532"/>
              <a:gd name="connsiteX5492" fmla="*/ 16051721 w 18288001"/>
              <a:gd name="connsiteY5492" fmla="*/ 3382865 h 9710532"/>
              <a:gd name="connsiteX5493" fmla="*/ 15572984 w 18288001"/>
              <a:gd name="connsiteY5493" fmla="*/ 3369283 h 9710532"/>
              <a:gd name="connsiteX5494" fmla="*/ 15568523 w 18288001"/>
              <a:gd name="connsiteY5494" fmla="*/ 3372776 h 9710532"/>
              <a:gd name="connsiteX5495" fmla="*/ 15573724 w 18288001"/>
              <a:gd name="connsiteY5495" fmla="*/ 3372924 h 9710532"/>
              <a:gd name="connsiteX5496" fmla="*/ 16806565 w 18288001"/>
              <a:gd name="connsiteY5496" fmla="*/ 3359515 h 9710532"/>
              <a:gd name="connsiteX5497" fmla="*/ 16816953 w 18288001"/>
              <a:gd name="connsiteY5497" fmla="*/ 3372784 h 9710532"/>
              <a:gd name="connsiteX5498" fmla="*/ 16833685 w 18288001"/>
              <a:gd name="connsiteY5498" fmla="*/ 3366820 h 9710532"/>
              <a:gd name="connsiteX5499" fmla="*/ 16838105 w 18288001"/>
              <a:gd name="connsiteY5499" fmla="*/ 3363359 h 9710532"/>
              <a:gd name="connsiteX5500" fmla="*/ 16875033 w 18288001"/>
              <a:gd name="connsiteY5500" fmla="*/ 3355854 h 9710532"/>
              <a:gd name="connsiteX5501" fmla="*/ 16862723 w 18288001"/>
              <a:gd name="connsiteY5501" fmla="*/ 3358355 h 9710532"/>
              <a:gd name="connsiteX5502" fmla="*/ 16874069 w 18288001"/>
              <a:gd name="connsiteY5502" fmla="*/ 3363739 h 9710532"/>
              <a:gd name="connsiteX5503" fmla="*/ 16875033 w 18288001"/>
              <a:gd name="connsiteY5503" fmla="*/ 3355854 h 9710532"/>
              <a:gd name="connsiteX5504" fmla="*/ 16103035 w 18288001"/>
              <a:gd name="connsiteY5504" fmla="*/ 3353832 h 9710532"/>
              <a:gd name="connsiteX5505" fmla="*/ 16101113 w 18288001"/>
              <a:gd name="connsiteY5505" fmla="*/ 3369602 h 9710532"/>
              <a:gd name="connsiteX5506" fmla="*/ 16109960 w 18288001"/>
              <a:gd name="connsiteY5506" fmla="*/ 3362677 h 9710532"/>
              <a:gd name="connsiteX5507" fmla="*/ 16615391 w 18288001"/>
              <a:gd name="connsiteY5507" fmla="*/ 3352231 h 9710532"/>
              <a:gd name="connsiteX5508" fmla="*/ 16588853 w 18288001"/>
              <a:gd name="connsiteY5508" fmla="*/ 3373004 h 9710532"/>
              <a:gd name="connsiteX5509" fmla="*/ 16560772 w 18288001"/>
              <a:gd name="connsiteY5509" fmla="*/ 3373584 h 9710532"/>
              <a:gd name="connsiteX5510" fmla="*/ 16539619 w 18288001"/>
              <a:gd name="connsiteY5510" fmla="*/ 3383011 h 9710532"/>
              <a:gd name="connsiteX5511" fmla="*/ 16522887 w 18288001"/>
              <a:gd name="connsiteY5511" fmla="*/ 3388975 h 9710532"/>
              <a:gd name="connsiteX5512" fmla="*/ 16506155 w 18288001"/>
              <a:gd name="connsiteY5512" fmla="*/ 3394940 h 9710532"/>
              <a:gd name="connsiteX5513" fmla="*/ 16499229 w 18288001"/>
              <a:gd name="connsiteY5513" fmla="*/ 3386094 h 9710532"/>
              <a:gd name="connsiteX5514" fmla="*/ 16508078 w 18288001"/>
              <a:gd name="connsiteY5514" fmla="*/ 3379169 h 9710532"/>
              <a:gd name="connsiteX5515" fmla="*/ 16523847 w 18288001"/>
              <a:gd name="connsiteY5515" fmla="*/ 3381090 h 9710532"/>
              <a:gd name="connsiteX5516" fmla="*/ 16553847 w 18288001"/>
              <a:gd name="connsiteY5516" fmla="*/ 3364740 h 9710532"/>
              <a:gd name="connsiteX5517" fmla="*/ 16595195 w 18288001"/>
              <a:gd name="connsiteY5517" fmla="*/ 3353772 h 9710532"/>
              <a:gd name="connsiteX5518" fmla="*/ 16615391 w 18288001"/>
              <a:gd name="connsiteY5518" fmla="*/ 3352231 h 9710532"/>
              <a:gd name="connsiteX5519" fmla="*/ 17495699 w 18288001"/>
              <a:gd name="connsiteY5519" fmla="*/ 3345449 h 9710532"/>
              <a:gd name="connsiteX5520" fmla="*/ 17509701 w 18288001"/>
              <a:gd name="connsiteY5520" fmla="*/ 3352955 h 9710532"/>
              <a:gd name="connsiteX5521" fmla="*/ 17497323 w 18288001"/>
              <a:gd name="connsiteY5521" fmla="*/ 3350827 h 9710532"/>
              <a:gd name="connsiteX5522" fmla="*/ 17495699 w 18288001"/>
              <a:gd name="connsiteY5522" fmla="*/ 3345449 h 9710532"/>
              <a:gd name="connsiteX5523" fmla="*/ 17847561 w 18288001"/>
              <a:gd name="connsiteY5523" fmla="*/ 3344723 h 9710532"/>
              <a:gd name="connsiteX5524" fmla="*/ 17872323 w 18288001"/>
              <a:gd name="connsiteY5524" fmla="*/ 3348975 h 9710532"/>
              <a:gd name="connsiteX5525" fmla="*/ 17861567 w 18288001"/>
              <a:gd name="connsiteY5525" fmla="*/ 3352227 h 9710532"/>
              <a:gd name="connsiteX5526" fmla="*/ 17840061 w 18288001"/>
              <a:gd name="connsiteY5526" fmla="*/ 3358728 h 9710532"/>
              <a:gd name="connsiteX5527" fmla="*/ 17836811 w 18288001"/>
              <a:gd name="connsiteY5527" fmla="*/ 3347976 h 9710532"/>
              <a:gd name="connsiteX5528" fmla="*/ 17154585 w 18288001"/>
              <a:gd name="connsiteY5528" fmla="*/ 3342927 h 9710532"/>
              <a:gd name="connsiteX5529" fmla="*/ 17152461 w 18288001"/>
              <a:gd name="connsiteY5529" fmla="*/ 3355307 h 9710532"/>
              <a:gd name="connsiteX5530" fmla="*/ 17143833 w 18288001"/>
              <a:gd name="connsiteY5530" fmla="*/ 3346177 h 9710532"/>
              <a:gd name="connsiteX5531" fmla="*/ 17229497 w 18288001"/>
              <a:gd name="connsiteY5531" fmla="*/ 3331103 h 9710532"/>
              <a:gd name="connsiteX5532" fmla="*/ 17247115 w 18288001"/>
              <a:gd name="connsiteY5532" fmla="*/ 3338432 h 9710532"/>
              <a:gd name="connsiteX5533" fmla="*/ 17214855 w 18288001"/>
              <a:gd name="connsiteY5533" fmla="*/ 3348184 h 9710532"/>
              <a:gd name="connsiteX5534" fmla="*/ 17179343 w 18288001"/>
              <a:gd name="connsiteY5534" fmla="*/ 3347180 h 9710532"/>
              <a:gd name="connsiteX5535" fmla="*/ 17202523 w 18288001"/>
              <a:gd name="connsiteY5535" fmla="*/ 3336505 h 9710532"/>
              <a:gd name="connsiteX5536" fmla="*/ 17229497 w 18288001"/>
              <a:gd name="connsiteY5536" fmla="*/ 3331103 h 9710532"/>
              <a:gd name="connsiteX5537" fmla="*/ 17602731 w 18288001"/>
              <a:gd name="connsiteY5537" fmla="*/ 3330702 h 9710532"/>
              <a:gd name="connsiteX5538" fmla="*/ 17670003 w 18288001"/>
              <a:gd name="connsiteY5538" fmla="*/ 3339711 h 9710532"/>
              <a:gd name="connsiteX5539" fmla="*/ 17694763 w 18288001"/>
              <a:gd name="connsiteY5539" fmla="*/ 3343964 h 9710532"/>
              <a:gd name="connsiteX5540" fmla="*/ 17705517 w 18288001"/>
              <a:gd name="connsiteY5540" fmla="*/ 3340714 h 9710532"/>
              <a:gd name="connsiteX5541" fmla="*/ 17719521 w 18288001"/>
              <a:gd name="connsiteY5541" fmla="*/ 3348218 h 9710532"/>
              <a:gd name="connsiteX5542" fmla="*/ 17760405 w 18288001"/>
              <a:gd name="connsiteY5542" fmla="*/ 3347594 h 9710532"/>
              <a:gd name="connsiteX5543" fmla="*/ 17779789 w 18288001"/>
              <a:gd name="connsiteY5543" fmla="*/ 3353472 h 9710532"/>
              <a:gd name="connsiteX5544" fmla="*/ 17733523 w 18288001"/>
              <a:gd name="connsiteY5544" fmla="*/ 3355720 h 9710532"/>
              <a:gd name="connsiteX5545" fmla="*/ 17680257 w 18288001"/>
              <a:gd name="connsiteY5545" fmla="*/ 3354217 h 9710532"/>
              <a:gd name="connsiteX5546" fmla="*/ 17651749 w 18288001"/>
              <a:gd name="connsiteY5546" fmla="*/ 3356965 h 9710532"/>
              <a:gd name="connsiteX5547" fmla="*/ 17640993 w 18288001"/>
              <a:gd name="connsiteY5547" fmla="*/ 3360214 h 9710532"/>
              <a:gd name="connsiteX5548" fmla="*/ 17626989 w 18288001"/>
              <a:gd name="connsiteY5548" fmla="*/ 3352712 h 9710532"/>
              <a:gd name="connsiteX5549" fmla="*/ 17602231 w 18288001"/>
              <a:gd name="connsiteY5549" fmla="*/ 3348459 h 9710532"/>
              <a:gd name="connsiteX5550" fmla="*/ 17545213 w 18288001"/>
              <a:gd name="connsiteY5550" fmla="*/ 3353957 h 9710532"/>
              <a:gd name="connsiteX5551" fmla="*/ 17506451 w 18288001"/>
              <a:gd name="connsiteY5551" fmla="*/ 3342201 h 9710532"/>
              <a:gd name="connsiteX5552" fmla="*/ 17529581 w 18288001"/>
              <a:gd name="connsiteY5552" fmla="*/ 3341076 h 9710532"/>
              <a:gd name="connsiteX5553" fmla="*/ 17545715 w 18288001"/>
              <a:gd name="connsiteY5553" fmla="*/ 3336202 h 9710532"/>
              <a:gd name="connsiteX5554" fmla="*/ 17602731 w 18288001"/>
              <a:gd name="connsiteY5554" fmla="*/ 3330702 h 9710532"/>
              <a:gd name="connsiteX5555" fmla="*/ 16286701 w 18288001"/>
              <a:gd name="connsiteY5555" fmla="*/ 3324190 h 9710532"/>
              <a:gd name="connsiteX5556" fmla="*/ 16289204 w 18288001"/>
              <a:gd name="connsiteY5556" fmla="*/ 3336499 h 9710532"/>
              <a:gd name="connsiteX5557" fmla="*/ 16290165 w 18288001"/>
              <a:gd name="connsiteY5557" fmla="*/ 3328615 h 9710532"/>
              <a:gd name="connsiteX5558" fmla="*/ 16286701 w 18288001"/>
              <a:gd name="connsiteY5558" fmla="*/ 3324190 h 9710532"/>
              <a:gd name="connsiteX5559" fmla="*/ 16250738 w 18288001"/>
              <a:gd name="connsiteY5559" fmla="*/ 3323811 h 9710532"/>
              <a:gd name="connsiteX5560" fmla="*/ 16246315 w 18288001"/>
              <a:gd name="connsiteY5560" fmla="*/ 3327273 h 9710532"/>
              <a:gd name="connsiteX5561" fmla="*/ 16248816 w 18288001"/>
              <a:gd name="connsiteY5561" fmla="*/ 3339581 h 9710532"/>
              <a:gd name="connsiteX5562" fmla="*/ 16250738 w 18288001"/>
              <a:gd name="connsiteY5562" fmla="*/ 3323811 h 9710532"/>
              <a:gd name="connsiteX5563" fmla="*/ 16963113 w 18288001"/>
              <a:gd name="connsiteY5563" fmla="*/ 3322569 h 9710532"/>
              <a:gd name="connsiteX5564" fmla="*/ 16954267 w 18288001"/>
              <a:gd name="connsiteY5564" fmla="*/ 3329494 h 9710532"/>
              <a:gd name="connsiteX5565" fmla="*/ 16948883 w 18288001"/>
              <a:gd name="connsiteY5565" fmla="*/ 3340842 h 9710532"/>
              <a:gd name="connsiteX5566" fmla="*/ 16952345 w 18288001"/>
              <a:gd name="connsiteY5566" fmla="*/ 3345266 h 9710532"/>
              <a:gd name="connsiteX5567" fmla="*/ 16970039 w 18288001"/>
              <a:gd name="connsiteY5567" fmla="*/ 3331416 h 9710532"/>
              <a:gd name="connsiteX5568" fmla="*/ 16963113 w 18288001"/>
              <a:gd name="connsiteY5568" fmla="*/ 3322569 h 9710532"/>
              <a:gd name="connsiteX5569" fmla="*/ 17027157 w 18288001"/>
              <a:gd name="connsiteY5569" fmla="*/ 3322369 h 9710532"/>
              <a:gd name="connsiteX5570" fmla="*/ 17014849 w 18288001"/>
              <a:gd name="connsiteY5570" fmla="*/ 3324872 h 9710532"/>
              <a:gd name="connsiteX5571" fmla="*/ 17017351 w 18288001"/>
              <a:gd name="connsiteY5571" fmla="*/ 3337180 h 9710532"/>
              <a:gd name="connsiteX5572" fmla="*/ 17026197 w 18288001"/>
              <a:gd name="connsiteY5572" fmla="*/ 3330254 h 9710532"/>
              <a:gd name="connsiteX5573" fmla="*/ 17027157 w 18288001"/>
              <a:gd name="connsiteY5573" fmla="*/ 3322369 h 9710532"/>
              <a:gd name="connsiteX5574" fmla="*/ 15680353 w 18288001"/>
              <a:gd name="connsiteY5574" fmla="*/ 3319071 h 9710532"/>
              <a:gd name="connsiteX5575" fmla="*/ 15672628 w 18288001"/>
              <a:gd name="connsiteY5575" fmla="*/ 3319816 h 9710532"/>
              <a:gd name="connsiteX5576" fmla="*/ 15666452 w 18288001"/>
              <a:gd name="connsiteY5576" fmla="*/ 3324652 h 9710532"/>
              <a:gd name="connsiteX5577" fmla="*/ 15691068 w 18288001"/>
              <a:gd name="connsiteY5577" fmla="*/ 3319647 h 9710532"/>
              <a:gd name="connsiteX5578" fmla="*/ 15690850 w 18288001"/>
              <a:gd name="connsiteY5578" fmla="*/ 3319368 h 9710532"/>
              <a:gd name="connsiteX5579" fmla="*/ 16859641 w 18288001"/>
              <a:gd name="connsiteY5579" fmla="*/ 3317966 h 9710532"/>
              <a:gd name="connsiteX5580" fmla="*/ 16848873 w 18288001"/>
              <a:gd name="connsiteY5580" fmla="*/ 3340662 h 9710532"/>
              <a:gd name="connsiteX5581" fmla="*/ 16870989 w 18288001"/>
              <a:gd name="connsiteY5581" fmla="*/ 3323350 h 9710532"/>
              <a:gd name="connsiteX5582" fmla="*/ 16859641 w 18288001"/>
              <a:gd name="connsiteY5582" fmla="*/ 3317966 h 9710532"/>
              <a:gd name="connsiteX5583" fmla="*/ 17865123 w 18288001"/>
              <a:gd name="connsiteY5583" fmla="*/ 3308419 h 9710532"/>
              <a:gd name="connsiteX5584" fmla="*/ 17864161 w 18288001"/>
              <a:gd name="connsiteY5584" fmla="*/ 3316306 h 9710532"/>
              <a:gd name="connsiteX5585" fmla="*/ 17852813 w 18288001"/>
              <a:gd name="connsiteY5585" fmla="*/ 3310920 h 9710532"/>
              <a:gd name="connsiteX5586" fmla="*/ 17865123 w 18288001"/>
              <a:gd name="connsiteY5586" fmla="*/ 3308419 h 9710532"/>
              <a:gd name="connsiteX5587" fmla="*/ 16847107 w 18288001"/>
              <a:gd name="connsiteY5587" fmla="*/ 3300897 h 9710532"/>
              <a:gd name="connsiteX5588" fmla="*/ 16826857 w 18288001"/>
              <a:gd name="connsiteY5588" fmla="*/ 3307019 h 9710532"/>
              <a:gd name="connsiteX5589" fmla="*/ 16780591 w 18288001"/>
              <a:gd name="connsiteY5589" fmla="*/ 3309267 h 9710532"/>
              <a:gd name="connsiteX5590" fmla="*/ 16748667 w 18288001"/>
              <a:gd name="connsiteY5590" fmla="*/ 3303784 h 9710532"/>
              <a:gd name="connsiteX5591" fmla="*/ 16756170 w 18288001"/>
              <a:gd name="connsiteY5591" fmla="*/ 3313363 h 9710532"/>
              <a:gd name="connsiteX5592" fmla="*/ 16740397 w 18288001"/>
              <a:gd name="connsiteY5592" fmla="*/ 3311441 h 9710532"/>
              <a:gd name="connsiteX5593" fmla="*/ 16722707 w 18288001"/>
              <a:gd name="connsiteY5593" fmla="*/ 3325292 h 9710532"/>
              <a:gd name="connsiteX5594" fmla="*/ 16771941 w 18288001"/>
              <a:gd name="connsiteY5594" fmla="*/ 3315284 h 9710532"/>
              <a:gd name="connsiteX5595" fmla="*/ 16794635 w 18288001"/>
              <a:gd name="connsiteY5595" fmla="*/ 3326052 h 9710532"/>
              <a:gd name="connsiteX5596" fmla="*/ 16785791 w 18288001"/>
              <a:gd name="connsiteY5596" fmla="*/ 3332976 h 9710532"/>
              <a:gd name="connsiteX5597" fmla="*/ 16772522 w 18288001"/>
              <a:gd name="connsiteY5597" fmla="*/ 3343363 h 9710532"/>
              <a:gd name="connsiteX5598" fmla="*/ 16775023 w 18288001"/>
              <a:gd name="connsiteY5598" fmla="*/ 3355672 h 9710532"/>
              <a:gd name="connsiteX5599" fmla="*/ 16799641 w 18288001"/>
              <a:gd name="connsiteY5599" fmla="*/ 3350668 h 9710532"/>
              <a:gd name="connsiteX5600" fmla="*/ 16835023 w 18288001"/>
              <a:gd name="connsiteY5600" fmla="*/ 3322971 h 9710532"/>
              <a:gd name="connsiteX5601" fmla="*/ 16857141 w 18288001"/>
              <a:gd name="connsiteY5601" fmla="*/ 3305658 h 9710532"/>
              <a:gd name="connsiteX5602" fmla="*/ 17798573 w 18288001"/>
              <a:gd name="connsiteY5602" fmla="*/ 3296311 h 9710532"/>
              <a:gd name="connsiteX5603" fmla="*/ 17828197 w 18288001"/>
              <a:gd name="connsiteY5603" fmla="*/ 3315923 h 9710532"/>
              <a:gd name="connsiteX5604" fmla="*/ 17816845 w 18288001"/>
              <a:gd name="connsiteY5604" fmla="*/ 3310541 h 9710532"/>
              <a:gd name="connsiteX5605" fmla="*/ 17805501 w 18288001"/>
              <a:gd name="connsiteY5605" fmla="*/ 3305157 h 9710532"/>
              <a:gd name="connsiteX5606" fmla="*/ 17789729 w 18288001"/>
              <a:gd name="connsiteY5606" fmla="*/ 3303235 h 9710532"/>
              <a:gd name="connsiteX5607" fmla="*/ 17407379 w 18288001"/>
              <a:gd name="connsiteY5607" fmla="*/ 3288666 h 9710532"/>
              <a:gd name="connsiteX5608" fmla="*/ 17403539 w 18288001"/>
              <a:gd name="connsiteY5608" fmla="*/ 3320207 h 9710532"/>
              <a:gd name="connsiteX5609" fmla="*/ 17398537 w 18288001"/>
              <a:gd name="connsiteY5609" fmla="*/ 3295591 h 9710532"/>
              <a:gd name="connsiteX5610" fmla="*/ 16751897 w 18288001"/>
              <a:gd name="connsiteY5610" fmla="*/ 3288598 h 9710532"/>
              <a:gd name="connsiteX5611" fmla="*/ 16751166 w 18288001"/>
              <a:gd name="connsiteY5611" fmla="*/ 3288747 h 9710532"/>
              <a:gd name="connsiteX5612" fmla="*/ 16751129 w 18288001"/>
              <a:gd name="connsiteY5612" fmla="*/ 3288830 h 9710532"/>
              <a:gd name="connsiteX5613" fmla="*/ 17359589 w 18288001"/>
              <a:gd name="connsiteY5613" fmla="*/ 3286845 h 9710532"/>
              <a:gd name="connsiteX5614" fmla="*/ 17366995 w 18288001"/>
              <a:gd name="connsiteY5614" fmla="*/ 3291749 h 9710532"/>
              <a:gd name="connsiteX5615" fmla="*/ 17358147 w 18288001"/>
              <a:gd name="connsiteY5615" fmla="*/ 3298673 h 9710532"/>
              <a:gd name="connsiteX5616" fmla="*/ 17351223 w 18288001"/>
              <a:gd name="connsiteY5616" fmla="*/ 3289827 h 9710532"/>
              <a:gd name="connsiteX5617" fmla="*/ 17359589 w 18288001"/>
              <a:gd name="connsiteY5617" fmla="*/ 3286845 h 9710532"/>
              <a:gd name="connsiteX5618" fmla="*/ 17751213 w 18288001"/>
              <a:gd name="connsiteY5618" fmla="*/ 3286664 h 9710532"/>
              <a:gd name="connsiteX5619" fmla="*/ 17763537 w 18288001"/>
              <a:gd name="connsiteY5619" fmla="*/ 3299704 h 9710532"/>
              <a:gd name="connsiteX5620" fmla="*/ 17749533 w 18288001"/>
              <a:gd name="connsiteY5620" fmla="*/ 3292201 h 9710532"/>
              <a:gd name="connsiteX5621" fmla="*/ 16945511 w 18288001"/>
              <a:gd name="connsiteY5621" fmla="*/ 3286414 h 9710532"/>
              <a:gd name="connsiteX5622" fmla="*/ 16945445 w 18288001"/>
              <a:gd name="connsiteY5622" fmla="*/ 3286610 h 9710532"/>
              <a:gd name="connsiteX5623" fmla="*/ 16946193 w 18288001"/>
              <a:gd name="connsiteY5623" fmla="*/ 3286738 h 9710532"/>
              <a:gd name="connsiteX5624" fmla="*/ 17160051 w 18288001"/>
              <a:gd name="connsiteY5624" fmla="*/ 3282542 h 9710532"/>
              <a:gd name="connsiteX5625" fmla="*/ 17135433 w 18288001"/>
              <a:gd name="connsiteY5625" fmla="*/ 3287545 h 9710532"/>
              <a:gd name="connsiteX5626" fmla="*/ 17149281 w 18288001"/>
              <a:gd name="connsiteY5626" fmla="*/ 3305237 h 9710532"/>
              <a:gd name="connsiteX5627" fmla="*/ 17175821 w 18288001"/>
              <a:gd name="connsiteY5627" fmla="*/ 3284462 h 9710532"/>
              <a:gd name="connsiteX5628" fmla="*/ 17746283 w 18288001"/>
              <a:gd name="connsiteY5628" fmla="*/ 3281447 h 9710532"/>
              <a:gd name="connsiteX5629" fmla="*/ 17752471 w 18288001"/>
              <a:gd name="connsiteY5629" fmla="*/ 3282510 h 9710532"/>
              <a:gd name="connsiteX5630" fmla="*/ 17751213 w 18288001"/>
              <a:gd name="connsiteY5630" fmla="*/ 3286664 h 9710532"/>
              <a:gd name="connsiteX5631" fmla="*/ 17019847 w 18288001"/>
              <a:gd name="connsiteY5631" fmla="*/ 3279694 h 9710532"/>
              <a:gd name="connsiteX5632" fmla="*/ 16967275 w 18288001"/>
              <a:gd name="connsiteY5632" fmla="*/ 3305652 h 9710532"/>
              <a:gd name="connsiteX5633" fmla="*/ 16942519 w 18288001"/>
              <a:gd name="connsiteY5633" fmla="*/ 3301400 h 9710532"/>
              <a:gd name="connsiteX5634" fmla="*/ 16941737 w 18288001"/>
              <a:gd name="connsiteY5634" fmla="*/ 3300981 h 9710532"/>
              <a:gd name="connsiteX5635" fmla="*/ 16940419 w 18288001"/>
              <a:gd name="connsiteY5635" fmla="*/ 3311803 h 9710532"/>
              <a:gd name="connsiteX5636" fmla="*/ 16956191 w 18288001"/>
              <a:gd name="connsiteY5636" fmla="*/ 3313722 h 9710532"/>
              <a:gd name="connsiteX5637" fmla="*/ 16971959 w 18288001"/>
              <a:gd name="connsiteY5637" fmla="*/ 3315644 h 9710532"/>
              <a:gd name="connsiteX5638" fmla="*/ 16997539 w 18288001"/>
              <a:gd name="connsiteY5638" fmla="*/ 3302755 h 9710532"/>
              <a:gd name="connsiteX5639" fmla="*/ 17030037 w 18288001"/>
              <a:gd name="connsiteY5639" fmla="*/ 3298713 h 9710532"/>
              <a:gd name="connsiteX5640" fmla="*/ 17046773 w 18288001"/>
              <a:gd name="connsiteY5640" fmla="*/ 3292749 h 9710532"/>
              <a:gd name="connsiteX5641" fmla="*/ 17045813 w 18288001"/>
              <a:gd name="connsiteY5641" fmla="*/ 3300634 h 9710532"/>
              <a:gd name="connsiteX5642" fmla="*/ 17059659 w 18288001"/>
              <a:gd name="connsiteY5642" fmla="*/ 3318326 h 9710532"/>
              <a:gd name="connsiteX5643" fmla="*/ 17093125 w 18288001"/>
              <a:gd name="connsiteY5643" fmla="*/ 3306399 h 9710532"/>
              <a:gd name="connsiteX5644" fmla="*/ 17103891 w 18288001"/>
              <a:gd name="connsiteY5644" fmla="*/ 3283702 h 9710532"/>
              <a:gd name="connsiteX5645" fmla="*/ 17095047 w 18288001"/>
              <a:gd name="connsiteY5645" fmla="*/ 3290626 h 9710532"/>
              <a:gd name="connsiteX5646" fmla="*/ 17071387 w 18288001"/>
              <a:gd name="connsiteY5646" fmla="*/ 3287745 h 9710532"/>
              <a:gd name="connsiteX5647" fmla="*/ 17044269 w 18288001"/>
              <a:gd name="connsiteY5647" fmla="*/ 3280439 h 9710532"/>
              <a:gd name="connsiteX5648" fmla="*/ 17000421 w 18288001"/>
              <a:gd name="connsiteY5648" fmla="*/ 3279099 h 9710532"/>
              <a:gd name="connsiteX5649" fmla="*/ 16979907 w 18288001"/>
              <a:gd name="connsiteY5649" fmla="*/ 3288240 h 9710532"/>
              <a:gd name="connsiteX5650" fmla="*/ 16985533 w 18288001"/>
              <a:gd name="connsiteY5650" fmla="*/ 3288398 h 9710532"/>
              <a:gd name="connsiteX5651" fmla="*/ 17007041 w 18288001"/>
              <a:gd name="connsiteY5651" fmla="*/ 3281896 h 9710532"/>
              <a:gd name="connsiteX5652" fmla="*/ 17014837 w 18288001"/>
              <a:gd name="connsiteY5652" fmla="*/ 3279540 h 9710532"/>
              <a:gd name="connsiteX5653" fmla="*/ 17456617 w 18288001"/>
              <a:gd name="connsiteY5653" fmla="*/ 3278659 h 9710532"/>
              <a:gd name="connsiteX5654" fmla="*/ 17431999 w 18288001"/>
              <a:gd name="connsiteY5654" fmla="*/ 3283664 h 9710532"/>
              <a:gd name="connsiteX5655" fmla="*/ 17416229 w 18288001"/>
              <a:gd name="connsiteY5655" fmla="*/ 3281740 h 9710532"/>
              <a:gd name="connsiteX5656" fmla="*/ 18097061 w 18288001"/>
              <a:gd name="connsiteY5656" fmla="*/ 3276657 h 9710532"/>
              <a:gd name="connsiteX5657" fmla="*/ 18103987 w 18288001"/>
              <a:gd name="connsiteY5657" fmla="*/ 3285504 h 9710532"/>
              <a:gd name="connsiteX5658" fmla="*/ 18088217 w 18288001"/>
              <a:gd name="connsiteY5658" fmla="*/ 3283581 h 9710532"/>
              <a:gd name="connsiteX5659" fmla="*/ 17686015 w 18288001"/>
              <a:gd name="connsiteY5659" fmla="*/ 3276191 h 9710532"/>
              <a:gd name="connsiteX5660" fmla="*/ 17678511 w 18288001"/>
              <a:gd name="connsiteY5660" fmla="*/ 3290194 h 9710532"/>
              <a:gd name="connsiteX5661" fmla="*/ 17664007 w 18288001"/>
              <a:gd name="connsiteY5661" fmla="*/ 3300446 h 9710532"/>
              <a:gd name="connsiteX5662" fmla="*/ 17660253 w 18288001"/>
              <a:gd name="connsiteY5662" fmla="*/ 3307449 h 9710532"/>
              <a:gd name="connsiteX5663" fmla="*/ 17649499 w 18288001"/>
              <a:gd name="connsiteY5663" fmla="*/ 3310702 h 9710532"/>
              <a:gd name="connsiteX5664" fmla="*/ 17624741 w 18288001"/>
              <a:gd name="connsiteY5664" fmla="*/ 3306446 h 9710532"/>
              <a:gd name="connsiteX5665" fmla="*/ 17610739 w 18288001"/>
              <a:gd name="connsiteY5665" fmla="*/ 3298943 h 9710532"/>
              <a:gd name="connsiteX5666" fmla="*/ 17582727 w 18288001"/>
              <a:gd name="connsiteY5666" fmla="*/ 3283936 h 9710532"/>
              <a:gd name="connsiteX5667" fmla="*/ 17621491 w 18288001"/>
              <a:gd name="connsiteY5667" fmla="*/ 3295692 h 9710532"/>
              <a:gd name="connsiteX5668" fmla="*/ 17642999 w 18288001"/>
              <a:gd name="connsiteY5668" fmla="*/ 3289193 h 9710532"/>
              <a:gd name="connsiteX5669" fmla="*/ 17659129 w 18288001"/>
              <a:gd name="connsiteY5669" fmla="*/ 3284317 h 9710532"/>
              <a:gd name="connsiteX5670" fmla="*/ 17686015 w 18288001"/>
              <a:gd name="connsiteY5670" fmla="*/ 3276191 h 9710532"/>
              <a:gd name="connsiteX5671" fmla="*/ 16240732 w 18288001"/>
              <a:gd name="connsiteY5671" fmla="*/ 3274575 h 9710532"/>
              <a:gd name="connsiteX5672" fmla="*/ 16231883 w 18288001"/>
              <a:gd name="connsiteY5672" fmla="*/ 3281501 h 9710532"/>
              <a:gd name="connsiteX5673" fmla="*/ 16238808 w 18288001"/>
              <a:gd name="connsiteY5673" fmla="*/ 3290347 h 9710532"/>
              <a:gd name="connsiteX5674" fmla="*/ 16247655 w 18288001"/>
              <a:gd name="connsiteY5674" fmla="*/ 3283422 h 9710532"/>
              <a:gd name="connsiteX5675" fmla="*/ 17488495 w 18288001"/>
              <a:gd name="connsiteY5675" fmla="*/ 3271539 h 9710532"/>
              <a:gd name="connsiteX5676" fmla="*/ 17497005 w 18288001"/>
              <a:gd name="connsiteY5676" fmla="*/ 3275576 h 9710532"/>
              <a:gd name="connsiteX5677" fmla="*/ 17512775 w 18288001"/>
              <a:gd name="connsiteY5677" fmla="*/ 3277498 h 9710532"/>
              <a:gd name="connsiteX5678" fmla="*/ 17535471 w 18288001"/>
              <a:gd name="connsiteY5678" fmla="*/ 3288265 h 9710532"/>
              <a:gd name="connsiteX5679" fmla="*/ 17510853 w 18288001"/>
              <a:gd name="connsiteY5679" fmla="*/ 3293269 h 9710532"/>
              <a:gd name="connsiteX5680" fmla="*/ 17493163 w 18288001"/>
              <a:gd name="connsiteY5680" fmla="*/ 3307119 h 9710532"/>
              <a:gd name="connsiteX5681" fmla="*/ 17487777 w 18288001"/>
              <a:gd name="connsiteY5681" fmla="*/ 3318467 h 9710532"/>
              <a:gd name="connsiteX5682" fmla="*/ 17468545 w 18288001"/>
              <a:gd name="connsiteY5682" fmla="*/ 3312121 h 9710532"/>
              <a:gd name="connsiteX5683" fmla="*/ 17452773 w 18288001"/>
              <a:gd name="connsiteY5683" fmla="*/ 3310202 h 9710532"/>
              <a:gd name="connsiteX5684" fmla="*/ 17428157 w 18288001"/>
              <a:gd name="connsiteY5684" fmla="*/ 3315205 h 9710532"/>
              <a:gd name="connsiteX5685" fmla="*/ 17445849 w 18288001"/>
              <a:gd name="connsiteY5685" fmla="*/ 3301356 h 9710532"/>
              <a:gd name="connsiteX5686" fmla="*/ 17476811 w 18288001"/>
              <a:gd name="connsiteY5686" fmla="*/ 3277119 h 9710532"/>
              <a:gd name="connsiteX5687" fmla="*/ 17488495 w 18288001"/>
              <a:gd name="connsiteY5687" fmla="*/ 3271539 h 9710532"/>
              <a:gd name="connsiteX5688" fmla="*/ 17601919 w 18288001"/>
              <a:gd name="connsiteY5688" fmla="*/ 3268351 h 9710532"/>
              <a:gd name="connsiteX5689" fmla="*/ 17609323 w 18288001"/>
              <a:gd name="connsiteY5689" fmla="*/ 3273254 h 9710532"/>
              <a:gd name="connsiteX5690" fmla="*/ 17600477 w 18288001"/>
              <a:gd name="connsiteY5690" fmla="*/ 3280179 h 9710532"/>
              <a:gd name="connsiteX5691" fmla="*/ 17593551 w 18288001"/>
              <a:gd name="connsiteY5691" fmla="*/ 3271333 h 9710532"/>
              <a:gd name="connsiteX5692" fmla="*/ 17601919 w 18288001"/>
              <a:gd name="connsiteY5692" fmla="*/ 3268351 h 9710532"/>
              <a:gd name="connsiteX5693" fmla="*/ 17218131 w 18288001"/>
              <a:gd name="connsiteY5693" fmla="*/ 3265609 h 9710532"/>
              <a:gd name="connsiteX5694" fmla="*/ 17216209 w 18288001"/>
              <a:gd name="connsiteY5694" fmla="*/ 3281381 h 9710532"/>
              <a:gd name="connsiteX5695" fmla="*/ 17240825 w 18288001"/>
              <a:gd name="connsiteY5695" fmla="*/ 3276377 h 9710532"/>
              <a:gd name="connsiteX5696" fmla="*/ 17249673 w 18288001"/>
              <a:gd name="connsiteY5696" fmla="*/ 3269452 h 9710532"/>
              <a:gd name="connsiteX5697" fmla="*/ 17218131 w 18288001"/>
              <a:gd name="connsiteY5697" fmla="*/ 3265609 h 9710532"/>
              <a:gd name="connsiteX5698" fmla="*/ 16946181 w 18288001"/>
              <a:gd name="connsiteY5698" fmla="*/ 3264488 h 9710532"/>
              <a:gd name="connsiteX5699" fmla="*/ 16937335 w 18288001"/>
              <a:gd name="connsiteY5699" fmla="*/ 3271414 h 9710532"/>
              <a:gd name="connsiteX5700" fmla="*/ 16948679 w 18288001"/>
              <a:gd name="connsiteY5700" fmla="*/ 3276799 h 9710532"/>
              <a:gd name="connsiteX5701" fmla="*/ 16949645 w 18288001"/>
              <a:gd name="connsiteY5701" fmla="*/ 3268911 h 9710532"/>
              <a:gd name="connsiteX5702" fmla="*/ 16946181 w 18288001"/>
              <a:gd name="connsiteY5702" fmla="*/ 3264488 h 9710532"/>
              <a:gd name="connsiteX5703" fmla="*/ 17057559 w 18288001"/>
              <a:gd name="connsiteY5703" fmla="*/ 3254890 h 9710532"/>
              <a:gd name="connsiteX5704" fmla="*/ 17050055 w 18288001"/>
              <a:gd name="connsiteY5704" fmla="*/ 3268896 h 9710532"/>
              <a:gd name="connsiteX5705" fmla="*/ 17036051 w 18288001"/>
              <a:gd name="connsiteY5705" fmla="*/ 3261391 h 9710532"/>
              <a:gd name="connsiteX5706" fmla="*/ 16915515 w 18288001"/>
              <a:gd name="connsiteY5706" fmla="*/ 3250882 h 9710532"/>
              <a:gd name="connsiteX5707" fmla="*/ 16932767 w 18288001"/>
              <a:gd name="connsiteY5707" fmla="*/ 3269138 h 9710532"/>
              <a:gd name="connsiteX5708" fmla="*/ 16915013 w 18288001"/>
              <a:gd name="connsiteY5708" fmla="*/ 3268637 h 9710532"/>
              <a:gd name="connsiteX5709" fmla="*/ 16879501 w 18288001"/>
              <a:gd name="connsiteY5709" fmla="*/ 3267632 h 9710532"/>
              <a:gd name="connsiteX5710" fmla="*/ 16843989 w 18288001"/>
              <a:gd name="connsiteY5710" fmla="*/ 3266631 h 9710532"/>
              <a:gd name="connsiteX5711" fmla="*/ 16826233 w 18288001"/>
              <a:gd name="connsiteY5711" fmla="*/ 3266130 h 9710532"/>
              <a:gd name="connsiteX5712" fmla="*/ 18044747 w 18288001"/>
              <a:gd name="connsiteY5712" fmla="*/ 3246275 h 9710532"/>
              <a:gd name="connsiteX5713" fmla="*/ 18035901 w 18288001"/>
              <a:gd name="connsiteY5713" fmla="*/ 3253201 h 9710532"/>
              <a:gd name="connsiteX5714" fmla="*/ 18020127 w 18288001"/>
              <a:gd name="connsiteY5714" fmla="*/ 3251280 h 9710532"/>
              <a:gd name="connsiteX5715" fmla="*/ 17100575 w 18288001"/>
              <a:gd name="connsiteY5715" fmla="*/ 3241889 h 9710532"/>
              <a:gd name="connsiteX5716" fmla="*/ 17125333 w 18288001"/>
              <a:gd name="connsiteY5716" fmla="*/ 3246143 h 9710532"/>
              <a:gd name="connsiteX5717" fmla="*/ 17126323 w 18288001"/>
              <a:gd name="connsiteY5717" fmla="*/ 3249424 h 9710532"/>
              <a:gd name="connsiteX5718" fmla="*/ 17119561 w 18288001"/>
              <a:gd name="connsiteY5718" fmla="*/ 3253602 h 9710532"/>
              <a:gd name="connsiteX5719" fmla="*/ 17120283 w 18288001"/>
              <a:gd name="connsiteY5719" fmla="*/ 3259405 h 9710532"/>
              <a:gd name="connsiteX5720" fmla="*/ 17107075 w 18288001"/>
              <a:gd name="connsiteY5720" fmla="*/ 3263398 h 9710532"/>
              <a:gd name="connsiteX5721" fmla="*/ 17096321 w 18288001"/>
              <a:gd name="connsiteY5721" fmla="*/ 3266648 h 9710532"/>
              <a:gd name="connsiteX5722" fmla="*/ 17103825 w 18288001"/>
              <a:gd name="connsiteY5722" fmla="*/ 3252645 h 9710532"/>
              <a:gd name="connsiteX5723" fmla="*/ 17100575 w 18288001"/>
              <a:gd name="connsiteY5723" fmla="*/ 3241889 h 9710532"/>
              <a:gd name="connsiteX5724" fmla="*/ 16956949 w 18288001"/>
              <a:gd name="connsiteY5724" fmla="*/ 3241792 h 9710532"/>
              <a:gd name="connsiteX5725" fmla="*/ 16891943 w 18288001"/>
              <a:gd name="connsiteY5725" fmla="*/ 3249880 h 9710532"/>
              <a:gd name="connsiteX5726" fmla="*/ 16867327 w 18288001"/>
              <a:gd name="connsiteY5726" fmla="*/ 3254881 h 9710532"/>
              <a:gd name="connsiteX5727" fmla="*/ 16842709 w 18288001"/>
              <a:gd name="connsiteY5727" fmla="*/ 3259886 h 9710532"/>
              <a:gd name="connsiteX5728" fmla="*/ 16830401 w 18288001"/>
              <a:gd name="connsiteY5728" fmla="*/ 3262387 h 9710532"/>
              <a:gd name="connsiteX5729" fmla="*/ 16810209 w 18288001"/>
              <a:gd name="connsiteY5729" fmla="*/ 3263928 h 9710532"/>
              <a:gd name="connsiteX5730" fmla="*/ 16797899 w 18288001"/>
              <a:gd name="connsiteY5730" fmla="*/ 3266430 h 9710532"/>
              <a:gd name="connsiteX5731" fmla="*/ 16784629 w 18288001"/>
              <a:gd name="connsiteY5731" fmla="*/ 3276817 h 9710532"/>
              <a:gd name="connsiteX5732" fmla="*/ 16775782 w 18288001"/>
              <a:gd name="connsiteY5732" fmla="*/ 3283742 h 9710532"/>
              <a:gd name="connsiteX5733" fmla="*/ 16767980 w 18288001"/>
              <a:gd name="connsiteY5733" fmla="*/ 3285327 h 9710532"/>
              <a:gd name="connsiteX5734" fmla="*/ 16834281 w 18288001"/>
              <a:gd name="connsiteY5734" fmla="*/ 3282105 h 9710532"/>
              <a:gd name="connsiteX5735" fmla="*/ 16856561 w 18288001"/>
              <a:gd name="connsiteY5735" fmla="*/ 3277578 h 9710532"/>
              <a:gd name="connsiteX5736" fmla="*/ 16872329 w 18288001"/>
              <a:gd name="connsiteY5736" fmla="*/ 3279500 h 9710532"/>
              <a:gd name="connsiteX5737" fmla="*/ 16884259 w 18288001"/>
              <a:gd name="connsiteY5737" fmla="*/ 3312962 h 9710532"/>
              <a:gd name="connsiteX5738" fmla="*/ 16906953 w 18288001"/>
              <a:gd name="connsiteY5738" fmla="*/ 3323730 h 9710532"/>
              <a:gd name="connsiteX5739" fmla="*/ 16893103 w 18288001"/>
              <a:gd name="connsiteY5739" fmla="*/ 3306038 h 9710532"/>
              <a:gd name="connsiteX5740" fmla="*/ 16888103 w 18288001"/>
              <a:gd name="connsiteY5740" fmla="*/ 3281421 h 9710532"/>
              <a:gd name="connsiteX5741" fmla="*/ 16912717 w 18288001"/>
              <a:gd name="connsiteY5741" fmla="*/ 3276418 h 9710532"/>
              <a:gd name="connsiteX5742" fmla="*/ 16907333 w 18288001"/>
              <a:gd name="connsiteY5742" fmla="*/ 3287766 h 9710532"/>
              <a:gd name="connsiteX5743" fmla="*/ 16910795 w 18288001"/>
              <a:gd name="connsiteY5743" fmla="*/ 3292187 h 9710532"/>
              <a:gd name="connsiteX5744" fmla="*/ 16916701 w 18288001"/>
              <a:gd name="connsiteY5744" fmla="*/ 3287566 h 9710532"/>
              <a:gd name="connsiteX5745" fmla="*/ 16914513 w 18288001"/>
              <a:gd name="connsiteY5745" fmla="*/ 3286393 h 9710532"/>
              <a:gd name="connsiteX5746" fmla="*/ 16920517 w 18288001"/>
              <a:gd name="connsiteY5746" fmla="*/ 3284578 h 9710532"/>
              <a:gd name="connsiteX5747" fmla="*/ 16928489 w 18288001"/>
              <a:gd name="connsiteY5747" fmla="*/ 3278338 h 9710532"/>
              <a:gd name="connsiteX5748" fmla="*/ 16933873 w 18288001"/>
              <a:gd name="connsiteY5748" fmla="*/ 3266992 h 9710532"/>
              <a:gd name="connsiteX5749" fmla="*/ 16939257 w 18288001"/>
              <a:gd name="connsiteY5749" fmla="*/ 3255643 h 9710532"/>
              <a:gd name="connsiteX5750" fmla="*/ 16956949 w 18288001"/>
              <a:gd name="connsiteY5750" fmla="*/ 3241792 h 9710532"/>
              <a:gd name="connsiteX5751" fmla="*/ 17741253 w 18288001"/>
              <a:gd name="connsiteY5751" fmla="*/ 3241312 h 9710532"/>
              <a:gd name="connsiteX5752" fmla="*/ 17757025 w 18288001"/>
              <a:gd name="connsiteY5752" fmla="*/ 3243234 h 9710532"/>
              <a:gd name="connsiteX5753" fmla="*/ 17739335 w 18288001"/>
              <a:gd name="connsiteY5753" fmla="*/ 3257084 h 9710532"/>
              <a:gd name="connsiteX5754" fmla="*/ 17716637 w 18288001"/>
              <a:gd name="connsiteY5754" fmla="*/ 3246316 h 9710532"/>
              <a:gd name="connsiteX5755" fmla="*/ 17741253 w 18288001"/>
              <a:gd name="connsiteY5755" fmla="*/ 3241312 h 9710532"/>
              <a:gd name="connsiteX5756" fmla="*/ 18109753 w 18288001"/>
              <a:gd name="connsiteY5756" fmla="*/ 3238189 h 9710532"/>
              <a:gd name="connsiteX5757" fmla="*/ 18116677 w 18288001"/>
              <a:gd name="connsiteY5757" fmla="*/ 3247036 h 9710532"/>
              <a:gd name="connsiteX5758" fmla="*/ 18112255 w 18288001"/>
              <a:gd name="connsiteY5758" fmla="*/ 3250498 h 9710532"/>
              <a:gd name="connsiteX5759" fmla="*/ 18100905 w 18288001"/>
              <a:gd name="connsiteY5759" fmla="*/ 3245117 h 9710532"/>
              <a:gd name="connsiteX5760" fmla="*/ 18105329 w 18288001"/>
              <a:gd name="connsiteY5760" fmla="*/ 3241654 h 9710532"/>
              <a:gd name="connsiteX5761" fmla="*/ 18109753 w 18288001"/>
              <a:gd name="connsiteY5761" fmla="*/ 3238189 h 9710532"/>
              <a:gd name="connsiteX5762" fmla="*/ 17246591 w 18288001"/>
              <a:gd name="connsiteY5762" fmla="*/ 3229064 h 9710532"/>
              <a:gd name="connsiteX5763" fmla="*/ 17244671 w 18288001"/>
              <a:gd name="connsiteY5763" fmla="*/ 3244834 h 9710532"/>
              <a:gd name="connsiteX5764" fmla="*/ 17253513 w 18288001"/>
              <a:gd name="connsiteY5764" fmla="*/ 3237911 h 9710532"/>
              <a:gd name="connsiteX5765" fmla="*/ 17262363 w 18288001"/>
              <a:gd name="connsiteY5765" fmla="*/ 3230985 h 9710532"/>
              <a:gd name="connsiteX5766" fmla="*/ 17254475 w 18288001"/>
              <a:gd name="connsiteY5766" fmla="*/ 3230026 h 9710532"/>
              <a:gd name="connsiteX5767" fmla="*/ 17246591 w 18288001"/>
              <a:gd name="connsiteY5767" fmla="*/ 3229064 h 9710532"/>
              <a:gd name="connsiteX5768" fmla="*/ 16613768 w 18288001"/>
              <a:gd name="connsiteY5768" fmla="*/ 3224389 h 9710532"/>
              <a:gd name="connsiteX5769" fmla="*/ 16590375 w 18288001"/>
              <a:gd name="connsiteY5769" fmla="*/ 3229143 h 9710532"/>
              <a:gd name="connsiteX5770" fmla="*/ 16576144 w 18288001"/>
              <a:gd name="connsiteY5770" fmla="*/ 3247417 h 9710532"/>
              <a:gd name="connsiteX5771" fmla="*/ 16580566 w 18288001"/>
              <a:gd name="connsiteY5771" fmla="*/ 3243955 h 9710532"/>
              <a:gd name="connsiteX5772" fmla="*/ 16597299 w 18288001"/>
              <a:gd name="connsiteY5772" fmla="*/ 3237991 h 9710532"/>
              <a:gd name="connsiteX5773" fmla="*/ 16614546 w 18288001"/>
              <a:gd name="connsiteY5773" fmla="*/ 3224489 h 9710532"/>
              <a:gd name="connsiteX5774" fmla="*/ 16614168 w 18288001"/>
              <a:gd name="connsiteY5774" fmla="*/ 3224603 h 9710532"/>
              <a:gd name="connsiteX5775" fmla="*/ 16439660 w 18288001"/>
              <a:gd name="connsiteY5775" fmla="*/ 3218667 h 9710532"/>
              <a:gd name="connsiteX5776" fmla="*/ 16439532 w 18288001"/>
              <a:gd name="connsiteY5776" fmla="*/ 3218706 h 9710532"/>
              <a:gd name="connsiteX5777" fmla="*/ 16439586 w 18288001"/>
              <a:gd name="connsiteY5777" fmla="*/ 3218778 h 9710532"/>
              <a:gd name="connsiteX5778" fmla="*/ 18136291 w 18288001"/>
              <a:gd name="connsiteY5778" fmla="*/ 3217416 h 9710532"/>
              <a:gd name="connsiteX5779" fmla="*/ 18158985 w 18288001"/>
              <a:gd name="connsiteY5779" fmla="*/ 3228183 h 9710532"/>
              <a:gd name="connsiteX5780" fmla="*/ 18169371 w 18288001"/>
              <a:gd name="connsiteY5780" fmla="*/ 3241452 h 9710532"/>
              <a:gd name="connsiteX5781" fmla="*/ 18181681 w 18288001"/>
              <a:gd name="connsiteY5781" fmla="*/ 3238950 h 9710532"/>
              <a:gd name="connsiteX5782" fmla="*/ 18188609 w 18288001"/>
              <a:gd name="connsiteY5782" fmla="*/ 3247797 h 9710532"/>
              <a:gd name="connsiteX5783" fmla="*/ 18163989 w 18288001"/>
              <a:gd name="connsiteY5783" fmla="*/ 3252800 h 9710532"/>
              <a:gd name="connsiteX5784" fmla="*/ 18141293 w 18288001"/>
              <a:gd name="connsiteY5784" fmla="*/ 3242033 h 9710532"/>
              <a:gd name="connsiteX5785" fmla="*/ 18143215 w 18288001"/>
              <a:gd name="connsiteY5785" fmla="*/ 3226262 h 9710532"/>
              <a:gd name="connsiteX5786" fmla="*/ 17783801 w 18288001"/>
              <a:gd name="connsiteY5786" fmla="*/ 3211426 h 9710532"/>
              <a:gd name="connsiteX5787" fmla="*/ 17819311 w 18288001"/>
              <a:gd name="connsiteY5787" fmla="*/ 3212430 h 9710532"/>
              <a:gd name="connsiteX5788" fmla="*/ 17797805 w 18288001"/>
              <a:gd name="connsiteY5788" fmla="*/ 3218931 h 9710532"/>
              <a:gd name="connsiteX5789" fmla="*/ 16904631 w 18288001"/>
              <a:gd name="connsiteY5789" fmla="*/ 3211412 h 9710532"/>
              <a:gd name="connsiteX5790" fmla="*/ 16892587 w 18288001"/>
              <a:gd name="connsiteY5790" fmla="*/ 3213859 h 9710532"/>
              <a:gd name="connsiteX5791" fmla="*/ 16895007 w 18288001"/>
              <a:gd name="connsiteY5791" fmla="*/ 3221871 h 9710532"/>
              <a:gd name="connsiteX5792" fmla="*/ 16889033 w 18288001"/>
              <a:gd name="connsiteY5792" fmla="*/ 3220845 h 9710532"/>
              <a:gd name="connsiteX5793" fmla="*/ 16886939 w 18288001"/>
              <a:gd name="connsiteY5793" fmla="*/ 3225263 h 9710532"/>
              <a:gd name="connsiteX5794" fmla="*/ 16902711 w 18288001"/>
              <a:gd name="connsiteY5794" fmla="*/ 3227183 h 9710532"/>
              <a:gd name="connsiteX5795" fmla="*/ 16920403 w 18288001"/>
              <a:gd name="connsiteY5795" fmla="*/ 3213333 h 9710532"/>
              <a:gd name="connsiteX5796" fmla="*/ 16904631 w 18288001"/>
              <a:gd name="connsiteY5796" fmla="*/ 3211412 h 9710532"/>
              <a:gd name="connsiteX5797" fmla="*/ 17513711 w 18288001"/>
              <a:gd name="connsiteY5797" fmla="*/ 3210909 h 9710532"/>
              <a:gd name="connsiteX5798" fmla="*/ 17549221 w 18288001"/>
              <a:gd name="connsiteY5798" fmla="*/ 3211910 h 9710532"/>
              <a:gd name="connsiteX5799" fmla="*/ 17531205 w 18288001"/>
              <a:gd name="connsiteY5799" fmla="*/ 3217356 h 9710532"/>
              <a:gd name="connsiteX5800" fmla="*/ 17536233 w 18288001"/>
              <a:gd name="connsiteY5800" fmla="*/ 3216334 h 9710532"/>
              <a:gd name="connsiteX5801" fmla="*/ 17550083 w 18288001"/>
              <a:gd name="connsiteY5801" fmla="*/ 3234028 h 9710532"/>
              <a:gd name="connsiteX5802" fmla="*/ 17537773 w 18288001"/>
              <a:gd name="connsiteY5802" fmla="*/ 3236529 h 9710532"/>
              <a:gd name="connsiteX5803" fmla="*/ 17528929 w 18288001"/>
              <a:gd name="connsiteY5803" fmla="*/ 3243453 h 9710532"/>
              <a:gd name="connsiteX5804" fmla="*/ 17515657 w 18288001"/>
              <a:gd name="connsiteY5804" fmla="*/ 3253841 h 9710532"/>
              <a:gd name="connsiteX5805" fmla="*/ 17509693 w 18288001"/>
              <a:gd name="connsiteY5805" fmla="*/ 3237110 h 9710532"/>
              <a:gd name="connsiteX5806" fmla="*/ 17511617 w 18288001"/>
              <a:gd name="connsiteY5806" fmla="*/ 3221339 h 9710532"/>
              <a:gd name="connsiteX5807" fmla="*/ 17515053 w 18288001"/>
              <a:gd name="connsiteY5807" fmla="*/ 3220640 h 9710532"/>
              <a:gd name="connsiteX5808" fmla="*/ 17502959 w 18288001"/>
              <a:gd name="connsiteY5808" fmla="*/ 3214159 h 9710532"/>
              <a:gd name="connsiteX5809" fmla="*/ 17729721 w 18288001"/>
              <a:gd name="connsiteY5809" fmla="*/ 3207234 h 9710532"/>
              <a:gd name="connsiteX5810" fmla="*/ 17737535 w 18288001"/>
              <a:gd name="connsiteY5810" fmla="*/ 3213672 h 9710532"/>
              <a:gd name="connsiteX5811" fmla="*/ 17702023 w 18288001"/>
              <a:gd name="connsiteY5811" fmla="*/ 3212673 h 9710532"/>
              <a:gd name="connsiteX5812" fmla="*/ 17712775 w 18288001"/>
              <a:gd name="connsiteY5812" fmla="*/ 3209422 h 9710532"/>
              <a:gd name="connsiteX5813" fmla="*/ 17729721 w 18288001"/>
              <a:gd name="connsiteY5813" fmla="*/ 3207234 h 9710532"/>
              <a:gd name="connsiteX5814" fmla="*/ 17229619 w 18288001"/>
              <a:gd name="connsiteY5814" fmla="*/ 3202886 h 9710532"/>
              <a:gd name="connsiteX5815" fmla="*/ 17254377 w 18288001"/>
              <a:gd name="connsiteY5815" fmla="*/ 3207139 h 9710532"/>
              <a:gd name="connsiteX5816" fmla="*/ 17250625 w 18288001"/>
              <a:gd name="connsiteY5816" fmla="*/ 3214141 h 9710532"/>
              <a:gd name="connsiteX5817" fmla="*/ 17239873 w 18288001"/>
              <a:gd name="connsiteY5817" fmla="*/ 3217390 h 9710532"/>
              <a:gd name="connsiteX5818" fmla="*/ 17222117 w 18288001"/>
              <a:gd name="connsiteY5818" fmla="*/ 3216890 h 9710532"/>
              <a:gd name="connsiteX5819" fmla="*/ 17208111 w 18288001"/>
              <a:gd name="connsiteY5819" fmla="*/ 3209387 h 9710532"/>
              <a:gd name="connsiteX5820" fmla="*/ 18086149 w 18288001"/>
              <a:gd name="connsiteY5820" fmla="*/ 3202191 h 9710532"/>
              <a:gd name="connsiteX5821" fmla="*/ 18089401 w 18288001"/>
              <a:gd name="connsiteY5821" fmla="*/ 3212947 h 9710532"/>
              <a:gd name="connsiteX5822" fmla="*/ 18078645 w 18288001"/>
              <a:gd name="connsiteY5822" fmla="*/ 3216197 h 9710532"/>
              <a:gd name="connsiteX5823" fmla="*/ 18086149 w 18288001"/>
              <a:gd name="connsiteY5823" fmla="*/ 3202191 h 9710532"/>
              <a:gd name="connsiteX5824" fmla="*/ 16436584 w 18288001"/>
              <a:gd name="connsiteY5824" fmla="*/ 3199381 h 9710532"/>
              <a:gd name="connsiteX5825" fmla="*/ 16430547 w 18288001"/>
              <a:gd name="connsiteY5825" fmla="*/ 3202669 h 9710532"/>
              <a:gd name="connsiteX5826" fmla="*/ 16432426 w 18288001"/>
              <a:gd name="connsiteY5826" fmla="*/ 3209117 h 9710532"/>
              <a:gd name="connsiteX5827" fmla="*/ 16433358 w 18288001"/>
              <a:gd name="connsiteY5827" fmla="*/ 3208834 h 9710532"/>
              <a:gd name="connsiteX5828" fmla="*/ 16444111 w 18288001"/>
              <a:gd name="connsiteY5828" fmla="*/ 3205584 h 9710532"/>
              <a:gd name="connsiteX5829" fmla="*/ 17152095 w 18288001"/>
              <a:gd name="connsiteY5829" fmla="*/ 3179374 h 9710532"/>
              <a:gd name="connsiteX5830" fmla="*/ 17155345 w 18288001"/>
              <a:gd name="connsiteY5830" fmla="*/ 3190126 h 9710532"/>
              <a:gd name="connsiteX5831" fmla="*/ 17156971 w 18288001"/>
              <a:gd name="connsiteY5831" fmla="*/ 3195503 h 9710532"/>
              <a:gd name="connsiteX5832" fmla="*/ 17169349 w 18288001"/>
              <a:gd name="connsiteY5832" fmla="*/ 3197632 h 9710532"/>
              <a:gd name="connsiteX5833" fmla="*/ 17172601 w 18288001"/>
              <a:gd name="connsiteY5833" fmla="*/ 3208386 h 9710532"/>
              <a:gd name="connsiteX5834" fmla="*/ 17097325 w 18288001"/>
              <a:gd name="connsiteY5834" fmla="*/ 3231137 h 9710532"/>
              <a:gd name="connsiteX5835" fmla="*/ 17086571 w 18288001"/>
              <a:gd name="connsiteY5835" fmla="*/ 3234388 h 9710532"/>
              <a:gd name="connsiteX5836" fmla="*/ 17084945 w 18288001"/>
              <a:gd name="connsiteY5836" fmla="*/ 3229008 h 9710532"/>
              <a:gd name="connsiteX5837" fmla="*/ 17072569 w 18288001"/>
              <a:gd name="connsiteY5837" fmla="*/ 3226884 h 9710532"/>
              <a:gd name="connsiteX5838" fmla="*/ 17061813 w 18288001"/>
              <a:gd name="connsiteY5838" fmla="*/ 3230134 h 9710532"/>
              <a:gd name="connsiteX5839" fmla="*/ 17056437 w 18288001"/>
              <a:gd name="connsiteY5839" fmla="*/ 3231758 h 9710532"/>
              <a:gd name="connsiteX5840" fmla="*/ 17037055 w 18288001"/>
              <a:gd name="connsiteY5840" fmla="*/ 3225880 h 9710532"/>
              <a:gd name="connsiteX5841" fmla="*/ 17094073 w 18288001"/>
              <a:gd name="connsiteY5841" fmla="*/ 3220384 h 9710532"/>
              <a:gd name="connsiteX5842" fmla="*/ 17144593 w 18288001"/>
              <a:gd name="connsiteY5842" fmla="*/ 3193377 h 9710532"/>
              <a:gd name="connsiteX5843" fmla="*/ 17152095 w 18288001"/>
              <a:gd name="connsiteY5843" fmla="*/ 3179374 h 9710532"/>
              <a:gd name="connsiteX5844" fmla="*/ 16100513 w 18288001"/>
              <a:gd name="connsiteY5844" fmla="*/ 3177469 h 9710532"/>
              <a:gd name="connsiteX5845" fmla="*/ 16095224 w 18288001"/>
              <a:gd name="connsiteY5845" fmla="*/ 3179824 h 9710532"/>
              <a:gd name="connsiteX5846" fmla="*/ 16095128 w 18288001"/>
              <a:gd name="connsiteY5846" fmla="*/ 3188817 h 9710532"/>
              <a:gd name="connsiteX5847" fmla="*/ 16097632 w 18288001"/>
              <a:gd name="connsiteY5847" fmla="*/ 3201126 h 9710532"/>
              <a:gd name="connsiteX5848" fmla="*/ 16099553 w 18288001"/>
              <a:gd name="connsiteY5848" fmla="*/ 3185354 h 9710532"/>
              <a:gd name="connsiteX5849" fmla="*/ 16100513 w 18288001"/>
              <a:gd name="connsiteY5849" fmla="*/ 3177469 h 9710532"/>
              <a:gd name="connsiteX5850" fmla="*/ 16743553 w 18288001"/>
              <a:gd name="connsiteY5850" fmla="*/ 3169669 h 9710532"/>
              <a:gd name="connsiteX5851" fmla="*/ 16718454 w 18288001"/>
              <a:gd name="connsiteY5851" fmla="*/ 3181344 h 9710532"/>
              <a:gd name="connsiteX5852" fmla="*/ 16668438 w 18288001"/>
              <a:gd name="connsiteY5852" fmla="*/ 3190595 h 9710532"/>
              <a:gd name="connsiteX5853" fmla="*/ 16650683 w 18288001"/>
              <a:gd name="connsiteY5853" fmla="*/ 3190094 h 9710532"/>
              <a:gd name="connsiteX5854" fmla="*/ 16629175 w 18288001"/>
              <a:gd name="connsiteY5854" fmla="*/ 3196594 h 9710532"/>
              <a:gd name="connsiteX5855" fmla="*/ 16615167 w 18288001"/>
              <a:gd name="connsiteY5855" fmla="*/ 3189090 h 9710532"/>
              <a:gd name="connsiteX5856" fmla="*/ 16614674 w 18288001"/>
              <a:gd name="connsiteY5856" fmla="*/ 3188826 h 9710532"/>
              <a:gd name="connsiteX5857" fmla="*/ 16625851 w 18288001"/>
              <a:gd name="connsiteY5857" fmla="*/ 3209335 h 9710532"/>
              <a:gd name="connsiteX5858" fmla="*/ 16632424 w 18288001"/>
              <a:gd name="connsiteY5858" fmla="*/ 3207347 h 9710532"/>
              <a:gd name="connsiteX5859" fmla="*/ 16657181 w 18288001"/>
              <a:gd name="connsiteY5859" fmla="*/ 3211602 h 9710532"/>
              <a:gd name="connsiteX5860" fmla="*/ 16639787 w 18288001"/>
              <a:gd name="connsiteY5860" fmla="*/ 3216860 h 9710532"/>
              <a:gd name="connsiteX5861" fmla="*/ 16655380 w 18288001"/>
              <a:gd name="connsiteY5861" fmla="*/ 3221059 h 9710532"/>
              <a:gd name="connsiteX5862" fmla="*/ 16695768 w 18288001"/>
              <a:gd name="connsiteY5862" fmla="*/ 3217975 h 9710532"/>
              <a:gd name="connsiteX5863" fmla="*/ 16745002 w 18288001"/>
              <a:gd name="connsiteY5863" fmla="*/ 3207970 h 9710532"/>
              <a:gd name="connsiteX5864" fmla="*/ 16769618 w 18288001"/>
              <a:gd name="connsiteY5864" fmla="*/ 3202967 h 9710532"/>
              <a:gd name="connsiteX5865" fmla="*/ 16778465 w 18288001"/>
              <a:gd name="connsiteY5865" fmla="*/ 3196042 h 9710532"/>
              <a:gd name="connsiteX5866" fmla="*/ 16780303 w 18288001"/>
              <a:gd name="connsiteY5866" fmla="*/ 3180956 h 9710532"/>
              <a:gd name="connsiteX5867" fmla="*/ 16775474 w 18288001"/>
              <a:gd name="connsiteY5867" fmla="*/ 3175847 h 9710532"/>
              <a:gd name="connsiteX5868" fmla="*/ 16776062 w 18288001"/>
              <a:gd name="connsiteY5868" fmla="*/ 3174748 h 9710532"/>
              <a:gd name="connsiteX5869" fmla="*/ 16773461 w 18288001"/>
              <a:gd name="connsiteY5869" fmla="*/ 3171425 h 9710532"/>
              <a:gd name="connsiteX5870" fmla="*/ 16748843 w 18288001"/>
              <a:gd name="connsiteY5870" fmla="*/ 3176428 h 9710532"/>
              <a:gd name="connsiteX5871" fmla="*/ 16181749 w 18288001"/>
              <a:gd name="connsiteY5871" fmla="*/ 3167523 h 9710532"/>
              <a:gd name="connsiteX5872" fmla="*/ 16175025 w 18288001"/>
              <a:gd name="connsiteY5872" fmla="*/ 3169554 h 9710532"/>
              <a:gd name="connsiteX5873" fmla="*/ 16174431 w 18288001"/>
              <a:gd name="connsiteY5873" fmla="*/ 3169539 h 9710532"/>
              <a:gd name="connsiteX5874" fmla="*/ 16173402 w 18288001"/>
              <a:gd name="connsiteY5874" fmla="*/ 3170342 h 9710532"/>
              <a:gd name="connsiteX5875" fmla="*/ 16168020 w 18288001"/>
              <a:gd name="connsiteY5875" fmla="*/ 3181690 h 9710532"/>
              <a:gd name="connsiteX5876" fmla="*/ 16180328 w 18288001"/>
              <a:gd name="connsiteY5876" fmla="*/ 3179190 h 9710532"/>
              <a:gd name="connsiteX5877" fmla="*/ 16198292 w 18288001"/>
              <a:gd name="connsiteY5877" fmla="*/ 3163103 h 9710532"/>
              <a:gd name="connsiteX5878" fmla="*/ 16198020 w 18288001"/>
              <a:gd name="connsiteY5878" fmla="*/ 3165340 h 9710532"/>
              <a:gd name="connsiteX5879" fmla="*/ 16196099 w 18288001"/>
              <a:gd name="connsiteY5879" fmla="*/ 3181111 h 9710532"/>
              <a:gd name="connsiteX5880" fmla="*/ 16205904 w 18288001"/>
              <a:gd name="connsiteY5880" fmla="*/ 3166302 h 9710532"/>
              <a:gd name="connsiteX5881" fmla="*/ 16207846 w 18288001"/>
              <a:gd name="connsiteY5881" fmla="*/ 3163373 h 9710532"/>
              <a:gd name="connsiteX5882" fmla="*/ 16734996 w 18288001"/>
              <a:gd name="connsiteY5882" fmla="*/ 3158736 h 9710532"/>
              <a:gd name="connsiteX5883" fmla="*/ 16715448 w 18288001"/>
              <a:gd name="connsiteY5883" fmla="*/ 3160228 h 9710532"/>
              <a:gd name="connsiteX5884" fmla="*/ 16738151 w 18288001"/>
              <a:gd name="connsiteY5884" fmla="*/ 3162766 h 9710532"/>
              <a:gd name="connsiteX5885" fmla="*/ 17227371 w 18288001"/>
              <a:gd name="connsiteY5885" fmla="*/ 3156622 h 9710532"/>
              <a:gd name="connsiteX5886" fmla="*/ 17245129 w 18288001"/>
              <a:gd name="connsiteY5886" fmla="*/ 3157121 h 9710532"/>
              <a:gd name="connsiteX5887" fmla="*/ 17252127 w 18288001"/>
              <a:gd name="connsiteY5887" fmla="*/ 3160874 h 9710532"/>
              <a:gd name="connsiteX5888" fmla="*/ 17230619 w 18288001"/>
              <a:gd name="connsiteY5888" fmla="*/ 3167375 h 9710532"/>
              <a:gd name="connsiteX5889" fmla="*/ 17216619 w 18288001"/>
              <a:gd name="connsiteY5889" fmla="*/ 3159871 h 9710532"/>
              <a:gd name="connsiteX5890" fmla="*/ 17273635 w 18288001"/>
              <a:gd name="connsiteY5890" fmla="*/ 3154374 h 9710532"/>
              <a:gd name="connsiteX5891" fmla="*/ 17298395 w 18288001"/>
              <a:gd name="connsiteY5891" fmla="*/ 3158628 h 9710532"/>
              <a:gd name="connsiteX5892" fmla="*/ 17266135 w 18288001"/>
              <a:gd name="connsiteY5892" fmla="*/ 3168378 h 9710532"/>
              <a:gd name="connsiteX5893" fmla="*/ 17401679 w 18288001"/>
              <a:gd name="connsiteY5893" fmla="*/ 3150881 h 9710532"/>
              <a:gd name="connsiteX5894" fmla="*/ 17404929 w 18288001"/>
              <a:gd name="connsiteY5894" fmla="*/ 3161635 h 9710532"/>
              <a:gd name="connsiteX5895" fmla="*/ 17380171 w 18288001"/>
              <a:gd name="connsiteY5895" fmla="*/ 3157381 h 9710532"/>
              <a:gd name="connsiteX5896" fmla="*/ 16888659 w 18288001"/>
              <a:gd name="connsiteY5896" fmla="*/ 3145447 h 9710532"/>
              <a:gd name="connsiteX5897" fmla="*/ 16887703 w 18288001"/>
              <a:gd name="connsiteY5897" fmla="*/ 3153331 h 9710532"/>
              <a:gd name="connsiteX5898" fmla="*/ 16885779 w 18288001"/>
              <a:gd name="connsiteY5898" fmla="*/ 3169103 h 9710532"/>
              <a:gd name="connsiteX5899" fmla="*/ 16878855 w 18288001"/>
              <a:gd name="connsiteY5899" fmla="*/ 3160257 h 9710532"/>
              <a:gd name="connsiteX5900" fmla="*/ 16854413 w 18288001"/>
              <a:gd name="connsiteY5900" fmla="*/ 3165222 h 9710532"/>
              <a:gd name="connsiteX5901" fmla="*/ 16857251 w 18288001"/>
              <a:gd name="connsiteY5901" fmla="*/ 3174603 h 9710532"/>
              <a:gd name="connsiteX5902" fmla="*/ 16830175 w 18288001"/>
              <a:gd name="connsiteY5902" fmla="*/ 3173837 h 9710532"/>
              <a:gd name="connsiteX5903" fmla="*/ 16820775 w 18288001"/>
              <a:gd name="connsiteY5903" fmla="*/ 3177189 h 9710532"/>
              <a:gd name="connsiteX5904" fmla="*/ 16794235 w 18288001"/>
              <a:gd name="connsiteY5904" fmla="*/ 3197962 h 9710532"/>
              <a:gd name="connsiteX5905" fmla="*/ 16802123 w 18288001"/>
              <a:gd name="connsiteY5905" fmla="*/ 3198922 h 9710532"/>
              <a:gd name="connsiteX5906" fmla="*/ 16818853 w 18288001"/>
              <a:gd name="connsiteY5906" fmla="*/ 3192958 h 9710532"/>
              <a:gd name="connsiteX5907" fmla="*/ 16834625 w 18288001"/>
              <a:gd name="connsiteY5907" fmla="*/ 3194880 h 9710532"/>
              <a:gd name="connsiteX5908" fmla="*/ 16850393 w 18288001"/>
              <a:gd name="connsiteY5908" fmla="*/ 3196802 h 9710532"/>
              <a:gd name="connsiteX5909" fmla="*/ 16883857 w 18288001"/>
              <a:gd name="connsiteY5909" fmla="*/ 3184874 h 9710532"/>
              <a:gd name="connsiteX5910" fmla="*/ 16908475 w 18288001"/>
              <a:gd name="connsiteY5910" fmla="*/ 3179869 h 9710532"/>
              <a:gd name="connsiteX5911" fmla="*/ 16917319 w 18288001"/>
              <a:gd name="connsiteY5911" fmla="*/ 3172944 h 9710532"/>
              <a:gd name="connsiteX5912" fmla="*/ 16924247 w 18288001"/>
              <a:gd name="connsiteY5912" fmla="*/ 3181791 h 9710532"/>
              <a:gd name="connsiteX5913" fmla="*/ 16931171 w 18288001"/>
              <a:gd name="connsiteY5913" fmla="*/ 3190638 h 9710532"/>
              <a:gd name="connsiteX5914" fmla="*/ 16926747 w 18288001"/>
              <a:gd name="connsiteY5914" fmla="*/ 3194100 h 9710532"/>
              <a:gd name="connsiteX5915" fmla="*/ 16929251 w 18288001"/>
              <a:gd name="connsiteY5915" fmla="*/ 3206408 h 9710532"/>
              <a:gd name="connsiteX5916" fmla="*/ 16951945 w 18288001"/>
              <a:gd name="connsiteY5916" fmla="*/ 3217176 h 9710532"/>
              <a:gd name="connsiteX5917" fmla="*/ 16971559 w 18288001"/>
              <a:gd name="connsiteY5917" fmla="*/ 3187555 h 9710532"/>
              <a:gd name="connsiteX5918" fmla="*/ 16955787 w 18288001"/>
              <a:gd name="connsiteY5918" fmla="*/ 3185633 h 9710532"/>
              <a:gd name="connsiteX5919" fmla="*/ 16957709 w 18288001"/>
              <a:gd name="connsiteY5919" fmla="*/ 3169864 h 9710532"/>
              <a:gd name="connsiteX5920" fmla="*/ 16959103 w 18288001"/>
              <a:gd name="connsiteY5920" fmla="*/ 3166925 h 9710532"/>
              <a:gd name="connsiteX5921" fmla="*/ 16914271 w 18288001"/>
              <a:gd name="connsiteY5921" fmla="*/ 3169105 h 9710532"/>
              <a:gd name="connsiteX5922" fmla="*/ 16912277 w 18288001"/>
              <a:gd name="connsiteY5922" fmla="*/ 3162516 h 9710532"/>
              <a:gd name="connsiteX5923" fmla="*/ 16906933 w 18288001"/>
              <a:gd name="connsiteY5923" fmla="*/ 3159676 h 9710532"/>
              <a:gd name="connsiteX5924" fmla="*/ 16888659 w 18288001"/>
              <a:gd name="connsiteY5924" fmla="*/ 3145447 h 9710532"/>
              <a:gd name="connsiteX5925" fmla="*/ 16700063 w 18288001"/>
              <a:gd name="connsiteY5925" fmla="*/ 3143277 h 9710532"/>
              <a:gd name="connsiteX5926" fmla="*/ 16685401 w 18288001"/>
              <a:gd name="connsiteY5926" fmla="*/ 3144691 h 9710532"/>
              <a:gd name="connsiteX5927" fmla="*/ 16696525 w 18288001"/>
              <a:gd name="connsiteY5927" fmla="*/ 3146047 h 9710532"/>
              <a:gd name="connsiteX5928" fmla="*/ 16970745 w 18288001"/>
              <a:gd name="connsiteY5928" fmla="*/ 3140299 h 9710532"/>
              <a:gd name="connsiteX5929" fmla="*/ 16954033 w 18288001"/>
              <a:gd name="connsiteY5929" fmla="*/ 3145349 h 9710532"/>
              <a:gd name="connsiteX5930" fmla="*/ 16936027 w 18288001"/>
              <a:gd name="connsiteY5930" fmla="*/ 3150793 h 9710532"/>
              <a:gd name="connsiteX5931" fmla="*/ 16935917 w 18288001"/>
              <a:gd name="connsiteY5931" fmla="*/ 3151686 h 9710532"/>
              <a:gd name="connsiteX5932" fmla="*/ 16955657 w 18288001"/>
              <a:gd name="connsiteY5932" fmla="*/ 3150726 h 9710532"/>
              <a:gd name="connsiteX5933" fmla="*/ 16965951 w 18288001"/>
              <a:gd name="connsiteY5933" fmla="*/ 3152495 h 9710532"/>
              <a:gd name="connsiteX5934" fmla="*/ 16968477 w 18288001"/>
              <a:gd name="connsiteY5934" fmla="*/ 3147168 h 9710532"/>
              <a:gd name="connsiteX5935" fmla="*/ 16861437 w 18288001"/>
              <a:gd name="connsiteY5935" fmla="*/ 3138128 h 9710532"/>
              <a:gd name="connsiteX5936" fmla="*/ 16854291 w 18288001"/>
              <a:gd name="connsiteY5936" fmla="*/ 3140288 h 9710532"/>
              <a:gd name="connsiteX5937" fmla="*/ 16856157 w 18288001"/>
              <a:gd name="connsiteY5937" fmla="*/ 3149489 h 9710532"/>
              <a:gd name="connsiteX5938" fmla="*/ 16860581 w 18288001"/>
              <a:gd name="connsiteY5938" fmla="*/ 3146026 h 9710532"/>
              <a:gd name="connsiteX5939" fmla="*/ 16861541 w 18288001"/>
              <a:gd name="connsiteY5939" fmla="*/ 3138140 h 9710532"/>
              <a:gd name="connsiteX5940" fmla="*/ 17114259 w 18288001"/>
              <a:gd name="connsiteY5940" fmla="*/ 3132916 h 9710532"/>
              <a:gd name="connsiteX5941" fmla="*/ 17114589 w 18288001"/>
              <a:gd name="connsiteY5941" fmla="*/ 3133073 h 9710532"/>
              <a:gd name="connsiteX5942" fmla="*/ 17114457 w 18288001"/>
              <a:gd name="connsiteY5942" fmla="*/ 3133171 h 9710532"/>
              <a:gd name="connsiteX5943" fmla="*/ 16933251 w 18288001"/>
              <a:gd name="connsiteY5943" fmla="*/ 3125203 h 9710532"/>
              <a:gd name="connsiteX5944" fmla="*/ 16933817 w 18288001"/>
              <a:gd name="connsiteY5944" fmla="*/ 3127987 h 9710532"/>
              <a:gd name="connsiteX5945" fmla="*/ 16936777 w 18288001"/>
              <a:gd name="connsiteY5945" fmla="*/ 3127092 h 9710532"/>
              <a:gd name="connsiteX5946" fmla="*/ 17035405 w 18288001"/>
              <a:gd name="connsiteY5946" fmla="*/ 3123309 h 9710532"/>
              <a:gd name="connsiteX5947" fmla="*/ 16993093 w 18288001"/>
              <a:gd name="connsiteY5947" fmla="*/ 3142164 h 9710532"/>
              <a:gd name="connsiteX5948" fmla="*/ 16977325 w 18288001"/>
              <a:gd name="connsiteY5948" fmla="*/ 3140243 h 9710532"/>
              <a:gd name="connsiteX5949" fmla="*/ 16984249 w 18288001"/>
              <a:gd name="connsiteY5949" fmla="*/ 3149089 h 9710532"/>
              <a:gd name="connsiteX5950" fmla="*/ 17003481 w 18288001"/>
              <a:gd name="connsiteY5950" fmla="*/ 3155432 h 9710532"/>
              <a:gd name="connsiteX5951" fmla="*/ 17033481 w 18288001"/>
              <a:gd name="connsiteY5951" fmla="*/ 3139082 h 9710532"/>
              <a:gd name="connsiteX5952" fmla="*/ 17049227 w 18288001"/>
              <a:gd name="connsiteY5952" fmla="*/ 3135880 h 9710532"/>
              <a:gd name="connsiteX5953" fmla="*/ 17054067 w 18288001"/>
              <a:gd name="connsiteY5953" fmla="*/ 3126849 h 9710532"/>
              <a:gd name="connsiteX5954" fmla="*/ 17048863 w 18288001"/>
              <a:gd name="connsiteY5954" fmla="*/ 3124950 h 9710532"/>
              <a:gd name="connsiteX5955" fmla="*/ 17187487 w 18288001"/>
              <a:gd name="connsiteY5955" fmla="*/ 3121732 h 9710532"/>
              <a:gd name="connsiteX5956" fmla="*/ 17185359 w 18288001"/>
              <a:gd name="connsiteY5956" fmla="*/ 3134111 h 9710532"/>
              <a:gd name="connsiteX5957" fmla="*/ 17171355 w 18288001"/>
              <a:gd name="connsiteY5957" fmla="*/ 3126607 h 9710532"/>
              <a:gd name="connsiteX5958" fmla="*/ 17164353 w 18288001"/>
              <a:gd name="connsiteY5958" fmla="*/ 3122857 h 9710532"/>
              <a:gd name="connsiteX5959" fmla="*/ 17154585 w 18288001"/>
              <a:gd name="connsiteY5959" fmla="*/ 3129759 h 9710532"/>
              <a:gd name="connsiteX5960" fmla="*/ 17168497 w 18288001"/>
              <a:gd name="connsiteY5960" fmla="*/ 3147527 h 9710532"/>
              <a:gd name="connsiteX5961" fmla="*/ 17189653 w 18288001"/>
              <a:gd name="connsiteY5961" fmla="*/ 3138101 h 9710532"/>
              <a:gd name="connsiteX5962" fmla="*/ 17194149 w 18288001"/>
              <a:gd name="connsiteY5962" fmla="*/ 3136097 h 9710532"/>
              <a:gd name="connsiteX5963" fmla="*/ 17190735 w 18288001"/>
              <a:gd name="connsiteY5963" fmla="*/ 3132486 h 9710532"/>
              <a:gd name="connsiteX5964" fmla="*/ 17187487 w 18288001"/>
              <a:gd name="connsiteY5964" fmla="*/ 3121732 h 9710532"/>
              <a:gd name="connsiteX5965" fmla="*/ 17850327 w 18288001"/>
              <a:gd name="connsiteY5965" fmla="*/ 3120901 h 9710532"/>
              <a:gd name="connsiteX5966" fmla="*/ 17832073 w 18288001"/>
              <a:gd name="connsiteY5966" fmla="*/ 3138155 h 9710532"/>
              <a:gd name="connsiteX5967" fmla="*/ 17853577 w 18288001"/>
              <a:gd name="connsiteY5967" fmla="*/ 3131653 h 9710532"/>
              <a:gd name="connsiteX5968" fmla="*/ 17878337 w 18288001"/>
              <a:gd name="connsiteY5968" fmla="*/ 3135909 h 9710532"/>
              <a:gd name="connsiteX5969" fmla="*/ 17876209 w 18288001"/>
              <a:gd name="connsiteY5969" fmla="*/ 3148286 h 9710532"/>
              <a:gd name="connsiteX5970" fmla="*/ 17892339 w 18288001"/>
              <a:gd name="connsiteY5970" fmla="*/ 3143411 h 9710532"/>
              <a:gd name="connsiteX5971" fmla="*/ 17885841 w 18288001"/>
              <a:gd name="connsiteY5971" fmla="*/ 3121902 h 9710532"/>
              <a:gd name="connsiteX5972" fmla="*/ 17875087 w 18288001"/>
              <a:gd name="connsiteY5972" fmla="*/ 3125154 h 9710532"/>
              <a:gd name="connsiteX5973" fmla="*/ 17121843 w 18288001"/>
              <a:gd name="connsiteY5973" fmla="*/ 3118101 h 9710532"/>
              <a:gd name="connsiteX5974" fmla="*/ 17100331 w 18288001"/>
              <a:gd name="connsiteY5974" fmla="*/ 3124601 h 9710532"/>
              <a:gd name="connsiteX5975" fmla="*/ 17114335 w 18288001"/>
              <a:gd name="connsiteY5975" fmla="*/ 3132106 h 9710532"/>
              <a:gd name="connsiteX5976" fmla="*/ 17092827 w 18288001"/>
              <a:gd name="connsiteY5976" fmla="*/ 3138607 h 9710532"/>
              <a:gd name="connsiteX5977" fmla="*/ 17081123 w 18288001"/>
              <a:gd name="connsiteY5977" fmla="*/ 3142143 h 9710532"/>
              <a:gd name="connsiteX5978" fmla="*/ 17080793 w 18288001"/>
              <a:gd name="connsiteY5978" fmla="*/ 3144846 h 9710532"/>
              <a:gd name="connsiteX5979" fmla="*/ 17088679 w 18288001"/>
              <a:gd name="connsiteY5979" fmla="*/ 3145807 h 9710532"/>
              <a:gd name="connsiteX5980" fmla="*/ 17105411 w 18288001"/>
              <a:gd name="connsiteY5980" fmla="*/ 3139841 h 9710532"/>
              <a:gd name="connsiteX5981" fmla="*/ 17114457 w 18288001"/>
              <a:gd name="connsiteY5981" fmla="*/ 3133171 h 9710532"/>
              <a:gd name="connsiteX5982" fmla="*/ 17115989 w 18288001"/>
              <a:gd name="connsiteY5982" fmla="*/ 3135128 h 9710532"/>
              <a:gd name="connsiteX5983" fmla="*/ 17121185 w 18288001"/>
              <a:gd name="connsiteY5983" fmla="*/ 3141763 h 9710532"/>
              <a:gd name="connsiteX5984" fmla="*/ 17136955 w 18288001"/>
              <a:gd name="connsiteY5984" fmla="*/ 3143684 h 9710532"/>
              <a:gd name="connsiteX5985" fmla="*/ 17125607 w 18288001"/>
              <a:gd name="connsiteY5985" fmla="*/ 3138301 h 9710532"/>
              <a:gd name="connsiteX5986" fmla="*/ 17117095 w 18288001"/>
              <a:gd name="connsiteY5986" fmla="*/ 3134264 h 9710532"/>
              <a:gd name="connsiteX5987" fmla="*/ 17114589 w 18288001"/>
              <a:gd name="connsiteY5987" fmla="*/ 3133073 h 9710532"/>
              <a:gd name="connsiteX5988" fmla="*/ 17125195 w 18288001"/>
              <a:gd name="connsiteY5988" fmla="*/ 3125246 h 9710532"/>
              <a:gd name="connsiteX5989" fmla="*/ 17134183 w 18288001"/>
              <a:gd name="connsiteY5989" fmla="*/ 3120222 h 9710532"/>
              <a:gd name="connsiteX5990" fmla="*/ 17701781 w 18288001"/>
              <a:gd name="connsiteY5990" fmla="*/ 3095383 h 9710532"/>
              <a:gd name="connsiteX5991" fmla="*/ 17669521 w 18288001"/>
              <a:gd name="connsiteY5991" fmla="*/ 3105133 h 9710532"/>
              <a:gd name="connsiteX5992" fmla="*/ 17648013 w 18288001"/>
              <a:gd name="connsiteY5992" fmla="*/ 3111635 h 9710532"/>
              <a:gd name="connsiteX5993" fmla="*/ 17626505 w 18288001"/>
              <a:gd name="connsiteY5993" fmla="*/ 3118137 h 9710532"/>
              <a:gd name="connsiteX5994" fmla="*/ 17624883 w 18288001"/>
              <a:gd name="connsiteY5994" fmla="*/ 3112758 h 9710532"/>
              <a:gd name="connsiteX5995" fmla="*/ 17612499 w 18288001"/>
              <a:gd name="connsiteY5995" fmla="*/ 3110630 h 9710532"/>
              <a:gd name="connsiteX5996" fmla="*/ 17609249 w 18288001"/>
              <a:gd name="connsiteY5996" fmla="*/ 3099878 h 9710532"/>
              <a:gd name="connsiteX5997" fmla="*/ 17655513 w 18288001"/>
              <a:gd name="connsiteY5997" fmla="*/ 3097630 h 9710532"/>
              <a:gd name="connsiteX5998" fmla="*/ 17717913 w 18288001"/>
              <a:gd name="connsiteY5998" fmla="*/ 3090507 h 9710532"/>
              <a:gd name="connsiteX5999" fmla="*/ 17715785 w 18288001"/>
              <a:gd name="connsiteY5999" fmla="*/ 3102887 h 9710532"/>
              <a:gd name="connsiteX6000" fmla="*/ 17705031 w 18288001"/>
              <a:gd name="connsiteY6000" fmla="*/ 3106136 h 9710532"/>
              <a:gd name="connsiteX6001" fmla="*/ 17707155 w 18288001"/>
              <a:gd name="connsiteY6001" fmla="*/ 3093759 h 9710532"/>
              <a:gd name="connsiteX6002" fmla="*/ 17717913 w 18288001"/>
              <a:gd name="connsiteY6002" fmla="*/ 3090507 h 9710532"/>
              <a:gd name="connsiteX6003" fmla="*/ 17575867 w 18288001"/>
              <a:gd name="connsiteY6003" fmla="*/ 3086496 h 9710532"/>
              <a:gd name="connsiteX6004" fmla="*/ 17589869 w 18288001"/>
              <a:gd name="connsiteY6004" fmla="*/ 3093999 h 9710532"/>
              <a:gd name="connsiteX6005" fmla="*/ 17576991 w 18288001"/>
              <a:gd name="connsiteY6005" fmla="*/ 3109628 h 9710532"/>
              <a:gd name="connsiteX6006" fmla="*/ 17552233 w 18288001"/>
              <a:gd name="connsiteY6006" fmla="*/ 3105376 h 9710532"/>
              <a:gd name="connsiteX6007" fmla="*/ 17562985 w 18288001"/>
              <a:gd name="connsiteY6007" fmla="*/ 3102124 h 9710532"/>
              <a:gd name="connsiteX6008" fmla="*/ 17573739 w 18288001"/>
              <a:gd name="connsiteY6008" fmla="*/ 3098875 h 9710532"/>
              <a:gd name="connsiteX6009" fmla="*/ 17575867 w 18288001"/>
              <a:gd name="connsiteY6009" fmla="*/ 3086496 h 9710532"/>
              <a:gd name="connsiteX6010" fmla="*/ 17734043 w 18288001"/>
              <a:gd name="connsiteY6010" fmla="*/ 3085632 h 9710532"/>
              <a:gd name="connsiteX6011" fmla="*/ 17746421 w 18288001"/>
              <a:gd name="connsiteY6011" fmla="*/ 3087758 h 9710532"/>
              <a:gd name="connsiteX6012" fmla="*/ 17737293 w 18288001"/>
              <a:gd name="connsiteY6012" fmla="*/ 3096385 h 9710532"/>
              <a:gd name="connsiteX6013" fmla="*/ 17734043 w 18288001"/>
              <a:gd name="connsiteY6013" fmla="*/ 3085632 h 9710532"/>
              <a:gd name="connsiteX6014" fmla="*/ 17240131 w 18288001"/>
              <a:gd name="connsiteY6014" fmla="*/ 3082348 h 9710532"/>
              <a:gd name="connsiteX6015" fmla="*/ 17229377 w 18288001"/>
              <a:gd name="connsiteY6015" fmla="*/ 3085599 h 9710532"/>
              <a:gd name="connsiteX6016" fmla="*/ 17254135 w 18288001"/>
              <a:gd name="connsiteY6016" fmla="*/ 3089852 h 9710532"/>
              <a:gd name="connsiteX6017" fmla="*/ 17803441 w 18288001"/>
              <a:gd name="connsiteY6017" fmla="*/ 3082260 h 9710532"/>
              <a:gd name="connsiteX6018" fmla="*/ 17815819 w 18288001"/>
              <a:gd name="connsiteY6018" fmla="*/ 3084384 h 9710532"/>
              <a:gd name="connsiteX6019" fmla="*/ 17805067 w 18288001"/>
              <a:gd name="connsiteY6019" fmla="*/ 3087638 h 9710532"/>
              <a:gd name="connsiteX6020" fmla="*/ 17794313 w 18288001"/>
              <a:gd name="connsiteY6020" fmla="*/ 3090886 h 9710532"/>
              <a:gd name="connsiteX6021" fmla="*/ 17803441 w 18288001"/>
              <a:gd name="connsiteY6021" fmla="*/ 3082260 h 9710532"/>
              <a:gd name="connsiteX6022" fmla="*/ 17439197 w 18288001"/>
              <a:gd name="connsiteY6022" fmla="*/ 3080859 h 9710532"/>
              <a:gd name="connsiteX6023" fmla="*/ 17442447 w 18288001"/>
              <a:gd name="connsiteY6023" fmla="*/ 3091615 h 9710532"/>
              <a:gd name="connsiteX6024" fmla="*/ 17451575 w 18288001"/>
              <a:gd name="connsiteY6024" fmla="*/ 3082986 h 9710532"/>
              <a:gd name="connsiteX6025" fmla="*/ 17439197 w 18288001"/>
              <a:gd name="connsiteY6025" fmla="*/ 3080859 h 9710532"/>
              <a:gd name="connsiteX6026" fmla="*/ 17483835 w 18288001"/>
              <a:gd name="connsiteY6026" fmla="*/ 3073237 h 9710532"/>
              <a:gd name="connsiteX6027" fmla="*/ 17496217 w 18288001"/>
              <a:gd name="connsiteY6027" fmla="*/ 3075361 h 9710532"/>
              <a:gd name="connsiteX6028" fmla="*/ 17487745 w 18288001"/>
              <a:gd name="connsiteY6028" fmla="*/ 3076458 h 9710532"/>
              <a:gd name="connsiteX6029" fmla="*/ 17479929 w 18288001"/>
              <a:gd name="connsiteY6029" fmla="*/ 3070017 h 9710532"/>
              <a:gd name="connsiteX6030" fmla="*/ 17483835 w 18288001"/>
              <a:gd name="connsiteY6030" fmla="*/ 3073237 h 9710532"/>
              <a:gd name="connsiteX6031" fmla="*/ 17471457 w 18288001"/>
              <a:gd name="connsiteY6031" fmla="*/ 3071110 h 9710532"/>
              <a:gd name="connsiteX6032" fmla="*/ 17645765 w 18288001"/>
              <a:gd name="connsiteY6032" fmla="*/ 3065369 h 9710532"/>
              <a:gd name="connsiteX6033" fmla="*/ 17647391 w 18288001"/>
              <a:gd name="connsiteY6033" fmla="*/ 3070748 h 9710532"/>
              <a:gd name="connsiteX6034" fmla="*/ 17649015 w 18288001"/>
              <a:gd name="connsiteY6034" fmla="*/ 3076122 h 9710532"/>
              <a:gd name="connsiteX6035" fmla="*/ 17635013 w 18288001"/>
              <a:gd name="connsiteY6035" fmla="*/ 3068619 h 9710532"/>
              <a:gd name="connsiteX6036" fmla="*/ 17645765 w 18288001"/>
              <a:gd name="connsiteY6036" fmla="*/ 3065369 h 9710532"/>
              <a:gd name="connsiteX6037" fmla="*/ 18043895 w 18288001"/>
              <a:gd name="connsiteY6037" fmla="*/ 3062394 h 9710532"/>
              <a:gd name="connsiteX6038" fmla="*/ 18022389 w 18288001"/>
              <a:gd name="connsiteY6038" fmla="*/ 3068896 h 9710532"/>
              <a:gd name="connsiteX6039" fmla="*/ 17997629 w 18288001"/>
              <a:gd name="connsiteY6039" fmla="*/ 3064642 h 9710532"/>
              <a:gd name="connsiteX6040" fmla="*/ 17397183 w 18288001"/>
              <a:gd name="connsiteY6040" fmla="*/ 3058351 h 9710532"/>
              <a:gd name="connsiteX6041" fmla="*/ 17411187 w 18288001"/>
              <a:gd name="connsiteY6041" fmla="*/ 3065855 h 9710532"/>
              <a:gd name="connsiteX6042" fmla="*/ 17446699 w 18288001"/>
              <a:gd name="connsiteY6042" fmla="*/ 3066857 h 9710532"/>
              <a:gd name="connsiteX6043" fmla="*/ 17471457 w 18288001"/>
              <a:gd name="connsiteY6043" fmla="*/ 3071110 h 9710532"/>
              <a:gd name="connsiteX6044" fmla="*/ 17474707 w 18288001"/>
              <a:gd name="connsiteY6044" fmla="*/ 3081864 h 9710532"/>
              <a:gd name="connsiteX6045" fmla="*/ 17477957 w 18288001"/>
              <a:gd name="connsiteY6045" fmla="*/ 3092617 h 9710532"/>
              <a:gd name="connsiteX6046" fmla="*/ 17488713 w 18288001"/>
              <a:gd name="connsiteY6046" fmla="*/ 3089366 h 9710532"/>
              <a:gd name="connsiteX6047" fmla="*/ 17502715 w 18288001"/>
              <a:gd name="connsiteY6047" fmla="*/ 3096871 h 9710532"/>
              <a:gd name="connsiteX6048" fmla="*/ 17527471 w 18288001"/>
              <a:gd name="connsiteY6048" fmla="*/ 3101123 h 9710532"/>
              <a:gd name="connsiteX6049" fmla="*/ 17548981 w 18288001"/>
              <a:gd name="connsiteY6049" fmla="*/ 3094623 h 9710532"/>
              <a:gd name="connsiteX6050" fmla="*/ 17530721 w 18288001"/>
              <a:gd name="connsiteY6050" fmla="*/ 3111878 h 9710532"/>
              <a:gd name="connsiteX6051" fmla="*/ 17495215 w 18288001"/>
              <a:gd name="connsiteY6051" fmla="*/ 3110873 h 9710532"/>
              <a:gd name="connsiteX6052" fmla="*/ 17491963 w 18288001"/>
              <a:gd name="connsiteY6052" fmla="*/ 3100121 h 9710532"/>
              <a:gd name="connsiteX6053" fmla="*/ 17481209 w 18288001"/>
              <a:gd name="connsiteY6053" fmla="*/ 3103371 h 9710532"/>
              <a:gd name="connsiteX6054" fmla="*/ 17461325 w 18288001"/>
              <a:gd name="connsiteY6054" fmla="*/ 3115247 h 9710532"/>
              <a:gd name="connsiteX6055" fmla="*/ 17431191 w 18288001"/>
              <a:gd name="connsiteY6055" fmla="*/ 3112620 h 9710532"/>
              <a:gd name="connsiteX6056" fmla="*/ 17402683 w 18288001"/>
              <a:gd name="connsiteY6056" fmla="*/ 3115369 h 9710532"/>
              <a:gd name="connsiteX6057" fmla="*/ 17381175 w 18288001"/>
              <a:gd name="connsiteY6057" fmla="*/ 3121871 h 9710532"/>
              <a:gd name="connsiteX6058" fmla="*/ 17417689 w 18288001"/>
              <a:gd name="connsiteY6058" fmla="*/ 3087361 h 9710532"/>
              <a:gd name="connsiteX6059" fmla="*/ 17425191 w 18288001"/>
              <a:gd name="connsiteY6059" fmla="*/ 3073358 h 9710532"/>
              <a:gd name="connsiteX6060" fmla="*/ 17400433 w 18288001"/>
              <a:gd name="connsiteY6060" fmla="*/ 3069106 h 9710532"/>
              <a:gd name="connsiteX6061" fmla="*/ 17389679 w 18288001"/>
              <a:gd name="connsiteY6061" fmla="*/ 3072355 h 9710532"/>
              <a:gd name="connsiteX6062" fmla="*/ 17227463 w 18288001"/>
              <a:gd name="connsiteY6062" fmla="*/ 3055531 h 9710532"/>
              <a:gd name="connsiteX6063" fmla="*/ 17211565 w 18288001"/>
              <a:gd name="connsiteY6063" fmla="*/ 3056744 h 9710532"/>
              <a:gd name="connsiteX6064" fmla="*/ 17206107 w 18288001"/>
              <a:gd name="connsiteY6064" fmla="*/ 3057424 h 9710532"/>
              <a:gd name="connsiteX6065" fmla="*/ 17198117 w 18288001"/>
              <a:gd name="connsiteY6065" fmla="*/ 3059838 h 9710532"/>
              <a:gd name="connsiteX6066" fmla="*/ 17187365 w 18288001"/>
              <a:gd name="connsiteY6066" fmla="*/ 3063088 h 9710532"/>
              <a:gd name="connsiteX6067" fmla="*/ 17182317 w 18288001"/>
              <a:gd name="connsiteY6067" fmla="*/ 3060382 h 9710532"/>
              <a:gd name="connsiteX6068" fmla="*/ 17146561 w 18288001"/>
              <a:gd name="connsiteY6068" fmla="*/ 3064829 h 9710532"/>
              <a:gd name="connsiteX6069" fmla="*/ 17145049 w 18288001"/>
              <a:gd name="connsiteY6069" fmla="*/ 3066015 h 9710532"/>
              <a:gd name="connsiteX6070" fmla="*/ 17178239 w 18288001"/>
              <a:gd name="connsiteY6070" fmla="*/ 3071715 h 9710532"/>
              <a:gd name="connsiteX6071" fmla="*/ 17222877 w 18288001"/>
              <a:gd name="connsiteY6071" fmla="*/ 3064092 h 9710532"/>
              <a:gd name="connsiteX6072" fmla="*/ 17226625 w 18288001"/>
              <a:gd name="connsiteY6072" fmla="*/ 3057088 h 9710532"/>
              <a:gd name="connsiteX6073" fmla="*/ 17135681 w 18288001"/>
              <a:gd name="connsiteY6073" fmla="*/ 3051661 h 9710532"/>
              <a:gd name="connsiteX6074" fmla="*/ 17123867 w 18288001"/>
              <a:gd name="connsiteY6074" fmla="*/ 3054060 h 9710532"/>
              <a:gd name="connsiteX6075" fmla="*/ 17115483 w 18288001"/>
              <a:gd name="connsiteY6075" fmla="*/ 3060622 h 9710532"/>
              <a:gd name="connsiteX6076" fmla="*/ 17130343 w 18288001"/>
              <a:gd name="connsiteY6076" fmla="*/ 3068586 h 9710532"/>
              <a:gd name="connsiteX6077" fmla="*/ 17136785 w 18288001"/>
              <a:gd name="connsiteY6077" fmla="*/ 3060772 h 9710532"/>
              <a:gd name="connsiteX6078" fmla="*/ 17136887 w 18288001"/>
              <a:gd name="connsiteY6078" fmla="*/ 3060876 h 9710532"/>
              <a:gd name="connsiteX6079" fmla="*/ 17136187 w 18288001"/>
              <a:gd name="connsiteY6079" fmla="*/ 3051746 h 9710532"/>
              <a:gd name="connsiteX6080" fmla="*/ 18188969 w 18288001"/>
              <a:gd name="connsiteY6080" fmla="*/ 3047778 h 9710532"/>
              <a:gd name="connsiteX6081" fmla="*/ 18207659 w 18288001"/>
              <a:gd name="connsiteY6081" fmla="*/ 3052814 h 9710532"/>
              <a:gd name="connsiteX6082" fmla="*/ 18204197 w 18288001"/>
              <a:gd name="connsiteY6082" fmla="*/ 3049151 h 9710532"/>
              <a:gd name="connsiteX6083" fmla="*/ 18216579 w 18288001"/>
              <a:gd name="connsiteY6083" fmla="*/ 3051277 h 9710532"/>
              <a:gd name="connsiteX6084" fmla="*/ 18214733 w 18288001"/>
              <a:gd name="connsiteY6084" fmla="*/ 3054719 h 9710532"/>
              <a:gd name="connsiteX6085" fmla="*/ 18216085 w 18288001"/>
              <a:gd name="connsiteY6085" fmla="*/ 3055084 h 9710532"/>
              <a:gd name="connsiteX6086" fmla="*/ 18223971 w 18288001"/>
              <a:gd name="connsiteY6086" fmla="*/ 3056043 h 9710532"/>
              <a:gd name="connsiteX6087" fmla="*/ 18266863 w 18288001"/>
              <a:gd name="connsiteY6087" fmla="*/ 3065271 h 9710532"/>
              <a:gd name="connsiteX6088" fmla="*/ 18288001 w 18288001"/>
              <a:gd name="connsiteY6088" fmla="*/ 3068588 h 9710532"/>
              <a:gd name="connsiteX6089" fmla="*/ 18288001 w 18288001"/>
              <a:gd name="connsiteY6089" fmla="*/ 3074026 h 9710532"/>
              <a:gd name="connsiteX6090" fmla="*/ 18282777 w 18288001"/>
              <a:gd name="connsiteY6090" fmla="*/ 3074211 h 9710532"/>
              <a:gd name="connsiteX6091" fmla="*/ 18234359 w 18288001"/>
              <a:gd name="connsiteY6091" fmla="*/ 3069313 h 9710532"/>
              <a:gd name="connsiteX6092" fmla="*/ 18202815 w 18288001"/>
              <a:gd name="connsiteY6092" fmla="*/ 3065472 h 9710532"/>
              <a:gd name="connsiteX6093" fmla="*/ 18182623 w 18288001"/>
              <a:gd name="connsiteY6093" fmla="*/ 3067010 h 9710532"/>
              <a:gd name="connsiteX6094" fmla="*/ 18162429 w 18288001"/>
              <a:gd name="connsiteY6094" fmla="*/ 3068553 h 9710532"/>
              <a:gd name="connsiteX6095" fmla="*/ 18155503 w 18288001"/>
              <a:gd name="connsiteY6095" fmla="*/ 3059705 h 9710532"/>
              <a:gd name="connsiteX6096" fmla="*/ 18188969 w 18288001"/>
              <a:gd name="connsiteY6096" fmla="*/ 3047778 h 9710532"/>
              <a:gd name="connsiteX6097" fmla="*/ 17809123 w 18288001"/>
              <a:gd name="connsiteY6097" fmla="*/ 3045515 h 9710532"/>
              <a:gd name="connsiteX6098" fmla="*/ 17820473 w 18288001"/>
              <a:gd name="connsiteY6098" fmla="*/ 3050900 h 9710532"/>
              <a:gd name="connsiteX6099" fmla="*/ 17827393 w 18288001"/>
              <a:gd name="connsiteY6099" fmla="*/ 3059745 h 9710532"/>
              <a:gd name="connsiteX6100" fmla="*/ 17811623 w 18288001"/>
              <a:gd name="connsiteY6100" fmla="*/ 3057826 h 9710532"/>
              <a:gd name="connsiteX6101" fmla="*/ 17809123 w 18288001"/>
              <a:gd name="connsiteY6101" fmla="*/ 3045515 h 9710532"/>
              <a:gd name="connsiteX6102" fmla="*/ 17901245 w 18288001"/>
              <a:gd name="connsiteY6102" fmla="*/ 3044735 h 9710532"/>
              <a:gd name="connsiteX6103" fmla="*/ 17917019 w 18288001"/>
              <a:gd name="connsiteY6103" fmla="*/ 3046657 h 9710532"/>
              <a:gd name="connsiteX6104" fmla="*/ 17883553 w 18288001"/>
              <a:gd name="connsiteY6104" fmla="*/ 3058584 h 9710532"/>
              <a:gd name="connsiteX6105" fmla="*/ 17867781 w 18288001"/>
              <a:gd name="connsiteY6105" fmla="*/ 3056665 h 9710532"/>
              <a:gd name="connsiteX6106" fmla="*/ 17876629 w 18288001"/>
              <a:gd name="connsiteY6106" fmla="*/ 3049740 h 9710532"/>
              <a:gd name="connsiteX6107" fmla="*/ 17884515 w 18288001"/>
              <a:gd name="connsiteY6107" fmla="*/ 3050701 h 9710532"/>
              <a:gd name="connsiteX6108" fmla="*/ 17892401 w 18288001"/>
              <a:gd name="connsiteY6108" fmla="*/ 3051659 h 9710532"/>
              <a:gd name="connsiteX6109" fmla="*/ 17901245 w 18288001"/>
              <a:gd name="connsiteY6109" fmla="*/ 3044735 h 9710532"/>
              <a:gd name="connsiteX6110" fmla="*/ 18141653 w 18288001"/>
              <a:gd name="connsiteY6110" fmla="*/ 3042013 h 9710532"/>
              <a:gd name="connsiteX6111" fmla="*/ 18083573 w 18288001"/>
              <a:gd name="connsiteY6111" fmla="*/ 3058945 h 9710532"/>
              <a:gd name="connsiteX6112" fmla="*/ 18036259 w 18288001"/>
              <a:gd name="connsiteY6112" fmla="*/ 3053182 h 9710532"/>
              <a:gd name="connsiteX6113" fmla="*/ 18048571 w 18288001"/>
              <a:gd name="connsiteY6113" fmla="*/ 3050680 h 9710532"/>
              <a:gd name="connsiteX6114" fmla="*/ 18065301 w 18288001"/>
              <a:gd name="connsiteY6114" fmla="*/ 3044715 h 9710532"/>
              <a:gd name="connsiteX6115" fmla="*/ 18076649 w 18288001"/>
              <a:gd name="connsiteY6115" fmla="*/ 3050099 h 9710532"/>
              <a:gd name="connsiteX6116" fmla="*/ 18092419 w 18288001"/>
              <a:gd name="connsiteY6116" fmla="*/ 3052022 h 9710532"/>
              <a:gd name="connsiteX6117" fmla="*/ 17989909 w 18288001"/>
              <a:gd name="connsiteY6117" fmla="*/ 3039533 h 9710532"/>
              <a:gd name="connsiteX6118" fmla="*/ 18020489 w 18288001"/>
              <a:gd name="connsiteY6118" fmla="*/ 3051260 h 9710532"/>
              <a:gd name="connsiteX6119" fmla="*/ 17971255 w 18288001"/>
              <a:gd name="connsiteY6119" fmla="*/ 3061266 h 9710532"/>
              <a:gd name="connsiteX6120" fmla="*/ 17936309 w 18288001"/>
              <a:gd name="connsiteY6120" fmla="*/ 3052508 h 9710532"/>
              <a:gd name="connsiteX6121" fmla="*/ 17940675 w 18288001"/>
              <a:gd name="connsiteY6121" fmla="*/ 3049540 h 9710532"/>
              <a:gd name="connsiteX6122" fmla="*/ 17989909 w 18288001"/>
              <a:gd name="connsiteY6122" fmla="*/ 3039533 h 9710532"/>
              <a:gd name="connsiteX6123" fmla="*/ 15950289 w 18288001"/>
              <a:gd name="connsiteY6123" fmla="*/ 3031115 h 9710532"/>
              <a:gd name="connsiteX6124" fmla="*/ 15950288 w 18288001"/>
              <a:gd name="connsiteY6124" fmla="*/ 3031127 h 9710532"/>
              <a:gd name="connsiteX6125" fmla="*/ 15950298 w 18288001"/>
              <a:gd name="connsiteY6125" fmla="*/ 3031119 h 9710532"/>
              <a:gd name="connsiteX6126" fmla="*/ 17776999 w 18288001"/>
              <a:gd name="connsiteY6126" fmla="*/ 3013594 h 9710532"/>
              <a:gd name="connsiteX6127" fmla="*/ 17790849 w 18288001"/>
              <a:gd name="connsiteY6127" fmla="*/ 3031288 h 9710532"/>
              <a:gd name="connsiteX6128" fmla="*/ 17785467 w 18288001"/>
              <a:gd name="connsiteY6128" fmla="*/ 3042633 h 9710532"/>
              <a:gd name="connsiteX6129" fmla="*/ 17784505 w 18288001"/>
              <a:gd name="connsiteY6129" fmla="*/ 3050520 h 9710532"/>
              <a:gd name="connsiteX6130" fmla="*/ 17766231 w 18288001"/>
              <a:gd name="connsiteY6130" fmla="*/ 3036290 h 9710532"/>
              <a:gd name="connsiteX6131" fmla="*/ 17767095 w 18288001"/>
              <a:gd name="connsiteY6131" fmla="*/ 3016888 h 9710532"/>
              <a:gd name="connsiteX6132" fmla="*/ 17776999 w 18288001"/>
              <a:gd name="connsiteY6132" fmla="*/ 3013594 h 9710532"/>
              <a:gd name="connsiteX6133" fmla="*/ 16332243 w 18288001"/>
              <a:gd name="connsiteY6133" fmla="*/ 3008747 h 9710532"/>
              <a:gd name="connsiteX6134" fmla="*/ 16327774 w 18288001"/>
              <a:gd name="connsiteY6134" fmla="*/ 3014829 h 9710532"/>
              <a:gd name="connsiteX6135" fmla="*/ 16323074 w 18288001"/>
              <a:gd name="connsiteY6135" fmla="*/ 3010379 h 9710532"/>
              <a:gd name="connsiteX6136" fmla="*/ 16320705 w 18288001"/>
              <a:gd name="connsiteY6136" fmla="*/ 3012232 h 9710532"/>
              <a:gd name="connsiteX6137" fmla="*/ 16327631 w 18288001"/>
              <a:gd name="connsiteY6137" fmla="*/ 3021080 h 9710532"/>
              <a:gd name="connsiteX6138" fmla="*/ 16336478 w 18288001"/>
              <a:gd name="connsiteY6138" fmla="*/ 3014155 h 9710532"/>
              <a:gd name="connsiteX6139" fmla="*/ 17538515 w 18288001"/>
              <a:gd name="connsiteY6139" fmla="*/ 3000544 h 9710532"/>
              <a:gd name="connsiteX6140" fmla="*/ 17518321 w 18288001"/>
              <a:gd name="connsiteY6140" fmla="*/ 3002086 h 9710532"/>
              <a:gd name="connsiteX6141" fmla="*/ 17506011 w 18288001"/>
              <a:gd name="connsiteY6141" fmla="*/ 3004588 h 9710532"/>
              <a:gd name="connsiteX6142" fmla="*/ 17473509 w 18288001"/>
              <a:gd name="connsiteY6142" fmla="*/ 3008630 h 9710532"/>
              <a:gd name="connsiteX6143" fmla="*/ 17461441 w 18288001"/>
              <a:gd name="connsiteY6143" fmla="*/ 3009161 h 9710532"/>
              <a:gd name="connsiteX6144" fmla="*/ 17456775 w 18288001"/>
              <a:gd name="connsiteY6144" fmla="*/ 3014595 h 9710532"/>
              <a:gd name="connsiteX6145" fmla="*/ 17462741 w 18288001"/>
              <a:gd name="connsiteY6145" fmla="*/ 3031326 h 9710532"/>
              <a:gd name="connsiteX6146" fmla="*/ 17478513 w 18288001"/>
              <a:gd name="connsiteY6146" fmla="*/ 3033248 h 9710532"/>
              <a:gd name="connsiteX6147" fmla="*/ 17495245 w 18288001"/>
              <a:gd name="connsiteY6147" fmla="*/ 3027283 h 9710532"/>
              <a:gd name="connsiteX6148" fmla="*/ 17511977 w 18288001"/>
              <a:gd name="connsiteY6148" fmla="*/ 3021320 h 9710532"/>
              <a:gd name="connsiteX6149" fmla="*/ 17552363 w 18288001"/>
              <a:gd name="connsiteY6149" fmla="*/ 3018238 h 9710532"/>
              <a:gd name="connsiteX6150" fmla="*/ 17538515 w 18288001"/>
              <a:gd name="connsiteY6150" fmla="*/ 3000544 h 9710532"/>
              <a:gd name="connsiteX6151" fmla="*/ 17987787 w 18288001"/>
              <a:gd name="connsiteY6151" fmla="*/ 2991259 h 9710532"/>
              <a:gd name="connsiteX6152" fmla="*/ 17985865 w 18288001"/>
              <a:gd name="connsiteY6152" fmla="*/ 3007029 h 9710532"/>
              <a:gd name="connsiteX6153" fmla="*/ 17978941 w 18288001"/>
              <a:gd name="connsiteY6153" fmla="*/ 2998184 h 9710532"/>
              <a:gd name="connsiteX6154" fmla="*/ 17987787 w 18288001"/>
              <a:gd name="connsiteY6154" fmla="*/ 2991259 h 9710532"/>
              <a:gd name="connsiteX6155" fmla="*/ 18084333 w 18288001"/>
              <a:gd name="connsiteY6155" fmla="*/ 2987016 h 9710532"/>
              <a:gd name="connsiteX6156" fmla="*/ 18082411 w 18288001"/>
              <a:gd name="connsiteY6156" fmla="*/ 3002786 h 9710532"/>
              <a:gd name="connsiteX6157" fmla="*/ 18075489 w 18288001"/>
              <a:gd name="connsiteY6157" fmla="*/ 2993941 h 9710532"/>
              <a:gd name="connsiteX6158" fmla="*/ 18084333 w 18288001"/>
              <a:gd name="connsiteY6158" fmla="*/ 2987016 h 9710532"/>
              <a:gd name="connsiteX6159" fmla="*/ 15963507 w 18288001"/>
              <a:gd name="connsiteY6159" fmla="*/ 2975113 h 9710532"/>
              <a:gd name="connsiteX6160" fmla="*/ 15963620 w 18288001"/>
              <a:gd name="connsiteY6160" fmla="*/ 2975258 h 9710532"/>
              <a:gd name="connsiteX6161" fmla="*/ 15963720 w 18288001"/>
              <a:gd name="connsiteY6161" fmla="*/ 2975227 h 9710532"/>
              <a:gd name="connsiteX6162" fmla="*/ 16243253 w 18288001"/>
              <a:gd name="connsiteY6162" fmla="*/ 2973731 h 9710532"/>
              <a:gd name="connsiteX6163" fmla="*/ 16231013 w 18288001"/>
              <a:gd name="connsiteY6163" fmla="*/ 2985301 h 9710532"/>
              <a:gd name="connsiteX6164" fmla="*/ 16243772 w 18288001"/>
              <a:gd name="connsiteY6164" fmla="*/ 2986857 h 9710532"/>
              <a:gd name="connsiteX6165" fmla="*/ 16252618 w 18288001"/>
              <a:gd name="connsiteY6165" fmla="*/ 2979932 h 9710532"/>
              <a:gd name="connsiteX6166" fmla="*/ 16301853 w 18288001"/>
              <a:gd name="connsiteY6166" fmla="*/ 2969925 h 9710532"/>
              <a:gd name="connsiteX6167" fmla="*/ 16301033 w 18288001"/>
              <a:gd name="connsiteY6167" fmla="*/ 2976654 h 9710532"/>
              <a:gd name="connsiteX6168" fmla="*/ 16315400 w 18288001"/>
              <a:gd name="connsiteY6168" fmla="*/ 2973586 h 9710532"/>
              <a:gd name="connsiteX6169" fmla="*/ 16317624 w 18288001"/>
              <a:gd name="connsiteY6169" fmla="*/ 2971846 h 9710532"/>
              <a:gd name="connsiteX6170" fmla="*/ 16301853 w 18288001"/>
              <a:gd name="connsiteY6170" fmla="*/ 2969925 h 9710532"/>
              <a:gd name="connsiteX6171" fmla="*/ 15981978 w 18288001"/>
              <a:gd name="connsiteY6171" fmla="*/ 2957973 h 9710532"/>
              <a:gd name="connsiteX6172" fmla="*/ 15967472 w 18288001"/>
              <a:gd name="connsiteY6172" fmla="*/ 2968226 h 9710532"/>
              <a:gd name="connsiteX6173" fmla="*/ 15974475 w 18288001"/>
              <a:gd name="connsiteY6173" fmla="*/ 2971976 h 9710532"/>
              <a:gd name="connsiteX6174" fmla="*/ 15985226 w 18288001"/>
              <a:gd name="connsiteY6174" fmla="*/ 2968726 h 9710532"/>
              <a:gd name="connsiteX6175" fmla="*/ 15981978 w 18288001"/>
              <a:gd name="connsiteY6175" fmla="*/ 2957973 h 9710532"/>
              <a:gd name="connsiteX6176" fmla="*/ 16359452 w 18288001"/>
              <a:gd name="connsiteY6176" fmla="*/ 2956935 h 9710532"/>
              <a:gd name="connsiteX6177" fmla="*/ 16351086 w 18288001"/>
              <a:gd name="connsiteY6177" fmla="*/ 2959917 h 9710532"/>
              <a:gd name="connsiteX6178" fmla="*/ 16358012 w 18288001"/>
              <a:gd name="connsiteY6178" fmla="*/ 2968763 h 9710532"/>
              <a:gd name="connsiteX6179" fmla="*/ 16364937 w 18288001"/>
              <a:gd name="connsiteY6179" fmla="*/ 2977608 h 9710532"/>
              <a:gd name="connsiteX6180" fmla="*/ 16366857 w 18288001"/>
              <a:gd name="connsiteY6180" fmla="*/ 2961839 h 9710532"/>
              <a:gd name="connsiteX6181" fmla="*/ 16359452 w 18288001"/>
              <a:gd name="connsiteY6181" fmla="*/ 2956935 h 9710532"/>
              <a:gd name="connsiteX6182" fmla="*/ 17604103 w 18288001"/>
              <a:gd name="connsiteY6182" fmla="*/ 2943222 h 9710532"/>
              <a:gd name="connsiteX6183" fmla="*/ 17603007 w 18288001"/>
              <a:gd name="connsiteY6183" fmla="*/ 2943327 h 9710532"/>
              <a:gd name="connsiteX6184" fmla="*/ 17600469 w 18288001"/>
              <a:gd name="connsiteY6184" fmla="*/ 2943573 h 9710532"/>
              <a:gd name="connsiteX6185" fmla="*/ 17601399 w 18288001"/>
              <a:gd name="connsiteY6185" fmla="*/ 2944186 h 9710532"/>
              <a:gd name="connsiteX6186" fmla="*/ 18270667 w 18288001"/>
              <a:gd name="connsiteY6186" fmla="*/ 2929305 h 9710532"/>
              <a:gd name="connsiteX6187" fmla="*/ 18274979 w 18288001"/>
              <a:gd name="connsiteY6187" fmla="*/ 2933868 h 9710532"/>
              <a:gd name="connsiteX6188" fmla="*/ 18264227 w 18288001"/>
              <a:gd name="connsiteY6188" fmla="*/ 2937118 h 9710532"/>
              <a:gd name="connsiteX6189" fmla="*/ 18270667 w 18288001"/>
              <a:gd name="connsiteY6189" fmla="*/ 2929305 h 9710532"/>
              <a:gd name="connsiteX6190" fmla="*/ 18288001 w 18288001"/>
              <a:gd name="connsiteY6190" fmla="*/ 2926387 h 9710532"/>
              <a:gd name="connsiteX6191" fmla="*/ 18288001 w 18288001"/>
              <a:gd name="connsiteY6191" fmla="*/ 2933499 h 9710532"/>
              <a:gd name="connsiteX6192" fmla="*/ 18283191 w 18288001"/>
              <a:gd name="connsiteY6192" fmla="*/ 2931218 h 9710532"/>
              <a:gd name="connsiteX6193" fmla="*/ 18287931 w 18288001"/>
              <a:gd name="connsiteY6193" fmla="*/ 2931795 h 9710532"/>
              <a:gd name="connsiteX6194" fmla="*/ 18285733 w 18288001"/>
              <a:gd name="connsiteY6194" fmla="*/ 2930618 h 9710532"/>
              <a:gd name="connsiteX6195" fmla="*/ 17884353 w 18288001"/>
              <a:gd name="connsiteY6195" fmla="*/ 2922839 h 9710532"/>
              <a:gd name="connsiteX6196" fmla="*/ 17873599 w 18288001"/>
              <a:gd name="connsiteY6196" fmla="*/ 2926089 h 9710532"/>
              <a:gd name="connsiteX6197" fmla="*/ 17866603 w 18288001"/>
              <a:gd name="connsiteY6197" fmla="*/ 2928205 h 9710532"/>
              <a:gd name="connsiteX6198" fmla="*/ 17867383 w 18288001"/>
              <a:gd name="connsiteY6198" fmla="*/ 2928574 h 9710532"/>
              <a:gd name="connsiteX6199" fmla="*/ 17884699 w 18288001"/>
              <a:gd name="connsiteY6199" fmla="*/ 2923981 h 9710532"/>
              <a:gd name="connsiteX6200" fmla="*/ 18255537 w 18288001"/>
              <a:gd name="connsiteY6200" fmla="*/ 2898667 h 9710532"/>
              <a:gd name="connsiteX6201" fmla="*/ 18254477 w 18288001"/>
              <a:gd name="connsiteY6201" fmla="*/ 2904857 h 9710532"/>
              <a:gd name="connsiteX6202" fmla="*/ 18265227 w 18288001"/>
              <a:gd name="connsiteY6202" fmla="*/ 2901607 h 9710532"/>
              <a:gd name="connsiteX6203" fmla="*/ 18255537 w 18288001"/>
              <a:gd name="connsiteY6203" fmla="*/ 2898667 h 9710532"/>
              <a:gd name="connsiteX6204" fmla="*/ 16766239 w 18288001"/>
              <a:gd name="connsiteY6204" fmla="*/ 2873497 h 9710532"/>
              <a:gd name="connsiteX6205" fmla="*/ 16763991 w 18288001"/>
              <a:gd name="connsiteY6205" fmla="*/ 2874177 h 9710532"/>
              <a:gd name="connsiteX6206" fmla="*/ 16777465 w 18288001"/>
              <a:gd name="connsiteY6206" fmla="*/ 2875818 h 9710532"/>
              <a:gd name="connsiteX6207" fmla="*/ 16777759 w 18288001"/>
              <a:gd name="connsiteY6207" fmla="*/ 2875477 h 9710532"/>
              <a:gd name="connsiteX6208" fmla="*/ 16730730 w 18288001"/>
              <a:gd name="connsiteY6208" fmla="*/ 2872496 h 9710532"/>
              <a:gd name="connsiteX6209" fmla="*/ 16719973 w 18288001"/>
              <a:gd name="connsiteY6209" fmla="*/ 2875745 h 9710532"/>
              <a:gd name="connsiteX6210" fmla="*/ 16718963 w 18288001"/>
              <a:gd name="connsiteY6210" fmla="*/ 2876050 h 9710532"/>
              <a:gd name="connsiteX6211" fmla="*/ 16716519 w 18288001"/>
              <a:gd name="connsiteY6211" fmla="*/ 2881208 h 9710532"/>
              <a:gd name="connsiteX6212" fmla="*/ 16722643 w 18288001"/>
              <a:gd name="connsiteY6212" fmla="*/ 2883067 h 9710532"/>
              <a:gd name="connsiteX6213" fmla="*/ 16729191 w 18288001"/>
              <a:gd name="connsiteY6213" fmla="*/ 2877941 h 9710532"/>
              <a:gd name="connsiteX6214" fmla="*/ 16729888 w 18288001"/>
              <a:gd name="connsiteY6214" fmla="*/ 2877396 h 9710532"/>
              <a:gd name="connsiteX6215" fmla="*/ 17594275 w 18288001"/>
              <a:gd name="connsiteY6215" fmla="*/ 2871296 h 9710532"/>
              <a:gd name="connsiteX6216" fmla="*/ 17580233 w 18288001"/>
              <a:gd name="connsiteY6216" fmla="*/ 2871585 h 9710532"/>
              <a:gd name="connsiteX6217" fmla="*/ 17559451 w 18288001"/>
              <a:gd name="connsiteY6217" fmla="*/ 2885232 h 9710532"/>
              <a:gd name="connsiteX6218" fmla="*/ 17579757 w 18288001"/>
              <a:gd name="connsiteY6218" fmla="*/ 2885806 h 9710532"/>
              <a:gd name="connsiteX6219" fmla="*/ 17623893 w 18288001"/>
              <a:gd name="connsiteY6219" fmla="*/ 2895939 h 9710532"/>
              <a:gd name="connsiteX6220" fmla="*/ 17661531 w 18288001"/>
              <a:gd name="connsiteY6220" fmla="*/ 2884561 h 9710532"/>
              <a:gd name="connsiteX6221" fmla="*/ 17626877 w 18288001"/>
              <a:gd name="connsiteY6221" fmla="*/ 2871913 h 9710532"/>
              <a:gd name="connsiteX6222" fmla="*/ 17625813 w 18288001"/>
              <a:gd name="connsiteY6222" fmla="*/ 2875137 h 9710532"/>
              <a:gd name="connsiteX6223" fmla="*/ 17601195 w 18288001"/>
              <a:gd name="connsiteY6223" fmla="*/ 2880141 h 9710532"/>
              <a:gd name="connsiteX6224" fmla="*/ 18034699 w 18288001"/>
              <a:gd name="connsiteY6224" fmla="*/ 2868933 h 9710532"/>
              <a:gd name="connsiteX6225" fmla="*/ 18057393 w 18288001"/>
              <a:gd name="connsiteY6225" fmla="*/ 2879701 h 9710532"/>
              <a:gd name="connsiteX6226" fmla="*/ 18032779 w 18288001"/>
              <a:gd name="connsiteY6226" fmla="*/ 2884705 h 9710532"/>
              <a:gd name="connsiteX6227" fmla="*/ 18017005 w 18288001"/>
              <a:gd name="connsiteY6227" fmla="*/ 2882783 h 9710532"/>
              <a:gd name="connsiteX6228" fmla="*/ 17846989 w 18288001"/>
              <a:gd name="connsiteY6228" fmla="*/ 2866072 h 9710532"/>
              <a:gd name="connsiteX6229" fmla="*/ 17881993 w 18288001"/>
              <a:gd name="connsiteY6229" fmla="*/ 2874337 h 9710532"/>
              <a:gd name="connsiteX6230" fmla="*/ 17841605 w 18288001"/>
              <a:gd name="connsiteY6230" fmla="*/ 2877420 h 9710532"/>
              <a:gd name="connsiteX6231" fmla="*/ 17814485 w 18288001"/>
              <a:gd name="connsiteY6231" fmla="*/ 2870113 h 9710532"/>
              <a:gd name="connsiteX6232" fmla="*/ 17846989 w 18288001"/>
              <a:gd name="connsiteY6232" fmla="*/ 2866072 h 9710532"/>
              <a:gd name="connsiteX6233" fmla="*/ 17027547 w 18288001"/>
              <a:gd name="connsiteY6233" fmla="*/ 2858120 h 9710532"/>
              <a:gd name="connsiteX6234" fmla="*/ 17027383 w 18288001"/>
              <a:gd name="connsiteY6234" fmla="*/ 2858273 h 9710532"/>
              <a:gd name="connsiteX6235" fmla="*/ 17027679 w 18288001"/>
              <a:gd name="connsiteY6235" fmla="*/ 2858288 h 9710532"/>
              <a:gd name="connsiteX6236" fmla="*/ 17712049 w 18288001"/>
              <a:gd name="connsiteY6236" fmla="*/ 2857556 h 9710532"/>
              <a:gd name="connsiteX6237" fmla="*/ 17715299 w 18288001"/>
              <a:gd name="connsiteY6237" fmla="*/ 2868310 h 9710532"/>
              <a:gd name="connsiteX6238" fmla="*/ 17701297 w 18288001"/>
              <a:gd name="connsiteY6238" fmla="*/ 2860805 h 9710532"/>
              <a:gd name="connsiteX6239" fmla="*/ 17712049 w 18288001"/>
              <a:gd name="connsiteY6239" fmla="*/ 2857556 h 9710532"/>
              <a:gd name="connsiteX6240" fmla="*/ 17875605 w 18288001"/>
              <a:gd name="connsiteY6240" fmla="*/ 2855066 h 9710532"/>
              <a:gd name="connsiteX6241" fmla="*/ 17889609 w 18288001"/>
              <a:gd name="connsiteY6241" fmla="*/ 2862570 h 9710532"/>
              <a:gd name="connsiteX6242" fmla="*/ 17878855 w 18288001"/>
              <a:gd name="connsiteY6242" fmla="*/ 2865819 h 9710532"/>
              <a:gd name="connsiteX6243" fmla="*/ 17652083 w 18288001"/>
              <a:gd name="connsiteY6243" fmla="*/ 2854384 h 9710532"/>
              <a:gd name="connsiteX6244" fmla="*/ 17632157 w 18288001"/>
              <a:gd name="connsiteY6244" fmla="*/ 2855904 h 9710532"/>
              <a:gd name="connsiteX6245" fmla="*/ 17631193 w 18288001"/>
              <a:gd name="connsiteY6245" fmla="*/ 2858828 h 9710532"/>
              <a:gd name="connsiteX6246" fmla="*/ 17648029 w 18288001"/>
              <a:gd name="connsiteY6246" fmla="*/ 2859301 h 9710532"/>
              <a:gd name="connsiteX6247" fmla="*/ 18039159 w 18288001"/>
              <a:gd name="connsiteY6247" fmla="*/ 2852576 h 9710532"/>
              <a:gd name="connsiteX6248" fmla="*/ 18053163 w 18288001"/>
              <a:gd name="connsiteY6248" fmla="*/ 2860078 h 9710532"/>
              <a:gd name="connsiteX6249" fmla="*/ 18042407 w 18288001"/>
              <a:gd name="connsiteY6249" fmla="*/ 2863329 h 9710532"/>
              <a:gd name="connsiteX6250" fmla="*/ 17968135 w 18288001"/>
              <a:gd name="connsiteY6250" fmla="*/ 2850569 h 9710532"/>
              <a:gd name="connsiteX6251" fmla="*/ 17982139 w 18288001"/>
              <a:gd name="connsiteY6251" fmla="*/ 2858074 h 9710532"/>
              <a:gd name="connsiteX6252" fmla="*/ 17996141 w 18288001"/>
              <a:gd name="connsiteY6252" fmla="*/ 2865578 h 9710532"/>
              <a:gd name="connsiteX6253" fmla="*/ 17989521 w 18288001"/>
              <a:gd name="connsiteY6253" fmla="*/ 2865899 h 9710532"/>
              <a:gd name="connsiteX6254" fmla="*/ 17994309 w 18288001"/>
              <a:gd name="connsiteY6254" fmla="*/ 2872017 h 9710532"/>
              <a:gd name="connsiteX6255" fmla="*/ 17976619 w 18288001"/>
              <a:gd name="connsiteY6255" fmla="*/ 2885864 h 9710532"/>
              <a:gd name="connsiteX6256" fmla="*/ 17946037 w 18288001"/>
              <a:gd name="connsiteY6256" fmla="*/ 2874138 h 9710532"/>
              <a:gd name="connsiteX6257" fmla="*/ 17952203 w 18288001"/>
              <a:gd name="connsiteY6257" fmla="*/ 2867711 h 9710532"/>
              <a:gd name="connsiteX6258" fmla="*/ 17949879 w 18288001"/>
              <a:gd name="connsiteY6258" fmla="*/ 2867824 h 9710532"/>
              <a:gd name="connsiteX6259" fmla="*/ 17911115 w 18288001"/>
              <a:gd name="connsiteY6259" fmla="*/ 2856069 h 9710532"/>
              <a:gd name="connsiteX6260" fmla="*/ 17946627 w 18288001"/>
              <a:gd name="connsiteY6260" fmla="*/ 2857072 h 9710532"/>
              <a:gd name="connsiteX6261" fmla="*/ 16755506 w 18288001"/>
              <a:gd name="connsiteY6261" fmla="*/ 2846956 h 9710532"/>
              <a:gd name="connsiteX6262" fmla="*/ 16749268 w 18288001"/>
              <a:gd name="connsiteY6262" fmla="*/ 2848224 h 9710532"/>
              <a:gd name="connsiteX6263" fmla="*/ 16749427 w 18288001"/>
              <a:gd name="connsiteY6263" fmla="*/ 2848394 h 9710532"/>
              <a:gd name="connsiteX6264" fmla="*/ 16755138 w 18288001"/>
              <a:gd name="connsiteY6264" fmla="*/ 2849091 h 9710532"/>
              <a:gd name="connsiteX6265" fmla="*/ 17003561 w 18288001"/>
              <a:gd name="connsiteY6265" fmla="*/ 2839343 h 9710532"/>
              <a:gd name="connsiteX6266" fmla="*/ 17010447 w 18288001"/>
              <a:gd name="connsiteY6266" fmla="*/ 2846630 h 9710532"/>
              <a:gd name="connsiteX6267" fmla="*/ 17011531 w 18288001"/>
              <a:gd name="connsiteY6267" fmla="*/ 2840315 h 9710532"/>
              <a:gd name="connsiteX6268" fmla="*/ 16849019 w 18288001"/>
              <a:gd name="connsiteY6268" fmla="*/ 2836741 h 9710532"/>
              <a:gd name="connsiteX6269" fmla="*/ 16838265 w 18288001"/>
              <a:gd name="connsiteY6269" fmla="*/ 2839992 h 9710532"/>
              <a:gd name="connsiteX6270" fmla="*/ 16841515 w 18288001"/>
              <a:gd name="connsiteY6270" fmla="*/ 2850744 h 9710532"/>
              <a:gd name="connsiteX6271" fmla="*/ 16852271 w 18288001"/>
              <a:gd name="connsiteY6271" fmla="*/ 2847493 h 9710532"/>
              <a:gd name="connsiteX6272" fmla="*/ 16849019 w 18288001"/>
              <a:gd name="connsiteY6272" fmla="*/ 2836741 h 9710532"/>
              <a:gd name="connsiteX6273" fmla="*/ 17950841 w 18288001"/>
              <a:gd name="connsiteY6273" fmla="*/ 2834710 h 9710532"/>
              <a:gd name="connsiteX6274" fmla="*/ 17973535 w 18288001"/>
              <a:gd name="connsiteY6274" fmla="*/ 2845478 h 9710532"/>
              <a:gd name="connsiteX6275" fmla="*/ 17948921 w 18288001"/>
              <a:gd name="connsiteY6275" fmla="*/ 2850480 h 9710532"/>
              <a:gd name="connsiteX6276" fmla="*/ 17926223 w 18288001"/>
              <a:gd name="connsiteY6276" fmla="*/ 2839714 h 9710532"/>
              <a:gd name="connsiteX6277" fmla="*/ 17950841 w 18288001"/>
              <a:gd name="connsiteY6277" fmla="*/ 2834710 h 9710532"/>
              <a:gd name="connsiteX6278" fmla="*/ 16965013 w 18288001"/>
              <a:gd name="connsiteY6278" fmla="*/ 2832908 h 9710532"/>
              <a:gd name="connsiteX6279" fmla="*/ 16973439 w 18288001"/>
              <a:gd name="connsiteY6279" fmla="*/ 2843676 h 9710532"/>
              <a:gd name="connsiteX6280" fmla="*/ 16975133 w 18288001"/>
              <a:gd name="connsiteY6280" fmla="*/ 2844478 h 9710532"/>
              <a:gd name="connsiteX6281" fmla="*/ 16977061 w 18288001"/>
              <a:gd name="connsiteY6281" fmla="*/ 2833248 h 9710532"/>
              <a:gd name="connsiteX6282" fmla="*/ 16824261 w 18288001"/>
              <a:gd name="connsiteY6282" fmla="*/ 2832488 h 9710532"/>
              <a:gd name="connsiteX6283" fmla="*/ 16823353 w 18288001"/>
              <a:gd name="connsiteY6283" fmla="*/ 2832763 h 9710532"/>
              <a:gd name="connsiteX6284" fmla="*/ 16822657 w 18288001"/>
              <a:gd name="connsiteY6284" fmla="*/ 2833308 h 9710532"/>
              <a:gd name="connsiteX6285" fmla="*/ 16819269 w 18288001"/>
              <a:gd name="connsiteY6285" fmla="*/ 2833997 h 9710532"/>
              <a:gd name="connsiteX6286" fmla="*/ 16813507 w 18288001"/>
              <a:gd name="connsiteY6286" fmla="*/ 2835738 h 9710532"/>
              <a:gd name="connsiteX6287" fmla="*/ 16816759 w 18288001"/>
              <a:gd name="connsiteY6287" fmla="*/ 2846493 h 9710532"/>
              <a:gd name="connsiteX6288" fmla="*/ 16821045 w 18288001"/>
              <a:gd name="connsiteY6288" fmla="*/ 2845198 h 9710532"/>
              <a:gd name="connsiteX6289" fmla="*/ 16827417 w 18288001"/>
              <a:gd name="connsiteY6289" fmla="*/ 2842926 h 9710532"/>
              <a:gd name="connsiteX6290" fmla="*/ 16949411 w 18288001"/>
              <a:gd name="connsiteY6290" fmla="*/ 2832468 h 9710532"/>
              <a:gd name="connsiteX6291" fmla="*/ 16950745 w 18288001"/>
              <a:gd name="connsiteY6291" fmla="*/ 2832908 h 9710532"/>
              <a:gd name="connsiteX6292" fmla="*/ 16952483 w 18288001"/>
              <a:gd name="connsiteY6292" fmla="*/ 2832555 h 9710532"/>
              <a:gd name="connsiteX6293" fmla="*/ 17009323 w 18288001"/>
              <a:gd name="connsiteY6293" fmla="*/ 2823498 h 9710532"/>
              <a:gd name="connsiteX6294" fmla="*/ 16991315 w 18288001"/>
              <a:gd name="connsiteY6294" fmla="*/ 2831874 h 9710532"/>
              <a:gd name="connsiteX6295" fmla="*/ 16995431 w 18288001"/>
              <a:gd name="connsiteY6295" fmla="*/ 2834080 h 9710532"/>
              <a:gd name="connsiteX6296" fmla="*/ 17006903 w 18288001"/>
              <a:gd name="connsiteY6296" fmla="*/ 2831747 h 9710532"/>
              <a:gd name="connsiteX6297" fmla="*/ 17012003 w 18288001"/>
              <a:gd name="connsiteY6297" fmla="*/ 2832369 h 9710532"/>
              <a:gd name="connsiteX6298" fmla="*/ 18050917 w 18288001"/>
              <a:gd name="connsiteY6298" fmla="*/ 2813815 h 9710532"/>
              <a:gd name="connsiteX6299" fmla="*/ 18054167 w 18288001"/>
              <a:gd name="connsiteY6299" fmla="*/ 2824566 h 9710532"/>
              <a:gd name="connsiteX6300" fmla="*/ 18040159 w 18288001"/>
              <a:gd name="connsiteY6300" fmla="*/ 2817065 h 9710532"/>
              <a:gd name="connsiteX6301" fmla="*/ 17952817 w 18288001"/>
              <a:gd name="connsiteY6301" fmla="*/ 2805453 h 9710532"/>
              <a:gd name="connsiteX6302" fmla="*/ 17955133 w 18288001"/>
              <a:gd name="connsiteY6302" fmla="*/ 2807555 h 9710532"/>
              <a:gd name="connsiteX6303" fmla="*/ 17956759 w 18288001"/>
              <a:gd name="connsiteY6303" fmla="*/ 2812933 h 9710532"/>
              <a:gd name="connsiteX6304" fmla="*/ 17958383 w 18288001"/>
              <a:gd name="connsiteY6304" fmla="*/ 2818310 h 9710532"/>
              <a:gd name="connsiteX6305" fmla="*/ 17969139 w 18288001"/>
              <a:gd name="connsiteY6305" fmla="*/ 2815059 h 9710532"/>
              <a:gd name="connsiteX6306" fmla="*/ 17983139 w 18288001"/>
              <a:gd name="connsiteY6306" fmla="*/ 2822563 h 9710532"/>
              <a:gd name="connsiteX6307" fmla="*/ 17972387 w 18288001"/>
              <a:gd name="connsiteY6307" fmla="*/ 2825812 h 9710532"/>
              <a:gd name="connsiteX6308" fmla="*/ 17950879 w 18288001"/>
              <a:gd name="connsiteY6308" fmla="*/ 2832313 h 9710532"/>
              <a:gd name="connsiteX6309" fmla="*/ 17940127 w 18288001"/>
              <a:gd name="connsiteY6309" fmla="*/ 2835563 h 9710532"/>
              <a:gd name="connsiteX6310" fmla="*/ 17865851 w 18288001"/>
              <a:gd name="connsiteY6310" fmla="*/ 2822806 h 9710532"/>
              <a:gd name="connsiteX6311" fmla="*/ 17922871 w 18288001"/>
              <a:gd name="connsiteY6311" fmla="*/ 2817306 h 9710532"/>
              <a:gd name="connsiteX6312" fmla="*/ 17937377 w 18288001"/>
              <a:gd name="connsiteY6312" fmla="*/ 2807055 h 9710532"/>
              <a:gd name="connsiteX6313" fmla="*/ 17940529 w 18288001"/>
              <a:gd name="connsiteY6313" fmla="*/ 2805707 h 9710532"/>
              <a:gd name="connsiteX6314" fmla="*/ 18083177 w 18288001"/>
              <a:gd name="connsiteY6314" fmla="*/ 2804063 h 9710532"/>
              <a:gd name="connsiteX6315" fmla="*/ 18075671 w 18288001"/>
              <a:gd name="connsiteY6315" fmla="*/ 2818068 h 9710532"/>
              <a:gd name="connsiteX6316" fmla="*/ 18063293 w 18288001"/>
              <a:gd name="connsiteY6316" fmla="*/ 2815941 h 9710532"/>
              <a:gd name="connsiteX6317" fmla="*/ 18072421 w 18288001"/>
              <a:gd name="connsiteY6317" fmla="*/ 2807314 h 9710532"/>
              <a:gd name="connsiteX6318" fmla="*/ 18083177 w 18288001"/>
              <a:gd name="connsiteY6318" fmla="*/ 2804063 h 9710532"/>
              <a:gd name="connsiteX6319" fmla="*/ 17507487 w 18288001"/>
              <a:gd name="connsiteY6319" fmla="*/ 2802022 h 9710532"/>
              <a:gd name="connsiteX6320" fmla="*/ 17496733 w 18288001"/>
              <a:gd name="connsiteY6320" fmla="*/ 2805273 h 9710532"/>
              <a:gd name="connsiteX6321" fmla="*/ 17499983 w 18288001"/>
              <a:gd name="connsiteY6321" fmla="*/ 2816028 h 9710532"/>
              <a:gd name="connsiteX6322" fmla="*/ 17475227 w 18288001"/>
              <a:gd name="connsiteY6322" fmla="*/ 2811775 h 9710532"/>
              <a:gd name="connsiteX6323" fmla="*/ 17459347 w 18288001"/>
              <a:gd name="connsiteY6323" fmla="*/ 2807772 h 9710532"/>
              <a:gd name="connsiteX6324" fmla="*/ 17452801 w 18288001"/>
              <a:gd name="connsiteY6324" fmla="*/ 2808773 h 9710532"/>
              <a:gd name="connsiteX6325" fmla="*/ 17462723 w 18288001"/>
              <a:gd name="connsiteY6325" fmla="*/ 2814087 h 9710532"/>
              <a:gd name="connsiteX6326" fmla="*/ 17471473 w 18288001"/>
              <a:gd name="connsiteY6326" fmla="*/ 2818777 h 9710532"/>
              <a:gd name="connsiteX6327" fmla="*/ 17478477 w 18288001"/>
              <a:gd name="connsiteY6327" fmla="*/ 2822529 h 9710532"/>
              <a:gd name="connsiteX6328" fmla="*/ 17446215 w 18288001"/>
              <a:gd name="connsiteY6328" fmla="*/ 2832280 h 9710532"/>
              <a:gd name="connsiteX6329" fmla="*/ 17423081 w 18288001"/>
              <a:gd name="connsiteY6329" fmla="*/ 2833404 h 9710532"/>
              <a:gd name="connsiteX6330" fmla="*/ 17399951 w 18288001"/>
              <a:gd name="connsiteY6330" fmla="*/ 2834527 h 9710532"/>
              <a:gd name="connsiteX6331" fmla="*/ 17353685 w 18288001"/>
              <a:gd name="connsiteY6331" fmla="*/ 2836775 h 9710532"/>
              <a:gd name="connsiteX6332" fmla="*/ 17311171 w 18288001"/>
              <a:gd name="connsiteY6332" fmla="*/ 2832020 h 9710532"/>
              <a:gd name="connsiteX6333" fmla="*/ 17268655 w 18288001"/>
              <a:gd name="connsiteY6333" fmla="*/ 2827267 h 9710532"/>
              <a:gd name="connsiteX6334" fmla="*/ 17256277 w 18288001"/>
              <a:gd name="connsiteY6334" fmla="*/ 2825140 h 9710532"/>
              <a:gd name="connsiteX6335" fmla="*/ 17222393 w 18288001"/>
              <a:gd name="connsiteY6335" fmla="*/ 2829513 h 9710532"/>
              <a:gd name="connsiteX6336" fmla="*/ 17214031 w 18288001"/>
              <a:gd name="connsiteY6336" fmla="*/ 2829919 h 9710532"/>
              <a:gd name="connsiteX6337" fmla="*/ 17222691 w 18288001"/>
              <a:gd name="connsiteY6337" fmla="*/ 2834030 h 9710532"/>
              <a:gd name="connsiteX6338" fmla="*/ 17247311 w 18288001"/>
              <a:gd name="connsiteY6338" fmla="*/ 2829027 h 9710532"/>
              <a:gd name="connsiteX6339" fmla="*/ 17310395 w 18288001"/>
              <a:gd name="connsiteY6339" fmla="*/ 2836710 h 9710532"/>
              <a:gd name="connsiteX6340" fmla="*/ 17333091 w 18288001"/>
              <a:gd name="connsiteY6340" fmla="*/ 2847480 h 9710532"/>
              <a:gd name="connsiteX6341" fmla="*/ 17357709 w 18288001"/>
              <a:gd name="connsiteY6341" fmla="*/ 2842476 h 9710532"/>
              <a:gd name="connsiteX6342" fmla="*/ 17370015 w 18288001"/>
              <a:gd name="connsiteY6342" fmla="*/ 2839973 h 9710532"/>
              <a:gd name="connsiteX6343" fmla="*/ 17385789 w 18288001"/>
              <a:gd name="connsiteY6343" fmla="*/ 2841894 h 9710532"/>
              <a:gd name="connsiteX6344" fmla="*/ 17426175 w 18288001"/>
              <a:gd name="connsiteY6344" fmla="*/ 2838813 h 9710532"/>
              <a:gd name="connsiteX6345" fmla="*/ 17494641 w 18288001"/>
              <a:gd name="connsiteY6345" fmla="*/ 2835149 h 9710532"/>
              <a:gd name="connsiteX6346" fmla="*/ 17529163 w 18288001"/>
              <a:gd name="connsiteY6346" fmla="*/ 2828134 h 9710532"/>
              <a:gd name="connsiteX6347" fmla="*/ 17513989 w 18288001"/>
              <a:gd name="connsiteY6347" fmla="*/ 2823531 h 9710532"/>
              <a:gd name="connsiteX6348" fmla="*/ 17521491 w 18288001"/>
              <a:gd name="connsiteY6348" fmla="*/ 2809528 h 9710532"/>
              <a:gd name="connsiteX6349" fmla="*/ 17577043 w 18288001"/>
              <a:gd name="connsiteY6349" fmla="*/ 2799180 h 9710532"/>
              <a:gd name="connsiteX6350" fmla="*/ 17570415 w 18288001"/>
              <a:gd name="connsiteY6350" fmla="*/ 2804368 h 9710532"/>
              <a:gd name="connsiteX6351" fmla="*/ 17557103 w 18288001"/>
              <a:gd name="connsiteY6351" fmla="*/ 2807075 h 9710532"/>
              <a:gd name="connsiteX6352" fmla="*/ 17557003 w 18288001"/>
              <a:gd name="connsiteY6352" fmla="*/ 2810530 h 9710532"/>
              <a:gd name="connsiteX6353" fmla="*/ 17571009 w 18288001"/>
              <a:gd name="connsiteY6353" fmla="*/ 2818035 h 9710532"/>
              <a:gd name="connsiteX6354" fmla="*/ 17578509 w 18288001"/>
              <a:gd name="connsiteY6354" fmla="*/ 2804029 h 9710532"/>
              <a:gd name="connsiteX6355" fmla="*/ 18140197 w 18288001"/>
              <a:gd name="connsiteY6355" fmla="*/ 2798566 h 9710532"/>
              <a:gd name="connsiteX6356" fmla="*/ 18152575 w 18288001"/>
              <a:gd name="connsiteY6356" fmla="*/ 2800692 h 9710532"/>
              <a:gd name="connsiteX6357" fmla="*/ 18143443 w 18288001"/>
              <a:gd name="connsiteY6357" fmla="*/ 2809317 h 9710532"/>
              <a:gd name="connsiteX6358" fmla="*/ 18140197 w 18288001"/>
              <a:gd name="connsiteY6358" fmla="*/ 2798566 h 9710532"/>
              <a:gd name="connsiteX6359" fmla="*/ 18067961 w 18288001"/>
              <a:gd name="connsiteY6359" fmla="*/ 2792960 h 9710532"/>
              <a:gd name="connsiteX6360" fmla="*/ 18098541 w 18288001"/>
              <a:gd name="connsiteY6360" fmla="*/ 2804689 h 9710532"/>
              <a:gd name="connsiteX6361" fmla="*/ 18082775 w 18288001"/>
              <a:gd name="connsiteY6361" fmla="*/ 2802767 h 9710532"/>
              <a:gd name="connsiteX6362" fmla="*/ 18051229 w 18288001"/>
              <a:gd name="connsiteY6362" fmla="*/ 2798925 h 9710532"/>
              <a:gd name="connsiteX6363" fmla="*/ 18035459 w 18288001"/>
              <a:gd name="connsiteY6363" fmla="*/ 2797004 h 9710532"/>
              <a:gd name="connsiteX6364" fmla="*/ 18067961 w 18288001"/>
              <a:gd name="connsiteY6364" fmla="*/ 2792960 h 9710532"/>
              <a:gd name="connsiteX6365" fmla="*/ 18161703 w 18288001"/>
              <a:gd name="connsiteY6365" fmla="*/ 2792064 h 9710532"/>
              <a:gd name="connsiteX6366" fmla="*/ 18168703 w 18288001"/>
              <a:gd name="connsiteY6366" fmla="*/ 2795816 h 9710532"/>
              <a:gd name="connsiteX6367" fmla="*/ 18175707 w 18288001"/>
              <a:gd name="connsiteY6367" fmla="*/ 2799567 h 9710532"/>
              <a:gd name="connsiteX6368" fmla="*/ 18164953 w 18288001"/>
              <a:gd name="connsiteY6368" fmla="*/ 2802818 h 9710532"/>
              <a:gd name="connsiteX6369" fmla="*/ 17717741 w 18288001"/>
              <a:gd name="connsiteY6369" fmla="*/ 2786773 h 9710532"/>
              <a:gd name="connsiteX6370" fmla="*/ 17715683 w 18288001"/>
              <a:gd name="connsiteY6370" fmla="*/ 2791911 h 9710532"/>
              <a:gd name="connsiteX6371" fmla="*/ 17717151 w 18288001"/>
              <a:gd name="connsiteY6371" fmla="*/ 2787065 h 9710532"/>
              <a:gd name="connsiteX6372" fmla="*/ 17511741 w 18288001"/>
              <a:gd name="connsiteY6372" fmla="*/ 2777268 h 9710532"/>
              <a:gd name="connsiteX6373" fmla="*/ 17493481 w 18288001"/>
              <a:gd name="connsiteY6373" fmla="*/ 2794521 h 9710532"/>
              <a:gd name="connsiteX6374" fmla="*/ 17509617 w 18288001"/>
              <a:gd name="connsiteY6374" fmla="*/ 2789645 h 9710532"/>
              <a:gd name="connsiteX6375" fmla="*/ 17514991 w 18288001"/>
              <a:gd name="connsiteY6375" fmla="*/ 2788021 h 9710532"/>
              <a:gd name="connsiteX6376" fmla="*/ 17710803 w 18288001"/>
              <a:gd name="connsiteY6376" fmla="*/ 2775780 h 9710532"/>
              <a:gd name="connsiteX6377" fmla="*/ 17705429 w 18288001"/>
              <a:gd name="connsiteY6377" fmla="*/ 2777404 h 9710532"/>
              <a:gd name="connsiteX6378" fmla="*/ 17703301 w 18288001"/>
              <a:gd name="connsiteY6378" fmla="*/ 2789782 h 9710532"/>
              <a:gd name="connsiteX6379" fmla="*/ 17692547 w 18288001"/>
              <a:gd name="connsiteY6379" fmla="*/ 2793033 h 9710532"/>
              <a:gd name="connsiteX6380" fmla="*/ 17653785 w 18288001"/>
              <a:gd name="connsiteY6380" fmla="*/ 2781275 h 9710532"/>
              <a:gd name="connsiteX6381" fmla="*/ 17629029 w 18288001"/>
              <a:gd name="connsiteY6381" fmla="*/ 2777024 h 9710532"/>
              <a:gd name="connsiteX6382" fmla="*/ 17619899 w 18288001"/>
              <a:gd name="connsiteY6382" fmla="*/ 2785652 h 9710532"/>
              <a:gd name="connsiteX6383" fmla="*/ 17632277 w 18288001"/>
              <a:gd name="connsiteY6383" fmla="*/ 2787778 h 9710532"/>
              <a:gd name="connsiteX6384" fmla="*/ 17646285 w 18288001"/>
              <a:gd name="connsiteY6384" fmla="*/ 2795281 h 9710532"/>
              <a:gd name="connsiteX6385" fmla="*/ 17635527 w 18288001"/>
              <a:gd name="connsiteY6385" fmla="*/ 2798532 h 9710532"/>
              <a:gd name="connsiteX6386" fmla="*/ 17615647 w 18288001"/>
              <a:gd name="connsiteY6386" fmla="*/ 2810409 h 9710532"/>
              <a:gd name="connsiteX6387" fmla="*/ 17614025 w 18288001"/>
              <a:gd name="connsiteY6387" fmla="*/ 2805033 h 9710532"/>
              <a:gd name="connsiteX6388" fmla="*/ 17596765 w 18288001"/>
              <a:gd name="connsiteY6388" fmla="*/ 2786775 h 9710532"/>
              <a:gd name="connsiteX6389" fmla="*/ 17592515 w 18288001"/>
              <a:gd name="connsiteY6389" fmla="*/ 2811533 h 9710532"/>
              <a:gd name="connsiteX6390" fmla="*/ 17594517 w 18288001"/>
              <a:gd name="connsiteY6390" fmla="*/ 2818153 h 9710532"/>
              <a:gd name="connsiteX6391" fmla="*/ 17608881 w 18288001"/>
              <a:gd name="connsiteY6391" fmla="*/ 2817056 h 9710532"/>
              <a:gd name="connsiteX6392" fmla="*/ 17617991 w 18288001"/>
              <a:gd name="connsiteY6392" fmla="*/ 2818167 h 9710532"/>
              <a:gd name="connsiteX6393" fmla="*/ 17616865 w 18288001"/>
              <a:gd name="connsiteY6393" fmla="*/ 2814441 h 9710532"/>
              <a:gd name="connsiteX6394" fmla="*/ 17615647 w 18288001"/>
              <a:gd name="connsiteY6394" fmla="*/ 2810409 h 9710532"/>
              <a:gd name="connsiteX6395" fmla="*/ 17622649 w 18288001"/>
              <a:gd name="connsiteY6395" fmla="*/ 2814160 h 9710532"/>
              <a:gd name="connsiteX6396" fmla="*/ 17627533 w 18288001"/>
              <a:gd name="connsiteY6396" fmla="*/ 2819329 h 9710532"/>
              <a:gd name="connsiteX6397" fmla="*/ 17640425 w 18288001"/>
              <a:gd name="connsiteY6397" fmla="*/ 2820898 h 9710532"/>
              <a:gd name="connsiteX6398" fmla="*/ 17647351 w 18288001"/>
              <a:gd name="connsiteY6398" fmla="*/ 2829746 h 9710532"/>
              <a:gd name="connsiteX6399" fmla="*/ 17656197 w 18288001"/>
              <a:gd name="connsiteY6399" fmla="*/ 2822822 h 9710532"/>
              <a:gd name="connsiteX6400" fmla="*/ 17680813 w 18288001"/>
              <a:gd name="connsiteY6400" fmla="*/ 2817818 h 9710532"/>
              <a:gd name="connsiteX6401" fmla="*/ 17683279 w 18288001"/>
              <a:gd name="connsiteY6401" fmla="*/ 2817317 h 9710532"/>
              <a:gd name="connsiteX6402" fmla="*/ 17685045 w 18288001"/>
              <a:gd name="connsiteY6402" fmla="*/ 2807037 h 9710532"/>
              <a:gd name="connsiteX6403" fmla="*/ 17695799 w 18288001"/>
              <a:gd name="connsiteY6403" fmla="*/ 2803786 h 9710532"/>
              <a:gd name="connsiteX6404" fmla="*/ 17698925 w 18288001"/>
              <a:gd name="connsiteY6404" fmla="*/ 2814135 h 9710532"/>
              <a:gd name="connsiteX6405" fmla="*/ 17705429 w 18288001"/>
              <a:gd name="connsiteY6405" fmla="*/ 2812814 h 9710532"/>
              <a:gd name="connsiteX6406" fmla="*/ 17718829 w 18288001"/>
              <a:gd name="connsiteY6406" fmla="*/ 2802324 h 9710532"/>
              <a:gd name="connsiteX6407" fmla="*/ 17717307 w 18288001"/>
              <a:gd name="connsiteY6407" fmla="*/ 2797286 h 9710532"/>
              <a:gd name="connsiteX6408" fmla="*/ 17715683 w 18288001"/>
              <a:gd name="connsiteY6408" fmla="*/ 2791911 h 9710532"/>
              <a:gd name="connsiteX6409" fmla="*/ 17728061 w 18288001"/>
              <a:gd name="connsiteY6409" fmla="*/ 2794036 h 9710532"/>
              <a:gd name="connsiteX6410" fmla="*/ 17735563 w 18288001"/>
              <a:gd name="connsiteY6410" fmla="*/ 2780032 h 9710532"/>
              <a:gd name="connsiteX6411" fmla="*/ 17724811 w 18288001"/>
              <a:gd name="connsiteY6411" fmla="*/ 2783282 h 9710532"/>
              <a:gd name="connsiteX6412" fmla="*/ 17717741 w 18288001"/>
              <a:gd name="connsiteY6412" fmla="*/ 2786773 h 9710532"/>
              <a:gd name="connsiteX6413" fmla="*/ 17719025 w 18288001"/>
              <a:gd name="connsiteY6413" fmla="*/ 2783562 h 9710532"/>
              <a:gd name="connsiteX6414" fmla="*/ 17710803 w 18288001"/>
              <a:gd name="connsiteY6414" fmla="*/ 2775780 h 9710532"/>
              <a:gd name="connsiteX6415" fmla="*/ 17558005 w 18288001"/>
              <a:gd name="connsiteY6415" fmla="*/ 2775018 h 9710532"/>
              <a:gd name="connsiteX6416" fmla="*/ 17557635 w 18288001"/>
              <a:gd name="connsiteY6416" fmla="*/ 2788045 h 9710532"/>
              <a:gd name="connsiteX6417" fmla="*/ 17563491 w 18288001"/>
              <a:gd name="connsiteY6417" fmla="*/ 2795523 h 9710532"/>
              <a:gd name="connsiteX6418" fmla="*/ 17576413 w 18288001"/>
              <a:gd name="connsiteY6418" fmla="*/ 2797096 h 9710532"/>
              <a:gd name="connsiteX6419" fmla="*/ 17572011 w 18288001"/>
              <a:gd name="connsiteY6419" fmla="*/ 2782522 h 9710532"/>
              <a:gd name="connsiteX6420" fmla="*/ 17558005 w 18288001"/>
              <a:gd name="connsiteY6420" fmla="*/ 2775018 h 9710532"/>
              <a:gd name="connsiteX6421" fmla="*/ 18226223 w 18288001"/>
              <a:gd name="connsiteY6421" fmla="*/ 2772562 h 9710532"/>
              <a:gd name="connsiteX6422" fmla="*/ 18286493 w 18288001"/>
              <a:gd name="connsiteY6422" fmla="*/ 2777818 h 9710532"/>
              <a:gd name="connsiteX6423" fmla="*/ 18288001 w 18288001"/>
              <a:gd name="connsiteY6423" fmla="*/ 2777860 h 9710532"/>
              <a:gd name="connsiteX6424" fmla="*/ 18288001 w 18288001"/>
              <a:gd name="connsiteY6424" fmla="*/ 2805661 h 9710532"/>
              <a:gd name="connsiteX6425" fmla="*/ 18282243 w 18288001"/>
              <a:gd name="connsiteY6425" fmla="*/ 2802576 h 9710532"/>
              <a:gd name="connsiteX6426" fmla="*/ 18271487 w 18288001"/>
              <a:gd name="connsiteY6426" fmla="*/ 2805826 h 9710532"/>
              <a:gd name="connsiteX6427" fmla="*/ 18263983 w 18288001"/>
              <a:gd name="connsiteY6427" fmla="*/ 2819831 h 9710532"/>
              <a:gd name="connsiteX6428" fmla="*/ 18256979 w 18288001"/>
              <a:gd name="connsiteY6428" fmla="*/ 2816078 h 9710532"/>
              <a:gd name="connsiteX6429" fmla="*/ 18228473 w 18288001"/>
              <a:gd name="connsiteY6429" fmla="*/ 2818828 h 9710532"/>
              <a:gd name="connsiteX6430" fmla="*/ 18225223 w 18288001"/>
              <a:gd name="connsiteY6430" fmla="*/ 2808073 h 9710532"/>
              <a:gd name="connsiteX6431" fmla="*/ 16911643 w 18288001"/>
              <a:gd name="connsiteY6431" fmla="*/ 2772125 h 9710532"/>
              <a:gd name="connsiteX6432" fmla="*/ 16913695 w 18288001"/>
              <a:gd name="connsiteY6432" fmla="*/ 2778917 h 9710532"/>
              <a:gd name="connsiteX6433" fmla="*/ 16921503 w 18288001"/>
              <a:gd name="connsiteY6433" fmla="*/ 2777329 h 9710532"/>
              <a:gd name="connsiteX6434" fmla="*/ 16940737 w 18288001"/>
              <a:gd name="connsiteY6434" fmla="*/ 2783676 h 9710532"/>
              <a:gd name="connsiteX6435" fmla="*/ 16965353 w 18288001"/>
              <a:gd name="connsiteY6435" fmla="*/ 2778671 h 9710532"/>
              <a:gd name="connsiteX6436" fmla="*/ 17203171 w 18288001"/>
              <a:gd name="connsiteY6436" fmla="*/ 2770775 h 9710532"/>
              <a:gd name="connsiteX6437" fmla="*/ 17195387 w 18288001"/>
              <a:gd name="connsiteY6437" fmla="*/ 2778995 h 9710532"/>
              <a:gd name="connsiteX6438" fmla="*/ 17181385 w 18288001"/>
              <a:gd name="connsiteY6438" fmla="*/ 2771492 h 9710532"/>
              <a:gd name="connsiteX6439" fmla="*/ 17170629 w 18288001"/>
              <a:gd name="connsiteY6439" fmla="*/ 2774742 h 9710532"/>
              <a:gd name="connsiteX6440" fmla="*/ 17157749 w 18288001"/>
              <a:gd name="connsiteY6440" fmla="*/ 2790371 h 9710532"/>
              <a:gd name="connsiteX6441" fmla="*/ 17180379 w 18288001"/>
              <a:gd name="connsiteY6441" fmla="*/ 2807003 h 9710532"/>
              <a:gd name="connsiteX6442" fmla="*/ 17212641 w 18288001"/>
              <a:gd name="connsiteY6442" fmla="*/ 2797252 h 9710532"/>
              <a:gd name="connsiteX6443" fmla="*/ 17211517 w 18288001"/>
              <a:gd name="connsiteY6443" fmla="*/ 2774120 h 9710532"/>
              <a:gd name="connsiteX6444" fmla="*/ 17203171 w 18288001"/>
              <a:gd name="connsiteY6444" fmla="*/ 2770775 h 9710532"/>
              <a:gd name="connsiteX6445" fmla="*/ 16748314 w 18288001"/>
              <a:gd name="connsiteY6445" fmla="*/ 2770234 h 9710532"/>
              <a:gd name="connsiteX6446" fmla="*/ 16730134 w 18288001"/>
              <a:gd name="connsiteY6446" fmla="*/ 2778916 h 9710532"/>
              <a:gd name="connsiteX6447" fmla="*/ 16743989 w 18288001"/>
              <a:gd name="connsiteY6447" fmla="*/ 2780466 h 9710532"/>
              <a:gd name="connsiteX6448" fmla="*/ 16756963 w 18288001"/>
              <a:gd name="connsiteY6448" fmla="*/ 2784864 h 9710532"/>
              <a:gd name="connsiteX6449" fmla="*/ 16765336 w 18288001"/>
              <a:gd name="connsiteY6449" fmla="*/ 2778310 h 9710532"/>
              <a:gd name="connsiteX6450" fmla="*/ 16748314 w 18288001"/>
              <a:gd name="connsiteY6450" fmla="*/ 2770234 h 9710532"/>
              <a:gd name="connsiteX6451" fmla="*/ 17039337 w 18288001"/>
              <a:gd name="connsiteY6451" fmla="*/ 2767482 h 9710532"/>
              <a:gd name="connsiteX6452" fmla="*/ 17031835 w 18288001"/>
              <a:gd name="connsiteY6452" fmla="*/ 2781487 h 9710532"/>
              <a:gd name="connsiteX6453" fmla="*/ 17067345 w 18288001"/>
              <a:gd name="connsiteY6453" fmla="*/ 2782488 h 9710532"/>
              <a:gd name="connsiteX6454" fmla="*/ 17064097 w 18288001"/>
              <a:gd name="connsiteY6454" fmla="*/ 2771734 h 9710532"/>
              <a:gd name="connsiteX6455" fmla="*/ 17047963 w 18288001"/>
              <a:gd name="connsiteY6455" fmla="*/ 2776611 h 9710532"/>
              <a:gd name="connsiteX6456" fmla="*/ 17039337 w 18288001"/>
              <a:gd name="connsiteY6456" fmla="*/ 2767482 h 9710532"/>
              <a:gd name="connsiteX6457" fmla="*/ 17014005 w 18288001"/>
              <a:gd name="connsiteY6457" fmla="*/ 2761329 h 9710532"/>
              <a:gd name="connsiteX6458" fmla="*/ 17012223 w 18288001"/>
              <a:gd name="connsiteY6458" fmla="*/ 2761965 h 9710532"/>
              <a:gd name="connsiteX6459" fmla="*/ 17014579 w 18288001"/>
              <a:gd name="connsiteY6459" fmla="*/ 2763228 h 9710532"/>
              <a:gd name="connsiteX6460" fmla="*/ 17118565 w 18288001"/>
              <a:gd name="connsiteY6460" fmla="*/ 2754176 h 9710532"/>
              <a:gd name="connsiteX6461" fmla="*/ 17117863 w 18288001"/>
              <a:gd name="connsiteY6461" fmla="*/ 2755484 h 9710532"/>
              <a:gd name="connsiteX6462" fmla="*/ 17121111 w 18288001"/>
              <a:gd name="connsiteY6462" fmla="*/ 2766235 h 9710532"/>
              <a:gd name="connsiteX6463" fmla="*/ 17131865 w 18288001"/>
              <a:gd name="connsiteY6463" fmla="*/ 2762986 h 9710532"/>
              <a:gd name="connsiteX6464" fmla="*/ 17134057 w 18288001"/>
              <a:gd name="connsiteY6464" fmla="*/ 2758900 h 9710532"/>
              <a:gd name="connsiteX6465" fmla="*/ 17515995 w 18288001"/>
              <a:gd name="connsiteY6465" fmla="*/ 2752509 h 9710532"/>
              <a:gd name="connsiteX6466" fmla="*/ 17505239 w 18288001"/>
              <a:gd name="connsiteY6466" fmla="*/ 2755759 h 9710532"/>
              <a:gd name="connsiteX6467" fmla="*/ 17494485 w 18288001"/>
              <a:gd name="connsiteY6467" fmla="*/ 2759008 h 9710532"/>
              <a:gd name="connsiteX6468" fmla="*/ 17496111 w 18288001"/>
              <a:gd name="connsiteY6468" fmla="*/ 2764384 h 9710532"/>
              <a:gd name="connsiteX6469" fmla="*/ 17505239 w 18288001"/>
              <a:gd name="connsiteY6469" fmla="*/ 2755759 h 9710532"/>
              <a:gd name="connsiteX6470" fmla="*/ 17508489 w 18288001"/>
              <a:gd name="connsiteY6470" fmla="*/ 2766512 h 9710532"/>
              <a:gd name="connsiteX6471" fmla="*/ 17529997 w 18288001"/>
              <a:gd name="connsiteY6471" fmla="*/ 2760011 h 9710532"/>
              <a:gd name="connsiteX6472" fmla="*/ 17554757 w 18288001"/>
              <a:gd name="connsiteY6472" fmla="*/ 2764266 h 9710532"/>
              <a:gd name="connsiteX6473" fmla="*/ 17579513 w 18288001"/>
              <a:gd name="connsiteY6473" fmla="*/ 2768517 h 9710532"/>
              <a:gd name="connsiteX6474" fmla="*/ 17576263 w 18288001"/>
              <a:gd name="connsiteY6474" fmla="*/ 2757765 h 9710532"/>
              <a:gd name="connsiteX6475" fmla="*/ 17553131 w 18288001"/>
              <a:gd name="connsiteY6475" fmla="*/ 2758886 h 9710532"/>
              <a:gd name="connsiteX6476" fmla="*/ 17529997 w 18288001"/>
              <a:gd name="connsiteY6476" fmla="*/ 2760011 h 9710532"/>
              <a:gd name="connsiteX6477" fmla="*/ 17517619 w 18288001"/>
              <a:gd name="connsiteY6477" fmla="*/ 2757884 h 9710532"/>
              <a:gd name="connsiteX6478" fmla="*/ 17515995 w 18288001"/>
              <a:gd name="connsiteY6478" fmla="*/ 2752509 h 9710532"/>
              <a:gd name="connsiteX6479" fmla="*/ 17277797 w 18288001"/>
              <a:gd name="connsiteY6479" fmla="*/ 2751054 h 9710532"/>
              <a:gd name="connsiteX6480" fmla="*/ 17272689 w 18288001"/>
              <a:gd name="connsiteY6480" fmla="*/ 2752092 h 9710532"/>
              <a:gd name="connsiteX6481" fmla="*/ 17263843 w 18288001"/>
              <a:gd name="connsiteY6481" fmla="*/ 2759018 h 9710532"/>
              <a:gd name="connsiteX6482" fmla="*/ 17260389 w 18288001"/>
              <a:gd name="connsiteY6482" fmla="*/ 2758596 h 9710532"/>
              <a:gd name="connsiteX6483" fmla="*/ 17259909 w 18288001"/>
              <a:gd name="connsiteY6483" fmla="*/ 2759493 h 9710532"/>
              <a:gd name="connsiteX6484" fmla="*/ 17263159 w 18288001"/>
              <a:gd name="connsiteY6484" fmla="*/ 2770247 h 9710532"/>
              <a:gd name="connsiteX6485" fmla="*/ 17273911 w 18288001"/>
              <a:gd name="connsiteY6485" fmla="*/ 2766998 h 9710532"/>
              <a:gd name="connsiteX6486" fmla="*/ 17295419 w 18288001"/>
              <a:gd name="connsiteY6486" fmla="*/ 2760496 h 9710532"/>
              <a:gd name="connsiteX6487" fmla="*/ 17281417 w 18288001"/>
              <a:gd name="connsiteY6487" fmla="*/ 2752993 h 9710532"/>
              <a:gd name="connsiteX6488" fmla="*/ 17327681 w 18288001"/>
              <a:gd name="connsiteY6488" fmla="*/ 2750746 h 9710532"/>
              <a:gd name="connsiteX6489" fmla="*/ 17306173 w 18288001"/>
              <a:gd name="connsiteY6489" fmla="*/ 2757245 h 9710532"/>
              <a:gd name="connsiteX6490" fmla="*/ 17312673 w 18288001"/>
              <a:gd name="connsiteY6490" fmla="*/ 2778754 h 9710532"/>
              <a:gd name="connsiteX6491" fmla="*/ 17383699 w 18288001"/>
              <a:gd name="connsiteY6491" fmla="*/ 2780759 h 9710532"/>
              <a:gd name="connsiteX6492" fmla="*/ 17401955 w 18288001"/>
              <a:gd name="connsiteY6492" fmla="*/ 2763504 h 9710532"/>
              <a:gd name="connsiteX6493" fmla="*/ 17415959 w 18288001"/>
              <a:gd name="connsiteY6493" fmla="*/ 2771006 h 9710532"/>
              <a:gd name="connsiteX6494" fmla="*/ 17437465 w 18288001"/>
              <a:gd name="connsiteY6494" fmla="*/ 2764506 h 9710532"/>
              <a:gd name="connsiteX6495" fmla="*/ 17377199 w 18288001"/>
              <a:gd name="connsiteY6495" fmla="*/ 2759251 h 9710532"/>
              <a:gd name="connsiteX6496" fmla="*/ 17366443 w 18288001"/>
              <a:gd name="connsiteY6496" fmla="*/ 2762501 h 9710532"/>
              <a:gd name="connsiteX6497" fmla="*/ 17354065 w 18288001"/>
              <a:gd name="connsiteY6497" fmla="*/ 2760375 h 9710532"/>
              <a:gd name="connsiteX6498" fmla="*/ 17363193 w 18288001"/>
              <a:gd name="connsiteY6498" fmla="*/ 2751747 h 9710532"/>
              <a:gd name="connsiteX6499" fmla="*/ 17329035 w 18288001"/>
              <a:gd name="connsiteY6499" fmla="*/ 2750783 h 9710532"/>
              <a:gd name="connsiteX6500" fmla="*/ 17328847 w 18288001"/>
              <a:gd name="connsiteY6500" fmla="*/ 2750931 h 9710532"/>
              <a:gd name="connsiteX6501" fmla="*/ 17328723 w 18288001"/>
              <a:gd name="connsiteY6501" fmla="*/ 2750775 h 9710532"/>
              <a:gd name="connsiteX6502" fmla="*/ 18088431 w 18288001"/>
              <a:gd name="connsiteY6502" fmla="*/ 2743793 h 9710532"/>
              <a:gd name="connsiteX6503" fmla="*/ 18091681 w 18288001"/>
              <a:gd name="connsiteY6503" fmla="*/ 2754548 h 9710532"/>
              <a:gd name="connsiteX6504" fmla="*/ 18080929 w 18288001"/>
              <a:gd name="connsiteY6504" fmla="*/ 2757798 h 9710532"/>
              <a:gd name="connsiteX6505" fmla="*/ 16762699 w 18288001"/>
              <a:gd name="connsiteY6505" fmla="*/ 2740124 h 9710532"/>
              <a:gd name="connsiteX6506" fmla="*/ 16767258 w 18288001"/>
              <a:gd name="connsiteY6506" fmla="*/ 2762539 h 9710532"/>
              <a:gd name="connsiteX6507" fmla="*/ 16786489 w 18288001"/>
              <a:gd name="connsiteY6507" fmla="*/ 2768884 h 9710532"/>
              <a:gd name="connsiteX6508" fmla="*/ 16800721 w 18288001"/>
              <a:gd name="connsiteY6508" fmla="*/ 2750611 h 9710532"/>
              <a:gd name="connsiteX6509" fmla="*/ 16805755 w 18288001"/>
              <a:gd name="connsiteY6509" fmla="*/ 2746671 h 9710532"/>
              <a:gd name="connsiteX6510" fmla="*/ 16798259 w 18288001"/>
              <a:gd name="connsiteY6510" fmla="*/ 2746458 h 9710532"/>
              <a:gd name="connsiteX6511" fmla="*/ 16778877 w 18288001"/>
              <a:gd name="connsiteY6511" fmla="*/ 2740581 h 9710532"/>
              <a:gd name="connsiteX6512" fmla="*/ 16865529 w 18288001"/>
              <a:gd name="connsiteY6512" fmla="*/ 2737439 h 9710532"/>
              <a:gd name="connsiteX6513" fmla="*/ 16849493 w 18288001"/>
              <a:gd name="connsiteY6513" fmla="*/ 2740698 h 9710532"/>
              <a:gd name="connsiteX6514" fmla="*/ 16844523 w 18288001"/>
              <a:gd name="connsiteY6514" fmla="*/ 2744210 h 9710532"/>
              <a:gd name="connsiteX6515" fmla="*/ 16829901 w 18288001"/>
              <a:gd name="connsiteY6515" fmla="*/ 2748630 h 9710532"/>
              <a:gd name="connsiteX6516" fmla="*/ 16840147 w 18288001"/>
              <a:gd name="connsiteY6516" fmla="*/ 2755415 h 9710532"/>
              <a:gd name="connsiteX6517" fmla="*/ 16856881 w 18288001"/>
              <a:gd name="connsiteY6517" fmla="*/ 2749451 h 9710532"/>
              <a:gd name="connsiteX6518" fmla="*/ 16869503 w 18288001"/>
              <a:gd name="connsiteY6518" fmla="*/ 2739569 h 9710532"/>
              <a:gd name="connsiteX6519" fmla="*/ 16866033 w 18288001"/>
              <a:gd name="connsiteY6519" fmla="*/ 2737709 h 9710532"/>
              <a:gd name="connsiteX6520" fmla="*/ 18106687 w 18288001"/>
              <a:gd name="connsiteY6520" fmla="*/ 2726540 h 9710532"/>
              <a:gd name="connsiteX6521" fmla="*/ 18131447 w 18288001"/>
              <a:gd name="connsiteY6521" fmla="*/ 2730791 h 9710532"/>
              <a:gd name="connsiteX6522" fmla="*/ 18109939 w 18288001"/>
              <a:gd name="connsiteY6522" fmla="*/ 2737292 h 9710532"/>
              <a:gd name="connsiteX6523" fmla="*/ 18272369 w 18288001"/>
              <a:gd name="connsiteY6523" fmla="*/ 2711669 h 9710532"/>
              <a:gd name="connsiteX6524" fmla="*/ 18270243 w 18288001"/>
              <a:gd name="connsiteY6524" fmla="*/ 2724050 h 9710532"/>
              <a:gd name="connsiteX6525" fmla="*/ 18273995 w 18288001"/>
              <a:gd name="connsiteY6525" fmla="*/ 2717047 h 9710532"/>
              <a:gd name="connsiteX6526" fmla="*/ 18272369 w 18288001"/>
              <a:gd name="connsiteY6526" fmla="*/ 2711669 h 9710532"/>
              <a:gd name="connsiteX6527" fmla="*/ 17925879 w 18288001"/>
              <a:gd name="connsiteY6527" fmla="*/ 2710773 h 9710532"/>
              <a:gd name="connsiteX6528" fmla="*/ 17915125 w 18288001"/>
              <a:gd name="connsiteY6528" fmla="*/ 2714022 h 9710532"/>
              <a:gd name="connsiteX6529" fmla="*/ 17918377 w 18288001"/>
              <a:gd name="connsiteY6529" fmla="*/ 2724776 h 9710532"/>
              <a:gd name="connsiteX6530" fmla="*/ 17783833 w 18288001"/>
              <a:gd name="connsiteY6530" fmla="*/ 2706762 h 9710532"/>
              <a:gd name="connsiteX6531" fmla="*/ 17797839 w 18288001"/>
              <a:gd name="connsiteY6531" fmla="*/ 2714263 h 9710532"/>
              <a:gd name="connsiteX6532" fmla="*/ 17811843 w 18288001"/>
              <a:gd name="connsiteY6532" fmla="*/ 2721768 h 9710532"/>
              <a:gd name="connsiteX6533" fmla="*/ 17807591 w 18288001"/>
              <a:gd name="connsiteY6533" fmla="*/ 2746527 h 9710532"/>
              <a:gd name="connsiteX6534" fmla="*/ 17782829 w 18288001"/>
              <a:gd name="connsiteY6534" fmla="*/ 2742272 h 9710532"/>
              <a:gd name="connsiteX6535" fmla="*/ 17747323 w 18288001"/>
              <a:gd name="connsiteY6535" fmla="*/ 2741271 h 9710532"/>
              <a:gd name="connsiteX6536" fmla="*/ 17736565 w 18288001"/>
              <a:gd name="connsiteY6536" fmla="*/ 2744521 h 9710532"/>
              <a:gd name="connsiteX6537" fmla="*/ 17718313 w 18288001"/>
              <a:gd name="connsiteY6537" fmla="*/ 2761774 h 9710532"/>
              <a:gd name="connsiteX6538" fmla="*/ 17757071 w 18288001"/>
              <a:gd name="connsiteY6538" fmla="*/ 2773531 h 9710532"/>
              <a:gd name="connsiteX6539" fmla="*/ 17771075 w 18288001"/>
              <a:gd name="connsiteY6539" fmla="*/ 2781035 h 9710532"/>
              <a:gd name="connsiteX6540" fmla="*/ 17785081 w 18288001"/>
              <a:gd name="connsiteY6540" fmla="*/ 2788537 h 9710532"/>
              <a:gd name="connsiteX6541" fmla="*/ 17790927 w 18288001"/>
              <a:gd name="connsiteY6541" fmla="*/ 2791672 h 9710532"/>
              <a:gd name="connsiteX6542" fmla="*/ 17821591 w 18288001"/>
              <a:gd name="connsiteY6542" fmla="*/ 2778951 h 9710532"/>
              <a:gd name="connsiteX6543" fmla="*/ 17824607 w 18288001"/>
              <a:gd name="connsiteY6543" fmla="*/ 2776591 h 9710532"/>
              <a:gd name="connsiteX6544" fmla="*/ 17785081 w 18288001"/>
              <a:gd name="connsiteY6544" fmla="*/ 2788537 h 9710532"/>
              <a:gd name="connsiteX6545" fmla="*/ 17785579 w 18288001"/>
              <a:gd name="connsiteY6545" fmla="*/ 2770782 h 9710532"/>
              <a:gd name="connsiteX6546" fmla="*/ 17791489 w 18288001"/>
              <a:gd name="connsiteY6546" fmla="*/ 2766062 h 9710532"/>
              <a:gd name="connsiteX6547" fmla="*/ 17801713 w 18288001"/>
              <a:gd name="connsiteY6547" fmla="*/ 2765908 h 9710532"/>
              <a:gd name="connsiteX6548" fmla="*/ 17814089 w 18288001"/>
              <a:gd name="connsiteY6548" fmla="*/ 2768032 h 9710532"/>
              <a:gd name="connsiteX6549" fmla="*/ 17833457 w 18288001"/>
              <a:gd name="connsiteY6549" fmla="*/ 2766579 h 9710532"/>
              <a:gd name="connsiteX6550" fmla="*/ 17837755 w 18288001"/>
              <a:gd name="connsiteY6550" fmla="*/ 2763815 h 9710532"/>
              <a:gd name="connsiteX6551" fmla="*/ 17838045 w 18288001"/>
              <a:gd name="connsiteY6551" fmla="*/ 2766069 h 9710532"/>
              <a:gd name="connsiteX6552" fmla="*/ 17839283 w 18288001"/>
              <a:gd name="connsiteY6552" fmla="*/ 2765101 h 9710532"/>
              <a:gd name="connsiteX6553" fmla="*/ 17840233 w 18288001"/>
              <a:gd name="connsiteY6553" fmla="*/ 2762220 h 9710532"/>
              <a:gd name="connsiteX6554" fmla="*/ 17837755 w 18288001"/>
              <a:gd name="connsiteY6554" fmla="*/ 2763815 h 9710532"/>
              <a:gd name="connsiteX6555" fmla="*/ 17840973 w 18288001"/>
              <a:gd name="connsiteY6555" fmla="*/ 2759907 h 9710532"/>
              <a:gd name="connsiteX6556" fmla="*/ 17841001 w 18288001"/>
              <a:gd name="connsiteY6556" fmla="*/ 2759893 h 9710532"/>
              <a:gd name="connsiteX6557" fmla="*/ 17842457 w 18288001"/>
              <a:gd name="connsiteY6557" fmla="*/ 2755484 h 9710532"/>
              <a:gd name="connsiteX6558" fmla="*/ 17846015 w 18288001"/>
              <a:gd name="connsiteY6558" fmla="*/ 2757172 h 9710532"/>
              <a:gd name="connsiteX6559" fmla="*/ 17836601 w 18288001"/>
              <a:gd name="connsiteY6559" fmla="*/ 2726021 h 9710532"/>
              <a:gd name="connsiteX6560" fmla="*/ 17833351 w 18288001"/>
              <a:gd name="connsiteY6560" fmla="*/ 2715268 h 9710532"/>
              <a:gd name="connsiteX6561" fmla="*/ 17308179 w 18288001"/>
              <a:gd name="connsiteY6561" fmla="*/ 2686222 h 9710532"/>
              <a:gd name="connsiteX6562" fmla="*/ 17322185 w 18288001"/>
              <a:gd name="connsiteY6562" fmla="*/ 2693726 h 9710532"/>
              <a:gd name="connsiteX6563" fmla="*/ 17332937 w 18288001"/>
              <a:gd name="connsiteY6563" fmla="*/ 2690475 h 9710532"/>
              <a:gd name="connsiteX6564" fmla="*/ 17308179 w 18288001"/>
              <a:gd name="connsiteY6564" fmla="*/ 2686222 h 9710532"/>
              <a:gd name="connsiteX6565" fmla="*/ 17252223 w 18288001"/>
              <a:gd name="connsiteY6565" fmla="*/ 2685530 h 9710532"/>
              <a:gd name="connsiteX6566" fmla="*/ 17251159 w 18288001"/>
              <a:gd name="connsiteY6566" fmla="*/ 2691721 h 9710532"/>
              <a:gd name="connsiteX6567" fmla="*/ 17259787 w 18288001"/>
              <a:gd name="connsiteY6567" fmla="*/ 2700848 h 9710532"/>
              <a:gd name="connsiteX6568" fmla="*/ 17261915 w 18288001"/>
              <a:gd name="connsiteY6568" fmla="*/ 2688471 h 9710532"/>
              <a:gd name="connsiteX6569" fmla="*/ 17252223 w 18288001"/>
              <a:gd name="connsiteY6569" fmla="*/ 2685530 h 9710532"/>
              <a:gd name="connsiteX6570" fmla="*/ 17294175 w 18288001"/>
              <a:gd name="connsiteY6570" fmla="*/ 2678720 h 9710532"/>
              <a:gd name="connsiteX6571" fmla="*/ 17283423 w 18288001"/>
              <a:gd name="connsiteY6571" fmla="*/ 2681969 h 9710532"/>
              <a:gd name="connsiteX6572" fmla="*/ 17297427 w 18288001"/>
              <a:gd name="connsiteY6572" fmla="*/ 2689474 h 9710532"/>
              <a:gd name="connsiteX6573" fmla="*/ 17294175 w 18288001"/>
              <a:gd name="connsiteY6573" fmla="*/ 2678720 h 9710532"/>
              <a:gd name="connsiteX6574" fmla="*/ 17129589 w 18288001"/>
              <a:gd name="connsiteY6574" fmla="*/ 2678642 h 9710532"/>
              <a:gd name="connsiteX6575" fmla="*/ 17128061 w 18288001"/>
              <a:gd name="connsiteY6575" fmla="*/ 2679838 h 9710532"/>
              <a:gd name="connsiteX6576" fmla="*/ 17130621 w 18288001"/>
              <a:gd name="connsiteY6576" fmla="*/ 2681208 h 9710532"/>
              <a:gd name="connsiteX6577" fmla="*/ 17129857 w 18288001"/>
              <a:gd name="connsiteY6577" fmla="*/ 2678673 h 9710532"/>
              <a:gd name="connsiteX6578" fmla="*/ 17503993 w 18288001"/>
              <a:gd name="connsiteY6578" fmla="*/ 2673982 h 9710532"/>
              <a:gd name="connsiteX6579" fmla="*/ 17507245 w 18288001"/>
              <a:gd name="connsiteY6579" fmla="*/ 2684735 h 9710532"/>
              <a:gd name="connsiteX6580" fmla="*/ 17518001 w 18288001"/>
              <a:gd name="connsiteY6580" fmla="*/ 2681484 h 9710532"/>
              <a:gd name="connsiteX6581" fmla="*/ 17503993 w 18288001"/>
              <a:gd name="connsiteY6581" fmla="*/ 2673982 h 9710532"/>
              <a:gd name="connsiteX6582" fmla="*/ 17937635 w 18288001"/>
              <a:gd name="connsiteY6582" fmla="*/ 2672011 h 9710532"/>
              <a:gd name="connsiteX6583" fmla="*/ 17930133 w 18288001"/>
              <a:gd name="connsiteY6583" fmla="*/ 2686014 h 9710532"/>
              <a:gd name="connsiteX6584" fmla="*/ 17940885 w 18288001"/>
              <a:gd name="connsiteY6584" fmla="*/ 2682765 h 9710532"/>
              <a:gd name="connsiteX6585" fmla="*/ 17937635 w 18288001"/>
              <a:gd name="connsiteY6585" fmla="*/ 2672011 h 9710532"/>
              <a:gd name="connsiteX6586" fmla="*/ 17127371 w 18288001"/>
              <a:gd name="connsiteY6586" fmla="*/ 2670456 h 9710532"/>
              <a:gd name="connsiteX6587" fmla="*/ 17125859 w 18288001"/>
              <a:gd name="connsiteY6587" fmla="*/ 2673280 h 9710532"/>
              <a:gd name="connsiteX6588" fmla="*/ 17128139 w 18288001"/>
              <a:gd name="connsiteY6588" fmla="*/ 2672996 h 9710532"/>
              <a:gd name="connsiteX6589" fmla="*/ 17717563 w 18288001"/>
              <a:gd name="connsiteY6589" fmla="*/ 2662241 h 9710532"/>
              <a:gd name="connsiteX6590" fmla="*/ 17703059 w 18288001"/>
              <a:gd name="connsiteY6590" fmla="*/ 2672494 h 9710532"/>
              <a:gd name="connsiteX6591" fmla="*/ 17678299 w 18288001"/>
              <a:gd name="connsiteY6591" fmla="*/ 2668243 h 9710532"/>
              <a:gd name="connsiteX6592" fmla="*/ 17660045 w 18288001"/>
              <a:gd name="connsiteY6592" fmla="*/ 2685497 h 9710532"/>
              <a:gd name="connsiteX6593" fmla="*/ 17663297 w 18288001"/>
              <a:gd name="connsiteY6593" fmla="*/ 2696249 h 9710532"/>
              <a:gd name="connsiteX6594" fmla="*/ 17697179 w 18288001"/>
              <a:gd name="connsiteY6594" fmla="*/ 2691876 h 9710532"/>
              <a:gd name="connsiteX6595" fmla="*/ 17720315 w 18288001"/>
              <a:gd name="connsiteY6595" fmla="*/ 2690753 h 9710532"/>
              <a:gd name="connsiteX6596" fmla="*/ 17741821 w 18288001"/>
              <a:gd name="connsiteY6596" fmla="*/ 2684252 h 9710532"/>
              <a:gd name="connsiteX6597" fmla="*/ 17738571 w 18288001"/>
              <a:gd name="connsiteY6597" fmla="*/ 2673497 h 9710532"/>
              <a:gd name="connsiteX6598" fmla="*/ 17735321 w 18288001"/>
              <a:gd name="connsiteY6598" fmla="*/ 2662744 h 9710532"/>
              <a:gd name="connsiteX6599" fmla="*/ 17717563 w 18288001"/>
              <a:gd name="connsiteY6599" fmla="*/ 2662241 h 9710532"/>
              <a:gd name="connsiteX6600" fmla="*/ 18223149 w 18288001"/>
              <a:gd name="connsiteY6600" fmla="*/ 2635811 h 9710532"/>
              <a:gd name="connsiteX6601" fmla="*/ 18230075 w 18288001"/>
              <a:gd name="connsiteY6601" fmla="*/ 2644657 h 9710532"/>
              <a:gd name="connsiteX6602" fmla="*/ 18222191 w 18288001"/>
              <a:gd name="connsiteY6602" fmla="*/ 2643696 h 9710532"/>
              <a:gd name="connsiteX6603" fmla="*/ 18223149 w 18288001"/>
              <a:gd name="connsiteY6603" fmla="*/ 2635811 h 9710532"/>
              <a:gd name="connsiteX6604" fmla="*/ 17552579 w 18288001"/>
              <a:gd name="connsiteY6604" fmla="*/ 2621155 h 9710532"/>
              <a:gd name="connsiteX6605" fmla="*/ 17537259 w 18288001"/>
              <a:gd name="connsiteY6605" fmla="*/ 2628720 h 9710532"/>
              <a:gd name="connsiteX6606" fmla="*/ 17521129 w 18288001"/>
              <a:gd name="connsiteY6606" fmla="*/ 2633595 h 9710532"/>
              <a:gd name="connsiteX6607" fmla="*/ 17512781 w 18288001"/>
              <a:gd name="connsiteY6607" fmla="*/ 2630249 h 9710532"/>
              <a:gd name="connsiteX6608" fmla="*/ 17504997 w 18288001"/>
              <a:gd name="connsiteY6608" fmla="*/ 2638471 h 9710532"/>
              <a:gd name="connsiteX6609" fmla="*/ 17526003 w 18288001"/>
              <a:gd name="connsiteY6609" fmla="*/ 2649725 h 9710532"/>
              <a:gd name="connsiteX6610" fmla="*/ 17576019 w 18288001"/>
              <a:gd name="connsiteY6610" fmla="*/ 2640477 h 9710532"/>
              <a:gd name="connsiteX6611" fmla="*/ 17562019 w 18288001"/>
              <a:gd name="connsiteY6611" fmla="*/ 2632973 h 9710532"/>
              <a:gd name="connsiteX6612" fmla="*/ 17552579 w 18288001"/>
              <a:gd name="connsiteY6612" fmla="*/ 2621155 h 9710532"/>
              <a:gd name="connsiteX6613" fmla="*/ 17370453 w 18288001"/>
              <a:gd name="connsiteY6613" fmla="*/ 2620455 h 9710532"/>
              <a:gd name="connsiteX6614" fmla="*/ 17359701 w 18288001"/>
              <a:gd name="connsiteY6614" fmla="*/ 2623706 h 9710532"/>
              <a:gd name="connsiteX6615" fmla="*/ 17373703 w 18288001"/>
              <a:gd name="connsiteY6615" fmla="*/ 2631210 h 9710532"/>
              <a:gd name="connsiteX6616" fmla="*/ 17310185 w 18288001"/>
              <a:gd name="connsiteY6616" fmla="*/ 2615199 h 9710532"/>
              <a:gd name="connsiteX6617" fmla="*/ 17299435 w 18288001"/>
              <a:gd name="connsiteY6617" fmla="*/ 2618450 h 9710532"/>
              <a:gd name="connsiteX6618" fmla="*/ 17302681 w 18288001"/>
              <a:gd name="connsiteY6618" fmla="*/ 2629204 h 9710532"/>
              <a:gd name="connsiteX6619" fmla="*/ 17310185 w 18288001"/>
              <a:gd name="connsiteY6619" fmla="*/ 2615199 h 9710532"/>
              <a:gd name="connsiteX6620" fmla="*/ 17132501 w 18288001"/>
              <a:gd name="connsiteY6620" fmla="*/ 2614623 h 9710532"/>
              <a:gd name="connsiteX6621" fmla="*/ 17128875 w 18288001"/>
              <a:gd name="connsiteY6621" fmla="*/ 2617190 h 9710532"/>
              <a:gd name="connsiteX6622" fmla="*/ 17125123 w 18288001"/>
              <a:gd name="connsiteY6622" fmla="*/ 2624189 h 9710532"/>
              <a:gd name="connsiteX6623" fmla="*/ 17135877 w 18288001"/>
              <a:gd name="connsiteY6623" fmla="*/ 2620939 h 9710532"/>
              <a:gd name="connsiteX6624" fmla="*/ 17132501 w 18288001"/>
              <a:gd name="connsiteY6624" fmla="*/ 2614623 h 9710532"/>
              <a:gd name="connsiteX6625" fmla="*/ 18039331 w 18288001"/>
              <a:gd name="connsiteY6625" fmla="*/ 2610465 h 9710532"/>
              <a:gd name="connsiteX6626" fmla="*/ 18049427 w 18288001"/>
              <a:gd name="connsiteY6626" fmla="*/ 2614750 h 9710532"/>
              <a:gd name="connsiteX6627" fmla="*/ 18052679 w 18288001"/>
              <a:gd name="connsiteY6627" fmla="*/ 2625503 h 9710532"/>
              <a:gd name="connsiteX6628" fmla="*/ 18055927 w 18288001"/>
              <a:gd name="connsiteY6628" fmla="*/ 2636256 h 9710532"/>
              <a:gd name="connsiteX6629" fmla="*/ 18059181 w 18288001"/>
              <a:gd name="connsiteY6629" fmla="*/ 2647010 h 9710532"/>
              <a:gd name="connsiteX6630" fmla="*/ 18026915 w 18288001"/>
              <a:gd name="connsiteY6630" fmla="*/ 2656762 h 9710532"/>
              <a:gd name="connsiteX6631" fmla="*/ 18023667 w 18288001"/>
              <a:gd name="connsiteY6631" fmla="*/ 2646006 h 9710532"/>
              <a:gd name="connsiteX6632" fmla="*/ 18039799 w 18288001"/>
              <a:gd name="connsiteY6632" fmla="*/ 2641132 h 9710532"/>
              <a:gd name="connsiteX6633" fmla="*/ 18045175 w 18288001"/>
              <a:gd name="connsiteY6633" fmla="*/ 2639505 h 9710532"/>
              <a:gd name="connsiteX6634" fmla="*/ 18041925 w 18288001"/>
              <a:gd name="connsiteY6634" fmla="*/ 2628752 h 9710532"/>
              <a:gd name="connsiteX6635" fmla="*/ 18038675 w 18288001"/>
              <a:gd name="connsiteY6635" fmla="*/ 2618000 h 9710532"/>
              <a:gd name="connsiteX6636" fmla="*/ 18037047 w 18288001"/>
              <a:gd name="connsiteY6636" fmla="*/ 2612621 h 9710532"/>
              <a:gd name="connsiteX6637" fmla="*/ 18039331 w 18288001"/>
              <a:gd name="connsiteY6637" fmla="*/ 2610465 h 9710532"/>
              <a:gd name="connsiteX6638" fmla="*/ 17953649 w 18288001"/>
              <a:gd name="connsiteY6638" fmla="*/ 2608490 h 9710532"/>
              <a:gd name="connsiteX6639" fmla="*/ 17956897 w 18288001"/>
              <a:gd name="connsiteY6639" fmla="*/ 2619245 h 9710532"/>
              <a:gd name="connsiteX6640" fmla="*/ 17942891 w 18288001"/>
              <a:gd name="connsiteY6640" fmla="*/ 2611741 h 9710532"/>
              <a:gd name="connsiteX6641" fmla="*/ 18280753 w 18288001"/>
              <a:gd name="connsiteY6641" fmla="*/ 2603511 h 9710532"/>
              <a:gd name="connsiteX6642" fmla="*/ 18288001 w 18288001"/>
              <a:gd name="connsiteY6642" fmla="*/ 2603715 h 9710532"/>
              <a:gd name="connsiteX6643" fmla="*/ 18288001 w 18288001"/>
              <a:gd name="connsiteY6643" fmla="*/ 2613054 h 9710532"/>
              <a:gd name="connsiteX6644" fmla="*/ 18284005 w 18288001"/>
              <a:gd name="connsiteY6644" fmla="*/ 2614262 h 9710532"/>
              <a:gd name="connsiteX6645" fmla="*/ 18280753 w 18288001"/>
              <a:gd name="connsiteY6645" fmla="*/ 2603511 h 9710532"/>
              <a:gd name="connsiteX6646" fmla="*/ 18231237 w 18288001"/>
              <a:gd name="connsiteY6646" fmla="*/ 2595006 h 9710532"/>
              <a:gd name="connsiteX6647" fmla="*/ 18231795 w 18288001"/>
              <a:gd name="connsiteY6647" fmla="*/ 2596852 h 9710532"/>
              <a:gd name="connsiteX6648" fmla="*/ 18251611 w 18288001"/>
              <a:gd name="connsiteY6648" fmla="*/ 2599267 h 9710532"/>
              <a:gd name="connsiteX6649" fmla="*/ 18233629 w 18288001"/>
              <a:gd name="connsiteY6649" fmla="*/ 2602920 h 9710532"/>
              <a:gd name="connsiteX6650" fmla="*/ 18237737 w 18288001"/>
              <a:gd name="connsiteY6650" fmla="*/ 2616513 h 9710532"/>
              <a:gd name="connsiteX6651" fmla="*/ 18212981 w 18288001"/>
              <a:gd name="connsiteY6651" fmla="*/ 2612258 h 9710532"/>
              <a:gd name="connsiteX6652" fmla="*/ 18202225 w 18288001"/>
              <a:gd name="connsiteY6652" fmla="*/ 2615510 h 9710532"/>
              <a:gd name="connsiteX6653" fmla="*/ 18209729 w 18288001"/>
              <a:gd name="connsiteY6653" fmla="*/ 2601505 h 9710532"/>
              <a:gd name="connsiteX6654" fmla="*/ 18220485 w 18288001"/>
              <a:gd name="connsiteY6654" fmla="*/ 2598256 h 9710532"/>
              <a:gd name="connsiteX6655" fmla="*/ 18221939 w 18288001"/>
              <a:gd name="connsiteY6655" fmla="*/ 2597816 h 9710532"/>
              <a:gd name="connsiteX6656" fmla="*/ 18220069 w 18288001"/>
              <a:gd name="connsiteY6656" fmla="*/ 2595422 h 9710532"/>
              <a:gd name="connsiteX6657" fmla="*/ 18227045 w 18288001"/>
              <a:gd name="connsiteY6657" fmla="*/ 2596273 h 9710532"/>
              <a:gd name="connsiteX6658" fmla="*/ 17254169 w 18288001"/>
              <a:gd name="connsiteY6658" fmla="*/ 2585185 h 9710532"/>
              <a:gd name="connsiteX6659" fmla="*/ 17232661 w 18288001"/>
              <a:gd name="connsiteY6659" fmla="*/ 2591687 h 9710532"/>
              <a:gd name="connsiteX6660" fmla="*/ 17239661 w 18288001"/>
              <a:gd name="connsiteY6660" fmla="*/ 2595438 h 9710532"/>
              <a:gd name="connsiteX6661" fmla="*/ 17246665 w 18288001"/>
              <a:gd name="connsiteY6661" fmla="*/ 2599191 h 9710532"/>
              <a:gd name="connsiteX6662" fmla="*/ 17565145 w 18288001"/>
              <a:gd name="connsiteY6662" fmla="*/ 2585083 h 9710532"/>
              <a:gd name="connsiteX6663" fmla="*/ 17561397 w 18288001"/>
              <a:gd name="connsiteY6663" fmla="*/ 2592084 h 9710532"/>
              <a:gd name="connsiteX6664" fmla="*/ 17573773 w 18288001"/>
              <a:gd name="connsiteY6664" fmla="*/ 2594211 h 9710532"/>
              <a:gd name="connsiteX6665" fmla="*/ 17565145 w 18288001"/>
              <a:gd name="connsiteY6665" fmla="*/ 2585083 h 9710532"/>
              <a:gd name="connsiteX6666" fmla="*/ 17300431 w 18288001"/>
              <a:gd name="connsiteY6666" fmla="*/ 2582940 h 9710532"/>
              <a:gd name="connsiteX6667" fmla="*/ 17292933 w 18288001"/>
              <a:gd name="connsiteY6667" fmla="*/ 2596942 h 9710532"/>
              <a:gd name="connsiteX6668" fmla="*/ 17303683 w 18288001"/>
              <a:gd name="connsiteY6668" fmla="*/ 2593692 h 9710532"/>
              <a:gd name="connsiteX6669" fmla="*/ 17298391 w 18288001"/>
              <a:gd name="connsiteY6669" fmla="*/ 2603569 h 9710532"/>
              <a:gd name="connsiteX6670" fmla="*/ 17298827 w 18288001"/>
              <a:gd name="connsiteY6670" fmla="*/ 2603229 h 9710532"/>
              <a:gd name="connsiteX6671" fmla="*/ 17307673 w 18288001"/>
              <a:gd name="connsiteY6671" fmla="*/ 2596303 h 9710532"/>
              <a:gd name="connsiteX6672" fmla="*/ 17309825 w 18288001"/>
              <a:gd name="connsiteY6672" fmla="*/ 2599053 h 9710532"/>
              <a:gd name="connsiteX6673" fmla="*/ 17310687 w 18288001"/>
              <a:gd name="connsiteY6673" fmla="*/ 2597444 h 9710532"/>
              <a:gd name="connsiteX6674" fmla="*/ 17312811 w 18288001"/>
              <a:gd name="connsiteY6674" fmla="*/ 2585063 h 9710532"/>
              <a:gd name="connsiteX6675" fmla="*/ 17300431 w 18288001"/>
              <a:gd name="connsiteY6675" fmla="*/ 2582940 h 9710532"/>
              <a:gd name="connsiteX6676" fmla="*/ 17521007 w 18288001"/>
              <a:gd name="connsiteY6676" fmla="*/ 2574952 h 9710532"/>
              <a:gd name="connsiteX6677" fmla="*/ 17524257 w 18288001"/>
              <a:gd name="connsiteY6677" fmla="*/ 2585704 h 9710532"/>
              <a:gd name="connsiteX6678" fmla="*/ 17535011 w 18288001"/>
              <a:gd name="connsiteY6678" fmla="*/ 2582454 h 9710532"/>
              <a:gd name="connsiteX6679" fmla="*/ 17521007 w 18288001"/>
              <a:gd name="connsiteY6679" fmla="*/ 2574952 h 9710532"/>
              <a:gd name="connsiteX6680" fmla="*/ 18022423 w 18288001"/>
              <a:gd name="connsiteY6680" fmla="*/ 2564231 h 9710532"/>
              <a:gd name="connsiteX6681" fmla="*/ 18000913 w 18288001"/>
              <a:gd name="connsiteY6681" fmla="*/ 2570733 h 9710532"/>
              <a:gd name="connsiteX6682" fmla="*/ 18004163 w 18288001"/>
              <a:gd name="connsiteY6682" fmla="*/ 2581485 h 9710532"/>
              <a:gd name="connsiteX6683" fmla="*/ 18052193 w 18288001"/>
              <a:gd name="connsiteY6683" fmla="*/ 2390926 h 9710532"/>
              <a:gd name="connsiteX6684" fmla="*/ 18066195 w 18288001"/>
              <a:gd name="connsiteY6684" fmla="*/ 2398429 h 9710532"/>
              <a:gd name="connsiteX6685" fmla="*/ 18064573 w 18288001"/>
              <a:gd name="connsiteY6685" fmla="*/ 2393052 h 9710532"/>
              <a:gd name="connsiteX6686" fmla="*/ 18052193 w 18288001"/>
              <a:gd name="connsiteY6686" fmla="*/ 2390926 h 9710532"/>
              <a:gd name="connsiteX6687" fmla="*/ 18126407 w 18288001"/>
              <a:gd name="connsiteY6687" fmla="*/ 2374363 h 9710532"/>
              <a:gd name="connsiteX6688" fmla="*/ 18119965 w 18288001"/>
              <a:gd name="connsiteY6688" fmla="*/ 2382177 h 9710532"/>
              <a:gd name="connsiteX6689" fmla="*/ 18130721 w 18288001"/>
              <a:gd name="connsiteY6689" fmla="*/ 2378926 h 9710532"/>
              <a:gd name="connsiteX6690" fmla="*/ 18126407 w 18288001"/>
              <a:gd name="connsiteY6690" fmla="*/ 2374363 h 9710532"/>
              <a:gd name="connsiteX6691" fmla="*/ 18244759 w 18288001"/>
              <a:gd name="connsiteY6691" fmla="*/ 2367930 h 9710532"/>
              <a:gd name="connsiteX6692" fmla="*/ 18223249 w 18288001"/>
              <a:gd name="connsiteY6692" fmla="*/ 2374432 h 9710532"/>
              <a:gd name="connsiteX6693" fmla="*/ 18237255 w 18288001"/>
              <a:gd name="connsiteY6693" fmla="*/ 2381935 h 9710532"/>
              <a:gd name="connsiteX6694" fmla="*/ 18194177 w 18288001"/>
              <a:gd name="connsiteY6694" fmla="*/ 2365616 h 9710532"/>
              <a:gd name="connsiteX6695" fmla="*/ 18187741 w 18288001"/>
              <a:gd name="connsiteY6695" fmla="*/ 2373429 h 9710532"/>
              <a:gd name="connsiteX6696" fmla="*/ 18198491 w 18288001"/>
              <a:gd name="connsiteY6696" fmla="*/ 2370179 h 9710532"/>
              <a:gd name="connsiteX6697" fmla="*/ 18194177 w 18288001"/>
              <a:gd name="connsiteY6697" fmla="*/ 2365616 h 9710532"/>
              <a:gd name="connsiteX6698" fmla="*/ 17829371 w 18288001"/>
              <a:gd name="connsiteY6698" fmla="*/ 2352648 h 9710532"/>
              <a:gd name="connsiteX6699" fmla="*/ 17821869 w 18288001"/>
              <a:gd name="connsiteY6699" fmla="*/ 2366653 h 9710532"/>
              <a:gd name="connsiteX6700" fmla="*/ 17843377 w 18288001"/>
              <a:gd name="connsiteY6700" fmla="*/ 2360152 h 9710532"/>
              <a:gd name="connsiteX6701" fmla="*/ 18213499 w 18288001"/>
              <a:gd name="connsiteY6701" fmla="*/ 2342171 h 9710532"/>
              <a:gd name="connsiteX6702" fmla="*/ 18202747 w 18288001"/>
              <a:gd name="connsiteY6702" fmla="*/ 2345421 h 9710532"/>
              <a:gd name="connsiteX6703" fmla="*/ 18191991 w 18288001"/>
              <a:gd name="connsiteY6703" fmla="*/ 2348670 h 9710532"/>
              <a:gd name="connsiteX6704" fmla="*/ 18205995 w 18288001"/>
              <a:gd name="connsiteY6704" fmla="*/ 2356173 h 9710532"/>
              <a:gd name="connsiteX6705" fmla="*/ 18230755 w 18288001"/>
              <a:gd name="connsiteY6705" fmla="*/ 2360427 h 9710532"/>
              <a:gd name="connsiteX6706" fmla="*/ 18216749 w 18288001"/>
              <a:gd name="connsiteY6706" fmla="*/ 2352924 h 9710532"/>
              <a:gd name="connsiteX6707" fmla="*/ 18213499 w 18288001"/>
              <a:gd name="connsiteY6707" fmla="*/ 2342171 h 9710532"/>
              <a:gd name="connsiteX6708" fmla="*/ 17460399 w 18288001"/>
              <a:gd name="connsiteY6708" fmla="*/ 1974707 h 9710532"/>
              <a:gd name="connsiteX6709" fmla="*/ 17470279 w 18288001"/>
              <a:gd name="connsiteY6709" fmla="*/ 1980003 h 9710532"/>
              <a:gd name="connsiteX6710" fmla="*/ 17468997 w 18288001"/>
              <a:gd name="connsiteY6710" fmla="*/ 1975756 h 9710532"/>
              <a:gd name="connsiteX6711" fmla="*/ 17463381 w 18288001"/>
              <a:gd name="connsiteY6711" fmla="*/ 1975071 h 9710532"/>
              <a:gd name="connsiteX6712" fmla="*/ 17623019 w 18288001"/>
              <a:gd name="connsiteY6712" fmla="*/ 1951441 h 9710532"/>
              <a:gd name="connsiteX6713" fmla="*/ 17620509 w 18288001"/>
              <a:gd name="connsiteY6713" fmla="*/ 1954488 h 9710532"/>
              <a:gd name="connsiteX6714" fmla="*/ 17627157 w 18288001"/>
              <a:gd name="connsiteY6714" fmla="*/ 1956057 h 9710532"/>
              <a:gd name="connsiteX6715" fmla="*/ 17627331 w 18288001"/>
              <a:gd name="connsiteY6715" fmla="*/ 1956004 h 9710532"/>
              <a:gd name="connsiteX6716" fmla="*/ 17623019 w 18288001"/>
              <a:gd name="connsiteY6716" fmla="*/ 1951441 h 9710532"/>
              <a:gd name="connsiteX6717" fmla="*/ 17801641 w 18288001"/>
              <a:gd name="connsiteY6717" fmla="*/ 1950264 h 9710532"/>
              <a:gd name="connsiteX6718" fmla="*/ 17796611 w 18288001"/>
              <a:gd name="connsiteY6718" fmla="*/ 1959650 h 9710532"/>
              <a:gd name="connsiteX6719" fmla="*/ 17804777 w 18288001"/>
              <a:gd name="connsiteY6719" fmla="*/ 1960646 h 9710532"/>
              <a:gd name="connsiteX6720" fmla="*/ 17929683 w 18288001"/>
              <a:gd name="connsiteY6720" fmla="*/ 1946771 h 9710532"/>
              <a:gd name="connsiteX6721" fmla="*/ 17922179 w 18288001"/>
              <a:gd name="connsiteY6721" fmla="*/ 1960777 h 9710532"/>
              <a:gd name="connsiteX6722" fmla="*/ 17932933 w 18288001"/>
              <a:gd name="connsiteY6722" fmla="*/ 1957525 h 9710532"/>
              <a:gd name="connsiteX6723" fmla="*/ 17929683 w 18288001"/>
              <a:gd name="connsiteY6723" fmla="*/ 1946771 h 9710532"/>
              <a:gd name="connsiteX6724" fmla="*/ 17581943 w 18288001"/>
              <a:gd name="connsiteY6724" fmla="*/ 1927181 h 9710532"/>
              <a:gd name="connsiteX6725" fmla="*/ 17578321 w 18288001"/>
              <a:gd name="connsiteY6725" fmla="*/ 1929743 h 9710532"/>
              <a:gd name="connsiteX6726" fmla="*/ 17577953 w 18288001"/>
              <a:gd name="connsiteY6726" fmla="*/ 1942598 h 9710532"/>
              <a:gd name="connsiteX6727" fmla="*/ 17580403 w 18288001"/>
              <a:gd name="connsiteY6727" fmla="*/ 1942673 h 9710532"/>
              <a:gd name="connsiteX6728" fmla="*/ 17585319 w 18288001"/>
              <a:gd name="connsiteY6728" fmla="*/ 1933494 h 9710532"/>
              <a:gd name="connsiteX6729" fmla="*/ 17581943 w 18288001"/>
              <a:gd name="connsiteY6729" fmla="*/ 1927181 h 9710532"/>
              <a:gd name="connsiteX6730" fmla="*/ 17987205 w 18288001"/>
              <a:gd name="connsiteY6730" fmla="*/ 1923520 h 9710532"/>
              <a:gd name="connsiteX6731" fmla="*/ 17958695 w 18288001"/>
              <a:gd name="connsiteY6731" fmla="*/ 1926267 h 9710532"/>
              <a:gd name="connsiteX6732" fmla="*/ 17947439 w 18288001"/>
              <a:gd name="connsiteY6732" fmla="*/ 1947273 h 9710532"/>
              <a:gd name="connsiteX6733" fmla="*/ 17954279 w 18288001"/>
              <a:gd name="connsiteY6733" fmla="*/ 1947467 h 9710532"/>
              <a:gd name="connsiteX6734" fmla="*/ 17954963 w 18288001"/>
              <a:gd name="connsiteY6734" fmla="*/ 1946932 h 9710532"/>
              <a:gd name="connsiteX6735" fmla="*/ 17954895 w 18288001"/>
              <a:gd name="connsiteY6735" fmla="*/ 1947485 h 9710532"/>
              <a:gd name="connsiteX6736" fmla="*/ 17965195 w 18288001"/>
              <a:gd name="connsiteY6736" fmla="*/ 1947774 h 9710532"/>
              <a:gd name="connsiteX6737" fmla="*/ 17982951 w 18288001"/>
              <a:gd name="connsiteY6737" fmla="*/ 1948274 h 9710532"/>
              <a:gd name="connsiteX6738" fmla="*/ 17989953 w 18288001"/>
              <a:gd name="connsiteY6738" fmla="*/ 1952028 h 9710532"/>
              <a:gd name="connsiteX6739" fmla="*/ 18000705 w 18288001"/>
              <a:gd name="connsiteY6739" fmla="*/ 1948777 h 9710532"/>
              <a:gd name="connsiteX6740" fmla="*/ 18014707 w 18288001"/>
              <a:gd name="connsiteY6740" fmla="*/ 1956281 h 9710532"/>
              <a:gd name="connsiteX6741" fmla="*/ 18022213 w 18288001"/>
              <a:gd name="connsiteY6741" fmla="*/ 1942275 h 9710532"/>
              <a:gd name="connsiteX6742" fmla="*/ 18017337 w 18288001"/>
              <a:gd name="connsiteY6742" fmla="*/ 1926146 h 9710532"/>
              <a:gd name="connsiteX6743" fmla="*/ 18004957 w 18288001"/>
              <a:gd name="connsiteY6743" fmla="*/ 1924019 h 9710532"/>
              <a:gd name="connsiteX6744" fmla="*/ 17987205 w 18288001"/>
              <a:gd name="connsiteY6744" fmla="*/ 1923520 h 9710532"/>
              <a:gd name="connsiteX6745" fmla="*/ 17898425 w 18288001"/>
              <a:gd name="connsiteY6745" fmla="*/ 1921012 h 9710532"/>
              <a:gd name="connsiteX6746" fmla="*/ 17864535 w 18288001"/>
              <a:gd name="connsiteY6746" fmla="*/ 1925386 h 9710532"/>
              <a:gd name="connsiteX6747" fmla="*/ 17805893 w 18288001"/>
              <a:gd name="connsiteY6747" fmla="*/ 1925506 h 9710532"/>
              <a:gd name="connsiteX6748" fmla="*/ 17795139 w 18288001"/>
              <a:gd name="connsiteY6748" fmla="*/ 1928758 h 9710532"/>
              <a:gd name="connsiteX6749" fmla="*/ 17819897 w 18288001"/>
              <a:gd name="connsiteY6749" fmla="*/ 1933010 h 9710532"/>
              <a:gd name="connsiteX6750" fmla="*/ 17844657 w 18288001"/>
              <a:gd name="connsiteY6750" fmla="*/ 1937263 h 9710532"/>
              <a:gd name="connsiteX6751" fmla="*/ 17855407 w 18288001"/>
              <a:gd name="connsiteY6751" fmla="*/ 1934013 h 9710532"/>
              <a:gd name="connsiteX6752" fmla="*/ 17853927 w 18288001"/>
              <a:gd name="connsiteY6752" fmla="*/ 1942625 h 9710532"/>
              <a:gd name="connsiteX6753" fmla="*/ 17867261 w 18288001"/>
              <a:gd name="connsiteY6753" fmla="*/ 1944249 h 9710532"/>
              <a:gd name="connsiteX6754" fmla="*/ 17865271 w 18288001"/>
              <a:gd name="connsiteY6754" fmla="*/ 1945809 h 9710532"/>
              <a:gd name="connsiteX6755" fmla="*/ 17876415 w 18288001"/>
              <a:gd name="connsiteY6755" fmla="*/ 1945268 h 9710532"/>
              <a:gd name="connsiteX6756" fmla="*/ 17894171 w 18288001"/>
              <a:gd name="connsiteY6756" fmla="*/ 1945771 h 9710532"/>
              <a:gd name="connsiteX6757" fmla="*/ 17899547 w 18288001"/>
              <a:gd name="connsiteY6757" fmla="*/ 1944144 h 9710532"/>
              <a:gd name="connsiteX6758" fmla="*/ 17915679 w 18288001"/>
              <a:gd name="connsiteY6758" fmla="*/ 1939268 h 9710532"/>
              <a:gd name="connsiteX6759" fmla="*/ 17923181 w 18288001"/>
              <a:gd name="connsiteY6759" fmla="*/ 1925264 h 9710532"/>
              <a:gd name="connsiteX6760" fmla="*/ 16913163 w 18288001"/>
              <a:gd name="connsiteY6760" fmla="*/ 1918070 h 9710532"/>
              <a:gd name="connsiteX6761" fmla="*/ 16913333 w 18288001"/>
              <a:gd name="connsiteY6761" fmla="*/ 1919842 h 9710532"/>
              <a:gd name="connsiteX6762" fmla="*/ 16917733 w 18288001"/>
              <a:gd name="connsiteY6762" fmla="*/ 1918627 h 9710532"/>
              <a:gd name="connsiteX6763" fmla="*/ 16917603 w 18288001"/>
              <a:gd name="connsiteY6763" fmla="*/ 1918195 h 9710532"/>
              <a:gd name="connsiteX6764" fmla="*/ 16913163 w 18288001"/>
              <a:gd name="connsiteY6764" fmla="*/ 1918070 h 9710532"/>
              <a:gd name="connsiteX6765" fmla="*/ 17115043 w 18288001"/>
              <a:gd name="connsiteY6765" fmla="*/ 1911330 h 9710532"/>
              <a:gd name="connsiteX6766" fmla="*/ 17112915 w 18288001"/>
              <a:gd name="connsiteY6766" fmla="*/ 1923710 h 9710532"/>
              <a:gd name="connsiteX6767" fmla="*/ 17123671 w 18288001"/>
              <a:gd name="connsiteY6767" fmla="*/ 1920459 h 9710532"/>
              <a:gd name="connsiteX6768" fmla="*/ 17122047 w 18288001"/>
              <a:gd name="connsiteY6768" fmla="*/ 1915082 h 9710532"/>
              <a:gd name="connsiteX6769" fmla="*/ 17115043 w 18288001"/>
              <a:gd name="connsiteY6769" fmla="*/ 1911330 h 9710532"/>
              <a:gd name="connsiteX6770" fmla="*/ 18165265 w 18288001"/>
              <a:gd name="connsiteY6770" fmla="*/ 1910775 h 9710532"/>
              <a:gd name="connsiteX6771" fmla="*/ 18157759 w 18288001"/>
              <a:gd name="connsiteY6771" fmla="*/ 1924780 h 9710532"/>
              <a:gd name="connsiteX6772" fmla="*/ 18147005 w 18288001"/>
              <a:gd name="connsiteY6772" fmla="*/ 1928030 h 9710532"/>
              <a:gd name="connsiteX6773" fmla="*/ 18136253 w 18288001"/>
              <a:gd name="connsiteY6773" fmla="*/ 1931280 h 9710532"/>
              <a:gd name="connsiteX6774" fmla="*/ 18141127 w 18288001"/>
              <a:gd name="connsiteY6774" fmla="*/ 1947412 h 9710532"/>
              <a:gd name="connsiteX6775" fmla="*/ 18146503 w 18288001"/>
              <a:gd name="connsiteY6775" fmla="*/ 1945785 h 9710532"/>
              <a:gd name="connsiteX6776" fmla="*/ 18164261 w 18288001"/>
              <a:gd name="connsiteY6776" fmla="*/ 1946287 h 9710532"/>
              <a:gd name="connsiteX6777" fmla="*/ 18196521 w 18288001"/>
              <a:gd name="connsiteY6777" fmla="*/ 1936536 h 9710532"/>
              <a:gd name="connsiteX6778" fmla="*/ 18207273 w 18288001"/>
              <a:gd name="connsiteY6778" fmla="*/ 1933286 h 9710532"/>
              <a:gd name="connsiteX6779" fmla="*/ 18218031 w 18288001"/>
              <a:gd name="connsiteY6779" fmla="*/ 1930037 h 9710532"/>
              <a:gd name="connsiteX6780" fmla="*/ 18214779 w 18288001"/>
              <a:gd name="connsiteY6780" fmla="*/ 1919283 h 9710532"/>
              <a:gd name="connsiteX6781" fmla="*/ 18200773 w 18288001"/>
              <a:gd name="connsiteY6781" fmla="*/ 1911779 h 9710532"/>
              <a:gd name="connsiteX6782" fmla="*/ 18179267 w 18288001"/>
              <a:gd name="connsiteY6782" fmla="*/ 1918279 h 9710532"/>
              <a:gd name="connsiteX6783" fmla="*/ 18165265 w 18288001"/>
              <a:gd name="connsiteY6783" fmla="*/ 1910775 h 9710532"/>
              <a:gd name="connsiteX6784" fmla="*/ 18058727 w 18288001"/>
              <a:gd name="connsiteY6784" fmla="*/ 1907767 h 9710532"/>
              <a:gd name="connsiteX6785" fmla="*/ 18051223 w 18288001"/>
              <a:gd name="connsiteY6785" fmla="*/ 1921772 h 9710532"/>
              <a:gd name="connsiteX6786" fmla="*/ 18061977 w 18288001"/>
              <a:gd name="connsiteY6786" fmla="*/ 1918521 h 9710532"/>
              <a:gd name="connsiteX6787" fmla="*/ 17938187 w 18288001"/>
              <a:gd name="connsiteY6787" fmla="*/ 1897257 h 9710532"/>
              <a:gd name="connsiteX6788" fmla="*/ 17927435 w 18288001"/>
              <a:gd name="connsiteY6788" fmla="*/ 1900506 h 9710532"/>
              <a:gd name="connsiteX6789" fmla="*/ 17930685 w 18288001"/>
              <a:gd name="connsiteY6789" fmla="*/ 1911261 h 9710532"/>
              <a:gd name="connsiteX6790" fmla="*/ 17941439 w 18288001"/>
              <a:gd name="connsiteY6790" fmla="*/ 1908011 h 9710532"/>
              <a:gd name="connsiteX6791" fmla="*/ 17938187 w 18288001"/>
              <a:gd name="connsiteY6791" fmla="*/ 1897257 h 9710532"/>
              <a:gd name="connsiteX6792" fmla="*/ 18000583 w 18288001"/>
              <a:gd name="connsiteY6792" fmla="*/ 1890134 h 9710532"/>
              <a:gd name="connsiteX6793" fmla="*/ 17996831 w 18288001"/>
              <a:gd name="connsiteY6793" fmla="*/ 1897135 h 9710532"/>
              <a:gd name="connsiteX6794" fmla="*/ 18009213 w 18288001"/>
              <a:gd name="connsiteY6794" fmla="*/ 1899259 h 9710532"/>
              <a:gd name="connsiteX6795" fmla="*/ 18000583 w 18288001"/>
              <a:gd name="connsiteY6795" fmla="*/ 1890134 h 9710532"/>
              <a:gd name="connsiteX6796" fmla="*/ 16956805 w 18288001"/>
              <a:gd name="connsiteY6796" fmla="*/ 1882874 h 9710532"/>
              <a:gd name="connsiteX6797" fmla="*/ 16950365 w 18288001"/>
              <a:gd name="connsiteY6797" fmla="*/ 1890687 h 9710532"/>
              <a:gd name="connsiteX6798" fmla="*/ 16961121 w 18288001"/>
              <a:gd name="connsiteY6798" fmla="*/ 1887438 h 9710532"/>
              <a:gd name="connsiteX6799" fmla="*/ 16956805 w 18288001"/>
              <a:gd name="connsiteY6799" fmla="*/ 1882874 h 9710532"/>
              <a:gd name="connsiteX6800" fmla="*/ 16993381 w 18288001"/>
              <a:gd name="connsiteY6800" fmla="*/ 1877686 h 9710532"/>
              <a:gd name="connsiteX6801" fmla="*/ 16982625 w 18288001"/>
              <a:gd name="connsiteY6801" fmla="*/ 1880937 h 9710532"/>
              <a:gd name="connsiteX6802" fmla="*/ 16985877 w 18288001"/>
              <a:gd name="connsiteY6802" fmla="*/ 1891690 h 9710532"/>
              <a:gd name="connsiteX6803" fmla="*/ 16996629 w 18288001"/>
              <a:gd name="connsiteY6803" fmla="*/ 1888439 h 9710532"/>
              <a:gd name="connsiteX6804" fmla="*/ 17953195 w 18288001"/>
              <a:gd name="connsiteY6804" fmla="*/ 1869247 h 9710532"/>
              <a:gd name="connsiteX6805" fmla="*/ 17942443 w 18288001"/>
              <a:gd name="connsiteY6805" fmla="*/ 1872499 h 9710532"/>
              <a:gd name="connsiteX6806" fmla="*/ 17945691 w 18288001"/>
              <a:gd name="connsiteY6806" fmla="*/ 1883252 h 9710532"/>
              <a:gd name="connsiteX6807" fmla="*/ 17178441 w 18288001"/>
              <a:gd name="connsiteY6807" fmla="*/ 1868696 h 9710532"/>
              <a:gd name="connsiteX6808" fmla="*/ 17181691 w 18288001"/>
              <a:gd name="connsiteY6808" fmla="*/ 1879449 h 9710532"/>
              <a:gd name="connsiteX6809" fmla="*/ 17192449 w 18288001"/>
              <a:gd name="connsiteY6809" fmla="*/ 1876200 h 9710532"/>
              <a:gd name="connsiteX6810" fmla="*/ 17612083 w 18288001"/>
              <a:gd name="connsiteY6810" fmla="*/ 1866724 h 9710532"/>
              <a:gd name="connsiteX6811" fmla="*/ 17601331 w 18288001"/>
              <a:gd name="connsiteY6811" fmla="*/ 1869974 h 9710532"/>
              <a:gd name="connsiteX6812" fmla="*/ 17615333 w 18288001"/>
              <a:gd name="connsiteY6812" fmla="*/ 1877479 h 9710532"/>
              <a:gd name="connsiteX6813" fmla="*/ 17927751 w 18288001"/>
              <a:gd name="connsiteY6813" fmla="*/ 1857869 h 9710532"/>
              <a:gd name="connsiteX6814" fmla="*/ 17921435 w 18288001"/>
              <a:gd name="connsiteY6814" fmla="*/ 1861244 h 9710532"/>
              <a:gd name="connsiteX6815" fmla="*/ 17917681 w 18288001"/>
              <a:gd name="connsiteY6815" fmla="*/ 1868246 h 9710532"/>
              <a:gd name="connsiteX6816" fmla="*/ 17939189 w 18288001"/>
              <a:gd name="connsiteY6816" fmla="*/ 1861745 h 9710532"/>
              <a:gd name="connsiteX6817" fmla="*/ 17927751 w 18288001"/>
              <a:gd name="connsiteY6817" fmla="*/ 1857869 h 9710532"/>
              <a:gd name="connsiteX6818" fmla="*/ 17687359 w 18288001"/>
              <a:gd name="connsiteY6818" fmla="*/ 1843972 h 9710532"/>
              <a:gd name="connsiteX6819" fmla="*/ 17665853 w 18288001"/>
              <a:gd name="connsiteY6819" fmla="*/ 1850473 h 9710532"/>
              <a:gd name="connsiteX6820" fmla="*/ 17655097 w 18288001"/>
              <a:gd name="connsiteY6820" fmla="*/ 1853723 h 9710532"/>
              <a:gd name="connsiteX6821" fmla="*/ 17662101 w 18288001"/>
              <a:gd name="connsiteY6821" fmla="*/ 1857475 h 9710532"/>
              <a:gd name="connsiteX6822" fmla="*/ 17669105 w 18288001"/>
              <a:gd name="connsiteY6822" fmla="*/ 1861228 h 9710532"/>
              <a:gd name="connsiteX6823" fmla="*/ 17672355 w 18288001"/>
              <a:gd name="connsiteY6823" fmla="*/ 1871981 h 9710532"/>
              <a:gd name="connsiteX6824" fmla="*/ 17704615 w 18288001"/>
              <a:gd name="connsiteY6824" fmla="*/ 1862228 h 9710532"/>
              <a:gd name="connsiteX6825" fmla="*/ 17715369 w 18288001"/>
              <a:gd name="connsiteY6825" fmla="*/ 1858979 h 9710532"/>
              <a:gd name="connsiteX6826" fmla="*/ 17726121 w 18288001"/>
              <a:gd name="connsiteY6826" fmla="*/ 1855730 h 9710532"/>
              <a:gd name="connsiteX6827" fmla="*/ 17678613 w 18288001"/>
              <a:gd name="connsiteY6827" fmla="*/ 1776199 h 9710532"/>
              <a:gd name="connsiteX6828" fmla="*/ 17692617 w 18288001"/>
              <a:gd name="connsiteY6828" fmla="*/ 1783703 h 9710532"/>
              <a:gd name="connsiteX6829" fmla="*/ 17690993 w 18288001"/>
              <a:gd name="connsiteY6829" fmla="*/ 1778325 h 9710532"/>
              <a:gd name="connsiteX6830" fmla="*/ 17678613 w 18288001"/>
              <a:gd name="connsiteY6830" fmla="*/ 1776199 h 9710532"/>
              <a:gd name="connsiteX6831" fmla="*/ 18196813 w 18288001"/>
              <a:gd name="connsiteY6831" fmla="*/ 1753070 h 9710532"/>
              <a:gd name="connsiteX6832" fmla="*/ 18199909 w 18288001"/>
              <a:gd name="connsiteY6832" fmla="*/ 1753603 h 9710532"/>
              <a:gd name="connsiteX6833" fmla="*/ 18190779 w 18288001"/>
              <a:gd name="connsiteY6833" fmla="*/ 1762229 h 9710532"/>
              <a:gd name="connsiteX6834" fmla="*/ 18196813 w 18288001"/>
              <a:gd name="connsiteY6834" fmla="*/ 1753070 h 9710532"/>
              <a:gd name="connsiteX6835" fmla="*/ 17494553 w 18288001"/>
              <a:gd name="connsiteY6835" fmla="*/ 1749679 h 9710532"/>
              <a:gd name="connsiteX6836" fmla="*/ 17497803 w 18288001"/>
              <a:gd name="connsiteY6836" fmla="*/ 1760432 h 9710532"/>
              <a:gd name="connsiteX6837" fmla="*/ 17503179 w 18288001"/>
              <a:gd name="connsiteY6837" fmla="*/ 1758806 h 9710532"/>
              <a:gd name="connsiteX6838" fmla="*/ 17494553 w 18288001"/>
              <a:gd name="connsiteY6838" fmla="*/ 1749679 h 9710532"/>
              <a:gd name="connsiteX6839" fmla="*/ 17810905 w 18288001"/>
              <a:gd name="connsiteY6839" fmla="*/ 1747948 h 9710532"/>
              <a:gd name="connsiteX6840" fmla="*/ 17810405 w 18288001"/>
              <a:gd name="connsiteY6840" fmla="*/ 1765704 h 9710532"/>
              <a:gd name="connsiteX6841" fmla="*/ 17822785 w 18288001"/>
              <a:gd name="connsiteY6841" fmla="*/ 1767831 h 9710532"/>
              <a:gd name="connsiteX6842" fmla="*/ 17828161 w 18288001"/>
              <a:gd name="connsiteY6842" fmla="*/ 1766206 h 9710532"/>
              <a:gd name="connsiteX6843" fmla="*/ 17824911 w 18288001"/>
              <a:gd name="connsiteY6843" fmla="*/ 1755453 h 9710532"/>
              <a:gd name="connsiteX6844" fmla="*/ 17540817 w 18288001"/>
              <a:gd name="connsiteY6844" fmla="*/ 1747430 h 9710532"/>
              <a:gd name="connsiteX6845" fmla="*/ 17519309 w 18288001"/>
              <a:gd name="connsiteY6845" fmla="*/ 1753932 h 9710532"/>
              <a:gd name="connsiteX6846" fmla="*/ 17533315 w 18288001"/>
              <a:gd name="connsiteY6846" fmla="*/ 1761434 h 9710532"/>
              <a:gd name="connsiteX6847" fmla="*/ 17540315 w 18288001"/>
              <a:gd name="connsiteY6847" fmla="*/ 1765187 h 9710532"/>
              <a:gd name="connsiteX6848" fmla="*/ 17547319 w 18288001"/>
              <a:gd name="connsiteY6848" fmla="*/ 1768939 h 9710532"/>
              <a:gd name="connsiteX6849" fmla="*/ 17558075 w 18288001"/>
              <a:gd name="connsiteY6849" fmla="*/ 1765688 h 9710532"/>
              <a:gd name="connsiteX6850" fmla="*/ 17554825 w 18288001"/>
              <a:gd name="connsiteY6850" fmla="*/ 1754935 h 9710532"/>
              <a:gd name="connsiteX6851" fmla="*/ 18077745 w 18288001"/>
              <a:gd name="connsiteY6851" fmla="*/ 1737715 h 9710532"/>
              <a:gd name="connsiteX6852" fmla="*/ 18080997 w 18288001"/>
              <a:gd name="connsiteY6852" fmla="*/ 1748467 h 9710532"/>
              <a:gd name="connsiteX6853" fmla="*/ 18066991 w 18288001"/>
              <a:gd name="connsiteY6853" fmla="*/ 1740965 h 9710532"/>
              <a:gd name="connsiteX6854" fmla="*/ 18077745 w 18288001"/>
              <a:gd name="connsiteY6854" fmla="*/ 1737715 h 9710532"/>
              <a:gd name="connsiteX6855" fmla="*/ 17420279 w 18288001"/>
              <a:gd name="connsiteY6855" fmla="*/ 1736920 h 9710532"/>
              <a:gd name="connsiteX6856" fmla="*/ 17402023 w 18288001"/>
              <a:gd name="connsiteY6856" fmla="*/ 1754174 h 9710532"/>
              <a:gd name="connsiteX6857" fmla="*/ 17400397 w 18288001"/>
              <a:gd name="connsiteY6857" fmla="*/ 1748797 h 9710532"/>
              <a:gd name="connsiteX6858" fmla="*/ 17409527 w 18288001"/>
              <a:gd name="connsiteY6858" fmla="*/ 1740169 h 9710532"/>
              <a:gd name="connsiteX6859" fmla="*/ 17420279 w 18288001"/>
              <a:gd name="connsiteY6859" fmla="*/ 1736920 h 9710532"/>
              <a:gd name="connsiteX6860" fmla="*/ 17441789 w 18288001"/>
              <a:gd name="connsiteY6860" fmla="*/ 1730419 h 9710532"/>
              <a:gd name="connsiteX6861" fmla="*/ 17445037 w 18288001"/>
              <a:gd name="connsiteY6861" fmla="*/ 1741173 h 9710532"/>
              <a:gd name="connsiteX6862" fmla="*/ 17442911 w 18288001"/>
              <a:gd name="connsiteY6862" fmla="*/ 1753551 h 9710532"/>
              <a:gd name="connsiteX6863" fmla="*/ 17434283 w 18288001"/>
              <a:gd name="connsiteY6863" fmla="*/ 1744422 h 9710532"/>
              <a:gd name="connsiteX6864" fmla="*/ 17441789 w 18288001"/>
              <a:gd name="connsiteY6864" fmla="*/ 1730419 h 9710532"/>
              <a:gd name="connsiteX6865" fmla="*/ 17549387 w 18288001"/>
              <a:gd name="connsiteY6865" fmla="*/ 1727237 h 9710532"/>
              <a:gd name="connsiteX6866" fmla="*/ 17548323 w 18288001"/>
              <a:gd name="connsiteY6866" fmla="*/ 1733427 h 9710532"/>
              <a:gd name="connsiteX6867" fmla="*/ 17559075 w 18288001"/>
              <a:gd name="connsiteY6867" fmla="*/ 1730177 h 9710532"/>
              <a:gd name="connsiteX6868" fmla="*/ 17549387 w 18288001"/>
              <a:gd name="connsiteY6868" fmla="*/ 1727237 h 9710532"/>
              <a:gd name="connsiteX6869" fmla="*/ 17452541 w 18288001"/>
              <a:gd name="connsiteY6869" fmla="*/ 1727168 h 9710532"/>
              <a:gd name="connsiteX6870" fmla="*/ 17441789 w 18288001"/>
              <a:gd name="connsiteY6870" fmla="*/ 1730419 h 9710532"/>
              <a:gd name="connsiteX6871" fmla="*/ 17436411 w 18288001"/>
              <a:gd name="connsiteY6871" fmla="*/ 1732044 h 9710532"/>
              <a:gd name="connsiteX6872" fmla="*/ 17431033 w 18288001"/>
              <a:gd name="connsiteY6872" fmla="*/ 1733670 h 9710532"/>
              <a:gd name="connsiteX6873" fmla="*/ 17418655 w 18288001"/>
              <a:gd name="connsiteY6873" fmla="*/ 1731542 h 9710532"/>
              <a:gd name="connsiteX6874" fmla="*/ 17395521 w 18288001"/>
              <a:gd name="connsiteY6874" fmla="*/ 1732666 h 9710532"/>
              <a:gd name="connsiteX6875" fmla="*/ 17375637 w 18288001"/>
              <a:gd name="connsiteY6875" fmla="*/ 1744544 h 9710532"/>
              <a:gd name="connsiteX6876" fmla="*/ 17371889 w 18288001"/>
              <a:gd name="connsiteY6876" fmla="*/ 1751547 h 9710532"/>
              <a:gd name="connsiteX6877" fmla="*/ 17363259 w 18288001"/>
              <a:gd name="connsiteY6877" fmla="*/ 1742417 h 9710532"/>
              <a:gd name="connsiteX6878" fmla="*/ 17298739 w 18288001"/>
              <a:gd name="connsiteY6878" fmla="*/ 1761919 h 9710532"/>
              <a:gd name="connsiteX6879" fmla="*/ 17270229 w 18288001"/>
              <a:gd name="connsiteY6879" fmla="*/ 1764669 h 9710532"/>
              <a:gd name="connsiteX6880" fmla="*/ 17257851 w 18288001"/>
              <a:gd name="connsiteY6880" fmla="*/ 1762542 h 9710532"/>
              <a:gd name="connsiteX6881" fmla="*/ 17227715 w 18288001"/>
              <a:gd name="connsiteY6881" fmla="*/ 1759913 h 9710532"/>
              <a:gd name="connsiteX6882" fmla="*/ 17206207 w 18288001"/>
              <a:gd name="connsiteY6882" fmla="*/ 1766414 h 9710532"/>
              <a:gd name="connsiteX6883" fmla="*/ 17241719 w 18288001"/>
              <a:gd name="connsiteY6883" fmla="*/ 1767417 h 9710532"/>
              <a:gd name="connsiteX6884" fmla="*/ 17252475 w 18288001"/>
              <a:gd name="connsiteY6884" fmla="*/ 1764168 h 9710532"/>
              <a:gd name="connsiteX6885" fmla="*/ 17266477 w 18288001"/>
              <a:gd name="connsiteY6885" fmla="*/ 1771669 h 9710532"/>
              <a:gd name="connsiteX6886" fmla="*/ 17287483 w 18288001"/>
              <a:gd name="connsiteY6886" fmla="*/ 1782925 h 9710532"/>
              <a:gd name="connsiteX6887" fmla="*/ 17326745 w 18288001"/>
              <a:gd name="connsiteY6887" fmla="*/ 1776927 h 9710532"/>
              <a:gd name="connsiteX6888" fmla="*/ 17348253 w 18288001"/>
              <a:gd name="connsiteY6888" fmla="*/ 1770425 h 9710532"/>
              <a:gd name="connsiteX6889" fmla="*/ 17359009 w 18288001"/>
              <a:gd name="connsiteY6889" fmla="*/ 1767175 h 9710532"/>
              <a:gd name="connsiteX6890" fmla="*/ 17371389 w 18288001"/>
              <a:gd name="connsiteY6890" fmla="*/ 1769302 h 9710532"/>
              <a:gd name="connsiteX6891" fmla="*/ 17394519 w 18288001"/>
              <a:gd name="connsiteY6891" fmla="*/ 1768176 h 9710532"/>
              <a:gd name="connsiteX6892" fmla="*/ 17423027 w 18288001"/>
              <a:gd name="connsiteY6892" fmla="*/ 1765429 h 9710532"/>
              <a:gd name="connsiteX6893" fmla="*/ 17451537 w 18288001"/>
              <a:gd name="connsiteY6893" fmla="*/ 1762680 h 9710532"/>
              <a:gd name="connsiteX6894" fmla="*/ 17462291 w 18288001"/>
              <a:gd name="connsiteY6894" fmla="*/ 1759430 h 9710532"/>
              <a:gd name="connsiteX6895" fmla="*/ 17480549 w 18288001"/>
              <a:gd name="connsiteY6895" fmla="*/ 1742173 h 9710532"/>
              <a:gd name="connsiteX6896" fmla="*/ 17502059 w 18288001"/>
              <a:gd name="connsiteY6896" fmla="*/ 1735673 h 9710532"/>
              <a:gd name="connsiteX6897" fmla="*/ 17488053 w 18288001"/>
              <a:gd name="connsiteY6897" fmla="*/ 1728171 h 9710532"/>
              <a:gd name="connsiteX6898" fmla="*/ 17477299 w 18288001"/>
              <a:gd name="connsiteY6898" fmla="*/ 1731420 h 9710532"/>
              <a:gd name="connsiteX6899" fmla="*/ 17452541 w 18288001"/>
              <a:gd name="connsiteY6899" fmla="*/ 1727168 h 9710532"/>
              <a:gd name="connsiteX6900" fmla="*/ 17274981 w 18288001"/>
              <a:gd name="connsiteY6900" fmla="*/ 1722155 h 9710532"/>
              <a:gd name="connsiteX6901" fmla="*/ 17267481 w 18288001"/>
              <a:gd name="connsiteY6901" fmla="*/ 1736158 h 9710532"/>
              <a:gd name="connsiteX6902" fmla="*/ 17278233 w 18288001"/>
              <a:gd name="connsiteY6902" fmla="*/ 1732908 h 9710532"/>
              <a:gd name="connsiteX6903" fmla="*/ 17719381 w 18288001"/>
              <a:gd name="connsiteY6903" fmla="*/ 1716933 h 9710532"/>
              <a:gd name="connsiteX6904" fmla="*/ 17714001 w 18288001"/>
              <a:gd name="connsiteY6904" fmla="*/ 1718558 h 9710532"/>
              <a:gd name="connsiteX6905" fmla="*/ 17697871 w 18288001"/>
              <a:gd name="connsiteY6905" fmla="*/ 1723433 h 9710532"/>
              <a:gd name="connsiteX6906" fmla="*/ 17669363 w 18288001"/>
              <a:gd name="connsiteY6906" fmla="*/ 1726181 h 9710532"/>
              <a:gd name="connsiteX6907" fmla="*/ 17640853 w 18288001"/>
              <a:gd name="connsiteY6907" fmla="*/ 1728931 h 9710532"/>
              <a:gd name="connsiteX6908" fmla="*/ 17619345 w 18288001"/>
              <a:gd name="connsiteY6908" fmla="*/ 1735432 h 9710532"/>
              <a:gd name="connsiteX6909" fmla="*/ 17622595 w 18288001"/>
              <a:gd name="connsiteY6909" fmla="*/ 1746185 h 9710532"/>
              <a:gd name="connsiteX6910" fmla="*/ 17590333 w 18288001"/>
              <a:gd name="connsiteY6910" fmla="*/ 1755936 h 9710532"/>
              <a:gd name="connsiteX6911" fmla="*/ 17587085 w 18288001"/>
              <a:gd name="connsiteY6911" fmla="*/ 1745184 h 9710532"/>
              <a:gd name="connsiteX6912" fmla="*/ 17572579 w 18288001"/>
              <a:gd name="connsiteY6912" fmla="*/ 1755435 h 9710532"/>
              <a:gd name="connsiteX6913" fmla="*/ 17581205 w 18288001"/>
              <a:gd name="connsiteY6913" fmla="*/ 1764563 h 9710532"/>
              <a:gd name="connsiteX6914" fmla="*/ 17611341 w 18288001"/>
              <a:gd name="connsiteY6914" fmla="*/ 1767193 h 9710532"/>
              <a:gd name="connsiteX6915" fmla="*/ 17643101 w 18288001"/>
              <a:gd name="connsiteY6915" fmla="*/ 1775197 h 9710532"/>
              <a:gd name="connsiteX6916" fmla="*/ 17657605 w 18288001"/>
              <a:gd name="connsiteY6916" fmla="*/ 1764945 h 9710532"/>
              <a:gd name="connsiteX6917" fmla="*/ 17664607 w 18288001"/>
              <a:gd name="connsiteY6917" fmla="*/ 1768695 h 9710532"/>
              <a:gd name="connsiteX6918" fmla="*/ 17675361 w 18288001"/>
              <a:gd name="connsiteY6918" fmla="*/ 1765445 h 9710532"/>
              <a:gd name="connsiteX6919" fmla="*/ 17700121 w 18288001"/>
              <a:gd name="connsiteY6919" fmla="*/ 1769700 h 9710532"/>
              <a:gd name="connsiteX6920" fmla="*/ 17738883 w 18288001"/>
              <a:gd name="connsiteY6920" fmla="*/ 1781456 h 9710532"/>
              <a:gd name="connsiteX6921" fmla="*/ 17735633 w 18288001"/>
              <a:gd name="connsiteY6921" fmla="*/ 1770701 h 9710532"/>
              <a:gd name="connsiteX6922" fmla="*/ 17734007 w 18288001"/>
              <a:gd name="connsiteY6922" fmla="*/ 1765324 h 9710532"/>
              <a:gd name="connsiteX6923" fmla="*/ 17729131 w 18288001"/>
              <a:gd name="connsiteY6923" fmla="*/ 1749193 h 9710532"/>
              <a:gd name="connsiteX6924" fmla="*/ 17739883 w 18288001"/>
              <a:gd name="connsiteY6924" fmla="*/ 1745943 h 9710532"/>
              <a:gd name="connsiteX6925" fmla="*/ 17746385 w 18288001"/>
              <a:gd name="connsiteY6925" fmla="*/ 1767451 h 9710532"/>
              <a:gd name="connsiteX6926" fmla="*/ 17753887 w 18288001"/>
              <a:gd name="connsiteY6926" fmla="*/ 1753447 h 9710532"/>
              <a:gd name="connsiteX6927" fmla="*/ 17764641 w 18288001"/>
              <a:gd name="connsiteY6927" fmla="*/ 1750196 h 9710532"/>
              <a:gd name="connsiteX6928" fmla="*/ 17775397 w 18288001"/>
              <a:gd name="connsiteY6928" fmla="*/ 1746947 h 9710532"/>
              <a:gd name="connsiteX6929" fmla="*/ 17767891 w 18288001"/>
              <a:gd name="connsiteY6929" fmla="*/ 1760949 h 9710532"/>
              <a:gd name="connsiteX6930" fmla="*/ 17773271 w 18288001"/>
              <a:gd name="connsiteY6930" fmla="*/ 1759325 h 9710532"/>
              <a:gd name="connsiteX6931" fmla="*/ 17789399 w 18288001"/>
              <a:gd name="connsiteY6931" fmla="*/ 1754450 h 9710532"/>
              <a:gd name="connsiteX6932" fmla="*/ 17800153 w 18288001"/>
              <a:gd name="connsiteY6932" fmla="*/ 1751199 h 9710532"/>
              <a:gd name="connsiteX6933" fmla="*/ 17796903 w 18288001"/>
              <a:gd name="connsiteY6933" fmla="*/ 1740446 h 9710532"/>
              <a:gd name="connsiteX6934" fmla="*/ 17782897 w 18288001"/>
              <a:gd name="connsiteY6934" fmla="*/ 1732942 h 9710532"/>
              <a:gd name="connsiteX6935" fmla="*/ 17761391 w 18288001"/>
              <a:gd name="connsiteY6935" fmla="*/ 1739442 h 9710532"/>
              <a:gd name="connsiteX6936" fmla="*/ 17743637 w 18288001"/>
              <a:gd name="connsiteY6936" fmla="*/ 1738942 h 9710532"/>
              <a:gd name="connsiteX6937" fmla="*/ 17736633 w 18288001"/>
              <a:gd name="connsiteY6937" fmla="*/ 1735190 h 9710532"/>
              <a:gd name="connsiteX6938" fmla="*/ 17725881 w 18288001"/>
              <a:gd name="connsiteY6938" fmla="*/ 1738440 h 9710532"/>
              <a:gd name="connsiteX6939" fmla="*/ 17722629 w 18288001"/>
              <a:gd name="connsiteY6939" fmla="*/ 1727686 h 9710532"/>
              <a:gd name="connsiteX6940" fmla="*/ 17719381 w 18288001"/>
              <a:gd name="connsiteY6940" fmla="*/ 1716933 h 9710532"/>
              <a:gd name="connsiteX6941" fmla="*/ 18119651 w 18288001"/>
              <a:gd name="connsiteY6941" fmla="*/ 1449246 h 9710532"/>
              <a:gd name="connsiteX6942" fmla="*/ 18085767 w 18288001"/>
              <a:gd name="connsiteY6942" fmla="*/ 1453621 h 9710532"/>
              <a:gd name="connsiteX6943" fmla="*/ 18146035 w 18288001"/>
              <a:gd name="connsiteY6943" fmla="*/ 1458876 h 9710532"/>
              <a:gd name="connsiteX6944" fmla="*/ 18119651 w 18288001"/>
              <a:gd name="connsiteY6944" fmla="*/ 1449246 h 9710532"/>
              <a:gd name="connsiteX6945" fmla="*/ 18041627 w 18288001"/>
              <a:gd name="connsiteY6945" fmla="*/ 1443488 h 9710532"/>
              <a:gd name="connsiteX6946" fmla="*/ 18036251 w 18288001"/>
              <a:gd name="connsiteY6946" fmla="*/ 1445115 h 9710532"/>
              <a:gd name="connsiteX6947" fmla="*/ 18039501 w 18288001"/>
              <a:gd name="connsiteY6947" fmla="*/ 1455868 h 9710532"/>
              <a:gd name="connsiteX6948" fmla="*/ 18050255 w 18288001"/>
              <a:gd name="connsiteY6948" fmla="*/ 1452618 h 9710532"/>
              <a:gd name="connsiteX6949" fmla="*/ 18041627 w 18288001"/>
              <a:gd name="connsiteY6949" fmla="*/ 1443488 h 9710532"/>
              <a:gd name="connsiteX6950" fmla="*/ 17981115 w 18288001"/>
              <a:gd name="connsiteY6950" fmla="*/ 1320946 h 9710532"/>
              <a:gd name="connsiteX6951" fmla="*/ 17978991 w 18288001"/>
              <a:gd name="connsiteY6951" fmla="*/ 1333325 h 9710532"/>
              <a:gd name="connsiteX6952" fmla="*/ 17989743 w 18288001"/>
              <a:gd name="connsiteY6952" fmla="*/ 1330075 h 9710532"/>
              <a:gd name="connsiteX6953" fmla="*/ 17981115 w 18288001"/>
              <a:gd name="connsiteY6953" fmla="*/ 1320946 h 9710532"/>
              <a:gd name="connsiteX6954" fmla="*/ 635459 w 18288001"/>
              <a:gd name="connsiteY6954" fmla="*/ 856955 h 9710532"/>
              <a:gd name="connsiteX6955" fmla="*/ 632578 w 18288001"/>
              <a:gd name="connsiteY6955" fmla="*/ 857827 h 9710532"/>
              <a:gd name="connsiteX6956" fmla="*/ 628277 w 18288001"/>
              <a:gd name="connsiteY6956" fmla="*/ 872014 h 9710532"/>
              <a:gd name="connsiteX6957" fmla="*/ 637406 w 18288001"/>
              <a:gd name="connsiteY6957" fmla="*/ 863387 h 9710532"/>
              <a:gd name="connsiteX6958" fmla="*/ 572092 w 18288001"/>
              <a:gd name="connsiteY6958" fmla="*/ 854435 h 9710532"/>
              <a:gd name="connsiteX6959" fmla="*/ 577474 w 18288001"/>
              <a:gd name="connsiteY6959" fmla="*/ 857314 h 9710532"/>
              <a:gd name="connsiteX6960" fmla="*/ 585718 w 18288001"/>
              <a:gd name="connsiteY6960" fmla="*/ 854819 h 9710532"/>
              <a:gd name="connsiteX6961" fmla="*/ 734344 w 18288001"/>
              <a:gd name="connsiteY6961" fmla="*/ 850663 h 9710532"/>
              <a:gd name="connsiteX6962" fmla="*/ 733530 w 18288001"/>
              <a:gd name="connsiteY6962" fmla="*/ 850740 h 9710532"/>
              <a:gd name="connsiteX6963" fmla="*/ 723696 w 18288001"/>
              <a:gd name="connsiteY6963" fmla="*/ 853719 h 9710532"/>
              <a:gd name="connsiteX6964" fmla="*/ 722932 w 18288001"/>
              <a:gd name="connsiteY6964" fmla="*/ 855140 h 9710532"/>
              <a:gd name="connsiteX6965" fmla="*/ 728007 w 18288001"/>
              <a:gd name="connsiteY6965" fmla="*/ 857858 h 9710532"/>
              <a:gd name="connsiteX6966" fmla="*/ 732350 w 18288001"/>
              <a:gd name="connsiteY6966" fmla="*/ 854386 h 9710532"/>
              <a:gd name="connsiteX6967" fmla="*/ 842147 w 18288001"/>
              <a:gd name="connsiteY6967" fmla="*/ 844615 h 9710532"/>
              <a:gd name="connsiteX6968" fmla="*/ 845528 w 18288001"/>
              <a:gd name="connsiteY6968" fmla="*/ 846425 h 9710532"/>
              <a:gd name="connsiteX6969" fmla="*/ 847103 w 18288001"/>
              <a:gd name="connsiteY6969" fmla="*/ 844937 h 9710532"/>
              <a:gd name="connsiteX6970" fmla="*/ 467350 w 18288001"/>
              <a:gd name="connsiteY6970" fmla="*/ 844367 h 9710532"/>
              <a:gd name="connsiteX6971" fmla="*/ 464287 w 18288001"/>
              <a:gd name="connsiteY6971" fmla="*/ 850085 h 9710532"/>
              <a:gd name="connsiteX6972" fmla="*/ 468678 w 18288001"/>
              <a:gd name="connsiteY6972" fmla="*/ 848755 h 9710532"/>
              <a:gd name="connsiteX6973" fmla="*/ 709510 w 18288001"/>
              <a:gd name="connsiteY6973" fmla="*/ 775849 h 9710532"/>
              <a:gd name="connsiteX6974" fmla="*/ 705370 w 18288001"/>
              <a:gd name="connsiteY6974" fmla="*/ 777102 h 9710532"/>
              <a:gd name="connsiteX6975" fmla="*/ 703043 w 18288001"/>
              <a:gd name="connsiteY6975" fmla="*/ 777805 h 9710532"/>
              <a:gd name="connsiteX6976" fmla="*/ 714874 w 18288001"/>
              <a:gd name="connsiteY6976" fmla="*/ 779839 h 9710532"/>
              <a:gd name="connsiteX6977" fmla="*/ 712733 w 18288001"/>
              <a:gd name="connsiteY6977" fmla="*/ 777576 h 9710532"/>
              <a:gd name="connsiteX6978" fmla="*/ 316555 w 18288001"/>
              <a:gd name="connsiteY6978" fmla="*/ 772585 h 9710532"/>
              <a:gd name="connsiteX6979" fmla="*/ 305803 w 18288001"/>
              <a:gd name="connsiteY6979" fmla="*/ 775836 h 9710532"/>
              <a:gd name="connsiteX6980" fmla="*/ 312804 w 18288001"/>
              <a:gd name="connsiteY6980" fmla="*/ 779586 h 9710532"/>
              <a:gd name="connsiteX6981" fmla="*/ 319806 w 18288001"/>
              <a:gd name="connsiteY6981" fmla="*/ 783340 h 9710532"/>
              <a:gd name="connsiteX6982" fmla="*/ 174509 w 18288001"/>
              <a:gd name="connsiteY6982" fmla="*/ 768576 h 9710532"/>
              <a:gd name="connsiteX6983" fmla="*/ 163755 w 18288001"/>
              <a:gd name="connsiteY6983" fmla="*/ 771825 h 9710532"/>
              <a:gd name="connsiteX6984" fmla="*/ 188513 w 18288001"/>
              <a:gd name="connsiteY6984" fmla="*/ 776077 h 9710532"/>
              <a:gd name="connsiteX6985" fmla="*/ 174509 w 18288001"/>
              <a:gd name="connsiteY6985" fmla="*/ 768576 h 9710532"/>
              <a:gd name="connsiteX6986" fmla="*/ 396706 w 18288001"/>
              <a:gd name="connsiteY6986" fmla="*/ 765964 h 9710532"/>
              <a:gd name="connsiteX6987" fmla="*/ 362821 w 18288001"/>
              <a:gd name="connsiteY6987" fmla="*/ 770337 h 9710532"/>
              <a:gd name="connsiteX6988" fmla="*/ 348315 w 18288001"/>
              <a:gd name="connsiteY6988" fmla="*/ 780590 h 9710532"/>
              <a:gd name="connsiteX6989" fmla="*/ 344564 w 18288001"/>
              <a:gd name="connsiteY6989" fmla="*/ 787591 h 9710532"/>
              <a:gd name="connsiteX6990" fmla="*/ 346931 w 18288001"/>
              <a:gd name="connsiteY6990" fmla="*/ 787658 h 9710532"/>
              <a:gd name="connsiteX6991" fmla="*/ 358880 w 18288001"/>
              <a:gd name="connsiteY6991" fmla="*/ 776356 h 9710532"/>
              <a:gd name="connsiteX6992" fmla="*/ 369633 w 18288001"/>
              <a:gd name="connsiteY6992" fmla="*/ 773101 h 9710532"/>
              <a:gd name="connsiteX6993" fmla="*/ 362135 w 18288001"/>
              <a:gd name="connsiteY6993" fmla="*/ 787109 h 9710532"/>
              <a:gd name="connsiteX6994" fmla="*/ 359172 w 18288001"/>
              <a:gd name="connsiteY6994" fmla="*/ 788006 h 9710532"/>
              <a:gd name="connsiteX6995" fmla="*/ 362319 w 18288001"/>
              <a:gd name="connsiteY6995" fmla="*/ 788094 h 9710532"/>
              <a:gd name="connsiteX6996" fmla="*/ 390830 w 18288001"/>
              <a:gd name="connsiteY6996" fmla="*/ 785343 h 9710532"/>
              <a:gd name="connsiteX6997" fmla="*/ 408585 w 18288001"/>
              <a:gd name="connsiteY6997" fmla="*/ 785845 h 9710532"/>
              <a:gd name="connsiteX6998" fmla="*/ 412337 w 18288001"/>
              <a:gd name="connsiteY6998" fmla="*/ 778845 h 9710532"/>
              <a:gd name="connsiteX6999" fmla="*/ 396706 w 18288001"/>
              <a:gd name="connsiteY6999" fmla="*/ 765964 h 9710532"/>
              <a:gd name="connsiteX7000" fmla="*/ 288549 w 18288001"/>
              <a:gd name="connsiteY7000" fmla="*/ 757578 h 9710532"/>
              <a:gd name="connsiteX7001" fmla="*/ 278802 w 18288001"/>
              <a:gd name="connsiteY7001" fmla="*/ 760524 h 9710532"/>
              <a:gd name="connsiteX7002" fmla="*/ 284603 w 18288001"/>
              <a:gd name="connsiteY7002" fmla="*/ 763628 h 9710532"/>
              <a:gd name="connsiteX7003" fmla="*/ 283591 w 18288001"/>
              <a:gd name="connsiteY7003" fmla="*/ 763936 h 9710532"/>
              <a:gd name="connsiteX7004" fmla="*/ 291799 w 18288001"/>
              <a:gd name="connsiteY7004" fmla="*/ 768332 h 9710532"/>
              <a:gd name="connsiteX7005" fmla="*/ 288549 w 18288001"/>
              <a:gd name="connsiteY7005" fmla="*/ 757578 h 9710532"/>
              <a:gd name="connsiteX7006" fmla="*/ 657356 w 18288001"/>
              <a:gd name="connsiteY7006" fmla="*/ 754665 h 9710532"/>
              <a:gd name="connsiteX7007" fmla="*/ 640413 w 18288001"/>
              <a:gd name="connsiteY7007" fmla="*/ 756852 h 9710532"/>
              <a:gd name="connsiteX7008" fmla="*/ 643663 w 18288001"/>
              <a:gd name="connsiteY7008" fmla="*/ 767607 h 9710532"/>
              <a:gd name="connsiteX7009" fmla="*/ 665170 w 18288001"/>
              <a:gd name="connsiteY7009" fmla="*/ 761105 h 9710532"/>
              <a:gd name="connsiteX7010" fmla="*/ 657356 w 18288001"/>
              <a:gd name="connsiteY7010" fmla="*/ 754665 h 9710532"/>
              <a:gd name="connsiteX7011" fmla="*/ 942761 w 18288001"/>
              <a:gd name="connsiteY7011" fmla="*/ 747618 h 9710532"/>
              <a:gd name="connsiteX7012" fmla="*/ 932009 w 18288001"/>
              <a:gd name="connsiteY7012" fmla="*/ 750870 h 9710532"/>
              <a:gd name="connsiteX7013" fmla="*/ 946013 w 18288001"/>
              <a:gd name="connsiteY7013" fmla="*/ 758372 h 9710532"/>
              <a:gd name="connsiteX7014" fmla="*/ 1158140 w 18288001"/>
              <a:gd name="connsiteY7014" fmla="*/ 741200 h 9710532"/>
              <a:gd name="connsiteX7015" fmla="*/ 1141828 w 18288001"/>
              <a:gd name="connsiteY7015" fmla="*/ 746131 h 9710532"/>
              <a:gd name="connsiteX7016" fmla="*/ 1159786 w 18288001"/>
              <a:gd name="connsiteY7016" fmla="*/ 746638 h 9710532"/>
              <a:gd name="connsiteX7017" fmla="*/ 1159382 w 18288001"/>
              <a:gd name="connsiteY7017" fmla="*/ 745300 h 9710532"/>
              <a:gd name="connsiteX7018" fmla="*/ 964270 w 18288001"/>
              <a:gd name="connsiteY7018" fmla="*/ 741117 h 9710532"/>
              <a:gd name="connsiteX7019" fmla="*/ 956766 w 18288001"/>
              <a:gd name="connsiteY7019" fmla="*/ 755122 h 9710532"/>
              <a:gd name="connsiteX7020" fmla="*/ 962143 w 18288001"/>
              <a:gd name="connsiteY7020" fmla="*/ 753497 h 9710532"/>
              <a:gd name="connsiteX7021" fmla="*/ 964270 w 18288001"/>
              <a:gd name="connsiteY7021" fmla="*/ 741117 h 9710532"/>
              <a:gd name="connsiteX7022" fmla="*/ 893247 w 18288001"/>
              <a:gd name="connsiteY7022" fmla="*/ 739112 h 9710532"/>
              <a:gd name="connsiteX7023" fmla="*/ 871739 w 18288001"/>
              <a:gd name="connsiteY7023" fmla="*/ 745614 h 9710532"/>
              <a:gd name="connsiteX7024" fmla="*/ 855608 w 18288001"/>
              <a:gd name="connsiteY7024" fmla="*/ 750490 h 9710532"/>
              <a:gd name="connsiteX7025" fmla="*/ 850231 w 18288001"/>
              <a:gd name="connsiteY7025" fmla="*/ 752114 h 9710532"/>
              <a:gd name="connsiteX7026" fmla="*/ 862611 w 18288001"/>
              <a:gd name="connsiteY7026" fmla="*/ 754240 h 9710532"/>
              <a:gd name="connsiteX7027" fmla="*/ 885743 w 18288001"/>
              <a:gd name="connsiteY7027" fmla="*/ 753118 h 9710532"/>
              <a:gd name="connsiteX7028" fmla="*/ 896497 w 18288001"/>
              <a:gd name="connsiteY7028" fmla="*/ 749866 h 9710532"/>
              <a:gd name="connsiteX7029" fmla="*/ 704935 w 18288001"/>
              <a:gd name="connsiteY7029" fmla="*/ 737349 h 9710532"/>
              <a:gd name="connsiteX7030" fmla="*/ 697432 w 18288001"/>
              <a:gd name="connsiteY7030" fmla="*/ 751355 h 9710532"/>
              <a:gd name="connsiteX7031" fmla="*/ 711436 w 18288001"/>
              <a:gd name="connsiteY7031" fmla="*/ 758857 h 9710532"/>
              <a:gd name="connsiteX7032" fmla="*/ 722188 w 18288001"/>
              <a:gd name="connsiteY7032" fmla="*/ 755606 h 9710532"/>
              <a:gd name="connsiteX7033" fmla="*/ 736194 w 18288001"/>
              <a:gd name="connsiteY7033" fmla="*/ 763109 h 9710532"/>
              <a:gd name="connsiteX7034" fmla="*/ 793213 w 18288001"/>
              <a:gd name="connsiteY7034" fmla="*/ 757612 h 9710532"/>
              <a:gd name="connsiteX7035" fmla="*/ 828724 w 18288001"/>
              <a:gd name="connsiteY7035" fmla="*/ 758616 h 9710532"/>
              <a:gd name="connsiteX7036" fmla="*/ 836229 w 18288001"/>
              <a:gd name="connsiteY7036" fmla="*/ 744611 h 9710532"/>
              <a:gd name="connsiteX7037" fmla="*/ 820099 w 18288001"/>
              <a:gd name="connsiteY7037" fmla="*/ 749486 h 9710532"/>
              <a:gd name="connsiteX7038" fmla="*/ 803967 w 18288001"/>
              <a:gd name="connsiteY7038" fmla="*/ 754362 h 9710532"/>
              <a:gd name="connsiteX7039" fmla="*/ 789963 w 18288001"/>
              <a:gd name="connsiteY7039" fmla="*/ 746858 h 9710532"/>
              <a:gd name="connsiteX7040" fmla="*/ 768454 w 18288001"/>
              <a:gd name="connsiteY7040" fmla="*/ 753357 h 9710532"/>
              <a:gd name="connsiteX7041" fmla="*/ 761454 w 18288001"/>
              <a:gd name="connsiteY7041" fmla="*/ 749608 h 9710532"/>
              <a:gd name="connsiteX7042" fmla="*/ 743697 w 18288001"/>
              <a:gd name="connsiteY7042" fmla="*/ 749107 h 9710532"/>
              <a:gd name="connsiteX7043" fmla="*/ 738320 w 18288001"/>
              <a:gd name="connsiteY7043" fmla="*/ 750730 h 9710532"/>
              <a:gd name="connsiteX7044" fmla="*/ 724315 w 18288001"/>
              <a:gd name="connsiteY7044" fmla="*/ 743228 h 9710532"/>
              <a:gd name="connsiteX7045" fmla="*/ 704935 w 18288001"/>
              <a:gd name="connsiteY7045" fmla="*/ 737349 h 9710532"/>
              <a:gd name="connsiteX7046" fmla="*/ 1067555 w 18288001"/>
              <a:gd name="connsiteY7046" fmla="*/ 733373 h 9710532"/>
              <a:gd name="connsiteX7047" fmla="*/ 1056801 w 18288001"/>
              <a:gd name="connsiteY7047" fmla="*/ 736623 h 9710532"/>
              <a:gd name="connsiteX7048" fmla="*/ 1033667 w 18288001"/>
              <a:gd name="connsiteY7048" fmla="*/ 737747 h 9710532"/>
              <a:gd name="connsiteX7049" fmla="*/ 999780 w 18288001"/>
              <a:gd name="connsiteY7049" fmla="*/ 742119 h 9710532"/>
              <a:gd name="connsiteX7050" fmla="*/ 1074056 w 18288001"/>
              <a:gd name="connsiteY7050" fmla="*/ 754881 h 9710532"/>
              <a:gd name="connsiteX7051" fmla="*/ 1117070 w 18288001"/>
              <a:gd name="connsiteY7051" fmla="*/ 741880 h 9710532"/>
              <a:gd name="connsiteX7052" fmla="*/ 1097689 w 18288001"/>
              <a:gd name="connsiteY7052" fmla="*/ 736000 h 9710532"/>
              <a:gd name="connsiteX7053" fmla="*/ 1081557 w 18288001"/>
              <a:gd name="connsiteY7053" fmla="*/ 740876 h 9710532"/>
              <a:gd name="connsiteX7054" fmla="*/ 1200975 w 18288001"/>
              <a:gd name="connsiteY7054" fmla="*/ 728254 h 9710532"/>
              <a:gd name="connsiteX7055" fmla="*/ 1190219 w 18288001"/>
              <a:gd name="connsiteY7055" fmla="*/ 731505 h 9710532"/>
              <a:gd name="connsiteX7056" fmla="*/ 1174089 w 18288001"/>
              <a:gd name="connsiteY7056" fmla="*/ 736380 h 9710532"/>
              <a:gd name="connsiteX7057" fmla="*/ 1171463 w 18288001"/>
              <a:gd name="connsiteY7057" fmla="*/ 737174 h 9710532"/>
              <a:gd name="connsiteX7058" fmla="*/ 1180886 w 18288001"/>
              <a:gd name="connsiteY7058" fmla="*/ 738789 h 9710532"/>
              <a:gd name="connsiteX7059" fmla="*/ 1189570 w 18288001"/>
              <a:gd name="connsiteY7059" fmla="*/ 743438 h 9710532"/>
              <a:gd name="connsiteX7060" fmla="*/ 1209599 w 18288001"/>
              <a:gd name="connsiteY7060" fmla="*/ 737384 h 9710532"/>
              <a:gd name="connsiteX7061" fmla="*/ 1200975 w 18288001"/>
              <a:gd name="connsiteY7061" fmla="*/ 728254 h 9710532"/>
              <a:gd name="connsiteX7062" fmla="*/ 273837 w 18288001"/>
              <a:gd name="connsiteY7062" fmla="*/ 708906 h 9710532"/>
              <a:gd name="connsiteX7063" fmla="*/ 275548 w 18288001"/>
              <a:gd name="connsiteY7063" fmla="*/ 714562 h 9710532"/>
              <a:gd name="connsiteX7064" fmla="*/ 290649 w 18288001"/>
              <a:gd name="connsiteY7064" fmla="*/ 709998 h 9710532"/>
              <a:gd name="connsiteX7065" fmla="*/ 1193154 w 18288001"/>
              <a:gd name="connsiteY7065" fmla="*/ 707146 h 9710532"/>
              <a:gd name="connsiteX7066" fmla="*/ 1189095 w 18288001"/>
              <a:gd name="connsiteY7066" fmla="*/ 708371 h 9710532"/>
              <a:gd name="connsiteX7067" fmla="*/ 1179967 w 18288001"/>
              <a:gd name="connsiteY7067" fmla="*/ 717000 h 9710532"/>
              <a:gd name="connsiteX7068" fmla="*/ 1197723 w 18288001"/>
              <a:gd name="connsiteY7068" fmla="*/ 717501 h 9710532"/>
              <a:gd name="connsiteX7069" fmla="*/ 1217105 w 18288001"/>
              <a:gd name="connsiteY7069" fmla="*/ 723378 h 9710532"/>
              <a:gd name="connsiteX7070" fmla="*/ 1238610 w 18288001"/>
              <a:gd name="connsiteY7070" fmla="*/ 716878 h 9710532"/>
              <a:gd name="connsiteX7071" fmla="*/ 1230390 w 18288001"/>
              <a:gd name="connsiteY7071" fmla="*/ 708179 h 9710532"/>
              <a:gd name="connsiteX7072" fmla="*/ 1228715 w 18288001"/>
              <a:gd name="connsiteY7072" fmla="*/ 708133 h 9710532"/>
              <a:gd name="connsiteX7073" fmla="*/ 1224607 w 18288001"/>
              <a:gd name="connsiteY7073" fmla="*/ 709376 h 9710532"/>
              <a:gd name="connsiteX7074" fmla="*/ 1215190 w 18288001"/>
              <a:gd name="connsiteY7074" fmla="*/ 707757 h 9710532"/>
              <a:gd name="connsiteX7075" fmla="*/ 287302 w 18288001"/>
              <a:gd name="connsiteY7075" fmla="*/ 675802 h 9710532"/>
              <a:gd name="connsiteX7076" fmla="*/ 290552 w 18288001"/>
              <a:gd name="connsiteY7076" fmla="*/ 686555 h 9710532"/>
              <a:gd name="connsiteX7077" fmla="*/ 276550 w 18288001"/>
              <a:gd name="connsiteY7077" fmla="*/ 679052 h 9710532"/>
              <a:gd name="connsiteX7078" fmla="*/ 287302 w 18288001"/>
              <a:gd name="connsiteY7078" fmla="*/ 675802 h 9710532"/>
              <a:gd name="connsiteX7079" fmla="*/ 11623769 w 18288001"/>
              <a:gd name="connsiteY7079" fmla="*/ 665766 h 9710532"/>
              <a:gd name="connsiteX7080" fmla="*/ 11594898 w 18288001"/>
              <a:gd name="connsiteY7080" fmla="*/ 669494 h 9710532"/>
              <a:gd name="connsiteX7081" fmla="*/ 11592817 w 18288001"/>
              <a:gd name="connsiteY7081" fmla="*/ 670123 h 9710532"/>
              <a:gd name="connsiteX7082" fmla="*/ 11587899 w 18288001"/>
              <a:gd name="connsiteY7082" fmla="*/ 673599 h 9710532"/>
              <a:gd name="connsiteX7083" fmla="*/ 11599535 w 18288001"/>
              <a:gd name="connsiteY7083" fmla="*/ 679826 h 9710532"/>
              <a:gd name="connsiteX7084" fmla="*/ 11610289 w 18288001"/>
              <a:gd name="connsiteY7084" fmla="*/ 676571 h 9710532"/>
              <a:gd name="connsiteX7085" fmla="*/ 11624295 w 18288001"/>
              <a:gd name="connsiteY7085" fmla="*/ 684070 h 9710532"/>
              <a:gd name="connsiteX7086" fmla="*/ 11631792 w 18288001"/>
              <a:gd name="connsiteY7086" fmla="*/ 670061 h 9710532"/>
              <a:gd name="connsiteX7087" fmla="*/ 11624788 w 18288001"/>
              <a:gd name="connsiteY7087" fmla="*/ 666312 h 9710532"/>
              <a:gd name="connsiteX7088" fmla="*/ 8413580 w 18288001"/>
              <a:gd name="connsiteY7088" fmla="*/ 664074 h 9710532"/>
              <a:gd name="connsiteX7089" fmla="*/ 8413367 w 18288001"/>
              <a:gd name="connsiteY7089" fmla="*/ 664473 h 9710532"/>
              <a:gd name="connsiteX7090" fmla="*/ 8413863 w 18288001"/>
              <a:gd name="connsiteY7090" fmla="*/ 664123 h 9710532"/>
              <a:gd name="connsiteX7091" fmla="*/ 8504765 w 18288001"/>
              <a:gd name="connsiteY7091" fmla="*/ 654211 h 9710532"/>
              <a:gd name="connsiteX7092" fmla="*/ 8495637 w 18288001"/>
              <a:gd name="connsiteY7092" fmla="*/ 662843 h 9710532"/>
              <a:gd name="connsiteX7093" fmla="*/ 8494194 w 18288001"/>
              <a:gd name="connsiteY7093" fmla="*/ 667616 h 9710532"/>
              <a:gd name="connsiteX7094" fmla="*/ 8505898 w 18288001"/>
              <a:gd name="connsiteY7094" fmla="*/ 667047 h 9710532"/>
              <a:gd name="connsiteX7095" fmla="*/ 8520176 w 18288001"/>
              <a:gd name="connsiteY7095" fmla="*/ 666355 h 9710532"/>
              <a:gd name="connsiteX7096" fmla="*/ 8518770 w 18288001"/>
              <a:gd name="connsiteY7096" fmla="*/ 661708 h 9710532"/>
              <a:gd name="connsiteX7097" fmla="*/ 8046363 w 18288001"/>
              <a:gd name="connsiteY7097" fmla="*/ 652129 h 9710532"/>
              <a:gd name="connsiteX7098" fmla="*/ 8060373 w 18288001"/>
              <a:gd name="connsiteY7098" fmla="*/ 659625 h 9710532"/>
              <a:gd name="connsiteX7099" fmla="*/ 8049620 w 18288001"/>
              <a:gd name="connsiteY7099" fmla="*/ 662880 h 9710532"/>
              <a:gd name="connsiteX7100" fmla="*/ 8038866 w 18288001"/>
              <a:gd name="connsiteY7100" fmla="*/ 666136 h 9710532"/>
              <a:gd name="connsiteX7101" fmla="*/ 170274 w 18288001"/>
              <a:gd name="connsiteY7101" fmla="*/ 649145 h 9710532"/>
              <a:gd name="connsiteX7102" fmla="*/ 160768 w 18288001"/>
              <a:gd name="connsiteY7102" fmla="*/ 653846 h 9710532"/>
              <a:gd name="connsiteX7103" fmla="*/ 163512 w 18288001"/>
              <a:gd name="connsiteY7103" fmla="*/ 654536 h 9710532"/>
              <a:gd name="connsiteX7104" fmla="*/ 157277 w 18288001"/>
              <a:gd name="connsiteY7104" fmla="*/ 656421 h 9710532"/>
              <a:gd name="connsiteX7105" fmla="*/ 154147 w 18288001"/>
              <a:gd name="connsiteY7105" fmla="*/ 662269 h 9710532"/>
              <a:gd name="connsiteX7106" fmla="*/ 155033 w 18288001"/>
              <a:gd name="connsiteY7106" fmla="*/ 657100 h 9710532"/>
              <a:gd name="connsiteX7107" fmla="*/ 131253 w 18288001"/>
              <a:gd name="connsiteY7107" fmla="*/ 664288 h 9710532"/>
              <a:gd name="connsiteX7108" fmla="*/ 120498 w 18288001"/>
              <a:gd name="connsiteY7108" fmla="*/ 667537 h 9710532"/>
              <a:gd name="connsiteX7109" fmla="*/ 123749 w 18288001"/>
              <a:gd name="connsiteY7109" fmla="*/ 678291 h 9710532"/>
              <a:gd name="connsiteX7110" fmla="*/ 112995 w 18288001"/>
              <a:gd name="connsiteY7110" fmla="*/ 681541 h 9710532"/>
              <a:gd name="connsiteX7111" fmla="*/ 98992 w 18288001"/>
              <a:gd name="connsiteY7111" fmla="*/ 674039 h 9710532"/>
              <a:gd name="connsiteX7112" fmla="*/ 77483 w 18288001"/>
              <a:gd name="connsiteY7112" fmla="*/ 680540 h 9710532"/>
              <a:gd name="connsiteX7113" fmla="*/ 63480 w 18288001"/>
              <a:gd name="connsiteY7113" fmla="*/ 673036 h 9710532"/>
              <a:gd name="connsiteX7114" fmla="*/ 54350 w 18288001"/>
              <a:gd name="connsiteY7114" fmla="*/ 681663 h 9710532"/>
              <a:gd name="connsiteX7115" fmla="*/ 45224 w 18288001"/>
              <a:gd name="connsiteY7115" fmla="*/ 690290 h 9710532"/>
              <a:gd name="connsiteX7116" fmla="*/ 34468 w 18288001"/>
              <a:gd name="connsiteY7116" fmla="*/ 693541 h 9710532"/>
              <a:gd name="connsiteX7117" fmla="*/ 111993 w 18288001"/>
              <a:gd name="connsiteY7117" fmla="*/ 717053 h 9710532"/>
              <a:gd name="connsiteX7118" fmla="*/ 165259 w 18288001"/>
              <a:gd name="connsiteY7118" fmla="*/ 718556 h 9710532"/>
              <a:gd name="connsiteX7119" fmla="*/ 193769 w 18288001"/>
              <a:gd name="connsiteY7119" fmla="*/ 715809 h 9710532"/>
              <a:gd name="connsiteX7120" fmla="*/ 204523 w 18288001"/>
              <a:gd name="connsiteY7120" fmla="*/ 712557 h 9710532"/>
              <a:gd name="connsiteX7121" fmla="*/ 238158 w 18288001"/>
              <a:gd name="connsiteY7121" fmla="*/ 717063 h 9710532"/>
              <a:gd name="connsiteX7122" fmla="*/ 259410 w 18288001"/>
              <a:gd name="connsiteY7122" fmla="*/ 707971 h 9710532"/>
              <a:gd name="connsiteX7123" fmla="*/ 255946 w 18288001"/>
              <a:gd name="connsiteY7123" fmla="*/ 707747 h 9710532"/>
              <a:gd name="connsiteX7124" fmla="*/ 222062 w 18288001"/>
              <a:gd name="connsiteY7124" fmla="*/ 712136 h 9710532"/>
              <a:gd name="connsiteX7125" fmla="*/ 286577 w 18288001"/>
              <a:gd name="connsiteY7125" fmla="*/ 692605 h 9710532"/>
              <a:gd name="connsiteX7126" fmla="*/ 302002 w 18288001"/>
              <a:gd name="connsiteY7126" fmla="*/ 708913 h 9710532"/>
              <a:gd name="connsiteX7127" fmla="*/ 321811 w 18288001"/>
              <a:gd name="connsiteY7127" fmla="*/ 712314 h 9710532"/>
              <a:gd name="connsiteX7128" fmla="*/ 343319 w 18288001"/>
              <a:gd name="connsiteY7128" fmla="*/ 705815 h 9710532"/>
              <a:gd name="connsiteX7129" fmla="*/ 364826 w 18288001"/>
              <a:gd name="connsiteY7129" fmla="*/ 699314 h 9710532"/>
              <a:gd name="connsiteX7130" fmla="*/ 387958 w 18288001"/>
              <a:gd name="connsiteY7130" fmla="*/ 698191 h 9710532"/>
              <a:gd name="connsiteX7131" fmla="*/ 400337 w 18288001"/>
              <a:gd name="connsiteY7131" fmla="*/ 700318 h 9710532"/>
              <a:gd name="connsiteX7132" fmla="*/ 386332 w 18288001"/>
              <a:gd name="connsiteY7132" fmla="*/ 692814 h 9710532"/>
              <a:gd name="connsiteX7133" fmla="*/ 333568 w 18288001"/>
              <a:gd name="connsiteY7133" fmla="*/ 673554 h 9710532"/>
              <a:gd name="connsiteX7134" fmla="*/ 325323 w 18288001"/>
              <a:gd name="connsiteY7134" fmla="*/ 669137 h 9710532"/>
              <a:gd name="connsiteX7135" fmla="*/ 320955 w 18288001"/>
              <a:gd name="connsiteY7135" fmla="*/ 670461 h 9710532"/>
              <a:gd name="connsiteX7136" fmla="*/ 315579 w 18288001"/>
              <a:gd name="connsiteY7136" fmla="*/ 672087 h 9710532"/>
              <a:gd name="connsiteX7137" fmla="*/ 313433 w 18288001"/>
              <a:gd name="connsiteY7137" fmla="*/ 664998 h 9710532"/>
              <a:gd name="connsiteX7138" fmla="*/ 305005 w 18288001"/>
              <a:gd name="connsiteY7138" fmla="*/ 663549 h 9710532"/>
              <a:gd name="connsiteX7139" fmla="*/ 301570 w 18288001"/>
              <a:gd name="connsiteY7139" fmla="*/ 664588 h 9710532"/>
              <a:gd name="connsiteX7140" fmla="*/ 285442 w 18288001"/>
              <a:gd name="connsiteY7140" fmla="*/ 669472 h 9710532"/>
              <a:gd name="connsiteX7141" fmla="*/ 258562 w 18288001"/>
              <a:gd name="connsiteY7141" fmla="*/ 677609 h 9710532"/>
              <a:gd name="connsiteX7142" fmla="*/ 227561 w 18288001"/>
              <a:gd name="connsiteY7142" fmla="*/ 672298 h 9710532"/>
              <a:gd name="connsiteX7143" fmla="*/ 230284 w 18288001"/>
              <a:gd name="connsiteY7143" fmla="*/ 681299 h 9710532"/>
              <a:gd name="connsiteX7144" fmla="*/ 224907 w 18288001"/>
              <a:gd name="connsiteY7144" fmla="*/ 682925 h 9710532"/>
              <a:gd name="connsiteX7145" fmla="*/ 216279 w 18288001"/>
              <a:gd name="connsiteY7145" fmla="*/ 673796 h 9710532"/>
              <a:gd name="connsiteX7146" fmla="*/ 223526 w 18288001"/>
              <a:gd name="connsiteY7146" fmla="*/ 671607 h 9710532"/>
              <a:gd name="connsiteX7147" fmla="*/ 209041 w 18288001"/>
              <a:gd name="connsiteY7147" fmla="*/ 669125 h 9710532"/>
              <a:gd name="connsiteX7148" fmla="*/ 192875 w 18288001"/>
              <a:gd name="connsiteY7148" fmla="*/ 674020 h 9710532"/>
              <a:gd name="connsiteX7149" fmla="*/ 194772 w 18288001"/>
              <a:gd name="connsiteY7149" fmla="*/ 680298 h 9710532"/>
              <a:gd name="connsiteX7150" fmla="*/ 184019 w 18288001"/>
              <a:gd name="connsiteY7150" fmla="*/ 683548 h 9710532"/>
              <a:gd name="connsiteX7151" fmla="*/ 188397 w 18288001"/>
              <a:gd name="connsiteY7151" fmla="*/ 675374 h 9710532"/>
              <a:gd name="connsiteX7152" fmla="*/ 180033 w 18288001"/>
              <a:gd name="connsiteY7152" fmla="*/ 677908 h 9710532"/>
              <a:gd name="connsiteX7153" fmla="*/ 184019 w 18288001"/>
              <a:gd name="connsiteY7153" fmla="*/ 683548 h 9710532"/>
              <a:gd name="connsiteX7154" fmla="*/ 162511 w 18288001"/>
              <a:gd name="connsiteY7154" fmla="*/ 690047 h 9710532"/>
              <a:gd name="connsiteX7155" fmla="*/ 159260 w 18288001"/>
              <a:gd name="connsiteY7155" fmla="*/ 679293 h 9710532"/>
              <a:gd name="connsiteX7156" fmla="*/ 157367 w 18288001"/>
              <a:gd name="connsiteY7156" fmla="*/ 673031 h 9710532"/>
              <a:gd name="connsiteX7157" fmla="*/ 141273 w 18288001"/>
              <a:gd name="connsiteY7157" fmla="*/ 677903 h 9710532"/>
              <a:gd name="connsiteX7158" fmla="*/ 127266 w 18288001"/>
              <a:gd name="connsiteY7158" fmla="*/ 670407 h 9710532"/>
              <a:gd name="connsiteX7159" fmla="*/ 138019 w 18288001"/>
              <a:gd name="connsiteY7159" fmla="*/ 667151 h 9710532"/>
              <a:gd name="connsiteX7160" fmla="*/ 177516 w 18288001"/>
              <a:gd name="connsiteY7160" fmla="*/ 662034 h 9710532"/>
              <a:gd name="connsiteX7161" fmla="*/ 174269 w 18288001"/>
              <a:gd name="connsiteY7161" fmla="*/ 651286 h 9710532"/>
              <a:gd name="connsiteX7162" fmla="*/ 8103378 w 18288001"/>
              <a:gd name="connsiteY7162" fmla="*/ 646606 h 9710532"/>
              <a:gd name="connsiteX7163" fmla="*/ 8128140 w 18288001"/>
              <a:gd name="connsiteY7163" fmla="*/ 650849 h 9710532"/>
              <a:gd name="connsiteX7164" fmla="*/ 8071123 w 18288001"/>
              <a:gd name="connsiteY7164" fmla="*/ 656371 h 9710532"/>
              <a:gd name="connsiteX7165" fmla="*/ 8337955 w 18288001"/>
              <a:gd name="connsiteY7165" fmla="*/ 646020 h 9710532"/>
              <a:gd name="connsiteX7166" fmla="*/ 8341213 w 18288001"/>
              <a:gd name="connsiteY7166" fmla="*/ 656771 h 9710532"/>
              <a:gd name="connsiteX7167" fmla="*/ 8330457 w 18288001"/>
              <a:gd name="connsiteY7167" fmla="*/ 660027 h 9710532"/>
              <a:gd name="connsiteX7168" fmla="*/ 8308956 w 18288001"/>
              <a:gd name="connsiteY7168" fmla="*/ 666537 h 9710532"/>
              <a:gd name="connsiteX7169" fmla="*/ 8296574 w 18288001"/>
              <a:gd name="connsiteY7169" fmla="*/ 664415 h 9710532"/>
              <a:gd name="connsiteX7170" fmla="*/ 8273440 w 18288001"/>
              <a:gd name="connsiteY7170" fmla="*/ 665550 h 9710532"/>
              <a:gd name="connsiteX7171" fmla="*/ 8205673 w 18288001"/>
              <a:gd name="connsiteY7171" fmla="*/ 674327 h 9710532"/>
              <a:gd name="connsiteX7172" fmla="*/ 8199587 w 18288001"/>
              <a:gd name="connsiteY7172" fmla="*/ 676169 h 9710532"/>
              <a:gd name="connsiteX7173" fmla="*/ 8239062 w 18288001"/>
              <a:gd name="connsiteY7173" fmla="*/ 677284 h 9710532"/>
              <a:gd name="connsiteX7174" fmla="*/ 8262197 w 18288001"/>
              <a:gd name="connsiteY7174" fmla="*/ 676160 h 9710532"/>
              <a:gd name="connsiteX7175" fmla="*/ 8274574 w 18288001"/>
              <a:gd name="connsiteY7175" fmla="*/ 678286 h 9710532"/>
              <a:gd name="connsiteX7176" fmla="*/ 8296483 w 18288001"/>
              <a:gd name="connsiteY7176" fmla="*/ 682051 h 9710532"/>
              <a:gd name="connsiteX7177" fmla="*/ 8312212 w 18288001"/>
              <a:gd name="connsiteY7177" fmla="*/ 677289 h 9710532"/>
              <a:gd name="connsiteX7178" fmla="*/ 8320131 w 18288001"/>
              <a:gd name="connsiteY7178" fmla="*/ 681529 h 9710532"/>
              <a:gd name="connsiteX7179" fmla="*/ 8345594 w 18288001"/>
              <a:gd name="connsiteY7179" fmla="*/ 680292 h 9710532"/>
              <a:gd name="connsiteX7180" fmla="*/ 8348254 w 18288001"/>
              <a:gd name="connsiteY7180" fmla="*/ 680036 h 9710532"/>
              <a:gd name="connsiteX7181" fmla="*/ 8347721 w 18288001"/>
              <a:gd name="connsiteY7181" fmla="*/ 678276 h 9710532"/>
              <a:gd name="connsiteX7182" fmla="*/ 8369227 w 18288001"/>
              <a:gd name="connsiteY7182" fmla="*/ 671767 h 9710532"/>
              <a:gd name="connsiteX7183" fmla="*/ 8361871 w 18288001"/>
              <a:gd name="connsiteY7183" fmla="*/ 678724 h 9710532"/>
              <a:gd name="connsiteX7184" fmla="*/ 8374107 w 18288001"/>
              <a:gd name="connsiteY7184" fmla="*/ 677542 h 9710532"/>
              <a:gd name="connsiteX7185" fmla="*/ 8395839 w 18288001"/>
              <a:gd name="connsiteY7185" fmla="*/ 675447 h 9710532"/>
              <a:gd name="connsiteX7186" fmla="*/ 8399360 w 18288001"/>
              <a:gd name="connsiteY7186" fmla="*/ 674381 h 9710532"/>
              <a:gd name="connsiteX7187" fmla="*/ 8406723 w 18288001"/>
              <a:gd name="connsiteY7187" fmla="*/ 669172 h 9710532"/>
              <a:gd name="connsiteX7188" fmla="*/ 8404959 w 18288001"/>
              <a:gd name="connsiteY7188" fmla="*/ 663339 h 9710532"/>
              <a:gd name="connsiteX7189" fmla="*/ 8406525 w 18288001"/>
              <a:gd name="connsiteY7189" fmla="*/ 662865 h 9710532"/>
              <a:gd name="connsiteX7190" fmla="*/ 8401482 w 18288001"/>
              <a:gd name="connsiteY7190" fmla="*/ 662002 h 9710532"/>
              <a:gd name="connsiteX7191" fmla="*/ 8394479 w 18288001"/>
              <a:gd name="connsiteY7191" fmla="*/ 658252 h 9710532"/>
              <a:gd name="connsiteX7192" fmla="*/ 8387477 w 18288001"/>
              <a:gd name="connsiteY7192" fmla="*/ 654504 h 9710532"/>
              <a:gd name="connsiteX7193" fmla="*/ 8376722 w 18288001"/>
              <a:gd name="connsiteY7193" fmla="*/ 657760 h 9710532"/>
              <a:gd name="connsiteX7194" fmla="*/ 8358966 w 18288001"/>
              <a:gd name="connsiteY7194" fmla="*/ 657266 h 9710532"/>
              <a:gd name="connsiteX7195" fmla="*/ 8351964 w 18288001"/>
              <a:gd name="connsiteY7195" fmla="*/ 653517 h 9710532"/>
              <a:gd name="connsiteX7196" fmla="*/ 8337955 w 18288001"/>
              <a:gd name="connsiteY7196" fmla="*/ 646020 h 9710532"/>
              <a:gd name="connsiteX7197" fmla="*/ 8465995 w 18288001"/>
              <a:gd name="connsiteY7197" fmla="*/ 642471 h 9710532"/>
              <a:gd name="connsiteX7198" fmla="*/ 8459560 w 18288001"/>
              <a:gd name="connsiteY7198" fmla="*/ 650289 h 9710532"/>
              <a:gd name="connsiteX7199" fmla="*/ 8455243 w 18288001"/>
              <a:gd name="connsiteY7199" fmla="*/ 645726 h 9710532"/>
              <a:gd name="connsiteX7200" fmla="*/ 8465995 w 18288001"/>
              <a:gd name="connsiteY7200" fmla="*/ 642471 h 9710532"/>
              <a:gd name="connsiteX7201" fmla="*/ 188525 w 18288001"/>
              <a:gd name="connsiteY7201" fmla="*/ 640124 h 9710532"/>
              <a:gd name="connsiteX7202" fmla="*/ 183395 w 18288001"/>
              <a:gd name="connsiteY7202" fmla="*/ 642660 h 9710532"/>
              <a:gd name="connsiteX7203" fmla="*/ 185022 w 18288001"/>
              <a:gd name="connsiteY7203" fmla="*/ 648036 h 9710532"/>
              <a:gd name="connsiteX7204" fmla="*/ 195774 w 18288001"/>
              <a:gd name="connsiteY7204" fmla="*/ 644786 h 9710532"/>
              <a:gd name="connsiteX7205" fmla="*/ 199362 w 18288001"/>
              <a:gd name="connsiteY7205" fmla="*/ 648581 h 9710532"/>
              <a:gd name="connsiteX7206" fmla="*/ 202533 w 18288001"/>
              <a:gd name="connsiteY7206" fmla="*/ 647622 h 9710532"/>
              <a:gd name="connsiteX7207" fmla="*/ 7687481 w 18288001"/>
              <a:gd name="connsiteY7207" fmla="*/ 635352 h 9710532"/>
              <a:gd name="connsiteX7208" fmla="*/ 7694484 w 18288001"/>
              <a:gd name="connsiteY7208" fmla="*/ 639102 h 9710532"/>
              <a:gd name="connsiteX7209" fmla="*/ 7689920 w 18288001"/>
              <a:gd name="connsiteY7209" fmla="*/ 643418 h 9710532"/>
              <a:gd name="connsiteX7210" fmla="*/ 7683728 w 18288001"/>
              <a:gd name="connsiteY7210" fmla="*/ 642356 h 9710532"/>
              <a:gd name="connsiteX7211" fmla="*/ 7676728 w 18288001"/>
              <a:gd name="connsiteY7211" fmla="*/ 638610 h 9710532"/>
              <a:gd name="connsiteX7212" fmla="*/ 12328311 w 18288001"/>
              <a:gd name="connsiteY7212" fmla="*/ 635343 h 9710532"/>
              <a:gd name="connsiteX7213" fmla="*/ 12326035 w 18288001"/>
              <a:gd name="connsiteY7213" fmla="*/ 636031 h 9710532"/>
              <a:gd name="connsiteX7214" fmla="*/ 12329945 w 18288001"/>
              <a:gd name="connsiteY7214" fmla="*/ 635839 h 9710532"/>
              <a:gd name="connsiteX7215" fmla="*/ 12301874 w 18288001"/>
              <a:gd name="connsiteY7215" fmla="*/ 634697 h 9710532"/>
              <a:gd name="connsiteX7216" fmla="*/ 12304253 w 18288001"/>
              <a:gd name="connsiteY7216" fmla="*/ 642553 h 9710532"/>
              <a:gd name="connsiteX7217" fmla="*/ 12312103 w 18288001"/>
              <a:gd name="connsiteY7217" fmla="*/ 640178 h 9710532"/>
              <a:gd name="connsiteX7218" fmla="*/ 7527709 w 18288001"/>
              <a:gd name="connsiteY7218" fmla="*/ 634098 h 9710532"/>
              <a:gd name="connsiteX7219" fmla="*/ 7536334 w 18288001"/>
              <a:gd name="connsiteY7219" fmla="*/ 643225 h 9710532"/>
              <a:gd name="connsiteX7220" fmla="*/ 7525580 w 18288001"/>
              <a:gd name="connsiteY7220" fmla="*/ 646476 h 9710532"/>
              <a:gd name="connsiteX7221" fmla="*/ 7527709 w 18288001"/>
              <a:gd name="connsiteY7221" fmla="*/ 634098 h 9710532"/>
              <a:gd name="connsiteX7222" fmla="*/ 7568595 w 18288001"/>
              <a:gd name="connsiteY7222" fmla="*/ 633474 h 9710532"/>
              <a:gd name="connsiteX7223" fmla="*/ 7550339 w 18288001"/>
              <a:gd name="connsiteY7223" fmla="*/ 650729 h 9710532"/>
              <a:gd name="connsiteX7224" fmla="*/ 7557839 w 18288001"/>
              <a:gd name="connsiteY7224" fmla="*/ 636725 h 9710532"/>
              <a:gd name="connsiteX7225" fmla="*/ 7568595 w 18288001"/>
              <a:gd name="connsiteY7225" fmla="*/ 633474 h 9710532"/>
              <a:gd name="connsiteX7226" fmla="*/ 18288001 w 18288001"/>
              <a:gd name="connsiteY7226" fmla="*/ 629643 h 9710532"/>
              <a:gd name="connsiteX7227" fmla="*/ 18288001 w 18288001"/>
              <a:gd name="connsiteY7227" fmla="*/ 635123 h 9710532"/>
              <a:gd name="connsiteX7228" fmla="*/ 18283135 w 18288001"/>
              <a:gd name="connsiteY7228" fmla="*/ 631113 h 9710532"/>
              <a:gd name="connsiteX7229" fmla="*/ 8279807 w 18288001"/>
              <a:gd name="connsiteY7229" fmla="*/ 628411 h 9710532"/>
              <a:gd name="connsiteX7230" fmla="*/ 8288435 w 18288001"/>
              <a:gd name="connsiteY7230" fmla="*/ 637535 h 9710532"/>
              <a:gd name="connsiteX7231" fmla="*/ 8277684 w 18288001"/>
              <a:gd name="connsiteY7231" fmla="*/ 640790 h 9710532"/>
              <a:gd name="connsiteX7232" fmla="*/ 8279807 w 18288001"/>
              <a:gd name="connsiteY7232" fmla="*/ 628411 h 9710532"/>
              <a:gd name="connsiteX7233" fmla="*/ 5036784 w 18288001"/>
              <a:gd name="connsiteY7233" fmla="*/ 627895 h 9710532"/>
              <a:gd name="connsiteX7234" fmla="*/ 5032858 w 18288001"/>
              <a:gd name="connsiteY7234" fmla="*/ 629083 h 9710532"/>
              <a:gd name="connsiteX7235" fmla="*/ 5012020 w 18288001"/>
              <a:gd name="connsiteY7235" fmla="*/ 635391 h 9710532"/>
              <a:gd name="connsiteX7236" fmla="*/ 5015683 w 18288001"/>
              <a:gd name="connsiteY7236" fmla="*/ 639264 h 9710532"/>
              <a:gd name="connsiteX7237" fmla="*/ 5018357 w 18288001"/>
              <a:gd name="connsiteY7237" fmla="*/ 639340 h 9710532"/>
              <a:gd name="connsiteX7238" fmla="*/ 5033457 w 18288001"/>
              <a:gd name="connsiteY7238" fmla="*/ 643139 h 9710532"/>
              <a:gd name="connsiteX7239" fmla="*/ 5036359 w 18288001"/>
              <a:gd name="connsiteY7239" fmla="*/ 642858 h 9710532"/>
              <a:gd name="connsiteX7240" fmla="*/ 5219542 w 18288001"/>
              <a:gd name="connsiteY7240" fmla="*/ 625386 h 9710532"/>
              <a:gd name="connsiteX7241" fmla="*/ 5200286 w 18288001"/>
              <a:gd name="connsiteY7241" fmla="*/ 626329 h 9710532"/>
              <a:gd name="connsiteX7242" fmla="*/ 5202039 w 18288001"/>
              <a:gd name="connsiteY7242" fmla="*/ 627990 h 9710532"/>
              <a:gd name="connsiteX7243" fmla="*/ 5204651 w 18288001"/>
              <a:gd name="connsiteY7243" fmla="*/ 632362 h 9710532"/>
              <a:gd name="connsiteX7244" fmla="*/ 5221171 w 18288001"/>
              <a:gd name="connsiteY7244" fmla="*/ 630764 h 9710532"/>
              <a:gd name="connsiteX7245" fmla="*/ 5231922 w 18288001"/>
              <a:gd name="connsiteY7245" fmla="*/ 627508 h 9710532"/>
              <a:gd name="connsiteX7246" fmla="*/ 5219542 w 18288001"/>
              <a:gd name="connsiteY7246" fmla="*/ 625386 h 9710532"/>
              <a:gd name="connsiteX7247" fmla="*/ 9710395 w 18288001"/>
              <a:gd name="connsiteY7247" fmla="*/ 623756 h 9710532"/>
              <a:gd name="connsiteX7248" fmla="*/ 9705021 w 18288001"/>
              <a:gd name="connsiteY7248" fmla="*/ 625384 h 9710532"/>
              <a:gd name="connsiteX7249" fmla="*/ 9708781 w 18288001"/>
              <a:gd name="connsiteY7249" fmla="*/ 637803 h 9710532"/>
              <a:gd name="connsiteX7250" fmla="*/ 9708856 w 18288001"/>
              <a:gd name="connsiteY7250" fmla="*/ 637932 h 9710532"/>
              <a:gd name="connsiteX7251" fmla="*/ 9716921 w 18288001"/>
              <a:gd name="connsiteY7251" fmla="*/ 635494 h 9710532"/>
              <a:gd name="connsiteX7252" fmla="*/ 9718387 w 18288001"/>
              <a:gd name="connsiteY7252" fmla="*/ 635050 h 9710532"/>
              <a:gd name="connsiteX7253" fmla="*/ 7600855 w 18288001"/>
              <a:gd name="connsiteY7253" fmla="*/ 623724 h 9710532"/>
              <a:gd name="connsiteX7254" fmla="*/ 7613235 w 18288001"/>
              <a:gd name="connsiteY7254" fmla="*/ 625851 h 9710532"/>
              <a:gd name="connsiteX7255" fmla="*/ 7609482 w 18288001"/>
              <a:gd name="connsiteY7255" fmla="*/ 632852 h 9710532"/>
              <a:gd name="connsiteX7256" fmla="*/ 7600855 w 18288001"/>
              <a:gd name="connsiteY7256" fmla="*/ 623724 h 9710532"/>
              <a:gd name="connsiteX7257" fmla="*/ 9809928 w 18288001"/>
              <a:gd name="connsiteY7257" fmla="*/ 622968 h 9710532"/>
              <a:gd name="connsiteX7258" fmla="*/ 9812295 w 18288001"/>
              <a:gd name="connsiteY7258" fmla="*/ 630785 h 9710532"/>
              <a:gd name="connsiteX7259" fmla="*/ 9823027 w 18288001"/>
              <a:gd name="connsiteY7259" fmla="*/ 629980 h 9710532"/>
              <a:gd name="connsiteX7260" fmla="*/ 6138551 w 18288001"/>
              <a:gd name="connsiteY7260" fmla="*/ 620726 h 9710532"/>
              <a:gd name="connsiteX7261" fmla="*/ 6135218 w 18288001"/>
              <a:gd name="connsiteY7261" fmla="*/ 621734 h 9710532"/>
              <a:gd name="connsiteX7262" fmla="*/ 6152560 w 18288001"/>
              <a:gd name="connsiteY7262" fmla="*/ 624713 h 9710532"/>
              <a:gd name="connsiteX7263" fmla="*/ 6145469 w 18288001"/>
              <a:gd name="connsiteY7263" fmla="*/ 620919 h 9710532"/>
              <a:gd name="connsiteX7264" fmla="*/ 6614621 w 18288001"/>
              <a:gd name="connsiteY7264" fmla="*/ 619744 h 9710532"/>
              <a:gd name="connsiteX7265" fmla="*/ 6611343 w 18288001"/>
              <a:gd name="connsiteY7265" fmla="*/ 625872 h 9710532"/>
              <a:gd name="connsiteX7266" fmla="*/ 6616659 w 18288001"/>
              <a:gd name="connsiteY7266" fmla="*/ 626467 h 9710532"/>
              <a:gd name="connsiteX7267" fmla="*/ 5065116 w 18288001"/>
              <a:gd name="connsiteY7267" fmla="*/ 619317 h 9710532"/>
              <a:gd name="connsiteX7268" fmla="*/ 5045225 w 18288001"/>
              <a:gd name="connsiteY7268" fmla="*/ 625339 h 9710532"/>
              <a:gd name="connsiteX7269" fmla="*/ 5107886 w 18288001"/>
              <a:gd name="connsiteY7269" fmla="*/ 627108 h 9710532"/>
              <a:gd name="connsiteX7270" fmla="*/ 5143395 w 18288001"/>
              <a:gd name="connsiteY7270" fmla="*/ 628110 h 9710532"/>
              <a:gd name="connsiteX7271" fmla="*/ 5178908 w 18288001"/>
              <a:gd name="connsiteY7271" fmla="*/ 629113 h 9710532"/>
              <a:gd name="connsiteX7272" fmla="*/ 5183833 w 18288001"/>
              <a:gd name="connsiteY7272" fmla="*/ 626171 h 9710532"/>
              <a:gd name="connsiteX7273" fmla="*/ 5160898 w 18288001"/>
              <a:gd name="connsiteY7273" fmla="*/ 625532 h 9710532"/>
              <a:gd name="connsiteX7274" fmla="*/ 5143143 w 18288001"/>
              <a:gd name="connsiteY7274" fmla="*/ 625039 h 9710532"/>
              <a:gd name="connsiteX7275" fmla="*/ 5125387 w 18288001"/>
              <a:gd name="connsiteY7275" fmla="*/ 624545 h 9710532"/>
              <a:gd name="connsiteX7276" fmla="*/ 5100628 w 18288001"/>
              <a:gd name="connsiteY7276" fmla="*/ 620305 h 9710532"/>
              <a:gd name="connsiteX7277" fmla="*/ 5084499 w 18288001"/>
              <a:gd name="connsiteY7277" fmla="*/ 625186 h 9710532"/>
              <a:gd name="connsiteX7278" fmla="*/ 5065116 w 18288001"/>
              <a:gd name="connsiteY7278" fmla="*/ 619317 h 9710532"/>
              <a:gd name="connsiteX7279" fmla="*/ 9668292 w 18288001"/>
              <a:gd name="connsiteY7279" fmla="*/ 619239 h 9710532"/>
              <a:gd name="connsiteX7280" fmla="*/ 9665780 w 18288001"/>
              <a:gd name="connsiteY7280" fmla="*/ 621611 h 9710532"/>
              <a:gd name="connsiteX7281" fmla="*/ 9663449 w 18288001"/>
              <a:gd name="connsiteY7281" fmla="*/ 620362 h 9710532"/>
              <a:gd name="connsiteX7282" fmla="*/ 9646376 w 18288001"/>
              <a:gd name="connsiteY7282" fmla="*/ 625530 h 9710532"/>
              <a:gd name="connsiteX7283" fmla="*/ 9646302 w 18288001"/>
              <a:gd name="connsiteY7283" fmla="*/ 628170 h 9710532"/>
              <a:gd name="connsiteX7284" fmla="*/ 9679748 w 18288001"/>
              <a:gd name="connsiteY7284" fmla="*/ 629114 h 9710532"/>
              <a:gd name="connsiteX7285" fmla="*/ 9681887 w 18288001"/>
              <a:gd name="connsiteY7285" fmla="*/ 626517 h 9710532"/>
              <a:gd name="connsiteX7286" fmla="*/ 5352146 w 18288001"/>
              <a:gd name="connsiteY7286" fmla="*/ 617522 h 9710532"/>
              <a:gd name="connsiteX7287" fmla="*/ 5335204 w 18288001"/>
              <a:gd name="connsiteY7287" fmla="*/ 619717 h 9710532"/>
              <a:gd name="connsiteX7288" fmla="*/ 5337951 w 18288001"/>
              <a:gd name="connsiteY7288" fmla="*/ 628794 h 9710532"/>
              <a:gd name="connsiteX7289" fmla="*/ 5360217 w 18288001"/>
              <a:gd name="connsiteY7289" fmla="*/ 627124 h 9710532"/>
              <a:gd name="connsiteX7290" fmla="*/ 5365270 w 18288001"/>
              <a:gd name="connsiteY7290" fmla="*/ 624106 h 9710532"/>
              <a:gd name="connsiteX7291" fmla="*/ 5359965 w 18288001"/>
              <a:gd name="connsiteY7291" fmla="*/ 623960 h 9710532"/>
              <a:gd name="connsiteX7292" fmla="*/ 5352146 w 18288001"/>
              <a:gd name="connsiteY7292" fmla="*/ 617522 h 9710532"/>
              <a:gd name="connsiteX7293" fmla="*/ 9866944 w 18288001"/>
              <a:gd name="connsiteY7293" fmla="*/ 617445 h 9710532"/>
              <a:gd name="connsiteX7294" fmla="*/ 9862078 w 18288001"/>
              <a:gd name="connsiteY7294" fmla="*/ 626538 h 9710532"/>
              <a:gd name="connsiteX7295" fmla="*/ 9870683 w 18288001"/>
              <a:gd name="connsiteY7295" fmla="*/ 621398 h 9710532"/>
              <a:gd name="connsiteX7296" fmla="*/ 3933407 w 18288001"/>
              <a:gd name="connsiteY7296" fmla="*/ 616067 h 9710532"/>
              <a:gd name="connsiteX7297" fmla="*/ 3899523 w 18288001"/>
              <a:gd name="connsiteY7297" fmla="*/ 620457 h 9710532"/>
              <a:gd name="connsiteX7298" fmla="*/ 3890653 w 18288001"/>
              <a:gd name="connsiteY7298" fmla="*/ 625761 h 9710532"/>
              <a:gd name="connsiteX7299" fmla="*/ 3916991 w 18288001"/>
              <a:gd name="connsiteY7299" fmla="*/ 626494 h 9710532"/>
              <a:gd name="connsiteX7300" fmla="*/ 3945499 w 18288001"/>
              <a:gd name="connsiteY7300" fmla="*/ 623732 h 9710532"/>
              <a:gd name="connsiteX7301" fmla="*/ 3959453 w 18288001"/>
              <a:gd name="connsiteY7301" fmla="*/ 622379 h 9710532"/>
              <a:gd name="connsiteX7302" fmla="*/ 57981 w 18288001"/>
              <a:gd name="connsiteY7302" fmla="*/ 616017 h 9710532"/>
              <a:gd name="connsiteX7303" fmla="*/ 50479 w 18288001"/>
              <a:gd name="connsiteY7303" fmla="*/ 630020 h 9710532"/>
              <a:gd name="connsiteX7304" fmla="*/ 47228 w 18288001"/>
              <a:gd name="connsiteY7304" fmla="*/ 619266 h 9710532"/>
              <a:gd name="connsiteX7305" fmla="*/ 57981 w 18288001"/>
              <a:gd name="connsiteY7305" fmla="*/ 616017 h 9710532"/>
              <a:gd name="connsiteX7306" fmla="*/ 8948046 w 18288001"/>
              <a:gd name="connsiteY7306" fmla="*/ 615561 h 9710532"/>
              <a:gd name="connsiteX7307" fmla="*/ 8960426 w 18288001"/>
              <a:gd name="connsiteY7307" fmla="*/ 617688 h 9710532"/>
              <a:gd name="connsiteX7308" fmla="*/ 8956674 w 18288001"/>
              <a:gd name="connsiteY7308" fmla="*/ 624690 h 9710532"/>
              <a:gd name="connsiteX7309" fmla="*/ 8948046 w 18288001"/>
              <a:gd name="connsiteY7309" fmla="*/ 615561 h 9710532"/>
              <a:gd name="connsiteX7310" fmla="*/ 4283388 w 18288001"/>
              <a:gd name="connsiteY7310" fmla="*/ 615371 h 9710532"/>
              <a:gd name="connsiteX7311" fmla="*/ 4228255 w 18288001"/>
              <a:gd name="connsiteY7311" fmla="*/ 620711 h 9710532"/>
              <a:gd name="connsiteX7312" fmla="*/ 4110968 w 18288001"/>
              <a:gd name="connsiteY7312" fmla="*/ 621003 h 9710532"/>
              <a:gd name="connsiteX7313" fmla="*/ 4082458 w 18288001"/>
              <a:gd name="connsiteY7313" fmla="*/ 623766 h 9710532"/>
              <a:gd name="connsiteX7314" fmla="*/ 4064704 w 18288001"/>
              <a:gd name="connsiteY7314" fmla="*/ 623271 h 9710532"/>
              <a:gd name="connsiteX7315" fmla="*/ 4047997 w 18288001"/>
              <a:gd name="connsiteY7315" fmla="*/ 624533 h 9710532"/>
              <a:gd name="connsiteX7316" fmla="*/ 4052035 w 18288001"/>
              <a:gd name="connsiteY7316" fmla="*/ 626694 h 9710532"/>
              <a:gd name="connsiteX7317" fmla="*/ 4059040 w 18288001"/>
              <a:gd name="connsiteY7317" fmla="*/ 630441 h 9710532"/>
              <a:gd name="connsiteX7318" fmla="*/ 4076796 w 18288001"/>
              <a:gd name="connsiteY7318" fmla="*/ 630935 h 9710532"/>
              <a:gd name="connsiteX7319" fmla="*/ 4094552 w 18288001"/>
              <a:gd name="connsiteY7319" fmla="*/ 631430 h 9710532"/>
              <a:gd name="connsiteX7320" fmla="*/ 4135439 w 18288001"/>
              <a:gd name="connsiteY7320" fmla="*/ 630788 h 9710532"/>
              <a:gd name="connsiteX7321" fmla="*/ 4204343 w 18288001"/>
              <a:gd name="connsiteY7321" fmla="*/ 645143 h 9710532"/>
              <a:gd name="connsiteX7322" fmla="*/ 4220471 w 18288001"/>
              <a:gd name="connsiteY7322" fmla="*/ 640260 h 9710532"/>
              <a:gd name="connsiteX7323" fmla="*/ 4231224 w 18288001"/>
              <a:gd name="connsiteY7323" fmla="*/ 637005 h 9710532"/>
              <a:gd name="connsiteX7324" fmla="*/ 4241975 w 18288001"/>
              <a:gd name="connsiteY7324" fmla="*/ 633749 h 9710532"/>
              <a:gd name="connsiteX7325" fmla="*/ 4250607 w 18288001"/>
              <a:gd name="connsiteY7325" fmla="*/ 642876 h 9710532"/>
              <a:gd name="connsiteX7326" fmla="*/ 4286118 w 18288001"/>
              <a:gd name="connsiteY7326" fmla="*/ 643862 h 9710532"/>
              <a:gd name="connsiteX7327" fmla="*/ 4307623 w 18288001"/>
              <a:gd name="connsiteY7327" fmla="*/ 637353 h 9710532"/>
              <a:gd name="connsiteX7328" fmla="*/ 4332383 w 18288001"/>
              <a:gd name="connsiteY7328" fmla="*/ 641595 h 9710532"/>
              <a:gd name="connsiteX7329" fmla="*/ 4336568 w 18288001"/>
              <a:gd name="connsiteY7329" fmla="*/ 640328 h 9710532"/>
              <a:gd name="connsiteX7330" fmla="*/ 4330784 w 18288001"/>
              <a:gd name="connsiteY7330" fmla="*/ 638010 h 9710532"/>
              <a:gd name="connsiteX7331" fmla="*/ 4318406 w 18288001"/>
              <a:gd name="connsiteY7331" fmla="*/ 635884 h 9710532"/>
              <a:gd name="connsiteX7332" fmla="*/ 4316868 w 18288001"/>
              <a:gd name="connsiteY7332" fmla="*/ 630796 h 9710532"/>
              <a:gd name="connsiteX7333" fmla="*/ 4291421 w 18288001"/>
              <a:gd name="connsiteY7333" fmla="*/ 626436 h 9710532"/>
              <a:gd name="connsiteX7334" fmla="*/ 4281268 w 18288001"/>
              <a:gd name="connsiteY7334" fmla="*/ 629506 h 9710532"/>
              <a:gd name="connsiteX7335" fmla="*/ 4279142 w 18288001"/>
              <a:gd name="connsiteY7335" fmla="*/ 641883 h 9710532"/>
              <a:gd name="connsiteX7336" fmla="*/ 4272142 w 18288001"/>
              <a:gd name="connsiteY7336" fmla="*/ 638131 h 9710532"/>
              <a:gd name="connsiteX7337" fmla="*/ 4276465 w 18288001"/>
              <a:gd name="connsiteY7337" fmla="*/ 623873 h 9710532"/>
              <a:gd name="connsiteX7338" fmla="*/ 4263765 w 18288001"/>
              <a:gd name="connsiteY7338" fmla="*/ 621698 h 9710532"/>
              <a:gd name="connsiteX7339" fmla="*/ 4274522 w 18288001"/>
              <a:gd name="connsiteY7339" fmla="*/ 618442 h 9710532"/>
              <a:gd name="connsiteX7340" fmla="*/ 4283851 w 18288001"/>
              <a:gd name="connsiteY7340" fmla="*/ 615619 h 9710532"/>
              <a:gd name="connsiteX7341" fmla="*/ 7094529 w 18288001"/>
              <a:gd name="connsiteY7341" fmla="*/ 615317 h 9710532"/>
              <a:gd name="connsiteX7342" fmla="*/ 7083776 w 18288001"/>
              <a:gd name="connsiteY7342" fmla="*/ 618573 h 9710532"/>
              <a:gd name="connsiteX7343" fmla="*/ 7062272 w 18288001"/>
              <a:gd name="connsiteY7343" fmla="*/ 625082 h 9710532"/>
              <a:gd name="connsiteX7344" fmla="*/ 7087031 w 18288001"/>
              <a:gd name="connsiteY7344" fmla="*/ 629323 h 9710532"/>
              <a:gd name="connsiteX7345" fmla="*/ 12436536 w 18288001"/>
              <a:gd name="connsiteY7345" fmla="*/ 614246 h 9710532"/>
              <a:gd name="connsiteX7346" fmla="*/ 12427989 w 18288001"/>
              <a:gd name="connsiteY7346" fmla="*/ 616834 h 9710532"/>
              <a:gd name="connsiteX7347" fmla="*/ 12428345 w 18288001"/>
              <a:gd name="connsiteY7347" fmla="*/ 616844 h 9710532"/>
              <a:gd name="connsiteX7348" fmla="*/ 12447727 w 18288001"/>
              <a:gd name="connsiteY7348" fmla="*/ 622721 h 9710532"/>
              <a:gd name="connsiteX7349" fmla="*/ 12461332 w 18288001"/>
              <a:gd name="connsiteY7349" fmla="*/ 618610 h 9710532"/>
              <a:gd name="connsiteX7350" fmla="*/ 12461295 w 18288001"/>
              <a:gd name="connsiteY7350" fmla="*/ 618489 h 9710532"/>
              <a:gd name="connsiteX7351" fmla="*/ 12436536 w 18288001"/>
              <a:gd name="connsiteY7351" fmla="*/ 614246 h 9710532"/>
              <a:gd name="connsiteX7352" fmla="*/ 3175986 w 18288001"/>
              <a:gd name="connsiteY7352" fmla="*/ 613726 h 9710532"/>
              <a:gd name="connsiteX7353" fmla="*/ 3174494 w 18288001"/>
              <a:gd name="connsiteY7353" fmla="*/ 616514 h 9710532"/>
              <a:gd name="connsiteX7354" fmla="*/ 3186875 w 18288001"/>
              <a:gd name="connsiteY7354" fmla="*/ 618634 h 9710532"/>
              <a:gd name="connsiteX7355" fmla="*/ 3204631 w 18288001"/>
              <a:gd name="connsiteY7355" fmla="*/ 619129 h 9710532"/>
              <a:gd name="connsiteX7356" fmla="*/ 3205675 w 18288001"/>
              <a:gd name="connsiteY7356" fmla="*/ 618812 h 9710532"/>
              <a:gd name="connsiteX7357" fmla="*/ 9337521 w 18288001"/>
              <a:gd name="connsiteY7357" fmla="*/ 613389 h 9710532"/>
              <a:gd name="connsiteX7358" fmla="*/ 9323161 w 18288001"/>
              <a:gd name="connsiteY7358" fmla="*/ 614092 h 9710532"/>
              <a:gd name="connsiteX7359" fmla="*/ 9324671 w 18288001"/>
              <a:gd name="connsiteY7359" fmla="*/ 619088 h 9710532"/>
              <a:gd name="connsiteX7360" fmla="*/ 9316003 w 18288001"/>
              <a:gd name="connsiteY7360" fmla="*/ 614444 h 9710532"/>
              <a:gd name="connsiteX7361" fmla="*/ 9314387 w 18288001"/>
              <a:gd name="connsiteY7361" fmla="*/ 614524 h 9710532"/>
              <a:gd name="connsiteX7362" fmla="*/ 9296247 w 18288001"/>
              <a:gd name="connsiteY7362" fmla="*/ 623492 h 9710532"/>
              <a:gd name="connsiteX7363" fmla="*/ 9303162 w 18288001"/>
              <a:gd name="connsiteY7363" fmla="*/ 625587 h 9710532"/>
              <a:gd name="connsiteX7364" fmla="*/ 9310164 w 18288001"/>
              <a:gd name="connsiteY7364" fmla="*/ 629340 h 9710532"/>
              <a:gd name="connsiteX7365" fmla="*/ 9310818 w 18288001"/>
              <a:gd name="connsiteY7365" fmla="*/ 629357 h 9710532"/>
              <a:gd name="connsiteX7366" fmla="*/ 10625595 w 18288001"/>
              <a:gd name="connsiteY7366" fmla="*/ 613174 h 9710532"/>
              <a:gd name="connsiteX7367" fmla="*/ 10639601 w 18288001"/>
              <a:gd name="connsiteY7367" fmla="*/ 620676 h 9710532"/>
              <a:gd name="connsiteX7368" fmla="*/ 10628846 w 18288001"/>
              <a:gd name="connsiteY7368" fmla="*/ 623927 h 9710532"/>
              <a:gd name="connsiteX7369" fmla="*/ 10614841 w 18288001"/>
              <a:gd name="connsiteY7369" fmla="*/ 616424 h 9710532"/>
              <a:gd name="connsiteX7370" fmla="*/ 4581955 w 18288001"/>
              <a:gd name="connsiteY7370" fmla="*/ 612993 h 9710532"/>
              <a:gd name="connsiteX7371" fmla="*/ 4571203 w 18288001"/>
              <a:gd name="connsiteY7371" fmla="*/ 616247 h 9710532"/>
              <a:gd name="connsiteX7372" fmla="*/ 4562076 w 18288001"/>
              <a:gd name="connsiteY7372" fmla="*/ 624880 h 9710532"/>
              <a:gd name="connsiteX7373" fmla="*/ 4574457 w 18288001"/>
              <a:gd name="connsiteY7373" fmla="*/ 627000 h 9710532"/>
              <a:gd name="connsiteX7374" fmla="*/ 4583582 w 18288001"/>
              <a:gd name="connsiteY7374" fmla="*/ 618369 h 9710532"/>
              <a:gd name="connsiteX7375" fmla="*/ 4581955 w 18288001"/>
              <a:gd name="connsiteY7375" fmla="*/ 612993 h 9710532"/>
              <a:gd name="connsiteX7376" fmla="*/ 1259114 w 18288001"/>
              <a:gd name="connsiteY7376" fmla="*/ 609468 h 9710532"/>
              <a:gd name="connsiteX7377" fmla="*/ 1255366 w 18288001"/>
              <a:gd name="connsiteY7377" fmla="*/ 616472 h 9710532"/>
              <a:gd name="connsiteX7378" fmla="*/ 1251741 w 18288001"/>
              <a:gd name="connsiteY7378" fmla="*/ 619036 h 9710532"/>
              <a:gd name="connsiteX7379" fmla="*/ 1248362 w 18288001"/>
              <a:gd name="connsiteY7379" fmla="*/ 612722 h 9710532"/>
              <a:gd name="connsiteX7380" fmla="*/ 1259114 w 18288001"/>
              <a:gd name="connsiteY7380" fmla="*/ 609468 h 9710532"/>
              <a:gd name="connsiteX7381" fmla="*/ 5602037 w 18288001"/>
              <a:gd name="connsiteY7381" fmla="*/ 609366 h 9710532"/>
              <a:gd name="connsiteX7382" fmla="*/ 5598687 w 18288001"/>
              <a:gd name="connsiteY7382" fmla="*/ 612533 h 9710532"/>
              <a:gd name="connsiteX7383" fmla="*/ 5608473 w 18288001"/>
              <a:gd name="connsiteY7383" fmla="*/ 612810 h 9710532"/>
              <a:gd name="connsiteX7384" fmla="*/ 10709468 w 18288001"/>
              <a:gd name="connsiteY7384" fmla="*/ 608882 h 9710532"/>
              <a:gd name="connsiteX7385" fmla="*/ 10711095 w 18288001"/>
              <a:gd name="connsiteY7385" fmla="*/ 614259 h 9710532"/>
              <a:gd name="connsiteX7386" fmla="*/ 10723474 w 18288001"/>
              <a:gd name="connsiteY7386" fmla="*/ 616379 h 9710532"/>
              <a:gd name="connsiteX7387" fmla="*/ 10709468 w 18288001"/>
              <a:gd name="connsiteY7387" fmla="*/ 608882 h 9710532"/>
              <a:gd name="connsiteX7388" fmla="*/ 7880544 w 18288001"/>
              <a:gd name="connsiteY7388" fmla="*/ 608427 h 9710532"/>
              <a:gd name="connsiteX7389" fmla="*/ 7916055 w 18288001"/>
              <a:gd name="connsiteY7389" fmla="*/ 609413 h 9710532"/>
              <a:gd name="connsiteX7390" fmla="*/ 7930061 w 18288001"/>
              <a:gd name="connsiteY7390" fmla="*/ 616910 h 9710532"/>
              <a:gd name="connsiteX7391" fmla="*/ 7919309 w 18288001"/>
              <a:gd name="connsiteY7391" fmla="*/ 620164 h 9710532"/>
              <a:gd name="connsiteX7392" fmla="*/ 7905301 w 18288001"/>
              <a:gd name="connsiteY7392" fmla="*/ 612668 h 9710532"/>
              <a:gd name="connsiteX7393" fmla="*/ 7883799 w 18288001"/>
              <a:gd name="connsiteY7393" fmla="*/ 619178 h 9710532"/>
              <a:gd name="connsiteX7394" fmla="*/ 7869789 w 18288001"/>
              <a:gd name="connsiteY7394" fmla="*/ 611682 h 9710532"/>
              <a:gd name="connsiteX7395" fmla="*/ 7880544 w 18288001"/>
              <a:gd name="connsiteY7395" fmla="*/ 608427 h 9710532"/>
              <a:gd name="connsiteX7396" fmla="*/ 3301022 w 18288001"/>
              <a:gd name="connsiteY7396" fmla="*/ 607968 h 9710532"/>
              <a:gd name="connsiteX7397" fmla="*/ 3269519 w 18288001"/>
              <a:gd name="connsiteY7397" fmla="*/ 617505 h 9710532"/>
              <a:gd name="connsiteX7398" fmla="*/ 3293410 w 18288001"/>
              <a:gd name="connsiteY7398" fmla="*/ 621597 h 9710532"/>
              <a:gd name="connsiteX7399" fmla="*/ 3302536 w 18288001"/>
              <a:gd name="connsiteY7399" fmla="*/ 612965 h 9710532"/>
              <a:gd name="connsiteX7400" fmla="*/ 9051330 w 18288001"/>
              <a:gd name="connsiteY7400" fmla="*/ 607816 h 9710532"/>
              <a:gd name="connsiteX7401" fmla="*/ 9054580 w 18288001"/>
              <a:gd name="connsiteY7401" fmla="*/ 618568 h 9710532"/>
              <a:gd name="connsiteX7402" fmla="*/ 9043828 w 18288001"/>
              <a:gd name="connsiteY7402" fmla="*/ 621818 h 9710532"/>
              <a:gd name="connsiteX7403" fmla="*/ 9051330 w 18288001"/>
              <a:gd name="connsiteY7403" fmla="*/ 607816 h 9710532"/>
              <a:gd name="connsiteX7404" fmla="*/ 10286577 w 18288001"/>
              <a:gd name="connsiteY7404" fmla="*/ 607788 h 9710532"/>
              <a:gd name="connsiteX7405" fmla="*/ 10279792 w 18288001"/>
              <a:gd name="connsiteY7405" fmla="*/ 609842 h 9710532"/>
              <a:gd name="connsiteX7406" fmla="*/ 10284483 w 18288001"/>
              <a:gd name="connsiteY7406" fmla="*/ 610650 h 9710532"/>
              <a:gd name="connsiteX7407" fmla="*/ 10290787 w 18288001"/>
              <a:gd name="connsiteY7407" fmla="*/ 610040 h 9710532"/>
              <a:gd name="connsiteX7408" fmla="*/ 7045009 w 18288001"/>
              <a:gd name="connsiteY7408" fmla="*/ 606832 h 9710532"/>
              <a:gd name="connsiteX7409" fmla="*/ 7034256 w 18288001"/>
              <a:gd name="connsiteY7409" fmla="*/ 610087 h 9710532"/>
              <a:gd name="connsiteX7410" fmla="*/ 7011125 w 18288001"/>
              <a:gd name="connsiteY7410" fmla="*/ 611220 h 9710532"/>
              <a:gd name="connsiteX7411" fmla="*/ 6993371 w 18288001"/>
              <a:gd name="connsiteY7411" fmla="*/ 610727 h 9710532"/>
              <a:gd name="connsiteX7412" fmla="*/ 6980493 w 18288001"/>
              <a:gd name="connsiteY7412" fmla="*/ 626363 h 9710532"/>
              <a:gd name="connsiteX7413" fmla="*/ 6991248 w 18288001"/>
              <a:gd name="connsiteY7413" fmla="*/ 623107 h 9710532"/>
              <a:gd name="connsiteX7414" fmla="*/ 7023505 w 18288001"/>
              <a:gd name="connsiteY7414" fmla="*/ 613340 h 9710532"/>
              <a:gd name="connsiteX7415" fmla="*/ 7041261 w 18288001"/>
              <a:gd name="connsiteY7415" fmla="*/ 613837 h 9710532"/>
              <a:gd name="connsiteX7416" fmla="*/ 7045009 w 18288001"/>
              <a:gd name="connsiteY7416" fmla="*/ 606832 h 9710532"/>
              <a:gd name="connsiteX7417" fmla="*/ 3848375 w 18288001"/>
              <a:gd name="connsiteY7417" fmla="*/ 606597 h 9710532"/>
              <a:gd name="connsiteX7418" fmla="*/ 3816119 w 18288001"/>
              <a:gd name="connsiteY7418" fmla="*/ 616360 h 9710532"/>
              <a:gd name="connsiteX7419" fmla="*/ 3803738 w 18288001"/>
              <a:gd name="connsiteY7419" fmla="*/ 614240 h 9710532"/>
              <a:gd name="connsiteX7420" fmla="*/ 3781566 w 18288001"/>
              <a:gd name="connsiteY7420" fmla="*/ 610441 h 9710532"/>
              <a:gd name="connsiteX7421" fmla="*/ 3780320 w 18288001"/>
              <a:gd name="connsiteY7421" fmla="*/ 620917 h 9710532"/>
              <a:gd name="connsiteX7422" fmla="*/ 3811553 w 18288001"/>
              <a:gd name="connsiteY7422" fmla="*/ 632003 h 9710532"/>
              <a:gd name="connsiteX7423" fmla="*/ 3854417 w 18288001"/>
              <a:gd name="connsiteY7423" fmla="*/ 628020 h 9710532"/>
              <a:gd name="connsiteX7424" fmla="*/ 3830125 w 18288001"/>
              <a:gd name="connsiteY7424" fmla="*/ 623858 h 9710532"/>
              <a:gd name="connsiteX7425" fmla="*/ 3840878 w 18288001"/>
              <a:gd name="connsiteY7425" fmla="*/ 620603 h 9710532"/>
              <a:gd name="connsiteX7426" fmla="*/ 10567418 w 18288001"/>
              <a:gd name="connsiteY7426" fmla="*/ 604934 h 9710532"/>
              <a:gd name="connsiteX7427" fmla="*/ 10556668 w 18288001"/>
              <a:gd name="connsiteY7427" fmla="*/ 608188 h 9710532"/>
              <a:gd name="connsiteX7428" fmla="*/ 10560982 w 18288001"/>
              <a:gd name="connsiteY7428" fmla="*/ 612751 h 9710532"/>
              <a:gd name="connsiteX7429" fmla="*/ 10567418 w 18288001"/>
              <a:gd name="connsiteY7429" fmla="*/ 604934 h 9710532"/>
              <a:gd name="connsiteX7430" fmla="*/ 3404592 w 18288001"/>
              <a:gd name="connsiteY7430" fmla="*/ 604520 h 9710532"/>
              <a:gd name="connsiteX7431" fmla="*/ 3402997 w 18288001"/>
              <a:gd name="connsiteY7431" fmla="*/ 606029 h 9710532"/>
              <a:gd name="connsiteX7432" fmla="*/ 3405816 w 18288001"/>
              <a:gd name="connsiteY7432" fmla="*/ 605175 h 9710532"/>
              <a:gd name="connsiteX7433" fmla="*/ 4688172 w 18288001"/>
              <a:gd name="connsiteY7433" fmla="*/ 604314 h 9710532"/>
              <a:gd name="connsiteX7434" fmla="*/ 4685236 w 18288001"/>
              <a:gd name="connsiteY7434" fmla="*/ 605202 h 9710532"/>
              <a:gd name="connsiteX7435" fmla="*/ 4686192 w 18288001"/>
              <a:gd name="connsiteY7435" fmla="*/ 605713 h 9710532"/>
              <a:gd name="connsiteX7436" fmla="*/ 2478261 w 18288001"/>
              <a:gd name="connsiteY7436" fmla="*/ 604267 h 9710532"/>
              <a:gd name="connsiteX7437" fmla="*/ 2467510 w 18288001"/>
              <a:gd name="connsiteY7437" fmla="*/ 607523 h 9710532"/>
              <a:gd name="connsiteX7438" fmla="*/ 2481516 w 18288001"/>
              <a:gd name="connsiteY7438" fmla="*/ 615018 h 9710532"/>
              <a:gd name="connsiteX7439" fmla="*/ 2492270 w 18288001"/>
              <a:gd name="connsiteY7439" fmla="*/ 611763 h 9710532"/>
              <a:gd name="connsiteX7440" fmla="*/ 5929142 w 18288001"/>
              <a:gd name="connsiteY7440" fmla="*/ 604243 h 9710532"/>
              <a:gd name="connsiteX7441" fmla="*/ 5919527 w 18288001"/>
              <a:gd name="connsiteY7441" fmla="*/ 607154 h 9710532"/>
              <a:gd name="connsiteX7442" fmla="*/ 5926626 w 18288001"/>
              <a:gd name="connsiteY7442" fmla="*/ 608944 h 9710532"/>
              <a:gd name="connsiteX7443" fmla="*/ 10746041 w 18288001"/>
              <a:gd name="connsiteY7443" fmla="*/ 603680 h 9710532"/>
              <a:gd name="connsiteX7444" fmla="*/ 10744980 w 18288001"/>
              <a:gd name="connsiteY7444" fmla="*/ 609870 h 9710532"/>
              <a:gd name="connsiteX7445" fmla="*/ 10748234 w 18288001"/>
              <a:gd name="connsiteY7445" fmla="*/ 620621 h 9710532"/>
              <a:gd name="connsiteX7446" fmla="*/ 10762735 w 18288001"/>
              <a:gd name="connsiteY7446" fmla="*/ 610362 h 9710532"/>
              <a:gd name="connsiteX7447" fmla="*/ 10755732 w 18288001"/>
              <a:gd name="connsiteY7447" fmla="*/ 606615 h 9710532"/>
              <a:gd name="connsiteX7448" fmla="*/ 10746041 w 18288001"/>
              <a:gd name="connsiteY7448" fmla="*/ 603680 h 9710532"/>
              <a:gd name="connsiteX7449" fmla="*/ 8090360 w 18288001"/>
              <a:gd name="connsiteY7449" fmla="*/ 603596 h 9710532"/>
              <a:gd name="connsiteX7450" fmla="*/ 8093614 w 18288001"/>
              <a:gd name="connsiteY7450" fmla="*/ 614350 h 9710532"/>
              <a:gd name="connsiteX7451" fmla="*/ 8075860 w 18288001"/>
              <a:gd name="connsiteY7451" fmla="*/ 613855 h 9710532"/>
              <a:gd name="connsiteX7452" fmla="*/ 8064415 w 18288001"/>
              <a:gd name="connsiteY7452" fmla="*/ 609984 h 9710532"/>
              <a:gd name="connsiteX7453" fmla="*/ 8044094 w 18288001"/>
              <a:gd name="connsiteY7453" fmla="*/ 605865 h 9710532"/>
              <a:gd name="connsiteX7454" fmla="*/ 8068855 w 18288001"/>
              <a:gd name="connsiteY7454" fmla="*/ 610108 h 9710532"/>
              <a:gd name="connsiteX7455" fmla="*/ 3680724 w 18288001"/>
              <a:gd name="connsiteY7455" fmla="*/ 603358 h 9710532"/>
              <a:gd name="connsiteX7456" fmla="*/ 3681280 w 18288001"/>
              <a:gd name="connsiteY7456" fmla="*/ 603947 h 9710532"/>
              <a:gd name="connsiteX7457" fmla="*/ 3681363 w 18288001"/>
              <a:gd name="connsiteY7457" fmla="*/ 603468 h 9710532"/>
              <a:gd name="connsiteX7458" fmla="*/ 8025524 w 18288001"/>
              <a:gd name="connsiteY7458" fmla="*/ 602683 h 9710532"/>
              <a:gd name="connsiteX7459" fmla="*/ 8044094 w 18288001"/>
              <a:gd name="connsiteY7459" fmla="*/ 605864 h 9710532"/>
              <a:gd name="connsiteX7460" fmla="*/ 8026216 w 18288001"/>
              <a:gd name="connsiteY7460" fmla="*/ 609810 h 9710532"/>
              <a:gd name="connsiteX7461" fmla="*/ 7951566 w 18288001"/>
              <a:gd name="connsiteY7461" fmla="*/ 610400 h 9710532"/>
              <a:gd name="connsiteX7462" fmla="*/ 7973072 w 18288001"/>
              <a:gd name="connsiteY7462" fmla="*/ 603890 h 9710532"/>
              <a:gd name="connsiteX7463" fmla="*/ 8025524 w 18288001"/>
              <a:gd name="connsiteY7463" fmla="*/ 602683 h 9710532"/>
              <a:gd name="connsiteX7464" fmla="*/ 840239 w 18288001"/>
              <a:gd name="connsiteY7464" fmla="*/ 602565 h 9710532"/>
              <a:gd name="connsiteX7465" fmla="*/ 843488 w 18288001"/>
              <a:gd name="connsiteY7465" fmla="*/ 613318 h 9710532"/>
              <a:gd name="connsiteX7466" fmla="*/ 829486 w 18288001"/>
              <a:gd name="connsiteY7466" fmla="*/ 605815 h 9710532"/>
              <a:gd name="connsiteX7467" fmla="*/ 840239 w 18288001"/>
              <a:gd name="connsiteY7467" fmla="*/ 602565 h 9710532"/>
              <a:gd name="connsiteX7468" fmla="*/ 934131 w 18288001"/>
              <a:gd name="connsiteY7468" fmla="*/ 602212 h 9710532"/>
              <a:gd name="connsiteX7469" fmla="*/ 918001 w 18288001"/>
              <a:gd name="connsiteY7469" fmla="*/ 607095 h 9710532"/>
              <a:gd name="connsiteX7470" fmla="*/ 924512 w 18288001"/>
              <a:gd name="connsiteY7470" fmla="*/ 628599 h 9710532"/>
              <a:gd name="connsiteX7471" fmla="*/ 935265 w 18288001"/>
              <a:gd name="connsiteY7471" fmla="*/ 625344 h 9710532"/>
              <a:gd name="connsiteX7472" fmla="*/ 960025 w 18288001"/>
              <a:gd name="connsiteY7472" fmla="*/ 629583 h 9710532"/>
              <a:gd name="connsiteX7473" fmla="*/ 978274 w 18288001"/>
              <a:gd name="connsiteY7473" fmla="*/ 612324 h 9710532"/>
              <a:gd name="connsiteX7474" fmla="*/ 956769 w 18288001"/>
              <a:gd name="connsiteY7474" fmla="*/ 618834 h 9710532"/>
              <a:gd name="connsiteX7475" fmla="*/ 932010 w 18288001"/>
              <a:gd name="connsiteY7475" fmla="*/ 614590 h 9710532"/>
              <a:gd name="connsiteX7476" fmla="*/ 934131 w 18288001"/>
              <a:gd name="connsiteY7476" fmla="*/ 602212 h 9710532"/>
              <a:gd name="connsiteX7477" fmla="*/ 8289425 w 18288001"/>
              <a:gd name="connsiteY7477" fmla="*/ 602023 h 9710532"/>
              <a:gd name="connsiteX7478" fmla="*/ 8281927 w 18288001"/>
              <a:gd name="connsiteY7478" fmla="*/ 616030 h 9710532"/>
              <a:gd name="connsiteX7479" fmla="*/ 8265798 w 18288001"/>
              <a:gd name="connsiteY7479" fmla="*/ 620912 h 9710532"/>
              <a:gd name="connsiteX7480" fmla="*/ 8260423 w 18288001"/>
              <a:gd name="connsiteY7480" fmla="*/ 622540 h 9710532"/>
              <a:gd name="connsiteX7481" fmla="*/ 8278671 w 18288001"/>
              <a:gd name="connsiteY7481" fmla="*/ 605278 h 9710532"/>
              <a:gd name="connsiteX7482" fmla="*/ 3652299 w 18288001"/>
              <a:gd name="connsiteY7482" fmla="*/ 601950 h 9710532"/>
              <a:gd name="connsiteX7483" fmla="*/ 3651338 w 18288001"/>
              <a:gd name="connsiteY7483" fmla="*/ 601965 h 9710532"/>
              <a:gd name="connsiteX7484" fmla="*/ 3654401 w 18288001"/>
              <a:gd name="connsiteY7484" fmla="*/ 612085 h 9710532"/>
              <a:gd name="connsiteX7485" fmla="*/ 3668407 w 18288001"/>
              <a:gd name="connsiteY7485" fmla="*/ 619582 h 9710532"/>
              <a:gd name="connsiteX7486" fmla="*/ 3665152 w 18288001"/>
              <a:gd name="connsiteY7486" fmla="*/ 608831 h 9710532"/>
              <a:gd name="connsiteX7487" fmla="*/ 9454242 w 18288001"/>
              <a:gd name="connsiteY7487" fmla="*/ 601530 h 9710532"/>
              <a:gd name="connsiteX7488" fmla="*/ 9419297 w 18288001"/>
              <a:gd name="connsiteY7488" fmla="*/ 612109 h 9710532"/>
              <a:gd name="connsiteX7489" fmla="*/ 9408544 w 18288001"/>
              <a:gd name="connsiteY7489" fmla="*/ 615365 h 9710532"/>
              <a:gd name="connsiteX7490" fmla="*/ 9373032 w 18288001"/>
              <a:gd name="connsiteY7490" fmla="*/ 614378 h 9710532"/>
              <a:gd name="connsiteX7491" fmla="*/ 9362281 w 18288001"/>
              <a:gd name="connsiteY7491" fmla="*/ 617633 h 9710532"/>
              <a:gd name="connsiteX7492" fmla="*/ 9351528 w 18288001"/>
              <a:gd name="connsiteY7492" fmla="*/ 620888 h 9710532"/>
              <a:gd name="connsiteX7493" fmla="*/ 9354783 w 18288001"/>
              <a:gd name="connsiteY7493" fmla="*/ 631639 h 9710532"/>
              <a:gd name="connsiteX7494" fmla="*/ 9365536 w 18288001"/>
              <a:gd name="connsiteY7494" fmla="*/ 628384 h 9710532"/>
              <a:gd name="connsiteX7495" fmla="*/ 9411799 w 18288001"/>
              <a:gd name="connsiteY7495" fmla="*/ 626116 h 9710532"/>
              <a:gd name="connsiteX7496" fmla="*/ 9439813 w 18288001"/>
              <a:gd name="connsiteY7496" fmla="*/ 641111 h 9710532"/>
              <a:gd name="connsiteX7497" fmla="*/ 9450566 w 18288001"/>
              <a:gd name="connsiteY7497" fmla="*/ 637857 h 9710532"/>
              <a:gd name="connsiteX7498" fmla="*/ 9467644 w 18288001"/>
              <a:gd name="connsiteY7498" fmla="*/ 635239 h 9710532"/>
              <a:gd name="connsiteX7499" fmla="*/ 9469968 w 18288001"/>
              <a:gd name="connsiteY7499" fmla="*/ 633852 h 9710532"/>
              <a:gd name="connsiteX7500" fmla="*/ 9481783 w 18288001"/>
              <a:gd name="connsiteY7500" fmla="*/ 624412 h 9710532"/>
              <a:gd name="connsiteX7501" fmla="*/ 9492479 w 18288001"/>
              <a:gd name="connsiteY7501" fmla="*/ 624249 h 9710532"/>
              <a:gd name="connsiteX7502" fmla="*/ 9493576 w 18288001"/>
              <a:gd name="connsiteY7502" fmla="*/ 624836 h 9710532"/>
              <a:gd name="connsiteX7503" fmla="*/ 9495678 w 18288001"/>
              <a:gd name="connsiteY7503" fmla="*/ 624200 h 9710532"/>
              <a:gd name="connsiteX7504" fmla="*/ 9502226 w 18288001"/>
              <a:gd name="connsiteY7504" fmla="*/ 624100 h 9710532"/>
              <a:gd name="connsiteX7505" fmla="*/ 9507049 w 18288001"/>
              <a:gd name="connsiteY7505" fmla="*/ 629200 h 9710532"/>
              <a:gd name="connsiteX7506" fmla="*/ 9529088 w 18288001"/>
              <a:gd name="connsiteY7506" fmla="*/ 625824 h 9710532"/>
              <a:gd name="connsiteX7507" fmla="*/ 9539840 w 18288001"/>
              <a:gd name="connsiteY7507" fmla="*/ 622569 h 9710532"/>
              <a:gd name="connsiteX7508" fmla="*/ 9532837 w 18288001"/>
              <a:gd name="connsiteY7508" fmla="*/ 618819 h 9710532"/>
              <a:gd name="connsiteX7509" fmla="*/ 9515080 w 18288001"/>
              <a:gd name="connsiteY7509" fmla="*/ 618326 h 9710532"/>
              <a:gd name="connsiteX7510" fmla="*/ 9495678 w 18288001"/>
              <a:gd name="connsiteY7510" fmla="*/ 624200 h 9710532"/>
              <a:gd name="connsiteX7511" fmla="*/ 9492479 w 18288001"/>
              <a:gd name="connsiteY7511" fmla="*/ 624249 h 9710532"/>
              <a:gd name="connsiteX7512" fmla="*/ 9479569 w 18288001"/>
              <a:gd name="connsiteY7512" fmla="*/ 617340 h 9710532"/>
              <a:gd name="connsiteX7513" fmla="*/ 9454242 w 18288001"/>
              <a:gd name="connsiteY7513" fmla="*/ 601530 h 9710532"/>
              <a:gd name="connsiteX7514" fmla="*/ 8524001 w 18288001"/>
              <a:gd name="connsiteY7514" fmla="*/ 601435 h 9710532"/>
              <a:gd name="connsiteX7515" fmla="*/ 8527256 w 18288001"/>
              <a:gd name="connsiteY7515" fmla="*/ 612188 h 9710532"/>
              <a:gd name="connsiteX7516" fmla="*/ 8530510 w 18288001"/>
              <a:gd name="connsiteY7516" fmla="*/ 622941 h 9710532"/>
              <a:gd name="connsiteX7517" fmla="*/ 8521879 w 18288001"/>
              <a:gd name="connsiteY7517" fmla="*/ 613816 h 9710532"/>
              <a:gd name="connsiteX7518" fmla="*/ 8516501 w 18288001"/>
              <a:gd name="connsiteY7518" fmla="*/ 615445 h 9710532"/>
              <a:gd name="connsiteX7519" fmla="*/ 8518623 w 18288001"/>
              <a:gd name="connsiteY7519" fmla="*/ 603064 h 9710532"/>
              <a:gd name="connsiteX7520" fmla="*/ 8524001 w 18288001"/>
              <a:gd name="connsiteY7520" fmla="*/ 601435 h 9710532"/>
              <a:gd name="connsiteX7521" fmla="*/ 7455815 w 18288001"/>
              <a:gd name="connsiteY7521" fmla="*/ 601259 h 9710532"/>
              <a:gd name="connsiteX7522" fmla="*/ 7451533 w 18288001"/>
              <a:gd name="connsiteY7522" fmla="*/ 602078 h 9710532"/>
              <a:gd name="connsiteX7523" fmla="*/ 7456311 w 18288001"/>
              <a:gd name="connsiteY7523" fmla="*/ 602897 h 9710532"/>
              <a:gd name="connsiteX7524" fmla="*/ 7415931 w 18288001"/>
              <a:gd name="connsiteY7524" fmla="*/ 600183 h 9710532"/>
              <a:gd name="connsiteX7525" fmla="*/ 7409292 w 18288001"/>
              <a:gd name="connsiteY7525" fmla="*/ 602193 h 9710532"/>
              <a:gd name="connsiteX7526" fmla="*/ 7420050 w 18288001"/>
              <a:gd name="connsiteY7526" fmla="*/ 607955 h 9710532"/>
              <a:gd name="connsiteX7527" fmla="*/ 7442672 w 18288001"/>
              <a:gd name="connsiteY7527" fmla="*/ 624583 h 9710532"/>
              <a:gd name="connsiteX7528" fmla="*/ 7449648 w 18288001"/>
              <a:gd name="connsiteY7528" fmla="*/ 625190 h 9710532"/>
              <a:gd name="connsiteX7529" fmla="*/ 7453946 w 18288001"/>
              <a:gd name="connsiteY7529" fmla="*/ 623888 h 9710532"/>
              <a:gd name="connsiteX7530" fmla="*/ 7449504 w 18288001"/>
              <a:gd name="connsiteY7530" fmla="*/ 619192 h 9710532"/>
              <a:gd name="connsiteX7531" fmla="*/ 7450155 w 18288001"/>
              <a:gd name="connsiteY7531" fmla="*/ 621340 h 9710532"/>
              <a:gd name="connsiteX7532" fmla="*/ 7436150 w 18288001"/>
              <a:gd name="connsiteY7532" fmla="*/ 613841 h 9710532"/>
              <a:gd name="connsiteX7533" fmla="*/ 7442597 w 18288001"/>
              <a:gd name="connsiteY7533" fmla="*/ 611889 h 9710532"/>
              <a:gd name="connsiteX7534" fmla="*/ 7441304 w 18288001"/>
              <a:gd name="connsiteY7534" fmla="*/ 610521 h 9710532"/>
              <a:gd name="connsiteX7535" fmla="*/ 7433807 w 18288001"/>
              <a:gd name="connsiteY7535" fmla="*/ 606509 h 9710532"/>
              <a:gd name="connsiteX7536" fmla="*/ 7427011 w 18288001"/>
              <a:gd name="connsiteY7536" fmla="*/ 608566 h 9710532"/>
              <a:gd name="connsiteX7537" fmla="*/ 7419688 w 18288001"/>
              <a:gd name="connsiteY7537" fmla="*/ 600827 h 9710532"/>
              <a:gd name="connsiteX7538" fmla="*/ 18038807 w 18288001"/>
              <a:gd name="connsiteY7538" fmla="*/ 599339 h 9710532"/>
              <a:gd name="connsiteX7539" fmla="*/ 18028055 w 18288001"/>
              <a:gd name="connsiteY7539" fmla="*/ 602589 h 9710532"/>
              <a:gd name="connsiteX7540" fmla="*/ 18035055 w 18288001"/>
              <a:gd name="connsiteY7540" fmla="*/ 606339 h 9710532"/>
              <a:gd name="connsiteX7541" fmla="*/ 18042057 w 18288001"/>
              <a:gd name="connsiteY7541" fmla="*/ 610092 h 9710532"/>
              <a:gd name="connsiteX7542" fmla="*/ 10876769 w 18288001"/>
              <a:gd name="connsiteY7542" fmla="*/ 599317 h 9710532"/>
              <a:gd name="connsiteX7543" fmla="*/ 10848262 w 18288001"/>
              <a:gd name="connsiteY7543" fmla="*/ 602079 h 9710532"/>
              <a:gd name="connsiteX7544" fmla="*/ 10832134 w 18288001"/>
              <a:gd name="connsiteY7544" fmla="*/ 606962 h 9710532"/>
              <a:gd name="connsiteX7545" fmla="*/ 10830011 w 18288001"/>
              <a:gd name="connsiteY7545" fmla="*/ 619340 h 9710532"/>
              <a:gd name="connsiteX7546" fmla="*/ 10843332 w 18288001"/>
              <a:gd name="connsiteY7546" fmla="*/ 626471 h 9710532"/>
              <a:gd name="connsiteX7547" fmla="*/ 10873461 w 18288001"/>
              <a:gd name="connsiteY7547" fmla="*/ 617365 h 9710532"/>
              <a:gd name="connsiteX7548" fmla="*/ 10920458 w 18288001"/>
              <a:gd name="connsiteY7548" fmla="*/ 618692 h 9710532"/>
              <a:gd name="connsiteX7549" fmla="*/ 10922540 w 18288001"/>
              <a:gd name="connsiteY7549" fmla="*/ 614806 h 9710532"/>
              <a:gd name="connsiteX7550" fmla="*/ 10919285 w 18288001"/>
              <a:gd name="connsiteY7550" fmla="*/ 604051 h 9710532"/>
              <a:gd name="connsiteX7551" fmla="*/ 10913910 w 18288001"/>
              <a:gd name="connsiteY7551" fmla="*/ 605679 h 9710532"/>
              <a:gd name="connsiteX7552" fmla="*/ 10897780 w 18288001"/>
              <a:gd name="connsiteY7552" fmla="*/ 610563 h 9710532"/>
              <a:gd name="connsiteX7553" fmla="*/ 10876769 w 18288001"/>
              <a:gd name="connsiteY7553" fmla="*/ 599317 h 9710532"/>
              <a:gd name="connsiteX7554" fmla="*/ 9987417 w 18288001"/>
              <a:gd name="connsiteY7554" fmla="*/ 598583 h 9710532"/>
              <a:gd name="connsiteX7555" fmla="*/ 9980978 w 18288001"/>
              <a:gd name="connsiteY7555" fmla="*/ 606400 h 9710532"/>
              <a:gd name="connsiteX7556" fmla="*/ 9990670 w 18288001"/>
              <a:gd name="connsiteY7556" fmla="*/ 609335 h 9710532"/>
              <a:gd name="connsiteX7557" fmla="*/ 9991729 w 18288001"/>
              <a:gd name="connsiteY7557" fmla="*/ 603146 h 9710532"/>
              <a:gd name="connsiteX7558" fmla="*/ 9987417 w 18288001"/>
              <a:gd name="connsiteY7558" fmla="*/ 598583 h 9710532"/>
              <a:gd name="connsiteX7559" fmla="*/ 5686748 w 18288001"/>
              <a:gd name="connsiteY7559" fmla="*/ 598393 h 9710532"/>
              <a:gd name="connsiteX7560" fmla="*/ 5659053 w 18288001"/>
              <a:gd name="connsiteY7560" fmla="*/ 603843 h 9710532"/>
              <a:gd name="connsiteX7561" fmla="*/ 5671730 w 18288001"/>
              <a:gd name="connsiteY7561" fmla="*/ 610627 h 9710532"/>
              <a:gd name="connsiteX7562" fmla="*/ 5691988 w 18288001"/>
              <a:gd name="connsiteY7562" fmla="*/ 609642 h 9710532"/>
              <a:gd name="connsiteX7563" fmla="*/ 5694565 w 18288001"/>
              <a:gd name="connsiteY7563" fmla="*/ 604830 h 9710532"/>
              <a:gd name="connsiteX7564" fmla="*/ 5705318 w 18288001"/>
              <a:gd name="connsiteY7564" fmla="*/ 601575 h 9710532"/>
              <a:gd name="connsiteX7565" fmla="*/ 5686748 w 18288001"/>
              <a:gd name="connsiteY7565" fmla="*/ 598393 h 9710532"/>
              <a:gd name="connsiteX7566" fmla="*/ 7124190 w 18288001"/>
              <a:gd name="connsiteY7566" fmla="*/ 596975 h 9710532"/>
              <a:gd name="connsiteX7567" fmla="*/ 7121695 w 18288001"/>
              <a:gd name="connsiteY7567" fmla="*/ 601636 h 9710532"/>
              <a:gd name="connsiteX7568" fmla="*/ 7119349 w 18288001"/>
              <a:gd name="connsiteY7568" fmla="*/ 601570 h 9710532"/>
              <a:gd name="connsiteX7569" fmla="*/ 7126783 w 18288001"/>
              <a:gd name="connsiteY7569" fmla="*/ 605551 h 9710532"/>
              <a:gd name="connsiteX7570" fmla="*/ 10635189 w 18288001"/>
              <a:gd name="connsiteY7570" fmla="*/ 596155 h 9710532"/>
              <a:gd name="connsiteX7571" fmla="*/ 10627692 w 18288001"/>
              <a:gd name="connsiteY7571" fmla="*/ 610163 h 9710532"/>
              <a:gd name="connsiteX7572" fmla="*/ 10616939 w 18288001"/>
              <a:gd name="connsiteY7572" fmla="*/ 613418 h 9710532"/>
              <a:gd name="connsiteX7573" fmla="*/ 10598689 w 18288001"/>
              <a:gd name="connsiteY7573" fmla="*/ 630680 h 9710532"/>
              <a:gd name="connsiteX7574" fmla="*/ 10632574 w 18288001"/>
              <a:gd name="connsiteY7574" fmla="*/ 626291 h 9710532"/>
              <a:gd name="connsiteX7575" fmla="*/ 10652204 w 18288001"/>
              <a:gd name="connsiteY7575" fmla="*/ 623283 h 9710532"/>
              <a:gd name="connsiteX7576" fmla="*/ 10664830 w 18288001"/>
              <a:gd name="connsiteY7576" fmla="*/ 616526 h 9710532"/>
              <a:gd name="connsiteX7577" fmla="*/ 10673956 w 18288001"/>
              <a:gd name="connsiteY7577" fmla="*/ 607895 h 9710532"/>
              <a:gd name="connsiteX7578" fmla="*/ 10659948 w 18288001"/>
              <a:gd name="connsiteY7578" fmla="*/ 600398 h 9710532"/>
              <a:gd name="connsiteX7579" fmla="*/ 10635189 w 18288001"/>
              <a:gd name="connsiteY7579" fmla="*/ 596155 h 9710532"/>
              <a:gd name="connsiteX7580" fmla="*/ 10811121 w 18288001"/>
              <a:gd name="connsiteY7580" fmla="*/ 595714 h 9710532"/>
              <a:gd name="connsiteX7581" fmla="*/ 10801995 w 18288001"/>
              <a:gd name="connsiteY7581" fmla="*/ 604347 h 9710532"/>
              <a:gd name="connsiteX7582" fmla="*/ 10796620 w 18288001"/>
              <a:gd name="connsiteY7582" fmla="*/ 605973 h 9710532"/>
              <a:gd name="connsiteX7583" fmla="*/ 10787990 w 18288001"/>
              <a:gd name="connsiteY7583" fmla="*/ 596850 h 9710532"/>
              <a:gd name="connsiteX7584" fmla="*/ 10766484 w 18288001"/>
              <a:gd name="connsiteY7584" fmla="*/ 603359 h 9710532"/>
              <a:gd name="connsiteX7585" fmla="*/ 10780492 w 18288001"/>
              <a:gd name="connsiteY7585" fmla="*/ 610856 h 9710532"/>
              <a:gd name="connsiteX7586" fmla="*/ 10810973 w 18288001"/>
              <a:gd name="connsiteY7586" fmla="*/ 617035 h 9710532"/>
              <a:gd name="connsiteX7587" fmla="*/ 10816004 w 18288001"/>
              <a:gd name="connsiteY7587" fmla="*/ 611843 h 9710532"/>
              <a:gd name="connsiteX7588" fmla="*/ 10811121 w 18288001"/>
              <a:gd name="connsiteY7588" fmla="*/ 595714 h 9710532"/>
              <a:gd name="connsiteX7589" fmla="*/ 51480 w 18288001"/>
              <a:gd name="connsiteY7589" fmla="*/ 594507 h 9710532"/>
              <a:gd name="connsiteX7590" fmla="*/ 54730 w 18288001"/>
              <a:gd name="connsiteY7590" fmla="*/ 605263 h 9710532"/>
              <a:gd name="connsiteX7591" fmla="*/ 40728 w 18288001"/>
              <a:gd name="connsiteY7591" fmla="*/ 597759 h 9710532"/>
              <a:gd name="connsiteX7592" fmla="*/ 3015185 w 18288001"/>
              <a:gd name="connsiteY7592" fmla="*/ 594315 h 9710532"/>
              <a:gd name="connsiteX7593" fmla="*/ 2993679 w 18288001"/>
              <a:gd name="connsiteY7593" fmla="*/ 600826 h 9710532"/>
              <a:gd name="connsiteX7594" fmla="*/ 2990104 w 18288001"/>
              <a:gd name="connsiteY7594" fmla="*/ 601907 h 9710532"/>
              <a:gd name="connsiteX7595" fmla="*/ 2991844 w 18288001"/>
              <a:gd name="connsiteY7595" fmla="*/ 607663 h 9710532"/>
              <a:gd name="connsiteX7596" fmla="*/ 2984841 w 18288001"/>
              <a:gd name="connsiteY7596" fmla="*/ 603913 h 9710532"/>
              <a:gd name="connsiteX7597" fmla="*/ 2983592 w 18288001"/>
              <a:gd name="connsiteY7597" fmla="*/ 603879 h 9710532"/>
              <a:gd name="connsiteX7598" fmla="*/ 2961423 w 18288001"/>
              <a:gd name="connsiteY7598" fmla="*/ 610590 h 9710532"/>
              <a:gd name="connsiteX7599" fmla="*/ 2986182 w 18288001"/>
              <a:gd name="connsiteY7599" fmla="*/ 614833 h 9710532"/>
              <a:gd name="connsiteX7600" fmla="*/ 3021694 w 18288001"/>
              <a:gd name="connsiteY7600" fmla="*/ 615820 h 9710532"/>
              <a:gd name="connsiteX7601" fmla="*/ 3024949 w 18288001"/>
              <a:gd name="connsiteY7601" fmla="*/ 626571 h 9710532"/>
              <a:gd name="connsiteX7602" fmla="*/ 3067958 w 18288001"/>
              <a:gd name="connsiteY7602" fmla="*/ 613551 h 9710532"/>
              <a:gd name="connsiteX7603" fmla="*/ 3072227 w 18288001"/>
              <a:gd name="connsiteY7603" fmla="*/ 605577 h 9710532"/>
              <a:gd name="connsiteX7604" fmla="*/ 3026297 w 18288001"/>
              <a:gd name="connsiteY7604" fmla="*/ 614839 h 9710532"/>
              <a:gd name="connsiteX7605" fmla="*/ 3002597 w 18288001"/>
              <a:gd name="connsiteY7605" fmla="*/ 604407 h 9710532"/>
              <a:gd name="connsiteX7606" fmla="*/ 3019774 w 18288001"/>
              <a:gd name="connsiteY7606" fmla="*/ 596772 h 9710532"/>
              <a:gd name="connsiteX7607" fmla="*/ 7495838 w 18288001"/>
              <a:gd name="connsiteY7607" fmla="*/ 593598 h 9710532"/>
              <a:gd name="connsiteX7608" fmla="*/ 7464217 w 18288001"/>
              <a:gd name="connsiteY7608" fmla="*/ 599650 h 9710532"/>
              <a:gd name="connsiteX7609" fmla="*/ 7468406 w 18288001"/>
              <a:gd name="connsiteY7609" fmla="*/ 604076 h 9710532"/>
              <a:gd name="connsiteX7610" fmla="*/ 7493165 w 18288001"/>
              <a:gd name="connsiteY7610" fmla="*/ 608320 h 9710532"/>
              <a:gd name="connsiteX7611" fmla="*/ 7494223 w 18288001"/>
              <a:gd name="connsiteY7611" fmla="*/ 611814 h 9710532"/>
              <a:gd name="connsiteX7612" fmla="*/ 7507468 w 18288001"/>
              <a:gd name="connsiteY7612" fmla="*/ 618906 h 9710532"/>
              <a:gd name="connsiteX7613" fmla="*/ 7524914 w 18288001"/>
              <a:gd name="connsiteY7613" fmla="*/ 602404 h 9710532"/>
              <a:gd name="connsiteX7614" fmla="*/ 7495838 w 18288001"/>
              <a:gd name="connsiteY7614" fmla="*/ 593598 h 9710532"/>
              <a:gd name="connsiteX7615" fmla="*/ 10375851 w 18288001"/>
              <a:gd name="connsiteY7615" fmla="*/ 592499 h 9710532"/>
              <a:gd name="connsiteX7616" fmla="*/ 10347344 w 18288001"/>
              <a:gd name="connsiteY7616" fmla="*/ 595261 h 9710532"/>
              <a:gd name="connsiteX7617" fmla="*/ 10327466 w 18288001"/>
              <a:gd name="connsiteY7617" fmla="*/ 607147 h 9710532"/>
              <a:gd name="connsiteX7618" fmla="*/ 10327021 w 18288001"/>
              <a:gd name="connsiteY7618" fmla="*/ 607687 h 9710532"/>
              <a:gd name="connsiteX7619" fmla="*/ 10353882 w 18288001"/>
              <a:gd name="connsiteY7619" fmla="*/ 607277 h 9710532"/>
              <a:gd name="connsiteX7620" fmla="*/ 10402692 w 18288001"/>
              <a:gd name="connsiteY7620" fmla="*/ 603617 h 9710532"/>
              <a:gd name="connsiteX7621" fmla="*/ 10400612 w 18288001"/>
              <a:gd name="connsiteY7621" fmla="*/ 596742 h 9710532"/>
              <a:gd name="connsiteX7622" fmla="*/ 10388231 w 18288001"/>
              <a:gd name="connsiteY7622" fmla="*/ 594621 h 9710532"/>
              <a:gd name="connsiteX7623" fmla="*/ 10375851 w 18288001"/>
              <a:gd name="connsiteY7623" fmla="*/ 592499 h 9710532"/>
              <a:gd name="connsiteX7624" fmla="*/ 1664740 w 18288001"/>
              <a:gd name="connsiteY7624" fmla="*/ 592313 h 9710532"/>
              <a:gd name="connsiteX7625" fmla="*/ 1671746 w 18288001"/>
              <a:gd name="connsiteY7625" fmla="*/ 596062 h 9710532"/>
              <a:gd name="connsiteX7626" fmla="*/ 1678747 w 18288001"/>
              <a:gd name="connsiteY7626" fmla="*/ 599810 h 9710532"/>
              <a:gd name="connsiteX7627" fmla="*/ 1667995 w 18288001"/>
              <a:gd name="connsiteY7627" fmla="*/ 603064 h 9710532"/>
              <a:gd name="connsiteX7628" fmla="*/ 1655616 w 18288001"/>
              <a:gd name="connsiteY7628" fmla="*/ 600945 h 9710532"/>
              <a:gd name="connsiteX7629" fmla="*/ 1664740 w 18288001"/>
              <a:gd name="connsiteY7629" fmla="*/ 592313 h 9710532"/>
              <a:gd name="connsiteX7630" fmla="*/ 7152039 w 18288001"/>
              <a:gd name="connsiteY7630" fmla="*/ 592037 h 9710532"/>
              <a:gd name="connsiteX7631" fmla="*/ 7148292 w 18288001"/>
              <a:gd name="connsiteY7631" fmla="*/ 599040 h 9710532"/>
              <a:gd name="connsiteX7632" fmla="*/ 7162296 w 18288001"/>
              <a:gd name="connsiteY7632" fmla="*/ 606539 h 9710532"/>
              <a:gd name="connsiteX7633" fmla="*/ 7169794 w 18288001"/>
              <a:gd name="connsiteY7633" fmla="*/ 592532 h 9710532"/>
              <a:gd name="connsiteX7634" fmla="*/ 7152039 w 18288001"/>
              <a:gd name="connsiteY7634" fmla="*/ 592037 h 9710532"/>
              <a:gd name="connsiteX7635" fmla="*/ 3683402 w 18288001"/>
              <a:gd name="connsiteY7635" fmla="*/ 591568 h 9710532"/>
              <a:gd name="connsiteX7636" fmla="*/ 3672651 w 18288001"/>
              <a:gd name="connsiteY7636" fmla="*/ 594823 h 9710532"/>
              <a:gd name="connsiteX7637" fmla="*/ 3673357 w 18288001"/>
              <a:gd name="connsiteY7637" fmla="*/ 595570 h 9710532"/>
              <a:gd name="connsiteX7638" fmla="*/ 3682999 w 18288001"/>
              <a:gd name="connsiteY7638" fmla="*/ 593919 h 9710532"/>
              <a:gd name="connsiteX7639" fmla="*/ 9412787 w 18288001"/>
              <a:gd name="connsiteY7639" fmla="*/ 590604 h 9710532"/>
              <a:gd name="connsiteX7640" fmla="*/ 9402035 w 18288001"/>
              <a:gd name="connsiteY7640" fmla="*/ 593860 h 9710532"/>
              <a:gd name="connsiteX7641" fmla="*/ 9391282 w 18288001"/>
              <a:gd name="connsiteY7641" fmla="*/ 597114 h 9710532"/>
              <a:gd name="connsiteX7642" fmla="*/ 9409037 w 18288001"/>
              <a:gd name="connsiteY7642" fmla="*/ 597609 h 9710532"/>
              <a:gd name="connsiteX7643" fmla="*/ 9412787 w 18288001"/>
              <a:gd name="connsiteY7643" fmla="*/ 590604 h 9710532"/>
              <a:gd name="connsiteX7644" fmla="*/ 9142697 w 18288001"/>
              <a:gd name="connsiteY7644" fmla="*/ 590203 h 9710532"/>
              <a:gd name="connsiteX7645" fmla="*/ 9133574 w 18288001"/>
              <a:gd name="connsiteY7645" fmla="*/ 598835 h 9710532"/>
              <a:gd name="connsiteX7646" fmla="*/ 9135201 w 18288001"/>
              <a:gd name="connsiteY7646" fmla="*/ 604212 h 9710532"/>
              <a:gd name="connsiteX7647" fmla="*/ 9145954 w 18288001"/>
              <a:gd name="connsiteY7647" fmla="*/ 600957 h 9710532"/>
              <a:gd name="connsiteX7648" fmla="*/ 9670494 w 18288001"/>
              <a:gd name="connsiteY7648" fmla="*/ 588883 h 9710532"/>
              <a:gd name="connsiteX7649" fmla="*/ 9647362 w 18288001"/>
              <a:gd name="connsiteY7649" fmla="*/ 590019 h 9710532"/>
              <a:gd name="connsiteX7650" fmla="*/ 9661372 w 18288001"/>
              <a:gd name="connsiteY7650" fmla="*/ 597515 h 9710532"/>
              <a:gd name="connsiteX7651" fmla="*/ 9667298 w 18288001"/>
              <a:gd name="connsiteY7651" fmla="*/ 597679 h 9710532"/>
              <a:gd name="connsiteX7652" fmla="*/ 9670035 w 18288001"/>
              <a:gd name="connsiteY7652" fmla="*/ 596853 h 9710532"/>
              <a:gd name="connsiteX7653" fmla="*/ 9671812 w 18288001"/>
              <a:gd name="connsiteY7653" fmla="*/ 597806 h 9710532"/>
              <a:gd name="connsiteX7654" fmla="*/ 9679127 w 18288001"/>
              <a:gd name="connsiteY7654" fmla="*/ 598009 h 9710532"/>
              <a:gd name="connsiteX7655" fmla="*/ 9682875 w 18288001"/>
              <a:gd name="connsiteY7655" fmla="*/ 591004 h 9710532"/>
              <a:gd name="connsiteX7656" fmla="*/ 9670494 w 18288001"/>
              <a:gd name="connsiteY7656" fmla="*/ 588883 h 9710532"/>
              <a:gd name="connsiteX7657" fmla="*/ 6240662 w 18288001"/>
              <a:gd name="connsiteY7657" fmla="*/ 588872 h 9710532"/>
              <a:gd name="connsiteX7658" fmla="*/ 6243913 w 18288001"/>
              <a:gd name="connsiteY7658" fmla="*/ 599625 h 9710532"/>
              <a:gd name="connsiteX7659" fmla="*/ 6229911 w 18288001"/>
              <a:gd name="connsiteY7659" fmla="*/ 592122 h 9710532"/>
              <a:gd name="connsiteX7660" fmla="*/ 6240662 w 18288001"/>
              <a:gd name="connsiteY7660" fmla="*/ 588872 h 9710532"/>
              <a:gd name="connsiteX7661" fmla="*/ 1405405 w 18288001"/>
              <a:gd name="connsiteY7661" fmla="*/ 588658 h 9710532"/>
              <a:gd name="connsiteX7662" fmla="*/ 1430164 w 18288001"/>
              <a:gd name="connsiteY7662" fmla="*/ 592901 h 9710532"/>
              <a:gd name="connsiteX7663" fmla="*/ 1408659 w 18288001"/>
              <a:gd name="connsiteY7663" fmla="*/ 599410 h 9710532"/>
              <a:gd name="connsiteX7664" fmla="*/ 7050879 w 18288001"/>
              <a:gd name="connsiteY7664" fmla="*/ 587448 h 9710532"/>
              <a:gd name="connsiteX7665" fmla="*/ 7027745 w 18288001"/>
              <a:gd name="connsiteY7665" fmla="*/ 588581 h 9710532"/>
              <a:gd name="connsiteX7666" fmla="*/ 7031002 w 18288001"/>
              <a:gd name="connsiteY7666" fmla="*/ 599336 h 9710532"/>
              <a:gd name="connsiteX7667" fmla="*/ 7055758 w 18288001"/>
              <a:gd name="connsiteY7667" fmla="*/ 603577 h 9710532"/>
              <a:gd name="connsiteX7668" fmla="*/ 7080521 w 18288001"/>
              <a:gd name="connsiteY7668" fmla="*/ 607818 h 9710532"/>
              <a:gd name="connsiteX7669" fmla="*/ 7077263 w 18288001"/>
              <a:gd name="connsiteY7669" fmla="*/ 597066 h 9710532"/>
              <a:gd name="connsiteX7670" fmla="*/ 7050879 w 18288001"/>
              <a:gd name="connsiteY7670" fmla="*/ 587448 h 9710532"/>
              <a:gd name="connsiteX7671" fmla="*/ 9423539 w 18288001"/>
              <a:gd name="connsiteY7671" fmla="*/ 587349 h 9710532"/>
              <a:gd name="connsiteX7672" fmla="*/ 9416043 w 18288001"/>
              <a:gd name="connsiteY7672" fmla="*/ 601358 h 9710532"/>
              <a:gd name="connsiteX7673" fmla="*/ 9426794 w 18288001"/>
              <a:gd name="connsiteY7673" fmla="*/ 598102 h 9710532"/>
              <a:gd name="connsiteX7674" fmla="*/ 9423539 w 18288001"/>
              <a:gd name="connsiteY7674" fmla="*/ 587349 h 9710532"/>
              <a:gd name="connsiteX7675" fmla="*/ 8613273 w 18288001"/>
              <a:gd name="connsiteY7675" fmla="*/ 586148 h 9710532"/>
              <a:gd name="connsiteX7676" fmla="*/ 8641287 w 18288001"/>
              <a:gd name="connsiteY7676" fmla="*/ 601142 h 9710532"/>
              <a:gd name="connsiteX7677" fmla="*/ 8656922 w 18288001"/>
              <a:gd name="connsiteY7677" fmla="*/ 614017 h 9710532"/>
              <a:gd name="connsiteX7678" fmla="*/ 8669304 w 18288001"/>
              <a:gd name="connsiteY7678" fmla="*/ 616137 h 9710532"/>
              <a:gd name="connsiteX7679" fmla="*/ 8647798 w 18288001"/>
              <a:gd name="connsiteY7679" fmla="*/ 622647 h 9710532"/>
              <a:gd name="connsiteX7680" fmla="*/ 8630534 w 18288001"/>
              <a:gd name="connsiteY7680" fmla="*/ 604397 h 9710532"/>
              <a:gd name="connsiteX7681" fmla="*/ 8625161 w 18288001"/>
              <a:gd name="connsiteY7681" fmla="*/ 606024 h 9710532"/>
              <a:gd name="connsiteX7682" fmla="*/ 8609031 w 18288001"/>
              <a:gd name="connsiteY7682" fmla="*/ 610907 h 9710532"/>
              <a:gd name="connsiteX7683" fmla="*/ 8598278 w 18288001"/>
              <a:gd name="connsiteY7683" fmla="*/ 614162 h 9710532"/>
              <a:gd name="connsiteX7684" fmla="*/ 8601535 w 18288001"/>
              <a:gd name="connsiteY7684" fmla="*/ 624915 h 9710532"/>
              <a:gd name="connsiteX7685" fmla="*/ 8590781 w 18288001"/>
              <a:gd name="connsiteY7685" fmla="*/ 628171 h 9710532"/>
              <a:gd name="connsiteX7686" fmla="*/ 8587527 w 18288001"/>
              <a:gd name="connsiteY7686" fmla="*/ 617417 h 9710532"/>
              <a:gd name="connsiteX7687" fmla="*/ 8576772 w 18288001"/>
              <a:gd name="connsiteY7687" fmla="*/ 620673 h 9710532"/>
              <a:gd name="connsiteX7688" fmla="*/ 8562770 w 18288001"/>
              <a:gd name="connsiteY7688" fmla="*/ 613175 h 9710532"/>
              <a:gd name="connsiteX7689" fmla="*/ 8584272 w 18288001"/>
              <a:gd name="connsiteY7689" fmla="*/ 606665 h 9710532"/>
              <a:gd name="connsiteX7690" fmla="*/ 8602521 w 18288001"/>
              <a:gd name="connsiteY7690" fmla="*/ 589405 h 9710532"/>
              <a:gd name="connsiteX7691" fmla="*/ 5759080 w 18288001"/>
              <a:gd name="connsiteY7691" fmla="*/ 585301 h 9710532"/>
              <a:gd name="connsiteX7692" fmla="*/ 5762335 w 18288001"/>
              <a:gd name="connsiteY7692" fmla="*/ 596052 h 9710532"/>
              <a:gd name="connsiteX7693" fmla="*/ 5773086 w 18288001"/>
              <a:gd name="connsiteY7693" fmla="*/ 592797 h 9710532"/>
              <a:gd name="connsiteX7694" fmla="*/ 5759080 w 18288001"/>
              <a:gd name="connsiteY7694" fmla="*/ 585301 h 9710532"/>
              <a:gd name="connsiteX7695" fmla="*/ 9469804 w 18288001"/>
              <a:gd name="connsiteY7695" fmla="*/ 585082 h 9710532"/>
              <a:gd name="connsiteX7696" fmla="*/ 9448300 w 18288001"/>
              <a:gd name="connsiteY7696" fmla="*/ 591592 h 9710532"/>
              <a:gd name="connsiteX7697" fmla="*/ 9473059 w 18288001"/>
              <a:gd name="connsiteY7697" fmla="*/ 595833 h 9710532"/>
              <a:gd name="connsiteX7698" fmla="*/ 8190385 w 18288001"/>
              <a:gd name="connsiteY7698" fmla="*/ 585053 h 9710532"/>
              <a:gd name="connsiteX7699" fmla="*/ 8204393 w 18288001"/>
              <a:gd name="connsiteY7699" fmla="*/ 592552 h 9710532"/>
              <a:gd name="connsiteX7700" fmla="*/ 8193638 w 18288001"/>
              <a:gd name="connsiteY7700" fmla="*/ 595807 h 9710532"/>
              <a:gd name="connsiteX7701" fmla="*/ 8175392 w 18288001"/>
              <a:gd name="connsiteY7701" fmla="*/ 613068 h 9710532"/>
              <a:gd name="connsiteX7702" fmla="*/ 8167895 w 18288001"/>
              <a:gd name="connsiteY7702" fmla="*/ 627076 h 9710532"/>
              <a:gd name="connsiteX7703" fmla="*/ 8143134 w 18288001"/>
              <a:gd name="connsiteY7703" fmla="*/ 622834 h 9710532"/>
              <a:gd name="connsiteX7704" fmla="*/ 8129127 w 18288001"/>
              <a:gd name="connsiteY7704" fmla="*/ 615337 h 9710532"/>
              <a:gd name="connsiteX7705" fmla="*/ 8139879 w 18288001"/>
              <a:gd name="connsiteY7705" fmla="*/ 612083 h 9710532"/>
              <a:gd name="connsiteX7706" fmla="*/ 8150631 w 18288001"/>
              <a:gd name="connsiteY7706" fmla="*/ 608826 h 9710532"/>
              <a:gd name="connsiteX7707" fmla="*/ 8172135 w 18288001"/>
              <a:gd name="connsiteY7707" fmla="*/ 602317 h 9710532"/>
              <a:gd name="connsiteX7708" fmla="*/ 8182888 w 18288001"/>
              <a:gd name="connsiteY7708" fmla="*/ 599062 h 9710532"/>
              <a:gd name="connsiteX7709" fmla="*/ 1263358 w 18288001"/>
              <a:gd name="connsiteY7709" fmla="*/ 584710 h 9710532"/>
              <a:gd name="connsiteX7710" fmla="*/ 1277364 w 18288001"/>
              <a:gd name="connsiteY7710" fmla="*/ 592207 h 9710532"/>
              <a:gd name="connsiteX7711" fmla="*/ 1261236 w 18288001"/>
              <a:gd name="connsiteY7711" fmla="*/ 597088 h 9710532"/>
              <a:gd name="connsiteX7712" fmla="*/ 1234355 w 18288001"/>
              <a:gd name="connsiteY7712" fmla="*/ 605225 h 9710532"/>
              <a:gd name="connsiteX7713" fmla="*/ 1198843 w 18288001"/>
              <a:gd name="connsiteY7713" fmla="*/ 604239 h 9710532"/>
              <a:gd name="connsiteX7714" fmla="*/ 2246053 w 18288001"/>
              <a:gd name="connsiteY7714" fmla="*/ 583596 h 9710532"/>
              <a:gd name="connsiteX7715" fmla="*/ 2204918 w 18288001"/>
              <a:gd name="connsiteY7715" fmla="*/ 593114 h 9710532"/>
              <a:gd name="connsiteX7716" fmla="*/ 2183413 w 18288001"/>
              <a:gd name="connsiteY7716" fmla="*/ 599625 h 9710532"/>
              <a:gd name="connsiteX7717" fmla="*/ 2206545 w 18288001"/>
              <a:gd name="connsiteY7717" fmla="*/ 598489 h 9710532"/>
              <a:gd name="connsiteX7718" fmla="*/ 2231306 w 18288001"/>
              <a:gd name="connsiteY7718" fmla="*/ 602733 h 9710532"/>
              <a:gd name="connsiteX7719" fmla="*/ 2249061 w 18288001"/>
              <a:gd name="connsiteY7719" fmla="*/ 603227 h 9710532"/>
              <a:gd name="connsiteX7720" fmla="*/ 2263562 w 18288001"/>
              <a:gd name="connsiteY7720" fmla="*/ 592968 h 9710532"/>
              <a:gd name="connsiteX7721" fmla="*/ 2261935 w 18288001"/>
              <a:gd name="connsiteY7721" fmla="*/ 587591 h 9710532"/>
              <a:gd name="connsiteX7722" fmla="*/ 2246053 w 18288001"/>
              <a:gd name="connsiteY7722" fmla="*/ 583596 h 9710532"/>
              <a:gd name="connsiteX7723" fmla="*/ 570380 w 18288001"/>
              <a:gd name="connsiteY7723" fmla="*/ 583214 h 9710532"/>
              <a:gd name="connsiteX7724" fmla="*/ 584386 w 18288001"/>
              <a:gd name="connsiteY7724" fmla="*/ 590711 h 9710532"/>
              <a:gd name="connsiteX7725" fmla="*/ 598393 w 18288001"/>
              <a:gd name="connsiteY7725" fmla="*/ 598208 h 9710532"/>
              <a:gd name="connsiteX7726" fmla="*/ 601648 w 18288001"/>
              <a:gd name="connsiteY7726" fmla="*/ 608961 h 9710532"/>
              <a:gd name="connsiteX7727" fmla="*/ 615656 w 18288001"/>
              <a:gd name="connsiteY7727" fmla="*/ 616458 h 9710532"/>
              <a:gd name="connsiteX7728" fmla="*/ 626409 w 18288001"/>
              <a:gd name="connsiteY7728" fmla="*/ 613203 h 9710532"/>
              <a:gd name="connsiteX7729" fmla="*/ 654422 w 18288001"/>
              <a:gd name="connsiteY7729" fmla="*/ 628197 h 9710532"/>
              <a:gd name="connsiteX7730" fmla="*/ 668430 w 18288001"/>
              <a:gd name="connsiteY7730" fmla="*/ 635696 h 9710532"/>
              <a:gd name="connsiteX7731" fmla="*/ 643671 w 18288001"/>
              <a:gd name="connsiteY7731" fmla="*/ 631453 h 9710532"/>
              <a:gd name="connsiteX7732" fmla="*/ 611414 w 18288001"/>
              <a:gd name="connsiteY7732" fmla="*/ 641219 h 9710532"/>
              <a:gd name="connsiteX7733" fmla="*/ 603917 w 18288001"/>
              <a:gd name="connsiteY7733" fmla="*/ 655225 h 9710532"/>
              <a:gd name="connsiteX7734" fmla="*/ 593165 w 18288001"/>
              <a:gd name="connsiteY7734" fmla="*/ 658481 h 9710532"/>
              <a:gd name="connsiteX7735" fmla="*/ 589911 w 18288001"/>
              <a:gd name="connsiteY7735" fmla="*/ 647729 h 9710532"/>
              <a:gd name="connsiteX7736" fmla="*/ 508134 w 18288001"/>
              <a:gd name="connsiteY7736" fmla="*/ 649009 h 9710532"/>
              <a:gd name="connsiteX7737" fmla="*/ 469367 w 18288001"/>
              <a:gd name="connsiteY7737" fmla="*/ 637270 h 9710532"/>
              <a:gd name="connsiteX7738" fmla="*/ 458614 w 18288001"/>
              <a:gd name="connsiteY7738" fmla="*/ 640524 h 9710532"/>
              <a:gd name="connsiteX7739" fmla="*/ 431732 w 18288001"/>
              <a:gd name="connsiteY7739" fmla="*/ 648660 h 9710532"/>
              <a:gd name="connsiteX7740" fmla="*/ 401597 w 18288001"/>
              <a:gd name="connsiteY7740" fmla="*/ 646047 h 9710532"/>
              <a:gd name="connsiteX7741" fmla="*/ 466112 w 18288001"/>
              <a:gd name="connsiteY7741" fmla="*/ 626516 h 9710532"/>
              <a:gd name="connsiteX7742" fmla="*/ 496246 w 18288001"/>
              <a:gd name="connsiteY7742" fmla="*/ 629131 h 9710532"/>
              <a:gd name="connsiteX7743" fmla="*/ 519873 w 18288001"/>
              <a:gd name="connsiteY7743" fmla="*/ 610242 h 9710532"/>
              <a:gd name="connsiteX7744" fmla="*/ 541377 w 18288001"/>
              <a:gd name="connsiteY7744" fmla="*/ 603733 h 9710532"/>
              <a:gd name="connsiteX7745" fmla="*/ 561254 w 18288001"/>
              <a:gd name="connsiteY7745" fmla="*/ 591846 h 9710532"/>
              <a:gd name="connsiteX7746" fmla="*/ 570380 w 18288001"/>
              <a:gd name="connsiteY7746" fmla="*/ 583214 h 9710532"/>
              <a:gd name="connsiteX7747" fmla="*/ 1579711 w 18288001"/>
              <a:gd name="connsiteY7747" fmla="*/ 582842 h 9710532"/>
              <a:gd name="connsiteX7748" fmla="*/ 1593717 w 18288001"/>
              <a:gd name="connsiteY7748" fmla="*/ 590339 h 9710532"/>
              <a:gd name="connsiteX7749" fmla="*/ 1582965 w 18288001"/>
              <a:gd name="connsiteY7749" fmla="*/ 593594 h 9710532"/>
              <a:gd name="connsiteX7750" fmla="*/ 1565208 w 18288001"/>
              <a:gd name="connsiteY7750" fmla="*/ 593102 h 9710532"/>
              <a:gd name="connsiteX7751" fmla="*/ 1558206 w 18288001"/>
              <a:gd name="connsiteY7751" fmla="*/ 589351 h 9710532"/>
              <a:gd name="connsiteX7752" fmla="*/ 1544196 w 18288001"/>
              <a:gd name="connsiteY7752" fmla="*/ 581854 h 9710532"/>
              <a:gd name="connsiteX7753" fmla="*/ 1536700 w 18288001"/>
              <a:gd name="connsiteY7753" fmla="*/ 595862 h 9710532"/>
              <a:gd name="connsiteX7754" fmla="*/ 1511941 w 18288001"/>
              <a:gd name="connsiteY7754" fmla="*/ 591619 h 9710532"/>
              <a:gd name="connsiteX7755" fmla="*/ 1544196 w 18288001"/>
              <a:gd name="connsiteY7755" fmla="*/ 581854 h 9710532"/>
              <a:gd name="connsiteX7756" fmla="*/ 1085796 w 18288001"/>
              <a:gd name="connsiteY7756" fmla="*/ 579774 h 9710532"/>
              <a:gd name="connsiteX7757" fmla="*/ 1078299 w 18288001"/>
              <a:gd name="connsiteY7757" fmla="*/ 593779 h 9710532"/>
              <a:gd name="connsiteX7758" fmla="*/ 1075045 w 18288001"/>
              <a:gd name="connsiteY7758" fmla="*/ 583028 h 9710532"/>
              <a:gd name="connsiteX7759" fmla="*/ 1085796 w 18288001"/>
              <a:gd name="connsiteY7759" fmla="*/ 579774 h 9710532"/>
              <a:gd name="connsiteX7760" fmla="*/ 7548827 w 18288001"/>
              <a:gd name="connsiteY7760" fmla="*/ 577971 h 9710532"/>
              <a:gd name="connsiteX7761" fmla="*/ 7552331 w 18288001"/>
              <a:gd name="connsiteY7761" fmla="*/ 579844 h 9710532"/>
              <a:gd name="connsiteX7762" fmla="*/ 7554663 w 18288001"/>
              <a:gd name="connsiteY7762" fmla="*/ 581093 h 9710532"/>
              <a:gd name="connsiteX7763" fmla="*/ 6573397 w 18288001"/>
              <a:gd name="connsiteY7763" fmla="*/ 576682 h 9710532"/>
              <a:gd name="connsiteX7764" fmla="*/ 6567259 w 18288001"/>
              <a:gd name="connsiteY7764" fmla="*/ 576983 h 9710532"/>
              <a:gd name="connsiteX7765" fmla="*/ 6570407 w 18288001"/>
              <a:gd name="connsiteY7765" fmla="*/ 580311 h 9710532"/>
              <a:gd name="connsiteX7766" fmla="*/ 4317416 w 18288001"/>
              <a:gd name="connsiteY7766" fmla="*/ 576059 h 9710532"/>
              <a:gd name="connsiteX7767" fmla="*/ 4316476 w 18288001"/>
              <a:gd name="connsiteY7767" fmla="*/ 576268 h 9710532"/>
              <a:gd name="connsiteX7768" fmla="*/ 4318283 w 18288001"/>
              <a:gd name="connsiteY7768" fmla="*/ 577239 h 9710532"/>
              <a:gd name="connsiteX7769" fmla="*/ 4318792 w 18288001"/>
              <a:gd name="connsiteY7769" fmla="*/ 577511 h 9710532"/>
              <a:gd name="connsiteX7770" fmla="*/ 6917954 w 18288001"/>
              <a:gd name="connsiteY7770" fmla="*/ 574869 h 9710532"/>
              <a:gd name="connsiteX7771" fmla="*/ 6881840 w 18288001"/>
              <a:gd name="connsiteY7771" fmla="*/ 576637 h 9710532"/>
              <a:gd name="connsiteX7772" fmla="*/ 6891362 w 18288001"/>
              <a:gd name="connsiteY7772" fmla="*/ 577463 h 9710532"/>
              <a:gd name="connsiteX7773" fmla="*/ 6926874 w 18288001"/>
              <a:gd name="connsiteY7773" fmla="*/ 578449 h 9710532"/>
              <a:gd name="connsiteX7774" fmla="*/ 6965639 w 18288001"/>
              <a:gd name="connsiteY7774" fmla="*/ 590190 h 9710532"/>
              <a:gd name="connsiteX7775" fmla="*/ 6976394 w 18288001"/>
              <a:gd name="connsiteY7775" fmla="*/ 586935 h 9710532"/>
              <a:gd name="connsiteX7776" fmla="*/ 6963521 w 18288001"/>
              <a:gd name="connsiteY7776" fmla="*/ 602571 h 9710532"/>
              <a:gd name="connsiteX7777" fmla="*/ 6933384 w 18288001"/>
              <a:gd name="connsiteY7777" fmla="*/ 599955 h 9710532"/>
              <a:gd name="connsiteX7778" fmla="*/ 6908623 w 18288001"/>
              <a:gd name="connsiteY7778" fmla="*/ 595713 h 9710532"/>
              <a:gd name="connsiteX7779" fmla="*/ 6876685 w 18288001"/>
              <a:gd name="connsiteY7779" fmla="*/ 591452 h 9710532"/>
              <a:gd name="connsiteX7780" fmla="*/ 6892212 w 18288001"/>
              <a:gd name="connsiteY7780" fmla="*/ 606137 h 9710532"/>
              <a:gd name="connsiteX7781" fmla="*/ 6955191 w 18288001"/>
              <a:gd name="connsiteY7781" fmla="*/ 617883 h 9710532"/>
              <a:gd name="connsiteX7782" fmla="*/ 6995490 w 18288001"/>
              <a:gd name="connsiteY7782" fmla="*/ 598348 h 9710532"/>
              <a:gd name="connsiteX7783" fmla="*/ 7002985 w 18288001"/>
              <a:gd name="connsiteY7783" fmla="*/ 584339 h 9710532"/>
              <a:gd name="connsiteX7784" fmla="*/ 6978227 w 18288001"/>
              <a:gd name="connsiteY7784" fmla="*/ 580098 h 9710532"/>
              <a:gd name="connsiteX7785" fmla="*/ 6942718 w 18288001"/>
              <a:gd name="connsiteY7785" fmla="*/ 579110 h 9710532"/>
              <a:gd name="connsiteX7786" fmla="*/ 1946353 w 18288001"/>
              <a:gd name="connsiteY7786" fmla="*/ 573377 h 9710532"/>
              <a:gd name="connsiteX7787" fmla="*/ 1938849 w 18288001"/>
              <a:gd name="connsiteY7787" fmla="*/ 587384 h 9710532"/>
              <a:gd name="connsiteX7788" fmla="*/ 1935598 w 18288001"/>
              <a:gd name="connsiteY7788" fmla="*/ 576629 h 9710532"/>
              <a:gd name="connsiteX7789" fmla="*/ 1946353 w 18288001"/>
              <a:gd name="connsiteY7789" fmla="*/ 573377 h 9710532"/>
              <a:gd name="connsiteX7790" fmla="*/ 2351208 w 18288001"/>
              <a:gd name="connsiteY7790" fmla="*/ 572304 h 9710532"/>
              <a:gd name="connsiteX7791" fmla="*/ 2354586 w 18288001"/>
              <a:gd name="connsiteY7791" fmla="*/ 578617 h 9710532"/>
              <a:gd name="connsiteX7792" fmla="*/ 2358212 w 18288001"/>
              <a:gd name="connsiteY7792" fmla="*/ 576051 h 9710532"/>
              <a:gd name="connsiteX7793" fmla="*/ 2351208 w 18288001"/>
              <a:gd name="connsiteY7793" fmla="*/ 572304 h 9710532"/>
              <a:gd name="connsiteX7794" fmla="*/ 10134766 w 18288001"/>
              <a:gd name="connsiteY7794" fmla="*/ 571581 h 9710532"/>
              <a:gd name="connsiteX7795" fmla="*/ 10138022 w 18288001"/>
              <a:gd name="connsiteY7795" fmla="*/ 582334 h 9710532"/>
              <a:gd name="connsiteX7796" fmla="*/ 10127269 w 18288001"/>
              <a:gd name="connsiteY7796" fmla="*/ 585589 h 9710532"/>
              <a:gd name="connsiteX7797" fmla="*/ 8394870 w 18288001"/>
              <a:gd name="connsiteY7797" fmla="*/ 571509 h 9710532"/>
              <a:gd name="connsiteX7798" fmla="*/ 8407248 w 18288001"/>
              <a:gd name="connsiteY7798" fmla="*/ 573635 h 9710532"/>
              <a:gd name="connsiteX7799" fmla="*/ 8408874 w 18288001"/>
              <a:gd name="connsiteY7799" fmla="*/ 579012 h 9710532"/>
              <a:gd name="connsiteX7800" fmla="*/ 8398120 w 18288001"/>
              <a:gd name="connsiteY7800" fmla="*/ 582264 h 9710532"/>
              <a:gd name="connsiteX7801" fmla="*/ 8394870 w 18288001"/>
              <a:gd name="connsiteY7801" fmla="*/ 571509 h 9710532"/>
              <a:gd name="connsiteX7802" fmla="*/ 2983913 w 18288001"/>
              <a:gd name="connsiteY7802" fmla="*/ 568568 h 9710532"/>
              <a:gd name="connsiteX7803" fmla="*/ 2973162 w 18288001"/>
              <a:gd name="connsiteY7803" fmla="*/ 571823 h 9710532"/>
              <a:gd name="connsiteX7804" fmla="*/ 2987169 w 18288001"/>
              <a:gd name="connsiteY7804" fmla="*/ 579320 h 9710532"/>
              <a:gd name="connsiteX7805" fmla="*/ 8757489 w 18288001"/>
              <a:gd name="connsiteY7805" fmla="*/ 567533 h 9710532"/>
              <a:gd name="connsiteX7806" fmla="*/ 8771491 w 18288001"/>
              <a:gd name="connsiteY7806" fmla="*/ 575036 h 9710532"/>
              <a:gd name="connsiteX7807" fmla="*/ 8739231 w 18288001"/>
              <a:gd name="connsiteY7807" fmla="*/ 584787 h 9710532"/>
              <a:gd name="connsiteX7808" fmla="*/ 8692965 w 18288001"/>
              <a:gd name="connsiteY7808" fmla="*/ 587034 h 9710532"/>
              <a:gd name="connsiteX7809" fmla="*/ 8703722 w 18288001"/>
              <a:gd name="connsiteY7809" fmla="*/ 583783 h 9710532"/>
              <a:gd name="connsiteX7810" fmla="*/ 8757489 w 18288001"/>
              <a:gd name="connsiteY7810" fmla="*/ 567533 h 9710532"/>
              <a:gd name="connsiteX7811" fmla="*/ 6653532 w 18288001"/>
              <a:gd name="connsiteY7811" fmla="*/ 567297 h 9710532"/>
              <a:gd name="connsiteX7812" fmla="*/ 6689043 w 18288001"/>
              <a:gd name="connsiteY7812" fmla="*/ 568284 h 9710532"/>
              <a:gd name="connsiteX7813" fmla="*/ 6697674 w 18288001"/>
              <a:gd name="connsiteY7813" fmla="*/ 577409 h 9710532"/>
              <a:gd name="connsiteX7814" fmla="*/ 6695551 w 18288001"/>
              <a:gd name="connsiteY7814" fmla="*/ 589789 h 9710532"/>
              <a:gd name="connsiteX7815" fmla="*/ 6649288 w 18288001"/>
              <a:gd name="connsiteY7815" fmla="*/ 592058 h 9710532"/>
              <a:gd name="connsiteX7816" fmla="*/ 6652200 w 18288001"/>
              <a:gd name="connsiteY7816" fmla="*/ 575057 h 9710532"/>
              <a:gd name="connsiteX7817" fmla="*/ 6646299 w 18288001"/>
              <a:gd name="connsiteY7817" fmla="*/ 571893 h 9710532"/>
              <a:gd name="connsiteX7818" fmla="*/ 6653097 w 18288001"/>
              <a:gd name="connsiteY7818" fmla="*/ 569839 h 9710532"/>
              <a:gd name="connsiteX7819" fmla="*/ 8874776 w 18288001"/>
              <a:gd name="connsiteY7819" fmla="*/ 567292 h 9710532"/>
              <a:gd name="connsiteX7820" fmla="*/ 8910286 w 18288001"/>
              <a:gd name="connsiteY7820" fmla="*/ 568292 h 9710532"/>
              <a:gd name="connsiteX7821" fmla="*/ 8894157 w 18288001"/>
              <a:gd name="connsiteY7821" fmla="*/ 573169 h 9710532"/>
              <a:gd name="connsiteX7822" fmla="*/ 8892030 w 18288001"/>
              <a:gd name="connsiteY7822" fmla="*/ 585547 h 9710532"/>
              <a:gd name="connsiteX7823" fmla="*/ 8863522 w 18288001"/>
              <a:gd name="connsiteY7823" fmla="*/ 588297 h 9710532"/>
              <a:gd name="connsiteX7824" fmla="*/ 8844140 w 18288001"/>
              <a:gd name="connsiteY7824" fmla="*/ 582417 h 9710532"/>
              <a:gd name="connsiteX7825" fmla="*/ 8874776 w 18288001"/>
              <a:gd name="connsiteY7825" fmla="*/ 567292 h 9710532"/>
              <a:gd name="connsiteX7826" fmla="*/ 5935506 w 18288001"/>
              <a:gd name="connsiteY7826" fmla="*/ 567103 h 9710532"/>
              <a:gd name="connsiteX7827" fmla="*/ 5942509 w 18288001"/>
              <a:gd name="connsiteY7827" fmla="*/ 570853 h 9710532"/>
              <a:gd name="connsiteX7828" fmla="*/ 5933384 w 18288001"/>
              <a:gd name="connsiteY7828" fmla="*/ 579483 h 9710532"/>
              <a:gd name="connsiteX7829" fmla="*/ 5935506 w 18288001"/>
              <a:gd name="connsiteY7829" fmla="*/ 567103 h 9710532"/>
              <a:gd name="connsiteX7830" fmla="*/ 5239840 w 18288001"/>
              <a:gd name="connsiteY7830" fmla="*/ 566421 h 9710532"/>
              <a:gd name="connsiteX7831" fmla="*/ 5240406 w 18288001"/>
              <a:gd name="connsiteY7831" fmla="*/ 577989 h 9710532"/>
              <a:gd name="connsiteX7832" fmla="*/ 5251159 w 18288001"/>
              <a:gd name="connsiteY7832" fmla="*/ 574734 h 9710532"/>
              <a:gd name="connsiteX7833" fmla="*/ 5239840 w 18288001"/>
              <a:gd name="connsiteY7833" fmla="*/ 566421 h 9710532"/>
              <a:gd name="connsiteX7834" fmla="*/ 8528290 w 18288001"/>
              <a:gd name="connsiteY7834" fmla="*/ 566392 h 9710532"/>
              <a:gd name="connsiteX7835" fmla="*/ 8565425 w 18288001"/>
              <a:gd name="connsiteY7835" fmla="*/ 572771 h 9710532"/>
              <a:gd name="connsiteX7836" fmla="*/ 8588558 w 18288001"/>
              <a:gd name="connsiteY7836" fmla="*/ 571649 h 9710532"/>
              <a:gd name="connsiteX7837" fmla="*/ 8606314 w 18288001"/>
              <a:gd name="connsiteY7837" fmla="*/ 572149 h 9710532"/>
              <a:gd name="connsiteX7838" fmla="*/ 8586434 w 18288001"/>
              <a:gd name="connsiteY7838" fmla="*/ 584026 h 9710532"/>
              <a:gd name="connsiteX7839" fmla="*/ 8561674 w 18288001"/>
              <a:gd name="connsiteY7839" fmla="*/ 579773 h 9710532"/>
              <a:gd name="connsiteX7840" fmla="*/ 8526164 w 18288001"/>
              <a:gd name="connsiteY7840" fmla="*/ 578769 h 9710532"/>
              <a:gd name="connsiteX7841" fmla="*/ 8504654 w 18288001"/>
              <a:gd name="connsiteY7841" fmla="*/ 585271 h 9710532"/>
              <a:gd name="connsiteX7842" fmla="*/ 8471579 w 18288001"/>
              <a:gd name="connsiteY7842" fmla="*/ 592334 h 9710532"/>
              <a:gd name="connsiteX7843" fmla="*/ 8458684 w 18288001"/>
              <a:gd name="connsiteY7843" fmla="*/ 587626 h 9710532"/>
              <a:gd name="connsiteX7844" fmla="*/ 8454038 w 18288001"/>
              <a:gd name="connsiteY7844" fmla="*/ 593272 h 9710532"/>
              <a:gd name="connsiteX7845" fmla="*/ 8449720 w 18288001"/>
              <a:gd name="connsiteY7845" fmla="*/ 588709 h 9710532"/>
              <a:gd name="connsiteX7846" fmla="*/ 8460472 w 18288001"/>
              <a:gd name="connsiteY7846" fmla="*/ 585454 h 9710532"/>
              <a:gd name="connsiteX7847" fmla="*/ 8460121 w 18288001"/>
              <a:gd name="connsiteY7847" fmla="*/ 585885 h 9710532"/>
              <a:gd name="connsiteX7848" fmla="*/ 8476647 w 18288001"/>
              <a:gd name="connsiteY7848" fmla="*/ 570264 h 9710532"/>
              <a:gd name="connsiteX7849" fmla="*/ 8528290 w 18288001"/>
              <a:gd name="connsiteY7849" fmla="*/ 566392 h 9710532"/>
              <a:gd name="connsiteX7850" fmla="*/ 9804405 w 18288001"/>
              <a:gd name="connsiteY7850" fmla="*/ 565952 h 9710532"/>
              <a:gd name="connsiteX7851" fmla="*/ 9782899 w 18288001"/>
              <a:gd name="connsiteY7851" fmla="*/ 572462 h 9710532"/>
              <a:gd name="connsiteX7852" fmla="*/ 9711877 w 18288001"/>
              <a:gd name="connsiteY7852" fmla="*/ 570488 h 9710532"/>
              <a:gd name="connsiteX7853" fmla="*/ 9701125 w 18288001"/>
              <a:gd name="connsiteY7853" fmla="*/ 573744 h 9710532"/>
              <a:gd name="connsiteX7854" fmla="*/ 9688744 w 18288001"/>
              <a:gd name="connsiteY7854" fmla="*/ 571622 h 9710532"/>
              <a:gd name="connsiteX7855" fmla="*/ 9681739 w 18288001"/>
              <a:gd name="connsiteY7855" fmla="*/ 567872 h 9710532"/>
              <a:gd name="connsiteX7856" fmla="*/ 9665611 w 18288001"/>
              <a:gd name="connsiteY7856" fmla="*/ 572755 h 9710532"/>
              <a:gd name="connsiteX7857" fmla="*/ 9583835 w 18288001"/>
              <a:gd name="connsiteY7857" fmla="*/ 574036 h 9710532"/>
              <a:gd name="connsiteX7858" fmla="*/ 9516068 w 18288001"/>
              <a:gd name="connsiteY7858" fmla="*/ 582813 h 9710532"/>
              <a:gd name="connsiteX7859" fmla="*/ 9524699 w 18288001"/>
              <a:gd name="connsiteY7859" fmla="*/ 591938 h 9710532"/>
              <a:gd name="connsiteX7860" fmla="*/ 9531704 w 18288001"/>
              <a:gd name="connsiteY7860" fmla="*/ 595687 h 9710532"/>
              <a:gd name="connsiteX7861" fmla="*/ 9540827 w 18288001"/>
              <a:gd name="connsiteY7861" fmla="*/ 587056 h 9710532"/>
              <a:gd name="connsiteX7862" fmla="*/ 9551580 w 18288001"/>
              <a:gd name="connsiteY7862" fmla="*/ 583801 h 9710532"/>
              <a:gd name="connsiteX7863" fmla="*/ 9565588 w 18288001"/>
              <a:gd name="connsiteY7863" fmla="*/ 591299 h 9710532"/>
              <a:gd name="connsiteX7864" fmla="*/ 9585464 w 18288001"/>
              <a:gd name="connsiteY7864" fmla="*/ 579412 h 9710532"/>
              <a:gd name="connsiteX7865" fmla="*/ 9608596 w 18288001"/>
              <a:gd name="connsiteY7865" fmla="*/ 578278 h 9710532"/>
              <a:gd name="connsiteX7866" fmla="*/ 9693627 w 18288001"/>
              <a:gd name="connsiteY7866" fmla="*/ 587750 h 9710532"/>
              <a:gd name="connsiteX7867" fmla="*/ 9696882 w 18288001"/>
              <a:gd name="connsiteY7867" fmla="*/ 598501 h 9710532"/>
              <a:gd name="connsiteX7868" fmla="*/ 9707635 w 18288001"/>
              <a:gd name="connsiteY7868" fmla="*/ 595247 h 9710532"/>
              <a:gd name="connsiteX7869" fmla="*/ 9693627 w 18288001"/>
              <a:gd name="connsiteY7869" fmla="*/ 587750 h 9710532"/>
              <a:gd name="connsiteX7870" fmla="*/ 9729137 w 18288001"/>
              <a:gd name="connsiteY7870" fmla="*/ 588737 h 9710532"/>
              <a:gd name="connsiteX7871" fmla="*/ 9718388 w 18288001"/>
              <a:gd name="connsiteY7871" fmla="*/ 591992 h 9710532"/>
              <a:gd name="connsiteX7872" fmla="*/ 9721644 w 18288001"/>
              <a:gd name="connsiteY7872" fmla="*/ 602745 h 9710532"/>
              <a:gd name="connsiteX7873" fmla="*/ 9727018 w 18288001"/>
              <a:gd name="connsiteY7873" fmla="*/ 601117 h 9710532"/>
              <a:gd name="connsiteX7874" fmla="*/ 9729137 w 18288001"/>
              <a:gd name="connsiteY7874" fmla="*/ 588737 h 9710532"/>
              <a:gd name="connsiteX7875" fmla="*/ 9782899 w 18288001"/>
              <a:gd name="connsiteY7875" fmla="*/ 572462 h 9710532"/>
              <a:gd name="connsiteX7876" fmla="*/ 9821670 w 18288001"/>
              <a:gd name="connsiteY7876" fmla="*/ 584202 h 9710532"/>
              <a:gd name="connsiteX7877" fmla="*/ 9848548 w 18288001"/>
              <a:gd name="connsiteY7877" fmla="*/ 576065 h 9710532"/>
              <a:gd name="connsiteX7878" fmla="*/ 9853925 w 18288001"/>
              <a:gd name="connsiteY7878" fmla="*/ 574436 h 9710532"/>
              <a:gd name="connsiteX7879" fmla="*/ 9829165 w 18288001"/>
              <a:gd name="connsiteY7879" fmla="*/ 570194 h 9710532"/>
              <a:gd name="connsiteX7880" fmla="*/ 9813037 w 18288001"/>
              <a:gd name="connsiteY7880" fmla="*/ 575077 h 9710532"/>
              <a:gd name="connsiteX7881" fmla="*/ 9804405 w 18288001"/>
              <a:gd name="connsiteY7881" fmla="*/ 565952 h 9710532"/>
              <a:gd name="connsiteX7882" fmla="*/ 10309072 w 18288001"/>
              <a:gd name="connsiteY7882" fmla="*/ 565766 h 9710532"/>
              <a:gd name="connsiteX7883" fmla="*/ 10298317 w 18288001"/>
              <a:gd name="connsiteY7883" fmla="*/ 569021 h 9710532"/>
              <a:gd name="connsiteX7884" fmla="*/ 10290822 w 18288001"/>
              <a:gd name="connsiteY7884" fmla="*/ 583028 h 9710532"/>
              <a:gd name="connsiteX7885" fmla="*/ 10292448 w 18288001"/>
              <a:gd name="connsiteY7885" fmla="*/ 588405 h 9710532"/>
              <a:gd name="connsiteX7886" fmla="*/ 10304828 w 18288001"/>
              <a:gd name="connsiteY7886" fmla="*/ 590525 h 9710532"/>
              <a:gd name="connsiteX7887" fmla="*/ 10312326 w 18288001"/>
              <a:gd name="connsiteY7887" fmla="*/ 576518 h 9710532"/>
              <a:gd name="connsiteX7888" fmla="*/ 10309072 w 18288001"/>
              <a:gd name="connsiteY7888" fmla="*/ 565766 h 9710532"/>
              <a:gd name="connsiteX7889" fmla="*/ 17840745 w 18288001"/>
              <a:gd name="connsiteY7889" fmla="*/ 565313 h 9710532"/>
              <a:gd name="connsiteX7890" fmla="*/ 17853123 w 18288001"/>
              <a:gd name="connsiteY7890" fmla="*/ 567441 h 9710532"/>
              <a:gd name="connsiteX7891" fmla="*/ 17833243 w 18288001"/>
              <a:gd name="connsiteY7891" fmla="*/ 579317 h 9710532"/>
              <a:gd name="connsiteX7892" fmla="*/ 17820865 w 18288001"/>
              <a:gd name="connsiteY7892" fmla="*/ 577190 h 9710532"/>
              <a:gd name="connsiteX7893" fmla="*/ 17829991 w 18288001"/>
              <a:gd name="connsiteY7893" fmla="*/ 568563 h 9710532"/>
              <a:gd name="connsiteX7894" fmla="*/ 17840745 w 18288001"/>
              <a:gd name="connsiteY7894" fmla="*/ 565313 h 9710532"/>
              <a:gd name="connsiteX7895" fmla="*/ 4003997 w 18288001"/>
              <a:gd name="connsiteY7895" fmla="*/ 564941 h 9710532"/>
              <a:gd name="connsiteX7896" fmla="*/ 3988772 w 18288001"/>
              <a:gd name="connsiteY7896" fmla="*/ 566416 h 9710532"/>
              <a:gd name="connsiteX7897" fmla="*/ 3994816 w 18288001"/>
              <a:gd name="connsiteY7897" fmla="*/ 568835 h 9710532"/>
              <a:gd name="connsiteX7898" fmla="*/ 4017904 w 18288001"/>
              <a:gd name="connsiteY7898" fmla="*/ 567104 h 9710532"/>
              <a:gd name="connsiteX7899" fmla="*/ 4016376 w 18288001"/>
              <a:gd name="connsiteY7899" fmla="*/ 567062 h 9710532"/>
              <a:gd name="connsiteX7900" fmla="*/ 4003997 w 18288001"/>
              <a:gd name="connsiteY7900" fmla="*/ 564941 h 9710532"/>
              <a:gd name="connsiteX7901" fmla="*/ 10778224 w 18288001"/>
              <a:gd name="connsiteY7901" fmla="*/ 564592 h 9710532"/>
              <a:gd name="connsiteX7902" fmla="*/ 10767472 w 18288001"/>
              <a:gd name="connsiteY7902" fmla="*/ 567848 h 9710532"/>
              <a:gd name="connsiteX7903" fmla="*/ 10781479 w 18288001"/>
              <a:gd name="connsiteY7903" fmla="*/ 575344 h 9710532"/>
              <a:gd name="connsiteX7904" fmla="*/ 8650954 w 18288001"/>
              <a:gd name="connsiteY7904" fmla="*/ 564523 h 9710532"/>
              <a:gd name="connsiteX7905" fmla="*/ 8643452 w 18288001"/>
              <a:gd name="connsiteY7905" fmla="*/ 578529 h 9710532"/>
              <a:gd name="connsiteX7906" fmla="*/ 8640198 w 18288001"/>
              <a:gd name="connsiteY7906" fmla="*/ 567774 h 9710532"/>
              <a:gd name="connsiteX7907" fmla="*/ 8650954 w 18288001"/>
              <a:gd name="connsiteY7907" fmla="*/ 564523 h 9710532"/>
              <a:gd name="connsiteX7908" fmla="*/ 423729 w 18288001"/>
              <a:gd name="connsiteY7908" fmla="*/ 564149 h 9710532"/>
              <a:gd name="connsiteX7909" fmla="*/ 430731 w 18288001"/>
              <a:gd name="connsiteY7909" fmla="*/ 567902 h 9710532"/>
              <a:gd name="connsiteX7910" fmla="*/ 421604 w 18288001"/>
              <a:gd name="connsiteY7910" fmla="*/ 576528 h 9710532"/>
              <a:gd name="connsiteX7911" fmla="*/ 423729 w 18288001"/>
              <a:gd name="connsiteY7911" fmla="*/ 564149 h 9710532"/>
              <a:gd name="connsiteX7912" fmla="*/ 1797024 w 18288001"/>
              <a:gd name="connsiteY7912" fmla="*/ 564004 h 9710532"/>
              <a:gd name="connsiteX7913" fmla="*/ 1814286 w 18288001"/>
              <a:gd name="connsiteY7913" fmla="*/ 582254 h 9710532"/>
              <a:gd name="connsiteX7914" fmla="*/ 1817540 w 18288001"/>
              <a:gd name="connsiteY7914" fmla="*/ 593007 h 9710532"/>
              <a:gd name="connsiteX7915" fmla="*/ 1813489 w 18288001"/>
              <a:gd name="connsiteY7915" fmla="*/ 592312 h 9710532"/>
              <a:gd name="connsiteX7916" fmla="*/ 1817809 w 18288001"/>
              <a:gd name="connsiteY7916" fmla="*/ 594626 h 9710532"/>
              <a:gd name="connsiteX7917" fmla="*/ 1824810 w 18288001"/>
              <a:gd name="connsiteY7917" fmla="*/ 598379 h 9710532"/>
              <a:gd name="connsiteX7918" fmla="*/ 1814057 w 18288001"/>
              <a:gd name="connsiteY7918" fmla="*/ 601629 h 9710532"/>
              <a:gd name="connsiteX7919" fmla="*/ 1811119 w 18288001"/>
              <a:gd name="connsiteY7919" fmla="*/ 591908 h 9710532"/>
              <a:gd name="connsiteX7920" fmla="*/ 1768022 w 18288001"/>
              <a:gd name="connsiteY7920" fmla="*/ 584522 h 9710532"/>
              <a:gd name="connsiteX7921" fmla="*/ 1789527 w 18288001"/>
              <a:gd name="connsiteY7921" fmla="*/ 578013 h 9710532"/>
              <a:gd name="connsiteX7922" fmla="*/ 1800278 w 18288001"/>
              <a:gd name="connsiteY7922" fmla="*/ 574757 h 9710532"/>
              <a:gd name="connsiteX7923" fmla="*/ 8439510 w 18288001"/>
              <a:gd name="connsiteY7923" fmla="*/ 563885 h 9710532"/>
              <a:gd name="connsiteX7924" fmla="*/ 8455139 w 18288001"/>
              <a:gd name="connsiteY7924" fmla="*/ 576767 h 9710532"/>
              <a:gd name="connsiteX7925" fmla="*/ 8444386 w 18288001"/>
              <a:gd name="connsiteY7925" fmla="*/ 580017 h 9710532"/>
              <a:gd name="connsiteX7926" fmla="*/ 8430382 w 18288001"/>
              <a:gd name="connsiteY7926" fmla="*/ 572511 h 9710532"/>
              <a:gd name="connsiteX7927" fmla="*/ 8419627 w 18288001"/>
              <a:gd name="connsiteY7927" fmla="*/ 575762 h 9710532"/>
              <a:gd name="connsiteX7928" fmla="*/ 8422973 w 18288001"/>
              <a:gd name="connsiteY7928" fmla="*/ 567416 h 9710532"/>
              <a:gd name="connsiteX7929" fmla="*/ 8439510 w 18288001"/>
              <a:gd name="connsiteY7929" fmla="*/ 563885 h 9710532"/>
              <a:gd name="connsiteX7930" fmla="*/ 7520813 w 18288001"/>
              <a:gd name="connsiteY7930" fmla="*/ 562976 h 9710532"/>
              <a:gd name="connsiteX7931" fmla="*/ 7497685 w 18288001"/>
              <a:gd name="connsiteY7931" fmla="*/ 564109 h 9710532"/>
              <a:gd name="connsiteX7932" fmla="*/ 7480464 w 18288001"/>
              <a:gd name="connsiteY7932" fmla="*/ 564955 h 9710532"/>
              <a:gd name="connsiteX7933" fmla="*/ 7555716 w 18288001"/>
              <a:gd name="connsiteY7933" fmla="*/ 581658 h 9710532"/>
              <a:gd name="connsiteX7934" fmla="*/ 7554663 w 18288001"/>
              <a:gd name="connsiteY7934" fmla="*/ 581093 h 9710532"/>
              <a:gd name="connsiteX7935" fmla="*/ 7555721 w 18288001"/>
              <a:gd name="connsiteY7935" fmla="*/ 581658 h 9710532"/>
              <a:gd name="connsiteX7936" fmla="*/ 7566297 w 18288001"/>
              <a:gd name="connsiteY7936" fmla="*/ 584007 h 9710532"/>
              <a:gd name="connsiteX7937" fmla="*/ 7605405 w 18288001"/>
              <a:gd name="connsiteY7937" fmla="*/ 583909 h 9710532"/>
              <a:gd name="connsiteX7938" fmla="*/ 7570334 w 18288001"/>
              <a:gd name="connsiteY7938" fmla="*/ 571461 h 9710532"/>
              <a:gd name="connsiteX7939" fmla="*/ 7520813 w 18288001"/>
              <a:gd name="connsiteY7939" fmla="*/ 562976 h 9710532"/>
              <a:gd name="connsiteX7940" fmla="*/ 2392430 w 18288001"/>
              <a:gd name="connsiteY7940" fmla="*/ 562622 h 9710532"/>
              <a:gd name="connsiteX7941" fmla="*/ 2386720 w 18288001"/>
              <a:gd name="connsiteY7941" fmla="*/ 573290 h 9710532"/>
              <a:gd name="connsiteX7942" fmla="*/ 2397473 w 18288001"/>
              <a:gd name="connsiteY7942" fmla="*/ 570035 h 9710532"/>
              <a:gd name="connsiteX7943" fmla="*/ 2396229 w 18288001"/>
              <a:gd name="connsiteY7943" fmla="*/ 565928 h 9710532"/>
              <a:gd name="connsiteX7944" fmla="*/ 2396125 w 18288001"/>
              <a:gd name="connsiteY7944" fmla="*/ 566531 h 9710532"/>
              <a:gd name="connsiteX7945" fmla="*/ 4081475 w 18288001"/>
              <a:gd name="connsiteY7945" fmla="*/ 562355 h 9710532"/>
              <a:gd name="connsiteX7946" fmla="*/ 4065028 w 18288001"/>
              <a:gd name="connsiteY7946" fmla="*/ 564485 h 9710532"/>
              <a:gd name="connsiteX7947" fmla="*/ 4048426 w 18288001"/>
              <a:gd name="connsiteY7947" fmla="*/ 569510 h 9710532"/>
              <a:gd name="connsiteX7948" fmla="*/ 4047444 w 18288001"/>
              <a:gd name="connsiteY7948" fmla="*/ 566266 h 9710532"/>
              <a:gd name="connsiteX7949" fmla="*/ 4034167 w 18288001"/>
              <a:gd name="connsiteY7949" fmla="*/ 567551 h 9710532"/>
              <a:gd name="connsiteX7950" fmla="*/ 4064546 w 18288001"/>
              <a:gd name="connsiteY7950" fmla="*/ 572770 h 9710532"/>
              <a:gd name="connsiteX7951" fmla="*/ 4087679 w 18288001"/>
              <a:gd name="connsiteY7951" fmla="*/ 571646 h 9710532"/>
              <a:gd name="connsiteX7952" fmla="*/ 4105435 w 18288001"/>
              <a:gd name="connsiteY7952" fmla="*/ 572148 h 9710532"/>
              <a:gd name="connsiteX7953" fmla="*/ 4085553 w 18288001"/>
              <a:gd name="connsiteY7953" fmla="*/ 584025 h 9710532"/>
              <a:gd name="connsiteX7954" fmla="*/ 4079092 w 18288001"/>
              <a:gd name="connsiteY7954" fmla="*/ 584859 h 9710532"/>
              <a:gd name="connsiteX7955" fmla="*/ 4076441 w 18288001"/>
              <a:gd name="connsiteY7955" fmla="*/ 584505 h 9710532"/>
              <a:gd name="connsiteX7956" fmla="*/ 4073737 w 18288001"/>
              <a:gd name="connsiteY7956" fmla="*/ 585324 h 9710532"/>
              <a:gd name="connsiteX7957" fmla="*/ 4066563 w 18288001"/>
              <a:gd name="connsiteY7957" fmla="*/ 584525 h 9710532"/>
              <a:gd name="connsiteX7958" fmla="*/ 4060795 w 18288001"/>
              <a:gd name="connsiteY7958" fmla="*/ 579772 h 9710532"/>
              <a:gd name="connsiteX7959" fmla="*/ 4025284 w 18288001"/>
              <a:gd name="connsiteY7959" fmla="*/ 578768 h 9710532"/>
              <a:gd name="connsiteX7960" fmla="*/ 4025266 w 18288001"/>
              <a:gd name="connsiteY7960" fmla="*/ 578773 h 9710532"/>
              <a:gd name="connsiteX7961" fmla="*/ 4040248 w 18288001"/>
              <a:gd name="connsiteY7961" fmla="*/ 583311 h 9710532"/>
              <a:gd name="connsiteX7962" fmla="*/ 4044392 w 18288001"/>
              <a:gd name="connsiteY7962" fmla="*/ 582055 h 9710532"/>
              <a:gd name="connsiteX7963" fmla="*/ 4045387 w 18288001"/>
              <a:gd name="connsiteY7963" fmla="*/ 582167 h 9710532"/>
              <a:gd name="connsiteX7964" fmla="*/ 4051683 w 18288001"/>
              <a:gd name="connsiteY7964" fmla="*/ 580261 h 9710532"/>
              <a:gd name="connsiteX7965" fmla="*/ 4057831 w 18288001"/>
              <a:gd name="connsiteY7965" fmla="*/ 583553 h 9710532"/>
              <a:gd name="connsiteX7966" fmla="*/ 4066563 w 18288001"/>
              <a:gd name="connsiteY7966" fmla="*/ 584525 h 9710532"/>
              <a:gd name="connsiteX7967" fmla="*/ 4068609 w 18288001"/>
              <a:gd name="connsiteY7967" fmla="*/ 586212 h 9710532"/>
              <a:gd name="connsiteX7968" fmla="*/ 4079092 w 18288001"/>
              <a:gd name="connsiteY7968" fmla="*/ 584859 h 9710532"/>
              <a:gd name="connsiteX7969" fmla="*/ 4105988 w 18288001"/>
              <a:gd name="connsiteY7969" fmla="*/ 588448 h 9710532"/>
              <a:gd name="connsiteX7970" fmla="*/ 4117042 w 18288001"/>
              <a:gd name="connsiteY7970" fmla="*/ 589407 h 9710532"/>
              <a:gd name="connsiteX7971" fmla="*/ 4133172 w 18288001"/>
              <a:gd name="connsiteY7971" fmla="*/ 584524 h 9710532"/>
              <a:gd name="connsiteX7972" fmla="*/ 4152555 w 18288001"/>
              <a:gd name="connsiteY7972" fmla="*/ 590395 h 9710532"/>
              <a:gd name="connsiteX7973" fmla="*/ 4154033 w 18288001"/>
              <a:gd name="connsiteY7973" fmla="*/ 592482 h 9710532"/>
              <a:gd name="connsiteX7974" fmla="*/ 4228615 w 18288001"/>
              <a:gd name="connsiteY7974" fmla="*/ 585259 h 9710532"/>
              <a:gd name="connsiteX7975" fmla="*/ 4192086 w 18288001"/>
              <a:gd name="connsiteY7975" fmla="*/ 587033 h 9710532"/>
              <a:gd name="connsiteX7976" fmla="*/ 4202842 w 18288001"/>
              <a:gd name="connsiteY7976" fmla="*/ 583782 h 9710532"/>
              <a:gd name="connsiteX7977" fmla="*/ 4222003 w 18288001"/>
              <a:gd name="connsiteY7977" fmla="*/ 577991 h 9710532"/>
              <a:gd name="connsiteX7978" fmla="*/ 4215235 w 18288001"/>
              <a:gd name="connsiteY7978" fmla="*/ 577701 h 9710532"/>
              <a:gd name="connsiteX7979" fmla="*/ 4190474 w 18288001"/>
              <a:gd name="connsiteY7979" fmla="*/ 573457 h 9710532"/>
              <a:gd name="connsiteX7980" fmla="*/ 4179723 w 18288001"/>
              <a:gd name="connsiteY7980" fmla="*/ 576714 h 9710532"/>
              <a:gd name="connsiteX7981" fmla="*/ 4171321 w 18288001"/>
              <a:gd name="connsiteY7981" fmla="*/ 574169 h 9710532"/>
              <a:gd name="connsiteX7982" fmla="*/ 4160053 w 18288001"/>
              <a:gd name="connsiteY7982" fmla="*/ 576387 h 9710532"/>
              <a:gd name="connsiteX7983" fmla="*/ 4145999 w 18288001"/>
              <a:gd name="connsiteY7983" fmla="*/ 572130 h 9710532"/>
              <a:gd name="connsiteX7984" fmla="*/ 4142572 w 18288001"/>
              <a:gd name="connsiteY7984" fmla="*/ 578528 h 9710532"/>
              <a:gd name="connsiteX7985" fmla="*/ 4140101 w 18288001"/>
              <a:gd name="connsiteY7985" fmla="*/ 570344 h 9710532"/>
              <a:gd name="connsiteX7986" fmla="*/ 4130938 w 18288001"/>
              <a:gd name="connsiteY7986" fmla="*/ 567570 h 9710532"/>
              <a:gd name="connsiteX7987" fmla="*/ 4117825 w 18288001"/>
              <a:gd name="connsiteY7987" fmla="*/ 566108 h 9710532"/>
              <a:gd name="connsiteX7988" fmla="*/ 4083939 w 18288001"/>
              <a:gd name="connsiteY7988" fmla="*/ 570496 h 9710532"/>
              <a:gd name="connsiteX7989" fmla="*/ 6843679 w 18288001"/>
              <a:gd name="connsiteY7989" fmla="*/ 562141 h 9710532"/>
              <a:gd name="connsiteX7990" fmla="*/ 6835596 w 18288001"/>
              <a:gd name="connsiteY7990" fmla="*/ 564588 h 9710532"/>
              <a:gd name="connsiteX7991" fmla="*/ 6861227 w 18288001"/>
              <a:gd name="connsiteY7991" fmla="*/ 574849 h 9710532"/>
              <a:gd name="connsiteX7992" fmla="*/ 6868618 w 18288001"/>
              <a:gd name="connsiteY7992" fmla="*/ 575491 h 9710532"/>
              <a:gd name="connsiteX7993" fmla="*/ 3627372 w 18288001"/>
              <a:gd name="connsiteY7993" fmla="*/ 561580 h 9710532"/>
              <a:gd name="connsiteX7994" fmla="*/ 3616620 w 18288001"/>
              <a:gd name="connsiteY7994" fmla="*/ 564834 h 9710532"/>
              <a:gd name="connsiteX7995" fmla="*/ 3625251 w 18288001"/>
              <a:gd name="connsiteY7995" fmla="*/ 573959 h 9710532"/>
              <a:gd name="connsiteX7996" fmla="*/ 3641381 w 18288001"/>
              <a:gd name="connsiteY7996" fmla="*/ 569076 h 9710532"/>
              <a:gd name="connsiteX7997" fmla="*/ 3638920 w 18288001"/>
              <a:gd name="connsiteY7997" fmla="*/ 567760 h 9710532"/>
              <a:gd name="connsiteX7998" fmla="*/ 3625538 w 18288001"/>
              <a:gd name="connsiteY7998" fmla="*/ 568415 h 9710532"/>
              <a:gd name="connsiteX7999" fmla="*/ 3628791 w 18288001"/>
              <a:gd name="connsiteY7999" fmla="*/ 562339 h 9710532"/>
              <a:gd name="connsiteX8000" fmla="*/ 14977098 w 18288001"/>
              <a:gd name="connsiteY8000" fmla="*/ 561145 h 9710532"/>
              <a:gd name="connsiteX8001" fmla="*/ 14968346 w 18288001"/>
              <a:gd name="connsiteY8001" fmla="*/ 563795 h 9710532"/>
              <a:gd name="connsiteX8002" fmla="*/ 14971601 w 18288001"/>
              <a:gd name="connsiteY8002" fmla="*/ 574548 h 9710532"/>
              <a:gd name="connsiteX8003" fmla="*/ 14978309 w 18288001"/>
              <a:gd name="connsiteY8003" fmla="*/ 562016 h 9710532"/>
              <a:gd name="connsiteX8004" fmla="*/ 14976309 w 18288001"/>
              <a:gd name="connsiteY8004" fmla="*/ 562621 h 9710532"/>
              <a:gd name="connsiteX8005" fmla="*/ 10248801 w 18288001"/>
              <a:gd name="connsiteY8005" fmla="*/ 560536 h 9710532"/>
              <a:gd name="connsiteX8006" fmla="*/ 10230549 w 18288001"/>
              <a:gd name="connsiteY8006" fmla="*/ 577799 h 9710532"/>
              <a:gd name="connsiteX8007" fmla="*/ 10255309 w 18288001"/>
              <a:gd name="connsiteY8007" fmla="*/ 582041 h 9710532"/>
              <a:gd name="connsiteX8008" fmla="*/ 10266061 w 18288001"/>
              <a:gd name="connsiteY8008" fmla="*/ 578786 h 9710532"/>
              <a:gd name="connsiteX8009" fmla="*/ 10241302 w 18288001"/>
              <a:gd name="connsiteY8009" fmla="*/ 574544 h 9710532"/>
              <a:gd name="connsiteX8010" fmla="*/ 10252054 w 18288001"/>
              <a:gd name="connsiteY8010" fmla="*/ 571288 h 9710532"/>
              <a:gd name="connsiteX8011" fmla="*/ 10262806 w 18288001"/>
              <a:gd name="connsiteY8011" fmla="*/ 568033 h 9710532"/>
              <a:gd name="connsiteX8012" fmla="*/ 6619852 w 18288001"/>
              <a:gd name="connsiteY8012" fmla="*/ 559472 h 9710532"/>
              <a:gd name="connsiteX8013" fmla="*/ 6644612 w 18288001"/>
              <a:gd name="connsiteY8013" fmla="*/ 563715 h 9710532"/>
              <a:gd name="connsiteX8014" fmla="*/ 6633858 w 18288001"/>
              <a:gd name="connsiteY8014" fmla="*/ 566971 h 9710532"/>
              <a:gd name="connsiteX8015" fmla="*/ 1736753 w 18288001"/>
              <a:gd name="connsiteY8015" fmla="*/ 558776 h 9710532"/>
              <a:gd name="connsiteX8016" fmla="*/ 1729256 w 18288001"/>
              <a:gd name="connsiteY8016" fmla="*/ 572783 h 9710532"/>
              <a:gd name="connsiteX8017" fmla="*/ 1704495 w 18288001"/>
              <a:gd name="connsiteY8017" fmla="*/ 568541 h 9710532"/>
              <a:gd name="connsiteX8018" fmla="*/ 1715247 w 18288001"/>
              <a:gd name="connsiteY8018" fmla="*/ 565287 h 9710532"/>
              <a:gd name="connsiteX8019" fmla="*/ 961998 w 18288001"/>
              <a:gd name="connsiteY8019" fmla="*/ 558563 h 9710532"/>
              <a:gd name="connsiteX8020" fmla="*/ 965252 w 18288001"/>
              <a:gd name="connsiteY8020" fmla="*/ 569314 h 9710532"/>
              <a:gd name="connsiteX8021" fmla="*/ 951246 w 18288001"/>
              <a:gd name="connsiteY8021" fmla="*/ 561817 h 9710532"/>
              <a:gd name="connsiteX8022" fmla="*/ 961998 w 18288001"/>
              <a:gd name="connsiteY8022" fmla="*/ 558563 h 9710532"/>
              <a:gd name="connsiteX8023" fmla="*/ 1530967 w 18288001"/>
              <a:gd name="connsiteY8023" fmla="*/ 558097 h 9710532"/>
              <a:gd name="connsiteX8024" fmla="*/ 1555725 w 18288001"/>
              <a:gd name="connsiteY8024" fmla="*/ 562349 h 9710532"/>
              <a:gd name="connsiteX8025" fmla="*/ 1534218 w 18288001"/>
              <a:gd name="connsiteY8025" fmla="*/ 568849 h 9710532"/>
              <a:gd name="connsiteX8026" fmla="*/ 4910825 w 18288001"/>
              <a:gd name="connsiteY8026" fmla="*/ 557572 h 9710532"/>
              <a:gd name="connsiteX8027" fmla="*/ 4923204 w 18288001"/>
              <a:gd name="connsiteY8027" fmla="*/ 559699 h 9710532"/>
              <a:gd name="connsiteX8028" fmla="*/ 4946337 w 18288001"/>
              <a:gd name="connsiteY8028" fmla="*/ 558574 h 9710532"/>
              <a:gd name="connsiteX8029" fmla="*/ 4949588 w 18288001"/>
              <a:gd name="connsiteY8029" fmla="*/ 569329 h 9710532"/>
              <a:gd name="connsiteX8030" fmla="*/ 4927021 w 18288001"/>
              <a:gd name="connsiteY8030" fmla="*/ 572241 h 9710532"/>
              <a:gd name="connsiteX8031" fmla="*/ 4922483 w 18288001"/>
              <a:gd name="connsiteY8031" fmla="*/ 576531 h 9710532"/>
              <a:gd name="connsiteX8032" fmla="*/ 4923134 w 18288001"/>
              <a:gd name="connsiteY8032" fmla="*/ 572742 h 9710532"/>
              <a:gd name="connsiteX8033" fmla="*/ 4915699 w 18288001"/>
              <a:gd name="connsiteY8033" fmla="*/ 573702 h 9710532"/>
              <a:gd name="connsiteX8034" fmla="*/ 4903320 w 18288001"/>
              <a:gd name="connsiteY8034" fmla="*/ 571576 h 9710532"/>
              <a:gd name="connsiteX8035" fmla="*/ 4963810 w 18288001"/>
              <a:gd name="connsiteY8035" fmla="*/ 556083 h 9710532"/>
              <a:gd name="connsiteX8036" fmla="*/ 4967065 w 18288001"/>
              <a:gd name="connsiteY8036" fmla="*/ 566836 h 9710532"/>
              <a:gd name="connsiteX8037" fmla="*/ 4954683 w 18288001"/>
              <a:gd name="connsiteY8037" fmla="*/ 564715 h 9710532"/>
              <a:gd name="connsiteX8038" fmla="*/ 4963810 w 18288001"/>
              <a:gd name="connsiteY8038" fmla="*/ 556083 h 9710532"/>
              <a:gd name="connsiteX8039" fmla="*/ 1577232 w 18288001"/>
              <a:gd name="connsiteY8039" fmla="*/ 555848 h 9710532"/>
              <a:gd name="connsiteX8040" fmla="*/ 1569728 w 18288001"/>
              <a:gd name="connsiteY8040" fmla="*/ 569852 h 9710532"/>
              <a:gd name="connsiteX8041" fmla="*/ 1566480 w 18288001"/>
              <a:gd name="connsiteY8041" fmla="*/ 559098 h 9710532"/>
              <a:gd name="connsiteX8042" fmla="*/ 1577232 w 18288001"/>
              <a:gd name="connsiteY8042" fmla="*/ 555848 h 9710532"/>
              <a:gd name="connsiteX8043" fmla="*/ 8368933 w 18288001"/>
              <a:gd name="connsiteY8043" fmla="*/ 554477 h 9710532"/>
              <a:gd name="connsiteX8044" fmla="*/ 8393694 w 18288001"/>
              <a:gd name="connsiteY8044" fmla="*/ 558719 h 9710532"/>
              <a:gd name="connsiteX8045" fmla="*/ 8372186 w 18288001"/>
              <a:gd name="connsiteY8045" fmla="*/ 565230 h 9710532"/>
              <a:gd name="connsiteX8046" fmla="*/ 4892784 w 18288001"/>
              <a:gd name="connsiteY8046" fmla="*/ 554110 h 9710532"/>
              <a:gd name="connsiteX8047" fmla="*/ 4885287 w 18288001"/>
              <a:gd name="connsiteY8047" fmla="*/ 568118 h 9710532"/>
              <a:gd name="connsiteX8048" fmla="*/ 4871282 w 18288001"/>
              <a:gd name="connsiteY8048" fmla="*/ 560620 h 9710532"/>
              <a:gd name="connsiteX8049" fmla="*/ 4882032 w 18288001"/>
              <a:gd name="connsiteY8049" fmla="*/ 557364 h 9710532"/>
              <a:gd name="connsiteX8050" fmla="*/ 6676868 w 18288001"/>
              <a:gd name="connsiteY8050" fmla="*/ 553951 h 9710532"/>
              <a:gd name="connsiteX8051" fmla="*/ 6683873 w 18288001"/>
              <a:gd name="connsiteY8051" fmla="*/ 557699 h 9710532"/>
              <a:gd name="connsiteX8052" fmla="*/ 6690873 w 18288001"/>
              <a:gd name="connsiteY8052" fmla="*/ 561448 h 9710532"/>
              <a:gd name="connsiteX8053" fmla="*/ 6680124 w 18288001"/>
              <a:gd name="connsiteY8053" fmla="*/ 564704 h 9710532"/>
              <a:gd name="connsiteX8054" fmla="*/ 6666118 w 18288001"/>
              <a:gd name="connsiteY8054" fmla="*/ 557205 h 9710532"/>
              <a:gd name="connsiteX8055" fmla="*/ 5737002 w 18288001"/>
              <a:gd name="connsiteY8055" fmla="*/ 553326 h 9710532"/>
              <a:gd name="connsiteX8056" fmla="*/ 5715494 w 18288001"/>
              <a:gd name="connsiteY8056" fmla="*/ 559825 h 9710532"/>
              <a:gd name="connsiteX8057" fmla="*/ 5690737 w 18288001"/>
              <a:gd name="connsiteY8057" fmla="*/ 555575 h 9710532"/>
              <a:gd name="connsiteX8058" fmla="*/ 1236123 w 18288001"/>
              <a:gd name="connsiteY8058" fmla="*/ 553323 h 9710532"/>
              <a:gd name="connsiteX8059" fmla="*/ 1214614 w 18288001"/>
              <a:gd name="connsiteY8059" fmla="*/ 559825 h 9710532"/>
              <a:gd name="connsiteX8060" fmla="*/ 1189855 w 18288001"/>
              <a:gd name="connsiteY8060" fmla="*/ 555572 h 9710532"/>
              <a:gd name="connsiteX8061" fmla="*/ 5109605 w 18288001"/>
              <a:gd name="connsiteY8061" fmla="*/ 553029 h 9710532"/>
              <a:gd name="connsiteX8062" fmla="*/ 5152119 w 18288001"/>
              <a:gd name="connsiteY8062" fmla="*/ 557764 h 9710532"/>
              <a:gd name="connsiteX8063" fmla="*/ 5130615 w 18288001"/>
              <a:gd name="connsiteY8063" fmla="*/ 564275 h 9710532"/>
              <a:gd name="connsiteX8064" fmla="*/ 5096731 w 18288001"/>
              <a:gd name="connsiteY8064" fmla="*/ 568665 h 9710532"/>
              <a:gd name="connsiteX8065" fmla="*/ 5073599 w 18288001"/>
              <a:gd name="connsiteY8065" fmla="*/ 569798 h 9710532"/>
              <a:gd name="connsiteX8066" fmla="*/ 5038087 w 18288001"/>
              <a:gd name="connsiteY8066" fmla="*/ 568812 h 9710532"/>
              <a:gd name="connsiteX8067" fmla="*/ 5025709 w 18288001"/>
              <a:gd name="connsiteY8067" fmla="*/ 566689 h 9710532"/>
              <a:gd name="connsiteX8068" fmla="*/ 5007953 w 18288001"/>
              <a:gd name="connsiteY8068" fmla="*/ 566195 h 9710532"/>
              <a:gd name="connsiteX8069" fmla="*/ 4997198 w 18288001"/>
              <a:gd name="connsiteY8069" fmla="*/ 569451 h 9710532"/>
              <a:gd name="connsiteX8070" fmla="*/ 4988569 w 18288001"/>
              <a:gd name="connsiteY8070" fmla="*/ 560325 h 9710532"/>
              <a:gd name="connsiteX8071" fmla="*/ 4999320 w 18288001"/>
              <a:gd name="connsiteY8071" fmla="*/ 557071 h 9710532"/>
              <a:gd name="connsiteX8072" fmla="*/ 5011699 w 18288001"/>
              <a:gd name="connsiteY8072" fmla="*/ 559192 h 9710532"/>
              <a:gd name="connsiteX8073" fmla="*/ 5045585 w 18288001"/>
              <a:gd name="connsiteY8073" fmla="*/ 554802 h 9710532"/>
              <a:gd name="connsiteX8074" fmla="*/ 5109605 w 18288001"/>
              <a:gd name="connsiteY8074" fmla="*/ 553029 h 9710532"/>
              <a:gd name="connsiteX8075" fmla="*/ 8342103 w 18288001"/>
              <a:gd name="connsiteY8075" fmla="*/ 552251 h 9710532"/>
              <a:gd name="connsiteX8076" fmla="*/ 8366861 w 18288001"/>
              <a:gd name="connsiteY8076" fmla="*/ 556504 h 9710532"/>
              <a:gd name="connsiteX8077" fmla="*/ 8350730 w 18288001"/>
              <a:gd name="connsiteY8077" fmla="*/ 561377 h 9710532"/>
              <a:gd name="connsiteX8078" fmla="*/ 8334600 w 18288001"/>
              <a:gd name="connsiteY8078" fmla="*/ 566254 h 9710532"/>
              <a:gd name="connsiteX8079" fmla="*/ 3841224 w 18288001"/>
              <a:gd name="connsiteY8079" fmla="*/ 552250 h 9710532"/>
              <a:gd name="connsiteX8080" fmla="*/ 3865981 w 18288001"/>
              <a:gd name="connsiteY8080" fmla="*/ 556502 h 9710532"/>
              <a:gd name="connsiteX8081" fmla="*/ 3849851 w 18288001"/>
              <a:gd name="connsiteY8081" fmla="*/ 561377 h 9710532"/>
              <a:gd name="connsiteX8082" fmla="*/ 3833721 w 18288001"/>
              <a:gd name="connsiteY8082" fmla="*/ 566252 h 9710532"/>
              <a:gd name="connsiteX8083" fmla="*/ 8207060 w 18288001"/>
              <a:gd name="connsiteY8083" fmla="*/ 551991 h 9710532"/>
              <a:gd name="connsiteX8084" fmla="*/ 8224814 w 18288001"/>
              <a:gd name="connsiteY8084" fmla="*/ 552492 h 9710532"/>
              <a:gd name="connsiteX8085" fmla="*/ 8256575 w 18288001"/>
              <a:gd name="connsiteY8085" fmla="*/ 560495 h 9710532"/>
              <a:gd name="connsiteX8086" fmla="*/ 8285086 w 18288001"/>
              <a:gd name="connsiteY8086" fmla="*/ 557748 h 9710532"/>
              <a:gd name="connsiteX8087" fmla="*/ 8309843 w 18288001"/>
              <a:gd name="connsiteY8087" fmla="*/ 562002 h 9710532"/>
              <a:gd name="connsiteX8088" fmla="*/ 8299090 w 18288001"/>
              <a:gd name="connsiteY8088" fmla="*/ 565252 h 9710532"/>
              <a:gd name="connsiteX8089" fmla="*/ 8266826 w 18288001"/>
              <a:gd name="connsiteY8089" fmla="*/ 575004 h 9710532"/>
              <a:gd name="connsiteX8090" fmla="*/ 8213563 w 18288001"/>
              <a:gd name="connsiteY8090" fmla="*/ 573497 h 9710532"/>
              <a:gd name="connsiteX8091" fmla="*/ 8183425 w 18288001"/>
              <a:gd name="connsiteY8091" fmla="*/ 570870 h 9710532"/>
              <a:gd name="connsiteX8092" fmla="*/ 8181800 w 18288001"/>
              <a:gd name="connsiteY8092" fmla="*/ 565493 h 9710532"/>
              <a:gd name="connsiteX8093" fmla="*/ 8207060 w 18288001"/>
              <a:gd name="connsiteY8093" fmla="*/ 551991 h 9710532"/>
              <a:gd name="connsiteX8094" fmla="*/ 2751746 w 18288001"/>
              <a:gd name="connsiteY8094" fmla="*/ 551233 h 9710532"/>
              <a:gd name="connsiteX8095" fmla="*/ 2755001 w 18288001"/>
              <a:gd name="connsiteY8095" fmla="*/ 561984 h 9710532"/>
              <a:gd name="connsiteX8096" fmla="*/ 2740992 w 18288001"/>
              <a:gd name="connsiteY8096" fmla="*/ 554488 h 9710532"/>
              <a:gd name="connsiteX8097" fmla="*/ 7446534 w 18288001"/>
              <a:gd name="connsiteY8097" fmla="*/ 550249 h 9710532"/>
              <a:gd name="connsiteX8098" fmla="*/ 7436293 w 18288001"/>
              <a:gd name="connsiteY8098" fmla="*/ 555313 h 9710532"/>
              <a:gd name="connsiteX8099" fmla="*/ 7465627 w 18288001"/>
              <a:gd name="connsiteY8099" fmla="*/ 561662 h 9710532"/>
              <a:gd name="connsiteX8100" fmla="*/ 7469433 w 18288001"/>
              <a:gd name="connsiteY8100" fmla="*/ 562506 h 9710532"/>
              <a:gd name="connsiteX8101" fmla="*/ 2833521 w 18288001"/>
              <a:gd name="connsiteY8101" fmla="*/ 549951 h 9710532"/>
              <a:gd name="connsiteX8102" fmla="*/ 2826024 w 18288001"/>
              <a:gd name="connsiteY8102" fmla="*/ 563960 h 9710532"/>
              <a:gd name="connsiteX8103" fmla="*/ 2822770 w 18288001"/>
              <a:gd name="connsiteY8103" fmla="*/ 553207 h 9710532"/>
              <a:gd name="connsiteX8104" fmla="*/ 2833521 w 18288001"/>
              <a:gd name="connsiteY8104" fmla="*/ 549951 h 9710532"/>
              <a:gd name="connsiteX8105" fmla="*/ 15034487 w 18288001"/>
              <a:gd name="connsiteY8105" fmla="*/ 549641 h 9710532"/>
              <a:gd name="connsiteX8106" fmla="*/ 15028650 w 18288001"/>
              <a:gd name="connsiteY8106" fmla="*/ 552529 h 9710532"/>
              <a:gd name="connsiteX8107" fmla="*/ 15044079 w 18288001"/>
              <a:gd name="connsiteY8107" fmla="*/ 553874 h 9710532"/>
              <a:gd name="connsiteX8108" fmla="*/ 15033326 w 18288001"/>
              <a:gd name="connsiteY8108" fmla="*/ 557124 h 9710532"/>
              <a:gd name="connsiteX8109" fmla="*/ 15011818 w 18288001"/>
              <a:gd name="connsiteY8109" fmla="*/ 563625 h 9710532"/>
              <a:gd name="connsiteX8110" fmla="*/ 15009124 w 18288001"/>
              <a:gd name="connsiteY8110" fmla="*/ 562179 h 9710532"/>
              <a:gd name="connsiteX8111" fmla="*/ 15003858 w 18288001"/>
              <a:gd name="connsiteY8111" fmla="*/ 564782 h 9710532"/>
              <a:gd name="connsiteX8112" fmla="*/ 14996852 w 18288001"/>
              <a:gd name="connsiteY8112" fmla="*/ 561035 h 9710532"/>
              <a:gd name="connsiteX8113" fmla="*/ 14982847 w 18288001"/>
              <a:gd name="connsiteY8113" fmla="*/ 560644 h 9710532"/>
              <a:gd name="connsiteX8114" fmla="*/ 14981684 w 18288001"/>
              <a:gd name="connsiteY8114" fmla="*/ 560994 h 9710532"/>
              <a:gd name="connsiteX8115" fmla="*/ 14980007 w 18288001"/>
              <a:gd name="connsiteY8115" fmla="*/ 561503 h 9710532"/>
              <a:gd name="connsiteX8116" fmla="*/ 14993506 w 18288001"/>
              <a:gd name="connsiteY8116" fmla="*/ 575771 h 9710532"/>
              <a:gd name="connsiteX8117" fmla="*/ 15004316 w 18288001"/>
              <a:gd name="connsiteY8117" fmla="*/ 577627 h 9710532"/>
              <a:gd name="connsiteX8118" fmla="*/ 15014194 w 18288001"/>
              <a:gd name="connsiteY8118" fmla="*/ 579324 h 9710532"/>
              <a:gd name="connsiteX8119" fmla="*/ 15007112 w 18288001"/>
              <a:gd name="connsiteY8119" fmla="*/ 575534 h 9710532"/>
              <a:gd name="connsiteX8120" fmla="*/ 15039368 w 18288001"/>
              <a:gd name="connsiteY8120" fmla="*/ 565771 h 9710532"/>
              <a:gd name="connsiteX8121" fmla="*/ 15086544 w 18288001"/>
              <a:gd name="connsiteY8121" fmla="*/ 578553 h 9710532"/>
              <a:gd name="connsiteX8122" fmla="*/ 15098955 w 18288001"/>
              <a:gd name="connsiteY8122" fmla="*/ 577357 h 9710532"/>
              <a:gd name="connsiteX8123" fmla="*/ 15110393 w 18288001"/>
              <a:gd name="connsiteY8123" fmla="*/ 567744 h 9710532"/>
              <a:gd name="connsiteX8124" fmla="*/ 15096387 w 18288001"/>
              <a:gd name="connsiteY8124" fmla="*/ 560246 h 9710532"/>
              <a:gd name="connsiteX8125" fmla="*/ 15034487 w 18288001"/>
              <a:gd name="connsiteY8125" fmla="*/ 549641 h 9710532"/>
              <a:gd name="connsiteX8126" fmla="*/ 5959273 w 18288001"/>
              <a:gd name="connsiteY8126" fmla="*/ 549302 h 9710532"/>
              <a:gd name="connsiteX8127" fmla="*/ 5946544 w 18288001"/>
              <a:gd name="connsiteY8127" fmla="*/ 558305 h 9710532"/>
              <a:gd name="connsiteX8128" fmla="*/ 5938966 w 18288001"/>
              <a:gd name="connsiteY8128" fmla="*/ 560601 h 9710532"/>
              <a:gd name="connsiteX8129" fmla="*/ 5934159 w 18288001"/>
              <a:gd name="connsiteY8129" fmla="*/ 565142 h 9710532"/>
              <a:gd name="connsiteX8130" fmla="*/ 5936133 w 18288001"/>
              <a:gd name="connsiteY8130" fmla="*/ 561458 h 9710532"/>
              <a:gd name="connsiteX8131" fmla="*/ 5935793 w 18288001"/>
              <a:gd name="connsiteY8131" fmla="*/ 561561 h 9710532"/>
              <a:gd name="connsiteX8132" fmla="*/ 5908216 w 18288001"/>
              <a:gd name="connsiteY8132" fmla="*/ 559169 h 9710532"/>
              <a:gd name="connsiteX8133" fmla="*/ 5905369 w 18288001"/>
              <a:gd name="connsiteY8133" fmla="*/ 564489 h 9710532"/>
              <a:gd name="connsiteX8134" fmla="*/ 5903639 w 18288001"/>
              <a:gd name="connsiteY8134" fmla="*/ 558772 h 9710532"/>
              <a:gd name="connsiteX8135" fmla="*/ 5884560 w 18288001"/>
              <a:gd name="connsiteY8135" fmla="*/ 557118 h 9710532"/>
              <a:gd name="connsiteX8136" fmla="*/ 5882518 w 18288001"/>
              <a:gd name="connsiteY8136" fmla="*/ 569017 h 9710532"/>
              <a:gd name="connsiteX8137" fmla="*/ 5874431 w 18288001"/>
              <a:gd name="connsiteY8137" fmla="*/ 566563 h 9710532"/>
              <a:gd name="connsiteX8138" fmla="*/ 5873113 w 18288001"/>
              <a:gd name="connsiteY8138" fmla="*/ 574254 h 9710532"/>
              <a:gd name="connsiteX8139" fmla="*/ 5896245 w 18288001"/>
              <a:gd name="connsiteY8139" fmla="*/ 573120 h 9710532"/>
              <a:gd name="connsiteX8140" fmla="*/ 5921003 w 18288001"/>
              <a:gd name="connsiteY8140" fmla="*/ 577363 h 9710532"/>
              <a:gd name="connsiteX8141" fmla="*/ 5939894 w 18288001"/>
              <a:gd name="connsiteY8141" fmla="*/ 600987 h 9710532"/>
              <a:gd name="connsiteX8142" fmla="*/ 5934567 w 18288001"/>
              <a:gd name="connsiteY8142" fmla="*/ 610944 h 9710532"/>
              <a:gd name="connsiteX8143" fmla="*/ 5936407 w 18288001"/>
              <a:gd name="connsiteY8143" fmla="*/ 611409 h 9710532"/>
              <a:gd name="connsiteX8144" fmla="*/ 5941409 w 18288001"/>
              <a:gd name="connsiteY8144" fmla="*/ 612267 h 9710532"/>
              <a:gd name="connsiteX8145" fmla="*/ 5953901 w 18288001"/>
              <a:gd name="connsiteY8145" fmla="*/ 608486 h 9710532"/>
              <a:gd name="connsiteX8146" fmla="*/ 5956023 w 18288001"/>
              <a:gd name="connsiteY8146" fmla="*/ 596105 h 9710532"/>
              <a:gd name="connsiteX8147" fmla="*/ 5982903 w 18288001"/>
              <a:gd name="connsiteY8147" fmla="*/ 587968 h 9710532"/>
              <a:gd name="connsiteX8148" fmla="*/ 6004409 w 18288001"/>
              <a:gd name="connsiteY8148" fmla="*/ 581458 h 9710532"/>
              <a:gd name="connsiteX8149" fmla="*/ 5990401 w 18288001"/>
              <a:gd name="connsiteY8149" fmla="*/ 573961 h 9710532"/>
              <a:gd name="connsiteX8150" fmla="*/ 5976393 w 18288001"/>
              <a:gd name="connsiteY8150" fmla="*/ 566463 h 9710532"/>
              <a:gd name="connsiteX8151" fmla="*/ 5961325 w 18288001"/>
              <a:gd name="connsiteY8151" fmla="*/ 565157 h 9710532"/>
              <a:gd name="connsiteX8152" fmla="*/ 9317990 w 18288001"/>
              <a:gd name="connsiteY8152" fmla="*/ 548876 h 9710532"/>
              <a:gd name="connsiteX8153" fmla="*/ 9321247 w 18288001"/>
              <a:gd name="connsiteY8153" fmla="*/ 559628 h 9710532"/>
              <a:gd name="connsiteX8154" fmla="*/ 9310492 w 18288001"/>
              <a:gd name="connsiteY8154" fmla="*/ 562884 h 9710532"/>
              <a:gd name="connsiteX8155" fmla="*/ 15444999 w 18288001"/>
              <a:gd name="connsiteY8155" fmla="*/ 548615 h 9710532"/>
              <a:gd name="connsiteX8156" fmla="*/ 15434243 w 18288001"/>
              <a:gd name="connsiteY8156" fmla="*/ 551870 h 9710532"/>
              <a:gd name="connsiteX8157" fmla="*/ 15448253 w 18288001"/>
              <a:gd name="connsiteY8157" fmla="*/ 559366 h 9710532"/>
              <a:gd name="connsiteX8158" fmla="*/ 10057233 w 18288001"/>
              <a:gd name="connsiteY8158" fmla="*/ 548103 h 9710532"/>
              <a:gd name="connsiteX8159" fmla="*/ 10060487 w 18288001"/>
              <a:gd name="connsiteY8159" fmla="*/ 558856 h 9710532"/>
              <a:gd name="connsiteX8160" fmla="*/ 10052990 w 18288001"/>
              <a:gd name="connsiteY8160" fmla="*/ 572862 h 9710532"/>
              <a:gd name="connsiteX8161" fmla="*/ 10028229 w 18288001"/>
              <a:gd name="connsiteY8161" fmla="*/ 568620 h 9710532"/>
              <a:gd name="connsiteX8162" fmla="*/ 10015849 w 18288001"/>
              <a:gd name="connsiteY8162" fmla="*/ 566500 h 9710532"/>
              <a:gd name="connsiteX8163" fmla="*/ 10008846 w 18288001"/>
              <a:gd name="connsiteY8163" fmla="*/ 562750 h 9710532"/>
              <a:gd name="connsiteX8164" fmla="*/ 9992717 w 18288001"/>
              <a:gd name="connsiteY8164" fmla="*/ 567632 h 9710532"/>
              <a:gd name="connsiteX8165" fmla="*/ 9950203 w 18288001"/>
              <a:gd name="connsiteY8165" fmla="*/ 562896 h 9710532"/>
              <a:gd name="connsiteX8166" fmla="*/ 9943670 w 18288001"/>
              <a:gd name="connsiteY8166" fmla="*/ 559401 h 9710532"/>
              <a:gd name="connsiteX8167" fmla="*/ 9897668 w 18288001"/>
              <a:gd name="connsiteY8167" fmla="*/ 563836 h 9710532"/>
              <a:gd name="connsiteX8168" fmla="*/ 9900190 w 18288001"/>
              <a:gd name="connsiteY8168" fmla="*/ 572169 h 9710532"/>
              <a:gd name="connsiteX8169" fmla="*/ 9949708 w 18288001"/>
              <a:gd name="connsiteY8169" fmla="*/ 580653 h 9710532"/>
              <a:gd name="connsiteX8170" fmla="*/ 9985220 w 18288001"/>
              <a:gd name="connsiteY8170" fmla="*/ 581640 h 9710532"/>
              <a:gd name="connsiteX8171" fmla="*/ 10020731 w 18288001"/>
              <a:gd name="connsiteY8171" fmla="*/ 582628 h 9710532"/>
              <a:gd name="connsiteX8172" fmla="*/ 10045492 w 18288001"/>
              <a:gd name="connsiteY8172" fmla="*/ 586870 h 9710532"/>
              <a:gd name="connsiteX8173" fmla="*/ 10066996 w 18288001"/>
              <a:gd name="connsiteY8173" fmla="*/ 580361 h 9710532"/>
              <a:gd name="connsiteX8174" fmla="*/ 10070252 w 18288001"/>
              <a:gd name="connsiteY8174" fmla="*/ 591112 h 9710532"/>
              <a:gd name="connsiteX8175" fmla="*/ 10052000 w 18288001"/>
              <a:gd name="connsiteY8175" fmla="*/ 608375 h 9710532"/>
              <a:gd name="connsiteX8176" fmla="*/ 10073508 w 18288001"/>
              <a:gd name="connsiteY8176" fmla="*/ 601863 h 9710532"/>
              <a:gd name="connsiteX8177" fmla="*/ 10119771 w 18288001"/>
              <a:gd name="connsiteY8177" fmla="*/ 599597 h 9710532"/>
              <a:gd name="connsiteX8178" fmla="*/ 10127269 w 18288001"/>
              <a:gd name="connsiteY8178" fmla="*/ 585589 h 9710532"/>
              <a:gd name="connsiteX8179" fmla="*/ 10130524 w 18288001"/>
              <a:gd name="connsiteY8179" fmla="*/ 596341 h 9710532"/>
              <a:gd name="connsiteX8180" fmla="*/ 10152027 w 18288001"/>
              <a:gd name="connsiteY8180" fmla="*/ 589831 h 9710532"/>
              <a:gd name="connsiteX8181" fmla="*/ 10173532 w 18288001"/>
              <a:gd name="connsiteY8181" fmla="*/ 583322 h 9710532"/>
              <a:gd name="connsiteX8182" fmla="*/ 10170277 w 18288001"/>
              <a:gd name="connsiteY8182" fmla="*/ 572569 h 9710532"/>
              <a:gd name="connsiteX8183" fmla="*/ 10122384 w 18288001"/>
              <a:gd name="connsiteY8183" fmla="*/ 569461 h 9710532"/>
              <a:gd name="connsiteX8184" fmla="*/ 10108378 w 18288001"/>
              <a:gd name="connsiteY8184" fmla="*/ 561964 h 9710532"/>
              <a:gd name="connsiteX8185" fmla="*/ 10087368 w 18288001"/>
              <a:gd name="connsiteY8185" fmla="*/ 550717 h 9710532"/>
              <a:gd name="connsiteX8186" fmla="*/ 10057233 w 18288001"/>
              <a:gd name="connsiteY8186" fmla="*/ 548103 h 9710532"/>
              <a:gd name="connsiteX8187" fmla="*/ 6581085 w 18288001"/>
              <a:gd name="connsiteY8187" fmla="*/ 547732 h 9710532"/>
              <a:gd name="connsiteX8188" fmla="*/ 6584341 w 18288001"/>
              <a:gd name="connsiteY8188" fmla="*/ 558486 h 9710532"/>
              <a:gd name="connsiteX8189" fmla="*/ 6573587 w 18288001"/>
              <a:gd name="connsiteY8189" fmla="*/ 561739 h 9710532"/>
              <a:gd name="connsiteX8190" fmla="*/ 15409485 w 18288001"/>
              <a:gd name="connsiteY8190" fmla="*/ 547626 h 9710532"/>
              <a:gd name="connsiteX8191" fmla="*/ 15411652 w 18288001"/>
              <a:gd name="connsiteY8191" fmla="*/ 554783 h 9710532"/>
              <a:gd name="connsiteX8192" fmla="*/ 15419410 w 18288001"/>
              <a:gd name="connsiteY8192" fmla="*/ 556360 h 9710532"/>
              <a:gd name="connsiteX8193" fmla="*/ 15423493 w 18288001"/>
              <a:gd name="connsiteY8193" fmla="*/ 555124 h 9710532"/>
              <a:gd name="connsiteX8194" fmla="*/ 15409485 w 18288001"/>
              <a:gd name="connsiteY8194" fmla="*/ 547626 h 9710532"/>
              <a:gd name="connsiteX8195" fmla="*/ 2997074 w 18288001"/>
              <a:gd name="connsiteY8195" fmla="*/ 547390 h 9710532"/>
              <a:gd name="connsiteX8196" fmla="*/ 3011081 w 18288001"/>
              <a:gd name="connsiteY8196" fmla="*/ 554887 h 9710532"/>
              <a:gd name="connsiteX8197" fmla="*/ 3035841 w 18288001"/>
              <a:gd name="connsiteY8197" fmla="*/ 559131 h 9710532"/>
              <a:gd name="connsiteX8198" fmla="*/ 3025089 w 18288001"/>
              <a:gd name="connsiteY8198" fmla="*/ 562385 h 9710532"/>
              <a:gd name="connsiteX8199" fmla="*/ 2998702 w 18288001"/>
              <a:gd name="connsiteY8199" fmla="*/ 552767 h 9710532"/>
              <a:gd name="connsiteX8200" fmla="*/ 2997074 w 18288001"/>
              <a:gd name="connsiteY8200" fmla="*/ 547390 h 9710532"/>
              <a:gd name="connsiteX8201" fmla="*/ 3547640 w 18288001"/>
              <a:gd name="connsiteY8201" fmla="*/ 547096 h 9710532"/>
              <a:gd name="connsiteX8202" fmla="*/ 3542957 w 18288001"/>
              <a:gd name="connsiteY8202" fmla="*/ 548512 h 9710532"/>
              <a:gd name="connsiteX8203" fmla="*/ 3542341 w 18288001"/>
              <a:gd name="connsiteY8203" fmla="*/ 552106 h 9710532"/>
              <a:gd name="connsiteX8204" fmla="*/ 11415458 w 18288001"/>
              <a:gd name="connsiteY8204" fmla="*/ 546768 h 9710532"/>
              <a:gd name="connsiteX8205" fmla="*/ 11415644 w 18288001"/>
              <a:gd name="connsiteY8205" fmla="*/ 547379 h 9710532"/>
              <a:gd name="connsiteX8206" fmla="*/ 11417478 w 18288001"/>
              <a:gd name="connsiteY8206" fmla="*/ 546823 h 9710532"/>
              <a:gd name="connsiteX8207" fmla="*/ 8129034 w 18288001"/>
              <a:gd name="connsiteY8207" fmla="*/ 546234 h 9710532"/>
              <a:gd name="connsiteX8208" fmla="*/ 8143038 w 18288001"/>
              <a:gd name="connsiteY8208" fmla="*/ 553739 h 9710532"/>
              <a:gd name="connsiteX8209" fmla="*/ 8167798 w 18288001"/>
              <a:gd name="connsiteY8209" fmla="*/ 557990 h 9710532"/>
              <a:gd name="connsiteX8210" fmla="*/ 8146291 w 18288001"/>
              <a:gd name="connsiteY8210" fmla="*/ 564490 h 9710532"/>
              <a:gd name="connsiteX8211" fmla="*/ 8121532 w 18288001"/>
              <a:gd name="connsiteY8211" fmla="*/ 560237 h 9710532"/>
              <a:gd name="connsiteX8212" fmla="*/ 6765839 w 18288001"/>
              <a:gd name="connsiteY8212" fmla="*/ 545762 h 9710532"/>
              <a:gd name="connsiteX8213" fmla="*/ 6789067 w 18288001"/>
              <a:gd name="connsiteY8213" fmla="*/ 549741 h 9710532"/>
              <a:gd name="connsiteX8214" fmla="*/ 6794551 w 18288001"/>
              <a:gd name="connsiteY8214" fmla="*/ 551403 h 9710532"/>
              <a:gd name="connsiteX8215" fmla="*/ 6798718 w 18288001"/>
              <a:gd name="connsiteY8215" fmla="*/ 549342 h 9710532"/>
              <a:gd name="connsiteX8216" fmla="*/ 6780150 w 18288001"/>
              <a:gd name="connsiteY8216" fmla="*/ 546160 h 9710532"/>
              <a:gd name="connsiteX8217" fmla="*/ 6734085 w 18288001"/>
              <a:gd name="connsiteY8217" fmla="*/ 545690 h 9710532"/>
              <a:gd name="connsiteX8218" fmla="*/ 6712183 w 18288001"/>
              <a:gd name="connsiteY8218" fmla="*/ 546764 h 9710532"/>
              <a:gd name="connsiteX8219" fmla="*/ 6718048 w 18288001"/>
              <a:gd name="connsiteY8219" fmla="*/ 547766 h 9710532"/>
              <a:gd name="connsiteX8220" fmla="*/ 11054183 w 18288001"/>
              <a:gd name="connsiteY8220" fmla="*/ 545609 h 9710532"/>
              <a:gd name="connsiteX8221" fmla="*/ 11023554 w 18288001"/>
              <a:gd name="connsiteY8221" fmla="*/ 560751 h 9710532"/>
              <a:gd name="connsiteX8222" fmla="*/ 11037560 w 18288001"/>
              <a:gd name="connsiteY8222" fmla="*/ 568248 h 9710532"/>
              <a:gd name="connsiteX8223" fmla="*/ 11066561 w 18288001"/>
              <a:gd name="connsiteY8223" fmla="*/ 547731 h 9710532"/>
              <a:gd name="connsiteX8224" fmla="*/ 11054183 w 18288001"/>
              <a:gd name="connsiteY8224" fmla="*/ 545609 h 9710532"/>
              <a:gd name="connsiteX8225" fmla="*/ 8093524 w 18288001"/>
              <a:gd name="connsiteY8225" fmla="*/ 545231 h 9710532"/>
              <a:gd name="connsiteX8226" fmla="*/ 8107528 w 18288001"/>
              <a:gd name="connsiteY8226" fmla="*/ 552735 h 9710532"/>
              <a:gd name="connsiteX8227" fmla="*/ 8089273 w 18288001"/>
              <a:gd name="connsiteY8227" fmla="*/ 569987 h 9710532"/>
              <a:gd name="connsiteX8228" fmla="*/ 8089768 w 18288001"/>
              <a:gd name="connsiteY8228" fmla="*/ 552232 h 9710532"/>
              <a:gd name="connsiteX8229" fmla="*/ 8093524 w 18288001"/>
              <a:gd name="connsiteY8229" fmla="*/ 545231 h 9710532"/>
              <a:gd name="connsiteX8230" fmla="*/ 11276379 w 18288001"/>
              <a:gd name="connsiteY8230" fmla="*/ 542902 h 9710532"/>
              <a:gd name="connsiteX8231" fmla="*/ 11273702 w 18288001"/>
              <a:gd name="connsiteY8231" fmla="*/ 543711 h 9710532"/>
              <a:gd name="connsiteX8232" fmla="*/ 11276681 w 18288001"/>
              <a:gd name="connsiteY8232" fmla="*/ 553571 h 9710532"/>
              <a:gd name="connsiteX8233" fmla="*/ 11279634 w 18288001"/>
              <a:gd name="connsiteY8233" fmla="*/ 553653 h 9710532"/>
              <a:gd name="connsiteX8234" fmla="*/ 10929891 w 18288001"/>
              <a:gd name="connsiteY8234" fmla="*/ 542154 h 9710532"/>
              <a:gd name="connsiteX8235" fmla="*/ 10865869 w 18288001"/>
              <a:gd name="connsiteY8235" fmla="*/ 543927 h 9710532"/>
              <a:gd name="connsiteX8236" fmla="*/ 10826610 w 18288001"/>
              <a:gd name="connsiteY8236" fmla="*/ 549946 h 9710532"/>
              <a:gd name="connsiteX8237" fmla="*/ 10828236 w 18288001"/>
              <a:gd name="connsiteY8237" fmla="*/ 555321 h 9710532"/>
              <a:gd name="connsiteX8238" fmla="*/ 10845992 w 18288001"/>
              <a:gd name="connsiteY8238" fmla="*/ 555815 h 9710532"/>
              <a:gd name="connsiteX8239" fmla="*/ 10856745 w 18288001"/>
              <a:gd name="connsiteY8239" fmla="*/ 552560 h 9710532"/>
              <a:gd name="connsiteX8240" fmla="*/ 10906263 w 18288001"/>
              <a:gd name="connsiteY8240" fmla="*/ 561045 h 9710532"/>
              <a:gd name="connsiteX8241" fmla="*/ 10942837 w 18288001"/>
              <a:gd name="connsiteY8241" fmla="*/ 555840 h 9710532"/>
              <a:gd name="connsiteX8242" fmla="*/ 10960026 w 18288001"/>
              <a:gd name="connsiteY8242" fmla="*/ 544770 h 9710532"/>
              <a:gd name="connsiteX8243" fmla="*/ 10929891 w 18288001"/>
              <a:gd name="connsiteY8243" fmla="*/ 542154 h 9710532"/>
              <a:gd name="connsiteX8244" fmla="*/ 5869893 w 18288001"/>
              <a:gd name="connsiteY8244" fmla="*/ 541605 h 9710532"/>
              <a:gd name="connsiteX8245" fmla="*/ 5876794 w 18288001"/>
              <a:gd name="connsiteY8245" fmla="*/ 548902 h 9710532"/>
              <a:gd name="connsiteX8246" fmla="*/ 5877643 w 18288001"/>
              <a:gd name="connsiteY8246" fmla="*/ 543951 h 9710532"/>
              <a:gd name="connsiteX8247" fmla="*/ 6211344 w 18288001"/>
              <a:gd name="connsiteY8247" fmla="*/ 541233 h 9710532"/>
              <a:gd name="connsiteX8248" fmla="*/ 6206373 w 18288001"/>
              <a:gd name="connsiteY8248" fmla="*/ 544206 h 9710532"/>
              <a:gd name="connsiteX8249" fmla="*/ 6195622 w 18288001"/>
              <a:gd name="connsiteY8249" fmla="*/ 547460 h 9710532"/>
              <a:gd name="connsiteX8250" fmla="*/ 6177866 w 18288001"/>
              <a:gd name="connsiteY8250" fmla="*/ 546966 h 9710532"/>
              <a:gd name="connsiteX8251" fmla="*/ 6145609 w 18288001"/>
              <a:gd name="connsiteY8251" fmla="*/ 556732 h 9710532"/>
              <a:gd name="connsiteX8252" fmla="*/ 6146469 w 18288001"/>
              <a:gd name="connsiteY8252" fmla="*/ 551717 h 9710532"/>
              <a:gd name="connsiteX8253" fmla="*/ 6139946 w 18288001"/>
              <a:gd name="connsiteY8253" fmla="*/ 563902 h 9710532"/>
              <a:gd name="connsiteX8254" fmla="*/ 6134077 w 18288001"/>
              <a:gd name="connsiteY8254" fmla="*/ 583285 h 9710532"/>
              <a:gd name="connsiteX8255" fmla="*/ 6124951 w 18288001"/>
              <a:gd name="connsiteY8255" fmla="*/ 591918 h 9710532"/>
              <a:gd name="connsiteX8256" fmla="*/ 6117454 w 18288001"/>
              <a:gd name="connsiteY8256" fmla="*/ 605924 h 9710532"/>
              <a:gd name="connsiteX8257" fmla="*/ 6110237 w 18288001"/>
              <a:gd name="connsiteY8257" fmla="*/ 619408 h 9710532"/>
              <a:gd name="connsiteX8258" fmla="*/ 6111763 w 18288001"/>
              <a:gd name="connsiteY8258" fmla="*/ 619385 h 9710532"/>
              <a:gd name="connsiteX8259" fmla="*/ 6116704 w 18288001"/>
              <a:gd name="connsiteY8259" fmla="*/ 617889 h 9710532"/>
              <a:gd name="connsiteX8260" fmla="*/ 6113965 w 18288001"/>
              <a:gd name="connsiteY8260" fmla="*/ 616422 h 9710532"/>
              <a:gd name="connsiteX8261" fmla="*/ 6124720 w 18288001"/>
              <a:gd name="connsiteY8261" fmla="*/ 613172 h 9710532"/>
              <a:gd name="connsiteX8262" fmla="*/ 6127452 w 18288001"/>
              <a:gd name="connsiteY8262" fmla="*/ 614636 h 9710532"/>
              <a:gd name="connsiteX8263" fmla="*/ 6152966 w 18288001"/>
              <a:gd name="connsiteY8263" fmla="*/ 606913 h 9710532"/>
              <a:gd name="connsiteX8264" fmla="*/ 6209982 w 18288001"/>
              <a:gd name="connsiteY8264" fmla="*/ 601388 h 9710532"/>
              <a:gd name="connsiteX8265" fmla="*/ 6213238 w 18288001"/>
              <a:gd name="connsiteY8265" fmla="*/ 612141 h 9710532"/>
              <a:gd name="connsiteX8266" fmla="*/ 6223991 w 18288001"/>
              <a:gd name="connsiteY8266" fmla="*/ 608884 h 9710532"/>
              <a:gd name="connsiteX8267" fmla="*/ 6227739 w 18288001"/>
              <a:gd name="connsiteY8267" fmla="*/ 601883 h 9710532"/>
              <a:gd name="connsiteX8268" fmla="*/ 6245495 w 18288001"/>
              <a:gd name="connsiteY8268" fmla="*/ 602376 h 9710532"/>
              <a:gd name="connsiteX8269" fmla="*/ 6261622 w 18288001"/>
              <a:gd name="connsiteY8269" fmla="*/ 597493 h 9710532"/>
              <a:gd name="connsiteX8270" fmla="*/ 6288504 w 18288001"/>
              <a:gd name="connsiteY8270" fmla="*/ 589356 h 9710532"/>
              <a:gd name="connsiteX8271" fmla="*/ 6338517 w 18288001"/>
              <a:gd name="connsiteY8271" fmla="*/ 580084 h 9710532"/>
              <a:gd name="connsiteX8272" fmla="*/ 6345518 w 18288001"/>
              <a:gd name="connsiteY8272" fmla="*/ 583832 h 9710532"/>
              <a:gd name="connsiteX8273" fmla="*/ 6345276 w 18288001"/>
              <a:gd name="connsiteY8273" fmla="*/ 592710 h 9710532"/>
              <a:gd name="connsiteX8274" fmla="*/ 6338023 w 18288001"/>
              <a:gd name="connsiteY8274" fmla="*/ 597840 h 9710532"/>
              <a:gd name="connsiteX8275" fmla="*/ 6324829 w 18288001"/>
              <a:gd name="connsiteY8275" fmla="*/ 593029 h 9710532"/>
              <a:gd name="connsiteX8276" fmla="*/ 6316473 w 18288001"/>
              <a:gd name="connsiteY8276" fmla="*/ 593440 h 9710532"/>
              <a:gd name="connsiteX8277" fmla="*/ 6318408 w 18288001"/>
              <a:gd name="connsiteY8277" fmla="*/ 594479 h 9710532"/>
              <a:gd name="connsiteX8278" fmla="*/ 6338023 w 18288001"/>
              <a:gd name="connsiteY8278" fmla="*/ 597840 h 9710532"/>
              <a:gd name="connsiteX8279" fmla="*/ 6362782 w 18288001"/>
              <a:gd name="connsiteY8279" fmla="*/ 602082 h 9710532"/>
              <a:gd name="connsiteX8280" fmla="*/ 6370280 w 18288001"/>
              <a:gd name="connsiteY8280" fmla="*/ 588075 h 9710532"/>
              <a:gd name="connsiteX8281" fmla="*/ 6377778 w 18288001"/>
              <a:gd name="connsiteY8281" fmla="*/ 574067 h 9710532"/>
              <a:gd name="connsiteX8282" fmla="*/ 6391785 w 18288001"/>
              <a:gd name="connsiteY8282" fmla="*/ 581564 h 9710532"/>
              <a:gd name="connsiteX8283" fmla="*/ 6409244 w 18288001"/>
              <a:gd name="connsiteY8283" fmla="*/ 571125 h 9710532"/>
              <a:gd name="connsiteX8284" fmla="*/ 6408201 w 18288001"/>
              <a:gd name="connsiteY8284" fmla="*/ 571140 h 9710532"/>
              <a:gd name="connsiteX8285" fmla="*/ 6303285 w 18288001"/>
              <a:gd name="connsiteY8285" fmla="*/ 571402 h 9710532"/>
              <a:gd name="connsiteX8286" fmla="*/ 6301377 w 18288001"/>
              <a:gd name="connsiteY8286" fmla="*/ 573720 h 9710532"/>
              <a:gd name="connsiteX8287" fmla="*/ 6299197 w 18288001"/>
              <a:gd name="connsiteY8287" fmla="*/ 571411 h 9710532"/>
              <a:gd name="connsiteX8288" fmla="*/ 6290914 w 18288001"/>
              <a:gd name="connsiteY8288" fmla="*/ 571432 h 9710532"/>
              <a:gd name="connsiteX8289" fmla="*/ 6266152 w 18288001"/>
              <a:gd name="connsiteY8289" fmla="*/ 567191 h 9710532"/>
              <a:gd name="connsiteX8290" fmla="*/ 6281237 w 18288001"/>
              <a:gd name="connsiteY8290" fmla="*/ 562624 h 9710532"/>
              <a:gd name="connsiteX8291" fmla="*/ 6280367 w 18288001"/>
              <a:gd name="connsiteY8291" fmla="*/ 562475 h 9710532"/>
              <a:gd name="connsiteX8292" fmla="*/ 6267986 w 18288001"/>
              <a:gd name="connsiteY8292" fmla="*/ 560353 h 9710532"/>
              <a:gd name="connsiteX8293" fmla="*/ 6250231 w 18288001"/>
              <a:gd name="connsiteY8293" fmla="*/ 559859 h 9710532"/>
              <a:gd name="connsiteX8294" fmla="*/ 6227100 w 18288001"/>
              <a:gd name="connsiteY8294" fmla="*/ 560995 h 9710532"/>
              <a:gd name="connsiteX8295" fmla="*/ 6210971 w 18288001"/>
              <a:gd name="connsiteY8295" fmla="*/ 565877 h 9710532"/>
              <a:gd name="connsiteX8296" fmla="*/ 6214455 w 18288001"/>
              <a:gd name="connsiteY8296" fmla="*/ 559366 h 9710532"/>
              <a:gd name="connsiteX8297" fmla="*/ 6195129 w 18288001"/>
              <a:gd name="connsiteY8297" fmla="*/ 565216 h 9710532"/>
              <a:gd name="connsiteX8298" fmla="*/ 6191875 w 18288001"/>
              <a:gd name="connsiteY8298" fmla="*/ 554464 h 9710532"/>
              <a:gd name="connsiteX8299" fmla="*/ 6214961 w 18288001"/>
              <a:gd name="connsiteY8299" fmla="*/ 558420 h 9710532"/>
              <a:gd name="connsiteX8300" fmla="*/ 6218467 w 18288001"/>
              <a:gd name="connsiteY8300" fmla="*/ 551868 h 9710532"/>
              <a:gd name="connsiteX8301" fmla="*/ 6264732 w 18288001"/>
              <a:gd name="connsiteY8301" fmla="*/ 549601 h 9710532"/>
              <a:gd name="connsiteX8302" fmla="*/ 6232406 w 18288001"/>
              <a:gd name="connsiteY8302" fmla="*/ 544062 h 9710532"/>
              <a:gd name="connsiteX8303" fmla="*/ 6227101 w 18288001"/>
              <a:gd name="connsiteY8303" fmla="*/ 549667 h 9710532"/>
              <a:gd name="connsiteX8304" fmla="*/ 6218754 w 18288001"/>
              <a:gd name="connsiteY8304" fmla="*/ 546327 h 9710532"/>
              <a:gd name="connsiteX8305" fmla="*/ 6211344 w 18288001"/>
              <a:gd name="connsiteY8305" fmla="*/ 541233 h 9710532"/>
              <a:gd name="connsiteX8306" fmla="*/ 13764191 w 18288001"/>
              <a:gd name="connsiteY8306" fmla="*/ 540983 h 9710532"/>
              <a:gd name="connsiteX8307" fmla="*/ 13746751 w 18288001"/>
              <a:gd name="connsiteY8307" fmla="*/ 541256 h 9710532"/>
              <a:gd name="connsiteX8308" fmla="*/ 13761411 w 18288001"/>
              <a:gd name="connsiteY8308" fmla="*/ 542534 h 9710532"/>
              <a:gd name="connsiteX8309" fmla="*/ 13764389 w 18288001"/>
              <a:gd name="connsiteY8309" fmla="*/ 541635 h 9710532"/>
              <a:gd name="connsiteX8310" fmla="*/ 17926773 w 18288001"/>
              <a:gd name="connsiteY8310" fmla="*/ 539311 h 9710532"/>
              <a:gd name="connsiteX8311" fmla="*/ 17954785 w 18288001"/>
              <a:gd name="connsiteY8311" fmla="*/ 554318 h 9710532"/>
              <a:gd name="connsiteX8312" fmla="*/ 17930025 w 18288001"/>
              <a:gd name="connsiteY8312" fmla="*/ 550064 h 9710532"/>
              <a:gd name="connsiteX8313" fmla="*/ 17926773 w 18288001"/>
              <a:gd name="connsiteY8313" fmla="*/ 539311 h 9710532"/>
              <a:gd name="connsiteX8314" fmla="*/ 4820004 w 18288001"/>
              <a:gd name="connsiteY8314" fmla="*/ 538579 h 9710532"/>
              <a:gd name="connsiteX8315" fmla="*/ 4818505 w 18288001"/>
              <a:gd name="connsiteY8315" fmla="*/ 541382 h 9710532"/>
              <a:gd name="connsiteX8316" fmla="*/ 4817739 w 18288001"/>
              <a:gd name="connsiteY8316" fmla="*/ 538852 h 9710532"/>
              <a:gd name="connsiteX8317" fmla="*/ 10981529 w 18288001"/>
              <a:gd name="connsiteY8317" fmla="*/ 538259 h 9710532"/>
              <a:gd name="connsiteX8318" fmla="*/ 10970779 w 18288001"/>
              <a:gd name="connsiteY8318" fmla="*/ 541513 h 9710532"/>
              <a:gd name="connsiteX8319" fmla="*/ 10974034 w 18288001"/>
              <a:gd name="connsiteY8319" fmla="*/ 552265 h 9710532"/>
              <a:gd name="connsiteX8320" fmla="*/ 10988041 w 18288001"/>
              <a:gd name="connsiteY8320" fmla="*/ 559763 h 9710532"/>
              <a:gd name="connsiteX8321" fmla="*/ 10981529 w 18288001"/>
              <a:gd name="connsiteY8321" fmla="*/ 538259 h 9710532"/>
              <a:gd name="connsiteX8322" fmla="*/ 11333395 w 18288001"/>
              <a:gd name="connsiteY8322" fmla="*/ 537377 h 9710532"/>
              <a:gd name="connsiteX8323" fmla="*/ 11290387 w 18288001"/>
              <a:gd name="connsiteY8323" fmla="*/ 550397 h 9710532"/>
              <a:gd name="connsiteX8324" fmla="*/ 11315148 w 18288001"/>
              <a:gd name="connsiteY8324" fmla="*/ 554640 h 9710532"/>
              <a:gd name="connsiteX8325" fmla="*/ 11316023 w 18288001"/>
              <a:gd name="connsiteY8325" fmla="*/ 557538 h 9710532"/>
              <a:gd name="connsiteX8326" fmla="*/ 11337116 w 18288001"/>
              <a:gd name="connsiteY8326" fmla="*/ 559377 h 9710532"/>
              <a:gd name="connsiteX8327" fmla="*/ 11350278 w 18288001"/>
              <a:gd name="connsiteY8327" fmla="*/ 556337 h 9710532"/>
              <a:gd name="connsiteX8328" fmla="*/ 11350658 w 18288001"/>
              <a:gd name="connsiteY8328" fmla="*/ 555627 h 9710532"/>
              <a:gd name="connsiteX8329" fmla="*/ 1730242 w 18288001"/>
              <a:gd name="connsiteY8329" fmla="*/ 537271 h 9710532"/>
              <a:gd name="connsiteX8330" fmla="*/ 1711992 w 18288001"/>
              <a:gd name="connsiteY8330" fmla="*/ 554534 h 9710532"/>
              <a:gd name="connsiteX8331" fmla="*/ 1708737 w 18288001"/>
              <a:gd name="connsiteY8331" fmla="*/ 543781 h 9710532"/>
              <a:gd name="connsiteX8332" fmla="*/ 1072776 w 18288001"/>
              <a:gd name="connsiteY8332" fmla="*/ 536763 h 9710532"/>
              <a:gd name="connsiteX8333" fmla="*/ 1108290 w 18288001"/>
              <a:gd name="connsiteY8333" fmla="*/ 537751 h 9710532"/>
              <a:gd name="connsiteX8334" fmla="*/ 1097536 w 18288001"/>
              <a:gd name="connsiteY8334" fmla="*/ 541006 h 9710532"/>
              <a:gd name="connsiteX8335" fmla="*/ 1072776 w 18288001"/>
              <a:gd name="connsiteY8335" fmla="*/ 536763 h 9710532"/>
              <a:gd name="connsiteX8336" fmla="*/ 8044008 w 18288001"/>
              <a:gd name="connsiteY8336" fmla="*/ 536725 h 9710532"/>
              <a:gd name="connsiteX8337" fmla="*/ 8058013 w 18288001"/>
              <a:gd name="connsiteY8337" fmla="*/ 544227 h 9710532"/>
              <a:gd name="connsiteX8338" fmla="*/ 8036505 w 18288001"/>
              <a:gd name="connsiteY8338" fmla="*/ 550728 h 9710532"/>
              <a:gd name="connsiteX8339" fmla="*/ 10793220 w 18288001"/>
              <a:gd name="connsiteY8339" fmla="*/ 536578 h 9710532"/>
              <a:gd name="connsiteX8340" fmla="*/ 10771715 w 18288001"/>
              <a:gd name="connsiteY8340" fmla="*/ 543088 h 9710532"/>
              <a:gd name="connsiteX8341" fmla="*/ 10785720 w 18288001"/>
              <a:gd name="connsiteY8341" fmla="*/ 550585 h 9710532"/>
              <a:gd name="connsiteX8342" fmla="*/ 10793220 w 18288001"/>
              <a:gd name="connsiteY8342" fmla="*/ 536578 h 9710532"/>
              <a:gd name="connsiteX8343" fmla="*/ 4875521 w 18288001"/>
              <a:gd name="connsiteY8343" fmla="*/ 535859 h 9710532"/>
              <a:gd name="connsiteX8344" fmla="*/ 4871773 w 18288001"/>
              <a:gd name="connsiteY8344" fmla="*/ 542863 h 9710532"/>
              <a:gd name="connsiteX8345" fmla="*/ 4868026 w 18288001"/>
              <a:gd name="connsiteY8345" fmla="*/ 549867 h 9710532"/>
              <a:gd name="connsiteX8346" fmla="*/ 4857272 w 18288001"/>
              <a:gd name="connsiteY8346" fmla="*/ 553122 h 9710532"/>
              <a:gd name="connsiteX8347" fmla="*/ 4864770 w 18288001"/>
              <a:gd name="connsiteY8347" fmla="*/ 539114 h 9710532"/>
              <a:gd name="connsiteX8348" fmla="*/ 4875521 w 18288001"/>
              <a:gd name="connsiteY8348" fmla="*/ 535859 h 9710532"/>
              <a:gd name="connsiteX8349" fmla="*/ 5515316 w 18288001"/>
              <a:gd name="connsiteY8349" fmla="*/ 535712 h 9710532"/>
              <a:gd name="connsiteX8350" fmla="*/ 5458502 w 18288001"/>
              <a:gd name="connsiteY8350" fmla="*/ 535853 h 9710532"/>
              <a:gd name="connsiteX8351" fmla="*/ 5453819 w 18288001"/>
              <a:gd name="connsiteY8351" fmla="*/ 536655 h 9710532"/>
              <a:gd name="connsiteX8352" fmla="*/ 5512382 w 18288001"/>
              <a:gd name="connsiteY8352" fmla="*/ 541195 h 9710532"/>
              <a:gd name="connsiteX8353" fmla="*/ 731664 w 18288001"/>
              <a:gd name="connsiteY8353" fmla="*/ 534389 h 9710532"/>
              <a:gd name="connsiteX8354" fmla="*/ 724166 w 18288001"/>
              <a:gd name="connsiteY8354" fmla="*/ 548397 h 9710532"/>
              <a:gd name="connsiteX8355" fmla="*/ 720911 w 18288001"/>
              <a:gd name="connsiteY8355" fmla="*/ 537644 h 9710532"/>
              <a:gd name="connsiteX8356" fmla="*/ 731664 w 18288001"/>
              <a:gd name="connsiteY8356" fmla="*/ 534389 h 9710532"/>
              <a:gd name="connsiteX8357" fmla="*/ 3912456 w 18288001"/>
              <a:gd name="connsiteY8357" fmla="*/ 533965 h 9710532"/>
              <a:gd name="connsiteX8358" fmla="*/ 3926463 w 18288001"/>
              <a:gd name="connsiteY8358" fmla="*/ 541462 h 9710532"/>
              <a:gd name="connsiteX8359" fmla="*/ 3915712 w 18288001"/>
              <a:gd name="connsiteY8359" fmla="*/ 544716 h 9710532"/>
              <a:gd name="connsiteX8360" fmla="*/ 3910335 w 18288001"/>
              <a:gd name="connsiteY8360" fmla="*/ 546344 h 9710532"/>
              <a:gd name="connsiteX8361" fmla="*/ 3901702 w 18288001"/>
              <a:gd name="connsiteY8361" fmla="*/ 537218 h 9710532"/>
              <a:gd name="connsiteX8362" fmla="*/ 14257448 w 18288001"/>
              <a:gd name="connsiteY8362" fmla="*/ 533438 h 9710532"/>
              <a:gd name="connsiteX8363" fmla="*/ 14266075 w 18288001"/>
              <a:gd name="connsiteY8363" fmla="*/ 542567 h 9710532"/>
              <a:gd name="connsiteX8364" fmla="*/ 14255323 w 18288001"/>
              <a:gd name="connsiteY8364" fmla="*/ 545817 h 9710532"/>
              <a:gd name="connsiteX8365" fmla="*/ 14257448 w 18288001"/>
              <a:gd name="connsiteY8365" fmla="*/ 533438 h 9710532"/>
              <a:gd name="connsiteX8366" fmla="*/ 17830995 w 18288001"/>
              <a:gd name="connsiteY8366" fmla="*/ 533051 h 9710532"/>
              <a:gd name="connsiteX8367" fmla="*/ 17902017 w 18288001"/>
              <a:gd name="connsiteY8367" fmla="*/ 535058 h 9710532"/>
              <a:gd name="connsiteX8368" fmla="*/ 17869755 w 18288001"/>
              <a:gd name="connsiteY8368" fmla="*/ 544809 h 9710532"/>
              <a:gd name="connsiteX8369" fmla="*/ 17830995 w 18288001"/>
              <a:gd name="connsiteY8369" fmla="*/ 533051 h 9710532"/>
              <a:gd name="connsiteX8370" fmla="*/ 1570437 w 18288001"/>
              <a:gd name="connsiteY8370" fmla="*/ 532828 h 9710532"/>
              <a:gd name="connsiteX8371" fmla="*/ 1588194 w 18288001"/>
              <a:gd name="connsiteY8371" fmla="*/ 533323 h 9710532"/>
              <a:gd name="connsiteX8372" fmla="*/ 1602203 w 18288001"/>
              <a:gd name="connsiteY8372" fmla="*/ 540819 h 9710532"/>
              <a:gd name="connsiteX8373" fmla="*/ 1580697 w 18288001"/>
              <a:gd name="connsiteY8373" fmla="*/ 547330 h 9710532"/>
              <a:gd name="connsiteX8374" fmla="*/ 1555937 w 18288001"/>
              <a:gd name="connsiteY8374" fmla="*/ 543086 h 9710532"/>
              <a:gd name="connsiteX8375" fmla="*/ 1559686 w 18288001"/>
              <a:gd name="connsiteY8375" fmla="*/ 536085 h 9710532"/>
              <a:gd name="connsiteX8376" fmla="*/ 1570437 w 18288001"/>
              <a:gd name="connsiteY8376" fmla="*/ 532828 h 9710532"/>
              <a:gd name="connsiteX8377" fmla="*/ 7901961 w 18288001"/>
              <a:gd name="connsiteY8377" fmla="*/ 532715 h 9710532"/>
              <a:gd name="connsiteX8378" fmla="*/ 7905211 w 18288001"/>
              <a:gd name="connsiteY8378" fmla="*/ 543469 h 9710532"/>
              <a:gd name="connsiteX8379" fmla="*/ 7891209 w 18288001"/>
              <a:gd name="connsiteY8379" fmla="*/ 535963 h 9710532"/>
              <a:gd name="connsiteX8380" fmla="*/ 7901961 w 18288001"/>
              <a:gd name="connsiteY8380" fmla="*/ 532715 h 9710532"/>
              <a:gd name="connsiteX8381" fmla="*/ 3401083 w 18288001"/>
              <a:gd name="connsiteY8381" fmla="*/ 532713 h 9710532"/>
              <a:gd name="connsiteX8382" fmla="*/ 3404333 w 18288001"/>
              <a:gd name="connsiteY8382" fmla="*/ 543468 h 9710532"/>
              <a:gd name="connsiteX8383" fmla="*/ 3390327 w 18288001"/>
              <a:gd name="connsiteY8383" fmla="*/ 535963 h 9710532"/>
              <a:gd name="connsiteX8384" fmla="*/ 3401083 w 18288001"/>
              <a:gd name="connsiteY8384" fmla="*/ 532713 h 9710532"/>
              <a:gd name="connsiteX8385" fmla="*/ 7963294 w 18288001"/>
              <a:gd name="connsiteY8385" fmla="*/ 531782 h 9710532"/>
              <a:gd name="connsiteX8386" fmla="*/ 7976239 w 18288001"/>
              <a:gd name="connsiteY8386" fmla="*/ 545473 h 9710532"/>
              <a:gd name="connsiteX8387" fmla="*/ 7940724 w 18288001"/>
              <a:gd name="connsiteY8387" fmla="*/ 544469 h 9710532"/>
              <a:gd name="connsiteX8388" fmla="*/ 7937470 w 18288001"/>
              <a:gd name="connsiteY8388" fmla="*/ 533717 h 9710532"/>
              <a:gd name="connsiteX8389" fmla="*/ 7963294 w 18288001"/>
              <a:gd name="connsiteY8389" fmla="*/ 531782 h 9710532"/>
              <a:gd name="connsiteX8390" fmla="*/ 3462415 w 18288001"/>
              <a:gd name="connsiteY8390" fmla="*/ 531779 h 9710532"/>
              <a:gd name="connsiteX8391" fmla="*/ 3475356 w 18288001"/>
              <a:gd name="connsiteY8391" fmla="*/ 545473 h 9710532"/>
              <a:gd name="connsiteX8392" fmla="*/ 3439844 w 18288001"/>
              <a:gd name="connsiteY8392" fmla="*/ 544468 h 9710532"/>
              <a:gd name="connsiteX8393" fmla="*/ 3436595 w 18288001"/>
              <a:gd name="connsiteY8393" fmla="*/ 533715 h 9710532"/>
              <a:gd name="connsiteX8394" fmla="*/ 3462415 w 18288001"/>
              <a:gd name="connsiteY8394" fmla="*/ 531779 h 9710532"/>
              <a:gd name="connsiteX8395" fmla="*/ 5633468 w 18288001"/>
              <a:gd name="connsiteY8395" fmla="*/ 531330 h 9710532"/>
              <a:gd name="connsiteX8396" fmla="*/ 5643566 w 18288001"/>
              <a:gd name="connsiteY8396" fmla="*/ 535613 h 9710532"/>
              <a:gd name="connsiteX8397" fmla="*/ 5638188 w 18288001"/>
              <a:gd name="connsiteY8397" fmla="*/ 537239 h 9710532"/>
              <a:gd name="connsiteX8398" fmla="*/ 5631186 w 18288001"/>
              <a:gd name="connsiteY8398" fmla="*/ 533486 h 9710532"/>
              <a:gd name="connsiteX8399" fmla="*/ 5633468 w 18288001"/>
              <a:gd name="connsiteY8399" fmla="*/ 531330 h 9710532"/>
              <a:gd name="connsiteX8400" fmla="*/ 17759971 w 18288001"/>
              <a:gd name="connsiteY8400" fmla="*/ 531046 h 9710532"/>
              <a:gd name="connsiteX8401" fmla="*/ 17763223 w 18288001"/>
              <a:gd name="connsiteY8401" fmla="*/ 541800 h 9710532"/>
              <a:gd name="connsiteX8402" fmla="*/ 17749217 w 18288001"/>
              <a:gd name="connsiteY8402" fmla="*/ 534296 h 9710532"/>
              <a:gd name="connsiteX8403" fmla="*/ 1000125 w 18288001"/>
              <a:gd name="connsiteY8403" fmla="*/ 529413 h 9710532"/>
              <a:gd name="connsiteX8404" fmla="*/ 1012505 w 18288001"/>
              <a:gd name="connsiteY8404" fmla="*/ 531534 h 9710532"/>
              <a:gd name="connsiteX8405" fmla="*/ 1026512 w 18288001"/>
              <a:gd name="connsiteY8405" fmla="*/ 539032 h 9710532"/>
              <a:gd name="connsiteX8406" fmla="*/ 991000 w 18288001"/>
              <a:gd name="connsiteY8406" fmla="*/ 538044 h 9710532"/>
              <a:gd name="connsiteX8407" fmla="*/ 1000125 w 18288001"/>
              <a:gd name="connsiteY8407" fmla="*/ 529413 h 9710532"/>
              <a:gd name="connsiteX8408" fmla="*/ 8030006 w 18288001"/>
              <a:gd name="connsiteY8408" fmla="*/ 529222 h 9710532"/>
              <a:gd name="connsiteX8409" fmla="*/ 8011747 w 18288001"/>
              <a:gd name="connsiteY8409" fmla="*/ 546476 h 9710532"/>
              <a:gd name="connsiteX8410" fmla="*/ 7997744 w 18288001"/>
              <a:gd name="connsiteY8410" fmla="*/ 538973 h 9710532"/>
              <a:gd name="connsiteX8411" fmla="*/ 11477564 w 18288001"/>
              <a:gd name="connsiteY8411" fmla="*/ 528948 h 9710532"/>
              <a:gd name="connsiteX8412" fmla="*/ 11461436 w 18288001"/>
              <a:gd name="connsiteY8412" fmla="*/ 533831 h 9710532"/>
              <a:gd name="connsiteX8413" fmla="*/ 11436182 w 18288001"/>
              <a:gd name="connsiteY8413" fmla="*/ 547343 h 9710532"/>
              <a:gd name="connsiteX8414" fmla="*/ 11429253 w 18288001"/>
              <a:gd name="connsiteY8414" fmla="*/ 547151 h 9710532"/>
              <a:gd name="connsiteX8415" fmla="*/ 11443651 w 18288001"/>
              <a:gd name="connsiteY8415" fmla="*/ 562384 h 9710532"/>
              <a:gd name="connsiteX8416" fmla="*/ 11422144 w 18288001"/>
              <a:gd name="connsiteY8416" fmla="*/ 568887 h 9710532"/>
              <a:gd name="connsiteX8417" fmla="*/ 11408142 w 18288001"/>
              <a:gd name="connsiteY8417" fmla="*/ 561383 h 9710532"/>
              <a:gd name="connsiteX8418" fmla="*/ 11404890 w 18288001"/>
              <a:gd name="connsiteY8418" fmla="*/ 550628 h 9710532"/>
              <a:gd name="connsiteX8419" fmla="*/ 11396709 w 18288001"/>
              <a:gd name="connsiteY8419" fmla="*/ 546246 h 9710532"/>
              <a:gd name="connsiteX8420" fmla="*/ 11382915 w 18288001"/>
              <a:gd name="connsiteY8420" fmla="*/ 545863 h 9710532"/>
              <a:gd name="connsiteX8421" fmla="*/ 11384615 w 18288001"/>
              <a:gd name="connsiteY8421" fmla="*/ 551481 h 9710532"/>
              <a:gd name="connsiteX8422" fmla="*/ 11394135 w 18288001"/>
              <a:gd name="connsiteY8422" fmla="*/ 553880 h 9710532"/>
              <a:gd name="connsiteX8423" fmla="*/ 11386079 w 18288001"/>
              <a:gd name="connsiteY8423" fmla="*/ 556315 h 9710532"/>
              <a:gd name="connsiteX8424" fmla="*/ 11386170 w 18288001"/>
              <a:gd name="connsiteY8424" fmla="*/ 556616 h 9710532"/>
              <a:gd name="connsiteX8425" fmla="*/ 11397109 w 18288001"/>
              <a:gd name="connsiteY8425" fmla="*/ 568178 h 9710532"/>
              <a:gd name="connsiteX8426" fmla="*/ 11404389 w 18288001"/>
              <a:gd name="connsiteY8426" fmla="*/ 568384 h 9710532"/>
              <a:gd name="connsiteX8427" fmla="*/ 11414196 w 18288001"/>
              <a:gd name="connsiteY8427" fmla="*/ 582261 h 9710532"/>
              <a:gd name="connsiteX8428" fmla="*/ 11414768 w 18288001"/>
              <a:gd name="connsiteY8428" fmla="*/ 582653 h 9710532"/>
              <a:gd name="connsiteX8429" fmla="*/ 11422144 w 18288001"/>
              <a:gd name="connsiteY8429" fmla="*/ 568887 h 9710532"/>
              <a:gd name="connsiteX8430" fmla="*/ 11425395 w 18288001"/>
              <a:gd name="connsiteY8430" fmla="*/ 579640 h 9710532"/>
              <a:gd name="connsiteX8431" fmla="*/ 11414967 w 18288001"/>
              <a:gd name="connsiteY8431" fmla="*/ 582792 h 9710532"/>
              <a:gd name="connsiteX8432" fmla="*/ 11418254 w 18288001"/>
              <a:gd name="connsiteY8432" fmla="*/ 585050 h 9710532"/>
              <a:gd name="connsiteX8433" fmla="*/ 11447290 w 18288001"/>
              <a:gd name="connsiteY8433" fmla="*/ 573552 h 9710532"/>
              <a:gd name="connsiteX8434" fmla="*/ 11446901 w 18288001"/>
              <a:gd name="connsiteY8434" fmla="*/ 573139 h 9710532"/>
              <a:gd name="connsiteX8435" fmla="*/ 11457655 w 18288001"/>
              <a:gd name="connsiteY8435" fmla="*/ 569888 h 9710532"/>
              <a:gd name="connsiteX8436" fmla="*/ 11457738 w 18288001"/>
              <a:gd name="connsiteY8436" fmla="*/ 570163 h 9710532"/>
              <a:gd name="connsiteX8437" fmla="*/ 11465826 w 18288001"/>
              <a:gd name="connsiteY8437" fmla="*/ 567715 h 9710532"/>
              <a:gd name="connsiteX8438" fmla="*/ 11471201 w 18288001"/>
              <a:gd name="connsiteY8438" fmla="*/ 566086 h 9710532"/>
              <a:gd name="connsiteX8439" fmla="*/ 11496775 w 18288001"/>
              <a:gd name="connsiteY8439" fmla="*/ 573018 h 9710532"/>
              <a:gd name="connsiteX8440" fmla="*/ 11527651 w 18288001"/>
              <a:gd name="connsiteY8440" fmla="*/ 561522 h 9710532"/>
              <a:gd name="connsiteX8441" fmla="*/ 11525993 w 18288001"/>
              <a:gd name="connsiteY8441" fmla="*/ 561237 h 9710532"/>
              <a:gd name="connsiteX8442" fmla="*/ 11506712 w 18288001"/>
              <a:gd name="connsiteY8442" fmla="*/ 567074 h 9710532"/>
              <a:gd name="connsiteX8443" fmla="*/ 11504739 w 18288001"/>
              <a:gd name="connsiteY8443" fmla="*/ 560556 h 9710532"/>
              <a:gd name="connsiteX8444" fmla="*/ 11489916 w 18288001"/>
              <a:gd name="connsiteY8444" fmla="*/ 560137 h 9710532"/>
              <a:gd name="connsiteX8445" fmla="*/ 11472663 w 18288001"/>
              <a:gd name="connsiteY8445" fmla="*/ 541880 h 9710532"/>
              <a:gd name="connsiteX8446" fmla="*/ 11508173 w 18288001"/>
              <a:gd name="connsiteY8446" fmla="*/ 542883 h 9710532"/>
              <a:gd name="connsiteX8447" fmla="*/ 11513550 w 18288001"/>
              <a:gd name="connsiteY8447" fmla="*/ 541257 h 9710532"/>
              <a:gd name="connsiteX8448" fmla="*/ 11529130 w 18288001"/>
              <a:gd name="connsiteY8448" fmla="*/ 542617 h 9710532"/>
              <a:gd name="connsiteX8449" fmla="*/ 11496949 w 18288001"/>
              <a:gd name="connsiteY8449" fmla="*/ 534817 h 9710532"/>
              <a:gd name="connsiteX8450" fmla="*/ 11477564 w 18288001"/>
              <a:gd name="connsiteY8450" fmla="*/ 528948 h 9710532"/>
              <a:gd name="connsiteX8451" fmla="*/ 6411023 w 18288001"/>
              <a:gd name="connsiteY8451" fmla="*/ 528789 h 9710532"/>
              <a:gd name="connsiteX8452" fmla="*/ 6364757 w 18288001"/>
              <a:gd name="connsiteY8452" fmla="*/ 531058 h 9710532"/>
              <a:gd name="connsiteX8453" fmla="*/ 6318494 w 18288001"/>
              <a:gd name="connsiteY8453" fmla="*/ 533326 h 9710532"/>
              <a:gd name="connsiteX8454" fmla="*/ 6295359 w 18288001"/>
              <a:gd name="connsiteY8454" fmla="*/ 534458 h 9710532"/>
              <a:gd name="connsiteX8455" fmla="*/ 6294868 w 18288001"/>
              <a:gd name="connsiteY8455" fmla="*/ 552215 h 9710532"/>
              <a:gd name="connsiteX8456" fmla="*/ 6310998 w 18288001"/>
              <a:gd name="connsiteY8456" fmla="*/ 547331 h 9710532"/>
              <a:gd name="connsiteX8457" fmla="*/ 6314254 w 18288001"/>
              <a:gd name="connsiteY8457" fmla="*/ 558087 h 9710532"/>
              <a:gd name="connsiteX8458" fmla="*/ 6312094 w 18288001"/>
              <a:gd name="connsiteY8458" fmla="*/ 560706 h 9710532"/>
              <a:gd name="connsiteX8459" fmla="*/ 6323170 w 18288001"/>
              <a:gd name="connsiteY8459" fmla="*/ 561666 h 9710532"/>
              <a:gd name="connsiteX8460" fmla="*/ 6369434 w 18288001"/>
              <a:gd name="connsiteY8460" fmla="*/ 559401 h 9710532"/>
              <a:gd name="connsiteX8461" fmla="*/ 6430449 w 18288001"/>
              <a:gd name="connsiteY8461" fmla="*/ 558445 h 9710532"/>
              <a:gd name="connsiteX8462" fmla="*/ 6431540 w 18288001"/>
              <a:gd name="connsiteY8462" fmla="*/ 557792 h 9710532"/>
              <a:gd name="connsiteX8463" fmla="*/ 6442293 w 18288001"/>
              <a:gd name="connsiteY8463" fmla="*/ 554537 h 9710532"/>
              <a:gd name="connsiteX8464" fmla="*/ 6453044 w 18288001"/>
              <a:gd name="connsiteY8464" fmla="*/ 551283 h 9710532"/>
              <a:gd name="connsiteX8465" fmla="*/ 6425030 w 18288001"/>
              <a:gd name="connsiteY8465" fmla="*/ 536288 h 9710532"/>
              <a:gd name="connsiteX8466" fmla="*/ 1293345 w 18288001"/>
              <a:gd name="connsiteY8466" fmla="*/ 528680 h 9710532"/>
              <a:gd name="connsiteX8467" fmla="*/ 1307354 w 18288001"/>
              <a:gd name="connsiteY8467" fmla="*/ 536176 h 9710532"/>
              <a:gd name="connsiteX8468" fmla="*/ 1296601 w 18288001"/>
              <a:gd name="connsiteY8468" fmla="*/ 539431 h 9710532"/>
              <a:gd name="connsiteX8469" fmla="*/ 1261089 w 18288001"/>
              <a:gd name="connsiteY8469" fmla="*/ 538445 h 9710532"/>
              <a:gd name="connsiteX8470" fmla="*/ 1293345 w 18288001"/>
              <a:gd name="connsiteY8470" fmla="*/ 528680 h 9710532"/>
              <a:gd name="connsiteX8471" fmla="*/ 13572626 w 18288001"/>
              <a:gd name="connsiteY8471" fmla="*/ 528549 h 9710532"/>
              <a:gd name="connsiteX8472" fmla="*/ 13567383 w 18288001"/>
              <a:gd name="connsiteY8472" fmla="*/ 530137 h 9710532"/>
              <a:gd name="connsiteX8473" fmla="*/ 13569850 w 18288001"/>
              <a:gd name="connsiteY8473" fmla="*/ 530018 h 9710532"/>
              <a:gd name="connsiteX8474" fmla="*/ 13572381 w 18288001"/>
              <a:gd name="connsiteY8474" fmla="*/ 529978 h 9710532"/>
              <a:gd name="connsiteX8475" fmla="*/ 1915299 w 18288001"/>
              <a:gd name="connsiteY8475" fmla="*/ 528199 h 9710532"/>
              <a:gd name="connsiteX8476" fmla="*/ 1927679 w 18288001"/>
              <a:gd name="connsiteY8476" fmla="*/ 530321 h 9710532"/>
              <a:gd name="connsiteX8477" fmla="*/ 1929307 w 18288001"/>
              <a:gd name="connsiteY8477" fmla="*/ 535697 h 9710532"/>
              <a:gd name="connsiteX8478" fmla="*/ 1932561 w 18288001"/>
              <a:gd name="connsiteY8478" fmla="*/ 546449 h 9710532"/>
              <a:gd name="connsiteX8479" fmla="*/ 1925063 w 18288001"/>
              <a:gd name="connsiteY8479" fmla="*/ 560458 h 9710532"/>
              <a:gd name="connsiteX8480" fmla="*/ 1900305 w 18288001"/>
              <a:gd name="connsiteY8480" fmla="*/ 556214 h 9710532"/>
              <a:gd name="connsiteX8481" fmla="*/ 1911057 w 18288001"/>
              <a:gd name="connsiteY8481" fmla="*/ 552959 h 9710532"/>
              <a:gd name="connsiteX8482" fmla="*/ 1918554 w 18288001"/>
              <a:gd name="connsiteY8482" fmla="*/ 538953 h 9710532"/>
              <a:gd name="connsiteX8483" fmla="*/ 1915299 w 18288001"/>
              <a:gd name="connsiteY8483" fmla="*/ 528199 h 9710532"/>
              <a:gd name="connsiteX8484" fmla="*/ 3953630 w 18288001"/>
              <a:gd name="connsiteY8484" fmla="*/ 527781 h 9710532"/>
              <a:gd name="connsiteX8485" fmla="*/ 3955258 w 18288001"/>
              <a:gd name="connsiteY8485" fmla="*/ 533157 h 9710532"/>
              <a:gd name="connsiteX8486" fmla="*/ 3953383 w 18288001"/>
              <a:gd name="connsiteY8486" fmla="*/ 536659 h 9710532"/>
              <a:gd name="connsiteX8487" fmla="*/ 3944505 w 18288001"/>
              <a:gd name="connsiteY8487" fmla="*/ 536412 h 9710532"/>
              <a:gd name="connsiteX8488" fmla="*/ 3932127 w 18288001"/>
              <a:gd name="connsiteY8488" fmla="*/ 534291 h 9710532"/>
              <a:gd name="connsiteX8489" fmla="*/ 13998640 w 18288001"/>
              <a:gd name="connsiteY8489" fmla="*/ 527334 h 9710532"/>
              <a:gd name="connsiteX8490" fmla="*/ 14006741 w 18288001"/>
              <a:gd name="connsiteY8490" fmla="*/ 538799 h 9710532"/>
              <a:gd name="connsiteX8491" fmla="*/ 14020746 w 18288001"/>
              <a:gd name="connsiteY8491" fmla="*/ 546303 h 9710532"/>
              <a:gd name="connsiteX8492" fmla="*/ 14038001 w 18288001"/>
              <a:gd name="connsiteY8492" fmla="*/ 564559 h 9710532"/>
              <a:gd name="connsiteX8493" fmla="*/ 14056257 w 18288001"/>
              <a:gd name="connsiteY8493" fmla="*/ 547304 h 9710532"/>
              <a:gd name="connsiteX8494" fmla="*/ 14053005 w 18288001"/>
              <a:gd name="connsiteY8494" fmla="*/ 536552 h 9710532"/>
              <a:gd name="connsiteX8495" fmla="*/ 14067011 w 18288001"/>
              <a:gd name="connsiteY8495" fmla="*/ 544054 h 9710532"/>
              <a:gd name="connsiteX8496" fmla="*/ 14102525 w 18288001"/>
              <a:gd name="connsiteY8496" fmla="*/ 545058 h 9710532"/>
              <a:gd name="connsiteX8497" fmla="*/ 14117353 w 18288001"/>
              <a:gd name="connsiteY8497" fmla="*/ 531042 h 9710532"/>
              <a:gd name="connsiteX8498" fmla="*/ 14059534 w 18288001"/>
              <a:gd name="connsiteY8498" fmla="*/ 527869 h 9710532"/>
              <a:gd name="connsiteX8499" fmla="*/ 14018648 w 18288001"/>
              <a:gd name="connsiteY8499" fmla="*/ 528509 h 9710532"/>
              <a:gd name="connsiteX8500" fmla="*/ 14000890 w 18288001"/>
              <a:gd name="connsiteY8500" fmla="*/ 528016 h 9710532"/>
              <a:gd name="connsiteX8501" fmla="*/ 12763701 w 18288001"/>
              <a:gd name="connsiteY8501" fmla="*/ 527217 h 9710532"/>
              <a:gd name="connsiteX8502" fmla="*/ 12762360 w 18288001"/>
              <a:gd name="connsiteY8502" fmla="*/ 527347 h 9710532"/>
              <a:gd name="connsiteX8503" fmla="*/ 12759382 w 18288001"/>
              <a:gd name="connsiteY8503" fmla="*/ 528249 h 9710532"/>
              <a:gd name="connsiteX8504" fmla="*/ 12759583 w 18288001"/>
              <a:gd name="connsiteY8504" fmla="*/ 528463 h 9710532"/>
              <a:gd name="connsiteX8505" fmla="*/ 17617927 w 18288001"/>
              <a:gd name="connsiteY8505" fmla="*/ 527036 h 9710532"/>
              <a:gd name="connsiteX8506" fmla="*/ 17631929 w 18288001"/>
              <a:gd name="connsiteY8506" fmla="*/ 534538 h 9710532"/>
              <a:gd name="connsiteX8507" fmla="*/ 17621177 w 18288001"/>
              <a:gd name="connsiteY8507" fmla="*/ 537788 h 9710532"/>
              <a:gd name="connsiteX8508" fmla="*/ 17617927 w 18288001"/>
              <a:gd name="connsiteY8508" fmla="*/ 527036 h 9710532"/>
              <a:gd name="connsiteX8509" fmla="*/ 3393784 w 18288001"/>
              <a:gd name="connsiteY8509" fmla="*/ 526654 h 9710532"/>
              <a:gd name="connsiteX8510" fmla="*/ 3386285 w 18288001"/>
              <a:gd name="connsiteY8510" fmla="*/ 540661 h 9710532"/>
              <a:gd name="connsiteX8511" fmla="*/ 3372279 w 18288001"/>
              <a:gd name="connsiteY8511" fmla="*/ 533163 h 9710532"/>
              <a:gd name="connsiteX8512" fmla="*/ 3383031 w 18288001"/>
              <a:gd name="connsiteY8512" fmla="*/ 529909 h 9710532"/>
              <a:gd name="connsiteX8513" fmla="*/ 3393784 w 18288001"/>
              <a:gd name="connsiteY8513" fmla="*/ 526654 h 9710532"/>
              <a:gd name="connsiteX8514" fmla="*/ 10402586 w 18288001"/>
              <a:gd name="connsiteY8514" fmla="*/ 525718 h 9710532"/>
              <a:gd name="connsiteX8515" fmla="*/ 10395089 w 18288001"/>
              <a:gd name="connsiteY8515" fmla="*/ 539726 h 9710532"/>
              <a:gd name="connsiteX8516" fmla="*/ 10405841 w 18288001"/>
              <a:gd name="connsiteY8516" fmla="*/ 536471 h 9710532"/>
              <a:gd name="connsiteX8517" fmla="*/ 2196140 w 18288001"/>
              <a:gd name="connsiteY8517" fmla="*/ 525345 h 9710532"/>
              <a:gd name="connsiteX8518" fmla="*/ 2210148 w 18288001"/>
              <a:gd name="connsiteY8518" fmla="*/ 532843 h 9710532"/>
              <a:gd name="connsiteX8519" fmla="*/ 2177890 w 18288001"/>
              <a:gd name="connsiteY8519" fmla="*/ 542609 h 9710532"/>
              <a:gd name="connsiteX8520" fmla="*/ 2153130 w 18288001"/>
              <a:gd name="connsiteY8520" fmla="*/ 538365 h 9710532"/>
              <a:gd name="connsiteX8521" fmla="*/ 2665292 w 18288001"/>
              <a:gd name="connsiteY8521" fmla="*/ 524171 h 9710532"/>
              <a:gd name="connsiteX8522" fmla="*/ 2657796 w 18288001"/>
              <a:gd name="connsiteY8522" fmla="*/ 538180 h 9710532"/>
              <a:gd name="connsiteX8523" fmla="*/ 2634663 w 18288001"/>
              <a:gd name="connsiteY8523" fmla="*/ 539313 h 9710532"/>
              <a:gd name="connsiteX8524" fmla="*/ 2622285 w 18288001"/>
              <a:gd name="connsiteY8524" fmla="*/ 537191 h 9710532"/>
              <a:gd name="connsiteX8525" fmla="*/ 10504807 w 18288001"/>
              <a:gd name="connsiteY8525" fmla="*/ 524117 h 9710532"/>
              <a:gd name="connsiteX8526" fmla="*/ 10462857 w 18288001"/>
              <a:gd name="connsiteY8526" fmla="*/ 530947 h 9710532"/>
              <a:gd name="connsiteX8527" fmla="*/ 10441355 w 18288001"/>
              <a:gd name="connsiteY8527" fmla="*/ 537457 h 9710532"/>
              <a:gd name="connsiteX8528" fmla="*/ 10455360 w 18288001"/>
              <a:gd name="connsiteY8528" fmla="*/ 544954 h 9710532"/>
              <a:gd name="connsiteX8529" fmla="*/ 10447865 w 18288001"/>
              <a:gd name="connsiteY8529" fmla="*/ 558961 h 9710532"/>
              <a:gd name="connsiteX8530" fmla="*/ 10442543 w 18288001"/>
              <a:gd name="connsiteY8530" fmla="*/ 558049 h 9710532"/>
              <a:gd name="connsiteX8531" fmla="*/ 10435035 w 18288001"/>
              <a:gd name="connsiteY8531" fmla="*/ 565144 h 9710532"/>
              <a:gd name="connsiteX8532" fmla="*/ 10439149 w 18288001"/>
              <a:gd name="connsiteY8532" fmla="*/ 557469 h 9710532"/>
              <a:gd name="connsiteX8533" fmla="*/ 10410724 w 18288001"/>
              <a:gd name="connsiteY8533" fmla="*/ 552599 h 9710532"/>
              <a:gd name="connsiteX8534" fmla="*/ 10385358 w 18288001"/>
              <a:gd name="connsiteY8534" fmla="*/ 557591 h 9710532"/>
              <a:gd name="connsiteX8535" fmla="*/ 10383395 w 18288001"/>
              <a:gd name="connsiteY8535" fmla="*/ 569018 h 9710532"/>
              <a:gd name="connsiteX8536" fmla="*/ 10364013 w 18288001"/>
              <a:gd name="connsiteY8536" fmla="*/ 563138 h 9710532"/>
              <a:gd name="connsiteX8537" fmla="*/ 10353260 w 18288001"/>
              <a:gd name="connsiteY8537" fmla="*/ 566389 h 9710532"/>
              <a:gd name="connsiteX8538" fmla="*/ 10350561 w 18288001"/>
              <a:gd name="connsiteY8538" fmla="*/ 564942 h 9710532"/>
              <a:gd name="connsiteX8539" fmla="*/ 10323078 w 18288001"/>
              <a:gd name="connsiteY8539" fmla="*/ 573263 h 9710532"/>
              <a:gd name="connsiteX8540" fmla="*/ 10330082 w 18288001"/>
              <a:gd name="connsiteY8540" fmla="*/ 577011 h 9710532"/>
              <a:gd name="connsiteX8541" fmla="*/ 10347838 w 18288001"/>
              <a:gd name="connsiteY8541" fmla="*/ 577505 h 9710532"/>
              <a:gd name="connsiteX8542" fmla="*/ 10361844 w 18288001"/>
              <a:gd name="connsiteY8542" fmla="*/ 585002 h 9710532"/>
              <a:gd name="connsiteX8543" fmla="*/ 10394102 w 18288001"/>
              <a:gd name="connsiteY8543" fmla="*/ 575238 h 9710532"/>
              <a:gd name="connsiteX8544" fmla="*/ 10418860 w 18288001"/>
              <a:gd name="connsiteY8544" fmla="*/ 579479 h 9710532"/>
              <a:gd name="connsiteX8545" fmla="*/ 10443621 w 18288001"/>
              <a:gd name="connsiteY8545" fmla="*/ 583722 h 9710532"/>
              <a:gd name="connsiteX8546" fmla="*/ 10444116 w 18288001"/>
              <a:gd name="connsiteY8546" fmla="*/ 565966 h 9710532"/>
              <a:gd name="connsiteX8547" fmla="*/ 10451120 w 18288001"/>
              <a:gd name="connsiteY8547" fmla="*/ 569715 h 9710532"/>
              <a:gd name="connsiteX8548" fmla="*/ 10454374 w 18288001"/>
              <a:gd name="connsiteY8548" fmla="*/ 580468 h 9710532"/>
              <a:gd name="connsiteX8549" fmla="*/ 10468381 w 18288001"/>
              <a:gd name="connsiteY8549" fmla="*/ 587965 h 9710532"/>
              <a:gd name="connsiteX8550" fmla="*/ 10471636 w 18288001"/>
              <a:gd name="connsiteY8550" fmla="*/ 598716 h 9710532"/>
              <a:gd name="connsiteX8551" fmla="*/ 10450130 w 18288001"/>
              <a:gd name="connsiteY8551" fmla="*/ 605226 h 9710532"/>
              <a:gd name="connsiteX8552" fmla="*/ 10436938 w 18288001"/>
              <a:gd name="connsiteY8552" fmla="*/ 600417 h 9710532"/>
              <a:gd name="connsiteX8553" fmla="*/ 10413540 w 18288001"/>
              <a:gd name="connsiteY8553" fmla="*/ 605424 h 9710532"/>
              <a:gd name="connsiteX8554" fmla="*/ 10437285 w 18288001"/>
              <a:gd name="connsiteY8554" fmla="*/ 611410 h 9710532"/>
              <a:gd name="connsiteX8555" fmla="*/ 10451858 w 18288001"/>
              <a:gd name="connsiteY8555" fmla="*/ 613914 h 9710532"/>
              <a:gd name="connsiteX8556" fmla="*/ 10464139 w 18288001"/>
              <a:gd name="connsiteY8556" fmla="*/ 612724 h 9710532"/>
              <a:gd name="connsiteX8557" fmla="*/ 10485643 w 18288001"/>
              <a:gd name="connsiteY8557" fmla="*/ 606215 h 9710532"/>
              <a:gd name="connsiteX8558" fmla="*/ 10503892 w 18288001"/>
              <a:gd name="connsiteY8558" fmla="*/ 588951 h 9710532"/>
              <a:gd name="connsiteX8559" fmla="*/ 10536149 w 18288001"/>
              <a:gd name="connsiteY8559" fmla="*/ 579186 h 9710532"/>
              <a:gd name="connsiteX8560" fmla="*/ 10585670 w 18288001"/>
              <a:gd name="connsiteY8560" fmla="*/ 587670 h 9710532"/>
              <a:gd name="connsiteX8561" fmla="*/ 10614176 w 18288001"/>
              <a:gd name="connsiteY8561" fmla="*/ 584909 h 9710532"/>
              <a:gd name="connsiteX8562" fmla="*/ 10642687 w 18288001"/>
              <a:gd name="connsiteY8562" fmla="*/ 582148 h 9710532"/>
              <a:gd name="connsiteX8563" fmla="*/ 10699703 w 18288001"/>
              <a:gd name="connsiteY8563" fmla="*/ 576625 h 9710532"/>
              <a:gd name="connsiteX8564" fmla="*/ 10713709 w 18288001"/>
              <a:gd name="connsiteY8564" fmla="*/ 584124 h 9710532"/>
              <a:gd name="connsiteX8565" fmla="*/ 10721209 w 18288001"/>
              <a:gd name="connsiteY8565" fmla="*/ 570115 h 9710532"/>
              <a:gd name="connsiteX8566" fmla="*/ 10699703 w 18288001"/>
              <a:gd name="connsiteY8566" fmla="*/ 576625 h 9710532"/>
              <a:gd name="connsiteX8567" fmla="*/ 10674942 w 18288001"/>
              <a:gd name="connsiteY8567" fmla="*/ 572383 h 9710532"/>
              <a:gd name="connsiteX8568" fmla="*/ 10639430 w 18288001"/>
              <a:gd name="connsiteY8568" fmla="*/ 571396 h 9710532"/>
              <a:gd name="connsiteX8569" fmla="*/ 10607666 w 18288001"/>
              <a:gd name="connsiteY8569" fmla="*/ 563405 h 9710532"/>
              <a:gd name="connsiteX8570" fmla="*/ 10557656 w 18288001"/>
              <a:gd name="connsiteY8570" fmla="*/ 572676 h 9710532"/>
              <a:gd name="connsiteX8571" fmla="*/ 10545277 w 18288001"/>
              <a:gd name="connsiteY8571" fmla="*/ 570555 h 9710532"/>
              <a:gd name="connsiteX8572" fmla="*/ 10532894 w 18288001"/>
              <a:gd name="connsiteY8572" fmla="*/ 568434 h 9710532"/>
              <a:gd name="connsiteX8573" fmla="*/ 10518887 w 18288001"/>
              <a:gd name="connsiteY8573" fmla="*/ 560937 h 9710532"/>
              <a:gd name="connsiteX8574" fmla="*/ 10540392 w 18288001"/>
              <a:gd name="connsiteY8574" fmla="*/ 554428 h 9710532"/>
              <a:gd name="connsiteX8575" fmla="*/ 10566780 w 18288001"/>
              <a:gd name="connsiteY8575" fmla="*/ 564045 h 9710532"/>
              <a:gd name="connsiteX8576" fmla="*/ 10575906 w 18288001"/>
              <a:gd name="connsiteY8576" fmla="*/ 555413 h 9710532"/>
              <a:gd name="connsiteX8577" fmla="*/ 10586656 w 18288001"/>
              <a:gd name="connsiteY8577" fmla="*/ 552160 h 9710532"/>
              <a:gd name="connsiteX8578" fmla="*/ 10600665 w 18288001"/>
              <a:gd name="connsiteY8578" fmla="*/ 559656 h 9710532"/>
              <a:gd name="connsiteX8579" fmla="*/ 10668433 w 18288001"/>
              <a:gd name="connsiteY8579" fmla="*/ 550878 h 9710532"/>
              <a:gd name="connsiteX8580" fmla="*/ 10679186 w 18288001"/>
              <a:gd name="connsiteY8580" fmla="*/ 547623 h 9710532"/>
              <a:gd name="connsiteX8581" fmla="*/ 10689938 w 18288001"/>
              <a:gd name="connsiteY8581" fmla="*/ 544369 h 9710532"/>
              <a:gd name="connsiteX8582" fmla="*/ 10728704 w 18288001"/>
              <a:gd name="connsiteY8582" fmla="*/ 556108 h 9710532"/>
              <a:gd name="connsiteX8583" fmla="*/ 10722193 w 18288001"/>
              <a:gd name="connsiteY8583" fmla="*/ 534604 h 9710532"/>
              <a:gd name="connsiteX8584" fmla="*/ 10699060 w 18288001"/>
              <a:gd name="connsiteY8584" fmla="*/ 535737 h 9710532"/>
              <a:gd name="connsiteX8585" fmla="*/ 10679678 w 18288001"/>
              <a:gd name="connsiteY8585" fmla="*/ 529868 h 9710532"/>
              <a:gd name="connsiteX8586" fmla="*/ 10651171 w 18288001"/>
              <a:gd name="connsiteY8586" fmla="*/ 532628 h 9710532"/>
              <a:gd name="connsiteX8587" fmla="*/ 10633416 w 18288001"/>
              <a:gd name="connsiteY8587" fmla="*/ 532134 h 9710532"/>
              <a:gd name="connsiteX8588" fmla="*/ 10626412 w 18288001"/>
              <a:gd name="connsiteY8588" fmla="*/ 528387 h 9710532"/>
              <a:gd name="connsiteX8589" fmla="*/ 10601651 w 18288001"/>
              <a:gd name="connsiteY8589" fmla="*/ 524144 h 9710532"/>
              <a:gd name="connsiteX8590" fmla="*/ 10590898 w 18288001"/>
              <a:gd name="connsiteY8590" fmla="*/ 527399 h 9710532"/>
              <a:gd name="connsiteX8591" fmla="*/ 10533882 w 18288001"/>
              <a:gd name="connsiteY8591" fmla="*/ 532922 h 9710532"/>
              <a:gd name="connsiteX8592" fmla="*/ 10531761 w 18288001"/>
              <a:gd name="connsiteY8592" fmla="*/ 545301 h 9710532"/>
              <a:gd name="connsiteX8593" fmla="*/ 10523130 w 18288001"/>
              <a:gd name="connsiteY8593" fmla="*/ 536178 h 9710532"/>
              <a:gd name="connsiteX8594" fmla="*/ 10504807 w 18288001"/>
              <a:gd name="connsiteY8594" fmla="*/ 524117 h 9710532"/>
              <a:gd name="connsiteX8595" fmla="*/ 3017158 w 18288001"/>
              <a:gd name="connsiteY8595" fmla="*/ 523292 h 9710532"/>
              <a:gd name="connsiteX8596" fmla="*/ 3018787 w 18288001"/>
              <a:gd name="connsiteY8596" fmla="*/ 528669 h 9710532"/>
              <a:gd name="connsiteX8597" fmla="*/ 3009660 w 18288001"/>
              <a:gd name="connsiteY8597" fmla="*/ 537299 h 9710532"/>
              <a:gd name="connsiteX8598" fmla="*/ 3006405 w 18288001"/>
              <a:gd name="connsiteY8598" fmla="*/ 526547 h 9710532"/>
              <a:gd name="connsiteX8599" fmla="*/ 3017158 w 18288001"/>
              <a:gd name="connsiteY8599" fmla="*/ 523292 h 9710532"/>
              <a:gd name="connsiteX8600" fmla="*/ 7816934 w 18288001"/>
              <a:gd name="connsiteY8600" fmla="*/ 523206 h 9710532"/>
              <a:gd name="connsiteX8601" fmla="*/ 7830938 w 18288001"/>
              <a:gd name="connsiteY8601" fmla="*/ 530707 h 9710532"/>
              <a:gd name="connsiteX8602" fmla="*/ 7825560 w 18288001"/>
              <a:gd name="connsiteY8602" fmla="*/ 532334 h 9710532"/>
              <a:gd name="connsiteX8603" fmla="*/ 7813181 w 18288001"/>
              <a:gd name="connsiteY8603" fmla="*/ 530207 h 9710532"/>
              <a:gd name="connsiteX8604" fmla="*/ 7816934 w 18288001"/>
              <a:gd name="connsiteY8604" fmla="*/ 523206 h 9710532"/>
              <a:gd name="connsiteX8605" fmla="*/ 3316055 w 18288001"/>
              <a:gd name="connsiteY8605" fmla="*/ 523204 h 9710532"/>
              <a:gd name="connsiteX8606" fmla="*/ 3330059 w 18288001"/>
              <a:gd name="connsiteY8606" fmla="*/ 530707 h 9710532"/>
              <a:gd name="connsiteX8607" fmla="*/ 3324681 w 18288001"/>
              <a:gd name="connsiteY8607" fmla="*/ 532332 h 9710532"/>
              <a:gd name="connsiteX8608" fmla="*/ 3312304 w 18288001"/>
              <a:gd name="connsiteY8608" fmla="*/ 530205 h 9710532"/>
              <a:gd name="connsiteX8609" fmla="*/ 3316055 w 18288001"/>
              <a:gd name="connsiteY8609" fmla="*/ 523204 h 9710532"/>
              <a:gd name="connsiteX8610" fmla="*/ 1409006 w 18288001"/>
              <a:gd name="connsiteY8610" fmla="*/ 523010 h 9710532"/>
              <a:gd name="connsiteX8611" fmla="*/ 1421387 w 18288001"/>
              <a:gd name="connsiteY8611" fmla="*/ 525131 h 9710532"/>
              <a:gd name="connsiteX8612" fmla="*/ 1410633 w 18288001"/>
              <a:gd name="connsiteY8612" fmla="*/ 528386 h 9710532"/>
              <a:gd name="connsiteX8613" fmla="*/ 1318106 w 18288001"/>
              <a:gd name="connsiteY8613" fmla="*/ 532922 h 9710532"/>
              <a:gd name="connsiteX8614" fmla="*/ 1339610 w 18288001"/>
              <a:gd name="connsiteY8614" fmla="*/ 526411 h 9710532"/>
              <a:gd name="connsiteX8615" fmla="*/ 1385874 w 18288001"/>
              <a:gd name="connsiteY8615" fmla="*/ 524144 h 9710532"/>
              <a:gd name="connsiteX8616" fmla="*/ 1409006 w 18288001"/>
              <a:gd name="connsiteY8616" fmla="*/ 523010 h 9710532"/>
              <a:gd name="connsiteX8617" fmla="*/ 12584801 w 18288001"/>
              <a:gd name="connsiteY8617" fmla="*/ 522412 h 9710532"/>
              <a:gd name="connsiteX8618" fmla="*/ 12587916 w 18288001"/>
              <a:gd name="connsiteY8618" fmla="*/ 532710 h 9710532"/>
              <a:gd name="connsiteX8619" fmla="*/ 12613786 w 18288001"/>
              <a:gd name="connsiteY8619" fmla="*/ 531453 h 9710532"/>
              <a:gd name="connsiteX8620" fmla="*/ 12632070 w 18288001"/>
              <a:gd name="connsiteY8620" fmla="*/ 529691 h 9710532"/>
              <a:gd name="connsiteX8621" fmla="*/ 12620312 w 18288001"/>
              <a:gd name="connsiteY8621" fmla="*/ 523398 h 9710532"/>
              <a:gd name="connsiteX8622" fmla="*/ 12604184 w 18288001"/>
              <a:gd name="connsiteY8622" fmla="*/ 528280 h 9710532"/>
              <a:gd name="connsiteX8623" fmla="*/ 12584801 w 18288001"/>
              <a:gd name="connsiteY8623" fmla="*/ 522412 h 9710532"/>
              <a:gd name="connsiteX8624" fmla="*/ 13975341 w 18288001"/>
              <a:gd name="connsiteY8624" fmla="*/ 521975 h 9710532"/>
              <a:gd name="connsiteX8625" fmla="*/ 13978734 w 18288001"/>
              <a:gd name="connsiteY8625" fmla="*/ 523792 h 9710532"/>
              <a:gd name="connsiteX8626" fmla="*/ 13987788 w 18288001"/>
              <a:gd name="connsiteY8626" fmla="*/ 524048 h 9710532"/>
              <a:gd name="connsiteX8627" fmla="*/ 13981508 w 18288001"/>
              <a:gd name="connsiteY8627" fmla="*/ 522147 h 9710532"/>
              <a:gd name="connsiteX8628" fmla="*/ 8206368 w 18288001"/>
              <a:gd name="connsiteY8628" fmla="*/ 521527 h 9710532"/>
              <a:gd name="connsiteX8629" fmla="*/ 8223629 w 18288001"/>
              <a:gd name="connsiteY8629" fmla="*/ 539778 h 9710532"/>
              <a:gd name="connsiteX8630" fmla="*/ 8175740 w 18288001"/>
              <a:gd name="connsiteY8630" fmla="*/ 536669 h 9710532"/>
              <a:gd name="connsiteX8631" fmla="*/ 8141854 w 18288001"/>
              <a:gd name="connsiteY8631" fmla="*/ 541057 h 9710532"/>
              <a:gd name="connsiteX8632" fmla="*/ 8517345 w 18288001"/>
              <a:gd name="connsiteY8632" fmla="*/ 521286 h 9710532"/>
              <a:gd name="connsiteX8633" fmla="*/ 8525975 w 18288001"/>
              <a:gd name="connsiteY8633" fmla="*/ 530413 h 9710532"/>
              <a:gd name="connsiteX8634" fmla="*/ 8513593 w 18288001"/>
              <a:gd name="connsiteY8634" fmla="*/ 528291 h 9710532"/>
              <a:gd name="connsiteX8635" fmla="*/ 8517345 w 18288001"/>
              <a:gd name="connsiteY8635" fmla="*/ 521286 h 9710532"/>
              <a:gd name="connsiteX8636" fmla="*/ 13945996 w 18288001"/>
              <a:gd name="connsiteY8636" fmla="*/ 521158 h 9710532"/>
              <a:gd name="connsiteX8637" fmla="*/ 13924489 w 18288001"/>
              <a:gd name="connsiteY8637" fmla="*/ 527669 h 9710532"/>
              <a:gd name="connsiteX8638" fmla="*/ 13895983 w 18288001"/>
              <a:gd name="connsiteY8638" fmla="*/ 530431 h 9710532"/>
              <a:gd name="connsiteX8639" fmla="*/ 13875048 w 18288001"/>
              <a:gd name="connsiteY8639" fmla="*/ 531458 h 9710532"/>
              <a:gd name="connsiteX8640" fmla="*/ 13875448 w 18288001"/>
              <a:gd name="connsiteY8640" fmla="*/ 531538 h 9710532"/>
              <a:gd name="connsiteX8641" fmla="*/ 13853942 w 18288001"/>
              <a:gd name="connsiteY8641" fmla="*/ 538039 h 9710532"/>
              <a:gd name="connsiteX8642" fmla="*/ 13839937 w 18288001"/>
              <a:gd name="connsiteY8642" fmla="*/ 530533 h 9710532"/>
              <a:gd name="connsiteX8643" fmla="*/ 13840961 w 18288001"/>
              <a:gd name="connsiteY8643" fmla="*/ 529479 h 9710532"/>
              <a:gd name="connsiteX8644" fmla="*/ 13821209 w 18288001"/>
              <a:gd name="connsiteY8644" fmla="*/ 535459 h 9710532"/>
              <a:gd name="connsiteX8645" fmla="*/ 13807204 w 18288001"/>
              <a:gd name="connsiteY8645" fmla="*/ 527962 h 9710532"/>
              <a:gd name="connsiteX8646" fmla="*/ 13788951 w 18288001"/>
              <a:gd name="connsiteY8646" fmla="*/ 545225 h 9710532"/>
              <a:gd name="connsiteX8647" fmla="*/ 13789151 w 18288001"/>
              <a:gd name="connsiteY8647" fmla="*/ 545884 h 9710532"/>
              <a:gd name="connsiteX8648" fmla="*/ 13807676 w 18288001"/>
              <a:gd name="connsiteY8648" fmla="*/ 540286 h 9710532"/>
              <a:gd name="connsiteX8649" fmla="*/ 13843188 w 18288001"/>
              <a:gd name="connsiteY8649" fmla="*/ 541289 h 9710532"/>
              <a:gd name="connsiteX8650" fmla="*/ 13914210 w 18288001"/>
              <a:gd name="connsiteY8650" fmla="*/ 543296 h 9710532"/>
              <a:gd name="connsiteX8651" fmla="*/ 13910959 w 18288001"/>
              <a:gd name="connsiteY8651" fmla="*/ 532540 h 9710532"/>
              <a:gd name="connsiteX8652" fmla="*/ 13921715 w 18288001"/>
              <a:gd name="connsiteY8652" fmla="*/ 529290 h 9710532"/>
              <a:gd name="connsiteX8653" fmla="*/ 13924965 w 18288001"/>
              <a:gd name="connsiteY8653" fmla="*/ 540044 h 9710532"/>
              <a:gd name="connsiteX8654" fmla="*/ 13933593 w 18288001"/>
              <a:gd name="connsiteY8654" fmla="*/ 549173 h 9710532"/>
              <a:gd name="connsiteX8655" fmla="*/ 13949722 w 18288001"/>
              <a:gd name="connsiteY8655" fmla="*/ 544296 h 9710532"/>
              <a:gd name="connsiteX8656" fmla="*/ 13946474 w 18288001"/>
              <a:gd name="connsiteY8656" fmla="*/ 533544 h 9710532"/>
              <a:gd name="connsiteX8657" fmla="*/ 13934093 w 18288001"/>
              <a:gd name="connsiteY8657" fmla="*/ 531416 h 9710532"/>
              <a:gd name="connsiteX8658" fmla="*/ 13943222 w 18288001"/>
              <a:gd name="connsiteY8658" fmla="*/ 522787 h 9710532"/>
              <a:gd name="connsiteX8659" fmla="*/ 13948395 w 18288001"/>
              <a:gd name="connsiteY8659" fmla="*/ 521225 h 9710532"/>
              <a:gd name="connsiteX8660" fmla="*/ 3673810 w 18288001"/>
              <a:gd name="connsiteY8660" fmla="*/ 521110 h 9710532"/>
              <a:gd name="connsiteX8661" fmla="*/ 3663872 w 18288001"/>
              <a:gd name="connsiteY8661" fmla="*/ 527055 h 9710532"/>
              <a:gd name="connsiteX8662" fmla="*/ 3667126 w 18288001"/>
              <a:gd name="connsiteY8662" fmla="*/ 537807 h 9710532"/>
              <a:gd name="connsiteX8663" fmla="*/ 3677879 w 18288001"/>
              <a:gd name="connsiteY8663" fmla="*/ 534552 h 9710532"/>
              <a:gd name="connsiteX8664" fmla="*/ 3688631 w 18288001"/>
              <a:gd name="connsiteY8664" fmla="*/ 531294 h 9710532"/>
              <a:gd name="connsiteX8665" fmla="*/ 3673810 w 18288001"/>
              <a:gd name="connsiteY8665" fmla="*/ 521110 h 9710532"/>
              <a:gd name="connsiteX8666" fmla="*/ 17639431 w 18288001"/>
              <a:gd name="connsiteY8666" fmla="*/ 520537 h 9710532"/>
              <a:gd name="connsiteX8667" fmla="*/ 17688951 w 18288001"/>
              <a:gd name="connsiteY8667" fmla="*/ 529042 h 9710532"/>
              <a:gd name="connsiteX8668" fmla="*/ 17645933 w 18288001"/>
              <a:gd name="connsiteY8668" fmla="*/ 542044 h 9710532"/>
              <a:gd name="connsiteX8669" fmla="*/ 17639431 w 18288001"/>
              <a:gd name="connsiteY8669" fmla="*/ 520537 h 9710532"/>
              <a:gd name="connsiteX8670" fmla="*/ 12513777 w 18288001"/>
              <a:gd name="connsiteY8670" fmla="*/ 520436 h 9710532"/>
              <a:gd name="connsiteX8671" fmla="*/ 12517032 w 18288001"/>
              <a:gd name="connsiteY8671" fmla="*/ 531189 h 9710532"/>
              <a:gd name="connsiteX8672" fmla="*/ 12527783 w 18288001"/>
              <a:gd name="connsiteY8672" fmla="*/ 527935 h 9710532"/>
              <a:gd name="connsiteX8673" fmla="*/ 12513777 w 18288001"/>
              <a:gd name="connsiteY8673" fmla="*/ 520436 h 9710532"/>
              <a:gd name="connsiteX8674" fmla="*/ 9126916 w 18288001"/>
              <a:gd name="connsiteY8674" fmla="*/ 518687 h 9710532"/>
              <a:gd name="connsiteX8675" fmla="*/ 9169431 w 18288001"/>
              <a:gd name="connsiteY8675" fmla="*/ 523423 h 9710532"/>
              <a:gd name="connsiteX8676" fmla="*/ 9208200 w 18288001"/>
              <a:gd name="connsiteY8676" fmla="*/ 535161 h 9710532"/>
              <a:gd name="connsiteX8677" fmla="*/ 9206528 w 18288001"/>
              <a:gd name="connsiteY8677" fmla="*/ 539336 h 9710532"/>
              <a:gd name="connsiteX8678" fmla="*/ 9161934 w 18288001"/>
              <a:gd name="connsiteY8678" fmla="*/ 537430 h 9710532"/>
              <a:gd name="connsiteX8679" fmla="*/ 9090912 w 18288001"/>
              <a:gd name="connsiteY8679" fmla="*/ 535455 h 9710532"/>
              <a:gd name="connsiteX8680" fmla="*/ 9076904 w 18288001"/>
              <a:gd name="connsiteY8680" fmla="*/ 527957 h 9710532"/>
              <a:gd name="connsiteX8681" fmla="*/ 9098407 w 18288001"/>
              <a:gd name="connsiteY8681" fmla="*/ 521448 h 9710532"/>
              <a:gd name="connsiteX8682" fmla="*/ 9126916 w 18288001"/>
              <a:gd name="connsiteY8682" fmla="*/ 518687 h 9710532"/>
              <a:gd name="connsiteX8683" fmla="*/ 7756665 w 18288001"/>
              <a:gd name="connsiteY8683" fmla="*/ 517949 h 9710532"/>
              <a:gd name="connsiteX8684" fmla="*/ 7749161 w 18288001"/>
              <a:gd name="connsiteY8684" fmla="*/ 531955 h 9710532"/>
              <a:gd name="connsiteX8685" fmla="*/ 7724406 w 18288001"/>
              <a:gd name="connsiteY8685" fmla="*/ 527699 h 9710532"/>
              <a:gd name="connsiteX8686" fmla="*/ 7735158 w 18288001"/>
              <a:gd name="connsiteY8686" fmla="*/ 524451 h 9710532"/>
              <a:gd name="connsiteX8687" fmla="*/ 7756665 w 18288001"/>
              <a:gd name="connsiteY8687" fmla="*/ 517949 h 9710532"/>
              <a:gd name="connsiteX8688" fmla="*/ 12677329 w 18288001"/>
              <a:gd name="connsiteY8688" fmla="*/ 517876 h 9710532"/>
              <a:gd name="connsiteX8689" fmla="*/ 12676569 w 18288001"/>
              <a:gd name="connsiteY8689" fmla="*/ 519299 h 9710532"/>
              <a:gd name="connsiteX8690" fmla="*/ 12698789 w 18288001"/>
              <a:gd name="connsiteY8690" fmla="*/ 523117 h 9710532"/>
              <a:gd name="connsiteX8691" fmla="*/ 12702088 w 18288001"/>
              <a:gd name="connsiteY8691" fmla="*/ 522117 h 9710532"/>
              <a:gd name="connsiteX8692" fmla="*/ 14402768 w 18288001"/>
              <a:gd name="connsiteY8692" fmla="*/ 517863 h 9710532"/>
              <a:gd name="connsiteX8693" fmla="*/ 14339669 w 18288001"/>
              <a:gd name="connsiteY8693" fmla="*/ 531367 h 9710532"/>
              <a:gd name="connsiteX8694" fmla="*/ 14339226 w 18288001"/>
              <a:gd name="connsiteY8694" fmla="*/ 532194 h 9710532"/>
              <a:gd name="connsiteX8695" fmla="*/ 14338652 w 18288001"/>
              <a:gd name="connsiteY8695" fmla="*/ 531585 h 9710532"/>
              <a:gd name="connsiteX8696" fmla="*/ 14336627 w 18288001"/>
              <a:gd name="connsiteY8696" fmla="*/ 532018 h 9710532"/>
              <a:gd name="connsiteX8697" fmla="*/ 14350636 w 18288001"/>
              <a:gd name="connsiteY8697" fmla="*/ 539515 h 9710532"/>
              <a:gd name="connsiteX8698" fmla="*/ 14339880 w 18288001"/>
              <a:gd name="connsiteY8698" fmla="*/ 542771 h 9710532"/>
              <a:gd name="connsiteX8699" fmla="*/ 14315121 w 18288001"/>
              <a:gd name="connsiteY8699" fmla="*/ 538530 h 9710532"/>
              <a:gd name="connsiteX8700" fmla="*/ 14296634 w 18288001"/>
              <a:gd name="connsiteY8700" fmla="*/ 534424 h 9710532"/>
              <a:gd name="connsiteX8701" fmla="*/ 14280081 w 18288001"/>
              <a:gd name="connsiteY8701" fmla="*/ 550071 h 9710532"/>
              <a:gd name="connsiteX8702" fmla="*/ 14287584 w 18288001"/>
              <a:gd name="connsiteY8702" fmla="*/ 536066 h 9710532"/>
              <a:gd name="connsiteX8703" fmla="*/ 14294548 w 18288001"/>
              <a:gd name="connsiteY8703" fmla="*/ 533961 h 9710532"/>
              <a:gd name="connsiteX8704" fmla="*/ 14264788 w 18288001"/>
              <a:gd name="connsiteY8704" fmla="*/ 527355 h 9710532"/>
              <a:gd name="connsiteX8705" fmla="*/ 14219337 w 18288001"/>
              <a:gd name="connsiteY8705" fmla="*/ 532311 h 9710532"/>
              <a:gd name="connsiteX8706" fmla="*/ 14196207 w 18288001"/>
              <a:gd name="connsiteY8706" fmla="*/ 533446 h 9710532"/>
              <a:gd name="connsiteX8707" fmla="*/ 14181016 w 18288001"/>
              <a:gd name="connsiteY8707" fmla="*/ 533023 h 9710532"/>
              <a:gd name="connsiteX8708" fmla="*/ 14181049 w 18288001"/>
              <a:gd name="connsiteY8708" fmla="*/ 533058 h 9710532"/>
              <a:gd name="connsiteX8709" fmla="*/ 14184299 w 18288001"/>
              <a:gd name="connsiteY8709" fmla="*/ 543812 h 9710532"/>
              <a:gd name="connsiteX8710" fmla="*/ 14195051 w 18288001"/>
              <a:gd name="connsiteY8710" fmla="*/ 540562 h 9710532"/>
              <a:gd name="connsiteX8711" fmla="*/ 14241319 w 18288001"/>
              <a:gd name="connsiteY8711" fmla="*/ 538315 h 9710532"/>
              <a:gd name="connsiteX8712" fmla="*/ 14225189 w 18288001"/>
              <a:gd name="connsiteY8712" fmla="*/ 543190 h 9710532"/>
              <a:gd name="connsiteX8713" fmla="*/ 14219812 w 18288001"/>
              <a:gd name="connsiteY8713" fmla="*/ 544815 h 9710532"/>
              <a:gd name="connsiteX8714" fmla="*/ 14209057 w 18288001"/>
              <a:gd name="connsiteY8714" fmla="*/ 548066 h 9710532"/>
              <a:gd name="connsiteX8715" fmla="*/ 14212308 w 18288001"/>
              <a:gd name="connsiteY8715" fmla="*/ 558818 h 9710532"/>
              <a:gd name="connsiteX8716" fmla="*/ 14247820 w 18288001"/>
              <a:gd name="connsiteY8716" fmla="*/ 559823 h 9710532"/>
              <a:gd name="connsiteX8717" fmla="*/ 14340350 w 18288001"/>
              <a:gd name="connsiteY8717" fmla="*/ 555328 h 9710532"/>
              <a:gd name="connsiteX8718" fmla="*/ 14327972 w 18288001"/>
              <a:gd name="connsiteY8718" fmla="*/ 553201 h 9710532"/>
              <a:gd name="connsiteX8719" fmla="*/ 14315591 w 18288001"/>
              <a:gd name="connsiteY8719" fmla="*/ 551073 h 9710532"/>
              <a:gd name="connsiteX8720" fmla="*/ 14337100 w 18288001"/>
              <a:gd name="connsiteY8720" fmla="*/ 544574 h 9710532"/>
              <a:gd name="connsiteX8721" fmla="*/ 14354856 w 18288001"/>
              <a:gd name="connsiteY8721" fmla="*/ 545075 h 9710532"/>
              <a:gd name="connsiteX8722" fmla="*/ 14361858 w 18288001"/>
              <a:gd name="connsiteY8722" fmla="*/ 548827 h 9710532"/>
              <a:gd name="connsiteX8723" fmla="*/ 14372110 w 18288001"/>
              <a:gd name="connsiteY8723" fmla="*/ 563332 h 9710532"/>
              <a:gd name="connsiteX8724" fmla="*/ 14375861 w 18288001"/>
              <a:gd name="connsiteY8724" fmla="*/ 556328 h 9710532"/>
              <a:gd name="connsiteX8725" fmla="*/ 14386615 w 18288001"/>
              <a:gd name="connsiteY8725" fmla="*/ 553079 h 9710532"/>
              <a:gd name="connsiteX8726" fmla="*/ 14398994 w 18288001"/>
              <a:gd name="connsiteY8726" fmla="*/ 555206 h 9710532"/>
              <a:gd name="connsiteX8727" fmla="*/ 14418374 w 18288001"/>
              <a:gd name="connsiteY8727" fmla="*/ 561084 h 9710532"/>
              <a:gd name="connsiteX8728" fmla="*/ 14425378 w 18288001"/>
              <a:gd name="connsiteY8728" fmla="*/ 564835 h 9710532"/>
              <a:gd name="connsiteX8729" fmla="*/ 14439381 w 18288001"/>
              <a:gd name="connsiteY8729" fmla="*/ 572339 h 9710532"/>
              <a:gd name="connsiteX8730" fmla="*/ 14444759 w 18288001"/>
              <a:gd name="connsiteY8730" fmla="*/ 570712 h 9710532"/>
              <a:gd name="connsiteX8731" fmla="*/ 14453887 w 18288001"/>
              <a:gd name="connsiteY8731" fmla="*/ 562087 h 9710532"/>
              <a:gd name="connsiteX8732" fmla="*/ 14461054 w 18288001"/>
              <a:gd name="connsiteY8732" fmla="*/ 555313 h 9710532"/>
              <a:gd name="connsiteX8733" fmla="*/ 14460425 w 18288001"/>
              <a:gd name="connsiteY8733" fmla="*/ 553230 h 9710532"/>
              <a:gd name="connsiteX8734" fmla="*/ 14471178 w 18288001"/>
              <a:gd name="connsiteY8734" fmla="*/ 549975 h 9710532"/>
              <a:gd name="connsiteX8735" fmla="*/ 14472394 w 18288001"/>
              <a:gd name="connsiteY8735" fmla="*/ 550626 h 9710532"/>
              <a:gd name="connsiteX8736" fmla="*/ 14489471 w 18288001"/>
              <a:gd name="connsiteY8736" fmla="*/ 545464 h 9710532"/>
              <a:gd name="connsiteX8737" fmla="*/ 14487306 w 18288001"/>
              <a:gd name="connsiteY8737" fmla="*/ 545092 h 9710532"/>
              <a:gd name="connsiteX8738" fmla="*/ 14453915 w 18288001"/>
              <a:gd name="connsiteY8738" fmla="*/ 531725 h 9710532"/>
              <a:gd name="connsiteX8739" fmla="*/ 14429157 w 18288001"/>
              <a:gd name="connsiteY8739" fmla="*/ 527481 h 9710532"/>
              <a:gd name="connsiteX8740" fmla="*/ 14402768 w 18288001"/>
              <a:gd name="connsiteY8740" fmla="*/ 517863 h 9710532"/>
              <a:gd name="connsiteX8741" fmla="*/ 6642345 w 18288001"/>
              <a:gd name="connsiteY8741" fmla="*/ 517452 h 9710532"/>
              <a:gd name="connsiteX8742" fmla="*/ 6627841 w 18288001"/>
              <a:gd name="connsiteY8742" fmla="*/ 527709 h 9710532"/>
              <a:gd name="connsiteX8743" fmla="*/ 6615464 w 18288001"/>
              <a:gd name="connsiteY8743" fmla="*/ 525588 h 9710532"/>
              <a:gd name="connsiteX8744" fmla="*/ 6585325 w 18288001"/>
              <a:gd name="connsiteY8744" fmla="*/ 522973 h 9710532"/>
              <a:gd name="connsiteX8745" fmla="*/ 6562198 w 18288001"/>
              <a:gd name="connsiteY8745" fmla="*/ 524108 h 9710532"/>
              <a:gd name="connsiteX8746" fmla="*/ 6553070 w 18288001"/>
              <a:gd name="connsiteY8746" fmla="*/ 532740 h 9710532"/>
              <a:gd name="connsiteX8747" fmla="*/ 6528309 w 18288001"/>
              <a:gd name="connsiteY8747" fmla="*/ 528496 h 9710532"/>
              <a:gd name="connsiteX8748" fmla="*/ 6485299 w 18288001"/>
              <a:gd name="connsiteY8748" fmla="*/ 541518 h 9710532"/>
              <a:gd name="connsiteX8749" fmla="*/ 6478897 w 18288001"/>
              <a:gd name="connsiteY8749" fmla="*/ 553482 h 9710532"/>
              <a:gd name="connsiteX8750" fmla="*/ 6486436 w 18288001"/>
              <a:gd name="connsiteY8750" fmla="*/ 555765 h 9710532"/>
              <a:gd name="connsiteX8751" fmla="*/ 6513318 w 18288001"/>
              <a:gd name="connsiteY8751" fmla="*/ 556512 h 9710532"/>
              <a:gd name="connsiteX8752" fmla="*/ 6538078 w 18288001"/>
              <a:gd name="connsiteY8752" fmla="*/ 560753 h 9710532"/>
              <a:gd name="connsiteX8753" fmla="*/ 6527320 w 18288001"/>
              <a:gd name="connsiteY8753" fmla="*/ 564009 h 9710532"/>
              <a:gd name="connsiteX8754" fmla="*/ 6511831 w 18288001"/>
              <a:gd name="connsiteY8754" fmla="*/ 563578 h 9710532"/>
              <a:gd name="connsiteX8755" fmla="*/ 6529806 w 18288001"/>
              <a:gd name="connsiteY8755" fmla="*/ 575409 h 9710532"/>
              <a:gd name="connsiteX8756" fmla="*/ 6571756 w 18288001"/>
              <a:gd name="connsiteY8756" fmla="*/ 568577 h 9710532"/>
              <a:gd name="connsiteX8757" fmla="*/ 6596517 w 18288001"/>
              <a:gd name="connsiteY8757" fmla="*/ 572819 h 9710532"/>
              <a:gd name="connsiteX8758" fmla="*/ 6585761 w 18288001"/>
              <a:gd name="connsiteY8758" fmla="*/ 576076 h 9710532"/>
              <a:gd name="connsiteX8759" fmla="*/ 6578041 w 18288001"/>
              <a:gd name="connsiteY8759" fmla="*/ 576455 h 9710532"/>
              <a:gd name="connsiteX8760" fmla="*/ 6580097 w 18288001"/>
              <a:gd name="connsiteY8760" fmla="*/ 583246 h 9710532"/>
              <a:gd name="connsiteX8761" fmla="*/ 6555339 w 18288001"/>
              <a:gd name="connsiteY8761" fmla="*/ 579005 h 9710532"/>
              <a:gd name="connsiteX8762" fmla="*/ 6560248 w 18288001"/>
              <a:gd name="connsiteY8762" fmla="*/ 577517 h 9710532"/>
              <a:gd name="connsiteX8763" fmla="*/ 6528745 w 18288001"/>
              <a:gd name="connsiteY8763" fmla="*/ 581598 h 9710532"/>
              <a:gd name="connsiteX8764" fmla="*/ 6505704 w 18288001"/>
              <a:gd name="connsiteY8764" fmla="*/ 577650 h 9710532"/>
              <a:gd name="connsiteX8765" fmla="*/ 6521454 w 18288001"/>
              <a:gd name="connsiteY8765" fmla="*/ 583391 h 9710532"/>
              <a:gd name="connsiteX8766" fmla="*/ 6515585 w 18288001"/>
              <a:gd name="connsiteY8766" fmla="*/ 602776 h 9710532"/>
              <a:gd name="connsiteX8767" fmla="*/ 6518816 w 18288001"/>
              <a:gd name="connsiteY8767" fmla="*/ 613457 h 9710532"/>
              <a:gd name="connsiteX8768" fmla="*/ 6540385 w 18288001"/>
              <a:gd name="connsiteY8768" fmla="*/ 609774 h 9710532"/>
              <a:gd name="connsiteX8769" fmla="*/ 6549969 w 18288001"/>
              <a:gd name="connsiteY8769" fmla="*/ 617670 h 9710532"/>
              <a:gd name="connsiteX8770" fmla="*/ 6584485 w 18288001"/>
              <a:gd name="connsiteY8770" fmla="*/ 617128 h 9710532"/>
              <a:gd name="connsiteX8771" fmla="*/ 6622116 w 18288001"/>
              <a:gd name="connsiteY8771" fmla="*/ 605737 h 9710532"/>
              <a:gd name="connsiteX8772" fmla="*/ 6646878 w 18288001"/>
              <a:gd name="connsiteY8772" fmla="*/ 609979 h 9710532"/>
              <a:gd name="connsiteX8773" fmla="*/ 6660885 w 18288001"/>
              <a:gd name="connsiteY8773" fmla="*/ 617475 h 9710532"/>
              <a:gd name="connsiteX8774" fmla="*/ 6657630 w 18288001"/>
              <a:gd name="connsiteY8774" fmla="*/ 606724 h 9710532"/>
              <a:gd name="connsiteX8775" fmla="*/ 6679137 w 18288001"/>
              <a:gd name="connsiteY8775" fmla="*/ 600216 h 9710532"/>
              <a:gd name="connsiteX8776" fmla="*/ 6682393 w 18288001"/>
              <a:gd name="connsiteY8776" fmla="*/ 610965 h 9710532"/>
              <a:gd name="connsiteX8777" fmla="*/ 6685646 w 18288001"/>
              <a:gd name="connsiteY8777" fmla="*/ 621720 h 9710532"/>
              <a:gd name="connsiteX8778" fmla="*/ 6707150 w 18288001"/>
              <a:gd name="connsiteY8778" fmla="*/ 615210 h 9710532"/>
              <a:gd name="connsiteX8779" fmla="*/ 6728655 w 18288001"/>
              <a:gd name="connsiteY8779" fmla="*/ 608701 h 9710532"/>
              <a:gd name="connsiteX8780" fmla="*/ 6725400 w 18288001"/>
              <a:gd name="connsiteY8780" fmla="*/ 597947 h 9710532"/>
              <a:gd name="connsiteX8781" fmla="*/ 6739410 w 18288001"/>
              <a:gd name="connsiteY8781" fmla="*/ 605445 h 9710532"/>
              <a:gd name="connsiteX8782" fmla="*/ 6742663 w 18288001"/>
              <a:gd name="connsiteY8782" fmla="*/ 616197 h 9710532"/>
              <a:gd name="connsiteX8783" fmla="*/ 6767421 w 18288001"/>
              <a:gd name="connsiteY8783" fmla="*/ 620438 h 9710532"/>
              <a:gd name="connsiteX8784" fmla="*/ 6781431 w 18288001"/>
              <a:gd name="connsiteY8784" fmla="*/ 627936 h 9710532"/>
              <a:gd name="connsiteX8785" fmla="*/ 6819064 w 18288001"/>
              <a:gd name="connsiteY8785" fmla="*/ 616544 h 9710532"/>
              <a:gd name="connsiteX8786" fmla="*/ 6799678 w 18288001"/>
              <a:gd name="connsiteY8786" fmla="*/ 610671 h 9710532"/>
              <a:gd name="connsiteX8787" fmla="*/ 6788928 w 18288001"/>
              <a:gd name="connsiteY8787" fmla="*/ 613929 h 9710532"/>
              <a:gd name="connsiteX8788" fmla="*/ 6839435 w 18288001"/>
              <a:gd name="connsiteY8788" fmla="*/ 586901 h 9710532"/>
              <a:gd name="connsiteX8789" fmla="*/ 6852481 w 18288001"/>
              <a:gd name="connsiteY8789" fmla="*/ 588222 h 9710532"/>
              <a:gd name="connsiteX8790" fmla="*/ 6774074 w 18288001"/>
              <a:gd name="connsiteY8790" fmla="*/ 577756 h 9710532"/>
              <a:gd name="connsiteX8791" fmla="*/ 6784894 w 18288001"/>
              <a:gd name="connsiteY8791" fmla="*/ 565820 h 9710532"/>
              <a:gd name="connsiteX8792" fmla="*/ 6784023 w 18288001"/>
              <a:gd name="connsiteY8792" fmla="*/ 565417 h 9710532"/>
              <a:gd name="connsiteX8793" fmla="*/ 6732055 w 18288001"/>
              <a:gd name="connsiteY8793" fmla="*/ 555264 h 9710532"/>
              <a:gd name="connsiteX8794" fmla="*/ 6694040 w 18288001"/>
              <a:gd name="connsiteY8794" fmla="*/ 548753 h 9710532"/>
              <a:gd name="connsiteX8795" fmla="*/ 6676868 w 18288001"/>
              <a:gd name="connsiteY8795" fmla="*/ 553951 h 9710532"/>
              <a:gd name="connsiteX8796" fmla="*/ 6670358 w 18288001"/>
              <a:gd name="connsiteY8796" fmla="*/ 550466 h 9710532"/>
              <a:gd name="connsiteX8797" fmla="*/ 6661031 w 18288001"/>
              <a:gd name="connsiteY8797" fmla="*/ 553290 h 9710532"/>
              <a:gd name="connsiteX8798" fmla="*/ 6650276 w 18288001"/>
              <a:gd name="connsiteY8798" fmla="*/ 556545 h 9710532"/>
              <a:gd name="connsiteX8799" fmla="*/ 6654291 w 18288001"/>
              <a:gd name="connsiteY8799" fmla="*/ 549047 h 9710532"/>
              <a:gd name="connsiteX8800" fmla="*/ 6641356 w 18288001"/>
              <a:gd name="connsiteY8800" fmla="*/ 552963 h 9710532"/>
              <a:gd name="connsiteX8801" fmla="*/ 6616597 w 18288001"/>
              <a:gd name="connsiteY8801" fmla="*/ 548721 h 9710532"/>
              <a:gd name="connsiteX8802" fmla="*/ 6591836 w 18288001"/>
              <a:gd name="connsiteY8802" fmla="*/ 544479 h 9710532"/>
              <a:gd name="connsiteX8803" fmla="*/ 6581085 w 18288001"/>
              <a:gd name="connsiteY8803" fmla="*/ 547732 h 9710532"/>
              <a:gd name="connsiteX8804" fmla="*/ 6570331 w 18288001"/>
              <a:gd name="connsiteY8804" fmla="*/ 550988 h 9710532"/>
              <a:gd name="connsiteX8805" fmla="*/ 6588581 w 18288001"/>
              <a:gd name="connsiteY8805" fmla="*/ 533726 h 9710532"/>
              <a:gd name="connsiteX8806" fmla="*/ 6599335 w 18288001"/>
              <a:gd name="connsiteY8806" fmla="*/ 530473 h 9710532"/>
              <a:gd name="connsiteX8807" fmla="*/ 6613344 w 18288001"/>
              <a:gd name="connsiteY8807" fmla="*/ 537969 h 9710532"/>
              <a:gd name="connsiteX8808" fmla="*/ 6638101 w 18288001"/>
              <a:gd name="connsiteY8808" fmla="*/ 542209 h 9710532"/>
              <a:gd name="connsiteX8809" fmla="*/ 6634847 w 18288001"/>
              <a:gd name="connsiteY8809" fmla="*/ 531459 h 9710532"/>
              <a:gd name="connsiteX8810" fmla="*/ 6645597 w 18288001"/>
              <a:gd name="connsiteY8810" fmla="*/ 528203 h 9710532"/>
              <a:gd name="connsiteX8811" fmla="*/ 2804086 w 18288001"/>
              <a:gd name="connsiteY8811" fmla="*/ 517367 h 9710532"/>
              <a:gd name="connsiteX8812" fmla="*/ 2789092 w 18288001"/>
              <a:gd name="connsiteY8812" fmla="*/ 545382 h 9710532"/>
              <a:gd name="connsiteX8813" fmla="*/ 2785837 w 18288001"/>
              <a:gd name="connsiteY8813" fmla="*/ 534631 h 9710532"/>
              <a:gd name="connsiteX8814" fmla="*/ 2775084 w 18288001"/>
              <a:gd name="connsiteY8814" fmla="*/ 537885 h 9710532"/>
              <a:gd name="connsiteX8815" fmla="*/ 2771828 w 18288001"/>
              <a:gd name="connsiteY8815" fmla="*/ 527133 h 9710532"/>
              <a:gd name="connsiteX8816" fmla="*/ 2804086 w 18288001"/>
              <a:gd name="connsiteY8816" fmla="*/ 517367 h 9710532"/>
              <a:gd name="connsiteX8817" fmla="*/ 1723731 w 18288001"/>
              <a:gd name="connsiteY8817" fmla="*/ 515767 h 9710532"/>
              <a:gd name="connsiteX8818" fmla="*/ 1725359 w 18288001"/>
              <a:gd name="connsiteY8818" fmla="*/ 521144 h 9710532"/>
              <a:gd name="connsiteX8819" fmla="*/ 1737739 w 18288001"/>
              <a:gd name="connsiteY8819" fmla="*/ 523264 h 9710532"/>
              <a:gd name="connsiteX8820" fmla="*/ 1748492 w 18288001"/>
              <a:gd name="connsiteY8820" fmla="*/ 520008 h 9710532"/>
              <a:gd name="connsiteX8821" fmla="*/ 1753867 w 18288001"/>
              <a:gd name="connsiteY8821" fmla="*/ 518381 h 9710532"/>
              <a:gd name="connsiteX8822" fmla="*/ 1773253 w 18288001"/>
              <a:gd name="connsiteY8822" fmla="*/ 524251 h 9710532"/>
              <a:gd name="connsiteX8823" fmla="*/ 1716235 w 18288001"/>
              <a:gd name="connsiteY8823" fmla="*/ 529773 h 9710532"/>
              <a:gd name="connsiteX8824" fmla="*/ 1665727 w 18288001"/>
              <a:gd name="connsiteY8824" fmla="*/ 556803 h 9710532"/>
              <a:gd name="connsiteX8825" fmla="*/ 1658230 w 18288001"/>
              <a:gd name="connsiteY8825" fmla="*/ 570808 h 9710532"/>
              <a:gd name="connsiteX8826" fmla="*/ 1654975 w 18288001"/>
              <a:gd name="connsiteY8826" fmla="*/ 560055 h 9710532"/>
              <a:gd name="connsiteX8827" fmla="*/ 1653347 w 18288001"/>
              <a:gd name="connsiteY8827" fmla="*/ 554681 h 9710532"/>
              <a:gd name="connsiteX8828" fmla="*/ 1640969 w 18288001"/>
              <a:gd name="connsiteY8828" fmla="*/ 552558 h 9710532"/>
              <a:gd name="connsiteX8829" fmla="*/ 1637713 w 18288001"/>
              <a:gd name="connsiteY8829" fmla="*/ 541807 h 9710532"/>
              <a:gd name="connsiteX8830" fmla="*/ 1712980 w 18288001"/>
              <a:gd name="connsiteY8830" fmla="*/ 519022 h 9710532"/>
              <a:gd name="connsiteX8831" fmla="*/ 15677790 w 18288001"/>
              <a:gd name="connsiteY8831" fmla="*/ 514903 h 9710532"/>
              <a:gd name="connsiteX8832" fmla="*/ 15690169 w 18288001"/>
              <a:gd name="connsiteY8832" fmla="*/ 517030 h 9710532"/>
              <a:gd name="connsiteX8833" fmla="*/ 15686417 w 18288001"/>
              <a:gd name="connsiteY8833" fmla="*/ 524032 h 9710532"/>
              <a:gd name="connsiteX8834" fmla="*/ 15677790 w 18288001"/>
              <a:gd name="connsiteY8834" fmla="*/ 514903 h 9710532"/>
              <a:gd name="connsiteX8835" fmla="*/ 2697551 w 18288001"/>
              <a:gd name="connsiteY8835" fmla="*/ 514406 h 9710532"/>
              <a:gd name="connsiteX8836" fmla="*/ 2709930 w 18288001"/>
              <a:gd name="connsiteY8836" fmla="*/ 516527 h 9710532"/>
              <a:gd name="connsiteX8837" fmla="*/ 2700806 w 18288001"/>
              <a:gd name="connsiteY8837" fmla="*/ 525160 h 9710532"/>
              <a:gd name="connsiteX8838" fmla="*/ 2690053 w 18288001"/>
              <a:gd name="connsiteY8838" fmla="*/ 528415 h 9710532"/>
              <a:gd name="connsiteX8839" fmla="*/ 6265720 w 18288001"/>
              <a:gd name="connsiteY8839" fmla="*/ 514090 h 9710532"/>
              <a:gd name="connsiteX8840" fmla="*/ 6282981 w 18288001"/>
              <a:gd name="connsiteY8840" fmla="*/ 532339 h 9710532"/>
              <a:gd name="connsiteX8841" fmla="*/ 6279726 w 18288001"/>
              <a:gd name="connsiteY8841" fmla="*/ 521588 h 9710532"/>
              <a:gd name="connsiteX8842" fmla="*/ 3283991 w 18288001"/>
              <a:gd name="connsiteY8842" fmla="*/ 512939 h 9710532"/>
              <a:gd name="connsiteX8843" fmla="*/ 3287248 w 18288001"/>
              <a:gd name="connsiteY8843" fmla="*/ 523693 h 9710532"/>
              <a:gd name="connsiteX8844" fmla="*/ 3276496 w 18288001"/>
              <a:gd name="connsiteY8844" fmla="*/ 526947 h 9710532"/>
              <a:gd name="connsiteX8845" fmla="*/ 15606767 w 18288001"/>
              <a:gd name="connsiteY8845" fmla="*/ 512896 h 9710532"/>
              <a:gd name="connsiteX8846" fmla="*/ 15620770 w 18288001"/>
              <a:gd name="connsiteY8846" fmla="*/ 520400 h 9710532"/>
              <a:gd name="connsiteX8847" fmla="*/ 15615396 w 18288001"/>
              <a:gd name="connsiteY8847" fmla="*/ 522026 h 9710532"/>
              <a:gd name="connsiteX8848" fmla="*/ 15599264 w 18288001"/>
              <a:gd name="connsiteY8848" fmla="*/ 526902 h 9710532"/>
              <a:gd name="connsiteX8849" fmla="*/ 7696393 w 18288001"/>
              <a:gd name="connsiteY8849" fmla="*/ 512694 h 9710532"/>
              <a:gd name="connsiteX8850" fmla="*/ 7710400 w 18288001"/>
              <a:gd name="connsiteY8850" fmla="*/ 520197 h 9710532"/>
              <a:gd name="connsiteX8851" fmla="*/ 7699645 w 18288001"/>
              <a:gd name="connsiteY8851" fmla="*/ 523448 h 9710532"/>
              <a:gd name="connsiteX8852" fmla="*/ 17355343 w 18288001"/>
              <a:gd name="connsiteY8852" fmla="*/ 512514 h 9710532"/>
              <a:gd name="connsiteX8853" fmla="*/ 17369345 w 18288001"/>
              <a:gd name="connsiteY8853" fmla="*/ 520017 h 9710532"/>
              <a:gd name="connsiteX8854" fmla="*/ 17358591 w 18288001"/>
              <a:gd name="connsiteY8854" fmla="*/ 523267 h 9710532"/>
              <a:gd name="connsiteX8855" fmla="*/ 17344585 w 18288001"/>
              <a:gd name="connsiteY8855" fmla="*/ 515764 h 9710532"/>
              <a:gd name="connsiteX8856" fmla="*/ 3829545 w 18288001"/>
              <a:gd name="connsiteY8856" fmla="*/ 512114 h 9710532"/>
              <a:gd name="connsiteX8857" fmla="*/ 3836549 w 18288001"/>
              <a:gd name="connsiteY8857" fmla="*/ 515862 h 9710532"/>
              <a:gd name="connsiteX8858" fmla="*/ 3827424 w 18288001"/>
              <a:gd name="connsiteY8858" fmla="*/ 524492 h 9710532"/>
              <a:gd name="connsiteX8859" fmla="*/ 3824169 w 18288001"/>
              <a:gd name="connsiteY8859" fmla="*/ 513740 h 9710532"/>
              <a:gd name="connsiteX8860" fmla="*/ 3829545 w 18288001"/>
              <a:gd name="connsiteY8860" fmla="*/ 512114 h 9710532"/>
              <a:gd name="connsiteX8861" fmla="*/ 14676606 w 18288001"/>
              <a:gd name="connsiteY8861" fmla="*/ 511262 h 9710532"/>
              <a:gd name="connsiteX8862" fmla="*/ 14671231 w 18288001"/>
              <a:gd name="connsiteY8862" fmla="*/ 512889 h 9710532"/>
              <a:gd name="connsiteX8863" fmla="*/ 14674486 w 18288001"/>
              <a:gd name="connsiteY8863" fmla="*/ 523641 h 9710532"/>
              <a:gd name="connsiteX8864" fmla="*/ 14663733 w 18288001"/>
              <a:gd name="connsiteY8864" fmla="*/ 526896 h 9710532"/>
              <a:gd name="connsiteX8865" fmla="*/ 14622846 w 18288001"/>
              <a:gd name="connsiteY8865" fmla="*/ 527536 h 9710532"/>
              <a:gd name="connsiteX8866" fmla="*/ 14574459 w 18288001"/>
              <a:gd name="connsiteY8866" fmla="*/ 542184 h 9710532"/>
              <a:gd name="connsiteX8867" fmla="*/ 14562080 w 18288001"/>
              <a:gd name="connsiteY8867" fmla="*/ 540062 h 9710532"/>
              <a:gd name="connsiteX8868" fmla="*/ 14545951 w 18288001"/>
              <a:gd name="connsiteY8868" fmla="*/ 544945 h 9710532"/>
              <a:gd name="connsiteX8869" fmla="*/ 14529823 w 18288001"/>
              <a:gd name="connsiteY8869" fmla="*/ 549828 h 9710532"/>
              <a:gd name="connsiteX8870" fmla="*/ 14512066 w 18288001"/>
              <a:gd name="connsiteY8870" fmla="*/ 549335 h 9710532"/>
              <a:gd name="connsiteX8871" fmla="*/ 14490944 w 18288001"/>
              <a:gd name="connsiteY8871" fmla="*/ 545715 h 9710532"/>
              <a:gd name="connsiteX8872" fmla="*/ 14516282 w 18288001"/>
              <a:gd name="connsiteY8872" fmla="*/ 554963 h 9710532"/>
              <a:gd name="connsiteX8873" fmla="*/ 14528662 w 18288001"/>
              <a:gd name="connsiteY8873" fmla="*/ 557091 h 9710532"/>
              <a:gd name="connsiteX8874" fmla="*/ 14561981 w 18288001"/>
              <a:gd name="connsiteY8874" fmla="*/ 558030 h 9710532"/>
              <a:gd name="connsiteX8875" fmla="*/ 14554581 w 18288001"/>
              <a:gd name="connsiteY8875" fmla="*/ 554071 h 9710532"/>
              <a:gd name="connsiteX8876" fmla="*/ 14559957 w 18288001"/>
              <a:gd name="connsiteY8876" fmla="*/ 552442 h 9710532"/>
              <a:gd name="connsiteX8877" fmla="*/ 14602473 w 18288001"/>
              <a:gd name="connsiteY8877" fmla="*/ 557178 h 9710532"/>
              <a:gd name="connsiteX8878" fmla="*/ 14623646 w 18288001"/>
              <a:gd name="connsiteY8878" fmla="*/ 563588 h 9710532"/>
              <a:gd name="connsiteX8879" fmla="*/ 14624442 w 18288001"/>
              <a:gd name="connsiteY8879" fmla="*/ 563349 h 9710532"/>
              <a:gd name="connsiteX8880" fmla="*/ 14635195 w 18288001"/>
              <a:gd name="connsiteY8880" fmla="*/ 560098 h 9710532"/>
              <a:gd name="connsiteX8881" fmla="*/ 14670707 w 18288001"/>
              <a:gd name="connsiteY8881" fmla="*/ 561100 h 9710532"/>
              <a:gd name="connsiteX8882" fmla="*/ 14674963 w 18288001"/>
              <a:gd name="connsiteY8882" fmla="*/ 561219 h 9710532"/>
              <a:gd name="connsiteX8883" fmla="*/ 14673497 w 18288001"/>
              <a:gd name="connsiteY8883" fmla="*/ 559152 h 9710532"/>
              <a:gd name="connsiteX8884" fmla="*/ 14684249 w 18288001"/>
              <a:gd name="connsiteY8884" fmla="*/ 555897 h 9710532"/>
              <a:gd name="connsiteX8885" fmla="*/ 14709009 w 18288001"/>
              <a:gd name="connsiteY8885" fmla="*/ 560141 h 9710532"/>
              <a:gd name="connsiteX8886" fmla="*/ 14776779 w 18288001"/>
              <a:gd name="connsiteY8886" fmla="*/ 551361 h 9710532"/>
              <a:gd name="connsiteX8887" fmla="*/ 14806914 w 18288001"/>
              <a:gd name="connsiteY8887" fmla="*/ 553976 h 9710532"/>
              <a:gd name="connsiteX8888" fmla="*/ 14826297 w 18288001"/>
              <a:gd name="connsiteY8888" fmla="*/ 559846 h 9710532"/>
              <a:gd name="connsiteX8889" fmla="*/ 14815547 w 18288001"/>
              <a:gd name="connsiteY8889" fmla="*/ 563102 h 9710532"/>
              <a:gd name="connsiteX8890" fmla="*/ 14829554 w 18288001"/>
              <a:gd name="connsiteY8890" fmla="*/ 570599 h 9710532"/>
              <a:gd name="connsiteX8891" fmla="*/ 14832026 w 18288001"/>
              <a:gd name="connsiteY8891" fmla="*/ 571021 h 9710532"/>
              <a:gd name="connsiteX8892" fmla="*/ 14848264 w 18288001"/>
              <a:gd name="connsiteY8892" fmla="*/ 566114 h 9710532"/>
              <a:gd name="connsiteX8893" fmla="*/ 14856595 w 18288001"/>
              <a:gd name="connsiteY8893" fmla="*/ 570576 h 9710532"/>
              <a:gd name="connsiteX8894" fmla="*/ 14861810 w 18288001"/>
              <a:gd name="connsiteY8894" fmla="*/ 560834 h 9710532"/>
              <a:gd name="connsiteX8895" fmla="*/ 14872560 w 18288001"/>
              <a:gd name="connsiteY8895" fmla="*/ 557580 h 9710532"/>
              <a:gd name="connsiteX8896" fmla="*/ 14875816 w 18288001"/>
              <a:gd name="connsiteY8896" fmla="*/ 568332 h 9710532"/>
              <a:gd name="connsiteX8897" fmla="*/ 14865066 w 18288001"/>
              <a:gd name="connsiteY8897" fmla="*/ 571586 h 9710532"/>
              <a:gd name="connsiteX8898" fmla="*/ 14860856 w 18288001"/>
              <a:gd name="connsiteY8898" fmla="*/ 572860 h 9710532"/>
              <a:gd name="connsiteX8899" fmla="*/ 14862270 w 18288001"/>
              <a:gd name="connsiteY8899" fmla="*/ 573617 h 9710532"/>
              <a:gd name="connsiteX8900" fmla="*/ 14952710 w 18288001"/>
              <a:gd name="connsiteY8900" fmla="*/ 576171 h 9710532"/>
              <a:gd name="connsiteX8901" fmla="*/ 14957593 w 18288001"/>
              <a:gd name="connsiteY8901" fmla="*/ 567050 h 9710532"/>
              <a:gd name="connsiteX8902" fmla="*/ 14932832 w 18288001"/>
              <a:gd name="connsiteY8902" fmla="*/ 562808 h 9710532"/>
              <a:gd name="connsiteX8903" fmla="*/ 14908074 w 18288001"/>
              <a:gd name="connsiteY8903" fmla="*/ 558567 h 9710532"/>
              <a:gd name="connsiteX8904" fmla="*/ 14929578 w 18288001"/>
              <a:gd name="connsiteY8904" fmla="*/ 552056 h 9710532"/>
              <a:gd name="connsiteX8905" fmla="*/ 14904819 w 18288001"/>
              <a:gd name="connsiteY8905" fmla="*/ 547814 h 9710532"/>
              <a:gd name="connsiteX8906" fmla="*/ 14908074 w 18288001"/>
              <a:gd name="connsiteY8906" fmla="*/ 558567 h 9710532"/>
              <a:gd name="connsiteX8907" fmla="*/ 14898949 w 18288001"/>
              <a:gd name="connsiteY8907" fmla="*/ 567196 h 9710532"/>
              <a:gd name="connsiteX8908" fmla="*/ 14886569 w 18288001"/>
              <a:gd name="connsiteY8908" fmla="*/ 565076 h 9710532"/>
              <a:gd name="connsiteX8909" fmla="*/ 14872560 w 18288001"/>
              <a:gd name="connsiteY8909" fmla="*/ 557580 h 9710532"/>
              <a:gd name="connsiteX8910" fmla="*/ 14847804 w 18288001"/>
              <a:gd name="connsiteY8910" fmla="*/ 553336 h 9710532"/>
              <a:gd name="connsiteX8911" fmla="*/ 14809037 w 18288001"/>
              <a:gd name="connsiteY8911" fmla="*/ 541596 h 9710532"/>
              <a:gd name="connsiteX8912" fmla="*/ 14778899 w 18288001"/>
              <a:gd name="connsiteY8912" fmla="*/ 538982 h 9710532"/>
              <a:gd name="connsiteX8913" fmla="*/ 14724005 w 18288001"/>
              <a:gd name="connsiteY8913" fmla="*/ 532125 h 9710532"/>
              <a:gd name="connsiteX8914" fmla="*/ 14693867 w 18288001"/>
              <a:gd name="connsiteY8914" fmla="*/ 529511 h 9710532"/>
              <a:gd name="connsiteX8915" fmla="*/ 14685236 w 18288001"/>
              <a:gd name="connsiteY8915" fmla="*/ 520385 h 9710532"/>
              <a:gd name="connsiteX8916" fmla="*/ 14676606 w 18288001"/>
              <a:gd name="connsiteY8916" fmla="*/ 511262 h 9710532"/>
              <a:gd name="connsiteX8917" fmla="*/ 8707779 w 18288001"/>
              <a:gd name="connsiteY8917" fmla="*/ 510588 h 9710532"/>
              <a:gd name="connsiteX8918" fmla="*/ 8732538 w 18288001"/>
              <a:gd name="connsiteY8918" fmla="*/ 514830 h 9710532"/>
              <a:gd name="connsiteX8919" fmla="*/ 8686272 w 18288001"/>
              <a:gd name="connsiteY8919" fmla="*/ 517100 h 9710532"/>
              <a:gd name="connsiteX8920" fmla="*/ 8707779 w 18288001"/>
              <a:gd name="connsiteY8920" fmla="*/ 510588 h 9710532"/>
              <a:gd name="connsiteX8921" fmla="*/ 4691452 w 18288001"/>
              <a:gd name="connsiteY8921" fmla="*/ 509419 h 9710532"/>
              <a:gd name="connsiteX8922" fmla="*/ 4726964 w 18288001"/>
              <a:gd name="connsiteY8922" fmla="*/ 510405 h 9710532"/>
              <a:gd name="connsiteX8923" fmla="*/ 4716213 w 18288001"/>
              <a:gd name="connsiteY8923" fmla="*/ 513661 h 9710532"/>
              <a:gd name="connsiteX8924" fmla="*/ 16051164 w 18288001"/>
              <a:gd name="connsiteY8924" fmla="*/ 507676 h 9710532"/>
              <a:gd name="connsiteX8925" fmla="*/ 16054414 w 18288001"/>
              <a:gd name="connsiteY8925" fmla="*/ 518427 h 9710532"/>
              <a:gd name="connsiteX8926" fmla="*/ 16040409 w 18288001"/>
              <a:gd name="connsiteY8926" fmla="*/ 510926 h 9710532"/>
              <a:gd name="connsiteX8927" fmla="*/ 15781075 w 18288001"/>
              <a:gd name="connsiteY8927" fmla="*/ 507157 h 9710532"/>
              <a:gd name="connsiteX8928" fmla="*/ 15784325 w 18288001"/>
              <a:gd name="connsiteY8928" fmla="*/ 517911 h 9710532"/>
              <a:gd name="connsiteX8929" fmla="*/ 15773574 w 18288001"/>
              <a:gd name="connsiteY8929" fmla="*/ 521161 h 9710532"/>
              <a:gd name="connsiteX8930" fmla="*/ 15781075 w 18288001"/>
              <a:gd name="connsiteY8930" fmla="*/ 507157 h 9710532"/>
              <a:gd name="connsiteX8931" fmla="*/ 9246326 w 18288001"/>
              <a:gd name="connsiteY8931" fmla="*/ 506014 h 9710532"/>
              <a:gd name="connsiteX8932" fmla="*/ 9258706 w 18288001"/>
              <a:gd name="connsiteY8932" fmla="*/ 508136 h 9710532"/>
              <a:gd name="connsiteX8933" fmla="*/ 9250235 w 18288001"/>
              <a:gd name="connsiteY8933" fmla="*/ 509232 h 9710532"/>
              <a:gd name="connsiteX8934" fmla="*/ 9246326 w 18288001"/>
              <a:gd name="connsiteY8934" fmla="*/ 506014 h 9710532"/>
              <a:gd name="connsiteX8935" fmla="*/ 7133511 w 18288001"/>
              <a:gd name="connsiteY8935" fmla="*/ 505917 h 9710532"/>
              <a:gd name="connsiteX8936" fmla="*/ 7127076 w 18288001"/>
              <a:gd name="connsiteY8936" fmla="*/ 513735 h 9710532"/>
              <a:gd name="connsiteX8937" fmla="*/ 7122758 w 18288001"/>
              <a:gd name="connsiteY8937" fmla="*/ 509173 h 9710532"/>
              <a:gd name="connsiteX8938" fmla="*/ 2823964 w 18288001"/>
              <a:gd name="connsiteY8938" fmla="*/ 505482 h 9710532"/>
              <a:gd name="connsiteX8939" fmla="*/ 2836343 w 18288001"/>
              <a:gd name="connsiteY8939" fmla="*/ 507603 h 9710532"/>
              <a:gd name="connsiteX8940" fmla="*/ 2854667 w 18288001"/>
              <a:gd name="connsiteY8940" fmla="*/ 519662 h 9710532"/>
              <a:gd name="connsiteX8941" fmla="*/ 2853074 w 18288001"/>
              <a:gd name="connsiteY8941" fmla="*/ 520559 h 9710532"/>
              <a:gd name="connsiteX8942" fmla="*/ 2859269 w 18288001"/>
              <a:gd name="connsiteY8942" fmla="*/ 518682 h 9710532"/>
              <a:gd name="connsiteX8943" fmla="*/ 2862524 w 18288001"/>
              <a:gd name="connsiteY8943" fmla="*/ 529434 h 9710532"/>
              <a:gd name="connsiteX8944" fmla="*/ 2851771 w 18288001"/>
              <a:gd name="connsiteY8944" fmla="*/ 532690 h 9710532"/>
              <a:gd name="connsiteX8945" fmla="*/ 2848823 w 18288001"/>
              <a:gd name="connsiteY8945" fmla="*/ 522950 h 9710532"/>
              <a:gd name="connsiteX8946" fmla="*/ 2832101 w 18288001"/>
              <a:gd name="connsiteY8946" fmla="*/ 532362 h 9710532"/>
              <a:gd name="connsiteX8947" fmla="*/ 2814839 w 18288001"/>
              <a:gd name="connsiteY8947" fmla="*/ 514112 h 9710532"/>
              <a:gd name="connsiteX8948" fmla="*/ 2823964 w 18288001"/>
              <a:gd name="connsiteY8948" fmla="*/ 505482 h 9710532"/>
              <a:gd name="connsiteX8949" fmla="*/ 5054068 w 18288001"/>
              <a:gd name="connsiteY8949" fmla="*/ 505284 h 9710532"/>
              <a:gd name="connsiteX8950" fmla="*/ 5032565 w 18288001"/>
              <a:gd name="connsiteY8950" fmla="*/ 511795 h 9710532"/>
              <a:gd name="connsiteX8951" fmla="*/ 5048199 w 18288001"/>
              <a:gd name="connsiteY8951" fmla="*/ 524668 h 9710532"/>
              <a:gd name="connsiteX8952" fmla="*/ 5056670 w 18288001"/>
              <a:gd name="connsiteY8952" fmla="*/ 523571 h 9710532"/>
              <a:gd name="connsiteX8953" fmla="*/ 5057324 w 18288001"/>
              <a:gd name="connsiteY8953" fmla="*/ 516036 h 9710532"/>
              <a:gd name="connsiteX8954" fmla="*/ 5054068 w 18288001"/>
              <a:gd name="connsiteY8954" fmla="*/ 505284 h 9710532"/>
              <a:gd name="connsiteX8955" fmla="*/ 4484570 w 18288001"/>
              <a:gd name="connsiteY8955" fmla="*/ 504556 h 9710532"/>
              <a:gd name="connsiteX8956" fmla="*/ 4492387 w 18288001"/>
              <a:gd name="connsiteY8956" fmla="*/ 510994 h 9710532"/>
              <a:gd name="connsiteX8957" fmla="*/ 4470883 w 18288001"/>
              <a:gd name="connsiteY8957" fmla="*/ 517503 h 9710532"/>
              <a:gd name="connsiteX8958" fmla="*/ 4467627 w 18288001"/>
              <a:gd name="connsiteY8958" fmla="*/ 506750 h 9710532"/>
              <a:gd name="connsiteX8959" fmla="*/ 4484570 w 18288001"/>
              <a:gd name="connsiteY8959" fmla="*/ 504556 h 9710532"/>
              <a:gd name="connsiteX8960" fmla="*/ 12420927 w 18288001"/>
              <a:gd name="connsiteY8960" fmla="*/ 504529 h 9710532"/>
              <a:gd name="connsiteX8961" fmla="*/ 12403985 w 18288001"/>
              <a:gd name="connsiteY8961" fmla="*/ 506724 h 9710532"/>
              <a:gd name="connsiteX8962" fmla="*/ 12396487 w 18288001"/>
              <a:gd name="connsiteY8962" fmla="*/ 520731 h 9710532"/>
              <a:gd name="connsiteX8963" fmla="*/ 12385735 w 18288001"/>
              <a:gd name="connsiteY8963" fmla="*/ 523985 h 9710532"/>
              <a:gd name="connsiteX8964" fmla="*/ 12369607 w 18288001"/>
              <a:gd name="connsiteY8964" fmla="*/ 528868 h 9710532"/>
              <a:gd name="connsiteX8965" fmla="*/ 12356734 w 18288001"/>
              <a:gd name="connsiteY8965" fmla="*/ 544502 h 9710532"/>
              <a:gd name="connsiteX8966" fmla="*/ 12342726 w 18288001"/>
              <a:gd name="connsiteY8966" fmla="*/ 537005 h 9710532"/>
              <a:gd name="connsiteX8967" fmla="*/ 12353479 w 18288001"/>
              <a:gd name="connsiteY8967" fmla="*/ 533750 h 9710532"/>
              <a:gd name="connsiteX8968" fmla="*/ 12350224 w 18288001"/>
              <a:gd name="connsiteY8968" fmla="*/ 522999 h 9710532"/>
              <a:gd name="connsiteX8969" fmla="*/ 12328719 w 18288001"/>
              <a:gd name="connsiteY8969" fmla="*/ 529509 h 9710532"/>
              <a:gd name="connsiteX8970" fmla="*/ 12317968 w 18288001"/>
              <a:gd name="connsiteY8970" fmla="*/ 532764 h 9710532"/>
              <a:gd name="connsiteX8971" fmla="*/ 12293207 w 18288001"/>
              <a:gd name="connsiteY8971" fmla="*/ 528520 h 9710532"/>
              <a:gd name="connsiteX8972" fmla="*/ 12271702 w 18288001"/>
              <a:gd name="connsiteY8972" fmla="*/ 535031 h 9710532"/>
              <a:gd name="connsiteX8973" fmla="*/ 12260950 w 18288001"/>
              <a:gd name="connsiteY8973" fmla="*/ 538286 h 9710532"/>
              <a:gd name="connsiteX8974" fmla="*/ 12255574 w 18288001"/>
              <a:gd name="connsiteY8974" fmla="*/ 539914 h 9710532"/>
              <a:gd name="connsiteX8975" fmla="*/ 12239447 w 18288001"/>
              <a:gd name="connsiteY8975" fmla="*/ 544796 h 9710532"/>
              <a:gd name="connsiteX8976" fmla="*/ 12227065 w 18288001"/>
              <a:gd name="connsiteY8976" fmla="*/ 542675 h 9710532"/>
              <a:gd name="connsiteX8977" fmla="*/ 12230814 w 18288001"/>
              <a:gd name="connsiteY8977" fmla="*/ 535672 h 9710532"/>
              <a:gd name="connsiteX8978" fmla="*/ 12246943 w 18288001"/>
              <a:gd name="connsiteY8978" fmla="*/ 530789 h 9710532"/>
              <a:gd name="connsiteX8979" fmla="*/ 12232936 w 18288001"/>
              <a:gd name="connsiteY8979" fmla="*/ 523291 h 9710532"/>
              <a:gd name="connsiteX8980" fmla="*/ 12185043 w 18288001"/>
              <a:gd name="connsiteY8980" fmla="*/ 520183 h 9710532"/>
              <a:gd name="connsiteX8981" fmla="*/ 12149532 w 18288001"/>
              <a:gd name="connsiteY8981" fmla="*/ 519197 h 9710532"/>
              <a:gd name="connsiteX8982" fmla="*/ 12097891 w 18288001"/>
              <a:gd name="connsiteY8982" fmla="*/ 523090 h 9710532"/>
              <a:gd name="connsiteX8983" fmla="*/ 12058631 w 18288001"/>
              <a:gd name="connsiteY8983" fmla="*/ 529109 h 9710532"/>
              <a:gd name="connsiteX8984" fmla="*/ 11960726 w 18288001"/>
              <a:gd name="connsiteY8984" fmla="*/ 535271 h 9710532"/>
              <a:gd name="connsiteX8985" fmla="*/ 11895078 w 18288001"/>
              <a:gd name="connsiteY8985" fmla="*/ 531669 h 9710532"/>
              <a:gd name="connsiteX8986" fmla="*/ 11859566 w 18288001"/>
              <a:gd name="connsiteY8986" fmla="*/ 530682 h 9710532"/>
              <a:gd name="connsiteX8987" fmla="*/ 11824054 w 18288001"/>
              <a:gd name="connsiteY8987" fmla="*/ 529694 h 9710532"/>
              <a:gd name="connsiteX8988" fmla="*/ 11767037 w 18288001"/>
              <a:gd name="connsiteY8988" fmla="*/ 535217 h 9710532"/>
              <a:gd name="connsiteX8989" fmla="*/ 11753029 w 18288001"/>
              <a:gd name="connsiteY8989" fmla="*/ 527719 h 9710532"/>
              <a:gd name="connsiteX8990" fmla="*/ 11696013 w 18288001"/>
              <a:gd name="connsiteY8990" fmla="*/ 533244 h 9710532"/>
              <a:gd name="connsiteX8991" fmla="*/ 11667505 w 18288001"/>
              <a:gd name="connsiteY8991" fmla="*/ 536005 h 9710532"/>
              <a:gd name="connsiteX8992" fmla="*/ 11649748 w 18288001"/>
              <a:gd name="connsiteY8992" fmla="*/ 535511 h 9710532"/>
              <a:gd name="connsiteX8993" fmla="*/ 11624989 w 18288001"/>
              <a:gd name="connsiteY8993" fmla="*/ 531269 h 9710532"/>
              <a:gd name="connsiteX8994" fmla="*/ 11600230 w 18288001"/>
              <a:gd name="connsiteY8994" fmla="*/ 527026 h 9710532"/>
              <a:gd name="connsiteX8995" fmla="*/ 11564027 w 18288001"/>
              <a:gd name="connsiteY8995" fmla="*/ 542283 h 9710532"/>
              <a:gd name="connsiteX8996" fmla="*/ 11579196 w 18288001"/>
              <a:gd name="connsiteY8996" fmla="*/ 544888 h 9710532"/>
              <a:gd name="connsiteX8997" fmla="*/ 11589951 w 18288001"/>
              <a:gd name="connsiteY8997" fmla="*/ 541637 h 9710532"/>
              <a:gd name="connsiteX8998" fmla="*/ 11586201 w 18288001"/>
              <a:gd name="connsiteY8998" fmla="*/ 548640 h 9710532"/>
              <a:gd name="connsiteX8999" fmla="*/ 11593199 w 18288001"/>
              <a:gd name="connsiteY8999" fmla="*/ 552392 h 9710532"/>
              <a:gd name="connsiteX9000" fmla="*/ 11603954 w 18288001"/>
              <a:gd name="connsiteY9000" fmla="*/ 549143 h 9710532"/>
              <a:gd name="connsiteX9001" fmla="*/ 11610956 w 18288001"/>
              <a:gd name="connsiteY9001" fmla="*/ 552893 h 9710532"/>
              <a:gd name="connsiteX9002" fmla="*/ 11623334 w 18288001"/>
              <a:gd name="connsiteY9002" fmla="*/ 555020 h 9710532"/>
              <a:gd name="connsiteX9003" fmla="*/ 11639467 w 18288001"/>
              <a:gd name="connsiteY9003" fmla="*/ 550144 h 9710532"/>
              <a:gd name="connsiteX9004" fmla="*/ 11651845 w 18288001"/>
              <a:gd name="connsiteY9004" fmla="*/ 552271 h 9710532"/>
              <a:gd name="connsiteX9005" fmla="*/ 11664224 w 18288001"/>
              <a:gd name="connsiteY9005" fmla="*/ 554396 h 9710532"/>
              <a:gd name="connsiteX9006" fmla="*/ 11685731 w 18288001"/>
              <a:gd name="connsiteY9006" fmla="*/ 547896 h 9710532"/>
              <a:gd name="connsiteX9007" fmla="*/ 11713740 w 18288001"/>
              <a:gd name="connsiteY9007" fmla="*/ 562904 h 9710532"/>
              <a:gd name="connsiteX9008" fmla="*/ 11716212 w 18288001"/>
              <a:gd name="connsiteY9008" fmla="*/ 571085 h 9710532"/>
              <a:gd name="connsiteX9009" fmla="*/ 11722923 w 18288001"/>
              <a:gd name="connsiteY9009" fmla="*/ 574677 h 9710532"/>
              <a:gd name="connsiteX9010" fmla="*/ 11760317 w 18288001"/>
              <a:gd name="connsiteY9010" fmla="*/ 581101 h 9710532"/>
              <a:gd name="connsiteX9011" fmla="*/ 11784763 w 18288001"/>
              <a:gd name="connsiteY9011" fmla="*/ 564909 h 9710532"/>
              <a:gd name="connsiteX9012" fmla="*/ 11791766 w 18288001"/>
              <a:gd name="connsiteY9012" fmla="*/ 568661 h 9710532"/>
              <a:gd name="connsiteX9013" fmla="*/ 11798766 w 18288001"/>
              <a:gd name="connsiteY9013" fmla="*/ 572413 h 9710532"/>
              <a:gd name="connsiteX9014" fmla="*/ 11834280 w 18288001"/>
              <a:gd name="connsiteY9014" fmla="*/ 573414 h 9710532"/>
              <a:gd name="connsiteX9015" fmla="*/ 11859298 w 18288001"/>
              <a:gd name="connsiteY9015" fmla="*/ 577714 h 9710532"/>
              <a:gd name="connsiteX9016" fmla="*/ 11861833 w 18288001"/>
              <a:gd name="connsiteY9016" fmla="*/ 576945 h 9710532"/>
              <a:gd name="connsiteX9017" fmla="*/ 11865142 w 18288001"/>
              <a:gd name="connsiteY9017" fmla="*/ 578717 h 9710532"/>
              <a:gd name="connsiteX9018" fmla="*/ 11871415 w 18288001"/>
              <a:gd name="connsiteY9018" fmla="*/ 579795 h 9710532"/>
              <a:gd name="connsiteX9019" fmla="*/ 11874739 w 18288001"/>
              <a:gd name="connsiteY9019" fmla="*/ 580803 h 9710532"/>
              <a:gd name="connsiteX9020" fmla="*/ 11872586 w 18288001"/>
              <a:gd name="connsiteY9020" fmla="*/ 573690 h 9710532"/>
              <a:gd name="connsiteX9021" fmla="*/ 11869332 w 18288001"/>
              <a:gd name="connsiteY9021" fmla="*/ 562939 h 9710532"/>
              <a:gd name="connsiteX9022" fmla="*/ 11904842 w 18288001"/>
              <a:gd name="connsiteY9022" fmla="*/ 563925 h 9710532"/>
              <a:gd name="connsiteX9023" fmla="*/ 11945145 w 18288001"/>
              <a:gd name="connsiteY9023" fmla="*/ 568415 h 9710532"/>
              <a:gd name="connsiteX9024" fmla="*/ 11983828 w 18288001"/>
              <a:gd name="connsiteY9024" fmla="*/ 563420 h 9710532"/>
              <a:gd name="connsiteX9025" fmla="*/ 12019534 w 18288001"/>
              <a:gd name="connsiteY9025" fmla="*/ 569556 h 9710532"/>
              <a:gd name="connsiteX9026" fmla="*/ 12023758 w 18288001"/>
              <a:gd name="connsiteY9026" fmla="*/ 569008 h 9710532"/>
              <a:gd name="connsiteX9027" fmla="*/ 12046891 w 18288001"/>
              <a:gd name="connsiteY9027" fmla="*/ 567875 h 9710532"/>
              <a:gd name="connsiteX9028" fmla="*/ 12068396 w 18288001"/>
              <a:gd name="connsiteY9028" fmla="*/ 561364 h 9710532"/>
              <a:gd name="connsiteX9029" fmla="*/ 12113969 w 18288001"/>
              <a:gd name="connsiteY9029" fmla="*/ 565319 h 9710532"/>
              <a:gd name="connsiteX9030" fmla="*/ 12131267 w 18288001"/>
              <a:gd name="connsiteY9030" fmla="*/ 565807 h 9710532"/>
              <a:gd name="connsiteX9031" fmla="*/ 12139420 w 18288001"/>
              <a:gd name="connsiteY9031" fmla="*/ 563340 h 9710532"/>
              <a:gd name="connsiteX9032" fmla="*/ 12140244 w 18288001"/>
              <a:gd name="connsiteY9032" fmla="*/ 566060 h 9710532"/>
              <a:gd name="connsiteX9033" fmla="*/ 12149007 w 18288001"/>
              <a:gd name="connsiteY9033" fmla="*/ 566309 h 9710532"/>
              <a:gd name="connsiteX9034" fmla="*/ 12182891 w 18288001"/>
              <a:gd name="connsiteY9034" fmla="*/ 561935 h 9710532"/>
              <a:gd name="connsiteX9035" fmla="*/ 12187964 w 18288001"/>
              <a:gd name="connsiteY9035" fmla="*/ 561858 h 9710532"/>
              <a:gd name="connsiteX9036" fmla="*/ 12252638 w 18288001"/>
              <a:gd name="connsiteY9036" fmla="*/ 549604 h 9710532"/>
              <a:gd name="connsiteX9037" fmla="*/ 12280691 w 18288001"/>
              <a:gd name="connsiteY9037" fmla="*/ 553241 h 9710532"/>
              <a:gd name="connsiteX9038" fmla="*/ 12296931 w 18288001"/>
              <a:gd name="connsiteY9038" fmla="*/ 550939 h 9710532"/>
              <a:gd name="connsiteX9039" fmla="*/ 12344821 w 18288001"/>
              <a:gd name="connsiteY9039" fmla="*/ 554067 h 9710532"/>
              <a:gd name="connsiteX9040" fmla="*/ 12378709 w 18288001"/>
              <a:gd name="connsiteY9040" fmla="*/ 549695 h 9710532"/>
              <a:gd name="connsiteX9041" fmla="*/ 12400216 w 18288001"/>
              <a:gd name="connsiteY9041" fmla="*/ 543193 h 9710532"/>
              <a:gd name="connsiteX9042" fmla="*/ 12446481 w 18288001"/>
              <a:gd name="connsiteY9042" fmla="*/ 540944 h 9710532"/>
              <a:gd name="connsiteX9043" fmla="*/ 12481992 w 18288001"/>
              <a:gd name="connsiteY9043" fmla="*/ 541949 h 9710532"/>
              <a:gd name="connsiteX9044" fmla="*/ 12515878 w 18288001"/>
              <a:gd name="connsiteY9044" fmla="*/ 537574 h 9710532"/>
              <a:gd name="connsiteX9045" fmla="*/ 12521903 w 18288001"/>
              <a:gd name="connsiteY9045" fmla="*/ 537122 h 9710532"/>
              <a:gd name="connsiteX9046" fmla="*/ 12506279 w 18288001"/>
              <a:gd name="connsiteY9046" fmla="*/ 534444 h 9710532"/>
              <a:gd name="connsiteX9047" fmla="*/ 12503024 w 18288001"/>
              <a:gd name="connsiteY9047" fmla="*/ 523691 h 9710532"/>
              <a:gd name="connsiteX9048" fmla="*/ 12492271 w 18288001"/>
              <a:gd name="connsiteY9048" fmla="*/ 526946 h 9710532"/>
              <a:gd name="connsiteX9049" fmla="*/ 12490152 w 18288001"/>
              <a:gd name="connsiteY9049" fmla="*/ 539327 h 9710532"/>
              <a:gd name="connsiteX9050" fmla="*/ 12486895 w 18288001"/>
              <a:gd name="connsiteY9050" fmla="*/ 528574 h 9710532"/>
              <a:gd name="connsiteX9051" fmla="*/ 12478264 w 18288001"/>
              <a:gd name="connsiteY9051" fmla="*/ 519451 h 9710532"/>
              <a:gd name="connsiteX9052" fmla="*/ 12456761 w 18288001"/>
              <a:gd name="connsiteY9052" fmla="*/ 525959 h 9710532"/>
              <a:gd name="connsiteX9053" fmla="*/ 12453506 w 18288001"/>
              <a:gd name="connsiteY9053" fmla="*/ 515207 h 9710532"/>
              <a:gd name="connsiteX9054" fmla="*/ 12428745 w 18288001"/>
              <a:gd name="connsiteY9054" fmla="*/ 510965 h 9710532"/>
              <a:gd name="connsiteX9055" fmla="*/ 12420927 w 18288001"/>
              <a:gd name="connsiteY9055" fmla="*/ 504529 h 9710532"/>
              <a:gd name="connsiteX9056" fmla="*/ 16082363 w 18288001"/>
              <a:gd name="connsiteY9056" fmla="*/ 504113 h 9710532"/>
              <a:gd name="connsiteX9057" fmla="*/ 16086675 w 18288001"/>
              <a:gd name="connsiteY9057" fmla="*/ 508676 h 9710532"/>
              <a:gd name="connsiteX9058" fmla="*/ 16075922 w 18288001"/>
              <a:gd name="connsiteY9058" fmla="*/ 511928 h 9710532"/>
              <a:gd name="connsiteX9059" fmla="*/ 16082363 w 18288001"/>
              <a:gd name="connsiteY9059" fmla="*/ 504113 h 9710532"/>
              <a:gd name="connsiteX9060" fmla="*/ 5523222 w 18288001"/>
              <a:gd name="connsiteY9060" fmla="*/ 504109 h 9710532"/>
              <a:gd name="connsiteX9061" fmla="*/ 5508541 w 18288001"/>
              <a:gd name="connsiteY9061" fmla="*/ 513843 h 9710532"/>
              <a:gd name="connsiteX9062" fmla="*/ 5523015 w 18288001"/>
              <a:gd name="connsiteY9062" fmla="*/ 516323 h 9710532"/>
              <a:gd name="connsiteX9063" fmla="*/ 5537023 w 18288001"/>
              <a:gd name="connsiteY9063" fmla="*/ 523819 h 9710532"/>
              <a:gd name="connsiteX9064" fmla="*/ 5561783 w 18288001"/>
              <a:gd name="connsiteY9064" fmla="*/ 528063 h 9710532"/>
              <a:gd name="connsiteX9065" fmla="*/ 5627924 w 18288001"/>
              <a:gd name="connsiteY9065" fmla="*/ 513907 h 9710532"/>
              <a:gd name="connsiteX9066" fmla="*/ 5629551 w 18288001"/>
              <a:gd name="connsiteY9066" fmla="*/ 519285 h 9710532"/>
              <a:gd name="connsiteX9067" fmla="*/ 5620427 w 18288001"/>
              <a:gd name="connsiteY9067" fmla="*/ 527916 h 9710532"/>
              <a:gd name="connsiteX9068" fmla="*/ 5634434 w 18288001"/>
              <a:gd name="connsiteY9068" fmla="*/ 535413 h 9710532"/>
              <a:gd name="connsiteX9069" fmla="*/ 5602177 w 18288001"/>
              <a:gd name="connsiteY9069" fmla="*/ 545179 h 9710532"/>
              <a:gd name="connsiteX9070" fmla="*/ 5577418 w 18288001"/>
              <a:gd name="connsiteY9070" fmla="*/ 540936 h 9710532"/>
              <a:gd name="connsiteX9071" fmla="*/ 5559660 w 18288001"/>
              <a:gd name="connsiteY9071" fmla="*/ 540443 h 9710532"/>
              <a:gd name="connsiteX9072" fmla="*/ 5547281 w 18288001"/>
              <a:gd name="connsiteY9072" fmla="*/ 538321 h 9710532"/>
              <a:gd name="connsiteX9073" fmla="*/ 5536529 w 18288001"/>
              <a:gd name="connsiteY9073" fmla="*/ 541575 h 9710532"/>
              <a:gd name="connsiteX9074" fmla="*/ 5521443 w 18288001"/>
              <a:gd name="connsiteY9074" fmla="*/ 537009 h 9710532"/>
              <a:gd name="connsiteX9075" fmla="*/ 5522235 w 18288001"/>
              <a:gd name="connsiteY9075" fmla="*/ 539623 h 9710532"/>
              <a:gd name="connsiteX9076" fmla="*/ 5516088 w 18288001"/>
              <a:gd name="connsiteY9076" fmla="*/ 541484 h 9710532"/>
              <a:gd name="connsiteX9077" fmla="*/ 5540281 w 18288001"/>
              <a:gd name="connsiteY9077" fmla="*/ 543359 h 9710532"/>
              <a:gd name="connsiteX9078" fmla="*/ 5536250 w 18288001"/>
              <a:gd name="connsiteY9078" fmla="*/ 544578 h 9710532"/>
              <a:gd name="connsiteX9079" fmla="*/ 5518775 w 18288001"/>
              <a:gd name="connsiteY9079" fmla="*/ 549860 h 9710532"/>
              <a:gd name="connsiteX9080" fmla="*/ 5510877 w 18288001"/>
              <a:gd name="connsiteY9080" fmla="*/ 552246 h 9710532"/>
              <a:gd name="connsiteX9081" fmla="*/ 5532494 w 18288001"/>
              <a:gd name="connsiteY9081" fmla="*/ 554124 h 9710532"/>
              <a:gd name="connsiteX9082" fmla="*/ 5571755 w 18288001"/>
              <a:gd name="connsiteY9082" fmla="*/ 548105 h 9710532"/>
              <a:gd name="connsiteX9083" fmla="*/ 5600262 w 18288001"/>
              <a:gd name="connsiteY9083" fmla="*/ 545345 h 9710532"/>
              <a:gd name="connsiteX9084" fmla="*/ 5632027 w 18288001"/>
              <a:gd name="connsiteY9084" fmla="*/ 553335 h 9710532"/>
              <a:gd name="connsiteX9085" fmla="*/ 5532000 w 18288001"/>
              <a:gd name="connsiteY9085" fmla="*/ 571879 h 9710532"/>
              <a:gd name="connsiteX9086" fmla="*/ 5493233 w 18288001"/>
              <a:gd name="connsiteY9086" fmla="*/ 560140 h 9710532"/>
              <a:gd name="connsiteX9087" fmla="*/ 5497209 w 18288001"/>
              <a:gd name="connsiteY9087" fmla="*/ 556378 h 9710532"/>
              <a:gd name="connsiteX9088" fmla="*/ 5475761 w 18288001"/>
              <a:gd name="connsiteY9088" fmla="*/ 562861 h 9710532"/>
              <a:gd name="connsiteX9089" fmla="*/ 5468757 w 18288001"/>
              <a:gd name="connsiteY9089" fmla="*/ 559108 h 9710532"/>
              <a:gd name="connsiteX9090" fmla="*/ 5457023 w 18288001"/>
              <a:gd name="connsiteY9090" fmla="*/ 558778 h 9710532"/>
              <a:gd name="connsiteX9091" fmla="*/ 5471729 w 18288001"/>
              <a:gd name="connsiteY9091" fmla="*/ 566650 h 9710532"/>
              <a:gd name="connsiteX9092" fmla="*/ 5443220 w 18288001"/>
              <a:gd name="connsiteY9092" fmla="*/ 569411 h 9710532"/>
              <a:gd name="connsiteX9093" fmla="*/ 5414335 w 18288001"/>
              <a:gd name="connsiteY9093" fmla="*/ 562143 h 9710532"/>
              <a:gd name="connsiteX9094" fmla="*/ 5393981 w 18288001"/>
              <a:gd name="connsiteY9094" fmla="*/ 564106 h 9710532"/>
              <a:gd name="connsiteX9095" fmla="*/ 5373021 w 18288001"/>
              <a:gd name="connsiteY9095" fmla="*/ 566812 h 9710532"/>
              <a:gd name="connsiteX9096" fmla="*/ 5379200 w 18288001"/>
              <a:gd name="connsiteY9096" fmla="*/ 571184 h 9710532"/>
              <a:gd name="connsiteX9097" fmla="*/ 5382455 w 18288001"/>
              <a:gd name="connsiteY9097" fmla="*/ 581939 h 9710532"/>
              <a:gd name="connsiteX9098" fmla="*/ 5391088 w 18288001"/>
              <a:gd name="connsiteY9098" fmla="*/ 591062 h 9710532"/>
              <a:gd name="connsiteX9099" fmla="*/ 5407215 w 18288001"/>
              <a:gd name="connsiteY9099" fmla="*/ 586180 h 9710532"/>
              <a:gd name="connsiteX9100" fmla="*/ 5426599 w 18288001"/>
              <a:gd name="connsiteY9100" fmla="*/ 592048 h 9710532"/>
              <a:gd name="connsiteX9101" fmla="*/ 5478238 w 18288001"/>
              <a:gd name="connsiteY9101" fmla="*/ 588155 h 9710532"/>
              <a:gd name="connsiteX9102" fmla="*/ 5524502 w 18288001"/>
              <a:gd name="connsiteY9102" fmla="*/ 585887 h 9710532"/>
              <a:gd name="connsiteX9103" fmla="*/ 5517004 w 18288001"/>
              <a:gd name="connsiteY9103" fmla="*/ 599894 h 9710532"/>
              <a:gd name="connsiteX9104" fmla="*/ 5483121 w 18288001"/>
              <a:gd name="connsiteY9104" fmla="*/ 604283 h 9710532"/>
              <a:gd name="connsiteX9105" fmla="*/ 5471968 w 18288001"/>
              <a:gd name="connsiteY9105" fmla="*/ 610952 h 9710532"/>
              <a:gd name="connsiteX9106" fmla="*/ 5472632 w 18288001"/>
              <a:gd name="connsiteY9106" fmla="*/ 610752 h 9710532"/>
              <a:gd name="connsiteX9107" fmla="*/ 5485008 w 18288001"/>
              <a:gd name="connsiteY9107" fmla="*/ 612878 h 9710532"/>
              <a:gd name="connsiteX9108" fmla="*/ 5492012 w 18288001"/>
              <a:gd name="connsiteY9108" fmla="*/ 616630 h 9710532"/>
              <a:gd name="connsiteX9109" fmla="*/ 5531276 w 18288001"/>
              <a:gd name="connsiteY9109" fmla="*/ 610631 h 9710532"/>
              <a:gd name="connsiteX9110" fmla="*/ 5532018 w 18288001"/>
              <a:gd name="connsiteY9110" fmla="*/ 610713 h 9710532"/>
              <a:gd name="connsiteX9111" fmla="*/ 5527757 w 18288001"/>
              <a:gd name="connsiteY9111" fmla="*/ 596638 h 9710532"/>
              <a:gd name="connsiteX9112" fmla="*/ 5538511 w 18288001"/>
              <a:gd name="connsiteY9112" fmla="*/ 593384 h 9710532"/>
              <a:gd name="connsiteX9113" fmla="*/ 5541766 w 18288001"/>
              <a:gd name="connsiteY9113" fmla="*/ 604136 h 9710532"/>
              <a:gd name="connsiteX9114" fmla="*/ 5555772 w 18288001"/>
              <a:gd name="connsiteY9114" fmla="*/ 611633 h 9710532"/>
              <a:gd name="connsiteX9115" fmla="*/ 5563270 w 18288001"/>
              <a:gd name="connsiteY9115" fmla="*/ 597625 h 9710532"/>
              <a:gd name="connsiteX9116" fmla="*/ 5581520 w 18288001"/>
              <a:gd name="connsiteY9116" fmla="*/ 580364 h 9710532"/>
              <a:gd name="connsiteX9117" fmla="*/ 5592272 w 18288001"/>
              <a:gd name="connsiteY9117" fmla="*/ 577110 h 9710532"/>
              <a:gd name="connsiteX9118" fmla="*/ 5604652 w 18288001"/>
              <a:gd name="connsiteY9118" fmla="*/ 579229 h 9710532"/>
              <a:gd name="connsiteX9119" fmla="*/ 5627783 w 18288001"/>
              <a:gd name="connsiteY9119" fmla="*/ 578096 h 9710532"/>
              <a:gd name="connsiteX9120" fmla="*/ 5663294 w 18288001"/>
              <a:gd name="connsiteY9120" fmla="*/ 579081 h 9710532"/>
              <a:gd name="connsiteX9121" fmla="*/ 5698809 w 18288001"/>
              <a:gd name="connsiteY9121" fmla="*/ 580071 h 9710532"/>
              <a:gd name="connsiteX9122" fmla="*/ 5709560 w 18288001"/>
              <a:gd name="connsiteY9122" fmla="*/ 576815 h 9710532"/>
              <a:gd name="connsiteX9123" fmla="*/ 5734319 w 18288001"/>
              <a:gd name="connsiteY9123" fmla="*/ 581057 h 9710532"/>
              <a:gd name="connsiteX9124" fmla="*/ 5762829 w 18288001"/>
              <a:gd name="connsiteY9124" fmla="*/ 578296 h 9710532"/>
              <a:gd name="connsiteX9125" fmla="*/ 5802087 w 18288001"/>
              <a:gd name="connsiteY9125" fmla="*/ 572280 h 9710532"/>
              <a:gd name="connsiteX9126" fmla="*/ 5812842 w 18288001"/>
              <a:gd name="connsiteY9126" fmla="*/ 569024 h 9710532"/>
              <a:gd name="connsiteX9127" fmla="*/ 5826848 w 18288001"/>
              <a:gd name="connsiteY9127" fmla="*/ 576522 h 9710532"/>
              <a:gd name="connsiteX9128" fmla="*/ 5842921 w 18288001"/>
              <a:gd name="connsiteY9128" fmla="*/ 561318 h 9710532"/>
              <a:gd name="connsiteX9129" fmla="*/ 5838378 w 18288001"/>
              <a:gd name="connsiteY9129" fmla="*/ 558884 h 9710532"/>
              <a:gd name="connsiteX9130" fmla="*/ 5849133 w 18288001"/>
              <a:gd name="connsiteY9130" fmla="*/ 555635 h 9710532"/>
              <a:gd name="connsiteX9131" fmla="*/ 5855183 w 18288001"/>
              <a:gd name="connsiteY9131" fmla="*/ 553805 h 9710532"/>
              <a:gd name="connsiteX9132" fmla="*/ 5852594 w 18288001"/>
              <a:gd name="connsiteY9132" fmla="*/ 545250 h 9710532"/>
              <a:gd name="connsiteX9133" fmla="*/ 5856839 w 18288001"/>
              <a:gd name="connsiteY9133" fmla="*/ 537322 h 9710532"/>
              <a:gd name="connsiteX9134" fmla="*/ 5851254 w 18288001"/>
              <a:gd name="connsiteY9134" fmla="*/ 534333 h 9710532"/>
              <a:gd name="connsiteX9135" fmla="*/ 5822746 w 18288001"/>
              <a:gd name="connsiteY9135" fmla="*/ 537094 h 9710532"/>
              <a:gd name="connsiteX9136" fmla="*/ 5820100 w 18288001"/>
              <a:gd name="connsiteY9136" fmla="*/ 537135 h 9710532"/>
              <a:gd name="connsiteX9137" fmla="*/ 5820833 w 18288001"/>
              <a:gd name="connsiteY9137" fmla="*/ 537261 h 9710532"/>
              <a:gd name="connsiteX9138" fmla="*/ 5817083 w 18288001"/>
              <a:gd name="connsiteY9138" fmla="*/ 544266 h 9710532"/>
              <a:gd name="connsiteX9139" fmla="*/ 5806331 w 18288001"/>
              <a:gd name="connsiteY9139" fmla="*/ 547520 h 9710532"/>
              <a:gd name="connsiteX9140" fmla="*/ 5808077 w 18288001"/>
              <a:gd name="connsiteY9140" fmla="*/ 537325 h 9710532"/>
              <a:gd name="connsiteX9141" fmla="*/ 5768222 w 18288001"/>
              <a:gd name="connsiteY9141" fmla="*/ 537949 h 9710532"/>
              <a:gd name="connsiteX9142" fmla="*/ 5770820 w 18288001"/>
              <a:gd name="connsiteY9142" fmla="*/ 546533 h 9710532"/>
              <a:gd name="connsiteX9143" fmla="*/ 5755257 w 18288001"/>
              <a:gd name="connsiteY9143" fmla="*/ 562981 h 9710532"/>
              <a:gd name="connsiteX9144" fmla="*/ 5738561 w 18288001"/>
              <a:gd name="connsiteY9144" fmla="*/ 556297 h 9710532"/>
              <a:gd name="connsiteX9145" fmla="*/ 5749314 w 18288001"/>
              <a:gd name="connsiteY9145" fmla="*/ 553042 h 9710532"/>
              <a:gd name="connsiteX9146" fmla="*/ 5760066 w 18288001"/>
              <a:gd name="connsiteY9146" fmla="*/ 549788 h 9710532"/>
              <a:gd name="connsiteX9147" fmla="*/ 5766388 w 18288001"/>
              <a:gd name="connsiteY9147" fmla="*/ 537978 h 9710532"/>
              <a:gd name="connsiteX9148" fmla="*/ 5740970 w 18288001"/>
              <a:gd name="connsiteY9148" fmla="*/ 538376 h 9710532"/>
              <a:gd name="connsiteX9149" fmla="*/ 5712956 w 18288001"/>
              <a:gd name="connsiteY9149" fmla="*/ 523381 h 9710532"/>
              <a:gd name="connsiteX9150" fmla="*/ 5723709 w 18288001"/>
              <a:gd name="connsiteY9150" fmla="*/ 520126 h 9710532"/>
              <a:gd name="connsiteX9151" fmla="*/ 5739836 w 18288001"/>
              <a:gd name="connsiteY9151" fmla="*/ 515243 h 9710532"/>
              <a:gd name="connsiteX9152" fmla="*/ 5764594 w 18288001"/>
              <a:gd name="connsiteY9152" fmla="*/ 519486 h 9710532"/>
              <a:gd name="connsiteX9153" fmla="*/ 5773227 w 18288001"/>
              <a:gd name="connsiteY9153" fmla="*/ 528611 h 9710532"/>
              <a:gd name="connsiteX9154" fmla="*/ 5789355 w 18288001"/>
              <a:gd name="connsiteY9154" fmla="*/ 523728 h 9710532"/>
              <a:gd name="connsiteX9155" fmla="*/ 5805484 w 18288001"/>
              <a:gd name="connsiteY9155" fmla="*/ 518845 h 9710532"/>
              <a:gd name="connsiteX9156" fmla="*/ 5830243 w 18288001"/>
              <a:gd name="connsiteY9156" fmla="*/ 523088 h 9710532"/>
              <a:gd name="connsiteX9157" fmla="*/ 5840996 w 18288001"/>
              <a:gd name="connsiteY9157" fmla="*/ 519833 h 9710532"/>
              <a:gd name="connsiteX9158" fmla="*/ 5865755 w 18288001"/>
              <a:gd name="connsiteY9158" fmla="*/ 524074 h 9710532"/>
              <a:gd name="connsiteX9159" fmla="*/ 5901267 w 18288001"/>
              <a:gd name="connsiteY9159" fmla="*/ 525061 h 9710532"/>
              <a:gd name="connsiteX9160" fmla="*/ 5926028 w 18288001"/>
              <a:gd name="connsiteY9160" fmla="*/ 529303 h 9710532"/>
              <a:gd name="connsiteX9161" fmla="*/ 5938406 w 18288001"/>
              <a:gd name="connsiteY9161" fmla="*/ 531425 h 9710532"/>
              <a:gd name="connsiteX9162" fmla="*/ 5961540 w 18288001"/>
              <a:gd name="connsiteY9162" fmla="*/ 530291 h 9710532"/>
              <a:gd name="connsiteX9163" fmla="*/ 5986301 w 18288001"/>
              <a:gd name="connsiteY9163" fmla="*/ 534533 h 9710532"/>
              <a:gd name="connsiteX9164" fmla="*/ 5975546 w 18288001"/>
              <a:gd name="connsiteY9164" fmla="*/ 537788 h 9710532"/>
              <a:gd name="connsiteX9165" fmla="*/ 5962063 w 18288001"/>
              <a:gd name="connsiteY9165" fmla="*/ 547327 h 9710532"/>
              <a:gd name="connsiteX9166" fmla="*/ 6012894 w 18288001"/>
              <a:gd name="connsiteY9166" fmla="*/ 531940 h 9710532"/>
              <a:gd name="connsiteX9167" fmla="*/ 6059158 w 18288001"/>
              <a:gd name="connsiteY9167" fmla="*/ 529671 h 9710532"/>
              <a:gd name="connsiteX9168" fmla="*/ 6069910 w 18288001"/>
              <a:gd name="connsiteY9168" fmla="*/ 526416 h 9710532"/>
              <a:gd name="connsiteX9169" fmla="*/ 6051660 w 18288001"/>
              <a:gd name="connsiteY9169" fmla="*/ 543677 h 9710532"/>
              <a:gd name="connsiteX9170" fmla="*/ 6060082 w 18288001"/>
              <a:gd name="connsiteY9170" fmla="*/ 548186 h 9710532"/>
              <a:gd name="connsiteX9171" fmla="*/ 6060578 w 18288001"/>
              <a:gd name="connsiteY9171" fmla="*/ 547260 h 9710532"/>
              <a:gd name="connsiteX9172" fmla="*/ 6071329 w 18288001"/>
              <a:gd name="connsiteY9172" fmla="*/ 544005 h 9710532"/>
              <a:gd name="connsiteX9173" fmla="*/ 6082839 w 18288001"/>
              <a:gd name="connsiteY9173" fmla="*/ 545977 h 9710532"/>
              <a:gd name="connsiteX9174" fmla="*/ 6108677 w 18288001"/>
              <a:gd name="connsiteY9174" fmla="*/ 538156 h 9710532"/>
              <a:gd name="connsiteX9175" fmla="*/ 6130181 w 18288001"/>
              <a:gd name="connsiteY9175" fmla="*/ 531647 h 9710532"/>
              <a:gd name="connsiteX9176" fmla="*/ 6151686 w 18288001"/>
              <a:gd name="connsiteY9176" fmla="*/ 525135 h 9710532"/>
              <a:gd name="connsiteX9177" fmla="*/ 6137679 w 18288001"/>
              <a:gd name="connsiteY9177" fmla="*/ 517637 h 9710532"/>
              <a:gd name="connsiteX9178" fmla="*/ 6123671 w 18288001"/>
              <a:gd name="connsiteY9178" fmla="*/ 510140 h 9710532"/>
              <a:gd name="connsiteX9179" fmla="*/ 6089787 w 18288001"/>
              <a:gd name="connsiteY9179" fmla="*/ 514529 h 9710532"/>
              <a:gd name="connsiteX9180" fmla="*/ 6066655 w 18288001"/>
              <a:gd name="connsiteY9180" fmla="*/ 515663 h 9710532"/>
              <a:gd name="connsiteX9181" fmla="*/ 6055902 w 18288001"/>
              <a:gd name="connsiteY9181" fmla="*/ 518920 h 9710532"/>
              <a:gd name="connsiteX9182" fmla="*/ 6054276 w 18288001"/>
              <a:gd name="connsiteY9182" fmla="*/ 513543 h 9710532"/>
              <a:gd name="connsiteX9183" fmla="*/ 6041895 w 18288001"/>
              <a:gd name="connsiteY9183" fmla="*/ 511421 h 9710532"/>
              <a:gd name="connsiteX9184" fmla="*/ 6031142 w 18288001"/>
              <a:gd name="connsiteY9184" fmla="*/ 514676 h 9710532"/>
              <a:gd name="connsiteX9185" fmla="*/ 6006383 w 18288001"/>
              <a:gd name="connsiteY9185" fmla="*/ 510434 h 9710532"/>
              <a:gd name="connsiteX9186" fmla="*/ 5974126 w 18288001"/>
              <a:gd name="connsiteY9186" fmla="*/ 520199 h 9710532"/>
              <a:gd name="connsiteX9187" fmla="*/ 5938614 w 18288001"/>
              <a:gd name="connsiteY9187" fmla="*/ 519212 h 9710532"/>
              <a:gd name="connsiteX9188" fmla="*/ 5924607 w 18288001"/>
              <a:gd name="connsiteY9188" fmla="*/ 511715 h 9710532"/>
              <a:gd name="connsiteX9189" fmla="*/ 5878342 w 18288001"/>
              <a:gd name="connsiteY9189" fmla="*/ 513982 h 9710532"/>
              <a:gd name="connsiteX9190" fmla="*/ 5828823 w 18288001"/>
              <a:gd name="connsiteY9190" fmla="*/ 505499 h 9710532"/>
              <a:gd name="connsiteX9191" fmla="*/ 5807319 w 18288001"/>
              <a:gd name="connsiteY9191" fmla="*/ 512008 h 9710532"/>
              <a:gd name="connsiteX9192" fmla="*/ 5725542 w 18288001"/>
              <a:gd name="connsiteY9192" fmla="*/ 513289 h 9710532"/>
              <a:gd name="connsiteX9193" fmla="*/ 5700781 w 18288001"/>
              <a:gd name="connsiteY9193" fmla="*/ 509046 h 9710532"/>
              <a:gd name="connsiteX9194" fmla="*/ 5665270 w 18288001"/>
              <a:gd name="connsiteY9194" fmla="*/ 508059 h 9710532"/>
              <a:gd name="connsiteX9195" fmla="*/ 5647514 w 18288001"/>
              <a:gd name="connsiteY9195" fmla="*/ 507566 h 9710532"/>
              <a:gd name="connsiteX9196" fmla="*/ 5629759 w 18288001"/>
              <a:gd name="connsiteY9196" fmla="*/ 507072 h 9710532"/>
              <a:gd name="connsiteX9197" fmla="*/ 5619007 w 18288001"/>
              <a:gd name="connsiteY9197" fmla="*/ 510328 h 9710532"/>
              <a:gd name="connsiteX9198" fmla="*/ 5594246 w 18288001"/>
              <a:gd name="connsiteY9198" fmla="*/ 506084 h 9710532"/>
              <a:gd name="connsiteX9199" fmla="*/ 5558734 w 18288001"/>
              <a:gd name="connsiteY9199" fmla="*/ 505098 h 9710532"/>
              <a:gd name="connsiteX9200" fmla="*/ 5523222 w 18288001"/>
              <a:gd name="connsiteY9200" fmla="*/ 504109 h 9710532"/>
              <a:gd name="connsiteX9201" fmla="*/ 4589567 w 18288001"/>
              <a:gd name="connsiteY9201" fmla="*/ 504047 h 9710532"/>
              <a:gd name="connsiteX9202" fmla="*/ 4611385 w 18288001"/>
              <a:gd name="connsiteY9202" fmla="*/ 517988 h 9710532"/>
              <a:gd name="connsiteX9203" fmla="*/ 4554366 w 18288001"/>
              <a:gd name="connsiteY9203" fmla="*/ 523487 h 9710532"/>
              <a:gd name="connsiteX9204" fmla="*/ 4537111 w 18288001"/>
              <a:gd name="connsiteY9204" fmla="*/ 505230 h 9710532"/>
              <a:gd name="connsiteX9205" fmla="*/ 4589567 w 18288001"/>
              <a:gd name="connsiteY9205" fmla="*/ 504047 h 9710532"/>
              <a:gd name="connsiteX9206" fmla="*/ 88687 w 18288001"/>
              <a:gd name="connsiteY9206" fmla="*/ 504044 h 9710532"/>
              <a:gd name="connsiteX9207" fmla="*/ 110505 w 18288001"/>
              <a:gd name="connsiteY9207" fmla="*/ 517987 h 9710532"/>
              <a:gd name="connsiteX9208" fmla="*/ 53486 w 18288001"/>
              <a:gd name="connsiteY9208" fmla="*/ 523486 h 9710532"/>
              <a:gd name="connsiteX9209" fmla="*/ 36231 w 18288001"/>
              <a:gd name="connsiteY9209" fmla="*/ 505229 h 9710532"/>
              <a:gd name="connsiteX9210" fmla="*/ 88687 w 18288001"/>
              <a:gd name="connsiteY9210" fmla="*/ 504044 h 9710532"/>
              <a:gd name="connsiteX9211" fmla="*/ 9081145 w 18288001"/>
              <a:gd name="connsiteY9211" fmla="*/ 503199 h 9710532"/>
              <a:gd name="connsiteX9212" fmla="*/ 9095152 w 18288001"/>
              <a:gd name="connsiteY9212" fmla="*/ 510696 h 9710532"/>
              <a:gd name="connsiteX9213" fmla="*/ 9084401 w 18288001"/>
              <a:gd name="connsiteY9213" fmla="*/ 513950 h 9710532"/>
              <a:gd name="connsiteX9214" fmla="*/ 9082772 w 18288001"/>
              <a:gd name="connsiteY9214" fmla="*/ 508574 h 9710532"/>
              <a:gd name="connsiteX9215" fmla="*/ 9081145 w 18288001"/>
              <a:gd name="connsiteY9215" fmla="*/ 503199 h 9710532"/>
              <a:gd name="connsiteX9216" fmla="*/ 14703487 w 18288001"/>
              <a:gd name="connsiteY9216" fmla="*/ 503124 h 9710532"/>
              <a:gd name="connsiteX9217" fmla="*/ 14695990 w 18288001"/>
              <a:gd name="connsiteY9217" fmla="*/ 517130 h 9710532"/>
              <a:gd name="connsiteX9218" fmla="*/ 14717493 w 18288001"/>
              <a:gd name="connsiteY9218" fmla="*/ 510622 h 9710532"/>
              <a:gd name="connsiteX9219" fmla="*/ 14703487 w 18288001"/>
              <a:gd name="connsiteY9219" fmla="*/ 503124 h 9710532"/>
              <a:gd name="connsiteX9220" fmla="*/ 9242415 w 18288001"/>
              <a:gd name="connsiteY9220" fmla="*/ 502795 h 9710532"/>
              <a:gd name="connsiteX9221" fmla="*/ 9246326 w 18288001"/>
              <a:gd name="connsiteY9221" fmla="*/ 506014 h 9710532"/>
              <a:gd name="connsiteX9222" fmla="*/ 9233945 w 18288001"/>
              <a:gd name="connsiteY9222" fmla="*/ 503892 h 9710532"/>
              <a:gd name="connsiteX9223" fmla="*/ 9242415 w 18288001"/>
              <a:gd name="connsiteY9223" fmla="*/ 502795 h 9710532"/>
              <a:gd name="connsiteX9224" fmla="*/ 7575855 w 18288001"/>
              <a:gd name="connsiteY9224" fmla="*/ 502183 h 9710532"/>
              <a:gd name="connsiteX9225" fmla="*/ 7568354 w 18288001"/>
              <a:gd name="connsiteY9225" fmla="*/ 516186 h 9710532"/>
              <a:gd name="connsiteX9226" fmla="*/ 7555975 w 18288001"/>
              <a:gd name="connsiteY9226" fmla="*/ 514060 h 9710532"/>
              <a:gd name="connsiteX9227" fmla="*/ 7565103 w 18288001"/>
              <a:gd name="connsiteY9227" fmla="*/ 505433 h 9710532"/>
              <a:gd name="connsiteX9228" fmla="*/ 7575855 w 18288001"/>
              <a:gd name="connsiteY9228" fmla="*/ 502183 h 9710532"/>
              <a:gd name="connsiteX9229" fmla="*/ 7504834 w 18288001"/>
              <a:gd name="connsiteY9229" fmla="*/ 500177 h 9710532"/>
              <a:gd name="connsiteX9230" fmla="*/ 7518837 w 18288001"/>
              <a:gd name="connsiteY9230" fmla="*/ 507680 h 9710532"/>
              <a:gd name="connsiteX9231" fmla="*/ 7508082 w 18288001"/>
              <a:gd name="connsiteY9231" fmla="*/ 510930 h 9710532"/>
              <a:gd name="connsiteX9232" fmla="*/ 7497330 w 18288001"/>
              <a:gd name="connsiteY9232" fmla="*/ 514179 h 9710532"/>
              <a:gd name="connsiteX9233" fmla="*/ 7501082 w 18288001"/>
              <a:gd name="connsiteY9233" fmla="*/ 507180 h 9710532"/>
              <a:gd name="connsiteX9234" fmla="*/ 7504834 w 18288001"/>
              <a:gd name="connsiteY9234" fmla="*/ 500177 h 9710532"/>
              <a:gd name="connsiteX9235" fmla="*/ 4840997 w 18288001"/>
              <a:gd name="connsiteY9235" fmla="*/ 499360 h 9710532"/>
              <a:gd name="connsiteX9236" fmla="*/ 4851256 w 18288001"/>
              <a:gd name="connsiteY9236" fmla="*/ 513861 h 9710532"/>
              <a:gd name="connsiteX9237" fmla="*/ 4850762 w 18288001"/>
              <a:gd name="connsiteY9237" fmla="*/ 531616 h 9710532"/>
              <a:gd name="connsiteX9238" fmla="*/ 4840011 w 18288001"/>
              <a:gd name="connsiteY9238" fmla="*/ 534872 h 9710532"/>
              <a:gd name="connsiteX9239" fmla="*/ 4824819 w 18288001"/>
              <a:gd name="connsiteY9239" fmla="*/ 538003 h 9710532"/>
              <a:gd name="connsiteX9240" fmla="*/ 4820004 w 18288001"/>
              <a:gd name="connsiteY9240" fmla="*/ 538579 h 9710532"/>
              <a:gd name="connsiteX9241" fmla="*/ 4826002 w 18288001"/>
              <a:gd name="connsiteY9241" fmla="*/ 527376 h 9710532"/>
              <a:gd name="connsiteX9242" fmla="*/ 4822747 w 18288001"/>
              <a:gd name="connsiteY9242" fmla="*/ 516624 h 9710532"/>
              <a:gd name="connsiteX9243" fmla="*/ 4810368 w 18288001"/>
              <a:gd name="connsiteY9243" fmla="*/ 514502 h 9710532"/>
              <a:gd name="connsiteX9244" fmla="*/ 4819492 w 18288001"/>
              <a:gd name="connsiteY9244" fmla="*/ 505870 h 9710532"/>
              <a:gd name="connsiteX9245" fmla="*/ 4840997 w 18288001"/>
              <a:gd name="connsiteY9245" fmla="*/ 499360 h 9710532"/>
              <a:gd name="connsiteX9246" fmla="*/ 14948815 w 18288001"/>
              <a:gd name="connsiteY9246" fmla="*/ 499282 h 9710532"/>
              <a:gd name="connsiteX9247" fmla="*/ 14943440 w 18288001"/>
              <a:gd name="connsiteY9247" fmla="*/ 500909 h 9710532"/>
              <a:gd name="connsiteX9248" fmla="*/ 14938062 w 18288001"/>
              <a:gd name="connsiteY9248" fmla="*/ 502537 h 9710532"/>
              <a:gd name="connsiteX9249" fmla="*/ 14945067 w 18288001"/>
              <a:gd name="connsiteY9249" fmla="*/ 506286 h 9710532"/>
              <a:gd name="connsiteX9250" fmla="*/ 14949506 w 18288001"/>
              <a:gd name="connsiteY9250" fmla="*/ 506409 h 9710532"/>
              <a:gd name="connsiteX9251" fmla="*/ 14948815 w 18288001"/>
              <a:gd name="connsiteY9251" fmla="*/ 499282 h 9710532"/>
              <a:gd name="connsiteX9252" fmla="*/ 14561439 w 18288001"/>
              <a:gd name="connsiteY9252" fmla="*/ 499174 h 9710532"/>
              <a:gd name="connsiteX9253" fmla="*/ 14575444 w 18288001"/>
              <a:gd name="connsiteY9253" fmla="*/ 506671 h 9710532"/>
              <a:gd name="connsiteX9254" fmla="*/ 14586197 w 18288001"/>
              <a:gd name="connsiteY9254" fmla="*/ 503417 h 9710532"/>
              <a:gd name="connsiteX9255" fmla="*/ 14561439 w 18288001"/>
              <a:gd name="connsiteY9255" fmla="*/ 499174 h 9710532"/>
              <a:gd name="connsiteX9256" fmla="*/ 14913304 w 18288001"/>
              <a:gd name="connsiteY9256" fmla="*/ 498295 h 9710532"/>
              <a:gd name="connsiteX9257" fmla="*/ 14904178 w 18288001"/>
              <a:gd name="connsiteY9257" fmla="*/ 506925 h 9710532"/>
              <a:gd name="connsiteX9258" fmla="*/ 14916558 w 18288001"/>
              <a:gd name="connsiteY9258" fmla="*/ 509047 h 9710532"/>
              <a:gd name="connsiteX9259" fmla="*/ 14913304 w 18288001"/>
              <a:gd name="connsiteY9259" fmla="*/ 498295 h 9710532"/>
              <a:gd name="connsiteX9260" fmla="*/ 16282491 w 18288001"/>
              <a:gd name="connsiteY9260" fmla="*/ 496436 h 9710532"/>
              <a:gd name="connsiteX9261" fmla="*/ 16310502 w 18288001"/>
              <a:gd name="connsiteY9261" fmla="*/ 511443 h 9710532"/>
              <a:gd name="connsiteX9262" fmla="*/ 16299745 w 18288001"/>
              <a:gd name="connsiteY9262" fmla="*/ 514695 h 9710532"/>
              <a:gd name="connsiteX9263" fmla="*/ 16285741 w 18288001"/>
              <a:gd name="connsiteY9263" fmla="*/ 507189 h 9710532"/>
              <a:gd name="connsiteX9264" fmla="*/ 16271235 w 18288001"/>
              <a:gd name="connsiteY9264" fmla="*/ 517443 h 9710532"/>
              <a:gd name="connsiteX9265" fmla="*/ 16267985 w 18288001"/>
              <a:gd name="connsiteY9265" fmla="*/ 506689 h 9710532"/>
              <a:gd name="connsiteX9266" fmla="*/ 16282491 w 18288001"/>
              <a:gd name="connsiteY9266" fmla="*/ 496436 h 9710532"/>
              <a:gd name="connsiteX9267" fmla="*/ 3067665 w 18288001"/>
              <a:gd name="connsiteY9267" fmla="*/ 496263 h 9710532"/>
              <a:gd name="connsiteX9268" fmla="*/ 3069918 w 18288001"/>
              <a:gd name="connsiteY9268" fmla="*/ 503708 h 9710532"/>
              <a:gd name="connsiteX9269" fmla="*/ 3074976 w 18288001"/>
              <a:gd name="connsiteY9269" fmla="*/ 502181 h 9710532"/>
              <a:gd name="connsiteX9270" fmla="*/ 3071450 w 18288001"/>
              <a:gd name="connsiteY9270" fmla="*/ 508764 h 9710532"/>
              <a:gd name="connsiteX9271" fmla="*/ 3074175 w 18288001"/>
              <a:gd name="connsiteY9271" fmla="*/ 517768 h 9710532"/>
              <a:gd name="connsiteX9272" fmla="*/ 3067679 w 18288001"/>
              <a:gd name="connsiteY9272" fmla="*/ 515801 h 9710532"/>
              <a:gd name="connsiteX9273" fmla="*/ 3067474 w 18288001"/>
              <a:gd name="connsiteY9273" fmla="*/ 516184 h 9710532"/>
              <a:gd name="connsiteX9274" fmla="*/ 3055097 w 18288001"/>
              <a:gd name="connsiteY9274" fmla="*/ 514060 h 9710532"/>
              <a:gd name="connsiteX9275" fmla="*/ 3056754 w 18288001"/>
              <a:gd name="connsiteY9275" fmla="*/ 512490 h 9710532"/>
              <a:gd name="connsiteX9276" fmla="*/ 3035408 w 18288001"/>
              <a:gd name="connsiteY9276" fmla="*/ 506029 h 9710532"/>
              <a:gd name="connsiteX9277" fmla="*/ 3067665 w 18288001"/>
              <a:gd name="connsiteY9277" fmla="*/ 496263 h 9710532"/>
              <a:gd name="connsiteX9278" fmla="*/ 16399779 w 18288001"/>
              <a:gd name="connsiteY9278" fmla="*/ 496195 h 9710532"/>
              <a:gd name="connsiteX9279" fmla="*/ 16413782 w 18288001"/>
              <a:gd name="connsiteY9279" fmla="*/ 503697 h 9710532"/>
              <a:gd name="connsiteX9280" fmla="*/ 16395527 w 18288001"/>
              <a:gd name="connsiteY9280" fmla="*/ 520954 h 9710532"/>
              <a:gd name="connsiteX9281" fmla="*/ 16381521 w 18288001"/>
              <a:gd name="connsiteY9281" fmla="*/ 513448 h 9710532"/>
              <a:gd name="connsiteX9282" fmla="*/ 16367516 w 18288001"/>
              <a:gd name="connsiteY9282" fmla="*/ 505946 h 9710532"/>
              <a:gd name="connsiteX9283" fmla="*/ 16353515 w 18288001"/>
              <a:gd name="connsiteY9283" fmla="*/ 498443 h 9710532"/>
              <a:gd name="connsiteX9284" fmla="*/ 16378271 w 18288001"/>
              <a:gd name="connsiteY9284" fmla="*/ 502695 h 9710532"/>
              <a:gd name="connsiteX9285" fmla="*/ 16389024 w 18288001"/>
              <a:gd name="connsiteY9285" fmla="*/ 499445 h 9710532"/>
              <a:gd name="connsiteX9286" fmla="*/ 16399779 w 18288001"/>
              <a:gd name="connsiteY9286" fmla="*/ 496195 h 9710532"/>
              <a:gd name="connsiteX9287" fmla="*/ 5418685 w 18288001"/>
              <a:gd name="connsiteY9287" fmla="*/ 493207 h 9710532"/>
              <a:gd name="connsiteX9288" fmla="*/ 5409683 w 18288001"/>
              <a:gd name="connsiteY9288" fmla="*/ 497401 h 9710532"/>
              <a:gd name="connsiteX9289" fmla="*/ 5386647 w 18288001"/>
              <a:gd name="connsiteY9289" fmla="*/ 509727 h 9710532"/>
              <a:gd name="connsiteX9290" fmla="*/ 5404100 w 18288001"/>
              <a:gd name="connsiteY9290" fmla="*/ 511241 h 9710532"/>
              <a:gd name="connsiteX9291" fmla="*/ 5442866 w 18288001"/>
              <a:gd name="connsiteY9291" fmla="*/ 522980 h 9710532"/>
              <a:gd name="connsiteX9292" fmla="*/ 5467627 w 18288001"/>
              <a:gd name="connsiteY9292" fmla="*/ 527222 h 9710532"/>
              <a:gd name="connsiteX9293" fmla="*/ 5489133 w 18288001"/>
              <a:gd name="connsiteY9293" fmla="*/ 520711 h 9710532"/>
              <a:gd name="connsiteX9294" fmla="*/ 5486671 w 18288001"/>
              <a:gd name="connsiteY9294" fmla="*/ 512579 h 9710532"/>
              <a:gd name="connsiteX9295" fmla="*/ 5476959 w 18288001"/>
              <a:gd name="connsiteY9295" fmla="*/ 506378 h 9710532"/>
              <a:gd name="connsiteX9296" fmla="*/ 5438192 w 18288001"/>
              <a:gd name="connsiteY9296" fmla="*/ 494638 h 9710532"/>
              <a:gd name="connsiteX9297" fmla="*/ 5418685 w 18288001"/>
              <a:gd name="connsiteY9297" fmla="*/ 493207 h 9710532"/>
              <a:gd name="connsiteX9298" fmla="*/ 14465654 w 18288001"/>
              <a:gd name="connsiteY9298" fmla="*/ 492959 h 9710532"/>
              <a:gd name="connsiteX9299" fmla="*/ 14442521 w 18288001"/>
              <a:gd name="connsiteY9299" fmla="*/ 494091 h 9710532"/>
              <a:gd name="connsiteX9300" fmla="*/ 14437147 w 18288001"/>
              <a:gd name="connsiteY9300" fmla="*/ 495719 h 9710532"/>
              <a:gd name="connsiteX9301" fmla="*/ 14440402 w 18288001"/>
              <a:gd name="connsiteY9301" fmla="*/ 506471 h 9710532"/>
              <a:gd name="connsiteX9302" fmla="*/ 14458159 w 18288001"/>
              <a:gd name="connsiteY9302" fmla="*/ 506964 h 9710532"/>
              <a:gd name="connsiteX9303" fmla="*/ 14472164 w 18288001"/>
              <a:gd name="connsiteY9303" fmla="*/ 514462 h 9710532"/>
              <a:gd name="connsiteX9304" fmla="*/ 14479662 w 18288001"/>
              <a:gd name="connsiteY9304" fmla="*/ 500455 h 9710532"/>
              <a:gd name="connsiteX9305" fmla="*/ 14490414 w 18288001"/>
              <a:gd name="connsiteY9305" fmla="*/ 497199 h 9710532"/>
              <a:gd name="connsiteX9306" fmla="*/ 14511920 w 18288001"/>
              <a:gd name="connsiteY9306" fmla="*/ 490689 h 9710532"/>
              <a:gd name="connsiteX9307" fmla="*/ 14504420 w 18288001"/>
              <a:gd name="connsiteY9307" fmla="*/ 504696 h 9710532"/>
              <a:gd name="connsiteX9308" fmla="*/ 14515175 w 18288001"/>
              <a:gd name="connsiteY9308" fmla="*/ 501441 h 9710532"/>
              <a:gd name="connsiteX9309" fmla="*/ 14525926 w 18288001"/>
              <a:gd name="connsiteY9309" fmla="*/ 498187 h 9710532"/>
              <a:gd name="connsiteX9310" fmla="*/ 7419809 w 18288001"/>
              <a:gd name="connsiteY9310" fmla="*/ 490668 h 9710532"/>
              <a:gd name="connsiteX9311" fmla="*/ 7423055 w 18288001"/>
              <a:gd name="connsiteY9311" fmla="*/ 501421 h 9710532"/>
              <a:gd name="connsiteX9312" fmla="*/ 7409055 w 18288001"/>
              <a:gd name="connsiteY9312" fmla="*/ 493918 h 9710532"/>
              <a:gd name="connsiteX9313" fmla="*/ 7419809 w 18288001"/>
              <a:gd name="connsiteY9313" fmla="*/ 490668 h 9710532"/>
              <a:gd name="connsiteX9314" fmla="*/ 2701792 w 18288001"/>
              <a:gd name="connsiteY9314" fmla="*/ 489647 h 9710532"/>
              <a:gd name="connsiteX9315" fmla="*/ 2705048 w 18288001"/>
              <a:gd name="connsiteY9315" fmla="*/ 500400 h 9710532"/>
              <a:gd name="connsiteX9316" fmla="*/ 2691040 w 18288001"/>
              <a:gd name="connsiteY9316" fmla="*/ 492901 h 9710532"/>
              <a:gd name="connsiteX9317" fmla="*/ 8935842 w 18288001"/>
              <a:gd name="connsiteY9317" fmla="*/ 488497 h 9710532"/>
              <a:gd name="connsiteX9318" fmla="*/ 8926720 w 18288001"/>
              <a:gd name="connsiteY9318" fmla="*/ 497128 h 9710532"/>
              <a:gd name="connsiteX9319" fmla="*/ 8914338 w 18288001"/>
              <a:gd name="connsiteY9319" fmla="*/ 495008 h 9710532"/>
              <a:gd name="connsiteX9320" fmla="*/ 8925091 w 18288001"/>
              <a:gd name="connsiteY9320" fmla="*/ 491753 h 9710532"/>
              <a:gd name="connsiteX9321" fmla="*/ 9287708 w 18288001"/>
              <a:gd name="connsiteY9321" fmla="*/ 487617 h 9710532"/>
              <a:gd name="connsiteX9322" fmla="*/ 9278583 w 18288001"/>
              <a:gd name="connsiteY9322" fmla="*/ 496248 h 9710532"/>
              <a:gd name="connsiteX9323" fmla="*/ 9290961 w 18288001"/>
              <a:gd name="connsiteY9323" fmla="*/ 498370 h 9710532"/>
              <a:gd name="connsiteX9324" fmla="*/ 9287708 w 18288001"/>
              <a:gd name="connsiteY9324" fmla="*/ 487617 h 9710532"/>
              <a:gd name="connsiteX9325" fmla="*/ 289064 w 18288001"/>
              <a:gd name="connsiteY9325" fmla="*/ 487491 h 9710532"/>
              <a:gd name="connsiteX9326" fmla="*/ 303070 w 18288001"/>
              <a:gd name="connsiteY9326" fmla="*/ 494993 h 9710532"/>
              <a:gd name="connsiteX9327" fmla="*/ 306320 w 18288001"/>
              <a:gd name="connsiteY9327" fmla="*/ 505747 h 9710532"/>
              <a:gd name="connsiteX9328" fmla="*/ 292316 w 18288001"/>
              <a:gd name="connsiteY9328" fmla="*/ 498243 h 9710532"/>
              <a:gd name="connsiteX9329" fmla="*/ 9492962 w 18288001"/>
              <a:gd name="connsiteY9329" fmla="*/ 487103 h 9710532"/>
              <a:gd name="connsiteX9330" fmla="*/ 9476020 w 18288001"/>
              <a:gd name="connsiteY9330" fmla="*/ 489297 h 9710532"/>
              <a:gd name="connsiteX9331" fmla="*/ 9490028 w 18288001"/>
              <a:gd name="connsiteY9331" fmla="*/ 496796 h 9710532"/>
              <a:gd name="connsiteX9332" fmla="*/ 9500780 w 18288001"/>
              <a:gd name="connsiteY9332" fmla="*/ 493541 h 9710532"/>
              <a:gd name="connsiteX9333" fmla="*/ 9492962 w 18288001"/>
              <a:gd name="connsiteY9333" fmla="*/ 487103 h 9710532"/>
              <a:gd name="connsiteX9334" fmla="*/ 14061515 w 18288001"/>
              <a:gd name="connsiteY9334" fmla="*/ 487035 h 9710532"/>
              <a:gd name="connsiteX9335" fmla="*/ 14056136 w 18288001"/>
              <a:gd name="connsiteY9335" fmla="*/ 488661 h 9710532"/>
              <a:gd name="connsiteX9336" fmla="*/ 14041407 w 18288001"/>
              <a:gd name="connsiteY9336" fmla="*/ 487376 h 9710532"/>
              <a:gd name="connsiteX9337" fmla="*/ 14042766 w 18288001"/>
              <a:gd name="connsiteY9337" fmla="*/ 491863 h 9710532"/>
              <a:gd name="connsiteX9338" fmla="*/ 14053518 w 18288001"/>
              <a:gd name="connsiteY9338" fmla="*/ 488607 h 9710532"/>
              <a:gd name="connsiteX9339" fmla="*/ 14062218 w 18288001"/>
              <a:gd name="connsiteY9339" fmla="*/ 489363 h 9710532"/>
              <a:gd name="connsiteX9340" fmla="*/ 5226056 w 18288001"/>
              <a:gd name="connsiteY9340" fmla="*/ 486965 h 9710532"/>
              <a:gd name="connsiteX9341" fmla="*/ 5189607 w 18288001"/>
              <a:gd name="connsiteY9341" fmla="*/ 487727 h 9710532"/>
              <a:gd name="connsiteX9342" fmla="*/ 5173003 w 18288001"/>
              <a:gd name="connsiteY9342" fmla="*/ 492754 h 9710532"/>
              <a:gd name="connsiteX9343" fmla="*/ 5175393 w 18288001"/>
              <a:gd name="connsiteY9343" fmla="*/ 492444 h 9710532"/>
              <a:gd name="connsiteX9344" fmla="*/ 5200152 w 18288001"/>
              <a:gd name="connsiteY9344" fmla="*/ 496686 h 9710532"/>
              <a:gd name="connsiteX9345" fmla="*/ 5212532 w 18288001"/>
              <a:gd name="connsiteY9345" fmla="*/ 498808 h 9710532"/>
              <a:gd name="connsiteX9346" fmla="*/ 5230289 w 18288001"/>
              <a:gd name="connsiteY9346" fmla="*/ 499300 h 9710532"/>
              <a:gd name="connsiteX9347" fmla="*/ 5237293 w 18288001"/>
              <a:gd name="connsiteY9347" fmla="*/ 503050 h 9710532"/>
              <a:gd name="connsiteX9348" fmla="*/ 5276059 w 18288001"/>
              <a:gd name="connsiteY9348" fmla="*/ 514789 h 9710532"/>
              <a:gd name="connsiteX9349" fmla="*/ 5290067 w 18288001"/>
              <a:gd name="connsiteY9349" fmla="*/ 522286 h 9710532"/>
              <a:gd name="connsiteX9350" fmla="*/ 5313197 w 18288001"/>
              <a:gd name="connsiteY9350" fmla="*/ 521152 h 9710532"/>
              <a:gd name="connsiteX9351" fmla="*/ 5327700 w 18288001"/>
              <a:gd name="connsiteY9351" fmla="*/ 510892 h 9710532"/>
              <a:gd name="connsiteX9352" fmla="*/ 5343830 w 18288001"/>
              <a:gd name="connsiteY9352" fmla="*/ 506011 h 9710532"/>
              <a:gd name="connsiteX9353" fmla="*/ 5381354 w 18288001"/>
              <a:gd name="connsiteY9353" fmla="*/ 509268 h 9710532"/>
              <a:gd name="connsiteX9354" fmla="*/ 5377426 w 18288001"/>
              <a:gd name="connsiteY9354" fmla="*/ 507166 h 9710532"/>
              <a:gd name="connsiteX9355" fmla="*/ 5359670 w 18288001"/>
              <a:gd name="connsiteY9355" fmla="*/ 506671 h 9710532"/>
              <a:gd name="connsiteX9356" fmla="*/ 5320902 w 18288001"/>
              <a:gd name="connsiteY9356" fmla="*/ 494932 h 9710532"/>
              <a:gd name="connsiteX9357" fmla="*/ 5285392 w 18288001"/>
              <a:gd name="connsiteY9357" fmla="*/ 493946 h 9710532"/>
              <a:gd name="connsiteX9358" fmla="*/ 5266006 w 18288001"/>
              <a:gd name="connsiteY9358" fmla="*/ 488074 h 9710532"/>
              <a:gd name="connsiteX9359" fmla="*/ 5242874 w 18288001"/>
              <a:gd name="connsiteY9359" fmla="*/ 489209 h 9710532"/>
              <a:gd name="connsiteX9360" fmla="*/ 5226056 w 18288001"/>
              <a:gd name="connsiteY9360" fmla="*/ 486965 h 9710532"/>
              <a:gd name="connsiteX9361" fmla="*/ 14604447 w 18288001"/>
              <a:gd name="connsiteY9361" fmla="*/ 486154 h 9710532"/>
              <a:gd name="connsiteX9362" fmla="*/ 14596950 w 18288001"/>
              <a:gd name="connsiteY9362" fmla="*/ 500160 h 9710532"/>
              <a:gd name="connsiteX9363" fmla="*/ 14607703 w 18288001"/>
              <a:gd name="connsiteY9363" fmla="*/ 496906 h 9710532"/>
              <a:gd name="connsiteX9364" fmla="*/ 14604447 w 18288001"/>
              <a:gd name="connsiteY9364" fmla="*/ 486154 h 9710532"/>
              <a:gd name="connsiteX9365" fmla="*/ 525241 w 18288001"/>
              <a:gd name="connsiteY9365" fmla="*/ 485783 h 9710532"/>
              <a:gd name="connsiteX9366" fmla="*/ 553257 w 18288001"/>
              <a:gd name="connsiteY9366" fmla="*/ 500778 h 9710532"/>
              <a:gd name="connsiteX9367" fmla="*/ 457473 w 18288001"/>
              <a:gd name="connsiteY9367" fmla="*/ 494562 h 9710532"/>
              <a:gd name="connsiteX9368" fmla="*/ 1381772 w 18288001"/>
              <a:gd name="connsiteY9368" fmla="*/ 484716 h 9710532"/>
              <a:gd name="connsiteX9369" fmla="*/ 1399529 w 18288001"/>
              <a:gd name="connsiteY9369" fmla="*/ 485211 h 9710532"/>
              <a:gd name="connsiteX9370" fmla="*/ 1406531 w 18288001"/>
              <a:gd name="connsiteY9370" fmla="*/ 488958 h 9710532"/>
              <a:gd name="connsiteX9371" fmla="*/ 1713967 w 18288001"/>
              <a:gd name="connsiteY9371" fmla="*/ 483509 h 9710532"/>
              <a:gd name="connsiteX9372" fmla="*/ 1706470 w 18288001"/>
              <a:gd name="connsiteY9372" fmla="*/ 497515 h 9710532"/>
              <a:gd name="connsiteX9373" fmla="*/ 1709725 w 18288001"/>
              <a:gd name="connsiteY9373" fmla="*/ 508270 h 9710532"/>
              <a:gd name="connsiteX9374" fmla="*/ 1684964 w 18288001"/>
              <a:gd name="connsiteY9374" fmla="*/ 504027 h 9710532"/>
              <a:gd name="connsiteX9375" fmla="*/ 1681710 w 18288001"/>
              <a:gd name="connsiteY9375" fmla="*/ 493275 h 9710532"/>
              <a:gd name="connsiteX9376" fmla="*/ 1703216 w 18288001"/>
              <a:gd name="connsiteY9376" fmla="*/ 486765 h 9710532"/>
              <a:gd name="connsiteX9377" fmla="*/ 1434226 w 18288001"/>
              <a:gd name="connsiteY9377" fmla="*/ 483509 h 9710532"/>
              <a:gd name="connsiteX9378" fmla="*/ 1502316 w 18288001"/>
              <a:gd name="connsiteY9378" fmla="*/ 495175 h 9710532"/>
              <a:gd name="connsiteX9379" fmla="*/ 1491563 w 18288001"/>
              <a:gd name="connsiteY9379" fmla="*/ 498430 h 9710532"/>
              <a:gd name="connsiteX9380" fmla="*/ 1406531 w 18288001"/>
              <a:gd name="connsiteY9380" fmla="*/ 488958 h 9710532"/>
              <a:gd name="connsiteX9381" fmla="*/ 1434226 w 18288001"/>
              <a:gd name="connsiteY9381" fmla="*/ 483509 h 9710532"/>
              <a:gd name="connsiteX9382" fmla="*/ 8992859 w 18288001"/>
              <a:gd name="connsiteY9382" fmla="*/ 482974 h 9710532"/>
              <a:gd name="connsiteX9383" fmla="*/ 8996115 w 18288001"/>
              <a:gd name="connsiteY9383" fmla="*/ 493725 h 9710532"/>
              <a:gd name="connsiteX9384" fmla="*/ 8983735 w 18288001"/>
              <a:gd name="connsiteY9384" fmla="*/ 491605 h 9710532"/>
              <a:gd name="connsiteX9385" fmla="*/ 8992859 w 18288001"/>
              <a:gd name="connsiteY9385" fmla="*/ 482974 h 9710532"/>
              <a:gd name="connsiteX9386" fmla="*/ 1760232 w 18288001"/>
              <a:gd name="connsiteY9386" fmla="*/ 481241 h 9710532"/>
              <a:gd name="connsiteX9387" fmla="*/ 1774238 w 18288001"/>
              <a:gd name="connsiteY9387" fmla="*/ 488739 h 9710532"/>
              <a:gd name="connsiteX9388" fmla="*/ 1752734 w 18288001"/>
              <a:gd name="connsiteY9388" fmla="*/ 495250 h 9710532"/>
              <a:gd name="connsiteX9389" fmla="*/ 1877520 w 18288001"/>
              <a:gd name="connsiteY9389" fmla="*/ 480947 h 9710532"/>
              <a:gd name="connsiteX9390" fmla="*/ 1895276 w 18288001"/>
              <a:gd name="connsiteY9390" fmla="*/ 481441 h 9710532"/>
              <a:gd name="connsiteX9391" fmla="*/ 1930788 w 18288001"/>
              <a:gd name="connsiteY9391" fmla="*/ 482430 h 9710532"/>
              <a:gd name="connsiteX9392" fmla="*/ 1966298 w 18288001"/>
              <a:gd name="connsiteY9392" fmla="*/ 483415 h 9710532"/>
              <a:gd name="connsiteX9393" fmla="*/ 1984055 w 18288001"/>
              <a:gd name="connsiteY9393" fmla="*/ 483910 h 9710532"/>
              <a:gd name="connsiteX9394" fmla="*/ 1894782 w 18288001"/>
              <a:gd name="connsiteY9394" fmla="*/ 499197 h 9710532"/>
              <a:gd name="connsiteX9395" fmla="*/ 14003999 w 18288001"/>
              <a:gd name="connsiteY9395" fmla="*/ 480123 h 9710532"/>
              <a:gd name="connsiteX9396" fmla="*/ 14023589 w 18288001"/>
              <a:gd name="connsiteY9396" fmla="*/ 483481 h 9710532"/>
              <a:gd name="connsiteX9397" fmla="*/ 14020860 w 18288001"/>
              <a:gd name="connsiteY9397" fmla="*/ 480592 h 9710532"/>
              <a:gd name="connsiteX9398" fmla="*/ 122262 w 18288001"/>
              <a:gd name="connsiteY9398" fmla="*/ 479226 h 9710532"/>
              <a:gd name="connsiteX9399" fmla="*/ 136266 w 18288001"/>
              <a:gd name="connsiteY9399" fmla="*/ 486729 h 9710532"/>
              <a:gd name="connsiteX9400" fmla="*/ 125512 w 18288001"/>
              <a:gd name="connsiteY9400" fmla="*/ 489979 h 9710532"/>
              <a:gd name="connsiteX9401" fmla="*/ 2310734 w 18288001"/>
              <a:gd name="connsiteY9401" fmla="*/ 477377 h 9710532"/>
              <a:gd name="connsiteX9402" fmla="*/ 2308340 w 18288001"/>
              <a:gd name="connsiteY9402" fmla="*/ 479642 h 9710532"/>
              <a:gd name="connsiteX9403" fmla="*/ 2311162 w 18288001"/>
              <a:gd name="connsiteY9403" fmla="*/ 478787 h 9710532"/>
              <a:gd name="connsiteX9404" fmla="*/ 1852759 w 18288001"/>
              <a:gd name="connsiteY9404" fmla="*/ 476706 h 9710532"/>
              <a:gd name="connsiteX9405" fmla="*/ 1856016 w 18288001"/>
              <a:gd name="connsiteY9405" fmla="*/ 487458 h 9710532"/>
              <a:gd name="connsiteX9406" fmla="*/ 1843142 w 18288001"/>
              <a:gd name="connsiteY9406" fmla="*/ 503094 h 9710532"/>
              <a:gd name="connsiteX9407" fmla="*/ 1837766 w 18288001"/>
              <a:gd name="connsiteY9407" fmla="*/ 504720 h 9710532"/>
              <a:gd name="connsiteX9408" fmla="*/ 14662524 w 18288001"/>
              <a:gd name="connsiteY9408" fmla="*/ 474442 h 9710532"/>
              <a:gd name="connsiteX9409" fmla="*/ 14636705 w 18288001"/>
              <a:gd name="connsiteY9409" fmla="*/ 476389 h 9710532"/>
              <a:gd name="connsiteX9410" fmla="*/ 14625952 w 18288001"/>
              <a:gd name="connsiteY9410" fmla="*/ 479645 h 9710532"/>
              <a:gd name="connsiteX9411" fmla="*/ 14650713 w 18288001"/>
              <a:gd name="connsiteY9411" fmla="*/ 483885 h 9710532"/>
              <a:gd name="connsiteX9412" fmla="*/ 14675472 w 18288001"/>
              <a:gd name="connsiteY9412" fmla="*/ 488129 h 9710532"/>
              <a:gd name="connsiteX9413" fmla="*/ 14662524 w 18288001"/>
              <a:gd name="connsiteY9413" fmla="*/ 474442 h 9710532"/>
              <a:gd name="connsiteX9414" fmla="*/ 14178301 w 18288001"/>
              <a:gd name="connsiteY9414" fmla="*/ 474308 h 9710532"/>
              <a:gd name="connsiteX9415" fmla="*/ 14192311 w 18288001"/>
              <a:gd name="connsiteY9415" fmla="*/ 481805 h 9710532"/>
              <a:gd name="connsiteX9416" fmla="*/ 14186933 w 18288001"/>
              <a:gd name="connsiteY9416" fmla="*/ 483432 h 9710532"/>
              <a:gd name="connsiteX9417" fmla="*/ 14178301 w 18288001"/>
              <a:gd name="connsiteY9417" fmla="*/ 474308 h 9710532"/>
              <a:gd name="connsiteX9418" fmla="*/ 13890460 w 18288001"/>
              <a:gd name="connsiteY9418" fmla="*/ 473413 h 9710532"/>
              <a:gd name="connsiteX9419" fmla="*/ 13885084 w 18288001"/>
              <a:gd name="connsiteY9419" fmla="*/ 475040 h 9710532"/>
              <a:gd name="connsiteX9420" fmla="*/ 13886709 w 18288001"/>
              <a:gd name="connsiteY9420" fmla="*/ 480418 h 9710532"/>
              <a:gd name="connsiteX9421" fmla="*/ 13897463 w 18288001"/>
              <a:gd name="connsiteY9421" fmla="*/ 477162 h 9710532"/>
              <a:gd name="connsiteX9422" fmla="*/ 13890460 w 18288001"/>
              <a:gd name="connsiteY9422" fmla="*/ 473413 h 9710532"/>
              <a:gd name="connsiteX9423" fmla="*/ 14395125 w 18288001"/>
              <a:gd name="connsiteY9423" fmla="*/ 473228 h 9710532"/>
              <a:gd name="connsiteX9424" fmla="*/ 14391376 w 18288001"/>
              <a:gd name="connsiteY9424" fmla="*/ 480230 h 9710532"/>
              <a:gd name="connsiteX9425" fmla="*/ 14416137 w 18288001"/>
              <a:gd name="connsiteY9425" fmla="*/ 484474 h 9710532"/>
              <a:gd name="connsiteX9426" fmla="*/ 14425261 w 18288001"/>
              <a:gd name="connsiteY9426" fmla="*/ 475841 h 9710532"/>
              <a:gd name="connsiteX9427" fmla="*/ 14412883 w 18288001"/>
              <a:gd name="connsiteY9427" fmla="*/ 473720 h 9710532"/>
              <a:gd name="connsiteX9428" fmla="*/ 14395125 w 18288001"/>
              <a:gd name="connsiteY9428" fmla="*/ 473228 h 9710532"/>
              <a:gd name="connsiteX9429" fmla="*/ 2068767 w 18288001"/>
              <a:gd name="connsiteY9429" fmla="*/ 472938 h 9710532"/>
              <a:gd name="connsiteX9430" fmla="*/ 2081959 w 18288001"/>
              <a:gd name="connsiteY9430" fmla="*/ 477747 h 9710532"/>
              <a:gd name="connsiteX9431" fmla="*/ 2101343 w 18288001"/>
              <a:gd name="connsiteY9431" fmla="*/ 483617 h 9710532"/>
              <a:gd name="connsiteX9432" fmla="*/ 2104599 w 18288001"/>
              <a:gd name="connsiteY9432" fmla="*/ 494368 h 9710532"/>
              <a:gd name="connsiteX9433" fmla="*/ 2044327 w 18288001"/>
              <a:gd name="connsiteY9433" fmla="*/ 489138 h 9710532"/>
              <a:gd name="connsiteX9434" fmla="*/ 2033574 w 18288001"/>
              <a:gd name="connsiteY9434" fmla="*/ 492393 h 9710532"/>
              <a:gd name="connsiteX9435" fmla="*/ 2022821 w 18288001"/>
              <a:gd name="connsiteY9435" fmla="*/ 495650 h 9710532"/>
              <a:gd name="connsiteX9436" fmla="*/ 2019567 w 18288001"/>
              <a:gd name="connsiteY9436" fmla="*/ 484898 h 9710532"/>
              <a:gd name="connsiteX9437" fmla="*/ 2046447 w 18288001"/>
              <a:gd name="connsiteY9437" fmla="*/ 476759 h 9710532"/>
              <a:gd name="connsiteX9438" fmla="*/ 2068767 w 18288001"/>
              <a:gd name="connsiteY9438" fmla="*/ 472938 h 9710532"/>
              <a:gd name="connsiteX9439" fmla="*/ 2837331 w 18288001"/>
              <a:gd name="connsiteY9439" fmla="*/ 472091 h 9710532"/>
              <a:gd name="connsiteX9440" fmla="*/ 2840586 w 18288001"/>
              <a:gd name="connsiteY9440" fmla="*/ 482844 h 9710532"/>
              <a:gd name="connsiteX9441" fmla="*/ 2826579 w 18288001"/>
              <a:gd name="connsiteY9441" fmla="*/ 475345 h 9710532"/>
              <a:gd name="connsiteX9442" fmla="*/ 2837331 w 18288001"/>
              <a:gd name="connsiteY9442" fmla="*/ 472091 h 9710532"/>
              <a:gd name="connsiteX9443" fmla="*/ 13837191 w 18288001"/>
              <a:gd name="connsiteY9443" fmla="*/ 471932 h 9710532"/>
              <a:gd name="connsiteX9444" fmla="*/ 13840447 w 18288001"/>
              <a:gd name="connsiteY9444" fmla="*/ 482686 h 9710532"/>
              <a:gd name="connsiteX9445" fmla="*/ 13849572 w 18288001"/>
              <a:gd name="connsiteY9445" fmla="*/ 474054 h 9710532"/>
              <a:gd name="connsiteX9446" fmla="*/ 13837191 w 18288001"/>
              <a:gd name="connsiteY9446" fmla="*/ 471932 h 9710532"/>
              <a:gd name="connsiteX9447" fmla="*/ 5865321 w 18288001"/>
              <a:gd name="connsiteY9447" fmla="*/ 470973 h 9710532"/>
              <a:gd name="connsiteX9448" fmla="*/ 5843817 w 18288001"/>
              <a:gd name="connsiteY9448" fmla="*/ 477484 h 9710532"/>
              <a:gd name="connsiteX9449" fmla="*/ 5868576 w 18288001"/>
              <a:gd name="connsiteY9449" fmla="*/ 481725 h 9710532"/>
              <a:gd name="connsiteX9450" fmla="*/ 5877702 w 18288001"/>
              <a:gd name="connsiteY9450" fmla="*/ 473094 h 9710532"/>
              <a:gd name="connsiteX9451" fmla="*/ 5865321 w 18288001"/>
              <a:gd name="connsiteY9451" fmla="*/ 470973 h 9710532"/>
              <a:gd name="connsiteX9452" fmla="*/ 9153157 w 18288001"/>
              <a:gd name="connsiteY9452" fmla="*/ 469660 h 9710532"/>
              <a:gd name="connsiteX9453" fmla="*/ 9177917 w 18288001"/>
              <a:gd name="connsiteY9453" fmla="*/ 473903 h 9710532"/>
              <a:gd name="connsiteX9454" fmla="*/ 9167164 w 18288001"/>
              <a:gd name="connsiteY9454" fmla="*/ 477159 h 9710532"/>
              <a:gd name="connsiteX9455" fmla="*/ 9156411 w 18288001"/>
              <a:gd name="connsiteY9455" fmla="*/ 480414 h 9710532"/>
              <a:gd name="connsiteX9456" fmla="*/ 9154290 w 18288001"/>
              <a:gd name="connsiteY9456" fmla="*/ 492793 h 9710532"/>
              <a:gd name="connsiteX9457" fmla="*/ 9140283 w 18288001"/>
              <a:gd name="connsiteY9457" fmla="*/ 485296 h 9710532"/>
              <a:gd name="connsiteX9458" fmla="*/ 9153157 w 18288001"/>
              <a:gd name="connsiteY9458" fmla="*/ 469660 h 9710532"/>
              <a:gd name="connsiteX9459" fmla="*/ 4784966 w 18288001"/>
              <a:gd name="connsiteY9459" fmla="*/ 469370 h 9710532"/>
              <a:gd name="connsiteX9460" fmla="*/ 4786968 w 18288001"/>
              <a:gd name="connsiteY9460" fmla="*/ 470442 h 9710532"/>
              <a:gd name="connsiteX9461" fmla="*/ 4774214 w 18288001"/>
              <a:gd name="connsiteY9461" fmla="*/ 472625 h 9710532"/>
              <a:gd name="connsiteX9462" fmla="*/ 4784966 w 18288001"/>
              <a:gd name="connsiteY9462" fmla="*/ 469370 h 9710532"/>
              <a:gd name="connsiteX9463" fmla="*/ 4397591 w 18288001"/>
              <a:gd name="connsiteY9463" fmla="*/ 469264 h 9710532"/>
              <a:gd name="connsiteX9464" fmla="*/ 4386840 w 18288001"/>
              <a:gd name="connsiteY9464" fmla="*/ 472518 h 9710532"/>
              <a:gd name="connsiteX9465" fmla="*/ 4400846 w 18288001"/>
              <a:gd name="connsiteY9465" fmla="*/ 480017 h 9710532"/>
              <a:gd name="connsiteX9466" fmla="*/ 4397591 w 18288001"/>
              <a:gd name="connsiteY9466" fmla="*/ 469264 h 9710532"/>
              <a:gd name="connsiteX9467" fmla="*/ 9020801 w 18288001"/>
              <a:gd name="connsiteY9467" fmla="*/ 468646 h 9710532"/>
              <a:gd name="connsiteX9468" fmla="*/ 9025118 w 18288001"/>
              <a:gd name="connsiteY9468" fmla="*/ 473208 h 9710532"/>
              <a:gd name="connsiteX9469" fmla="*/ 9022995 w 18288001"/>
              <a:gd name="connsiteY9469" fmla="*/ 485588 h 9710532"/>
              <a:gd name="connsiteX9470" fmla="*/ 9012242 w 18288001"/>
              <a:gd name="connsiteY9470" fmla="*/ 488843 h 9710532"/>
              <a:gd name="connsiteX9471" fmla="*/ 9014363 w 18288001"/>
              <a:gd name="connsiteY9471" fmla="*/ 476465 h 9710532"/>
              <a:gd name="connsiteX9472" fmla="*/ 9020801 w 18288001"/>
              <a:gd name="connsiteY9472" fmla="*/ 468646 h 9710532"/>
              <a:gd name="connsiteX9473" fmla="*/ 14469896 w 18288001"/>
              <a:gd name="connsiteY9473" fmla="*/ 468198 h 9710532"/>
              <a:gd name="connsiteX9474" fmla="*/ 14437640 w 18288001"/>
              <a:gd name="connsiteY9474" fmla="*/ 477963 h 9710532"/>
              <a:gd name="connsiteX9475" fmla="*/ 14483904 w 18288001"/>
              <a:gd name="connsiteY9475" fmla="*/ 475695 h 9710532"/>
              <a:gd name="connsiteX9476" fmla="*/ 15487232 w 18288001"/>
              <a:gd name="connsiteY9476" fmla="*/ 466873 h 9710532"/>
              <a:gd name="connsiteX9477" fmla="*/ 15501236 w 18288001"/>
              <a:gd name="connsiteY9477" fmla="*/ 474377 h 9710532"/>
              <a:gd name="connsiteX9478" fmla="*/ 15468976 w 18288001"/>
              <a:gd name="connsiteY9478" fmla="*/ 484129 h 9710532"/>
              <a:gd name="connsiteX9479" fmla="*/ 15422709 w 18288001"/>
              <a:gd name="connsiteY9479" fmla="*/ 486375 h 9710532"/>
              <a:gd name="connsiteX9480" fmla="*/ 15433462 w 18288001"/>
              <a:gd name="connsiteY9480" fmla="*/ 483125 h 9710532"/>
              <a:gd name="connsiteX9481" fmla="*/ 15487232 w 18288001"/>
              <a:gd name="connsiteY9481" fmla="*/ 466873 h 9710532"/>
              <a:gd name="connsiteX9482" fmla="*/ 2858835 w 18288001"/>
              <a:gd name="connsiteY9482" fmla="*/ 465580 h 9710532"/>
              <a:gd name="connsiteX9483" fmla="*/ 2872843 w 18288001"/>
              <a:gd name="connsiteY9483" fmla="*/ 473078 h 9710532"/>
              <a:gd name="connsiteX9484" fmla="*/ 2862092 w 18288001"/>
              <a:gd name="connsiteY9484" fmla="*/ 476334 h 9710532"/>
              <a:gd name="connsiteX9485" fmla="*/ 15607268 w 18288001"/>
              <a:gd name="connsiteY9485" fmla="*/ 464277 h 9710532"/>
              <a:gd name="connsiteX9486" fmla="*/ 15612067 w 18288001"/>
              <a:gd name="connsiteY9486" fmla="*/ 466846 h 9710532"/>
              <a:gd name="connsiteX9487" fmla="*/ 15640031 w 18288001"/>
              <a:gd name="connsiteY9487" fmla="*/ 467633 h 9710532"/>
              <a:gd name="connsiteX9488" fmla="*/ 15623900 w 18288001"/>
              <a:gd name="connsiteY9488" fmla="*/ 472509 h 9710532"/>
              <a:gd name="connsiteX9489" fmla="*/ 15621773 w 18288001"/>
              <a:gd name="connsiteY9489" fmla="*/ 484889 h 9710532"/>
              <a:gd name="connsiteX9490" fmla="*/ 15593266 w 18288001"/>
              <a:gd name="connsiteY9490" fmla="*/ 487638 h 9710532"/>
              <a:gd name="connsiteX9491" fmla="*/ 15573886 w 18288001"/>
              <a:gd name="connsiteY9491" fmla="*/ 481759 h 9710532"/>
              <a:gd name="connsiteX9492" fmla="*/ 15599483 w 18288001"/>
              <a:gd name="connsiteY9492" fmla="*/ 469121 h 9710532"/>
              <a:gd name="connsiteX9493" fmla="*/ 15596516 w 18288001"/>
              <a:gd name="connsiteY9493" fmla="*/ 467532 h 9710532"/>
              <a:gd name="connsiteX9494" fmla="*/ 14327851 w 18288001"/>
              <a:gd name="connsiteY9494" fmla="*/ 464248 h 9710532"/>
              <a:gd name="connsiteX9495" fmla="*/ 14317096 w 18288001"/>
              <a:gd name="connsiteY9495" fmla="*/ 467504 h 9710532"/>
              <a:gd name="connsiteX9496" fmla="*/ 14331105 w 18288001"/>
              <a:gd name="connsiteY9496" fmla="*/ 475002 h 9710532"/>
              <a:gd name="connsiteX9497" fmla="*/ 14340226 w 18288001"/>
              <a:gd name="connsiteY9497" fmla="*/ 466372 h 9710532"/>
              <a:gd name="connsiteX9498" fmla="*/ 14327851 w 18288001"/>
              <a:gd name="connsiteY9498" fmla="*/ 464248 h 9710532"/>
              <a:gd name="connsiteX9499" fmla="*/ 1059067 w 18288001"/>
              <a:gd name="connsiteY9499" fmla="*/ 463780 h 9710532"/>
              <a:gd name="connsiteX9500" fmla="*/ 1063999 w 18288001"/>
              <a:gd name="connsiteY9500" fmla="*/ 468993 h 9710532"/>
              <a:gd name="connsiteX9501" fmla="*/ 1057809 w 18288001"/>
              <a:gd name="connsiteY9501" fmla="*/ 467934 h 9710532"/>
              <a:gd name="connsiteX9502" fmla="*/ 12390965 w 18288001"/>
              <a:gd name="connsiteY9502" fmla="*/ 463714 h 9710532"/>
              <a:gd name="connsiteX9503" fmla="*/ 12380212 w 18288001"/>
              <a:gd name="connsiteY9503" fmla="*/ 466968 h 9710532"/>
              <a:gd name="connsiteX9504" fmla="*/ 12394219 w 18288001"/>
              <a:gd name="connsiteY9504" fmla="*/ 474465 h 9710532"/>
              <a:gd name="connsiteX9505" fmla="*/ 13904960 w 18288001"/>
              <a:gd name="connsiteY9505" fmla="*/ 463155 h 9710532"/>
              <a:gd name="connsiteX9506" fmla="*/ 13946981 w 18288001"/>
              <a:gd name="connsiteY9506" fmla="*/ 485646 h 9710532"/>
              <a:gd name="connsiteX9507" fmla="*/ 13968487 w 18288001"/>
              <a:gd name="connsiteY9507" fmla="*/ 479137 h 9710532"/>
              <a:gd name="connsiteX9508" fmla="*/ 13973864 w 18288001"/>
              <a:gd name="connsiteY9508" fmla="*/ 477508 h 9710532"/>
              <a:gd name="connsiteX9509" fmla="*/ 13989992 w 18288001"/>
              <a:gd name="connsiteY9509" fmla="*/ 472626 h 9710532"/>
              <a:gd name="connsiteX9510" fmla="*/ 14000744 w 18288001"/>
              <a:gd name="connsiteY9510" fmla="*/ 469371 h 9710532"/>
              <a:gd name="connsiteX9511" fmla="*/ 13965234 w 18288001"/>
              <a:gd name="connsiteY9511" fmla="*/ 468385 h 9710532"/>
              <a:gd name="connsiteX9512" fmla="*/ 13929721 w 18288001"/>
              <a:gd name="connsiteY9512" fmla="*/ 467396 h 9710532"/>
              <a:gd name="connsiteX9513" fmla="*/ 9103637 w 18288001"/>
              <a:gd name="connsiteY9513" fmla="*/ 461176 h 9710532"/>
              <a:gd name="connsiteX9514" fmla="*/ 9105267 w 18288001"/>
              <a:gd name="connsiteY9514" fmla="*/ 466552 h 9710532"/>
              <a:gd name="connsiteX9515" fmla="*/ 9117645 w 18288001"/>
              <a:gd name="connsiteY9515" fmla="*/ 468673 h 9710532"/>
              <a:gd name="connsiteX9516" fmla="*/ 9120901 w 18288001"/>
              <a:gd name="connsiteY9516" fmla="*/ 479426 h 9710532"/>
              <a:gd name="connsiteX9517" fmla="*/ 9074636 w 18288001"/>
              <a:gd name="connsiteY9517" fmla="*/ 481693 h 9710532"/>
              <a:gd name="connsiteX9518" fmla="*/ 9028370 w 18288001"/>
              <a:gd name="connsiteY9518" fmla="*/ 483960 h 9710532"/>
              <a:gd name="connsiteX9519" fmla="*/ 9060628 w 18288001"/>
              <a:gd name="connsiteY9519" fmla="*/ 474196 h 9710532"/>
              <a:gd name="connsiteX9520" fmla="*/ 9082131 w 18288001"/>
              <a:gd name="connsiteY9520" fmla="*/ 467686 h 9710532"/>
              <a:gd name="connsiteX9521" fmla="*/ 9103637 w 18288001"/>
              <a:gd name="connsiteY9521" fmla="*/ 461176 h 9710532"/>
              <a:gd name="connsiteX9522" fmla="*/ 3338742 w 18288001"/>
              <a:gd name="connsiteY9522" fmla="*/ 461151 h 9710532"/>
              <a:gd name="connsiteX9523" fmla="*/ 3352748 w 18288001"/>
              <a:gd name="connsiteY9523" fmla="*/ 468649 h 9710532"/>
              <a:gd name="connsiteX9524" fmla="*/ 3356126 w 18288001"/>
              <a:gd name="connsiteY9524" fmla="*/ 474963 h 9710532"/>
              <a:gd name="connsiteX9525" fmla="*/ 3359753 w 18288001"/>
              <a:gd name="connsiteY9525" fmla="*/ 472398 h 9710532"/>
              <a:gd name="connsiteX9526" fmla="*/ 3351120 w 18288001"/>
              <a:gd name="connsiteY9526" fmla="*/ 463274 h 9710532"/>
              <a:gd name="connsiteX9527" fmla="*/ 3338742 w 18288001"/>
              <a:gd name="connsiteY9527" fmla="*/ 461151 h 9710532"/>
              <a:gd name="connsiteX9528" fmla="*/ 13217358 w 18288001"/>
              <a:gd name="connsiteY9528" fmla="*/ 460032 h 9710532"/>
              <a:gd name="connsiteX9529" fmla="*/ 13201232 w 18288001"/>
              <a:gd name="connsiteY9529" fmla="*/ 464914 h 9710532"/>
              <a:gd name="connsiteX9530" fmla="*/ 13190476 w 18288001"/>
              <a:gd name="connsiteY9530" fmla="*/ 468170 h 9710532"/>
              <a:gd name="connsiteX9531" fmla="*/ 13204486 w 18288001"/>
              <a:gd name="connsiteY9531" fmla="*/ 475668 h 9710532"/>
              <a:gd name="connsiteX9532" fmla="*/ 13236743 w 18288001"/>
              <a:gd name="connsiteY9532" fmla="*/ 465902 h 9710532"/>
              <a:gd name="connsiteX9533" fmla="*/ 13217358 w 18288001"/>
              <a:gd name="connsiteY9533" fmla="*/ 460032 h 9710532"/>
              <a:gd name="connsiteX9534" fmla="*/ 13627921 w 18288001"/>
              <a:gd name="connsiteY9534" fmla="*/ 459034 h 9710532"/>
              <a:gd name="connsiteX9535" fmla="*/ 13627155 w 18288001"/>
              <a:gd name="connsiteY9535" fmla="*/ 463502 h 9710532"/>
              <a:gd name="connsiteX9536" fmla="*/ 13634873 w 18288001"/>
              <a:gd name="connsiteY9536" fmla="*/ 462754 h 9710532"/>
              <a:gd name="connsiteX9537" fmla="*/ 9348969 w 18288001"/>
              <a:gd name="connsiteY9537" fmla="*/ 457334 h 9710532"/>
              <a:gd name="connsiteX9538" fmla="*/ 9312467 w 18288001"/>
              <a:gd name="connsiteY9538" fmla="*/ 491859 h 9710532"/>
              <a:gd name="connsiteX9539" fmla="*/ 9304971 w 18288001"/>
              <a:gd name="connsiteY9539" fmla="*/ 505867 h 9710532"/>
              <a:gd name="connsiteX9540" fmla="*/ 9329729 w 18288001"/>
              <a:gd name="connsiteY9540" fmla="*/ 510107 h 9710532"/>
              <a:gd name="connsiteX9541" fmla="*/ 9340482 w 18288001"/>
              <a:gd name="connsiteY9541" fmla="*/ 506853 h 9710532"/>
              <a:gd name="connsiteX9542" fmla="*/ 9332986 w 18288001"/>
              <a:gd name="connsiteY9542" fmla="*/ 520862 h 9710532"/>
              <a:gd name="connsiteX9543" fmla="*/ 9318977 w 18288001"/>
              <a:gd name="connsiteY9543" fmla="*/ 513364 h 9710532"/>
              <a:gd name="connsiteX9544" fmla="*/ 9283464 w 18288001"/>
              <a:gd name="connsiteY9544" fmla="*/ 512376 h 9710532"/>
              <a:gd name="connsiteX9545" fmla="*/ 9258706 w 18288001"/>
              <a:gd name="connsiteY9545" fmla="*/ 508136 h 9710532"/>
              <a:gd name="connsiteX9546" fmla="*/ 9255449 w 18288001"/>
              <a:gd name="connsiteY9546" fmla="*/ 497381 h 9710532"/>
              <a:gd name="connsiteX9547" fmla="*/ 9252195 w 18288001"/>
              <a:gd name="connsiteY9547" fmla="*/ 486630 h 9710532"/>
              <a:gd name="connsiteX9548" fmla="*/ 9241443 w 18288001"/>
              <a:gd name="connsiteY9548" fmla="*/ 489886 h 9710532"/>
              <a:gd name="connsiteX9549" fmla="*/ 9227434 w 18288001"/>
              <a:gd name="connsiteY9549" fmla="*/ 482388 h 9710532"/>
              <a:gd name="connsiteX9550" fmla="*/ 9202677 w 18288001"/>
              <a:gd name="connsiteY9550" fmla="*/ 478145 h 9710532"/>
              <a:gd name="connsiteX9551" fmla="*/ 9181172 w 18288001"/>
              <a:gd name="connsiteY9551" fmla="*/ 484656 h 9710532"/>
              <a:gd name="connsiteX9552" fmla="*/ 9199422 w 18288001"/>
              <a:gd name="connsiteY9552" fmla="*/ 467393 h 9710532"/>
              <a:gd name="connsiteX9553" fmla="*/ 9234934 w 18288001"/>
              <a:gd name="connsiteY9553" fmla="*/ 468379 h 9710532"/>
              <a:gd name="connsiteX9554" fmla="*/ 9238190 w 18288001"/>
              <a:gd name="connsiteY9554" fmla="*/ 479131 h 9710532"/>
              <a:gd name="connsiteX9555" fmla="*/ 9248940 w 18288001"/>
              <a:gd name="connsiteY9555" fmla="*/ 475877 h 9710532"/>
              <a:gd name="connsiteX9556" fmla="*/ 9268818 w 18288001"/>
              <a:gd name="connsiteY9556" fmla="*/ 463992 h 9710532"/>
              <a:gd name="connsiteX9557" fmla="*/ 9298953 w 18288001"/>
              <a:gd name="connsiteY9557" fmla="*/ 466607 h 9710532"/>
              <a:gd name="connsiteX9558" fmla="*/ 9327461 w 18288001"/>
              <a:gd name="connsiteY9558" fmla="*/ 463844 h 9710532"/>
              <a:gd name="connsiteX9559" fmla="*/ 9348969 w 18288001"/>
              <a:gd name="connsiteY9559" fmla="*/ 457334 h 9710532"/>
              <a:gd name="connsiteX9560" fmla="*/ 16141445 w 18288001"/>
              <a:gd name="connsiteY9560" fmla="*/ 456916 h 9710532"/>
              <a:gd name="connsiteX9561" fmla="*/ 16153827 w 18288001"/>
              <a:gd name="connsiteY9561" fmla="*/ 459041 h 9710532"/>
              <a:gd name="connsiteX9562" fmla="*/ 16176957 w 18288001"/>
              <a:gd name="connsiteY9562" fmla="*/ 457915 h 9710532"/>
              <a:gd name="connsiteX9563" fmla="*/ 16180208 w 18288001"/>
              <a:gd name="connsiteY9563" fmla="*/ 468671 h 9710532"/>
              <a:gd name="connsiteX9564" fmla="*/ 16146321 w 18288001"/>
              <a:gd name="connsiteY9564" fmla="*/ 473045 h 9710532"/>
              <a:gd name="connsiteX9565" fmla="*/ 16133941 w 18288001"/>
              <a:gd name="connsiteY9565" fmla="*/ 470918 h 9710532"/>
              <a:gd name="connsiteX9566" fmla="*/ 6717077 w 18288001"/>
              <a:gd name="connsiteY9566" fmla="*/ 456608 h 9710532"/>
              <a:gd name="connsiteX9567" fmla="*/ 6741837 w 18288001"/>
              <a:gd name="connsiteY9567" fmla="*/ 460863 h 9710532"/>
              <a:gd name="connsiteX9568" fmla="*/ 6755840 w 18288001"/>
              <a:gd name="connsiteY9568" fmla="*/ 468367 h 9710532"/>
              <a:gd name="connsiteX9569" fmla="*/ 6795103 w 18288001"/>
              <a:gd name="connsiteY9569" fmla="*/ 462368 h 9710532"/>
              <a:gd name="connsiteX9570" fmla="*/ 6848369 w 18288001"/>
              <a:gd name="connsiteY9570" fmla="*/ 463871 h 9710532"/>
              <a:gd name="connsiteX9571" fmla="*/ 6869376 w 18288001"/>
              <a:gd name="connsiteY9571" fmla="*/ 475126 h 9710532"/>
              <a:gd name="connsiteX9572" fmla="*/ 6840868 w 18288001"/>
              <a:gd name="connsiteY9572" fmla="*/ 477875 h 9710532"/>
              <a:gd name="connsiteX9573" fmla="*/ 6816107 w 18288001"/>
              <a:gd name="connsiteY9573" fmla="*/ 473623 h 9710532"/>
              <a:gd name="connsiteX9574" fmla="*/ 6805357 w 18288001"/>
              <a:gd name="connsiteY9574" fmla="*/ 476871 h 9710532"/>
              <a:gd name="connsiteX9575" fmla="*/ 6782223 w 18288001"/>
              <a:gd name="connsiteY9575" fmla="*/ 477997 h 9710532"/>
              <a:gd name="connsiteX9576" fmla="*/ 6735957 w 18288001"/>
              <a:gd name="connsiteY9576" fmla="*/ 480245 h 9710532"/>
              <a:gd name="connsiteX9577" fmla="*/ 6709575 w 18288001"/>
              <a:gd name="connsiteY9577" fmla="*/ 470614 h 9710532"/>
              <a:gd name="connsiteX9578" fmla="*/ 6698822 w 18288001"/>
              <a:gd name="connsiteY9578" fmla="*/ 473865 h 9710532"/>
              <a:gd name="connsiteX9579" fmla="*/ 6677312 w 18288001"/>
              <a:gd name="connsiteY9579" fmla="*/ 480367 h 9710532"/>
              <a:gd name="connsiteX9580" fmla="*/ 6641802 w 18288001"/>
              <a:gd name="connsiteY9580" fmla="*/ 479362 h 9710532"/>
              <a:gd name="connsiteX9581" fmla="*/ 6649309 w 18288001"/>
              <a:gd name="connsiteY9581" fmla="*/ 465358 h 9710532"/>
              <a:gd name="connsiteX9582" fmla="*/ 6660058 w 18288001"/>
              <a:gd name="connsiteY9582" fmla="*/ 462108 h 9710532"/>
              <a:gd name="connsiteX9583" fmla="*/ 6717077 w 18288001"/>
              <a:gd name="connsiteY9583" fmla="*/ 456608 h 9710532"/>
              <a:gd name="connsiteX9584" fmla="*/ 6564278 w 18288001"/>
              <a:gd name="connsiteY9584" fmla="*/ 455850 h 9710532"/>
              <a:gd name="connsiteX9585" fmla="*/ 6624551 w 18288001"/>
              <a:gd name="connsiteY9585" fmla="*/ 461104 h 9710532"/>
              <a:gd name="connsiteX9586" fmla="*/ 6592290 w 18288001"/>
              <a:gd name="connsiteY9586" fmla="*/ 470855 h 9710532"/>
              <a:gd name="connsiteX9587" fmla="*/ 7458346 w 18288001"/>
              <a:gd name="connsiteY9587" fmla="*/ 454531 h 9710532"/>
              <a:gd name="connsiteX9588" fmla="*/ 7483106 w 18288001"/>
              <a:gd name="connsiteY9588" fmla="*/ 458773 h 9710532"/>
              <a:gd name="connsiteX9589" fmla="*/ 7440101 w 18288001"/>
              <a:gd name="connsiteY9589" fmla="*/ 471792 h 9710532"/>
              <a:gd name="connsiteX9590" fmla="*/ 7436844 w 18288001"/>
              <a:gd name="connsiteY9590" fmla="*/ 461041 h 9710532"/>
              <a:gd name="connsiteX9591" fmla="*/ 7458346 w 18288001"/>
              <a:gd name="connsiteY9591" fmla="*/ 454531 h 9710532"/>
              <a:gd name="connsiteX9592" fmla="*/ 2101269 w 18288001"/>
              <a:gd name="connsiteY9592" fmla="*/ 454294 h 9710532"/>
              <a:gd name="connsiteX9593" fmla="*/ 2097538 w 18288001"/>
              <a:gd name="connsiteY9593" fmla="*/ 458825 h 9710532"/>
              <a:gd name="connsiteX9594" fmla="*/ 2113556 w 18288001"/>
              <a:gd name="connsiteY9594" fmla="*/ 460222 h 9710532"/>
              <a:gd name="connsiteX9595" fmla="*/ 2105586 w 18288001"/>
              <a:gd name="connsiteY9595" fmla="*/ 458856 h 9710532"/>
              <a:gd name="connsiteX9596" fmla="*/ 2101269 w 18288001"/>
              <a:gd name="connsiteY9596" fmla="*/ 454294 h 9710532"/>
              <a:gd name="connsiteX9597" fmla="*/ 3426954 w 18288001"/>
              <a:gd name="connsiteY9597" fmla="*/ 452054 h 9710532"/>
              <a:gd name="connsiteX9598" fmla="*/ 3420517 w 18288001"/>
              <a:gd name="connsiteY9598" fmla="*/ 459872 h 9710532"/>
              <a:gd name="connsiteX9599" fmla="*/ 3421355 w 18288001"/>
              <a:gd name="connsiteY9599" fmla="*/ 462638 h 9710532"/>
              <a:gd name="connsiteX9600" fmla="*/ 3428545 w 18288001"/>
              <a:gd name="connsiteY9600" fmla="*/ 461707 h 9710532"/>
              <a:gd name="connsiteX9601" fmla="*/ 3431270 w 18288001"/>
              <a:gd name="connsiteY9601" fmla="*/ 456618 h 9710532"/>
              <a:gd name="connsiteX9602" fmla="*/ 3426954 w 18288001"/>
              <a:gd name="connsiteY9602" fmla="*/ 452054 h 9710532"/>
              <a:gd name="connsiteX9603" fmla="*/ 1046736 w 18288001"/>
              <a:gd name="connsiteY9603" fmla="*/ 450746 h 9710532"/>
              <a:gd name="connsiteX9604" fmla="*/ 1060743 w 18288001"/>
              <a:gd name="connsiteY9604" fmla="*/ 458242 h 9710532"/>
              <a:gd name="connsiteX9605" fmla="*/ 1059067 w 18288001"/>
              <a:gd name="connsiteY9605" fmla="*/ 463780 h 9710532"/>
              <a:gd name="connsiteX9606" fmla="*/ 2525219 w 18288001"/>
              <a:gd name="connsiteY9606" fmla="*/ 449198 h 9710532"/>
              <a:gd name="connsiteX9607" fmla="*/ 2528474 w 18288001"/>
              <a:gd name="connsiteY9607" fmla="*/ 459951 h 9710532"/>
              <a:gd name="connsiteX9608" fmla="*/ 2517722 w 18288001"/>
              <a:gd name="connsiteY9608" fmla="*/ 463207 h 9710532"/>
              <a:gd name="connsiteX9609" fmla="*/ 2503716 w 18288001"/>
              <a:gd name="connsiteY9609" fmla="*/ 455709 h 9710532"/>
              <a:gd name="connsiteX9610" fmla="*/ 7515362 w 18288001"/>
              <a:gd name="connsiteY9610" fmla="*/ 449008 h 9710532"/>
              <a:gd name="connsiteX9611" fmla="*/ 7540124 w 18288001"/>
              <a:gd name="connsiteY9611" fmla="*/ 453251 h 9710532"/>
              <a:gd name="connsiteX9612" fmla="*/ 7518617 w 18288001"/>
              <a:gd name="connsiteY9612" fmla="*/ 459761 h 9710532"/>
              <a:gd name="connsiteX9613" fmla="*/ 14534411 w 18288001"/>
              <a:gd name="connsiteY9613" fmla="*/ 448669 h 9710532"/>
              <a:gd name="connsiteX9614" fmla="*/ 14526915 w 18288001"/>
              <a:gd name="connsiteY9614" fmla="*/ 462674 h 9710532"/>
              <a:gd name="connsiteX9615" fmla="*/ 14537665 w 18288001"/>
              <a:gd name="connsiteY9615" fmla="*/ 459420 h 9710532"/>
              <a:gd name="connsiteX9616" fmla="*/ 17101259 w 18288001"/>
              <a:gd name="connsiteY9616" fmla="*/ 448477 h 9710532"/>
              <a:gd name="connsiteX9617" fmla="*/ 17113641 w 18288001"/>
              <a:gd name="connsiteY9617" fmla="*/ 450601 h 9710532"/>
              <a:gd name="connsiteX9618" fmla="*/ 17115267 w 18288001"/>
              <a:gd name="connsiteY9618" fmla="*/ 455978 h 9710532"/>
              <a:gd name="connsiteX9619" fmla="*/ 17113137 w 18288001"/>
              <a:gd name="connsiteY9619" fmla="*/ 468358 h 9710532"/>
              <a:gd name="connsiteX9620" fmla="*/ 17093759 w 18288001"/>
              <a:gd name="connsiteY9620" fmla="*/ 462481 h 9710532"/>
              <a:gd name="connsiteX9621" fmla="*/ 17083007 w 18288001"/>
              <a:gd name="connsiteY9621" fmla="*/ 465729 h 9710532"/>
              <a:gd name="connsiteX9622" fmla="*/ 17068997 w 18288001"/>
              <a:gd name="connsiteY9622" fmla="*/ 458228 h 9710532"/>
              <a:gd name="connsiteX9623" fmla="*/ 17079755 w 18288001"/>
              <a:gd name="connsiteY9623" fmla="*/ 454977 h 9710532"/>
              <a:gd name="connsiteX9624" fmla="*/ 17101259 w 18288001"/>
              <a:gd name="connsiteY9624" fmla="*/ 448477 h 9710532"/>
              <a:gd name="connsiteX9625" fmla="*/ 12984904 w 18288001"/>
              <a:gd name="connsiteY9625" fmla="*/ 448240 h 9710532"/>
              <a:gd name="connsiteX9626" fmla="*/ 12952645 w 18288001"/>
              <a:gd name="connsiteY9626" fmla="*/ 458005 h 9710532"/>
              <a:gd name="connsiteX9627" fmla="*/ 12920390 w 18288001"/>
              <a:gd name="connsiteY9627" fmla="*/ 467770 h 9710532"/>
              <a:gd name="connsiteX9628" fmla="*/ 12938146 w 18288001"/>
              <a:gd name="connsiteY9628" fmla="*/ 468262 h 9710532"/>
              <a:gd name="connsiteX9629" fmla="*/ 12969909 w 18288001"/>
              <a:gd name="connsiteY9629" fmla="*/ 476253 h 9710532"/>
              <a:gd name="connsiteX9630" fmla="*/ 13037678 w 18288001"/>
              <a:gd name="connsiteY9630" fmla="*/ 467477 h 9710532"/>
              <a:gd name="connsiteX9631" fmla="*/ 13083943 w 18288001"/>
              <a:gd name="connsiteY9631" fmla="*/ 465208 h 9710532"/>
              <a:gd name="connsiteX9632" fmla="*/ 13140960 w 18288001"/>
              <a:gd name="connsiteY9632" fmla="*/ 459686 h 9710532"/>
              <a:gd name="connsiteX9633" fmla="*/ 13151712 w 18288001"/>
              <a:gd name="connsiteY9633" fmla="*/ 456432 h 9710532"/>
              <a:gd name="connsiteX9634" fmla="*/ 13139332 w 18288001"/>
              <a:gd name="connsiteY9634" fmla="*/ 454310 h 9710532"/>
              <a:gd name="connsiteX9635" fmla="*/ 13116199 w 18288001"/>
              <a:gd name="connsiteY9635" fmla="*/ 455442 h 9710532"/>
              <a:gd name="connsiteX9636" fmla="*/ 13080686 w 18288001"/>
              <a:gd name="connsiteY9636" fmla="*/ 454457 h 9710532"/>
              <a:gd name="connsiteX9637" fmla="*/ 13062933 w 18288001"/>
              <a:gd name="connsiteY9637" fmla="*/ 453962 h 9710532"/>
              <a:gd name="connsiteX9638" fmla="*/ 13045175 w 18288001"/>
              <a:gd name="connsiteY9638" fmla="*/ 453469 h 9710532"/>
              <a:gd name="connsiteX9639" fmla="*/ 13020415 w 18288001"/>
              <a:gd name="connsiteY9639" fmla="*/ 449227 h 9710532"/>
              <a:gd name="connsiteX9640" fmla="*/ 13004287 w 18288001"/>
              <a:gd name="connsiteY9640" fmla="*/ 454109 h 9710532"/>
              <a:gd name="connsiteX9641" fmla="*/ 12984904 w 18288001"/>
              <a:gd name="connsiteY9641" fmla="*/ 448240 h 9710532"/>
              <a:gd name="connsiteX9642" fmla="*/ 1697197 w 18288001"/>
              <a:gd name="connsiteY9642" fmla="*/ 447504 h 9710532"/>
              <a:gd name="connsiteX9643" fmla="*/ 1714953 w 18288001"/>
              <a:gd name="connsiteY9643" fmla="*/ 447999 h 9710532"/>
              <a:gd name="connsiteX9644" fmla="*/ 1707456 w 18288001"/>
              <a:gd name="connsiteY9644" fmla="*/ 462004 h 9710532"/>
              <a:gd name="connsiteX9645" fmla="*/ 1693450 w 18288001"/>
              <a:gd name="connsiteY9645" fmla="*/ 454508 h 9710532"/>
              <a:gd name="connsiteX9646" fmla="*/ 1697197 w 18288001"/>
              <a:gd name="connsiteY9646" fmla="*/ 447504 h 9710532"/>
              <a:gd name="connsiteX9647" fmla="*/ 17183037 w 18288001"/>
              <a:gd name="connsiteY9647" fmla="*/ 447232 h 9710532"/>
              <a:gd name="connsiteX9648" fmla="*/ 17164781 w 18288001"/>
              <a:gd name="connsiteY9648" fmla="*/ 464485 h 9710532"/>
              <a:gd name="connsiteX9649" fmla="*/ 17172285 w 18288001"/>
              <a:gd name="connsiteY9649" fmla="*/ 450481 h 9710532"/>
              <a:gd name="connsiteX9650" fmla="*/ 17183037 w 18288001"/>
              <a:gd name="connsiteY9650" fmla="*/ 447232 h 9710532"/>
              <a:gd name="connsiteX9651" fmla="*/ 1842995 w 18288001"/>
              <a:gd name="connsiteY9651" fmla="*/ 444449 h 9710532"/>
              <a:gd name="connsiteX9652" fmla="*/ 1867755 w 18288001"/>
              <a:gd name="connsiteY9652" fmla="*/ 448691 h 9710532"/>
              <a:gd name="connsiteX9653" fmla="*/ 1895768 w 18288001"/>
              <a:gd name="connsiteY9653" fmla="*/ 463685 h 9710532"/>
              <a:gd name="connsiteX9654" fmla="*/ 1885017 w 18288001"/>
              <a:gd name="connsiteY9654" fmla="*/ 466941 h 9710532"/>
              <a:gd name="connsiteX9655" fmla="*/ 1860256 w 18288001"/>
              <a:gd name="connsiteY9655" fmla="*/ 462699 h 9710532"/>
              <a:gd name="connsiteX9656" fmla="*/ 1824744 w 18288001"/>
              <a:gd name="connsiteY9656" fmla="*/ 461712 h 9710532"/>
              <a:gd name="connsiteX9657" fmla="*/ 1803239 w 18288001"/>
              <a:gd name="connsiteY9657" fmla="*/ 468219 h 9710532"/>
              <a:gd name="connsiteX9658" fmla="*/ 1781735 w 18288001"/>
              <a:gd name="connsiteY9658" fmla="*/ 474732 h 9710532"/>
              <a:gd name="connsiteX9659" fmla="*/ 15014318 w 18288001"/>
              <a:gd name="connsiteY9659" fmla="*/ 444240 h 9710532"/>
              <a:gd name="connsiteX9660" fmla="*/ 15003564 w 18288001"/>
              <a:gd name="connsiteY9660" fmla="*/ 447495 h 9710532"/>
              <a:gd name="connsiteX9661" fmla="*/ 14982058 w 18288001"/>
              <a:gd name="connsiteY9661" fmla="*/ 454005 h 9710532"/>
              <a:gd name="connsiteX9662" fmla="*/ 15005381 w 18288001"/>
              <a:gd name="connsiteY9662" fmla="*/ 458000 h 9710532"/>
              <a:gd name="connsiteX9663" fmla="*/ 15007036 w 18288001"/>
              <a:gd name="connsiteY9663" fmla="*/ 457840 h 9710532"/>
              <a:gd name="connsiteX9664" fmla="*/ 13699386 w 18288001"/>
              <a:gd name="connsiteY9664" fmla="*/ 443224 h 9710532"/>
              <a:gd name="connsiteX9665" fmla="*/ 13645625 w 18288001"/>
              <a:gd name="connsiteY9665" fmla="*/ 459500 h 9710532"/>
              <a:gd name="connsiteX9666" fmla="*/ 13659632 w 18288001"/>
              <a:gd name="connsiteY9666" fmla="*/ 466995 h 9710532"/>
              <a:gd name="connsiteX9667" fmla="*/ 13664513 w 18288001"/>
              <a:gd name="connsiteY9667" fmla="*/ 483125 h 9710532"/>
              <a:gd name="connsiteX9668" fmla="*/ 13687646 w 18288001"/>
              <a:gd name="connsiteY9668" fmla="*/ 481990 h 9710532"/>
              <a:gd name="connsiteX9669" fmla="*/ 13716153 w 18288001"/>
              <a:gd name="connsiteY9669" fmla="*/ 479230 h 9710532"/>
              <a:gd name="connsiteX9670" fmla="*/ 13744662 w 18288001"/>
              <a:gd name="connsiteY9670" fmla="*/ 476469 h 9710532"/>
              <a:gd name="connsiteX9671" fmla="*/ 13819930 w 18288001"/>
              <a:gd name="connsiteY9671" fmla="*/ 453683 h 9710532"/>
              <a:gd name="connsiteX9672" fmla="*/ 13770410 w 18288001"/>
              <a:gd name="connsiteY9672" fmla="*/ 445199 h 9710532"/>
              <a:gd name="connsiteX9673" fmla="*/ 9825617 w 18288001"/>
              <a:gd name="connsiteY9673" fmla="*/ 442153 h 9710532"/>
              <a:gd name="connsiteX9674" fmla="*/ 9814864 w 18288001"/>
              <a:gd name="connsiteY9674" fmla="*/ 445408 h 9710532"/>
              <a:gd name="connsiteX9675" fmla="*/ 9793358 w 18288001"/>
              <a:gd name="connsiteY9675" fmla="*/ 451918 h 9710532"/>
              <a:gd name="connsiteX9676" fmla="*/ 9807366 w 18288001"/>
              <a:gd name="connsiteY9676" fmla="*/ 459416 h 9710532"/>
              <a:gd name="connsiteX9677" fmla="*/ 9812744 w 18288001"/>
              <a:gd name="connsiteY9677" fmla="*/ 457789 h 9710532"/>
              <a:gd name="connsiteX9678" fmla="*/ 9825617 w 18288001"/>
              <a:gd name="connsiteY9678" fmla="*/ 442153 h 9710532"/>
              <a:gd name="connsiteX9679" fmla="*/ 12501744 w 18288001"/>
              <a:gd name="connsiteY9679" fmla="*/ 441916 h 9710532"/>
              <a:gd name="connsiteX9680" fmla="*/ 12490992 w 18288001"/>
              <a:gd name="connsiteY9680" fmla="*/ 445170 h 9710532"/>
              <a:gd name="connsiteX9681" fmla="*/ 12481866 w 18288001"/>
              <a:gd name="connsiteY9681" fmla="*/ 453802 h 9710532"/>
              <a:gd name="connsiteX9682" fmla="*/ 12494247 w 18288001"/>
              <a:gd name="connsiteY9682" fmla="*/ 455923 h 9710532"/>
              <a:gd name="connsiteX9683" fmla="*/ 12503372 w 18288001"/>
              <a:gd name="connsiteY9683" fmla="*/ 447292 h 9710532"/>
              <a:gd name="connsiteX9684" fmla="*/ 12501744 w 18288001"/>
              <a:gd name="connsiteY9684" fmla="*/ 441916 h 9710532"/>
              <a:gd name="connsiteX9685" fmla="*/ 1160770 w 18288001"/>
              <a:gd name="connsiteY9685" fmla="*/ 439697 h 9710532"/>
              <a:gd name="connsiteX9686" fmla="*/ 1185530 w 18288001"/>
              <a:gd name="connsiteY9686" fmla="*/ 443941 h 9710532"/>
              <a:gd name="connsiteX9687" fmla="*/ 1199537 w 18288001"/>
              <a:gd name="connsiteY9687" fmla="*/ 451438 h 9710532"/>
              <a:gd name="connsiteX9688" fmla="*/ 1227552 w 18288001"/>
              <a:gd name="connsiteY9688" fmla="*/ 466433 h 9710532"/>
              <a:gd name="connsiteX9689" fmla="*/ 1188784 w 18288001"/>
              <a:gd name="connsiteY9689" fmla="*/ 454693 h 9710532"/>
              <a:gd name="connsiteX9690" fmla="*/ 1167280 w 18288001"/>
              <a:gd name="connsiteY9690" fmla="*/ 461203 h 9710532"/>
              <a:gd name="connsiteX9691" fmla="*/ 1151150 w 18288001"/>
              <a:gd name="connsiteY9691" fmla="*/ 466086 h 9710532"/>
              <a:gd name="connsiteX9692" fmla="*/ 1124271 w 18288001"/>
              <a:gd name="connsiteY9692" fmla="*/ 474223 h 9710532"/>
              <a:gd name="connsiteX9693" fmla="*/ 1131768 w 18288001"/>
              <a:gd name="connsiteY9693" fmla="*/ 460217 h 9710532"/>
              <a:gd name="connsiteX9694" fmla="*/ 1146268 w 18288001"/>
              <a:gd name="connsiteY9694" fmla="*/ 449959 h 9710532"/>
              <a:gd name="connsiteX9695" fmla="*/ 1150017 w 18288001"/>
              <a:gd name="connsiteY9695" fmla="*/ 442954 h 9710532"/>
              <a:gd name="connsiteX9696" fmla="*/ 1160770 w 18288001"/>
              <a:gd name="connsiteY9696" fmla="*/ 439697 h 9710532"/>
              <a:gd name="connsiteX9697" fmla="*/ 9178905 w 18288001"/>
              <a:gd name="connsiteY9697" fmla="*/ 438390 h 9710532"/>
              <a:gd name="connsiteX9698" fmla="*/ 9175153 w 18288001"/>
              <a:gd name="connsiteY9698" fmla="*/ 445394 h 9710532"/>
              <a:gd name="connsiteX9699" fmla="*/ 9171531 w 18288001"/>
              <a:gd name="connsiteY9699" fmla="*/ 447959 h 9710532"/>
              <a:gd name="connsiteX9700" fmla="*/ 9168152 w 18288001"/>
              <a:gd name="connsiteY9700" fmla="*/ 441645 h 9710532"/>
              <a:gd name="connsiteX9701" fmla="*/ 9178905 w 18288001"/>
              <a:gd name="connsiteY9701" fmla="*/ 438390 h 9710532"/>
              <a:gd name="connsiteX9702" fmla="*/ 13521825 w 18288001"/>
              <a:gd name="connsiteY9702" fmla="*/ 438289 h 9710532"/>
              <a:gd name="connsiteX9703" fmla="*/ 13512702 w 18288001"/>
              <a:gd name="connsiteY9703" fmla="*/ 446920 h 9710532"/>
              <a:gd name="connsiteX9704" fmla="*/ 13525082 w 18288001"/>
              <a:gd name="connsiteY9704" fmla="*/ 449040 h 9710532"/>
              <a:gd name="connsiteX9705" fmla="*/ 13535833 w 18288001"/>
              <a:gd name="connsiteY9705" fmla="*/ 445784 h 9710532"/>
              <a:gd name="connsiteX9706" fmla="*/ 13521825 w 18288001"/>
              <a:gd name="connsiteY9706" fmla="*/ 438289 h 9710532"/>
              <a:gd name="connsiteX9707" fmla="*/ 2275010 w 18288001"/>
              <a:gd name="connsiteY9707" fmla="*/ 436913 h 9710532"/>
              <a:gd name="connsiteX9708" fmla="*/ 2322899 w 18288001"/>
              <a:gd name="connsiteY9708" fmla="*/ 440021 h 9710532"/>
              <a:gd name="connsiteX9709" fmla="*/ 2351408 w 18288001"/>
              <a:gd name="connsiteY9709" fmla="*/ 437257 h 9710532"/>
              <a:gd name="connsiteX9710" fmla="*/ 2369164 w 18288001"/>
              <a:gd name="connsiteY9710" fmla="*/ 437753 h 9710532"/>
              <a:gd name="connsiteX9711" fmla="*/ 2454196 w 18288001"/>
              <a:gd name="connsiteY9711" fmla="*/ 447224 h 9710532"/>
              <a:gd name="connsiteX9712" fmla="*/ 2457451 w 18288001"/>
              <a:gd name="connsiteY9712" fmla="*/ 457977 h 9710532"/>
              <a:gd name="connsiteX9713" fmla="*/ 2446700 w 18288001"/>
              <a:gd name="connsiteY9713" fmla="*/ 461232 h 9710532"/>
              <a:gd name="connsiteX9714" fmla="*/ 2435947 w 18288001"/>
              <a:gd name="connsiteY9714" fmla="*/ 464487 h 9710532"/>
              <a:gd name="connsiteX9715" fmla="*/ 2439201 w 18288001"/>
              <a:gd name="connsiteY9715" fmla="*/ 475240 h 9710532"/>
              <a:gd name="connsiteX9716" fmla="*/ 2428449 w 18288001"/>
              <a:gd name="connsiteY9716" fmla="*/ 478493 h 9710532"/>
              <a:gd name="connsiteX9717" fmla="*/ 2414440 w 18288001"/>
              <a:gd name="connsiteY9717" fmla="*/ 470998 h 9710532"/>
              <a:gd name="connsiteX9718" fmla="*/ 2389189 w 18288001"/>
              <a:gd name="connsiteY9718" fmla="*/ 484510 h 9710532"/>
              <a:gd name="connsiteX9719" fmla="*/ 2342924 w 18288001"/>
              <a:gd name="connsiteY9719" fmla="*/ 486778 h 9710532"/>
              <a:gd name="connsiteX9720" fmla="*/ 2305234 w 18288001"/>
              <a:gd name="connsiteY9720" fmla="*/ 482580 h 9710532"/>
              <a:gd name="connsiteX9721" fmla="*/ 2298574 w 18288001"/>
              <a:gd name="connsiteY9721" fmla="*/ 488880 h 9710532"/>
              <a:gd name="connsiteX9722" fmla="*/ 2292475 w 18288001"/>
              <a:gd name="connsiteY9722" fmla="*/ 482432 h 9710532"/>
              <a:gd name="connsiteX9723" fmla="*/ 2254144 w 18288001"/>
              <a:gd name="connsiteY9723" fmla="*/ 484309 h 9710532"/>
              <a:gd name="connsiteX9724" fmla="*/ 2186374 w 18288001"/>
              <a:gd name="connsiteY9724" fmla="*/ 493089 h 9710532"/>
              <a:gd name="connsiteX9725" fmla="*/ 2140113 w 18288001"/>
              <a:gd name="connsiteY9725" fmla="*/ 495357 h 9710532"/>
              <a:gd name="connsiteX9726" fmla="*/ 2130347 w 18288001"/>
              <a:gd name="connsiteY9726" fmla="*/ 463098 h 9710532"/>
              <a:gd name="connsiteX9727" fmla="*/ 2121871 w 18288001"/>
              <a:gd name="connsiteY9727" fmla="*/ 461646 h 9710532"/>
              <a:gd name="connsiteX9728" fmla="*/ 2091407 w 18288001"/>
              <a:gd name="connsiteY9728" fmla="*/ 470855 h 9710532"/>
              <a:gd name="connsiteX9729" fmla="*/ 2082217 w 18288001"/>
              <a:gd name="connsiteY9729" fmla="*/ 465931 h 9710532"/>
              <a:gd name="connsiteX9730" fmla="*/ 2073330 w 18288001"/>
              <a:gd name="connsiteY9730" fmla="*/ 468621 h 9710532"/>
              <a:gd name="connsiteX9731" fmla="*/ 2064698 w 18288001"/>
              <a:gd name="connsiteY9731" fmla="*/ 459498 h 9710532"/>
              <a:gd name="connsiteX9732" fmla="*/ 2059321 w 18288001"/>
              <a:gd name="connsiteY9732" fmla="*/ 461125 h 9710532"/>
              <a:gd name="connsiteX9733" fmla="*/ 2048570 w 18288001"/>
              <a:gd name="connsiteY9733" fmla="*/ 464381 h 9710532"/>
              <a:gd name="connsiteX9734" fmla="*/ 1956039 w 18288001"/>
              <a:gd name="connsiteY9734" fmla="*/ 468915 h 9710532"/>
              <a:gd name="connsiteX9735" fmla="*/ 1943662 w 18288001"/>
              <a:gd name="connsiteY9735" fmla="*/ 466795 h 9710532"/>
              <a:gd name="connsiteX9736" fmla="*/ 1951157 w 18288001"/>
              <a:gd name="connsiteY9736" fmla="*/ 452787 h 9710532"/>
              <a:gd name="connsiteX9737" fmla="*/ 1983416 w 18288001"/>
              <a:gd name="connsiteY9737" fmla="*/ 443021 h 9710532"/>
              <a:gd name="connsiteX9738" fmla="*/ 2029679 w 18288001"/>
              <a:gd name="connsiteY9738" fmla="*/ 440753 h 9710532"/>
              <a:gd name="connsiteX9739" fmla="*/ 2066819 w 18288001"/>
              <a:gd name="connsiteY9739" fmla="*/ 447117 h 9710532"/>
              <a:gd name="connsiteX9740" fmla="*/ 2113083 w 18288001"/>
              <a:gd name="connsiteY9740" fmla="*/ 444850 h 9710532"/>
              <a:gd name="connsiteX9741" fmla="*/ 2137842 w 18288001"/>
              <a:gd name="connsiteY9741" fmla="*/ 449092 h 9710532"/>
              <a:gd name="connsiteX9742" fmla="*/ 2173354 w 18288001"/>
              <a:gd name="connsiteY9742" fmla="*/ 450079 h 9710532"/>
              <a:gd name="connsiteX9743" fmla="*/ 2223367 w 18288001"/>
              <a:gd name="connsiteY9743" fmla="*/ 440807 h 9710532"/>
              <a:gd name="connsiteX9744" fmla="*/ 2275010 w 18288001"/>
              <a:gd name="connsiteY9744" fmla="*/ 436913 h 9710532"/>
              <a:gd name="connsiteX9745" fmla="*/ 14964798 w 18288001"/>
              <a:gd name="connsiteY9745" fmla="*/ 435754 h 9710532"/>
              <a:gd name="connsiteX9746" fmla="*/ 14954045 w 18288001"/>
              <a:gd name="connsiteY9746" fmla="*/ 439010 h 9710532"/>
              <a:gd name="connsiteX9747" fmla="*/ 14930914 w 18288001"/>
              <a:gd name="connsiteY9747" fmla="*/ 440143 h 9710532"/>
              <a:gd name="connsiteX9748" fmla="*/ 14913158 w 18288001"/>
              <a:gd name="connsiteY9748" fmla="*/ 439650 h 9710532"/>
              <a:gd name="connsiteX9749" fmla="*/ 14900282 w 18288001"/>
              <a:gd name="connsiteY9749" fmla="*/ 455285 h 9710532"/>
              <a:gd name="connsiteX9750" fmla="*/ 14911036 w 18288001"/>
              <a:gd name="connsiteY9750" fmla="*/ 452030 h 9710532"/>
              <a:gd name="connsiteX9751" fmla="*/ 14943294 w 18288001"/>
              <a:gd name="connsiteY9751" fmla="*/ 442265 h 9710532"/>
              <a:gd name="connsiteX9752" fmla="*/ 14961048 w 18288001"/>
              <a:gd name="connsiteY9752" fmla="*/ 442759 h 9710532"/>
              <a:gd name="connsiteX9753" fmla="*/ 14964798 w 18288001"/>
              <a:gd name="connsiteY9753" fmla="*/ 435754 h 9710532"/>
              <a:gd name="connsiteX9754" fmla="*/ 16662743 w 18288001"/>
              <a:gd name="connsiteY9754" fmla="*/ 434317 h 9710532"/>
              <a:gd name="connsiteX9755" fmla="*/ 16770902 w 18288001"/>
              <a:gd name="connsiteY9755" fmla="*/ 442702 h 9710532"/>
              <a:gd name="connsiteX9756" fmla="*/ 16766872 w 18288001"/>
              <a:gd name="connsiteY9756" fmla="*/ 443920 h 9710532"/>
              <a:gd name="connsiteX9757" fmla="*/ 16749394 w 18288001"/>
              <a:gd name="connsiteY9757" fmla="*/ 449203 h 9710532"/>
              <a:gd name="connsiteX9758" fmla="*/ 16706381 w 18288001"/>
              <a:gd name="connsiteY9758" fmla="*/ 462203 h 9710532"/>
              <a:gd name="connsiteX9759" fmla="*/ 16699380 w 18288001"/>
              <a:gd name="connsiteY9759" fmla="*/ 458452 h 9710532"/>
              <a:gd name="connsiteX9760" fmla="*/ 16681623 w 18288001"/>
              <a:gd name="connsiteY9760" fmla="*/ 457951 h 9710532"/>
              <a:gd name="connsiteX9761" fmla="*/ 16624601 w 18288001"/>
              <a:gd name="connsiteY9761" fmla="*/ 463449 h 9710532"/>
              <a:gd name="connsiteX9762" fmla="*/ 16590719 w 18288001"/>
              <a:gd name="connsiteY9762" fmla="*/ 467824 h 9710532"/>
              <a:gd name="connsiteX9763" fmla="*/ 16578338 w 18288001"/>
              <a:gd name="connsiteY9763" fmla="*/ 465697 h 9710532"/>
              <a:gd name="connsiteX9764" fmla="*/ 16550330 w 18288001"/>
              <a:gd name="connsiteY9764" fmla="*/ 450689 h 9710532"/>
              <a:gd name="connsiteX9765" fmla="*/ 16575088 w 18288001"/>
              <a:gd name="connsiteY9765" fmla="*/ 454943 h 9710532"/>
              <a:gd name="connsiteX9766" fmla="*/ 16607347 w 18288001"/>
              <a:gd name="connsiteY9766" fmla="*/ 445191 h 9710532"/>
              <a:gd name="connsiteX9767" fmla="*/ 16662743 w 18288001"/>
              <a:gd name="connsiteY9767" fmla="*/ 434317 h 9710532"/>
              <a:gd name="connsiteX9768" fmla="*/ 10398051 w 18288001"/>
              <a:gd name="connsiteY9768" fmla="*/ 433190 h 9710532"/>
              <a:gd name="connsiteX9769" fmla="*/ 10387299 w 18288001"/>
              <a:gd name="connsiteY9769" fmla="*/ 436444 h 9710532"/>
              <a:gd name="connsiteX9770" fmla="*/ 10401305 w 18288001"/>
              <a:gd name="connsiteY9770" fmla="*/ 443941 h 9710532"/>
              <a:gd name="connsiteX9771" fmla="*/ 10412058 w 18288001"/>
              <a:gd name="connsiteY9771" fmla="*/ 440686 h 9710532"/>
              <a:gd name="connsiteX9772" fmla="*/ 13848931 w 18288001"/>
              <a:gd name="connsiteY9772" fmla="*/ 433165 h 9710532"/>
              <a:gd name="connsiteX9773" fmla="*/ 13838177 w 18288001"/>
              <a:gd name="connsiteY9773" fmla="*/ 436422 h 9710532"/>
              <a:gd name="connsiteX9774" fmla="*/ 13827425 w 18288001"/>
              <a:gd name="connsiteY9774" fmla="*/ 439676 h 9710532"/>
              <a:gd name="connsiteX9775" fmla="*/ 13841434 w 18288001"/>
              <a:gd name="connsiteY9775" fmla="*/ 447174 h 9710532"/>
              <a:gd name="connsiteX9776" fmla="*/ 8853919 w 18288001"/>
              <a:gd name="connsiteY9776" fmla="*/ 431134 h 9710532"/>
              <a:gd name="connsiteX9777" fmla="*/ 8837791 w 18288001"/>
              <a:gd name="connsiteY9777" fmla="*/ 436017 h 9710532"/>
              <a:gd name="connsiteX9778" fmla="*/ 8844302 w 18288001"/>
              <a:gd name="connsiteY9778" fmla="*/ 457521 h 9710532"/>
              <a:gd name="connsiteX9779" fmla="*/ 8855054 w 18288001"/>
              <a:gd name="connsiteY9779" fmla="*/ 454266 h 9710532"/>
              <a:gd name="connsiteX9780" fmla="*/ 8879813 w 18288001"/>
              <a:gd name="connsiteY9780" fmla="*/ 458508 h 9710532"/>
              <a:gd name="connsiteX9781" fmla="*/ 8898063 w 18288001"/>
              <a:gd name="connsiteY9781" fmla="*/ 441246 h 9710532"/>
              <a:gd name="connsiteX9782" fmla="*/ 8876558 w 18288001"/>
              <a:gd name="connsiteY9782" fmla="*/ 447757 h 9710532"/>
              <a:gd name="connsiteX9783" fmla="*/ 8851799 w 18288001"/>
              <a:gd name="connsiteY9783" fmla="*/ 443513 h 9710532"/>
              <a:gd name="connsiteX9784" fmla="*/ 8853919 w 18288001"/>
              <a:gd name="connsiteY9784" fmla="*/ 431134 h 9710532"/>
              <a:gd name="connsiteX9785" fmla="*/ 14693036 w 18288001"/>
              <a:gd name="connsiteY9785" fmla="*/ 431122 h 9710532"/>
              <a:gd name="connsiteX9786" fmla="*/ 14705978 w 18288001"/>
              <a:gd name="connsiteY9786" fmla="*/ 444816 h 9710532"/>
              <a:gd name="connsiteX9787" fmla="*/ 14670465 w 18288001"/>
              <a:gd name="connsiteY9787" fmla="*/ 443811 h 9710532"/>
              <a:gd name="connsiteX9788" fmla="*/ 14667216 w 18288001"/>
              <a:gd name="connsiteY9788" fmla="*/ 433058 h 9710532"/>
              <a:gd name="connsiteX9789" fmla="*/ 14693036 w 18288001"/>
              <a:gd name="connsiteY9789" fmla="*/ 431122 h 9710532"/>
              <a:gd name="connsiteX9790" fmla="*/ 12615776 w 18288001"/>
              <a:gd name="connsiteY9790" fmla="*/ 430870 h 9710532"/>
              <a:gd name="connsiteX9791" fmla="*/ 12605025 w 18288001"/>
              <a:gd name="connsiteY9791" fmla="*/ 434124 h 9710532"/>
              <a:gd name="connsiteX9792" fmla="*/ 12619031 w 18288001"/>
              <a:gd name="connsiteY9792" fmla="*/ 441622 h 9710532"/>
              <a:gd name="connsiteX9793" fmla="*/ 12615776 w 18288001"/>
              <a:gd name="connsiteY9793" fmla="*/ 430870 h 9710532"/>
              <a:gd name="connsiteX9794" fmla="*/ 16864093 w 18288001"/>
              <a:gd name="connsiteY9794" fmla="*/ 430672 h 9710532"/>
              <a:gd name="connsiteX9795" fmla="*/ 16874187 w 18288001"/>
              <a:gd name="connsiteY9795" fmla="*/ 434957 h 9710532"/>
              <a:gd name="connsiteX9796" fmla="*/ 16868813 w 18288001"/>
              <a:gd name="connsiteY9796" fmla="*/ 436582 h 9710532"/>
              <a:gd name="connsiteX9797" fmla="*/ 16861809 w 18288001"/>
              <a:gd name="connsiteY9797" fmla="*/ 432830 h 9710532"/>
              <a:gd name="connsiteX9798" fmla="*/ 16864093 w 18288001"/>
              <a:gd name="connsiteY9798" fmla="*/ 430672 h 9710532"/>
              <a:gd name="connsiteX9799" fmla="*/ 11570934 w 18288001"/>
              <a:gd name="connsiteY9799" fmla="*/ 430255 h 9710532"/>
              <a:gd name="connsiteX9800" fmla="*/ 11574189 w 18288001"/>
              <a:gd name="connsiteY9800" fmla="*/ 441009 h 9710532"/>
              <a:gd name="connsiteX9801" fmla="*/ 11588196 w 18288001"/>
              <a:gd name="connsiteY9801" fmla="*/ 448505 h 9710532"/>
              <a:gd name="connsiteX9802" fmla="*/ 11584942 w 18288001"/>
              <a:gd name="connsiteY9802" fmla="*/ 437754 h 9710532"/>
              <a:gd name="connsiteX9803" fmla="*/ 11570934 w 18288001"/>
              <a:gd name="connsiteY9803" fmla="*/ 430255 h 9710532"/>
              <a:gd name="connsiteX9804" fmla="*/ 13606537 w 18288001"/>
              <a:gd name="connsiteY9804" fmla="*/ 427315 h 9710532"/>
              <a:gd name="connsiteX9805" fmla="*/ 13578843 w 18288001"/>
              <a:gd name="connsiteY9805" fmla="*/ 432764 h 9710532"/>
              <a:gd name="connsiteX9806" fmla="*/ 13592851 w 18288001"/>
              <a:gd name="connsiteY9806" fmla="*/ 440262 h 9710532"/>
              <a:gd name="connsiteX9807" fmla="*/ 13596106 w 18288001"/>
              <a:gd name="connsiteY9807" fmla="*/ 451014 h 9710532"/>
              <a:gd name="connsiteX9808" fmla="*/ 13553095 w 18288001"/>
              <a:gd name="connsiteY9808" fmla="*/ 464034 h 9710532"/>
              <a:gd name="connsiteX9809" fmla="*/ 13506830 w 18288001"/>
              <a:gd name="connsiteY9809" fmla="*/ 466303 h 9710532"/>
              <a:gd name="connsiteX9810" fmla="*/ 13542344 w 18288001"/>
              <a:gd name="connsiteY9810" fmla="*/ 467290 h 9710532"/>
              <a:gd name="connsiteX9811" fmla="*/ 13577856 w 18288001"/>
              <a:gd name="connsiteY9811" fmla="*/ 468277 h 9710532"/>
              <a:gd name="connsiteX9812" fmla="*/ 13624728 w 18288001"/>
              <a:gd name="connsiteY9812" fmla="*/ 463736 h 9710532"/>
              <a:gd name="connsiteX9813" fmla="*/ 13618121 w 18288001"/>
              <a:gd name="connsiteY9813" fmla="*/ 456746 h 9710532"/>
              <a:gd name="connsiteX9814" fmla="*/ 13621652 w 18288001"/>
              <a:gd name="connsiteY9814" fmla="*/ 455678 h 9710532"/>
              <a:gd name="connsiteX9815" fmla="*/ 13620864 w 18288001"/>
              <a:gd name="connsiteY9815" fmla="*/ 455258 h 9710532"/>
              <a:gd name="connsiteX9816" fmla="*/ 13617607 w 18288001"/>
              <a:gd name="connsiteY9816" fmla="*/ 444506 h 9710532"/>
              <a:gd name="connsiteX9817" fmla="*/ 13606857 w 18288001"/>
              <a:gd name="connsiteY9817" fmla="*/ 447759 h 9710532"/>
              <a:gd name="connsiteX9818" fmla="*/ 13614354 w 18288001"/>
              <a:gd name="connsiteY9818" fmla="*/ 433754 h 9710532"/>
              <a:gd name="connsiteX9819" fmla="*/ 13625107 w 18288001"/>
              <a:gd name="connsiteY9819" fmla="*/ 430497 h 9710532"/>
              <a:gd name="connsiteX9820" fmla="*/ 13606537 w 18288001"/>
              <a:gd name="connsiteY9820" fmla="*/ 427315 h 9710532"/>
              <a:gd name="connsiteX9821" fmla="*/ 11311597 w 18288001"/>
              <a:gd name="connsiteY9821" fmla="*/ 426600 h 9710532"/>
              <a:gd name="connsiteX9822" fmla="*/ 11314852 w 18288001"/>
              <a:gd name="connsiteY9822" fmla="*/ 437353 h 9710532"/>
              <a:gd name="connsiteX9823" fmla="*/ 11325604 w 18288001"/>
              <a:gd name="connsiteY9823" fmla="*/ 434097 h 9710532"/>
              <a:gd name="connsiteX9824" fmla="*/ 15043318 w 18288001"/>
              <a:gd name="connsiteY9824" fmla="*/ 423722 h 9710532"/>
              <a:gd name="connsiteX9825" fmla="*/ 15032564 w 18288001"/>
              <a:gd name="connsiteY9825" fmla="*/ 426977 h 9710532"/>
              <a:gd name="connsiteX9826" fmla="*/ 15046574 w 18288001"/>
              <a:gd name="connsiteY9826" fmla="*/ 434475 h 9710532"/>
              <a:gd name="connsiteX9827" fmla="*/ 15043318 w 18288001"/>
              <a:gd name="connsiteY9827" fmla="*/ 423722 h 9710532"/>
              <a:gd name="connsiteX9828" fmla="*/ 2999960 w 18288001"/>
              <a:gd name="connsiteY9828" fmla="*/ 422860 h 9710532"/>
              <a:gd name="connsiteX9829" fmla="*/ 3023376 w 18288001"/>
              <a:gd name="connsiteY9829" fmla="*/ 427509 h 9710532"/>
              <a:gd name="connsiteX9830" fmla="*/ 3069641 w 18288001"/>
              <a:gd name="connsiteY9830" fmla="*/ 425240 h 9710532"/>
              <a:gd name="connsiteX9831" fmla="*/ 3094398 w 18288001"/>
              <a:gd name="connsiteY9831" fmla="*/ 429480 h 9710532"/>
              <a:gd name="connsiteX9832" fmla="*/ 3129912 w 18288001"/>
              <a:gd name="connsiteY9832" fmla="*/ 430470 h 9710532"/>
              <a:gd name="connsiteX9833" fmla="*/ 3158420 w 18288001"/>
              <a:gd name="connsiteY9833" fmla="*/ 427709 h 9710532"/>
              <a:gd name="connsiteX9834" fmla="*/ 3199308 w 18288001"/>
              <a:gd name="connsiteY9834" fmla="*/ 427067 h 9710532"/>
              <a:gd name="connsiteX9835" fmla="*/ 3252575 w 18288001"/>
              <a:gd name="connsiteY9835" fmla="*/ 428549 h 9710532"/>
              <a:gd name="connsiteX9836" fmla="*/ 3300468 w 18288001"/>
              <a:gd name="connsiteY9836" fmla="*/ 431657 h 9710532"/>
              <a:gd name="connsiteX9837" fmla="*/ 3330605 w 18288001"/>
              <a:gd name="connsiteY9837" fmla="*/ 434272 h 9710532"/>
              <a:gd name="connsiteX9838" fmla="*/ 3355363 w 18288001"/>
              <a:gd name="connsiteY9838" fmla="*/ 438515 h 9710532"/>
              <a:gd name="connsiteX9839" fmla="*/ 3389248 w 18288001"/>
              <a:gd name="connsiteY9839" fmla="*/ 434125 h 9710532"/>
              <a:gd name="connsiteX9840" fmla="*/ 3437138 w 18288001"/>
              <a:gd name="connsiteY9840" fmla="*/ 437234 h 9710532"/>
              <a:gd name="connsiteX9841" fmla="*/ 3460272 w 18288001"/>
              <a:gd name="connsiteY9841" fmla="*/ 436099 h 9710532"/>
              <a:gd name="connsiteX9842" fmla="*/ 3540422 w 18288001"/>
              <a:gd name="connsiteY9842" fmla="*/ 429443 h 9710532"/>
              <a:gd name="connsiteX9843" fmla="*/ 3588311 w 18288001"/>
              <a:gd name="connsiteY9843" fmla="*/ 432551 h 9710532"/>
              <a:gd name="connsiteX9844" fmla="*/ 3673344 w 18288001"/>
              <a:gd name="connsiteY9844" fmla="*/ 442023 h 9710532"/>
              <a:gd name="connsiteX9845" fmla="*/ 3687351 w 18288001"/>
              <a:gd name="connsiteY9845" fmla="*/ 449520 h 9710532"/>
              <a:gd name="connsiteX9846" fmla="*/ 3710484 w 18288001"/>
              <a:gd name="connsiteY9846" fmla="*/ 448385 h 9710532"/>
              <a:gd name="connsiteX9847" fmla="*/ 3733615 w 18288001"/>
              <a:gd name="connsiteY9847" fmla="*/ 447253 h 9710532"/>
              <a:gd name="connsiteX9848" fmla="*/ 3826145 w 18288001"/>
              <a:gd name="connsiteY9848" fmla="*/ 442717 h 9710532"/>
              <a:gd name="connsiteX9849" fmla="*/ 3925677 w 18288001"/>
              <a:gd name="connsiteY9849" fmla="*/ 441930 h 9710532"/>
              <a:gd name="connsiteX9850" fmla="*/ 4003704 w 18288001"/>
              <a:gd name="connsiteY9850" fmla="*/ 447654 h 9710532"/>
              <a:gd name="connsiteX9851" fmla="*/ 4039216 w 18288001"/>
              <a:gd name="connsiteY9851" fmla="*/ 448640 h 9710532"/>
              <a:gd name="connsiteX9852" fmla="*/ 4085480 w 18288001"/>
              <a:gd name="connsiteY9852" fmla="*/ 446371 h 9710532"/>
              <a:gd name="connsiteX9853" fmla="*/ 4131744 w 18288001"/>
              <a:gd name="connsiteY9853" fmla="*/ 444104 h 9710532"/>
              <a:gd name="connsiteX9854" fmla="*/ 4202769 w 18288001"/>
              <a:gd name="connsiteY9854" fmla="*/ 446079 h 9710532"/>
              <a:gd name="connsiteX9855" fmla="*/ 4249033 w 18288001"/>
              <a:gd name="connsiteY9855" fmla="*/ 443811 h 9710532"/>
              <a:gd name="connsiteX9856" fmla="*/ 4284544 w 18288001"/>
              <a:gd name="connsiteY9856" fmla="*/ 444797 h 9710532"/>
              <a:gd name="connsiteX9857" fmla="*/ 4344816 w 18288001"/>
              <a:gd name="connsiteY9857" fmla="*/ 450027 h 9710532"/>
              <a:gd name="connsiteX9858" fmla="*/ 4421218 w 18288001"/>
              <a:gd name="connsiteY9858" fmla="*/ 450374 h 9710532"/>
              <a:gd name="connsiteX9859" fmla="*/ 4511624 w 18288001"/>
              <a:gd name="connsiteY9859" fmla="*/ 458218 h 9710532"/>
              <a:gd name="connsiteX9860" fmla="*/ 4547136 w 18288001"/>
              <a:gd name="connsiteY9860" fmla="*/ 459206 h 9710532"/>
              <a:gd name="connsiteX9861" fmla="*/ 4550392 w 18288001"/>
              <a:gd name="connsiteY9861" fmla="*/ 469958 h 9710532"/>
              <a:gd name="connsiteX9862" fmla="*/ 4596656 w 18288001"/>
              <a:gd name="connsiteY9862" fmla="*/ 467689 h 9710532"/>
              <a:gd name="connsiteX9863" fmla="*/ 4618160 w 18288001"/>
              <a:gd name="connsiteY9863" fmla="*/ 461179 h 9710532"/>
              <a:gd name="connsiteX9864" fmla="*/ 4650417 w 18288001"/>
              <a:gd name="connsiteY9864" fmla="*/ 451415 h 9710532"/>
              <a:gd name="connsiteX9865" fmla="*/ 4698310 w 18288001"/>
              <a:gd name="connsiteY9865" fmla="*/ 454524 h 9710532"/>
              <a:gd name="connsiteX9866" fmla="*/ 4713944 w 18288001"/>
              <a:gd name="connsiteY9866" fmla="*/ 467398 h 9710532"/>
              <a:gd name="connsiteX9867" fmla="*/ 4720453 w 18288001"/>
              <a:gd name="connsiteY9867" fmla="*/ 488901 h 9710532"/>
              <a:gd name="connsiteX9868" fmla="*/ 4698949 w 18288001"/>
              <a:gd name="connsiteY9868" fmla="*/ 495412 h 9710532"/>
              <a:gd name="connsiteX9869" fmla="*/ 4661810 w 18288001"/>
              <a:gd name="connsiteY9869" fmla="*/ 489047 h 9710532"/>
              <a:gd name="connsiteX9870" fmla="*/ 4638678 w 18288001"/>
              <a:gd name="connsiteY9870" fmla="*/ 490183 h 9710532"/>
              <a:gd name="connsiteX9871" fmla="*/ 4630410 w 18288001"/>
              <a:gd name="connsiteY9871" fmla="*/ 488766 h 9710532"/>
              <a:gd name="connsiteX9872" fmla="*/ 4626392 w 18288001"/>
              <a:gd name="connsiteY9872" fmla="*/ 489980 h 9710532"/>
              <a:gd name="connsiteX9873" fmla="*/ 4625784 w 18288001"/>
              <a:gd name="connsiteY9873" fmla="*/ 487974 h 9710532"/>
              <a:gd name="connsiteX9874" fmla="*/ 4589158 w 18288001"/>
              <a:gd name="connsiteY9874" fmla="*/ 481697 h 9710532"/>
              <a:gd name="connsiteX9875" fmla="*/ 4578406 w 18288001"/>
              <a:gd name="connsiteY9875" fmla="*/ 484953 h 9710532"/>
              <a:gd name="connsiteX9876" fmla="*/ 4521390 w 18288001"/>
              <a:gd name="connsiteY9876" fmla="*/ 490475 h 9710532"/>
              <a:gd name="connsiteX9877" fmla="*/ 4455741 w 18288001"/>
              <a:gd name="connsiteY9877" fmla="*/ 486875 h 9710532"/>
              <a:gd name="connsiteX9878" fmla="*/ 4414852 w 18288001"/>
              <a:gd name="connsiteY9878" fmla="*/ 487514 h 9710532"/>
              <a:gd name="connsiteX9879" fmla="*/ 4368591 w 18288001"/>
              <a:gd name="connsiteY9879" fmla="*/ 489782 h 9710532"/>
              <a:gd name="connsiteX9880" fmla="*/ 4357836 w 18288001"/>
              <a:gd name="connsiteY9880" fmla="*/ 493037 h 9710532"/>
              <a:gd name="connsiteX9881" fmla="*/ 4347084 w 18288001"/>
              <a:gd name="connsiteY9881" fmla="*/ 496292 h 9710532"/>
              <a:gd name="connsiteX9882" fmla="*/ 4336333 w 18288001"/>
              <a:gd name="connsiteY9882" fmla="*/ 499546 h 9710532"/>
              <a:gd name="connsiteX9883" fmla="*/ 4311573 w 18288001"/>
              <a:gd name="connsiteY9883" fmla="*/ 495304 h 9710532"/>
              <a:gd name="connsiteX9884" fmla="*/ 4251301 w 18288001"/>
              <a:gd name="connsiteY9884" fmla="*/ 490076 h 9710532"/>
              <a:gd name="connsiteX9885" fmla="*/ 4237293 w 18288001"/>
              <a:gd name="connsiteY9885" fmla="*/ 482578 h 9710532"/>
              <a:gd name="connsiteX9886" fmla="*/ 4228660 w 18288001"/>
              <a:gd name="connsiteY9886" fmla="*/ 473453 h 9710532"/>
              <a:gd name="connsiteX9887" fmla="*/ 4226542 w 18288001"/>
              <a:gd name="connsiteY9887" fmla="*/ 485832 h 9710532"/>
              <a:gd name="connsiteX9888" fmla="*/ 4205035 w 18288001"/>
              <a:gd name="connsiteY9888" fmla="*/ 492342 h 9710532"/>
              <a:gd name="connsiteX9889" fmla="*/ 4198033 w 18288001"/>
              <a:gd name="connsiteY9889" fmla="*/ 488594 h 9710532"/>
              <a:gd name="connsiteX9890" fmla="*/ 4187281 w 18288001"/>
              <a:gd name="connsiteY9890" fmla="*/ 491850 h 9710532"/>
              <a:gd name="connsiteX9891" fmla="*/ 4169525 w 18288001"/>
              <a:gd name="connsiteY9891" fmla="*/ 491355 h 9710532"/>
              <a:gd name="connsiteX9892" fmla="*/ 4134013 w 18288001"/>
              <a:gd name="connsiteY9892" fmla="*/ 490368 h 9710532"/>
              <a:gd name="connsiteX9893" fmla="*/ 4016725 w 18288001"/>
              <a:gd name="connsiteY9893" fmla="*/ 490661 h 9710532"/>
              <a:gd name="connsiteX9894" fmla="*/ 3986588 w 18288001"/>
              <a:gd name="connsiteY9894" fmla="*/ 488047 h 9710532"/>
              <a:gd name="connsiteX9895" fmla="*/ 3948955 w 18288001"/>
              <a:gd name="connsiteY9895" fmla="*/ 499441 h 9710532"/>
              <a:gd name="connsiteX9896" fmla="*/ 3936576 w 18288001"/>
              <a:gd name="connsiteY9896" fmla="*/ 497318 h 9710532"/>
              <a:gd name="connsiteX9897" fmla="*/ 3927450 w 18288001"/>
              <a:gd name="connsiteY9897" fmla="*/ 505950 h 9710532"/>
              <a:gd name="connsiteX9898" fmla="*/ 3919953 w 18288001"/>
              <a:gd name="connsiteY9898" fmla="*/ 519958 h 9710532"/>
              <a:gd name="connsiteX9899" fmla="*/ 3902197 w 18288001"/>
              <a:gd name="connsiteY9899" fmla="*/ 519462 h 9710532"/>
              <a:gd name="connsiteX9900" fmla="*/ 3870433 w 18288001"/>
              <a:gd name="connsiteY9900" fmla="*/ 511472 h 9710532"/>
              <a:gd name="connsiteX9901" fmla="*/ 3856427 w 18288001"/>
              <a:gd name="connsiteY9901" fmla="*/ 503976 h 9710532"/>
              <a:gd name="connsiteX9902" fmla="*/ 3872555 w 18288001"/>
              <a:gd name="connsiteY9902" fmla="*/ 499093 h 9710532"/>
              <a:gd name="connsiteX9903" fmla="*/ 3877931 w 18288001"/>
              <a:gd name="connsiteY9903" fmla="*/ 497465 h 9710532"/>
              <a:gd name="connsiteX9904" fmla="*/ 3874677 w 18288001"/>
              <a:gd name="connsiteY9904" fmla="*/ 486714 h 9710532"/>
              <a:gd name="connsiteX9905" fmla="*/ 3863924 w 18288001"/>
              <a:gd name="connsiteY9905" fmla="*/ 489968 h 9710532"/>
              <a:gd name="connsiteX9906" fmla="*/ 3853171 w 18288001"/>
              <a:gd name="connsiteY9906" fmla="*/ 493223 h 9710532"/>
              <a:gd name="connsiteX9907" fmla="*/ 3828412 w 18288001"/>
              <a:gd name="connsiteY9907" fmla="*/ 488981 h 9710532"/>
              <a:gd name="connsiteX9908" fmla="*/ 3768139 w 18288001"/>
              <a:gd name="connsiteY9908" fmla="*/ 483751 h 9710532"/>
              <a:gd name="connsiteX9909" fmla="*/ 3707868 w 18288001"/>
              <a:gd name="connsiteY9909" fmla="*/ 478523 h 9710532"/>
              <a:gd name="connsiteX9910" fmla="*/ 3697117 w 18288001"/>
              <a:gd name="connsiteY9910" fmla="*/ 481777 h 9710532"/>
              <a:gd name="connsiteX9911" fmla="*/ 3683109 w 18288001"/>
              <a:gd name="connsiteY9911" fmla="*/ 474279 h 9710532"/>
              <a:gd name="connsiteX9912" fmla="*/ 3672356 w 18288001"/>
              <a:gd name="connsiteY9912" fmla="*/ 477534 h 9710532"/>
              <a:gd name="connsiteX9913" fmla="*/ 3640099 w 18288001"/>
              <a:gd name="connsiteY9913" fmla="*/ 487299 h 9710532"/>
              <a:gd name="connsiteX9914" fmla="*/ 3572330 w 18288001"/>
              <a:gd name="connsiteY9914" fmla="*/ 496079 h 9710532"/>
              <a:gd name="connsiteX9915" fmla="*/ 3540074 w 18288001"/>
              <a:gd name="connsiteY9915" fmla="*/ 505844 h 9710532"/>
              <a:gd name="connsiteX9916" fmla="*/ 3515314 w 18288001"/>
              <a:gd name="connsiteY9916" fmla="*/ 501600 h 9710532"/>
              <a:gd name="connsiteX9917" fmla="*/ 3497558 w 18288001"/>
              <a:gd name="connsiteY9917" fmla="*/ 501108 h 9710532"/>
              <a:gd name="connsiteX9918" fmla="*/ 3479802 w 18288001"/>
              <a:gd name="connsiteY9918" fmla="*/ 500614 h 9710532"/>
              <a:gd name="connsiteX9919" fmla="*/ 3461552 w 18288001"/>
              <a:gd name="connsiteY9919" fmla="*/ 517875 h 9710532"/>
              <a:gd name="connsiteX9920" fmla="*/ 3486313 w 18288001"/>
              <a:gd name="connsiteY9920" fmla="*/ 522118 h 9710532"/>
              <a:gd name="connsiteX9921" fmla="*/ 3464807 w 18288001"/>
              <a:gd name="connsiteY9921" fmla="*/ 528628 h 9710532"/>
              <a:gd name="connsiteX9922" fmla="*/ 3429295 w 18288001"/>
              <a:gd name="connsiteY9922" fmla="*/ 527640 h 9710532"/>
              <a:gd name="connsiteX9923" fmla="*/ 3440047 w 18288001"/>
              <a:gd name="connsiteY9923" fmla="*/ 524386 h 9710532"/>
              <a:gd name="connsiteX9924" fmla="*/ 3447545 w 18288001"/>
              <a:gd name="connsiteY9924" fmla="*/ 510378 h 9710532"/>
              <a:gd name="connsiteX9925" fmla="*/ 3433536 w 18288001"/>
              <a:gd name="connsiteY9925" fmla="*/ 502880 h 9710532"/>
              <a:gd name="connsiteX9926" fmla="*/ 3419531 w 18288001"/>
              <a:gd name="connsiteY9926" fmla="*/ 495384 h 9710532"/>
              <a:gd name="connsiteX9927" fmla="*/ 3405523 w 18288001"/>
              <a:gd name="connsiteY9927" fmla="*/ 487887 h 9710532"/>
              <a:gd name="connsiteX9928" fmla="*/ 3370011 w 18288001"/>
              <a:gd name="connsiteY9928" fmla="*/ 486899 h 9710532"/>
              <a:gd name="connsiteX9929" fmla="*/ 3316249 w 18288001"/>
              <a:gd name="connsiteY9929" fmla="*/ 503175 h 9710532"/>
              <a:gd name="connsiteX9930" fmla="*/ 3276989 w 18288001"/>
              <a:gd name="connsiteY9930" fmla="*/ 509192 h 9710532"/>
              <a:gd name="connsiteX9931" fmla="*/ 3255976 w 18288001"/>
              <a:gd name="connsiteY9931" fmla="*/ 497945 h 9710532"/>
              <a:gd name="connsiteX9932" fmla="*/ 3223720 w 18288001"/>
              <a:gd name="connsiteY9932" fmla="*/ 507709 h 9710532"/>
              <a:gd name="connsiteX9933" fmla="*/ 3237727 w 18288001"/>
              <a:gd name="connsiteY9933" fmla="*/ 515206 h 9710532"/>
              <a:gd name="connsiteX9934" fmla="*/ 3226975 w 18288001"/>
              <a:gd name="connsiteY9934" fmla="*/ 518464 h 9710532"/>
              <a:gd name="connsiteX9935" fmla="*/ 3216223 w 18288001"/>
              <a:gd name="connsiteY9935" fmla="*/ 521718 h 9710532"/>
              <a:gd name="connsiteX9936" fmla="*/ 3212475 w 18288001"/>
              <a:gd name="connsiteY9936" fmla="*/ 528722 h 9710532"/>
              <a:gd name="connsiteX9937" fmla="*/ 3194719 w 18288001"/>
              <a:gd name="connsiteY9937" fmla="*/ 528227 h 9710532"/>
              <a:gd name="connsiteX9938" fmla="*/ 3155952 w 18288001"/>
              <a:gd name="connsiteY9938" fmla="*/ 516488 h 9710532"/>
              <a:gd name="connsiteX9939" fmla="*/ 3134448 w 18288001"/>
              <a:gd name="connsiteY9939" fmla="*/ 522997 h 9710532"/>
              <a:gd name="connsiteX9940" fmla="*/ 3112941 w 18288001"/>
              <a:gd name="connsiteY9940" fmla="*/ 529508 h 9710532"/>
              <a:gd name="connsiteX9941" fmla="*/ 3088183 w 18288001"/>
              <a:gd name="connsiteY9941" fmla="*/ 525266 h 9710532"/>
              <a:gd name="connsiteX9942" fmla="*/ 3108059 w 18288001"/>
              <a:gd name="connsiteY9942" fmla="*/ 513380 h 9710532"/>
              <a:gd name="connsiteX9943" fmla="*/ 3141944 w 18288001"/>
              <a:gd name="connsiteY9943" fmla="*/ 508991 h 9710532"/>
              <a:gd name="connsiteX9944" fmla="*/ 3188208 w 18288001"/>
              <a:gd name="connsiteY9944" fmla="*/ 506723 h 9710532"/>
              <a:gd name="connsiteX9945" fmla="*/ 3217211 w 18288001"/>
              <a:gd name="connsiteY9945" fmla="*/ 486206 h 9710532"/>
              <a:gd name="connsiteX9946" fmla="*/ 3238716 w 18288001"/>
              <a:gd name="connsiteY9946" fmla="*/ 479696 h 9710532"/>
              <a:gd name="connsiteX9947" fmla="*/ 3252721 w 18288001"/>
              <a:gd name="connsiteY9947" fmla="*/ 487192 h 9710532"/>
              <a:gd name="connsiteX9948" fmla="*/ 3221452 w 18288001"/>
              <a:gd name="connsiteY9948" fmla="*/ 461447 h 9710532"/>
              <a:gd name="connsiteX9949" fmla="*/ 3196694 w 18288001"/>
              <a:gd name="connsiteY9949" fmla="*/ 457203 h 9710532"/>
              <a:gd name="connsiteX9950" fmla="*/ 3153684 w 18288001"/>
              <a:gd name="connsiteY9950" fmla="*/ 470223 h 9710532"/>
              <a:gd name="connsiteX9951" fmla="*/ 3156938 w 18288001"/>
              <a:gd name="connsiteY9951" fmla="*/ 480975 h 9710532"/>
              <a:gd name="connsiteX9952" fmla="*/ 3082660 w 18288001"/>
              <a:gd name="connsiteY9952" fmla="*/ 468249 h 9710532"/>
              <a:gd name="connsiteX9953" fmla="*/ 3048775 w 18288001"/>
              <a:gd name="connsiteY9953" fmla="*/ 472638 h 9710532"/>
              <a:gd name="connsiteX9954" fmla="*/ 3028899 w 18288001"/>
              <a:gd name="connsiteY9954" fmla="*/ 484524 h 9710532"/>
              <a:gd name="connsiteX9955" fmla="*/ 2982634 w 18288001"/>
              <a:gd name="connsiteY9955" fmla="*/ 486793 h 9710532"/>
              <a:gd name="connsiteX9956" fmla="*/ 2961129 w 18288001"/>
              <a:gd name="connsiteY9956" fmla="*/ 493302 h 9710532"/>
              <a:gd name="connsiteX9957" fmla="*/ 2999896 w 18288001"/>
              <a:gd name="connsiteY9957" fmla="*/ 505042 h 9710532"/>
              <a:gd name="connsiteX9958" fmla="*/ 3001386 w 18288001"/>
              <a:gd name="connsiteY9958" fmla="*/ 504968 h 9710532"/>
              <a:gd name="connsiteX9959" fmla="*/ 3003954 w 18288001"/>
              <a:gd name="connsiteY9959" fmla="*/ 500174 h 9710532"/>
              <a:gd name="connsiteX9960" fmla="*/ 3011935 w 18288001"/>
              <a:gd name="connsiteY9960" fmla="*/ 504452 h 9710532"/>
              <a:gd name="connsiteX9961" fmla="*/ 3023029 w 18288001"/>
              <a:gd name="connsiteY9961" fmla="*/ 503908 h 9710532"/>
              <a:gd name="connsiteX9962" fmla="*/ 3015291 w 18288001"/>
              <a:gd name="connsiteY9962" fmla="*/ 506250 h 9710532"/>
              <a:gd name="connsiteX9963" fmla="*/ 3017957 w 18288001"/>
              <a:gd name="connsiteY9963" fmla="*/ 507679 h 9710532"/>
              <a:gd name="connsiteX9964" fmla="*/ 3007205 w 18288001"/>
              <a:gd name="connsiteY9964" fmla="*/ 510929 h 9710532"/>
              <a:gd name="connsiteX9965" fmla="*/ 2998061 w 18288001"/>
              <a:gd name="connsiteY9965" fmla="*/ 513693 h 9710532"/>
              <a:gd name="connsiteX9966" fmla="*/ 2992399 w 18288001"/>
              <a:gd name="connsiteY9966" fmla="*/ 519048 h 9710532"/>
              <a:gd name="connsiteX9967" fmla="*/ 2984902 w 18288001"/>
              <a:gd name="connsiteY9967" fmla="*/ 533056 h 9710532"/>
              <a:gd name="connsiteX9968" fmla="*/ 2970895 w 18288001"/>
              <a:gd name="connsiteY9968" fmla="*/ 525559 h 9710532"/>
              <a:gd name="connsiteX9969" fmla="*/ 2967638 w 18288001"/>
              <a:gd name="connsiteY9969" fmla="*/ 514805 h 9710532"/>
              <a:gd name="connsiteX9970" fmla="*/ 2942880 w 18288001"/>
              <a:gd name="connsiteY9970" fmla="*/ 510566 h 9710532"/>
              <a:gd name="connsiteX9971" fmla="*/ 2934248 w 18288001"/>
              <a:gd name="connsiteY9971" fmla="*/ 501439 h 9710532"/>
              <a:gd name="connsiteX9972" fmla="*/ 2928872 w 18288001"/>
              <a:gd name="connsiteY9972" fmla="*/ 503067 h 9710532"/>
              <a:gd name="connsiteX9973" fmla="*/ 2921869 w 18288001"/>
              <a:gd name="connsiteY9973" fmla="*/ 499319 h 9710532"/>
              <a:gd name="connsiteX9974" fmla="*/ 2921479 w 18288001"/>
              <a:gd name="connsiteY9974" fmla="*/ 499111 h 9710532"/>
              <a:gd name="connsiteX9975" fmla="*/ 2922177 w 18288001"/>
              <a:gd name="connsiteY9975" fmla="*/ 501420 h 9710532"/>
              <a:gd name="connsiteX9976" fmla="*/ 2908174 w 18288001"/>
              <a:gd name="connsiteY9976" fmla="*/ 493917 h 9710532"/>
              <a:gd name="connsiteX9977" fmla="*/ 2918926 w 18288001"/>
              <a:gd name="connsiteY9977" fmla="*/ 490667 h 9710532"/>
              <a:gd name="connsiteX9978" fmla="*/ 2919944 w 18288001"/>
              <a:gd name="connsiteY9978" fmla="*/ 494033 h 9710532"/>
              <a:gd name="connsiteX9979" fmla="*/ 2947122 w 18288001"/>
              <a:gd name="connsiteY9979" fmla="*/ 485805 h 9710532"/>
              <a:gd name="connsiteX9980" fmla="*/ 2954619 w 18288001"/>
              <a:gd name="connsiteY9980" fmla="*/ 471797 h 9710532"/>
              <a:gd name="connsiteX9981" fmla="*/ 2951364 w 18288001"/>
              <a:gd name="connsiteY9981" fmla="*/ 461046 h 9710532"/>
              <a:gd name="connsiteX9982" fmla="*/ 2937357 w 18288001"/>
              <a:gd name="connsiteY9982" fmla="*/ 453549 h 9710532"/>
              <a:gd name="connsiteX9983" fmla="*/ 2901845 w 18288001"/>
              <a:gd name="connsiteY9983" fmla="*/ 452560 h 9710532"/>
              <a:gd name="connsiteX9984" fmla="*/ 2858835 w 18288001"/>
              <a:gd name="connsiteY9984" fmla="*/ 465580 h 9710532"/>
              <a:gd name="connsiteX9985" fmla="*/ 2855581 w 18288001"/>
              <a:gd name="connsiteY9985" fmla="*/ 454829 h 9710532"/>
              <a:gd name="connsiteX9986" fmla="*/ 2841572 w 18288001"/>
              <a:gd name="connsiteY9986" fmla="*/ 447330 h 9710532"/>
              <a:gd name="connsiteX9987" fmla="*/ 2821402 w 18288001"/>
              <a:gd name="connsiteY9987" fmla="*/ 454556 h 9710532"/>
              <a:gd name="connsiteX9988" fmla="*/ 2834076 w 18288001"/>
              <a:gd name="connsiteY9988" fmla="*/ 461339 h 9710532"/>
              <a:gd name="connsiteX9989" fmla="*/ 2812570 w 18288001"/>
              <a:gd name="connsiteY9989" fmla="*/ 467849 h 9710532"/>
              <a:gd name="connsiteX9990" fmla="*/ 2819277 w 18288001"/>
              <a:gd name="connsiteY9990" fmla="*/ 455314 h 9710532"/>
              <a:gd name="connsiteX9991" fmla="*/ 2815100 w 18288001"/>
              <a:gd name="connsiteY9991" fmla="*/ 456814 h 9710532"/>
              <a:gd name="connsiteX9992" fmla="*/ 2800191 w 18288001"/>
              <a:gd name="connsiteY9992" fmla="*/ 465728 h 9710532"/>
              <a:gd name="connsiteX9993" fmla="*/ 2777058 w 18288001"/>
              <a:gd name="connsiteY9993" fmla="*/ 466860 h 9710532"/>
              <a:gd name="connsiteX9994" fmla="*/ 2752299 w 18288001"/>
              <a:gd name="connsiteY9994" fmla="*/ 462619 h 9710532"/>
              <a:gd name="connsiteX9995" fmla="*/ 2713532 w 18288001"/>
              <a:gd name="connsiteY9995" fmla="*/ 450880 h 9710532"/>
              <a:gd name="connsiteX9996" fmla="*/ 2678020 w 18288001"/>
              <a:gd name="connsiteY9996" fmla="*/ 449892 h 9710532"/>
              <a:gd name="connsiteX9997" fmla="*/ 2622631 w 18288001"/>
              <a:gd name="connsiteY9997" fmla="*/ 460790 h 9710532"/>
              <a:gd name="connsiteX9998" fmla="*/ 2588746 w 18288001"/>
              <a:gd name="connsiteY9998" fmla="*/ 465181 h 9710532"/>
              <a:gd name="connsiteX9999" fmla="*/ 2582236 w 18288001"/>
              <a:gd name="connsiteY9999" fmla="*/ 443677 h 9710532"/>
              <a:gd name="connsiteX10000" fmla="*/ 2594616 w 18288001"/>
              <a:gd name="connsiteY10000" fmla="*/ 445797 h 9710532"/>
              <a:gd name="connsiteX10001" fmla="*/ 2617749 w 18288001"/>
              <a:gd name="connsiteY10001" fmla="*/ 444664 h 9710532"/>
              <a:gd name="connsiteX10002" fmla="*/ 2664013 w 18288001"/>
              <a:gd name="connsiteY10002" fmla="*/ 442396 h 9710532"/>
              <a:gd name="connsiteX10003" fmla="*/ 2767295 w 18288001"/>
              <a:gd name="connsiteY10003" fmla="*/ 434605 h 9710532"/>
              <a:gd name="connsiteX10004" fmla="*/ 2790427 w 18288001"/>
              <a:gd name="connsiteY10004" fmla="*/ 433471 h 9710532"/>
              <a:gd name="connsiteX10005" fmla="*/ 2802805 w 18288001"/>
              <a:gd name="connsiteY10005" fmla="*/ 435593 h 9710532"/>
              <a:gd name="connsiteX10006" fmla="*/ 2854446 w 18288001"/>
              <a:gd name="connsiteY10006" fmla="*/ 431696 h 9710532"/>
              <a:gd name="connsiteX10007" fmla="*/ 2957727 w 18288001"/>
              <a:gd name="connsiteY10007" fmla="*/ 423906 h 9710532"/>
              <a:gd name="connsiteX10008" fmla="*/ 2999960 w 18288001"/>
              <a:gd name="connsiteY10008" fmla="*/ 422860 h 9710532"/>
              <a:gd name="connsiteX10009" fmla="*/ 14546675 w 18288001"/>
              <a:gd name="connsiteY10009" fmla="*/ 422548 h 9710532"/>
              <a:gd name="connsiteX10010" fmla="*/ 14560681 w 18288001"/>
              <a:gd name="connsiteY10010" fmla="*/ 430049 h 9710532"/>
              <a:gd name="connsiteX10011" fmla="*/ 14555302 w 18288001"/>
              <a:gd name="connsiteY10011" fmla="*/ 431675 h 9710532"/>
              <a:gd name="connsiteX10012" fmla="*/ 14542924 w 18288001"/>
              <a:gd name="connsiteY10012" fmla="*/ 429548 h 9710532"/>
              <a:gd name="connsiteX10013" fmla="*/ 14546675 w 18288001"/>
              <a:gd name="connsiteY10013" fmla="*/ 422548 h 9710532"/>
              <a:gd name="connsiteX10014" fmla="*/ 15415627 w 18288001"/>
              <a:gd name="connsiteY10014" fmla="*/ 422521 h 9710532"/>
              <a:gd name="connsiteX10015" fmla="*/ 15362926 w 18288001"/>
              <a:gd name="connsiteY10015" fmla="*/ 432607 h 9710532"/>
              <a:gd name="connsiteX10016" fmla="*/ 15346798 w 18288001"/>
              <a:gd name="connsiteY10016" fmla="*/ 437490 h 9710532"/>
              <a:gd name="connsiteX10017" fmla="*/ 15338168 w 18288001"/>
              <a:gd name="connsiteY10017" fmla="*/ 428364 h 9710532"/>
              <a:gd name="connsiteX10018" fmla="*/ 15316662 w 18288001"/>
              <a:gd name="connsiteY10018" fmla="*/ 434876 h 9710532"/>
              <a:gd name="connsiteX10019" fmla="*/ 15319918 w 18288001"/>
              <a:gd name="connsiteY10019" fmla="*/ 445627 h 9710532"/>
              <a:gd name="connsiteX10020" fmla="*/ 15339300 w 18288001"/>
              <a:gd name="connsiteY10020" fmla="*/ 451496 h 9710532"/>
              <a:gd name="connsiteX10021" fmla="*/ 15369437 w 18288001"/>
              <a:gd name="connsiteY10021" fmla="*/ 454111 h 9710532"/>
              <a:gd name="connsiteX10022" fmla="*/ 15380189 w 18288001"/>
              <a:gd name="connsiteY10022" fmla="*/ 450856 h 9710532"/>
              <a:gd name="connsiteX10023" fmla="*/ 15401693 w 18288001"/>
              <a:gd name="connsiteY10023" fmla="*/ 444346 h 9710532"/>
              <a:gd name="connsiteX10024" fmla="*/ 15426453 w 18288001"/>
              <a:gd name="connsiteY10024" fmla="*/ 448588 h 9710532"/>
              <a:gd name="connsiteX10025" fmla="*/ 15444703 w 18288001"/>
              <a:gd name="connsiteY10025" fmla="*/ 431326 h 9710532"/>
              <a:gd name="connsiteX10026" fmla="*/ 15415627 w 18288001"/>
              <a:gd name="connsiteY10026" fmla="*/ 422521 h 9710532"/>
              <a:gd name="connsiteX10027" fmla="*/ 14244619 w 18288001"/>
              <a:gd name="connsiteY10027" fmla="*/ 421954 h 9710532"/>
              <a:gd name="connsiteX10028" fmla="*/ 14233054 w 18288001"/>
              <a:gd name="connsiteY10028" fmla="*/ 422521 h 9710532"/>
              <a:gd name="connsiteX10029" fmla="*/ 14257811 w 18288001"/>
              <a:gd name="connsiteY10029" fmla="*/ 426762 h 9710532"/>
              <a:gd name="connsiteX10030" fmla="*/ 9584529 w 18288001"/>
              <a:gd name="connsiteY10030" fmla="*/ 421236 h 9710532"/>
              <a:gd name="connsiteX10031" fmla="*/ 9591534 w 18288001"/>
              <a:gd name="connsiteY10031" fmla="*/ 424984 h 9710532"/>
              <a:gd name="connsiteX10032" fmla="*/ 9598536 w 18288001"/>
              <a:gd name="connsiteY10032" fmla="*/ 428733 h 9710532"/>
              <a:gd name="connsiteX10033" fmla="*/ 9587784 w 18288001"/>
              <a:gd name="connsiteY10033" fmla="*/ 431988 h 9710532"/>
              <a:gd name="connsiteX10034" fmla="*/ 9575406 w 18288001"/>
              <a:gd name="connsiteY10034" fmla="*/ 429867 h 9710532"/>
              <a:gd name="connsiteX10035" fmla="*/ 9584529 w 18288001"/>
              <a:gd name="connsiteY10035" fmla="*/ 421236 h 9710532"/>
              <a:gd name="connsiteX10036" fmla="*/ 15071827 w 18288001"/>
              <a:gd name="connsiteY10036" fmla="*/ 420961 h 9710532"/>
              <a:gd name="connsiteX10037" fmla="*/ 15068079 w 18288001"/>
              <a:gd name="connsiteY10037" fmla="*/ 427964 h 9710532"/>
              <a:gd name="connsiteX10038" fmla="*/ 15082085 w 18288001"/>
              <a:gd name="connsiteY10038" fmla="*/ 435461 h 9710532"/>
              <a:gd name="connsiteX10039" fmla="*/ 15089583 w 18288001"/>
              <a:gd name="connsiteY10039" fmla="*/ 421455 h 9710532"/>
              <a:gd name="connsiteX10040" fmla="*/ 15071827 w 18288001"/>
              <a:gd name="connsiteY10040" fmla="*/ 420961 h 9710532"/>
              <a:gd name="connsiteX10041" fmla="*/ 11603191 w 18288001"/>
              <a:gd name="connsiteY10041" fmla="*/ 420490 h 9710532"/>
              <a:gd name="connsiteX10042" fmla="*/ 11592440 w 18288001"/>
              <a:gd name="connsiteY10042" fmla="*/ 423744 h 9710532"/>
              <a:gd name="connsiteX10043" fmla="*/ 11601070 w 18288001"/>
              <a:gd name="connsiteY10043" fmla="*/ 432871 h 9710532"/>
              <a:gd name="connsiteX10044" fmla="*/ 11603191 w 18288001"/>
              <a:gd name="connsiteY10044" fmla="*/ 420490 h 9710532"/>
              <a:gd name="connsiteX10045" fmla="*/ 8333621 w 18288001"/>
              <a:gd name="connsiteY10045" fmla="*/ 418446 h 9710532"/>
              <a:gd name="connsiteX10046" fmla="*/ 8386889 w 18288001"/>
              <a:gd name="connsiteY10046" fmla="*/ 419926 h 9710532"/>
              <a:gd name="connsiteX10047" fmla="*/ 8425655 w 18288001"/>
              <a:gd name="connsiteY10047" fmla="*/ 431667 h 9710532"/>
              <a:gd name="connsiteX10048" fmla="*/ 8390145 w 18288001"/>
              <a:gd name="connsiteY10048" fmla="*/ 430679 h 9710532"/>
              <a:gd name="connsiteX10049" fmla="*/ 8372389 w 18288001"/>
              <a:gd name="connsiteY10049" fmla="*/ 430185 h 9710532"/>
              <a:gd name="connsiteX10050" fmla="*/ 8354632 w 18288001"/>
              <a:gd name="connsiteY10050" fmla="*/ 429692 h 9710532"/>
              <a:gd name="connsiteX10051" fmla="*/ 8347135 w 18288001"/>
              <a:gd name="connsiteY10051" fmla="*/ 443700 h 9710532"/>
              <a:gd name="connsiteX10052" fmla="*/ 8336381 w 18288001"/>
              <a:gd name="connsiteY10052" fmla="*/ 446955 h 9710532"/>
              <a:gd name="connsiteX10053" fmla="*/ 8325629 w 18288001"/>
              <a:gd name="connsiteY10053" fmla="*/ 450210 h 9710532"/>
              <a:gd name="connsiteX10054" fmla="*/ 8305755 w 18288001"/>
              <a:gd name="connsiteY10054" fmla="*/ 462097 h 9710532"/>
              <a:gd name="connsiteX10055" fmla="*/ 8305259 w 18288001"/>
              <a:gd name="connsiteY10055" fmla="*/ 479853 h 9710532"/>
              <a:gd name="connsiteX10056" fmla="*/ 8292386 w 18288001"/>
              <a:gd name="connsiteY10056" fmla="*/ 495487 h 9710532"/>
              <a:gd name="connsiteX10057" fmla="*/ 8256873 w 18288001"/>
              <a:gd name="connsiteY10057" fmla="*/ 494500 h 9710532"/>
              <a:gd name="connsiteX10058" fmla="*/ 8240746 w 18288001"/>
              <a:gd name="connsiteY10058" fmla="*/ 499382 h 9710532"/>
              <a:gd name="connsiteX10059" fmla="*/ 8235370 w 18288001"/>
              <a:gd name="connsiteY10059" fmla="*/ 501011 h 9710532"/>
              <a:gd name="connsiteX10060" fmla="*/ 8232112 w 18288001"/>
              <a:gd name="connsiteY10060" fmla="*/ 490256 h 9710532"/>
              <a:gd name="connsiteX10061" fmla="*/ 8221362 w 18288001"/>
              <a:gd name="connsiteY10061" fmla="*/ 493512 h 9710532"/>
              <a:gd name="connsiteX10062" fmla="*/ 8205232 w 18288001"/>
              <a:gd name="connsiteY10062" fmla="*/ 498395 h 9710532"/>
              <a:gd name="connsiteX10063" fmla="*/ 8178351 w 18288001"/>
              <a:gd name="connsiteY10063" fmla="*/ 506533 h 9710532"/>
              <a:gd name="connsiteX10064" fmla="*/ 8128833 w 18288001"/>
              <a:gd name="connsiteY10064" fmla="*/ 498046 h 9710532"/>
              <a:gd name="connsiteX10065" fmla="*/ 8096575 w 18288001"/>
              <a:gd name="connsiteY10065" fmla="*/ 507813 h 9710532"/>
              <a:gd name="connsiteX10066" fmla="*/ 8082569 w 18288001"/>
              <a:gd name="connsiteY10066" fmla="*/ 500315 h 9710532"/>
              <a:gd name="connsiteX10067" fmla="*/ 8061067 w 18288001"/>
              <a:gd name="connsiteY10067" fmla="*/ 506825 h 9710532"/>
              <a:gd name="connsiteX10068" fmla="*/ 8047057 w 18288001"/>
              <a:gd name="connsiteY10068" fmla="*/ 499329 h 9710532"/>
              <a:gd name="connsiteX10069" fmla="*/ 8057809 w 18288001"/>
              <a:gd name="connsiteY10069" fmla="*/ 496074 h 9710532"/>
              <a:gd name="connsiteX10070" fmla="*/ 8125577 w 18288001"/>
              <a:gd name="connsiteY10070" fmla="*/ 487295 h 9710532"/>
              <a:gd name="connsiteX10071" fmla="*/ 8111571 w 18288001"/>
              <a:gd name="connsiteY10071" fmla="*/ 479800 h 9710532"/>
              <a:gd name="connsiteX10072" fmla="*/ 8122323 w 18288001"/>
              <a:gd name="connsiteY10072" fmla="*/ 476543 h 9710532"/>
              <a:gd name="connsiteX10073" fmla="*/ 8108316 w 18288001"/>
              <a:gd name="connsiteY10073" fmla="*/ 469045 h 9710532"/>
              <a:gd name="connsiteX10074" fmla="*/ 8077687 w 18288001"/>
              <a:gd name="connsiteY10074" fmla="*/ 484187 h 9710532"/>
              <a:gd name="connsiteX10075" fmla="*/ 8073937 w 18288001"/>
              <a:gd name="connsiteY10075" fmla="*/ 491192 h 9710532"/>
              <a:gd name="connsiteX10076" fmla="*/ 8076059 w 18288001"/>
              <a:gd name="connsiteY10076" fmla="*/ 478811 h 9710532"/>
              <a:gd name="connsiteX10077" fmla="*/ 8062049 w 18288001"/>
              <a:gd name="connsiteY10077" fmla="*/ 471314 h 9710532"/>
              <a:gd name="connsiteX10078" fmla="*/ 8105060 w 18288001"/>
              <a:gd name="connsiteY10078" fmla="*/ 458294 h 9710532"/>
              <a:gd name="connsiteX10079" fmla="*/ 8162078 w 18288001"/>
              <a:gd name="connsiteY10079" fmla="*/ 452770 h 9710532"/>
              <a:gd name="connsiteX10080" fmla="*/ 8165333 w 18288001"/>
              <a:gd name="connsiteY10080" fmla="*/ 463523 h 9710532"/>
              <a:gd name="connsiteX10081" fmla="*/ 8157833 w 18288001"/>
              <a:gd name="connsiteY10081" fmla="*/ 477532 h 9710532"/>
              <a:gd name="connsiteX10082" fmla="*/ 8163209 w 18288001"/>
              <a:gd name="connsiteY10082" fmla="*/ 475904 h 9710532"/>
              <a:gd name="connsiteX10083" fmla="*/ 8179338 w 18288001"/>
              <a:gd name="connsiteY10083" fmla="*/ 471021 h 9710532"/>
              <a:gd name="connsiteX10084" fmla="*/ 8190092 w 18288001"/>
              <a:gd name="connsiteY10084" fmla="*/ 467765 h 9710532"/>
              <a:gd name="connsiteX10085" fmla="*/ 8186839 w 18288001"/>
              <a:gd name="connsiteY10085" fmla="*/ 457013 h 9710532"/>
              <a:gd name="connsiteX10086" fmla="*/ 8200845 w 18288001"/>
              <a:gd name="connsiteY10086" fmla="*/ 464511 h 9710532"/>
              <a:gd name="connsiteX10087" fmla="*/ 8214849 w 18288001"/>
              <a:gd name="connsiteY10087" fmla="*/ 472007 h 9710532"/>
              <a:gd name="connsiteX10088" fmla="*/ 8233099 w 18288001"/>
              <a:gd name="connsiteY10088" fmla="*/ 454746 h 9710532"/>
              <a:gd name="connsiteX10089" fmla="*/ 8247108 w 18288001"/>
              <a:gd name="connsiteY10089" fmla="*/ 462242 h 9710532"/>
              <a:gd name="connsiteX10090" fmla="*/ 8279366 w 18288001"/>
              <a:gd name="connsiteY10090" fmla="*/ 452477 h 9710532"/>
              <a:gd name="connsiteX10091" fmla="*/ 8284742 w 18288001"/>
              <a:gd name="connsiteY10091" fmla="*/ 450849 h 9710532"/>
              <a:gd name="connsiteX10092" fmla="*/ 8300870 w 18288001"/>
              <a:gd name="connsiteY10092" fmla="*/ 445966 h 9710532"/>
              <a:gd name="connsiteX10093" fmla="*/ 8319121 w 18288001"/>
              <a:gd name="connsiteY10093" fmla="*/ 428705 h 9710532"/>
              <a:gd name="connsiteX10094" fmla="*/ 8308366 w 18288001"/>
              <a:gd name="connsiteY10094" fmla="*/ 431960 h 9710532"/>
              <a:gd name="connsiteX10095" fmla="*/ 8306739 w 18288001"/>
              <a:gd name="connsiteY10095" fmla="*/ 426584 h 9710532"/>
              <a:gd name="connsiteX10096" fmla="*/ 8333621 w 18288001"/>
              <a:gd name="connsiteY10096" fmla="*/ 418446 h 9710532"/>
              <a:gd name="connsiteX10097" fmla="*/ 9325193 w 18288001"/>
              <a:gd name="connsiteY10097" fmla="*/ 417581 h 9710532"/>
              <a:gd name="connsiteX10098" fmla="*/ 9349953 w 18288001"/>
              <a:gd name="connsiteY10098" fmla="*/ 421823 h 9710532"/>
              <a:gd name="connsiteX10099" fmla="*/ 9328449 w 18288001"/>
              <a:gd name="connsiteY10099" fmla="*/ 428334 h 9710532"/>
              <a:gd name="connsiteX10100" fmla="*/ 14486406 w 18288001"/>
              <a:gd name="connsiteY10100" fmla="*/ 417292 h 9710532"/>
              <a:gd name="connsiteX10101" fmla="*/ 14478904 w 18288001"/>
              <a:gd name="connsiteY10101" fmla="*/ 431295 h 9710532"/>
              <a:gd name="connsiteX10102" fmla="*/ 14454147 w 18288001"/>
              <a:gd name="connsiteY10102" fmla="*/ 427043 h 9710532"/>
              <a:gd name="connsiteX10103" fmla="*/ 14464898 w 18288001"/>
              <a:gd name="connsiteY10103" fmla="*/ 423792 h 9710532"/>
              <a:gd name="connsiteX10104" fmla="*/ 14486406 w 18288001"/>
              <a:gd name="connsiteY10104" fmla="*/ 417292 h 9710532"/>
              <a:gd name="connsiteX10105" fmla="*/ 14970666 w 18288001"/>
              <a:gd name="connsiteY10105" fmla="*/ 416371 h 9710532"/>
              <a:gd name="connsiteX10106" fmla="*/ 14947535 w 18288001"/>
              <a:gd name="connsiteY10106" fmla="*/ 417504 h 9710532"/>
              <a:gd name="connsiteX10107" fmla="*/ 14950791 w 18288001"/>
              <a:gd name="connsiteY10107" fmla="*/ 428257 h 9710532"/>
              <a:gd name="connsiteX10108" fmla="*/ 14975548 w 18288001"/>
              <a:gd name="connsiteY10108" fmla="*/ 432500 h 9710532"/>
              <a:gd name="connsiteX10109" fmla="*/ 15000310 w 18288001"/>
              <a:gd name="connsiteY10109" fmla="*/ 436742 h 9710532"/>
              <a:gd name="connsiteX10110" fmla="*/ 14997056 w 18288001"/>
              <a:gd name="connsiteY10110" fmla="*/ 425990 h 9710532"/>
              <a:gd name="connsiteX10111" fmla="*/ 14970666 w 18288001"/>
              <a:gd name="connsiteY10111" fmla="*/ 416371 h 9710532"/>
              <a:gd name="connsiteX10112" fmla="*/ 11155543 w 18288001"/>
              <a:gd name="connsiteY10112" fmla="*/ 415153 h 9710532"/>
              <a:gd name="connsiteX10113" fmla="*/ 11169549 w 18288001"/>
              <a:gd name="connsiteY10113" fmla="*/ 422651 h 9710532"/>
              <a:gd name="connsiteX10114" fmla="*/ 11167145 w 18288001"/>
              <a:gd name="connsiteY10114" fmla="*/ 429247 h 9710532"/>
              <a:gd name="connsiteX10115" fmla="*/ 11153421 w 18288001"/>
              <a:gd name="connsiteY10115" fmla="*/ 427534 h 9710532"/>
              <a:gd name="connsiteX10116" fmla="*/ 11134038 w 18288001"/>
              <a:gd name="connsiteY10116" fmla="*/ 421664 h 9710532"/>
              <a:gd name="connsiteX10117" fmla="*/ 13678870 w 18288001"/>
              <a:gd name="connsiteY10117" fmla="*/ 414222 h 9710532"/>
              <a:gd name="connsiteX10118" fmla="*/ 13682123 w 18288001"/>
              <a:gd name="connsiteY10118" fmla="*/ 424974 h 9710532"/>
              <a:gd name="connsiteX10119" fmla="*/ 13692873 w 18288001"/>
              <a:gd name="connsiteY10119" fmla="*/ 421720 h 9710532"/>
              <a:gd name="connsiteX10120" fmla="*/ 13678870 w 18288001"/>
              <a:gd name="connsiteY10120" fmla="*/ 414222 h 9710532"/>
              <a:gd name="connsiteX10121" fmla="*/ 9183146 w 18288001"/>
              <a:gd name="connsiteY10121" fmla="*/ 413632 h 9710532"/>
              <a:gd name="connsiteX10122" fmla="*/ 9197153 w 18288001"/>
              <a:gd name="connsiteY10122" fmla="*/ 421128 h 9710532"/>
              <a:gd name="connsiteX10123" fmla="*/ 9181025 w 18288001"/>
              <a:gd name="connsiteY10123" fmla="*/ 426011 h 9710532"/>
              <a:gd name="connsiteX10124" fmla="*/ 9154145 w 18288001"/>
              <a:gd name="connsiteY10124" fmla="*/ 434148 h 9710532"/>
              <a:gd name="connsiteX10125" fmla="*/ 9118632 w 18288001"/>
              <a:gd name="connsiteY10125" fmla="*/ 433162 h 9710532"/>
              <a:gd name="connsiteX10126" fmla="*/ 10165842 w 18288001"/>
              <a:gd name="connsiteY10126" fmla="*/ 412517 h 9710532"/>
              <a:gd name="connsiteX10127" fmla="*/ 10124708 w 18288001"/>
              <a:gd name="connsiteY10127" fmla="*/ 422037 h 9710532"/>
              <a:gd name="connsiteX10128" fmla="*/ 10103202 w 18288001"/>
              <a:gd name="connsiteY10128" fmla="*/ 428547 h 9710532"/>
              <a:gd name="connsiteX10129" fmla="*/ 10126335 w 18288001"/>
              <a:gd name="connsiteY10129" fmla="*/ 427412 h 9710532"/>
              <a:gd name="connsiteX10130" fmla="*/ 10151095 w 18288001"/>
              <a:gd name="connsiteY10130" fmla="*/ 431654 h 9710532"/>
              <a:gd name="connsiteX10131" fmla="*/ 10168854 w 18288001"/>
              <a:gd name="connsiteY10131" fmla="*/ 432149 h 9710532"/>
              <a:gd name="connsiteX10132" fmla="*/ 10183351 w 18288001"/>
              <a:gd name="connsiteY10132" fmla="*/ 421891 h 9710532"/>
              <a:gd name="connsiteX10133" fmla="*/ 10181724 w 18288001"/>
              <a:gd name="connsiteY10133" fmla="*/ 416514 h 9710532"/>
              <a:gd name="connsiteX10134" fmla="*/ 10165842 w 18288001"/>
              <a:gd name="connsiteY10134" fmla="*/ 412517 h 9710532"/>
              <a:gd name="connsiteX10135" fmla="*/ 8490171 w 18288001"/>
              <a:gd name="connsiteY10135" fmla="*/ 412135 h 9710532"/>
              <a:gd name="connsiteX10136" fmla="*/ 8504178 w 18288001"/>
              <a:gd name="connsiteY10136" fmla="*/ 419634 h 9710532"/>
              <a:gd name="connsiteX10137" fmla="*/ 8518185 w 18288001"/>
              <a:gd name="connsiteY10137" fmla="*/ 427131 h 9710532"/>
              <a:gd name="connsiteX10138" fmla="*/ 8521437 w 18288001"/>
              <a:gd name="connsiteY10138" fmla="*/ 437883 h 9710532"/>
              <a:gd name="connsiteX10139" fmla="*/ 8535447 w 18288001"/>
              <a:gd name="connsiteY10139" fmla="*/ 445381 h 9710532"/>
              <a:gd name="connsiteX10140" fmla="*/ 8546200 w 18288001"/>
              <a:gd name="connsiteY10140" fmla="*/ 442126 h 9710532"/>
              <a:gd name="connsiteX10141" fmla="*/ 8574213 w 18288001"/>
              <a:gd name="connsiteY10141" fmla="*/ 457120 h 9710532"/>
              <a:gd name="connsiteX10142" fmla="*/ 8588219 w 18288001"/>
              <a:gd name="connsiteY10142" fmla="*/ 464617 h 9710532"/>
              <a:gd name="connsiteX10143" fmla="*/ 8563461 w 18288001"/>
              <a:gd name="connsiteY10143" fmla="*/ 460376 h 9710532"/>
              <a:gd name="connsiteX10144" fmla="*/ 8531203 w 18288001"/>
              <a:gd name="connsiteY10144" fmla="*/ 470142 h 9710532"/>
              <a:gd name="connsiteX10145" fmla="*/ 8523709 w 18288001"/>
              <a:gd name="connsiteY10145" fmla="*/ 484147 h 9710532"/>
              <a:gd name="connsiteX10146" fmla="*/ 8512955 w 18288001"/>
              <a:gd name="connsiteY10146" fmla="*/ 487402 h 9710532"/>
              <a:gd name="connsiteX10147" fmla="*/ 8509700 w 18288001"/>
              <a:gd name="connsiteY10147" fmla="*/ 476651 h 9710532"/>
              <a:gd name="connsiteX10148" fmla="*/ 8427923 w 18288001"/>
              <a:gd name="connsiteY10148" fmla="*/ 477930 h 9710532"/>
              <a:gd name="connsiteX10149" fmla="*/ 8389156 w 18288001"/>
              <a:gd name="connsiteY10149" fmla="*/ 466191 h 9710532"/>
              <a:gd name="connsiteX10150" fmla="*/ 8378404 w 18288001"/>
              <a:gd name="connsiteY10150" fmla="*/ 469447 h 9710532"/>
              <a:gd name="connsiteX10151" fmla="*/ 8351524 w 18288001"/>
              <a:gd name="connsiteY10151" fmla="*/ 477583 h 9710532"/>
              <a:gd name="connsiteX10152" fmla="*/ 8321387 w 18288001"/>
              <a:gd name="connsiteY10152" fmla="*/ 474971 h 9710532"/>
              <a:gd name="connsiteX10153" fmla="*/ 8385901 w 18288001"/>
              <a:gd name="connsiteY10153" fmla="*/ 455440 h 9710532"/>
              <a:gd name="connsiteX10154" fmla="*/ 8416035 w 18288001"/>
              <a:gd name="connsiteY10154" fmla="*/ 458054 h 9710532"/>
              <a:gd name="connsiteX10155" fmla="*/ 8439663 w 18288001"/>
              <a:gd name="connsiteY10155" fmla="*/ 439165 h 9710532"/>
              <a:gd name="connsiteX10156" fmla="*/ 8461165 w 18288001"/>
              <a:gd name="connsiteY10156" fmla="*/ 432655 h 9710532"/>
              <a:gd name="connsiteX10157" fmla="*/ 8481043 w 18288001"/>
              <a:gd name="connsiteY10157" fmla="*/ 420767 h 9710532"/>
              <a:gd name="connsiteX10158" fmla="*/ 8490171 w 18288001"/>
              <a:gd name="connsiteY10158" fmla="*/ 412135 h 9710532"/>
              <a:gd name="connsiteX10159" fmla="*/ 9499500 w 18288001"/>
              <a:gd name="connsiteY10159" fmla="*/ 411764 h 9710532"/>
              <a:gd name="connsiteX10160" fmla="*/ 9513505 w 18288001"/>
              <a:gd name="connsiteY10160" fmla="*/ 419261 h 9710532"/>
              <a:gd name="connsiteX10161" fmla="*/ 9502754 w 18288001"/>
              <a:gd name="connsiteY10161" fmla="*/ 422515 h 9710532"/>
              <a:gd name="connsiteX10162" fmla="*/ 9484997 w 18288001"/>
              <a:gd name="connsiteY10162" fmla="*/ 422023 h 9710532"/>
              <a:gd name="connsiteX10163" fmla="*/ 9477995 w 18288001"/>
              <a:gd name="connsiteY10163" fmla="*/ 418274 h 9710532"/>
              <a:gd name="connsiteX10164" fmla="*/ 11964180 w 18288001"/>
              <a:gd name="connsiteY10164" fmla="*/ 410979 h 9710532"/>
              <a:gd name="connsiteX10165" fmla="*/ 12006696 w 18288001"/>
              <a:gd name="connsiteY10165" fmla="*/ 415715 h 9710532"/>
              <a:gd name="connsiteX10166" fmla="*/ 12036832 w 18288001"/>
              <a:gd name="connsiteY10166" fmla="*/ 418330 h 9710532"/>
              <a:gd name="connsiteX10167" fmla="*/ 12052960 w 18288001"/>
              <a:gd name="connsiteY10167" fmla="*/ 413448 h 9710532"/>
              <a:gd name="connsiteX10168" fmla="*/ 12072344 w 18288001"/>
              <a:gd name="connsiteY10168" fmla="*/ 419316 h 9710532"/>
              <a:gd name="connsiteX10169" fmla="*/ 12092862 w 18288001"/>
              <a:gd name="connsiteY10169" fmla="*/ 448317 h 9710532"/>
              <a:gd name="connsiteX10170" fmla="*/ 12068103 w 18288001"/>
              <a:gd name="connsiteY10170" fmla="*/ 444077 h 9710532"/>
              <a:gd name="connsiteX10171" fmla="*/ 12057350 w 18288001"/>
              <a:gd name="connsiteY10171" fmla="*/ 447331 h 9710532"/>
              <a:gd name="connsiteX10172" fmla="*/ 12043342 w 18288001"/>
              <a:gd name="connsiteY10172" fmla="*/ 439833 h 9710532"/>
              <a:gd name="connsiteX10173" fmla="*/ 11993823 w 18288001"/>
              <a:gd name="connsiteY10173" fmla="*/ 431351 h 9710532"/>
              <a:gd name="connsiteX10174" fmla="*/ 11912047 w 18288001"/>
              <a:gd name="connsiteY10174" fmla="*/ 432630 h 9710532"/>
              <a:gd name="connsiteX10175" fmla="*/ 11888914 w 18288001"/>
              <a:gd name="connsiteY10175" fmla="*/ 433764 h 9710532"/>
              <a:gd name="connsiteX10176" fmla="*/ 11865782 w 18288001"/>
              <a:gd name="connsiteY10176" fmla="*/ 434897 h 9710532"/>
              <a:gd name="connsiteX10177" fmla="*/ 11780751 w 18288001"/>
              <a:gd name="connsiteY10177" fmla="*/ 425426 h 9710532"/>
              <a:gd name="connsiteX10178" fmla="*/ 11802256 w 18288001"/>
              <a:gd name="connsiteY10178" fmla="*/ 418915 h 9710532"/>
              <a:gd name="connsiteX10179" fmla="*/ 11859273 w 18288001"/>
              <a:gd name="connsiteY10179" fmla="*/ 413394 h 9710532"/>
              <a:gd name="connsiteX10180" fmla="*/ 11919544 w 18288001"/>
              <a:gd name="connsiteY10180" fmla="*/ 418622 h 9710532"/>
              <a:gd name="connsiteX10181" fmla="*/ 11937300 w 18288001"/>
              <a:gd name="connsiteY10181" fmla="*/ 419116 h 9710532"/>
              <a:gd name="connsiteX10182" fmla="*/ 11964180 w 18288001"/>
              <a:gd name="connsiteY10182" fmla="*/ 410979 h 9710532"/>
              <a:gd name="connsiteX10183" fmla="*/ 9463986 w 18288001"/>
              <a:gd name="connsiteY10183" fmla="*/ 410776 h 9710532"/>
              <a:gd name="connsiteX10184" fmla="*/ 9456489 w 18288001"/>
              <a:gd name="connsiteY10184" fmla="*/ 424784 h 9710532"/>
              <a:gd name="connsiteX10185" fmla="*/ 9431730 w 18288001"/>
              <a:gd name="connsiteY10185" fmla="*/ 420542 h 9710532"/>
              <a:gd name="connsiteX10186" fmla="*/ 9463986 w 18288001"/>
              <a:gd name="connsiteY10186" fmla="*/ 410776 h 9710532"/>
              <a:gd name="connsiteX10187" fmla="*/ 9005585 w 18288001"/>
              <a:gd name="connsiteY10187" fmla="*/ 408696 h 9710532"/>
              <a:gd name="connsiteX10188" fmla="*/ 8998090 w 18288001"/>
              <a:gd name="connsiteY10188" fmla="*/ 422703 h 9710532"/>
              <a:gd name="connsiteX10189" fmla="*/ 8994834 w 18288001"/>
              <a:gd name="connsiteY10189" fmla="*/ 411951 h 9710532"/>
              <a:gd name="connsiteX10190" fmla="*/ 9005585 w 18288001"/>
              <a:gd name="connsiteY10190" fmla="*/ 408696 h 9710532"/>
              <a:gd name="connsiteX10191" fmla="*/ 8863539 w 18288001"/>
              <a:gd name="connsiteY10191" fmla="*/ 404746 h 9710532"/>
              <a:gd name="connsiteX10192" fmla="*/ 8870541 w 18288001"/>
              <a:gd name="connsiteY10192" fmla="*/ 408495 h 9710532"/>
              <a:gd name="connsiteX10193" fmla="*/ 8877546 w 18288001"/>
              <a:gd name="connsiteY10193" fmla="*/ 412243 h 9710532"/>
              <a:gd name="connsiteX10194" fmla="*/ 8886177 w 18288001"/>
              <a:gd name="connsiteY10194" fmla="*/ 421368 h 9710532"/>
              <a:gd name="connsiteX10195" fmla="*/ 8891552 w 18288001"/>
              <a:gd name="connsiteY10195" fmla="*/ 419742 h 9710532"/>
              <a:gd name="connsiteX10196" fmla="*/ 8905561 w 18288001"/>
              <a:gd name="connsiteY10196" fmla="*/ 427238 h 9710532"/>
              <a:gd name="connsiteX10197" fmla="*/ 8912070 w 18288001"/>
              <a:gd name="connsiteY10197" fmla="*/ 448743 h 9710532"/>
              <a:gd name="connsiteX10198" fmla="*/ 8950837 w 18288001"/>
              <a:gd name="connsiteY10198" fmla="*/ 460482 h 9710532"/>
              <a:gd name="connsiteX10199" fmla="*/ 8975597 w 18288001"/>
              <a:gd name="connsiteY10199" fmla="*/ 464724 h 9710532"/>
              <a:gd name="connsiteX10200" fmla="*/ 8970220 w 18288001"/>
              <a:gd name="connsiteY10200" fmla="*/ 466353 h 9710532"/>
              <a:gd name="connsiteX10201" fmla="*/ 8964843 w 18288001"/>
              <a:gd name="connsiteY10201" fmla="*/ 467979 h 9710532"/>
              <a:gd name="connsiteX10202" fmla="*/ 8921837 w 18288001"/>
              <a:gd name="connsiteY10202" fmla="*/ 480999 h 9710532"/>
              <a:gd name="connsiteX10203" fmla="*/ 8903586 w 18288001"/>
              <a:gd name="connsiteY10203" fmla="*/ 498263 h 9710532"/>
              <a:gd name="connsiteX10204" fmla="*/ 8889578 w 18288001"/>
              <a:gd name="connsiteY10204" fmla="*/ 490764 h 9710532"/>
              <a:gd name="connsiteX10205" fmla="*/ 8887952 w 18288001"/>
              <a:gd name="connsiteY10205" fmla="*/ 485388 h 9710532"/>
              <a:gd name="connsiteX10206" fmla="*/ 8875570 w 18288001"/>
              <a:gd name="connsiteY10206" fmla="*/ 483268 h 9710532"/>
              <a:gd name="connsiteX10207" fmla="*/ 8861562 w 18288001"/>
              <a:gd name="connsiteY10207" fmla="*/ 475769 h 9710532"/>
              <a:gd name="connsiteX10208" fmla="*/ 8790541 w 18288001"/>
              <a:gd name="connsiteY10208" fmla="*/ 473797 h 9710532"/>
              <a:gd name="connsiteX10209" fmla="*/ 8776533 w 18288001"/>
              <a:gd name="connsiteY10209" fmla="*/ 466299 h 9710532"/>
              <a:gd name="connsiteX10210" fmla="*/ 8755027 w 18288001"/>
              <a:gd name="connsiteY10210" fmla="*/ 472808 h 9710532"/>
              <a:gd name="connsiteX10211" fmla="*/ 8698012 w 18288001"/>
              <a:gd name="connsiteY10211" fmla="*/ 478331 h 9710532"/>
              <a:gd name="connsiteX10212" fmla="*/ 8640995 w 18288001"/>
              <a:gd name="connsiteY10212" fmla="*/ 483854 h 9710532"/>
              <a:gd name="connsiteX10213" fmla="*/ 8616235 w 18288001"/>
              <a:gd name="connsiteY10213" fmla="*/ 479612 h 9710532"/>
              <a:gd name="connsiteX10214" fmla="*/ 8605483 w 18288001"/>
              <a:gd name="connsiteY10214" fmla="*/ 482867 h 9710532"/>
              <a:gd name="connsiteX10215" fmla="*/ 8580723 w 18288001"/>
              <a:gd name="connsiteY10215" fmla="*/ 478626 h 9710532"/>
              <a:gd name="connsiteX10216" fmla="*/ 8566715 w 18288001"/>
              <a:gd name="connsiteY10216" fmla="*/ 471128 h 9710532"/>
              <a:gd name="connsiteX10217" fmla="*/ 8577468 w 18288001"/>
              <a:gd name="connsiteY10217" fmla="*/ 467873 h 9710532"/>
              <a:gd name="connsiteX10218" fmla="*/ 8588219 w 18288001"/>
              <a:gd name="connsiteY10218" fmla="*/ 464617 h 9710532"/>
              <a:gd name="connsiteX10219" fmla="*/ 8598972 w 18288001"/>
              <a:gd name="connsiteY10219" fmla="*/ 461362 h 9710532"/>
              <a:gd name="connsiteX10220" fmla="*/ 8588713 w 18288001"/>
              <a:gd name="connsiteY10220" fmla="*/ 446861 h 9710532"/>
              <a:gd name="connsiteX10221" fmla="*/ 8597839 w 18288001"/>
              <a:gd name="connsiteY10221" fmla="*/ 438229 h 9710532"/>
              <a:gd name="connsiteX10222" fmla="*/ 8606472 w 18288001"/>
              <a:gd name="connsiteY10222" fmla="*/ 447355 h 9710532"/>
              <a:gd name="connsiteX10223" fmla="*/ 8641980 w 18288001"/>
              <a:gd name="connsiteY10223" fmla="*/ 448343 h 9710532"/>
              <a:gd name="connsiteX10224" fmla="*/ 8713006 w 18288001"/>
              <a:gd name="connsiteY10224" fmla="*/ 450317 h 9710532"/>
              <a:gd name="connsiteX10225" fmla="*/ 8770022 w 18288001"/>
              <a:gd name="connsiteY10225" fmla="*/ 444793 h 9710532"/>
              <a:gd name="connsiteX10226" fmla="*/ 8778653 w 18288001"/>
              <a:gd name="connsiteY10226" fmla="*/ 453919 h 9710532"/>
              <a:gd name="connsiteX10227" fmla="*/ 8788911 w 18288001"/>
              <a:gd name="connsiteY10227" fmla="*/ 468421 h 9710532"/>
              <a:gd name="connsiteX10228" fmla="*/ 8801293 w 18288001"/>
              <a:gd name="connsiteY10228" fmla="*/ 470541 h 9710532"/>
              <a:gd name="connsiteX10229" fmla="*/ 8803413 w 18288001"/>
              <a:gd name="connsiteY10229" fmla="*/ 458162 h 9710532"/>
              <a:gd name="connsiteX10230" fmla="*/ 8809283 w 18288001"/>
              <a:gd name="connsiteY10230" fmla="*/ 438777 h 9710532"/>
              <a:gd name="connsiteX10231" fmla="*/ 8823784 w 18288001"/>
              <a:gd name="connsiteY10231" fmla="*/ 428518 h 9710532"/>
              <a:gd name="connsiteX10232" fmla="*/ 8831281 w 18288001"/>
              <a:gd name="connsiteY10232" fmla="*/ 414512 h 9710532"/>
              <a:gd name="connsiteX10233" fmla="*/ 8852787 w 18288001"/>
              <a:gd name="connsiteY10233" fmla="*/ 408001 h 9710532"/>
              <a:gd name="connsiteX10234" fmla="*/ 8863539 w 18288001"/>
              <a:gd name="connsiteY10234" fmla="*/ 404746 h 9710532"/>
              <a:gd name="connsiteX10235" fmla="*/ 6325696 w 18288001"/>
              <a:gd name="connsiteY10235" fmla="*/ 402028 h 9710532"/>
              <a:gd name="connsiteX10236" fmla="*/ 6328952 w 18288001"/>
              <a:gd name="connsiteY10236" fmla="*/ 412784 h 9710532"/>
              <a:gd name="connsiteX10237" fmla="*/ 6318199 w 18288001"/>
              <a:gd name="connsiteY10237" fmla="*/ 416038 h 9710532"/>
              <a:gd name="connsiteX10238" fmla="*/ 1595399 w 18288001"/>
              <a:gd name="connsiteY10238" fmla="*/ 402027 h 9710532"/>
              <a:gd name="connsiteX10239" fmla="*/ 1630910 w 18288001"/>
              <a:gd name="connsiteY10239" fmla="*/ 403013 h 9710532"/>
              <a:gd name="connsiteX10240" fmla="*/ 1607735 w 18288001"/>
              <a:gd name="connsiteY10240" fmla="*/ 413698 h 9710532"/>
              <a:gd name="connsiteX10241" fmla="*/ 1563141 w 18288001"/>
              <a:gd name="connsiteY10241" fmla="*/ 411793 h 9710532"/>
              <a:gd name="connsiteX10242" fmla="*/ 1595399 w 18288001"/>
              <a:gd name="connsiteY10242" fmla="*/ 402027 h 9710532"/>
              <a:gd name="connsiteX10243" fmla="*/ 14496630 w 18288001"/>
              <a:gd name="connsiteY10243" fmla="*/ 401418 h 9710532"/>
              <a:gd name="connsiteX10244" fmla="*/ 14499887 w 18288001"/>
              <a:gd name="connsiteY10244" fmla="*/ 412169 h 9710532"/>
              <a:gd name="connsiteX10245" fmla="*/ 14475126 w 18288001"/>
              <a:gd name="connsiteY10245" fmla="*/ 407927 h 9710532"/>
              <a:gd name="connsiteX10246" fmla="*/ 14485880 w 18288001"/>
              <a:gd name="connsiteY10246" fmla="*/ 404672 h 9710532"/>
              <a:gd name="connsiteX10247" fmla="*/ 14496630 w 18288001"/>
              <a:gd name="connsiteY10247" fmla="*/ 401418 h 9710532"/>
              <a:gd name="connsiteX10248" fmla="*/ 4643060 w 18288001"/>
              <a:gd name="connsiteY10248" fmla="*/ 401235 h 9710532"/>
              <a:gd name="connsiteX10249" fmla="*/ 4763604 w 18288001"/>
              <a:gd name="connsiteY10249" fmla="*/ 411695 h 9710532"/>
              <a:gd name="connsiteX10250" fmla="*/ 4788363 w 18288001"/>
              <a:gd name="connsiteY10250" fmla="*/ 415936 h 9710532"/>
              <a:gd name="connsiteX10251" fmla="*/ 4873394 w 18288001"/>
              <a:gd name="connsiteY10251" fmla="*/ 425409 h 9710532"/>
              <a:gd name="connsiteX10252" fmla="*/ 4933664 w 18288001"/>
              <a:gd name="connsiteY10252" fmla="*/ 430638 h 9710532"/>
              <a:gd name="connsiteX10253" fmla="*/ 4951423 w 18288001"/>
              <a:gd name="connsiteY10253" fmla="*/ 431131 h 9710532"/>
              <a:gd name="connsiteX10254" fmla="*/ 4969178 w 18288001"/>
              <a:gd name="connsiteY10254" fmla="*/ 431625 h 9710532"/>
              <a:gd name="connsiteX10255" fmla="*/ 4975691 w 18288001"/>
              <a:gd name="connsiteY10255" fmla="*/ 453129 h 9710532"/>
              <a:gd name="connsiteX10256" fmla="*/ 4933174 w 18288001"/>
              <a:gd name="connsiteY10256" fmla="*/ 448393 h 9710532"/>
              <a:gd name="connsiteX10257" fmla="*/ 4879906 w 18288001"/>
              <a:gd name="connsiteY10257" fmla="*/ 446912 h 9710532"/>
              <a:gd name="connsiteX10258" fmla="*/ 4841139 w 18288001"/>
              <a:gd name="connsiteY10258" fmla="*/ 435174 h 9710532"/>
              <a:gd name="connsiteX10259" fmla="*/ 4770114 w 18288001"/>
              <a:gd name="connsiteY10259" fmla="*/ 433199 h 9710532"/>
              <a:gd name="connsiteX10260" fmla="*/ 4732973 w 18288001"/>
              <a:gd name="connsiteY10260" fmla="*/ 426836 h 9710532"/>
              <a:gd name="connsiteX10261" fmla="*/ 4709842 w 18288001"/>
              <a:gd name="connsiteY10261" fmla="*/ 427969 h 9710532"/>
              <a:gd name="connsiteX10262" fmla="*/ 4647944 w 18288001"/>
              <a:gd name="connsiteY10262" fmla="*/ 417363 h 9710532"/>
              <a:gd name="connsiteX10263" fmla="*/ 4610804 w 18288001"/>
              <a:gd name="connsiteY10263" fmla="*/ 410999 h 9710532"/>
              <a:gd name="connsiteX10264" fmla="*/ 4643060 w 18288001"/>
              <a:gd name="connsiteY10264" fmla="*/ 401235 h 9710532"/>
              <a:gd name="connsiteX10265" fmla="*/ 10270999 w 18288001"/>
              <a:gd name="connsiteY10265" fmla="*/ 401227 h 9710532"/>
              <a:gd name="connsiteX10266" fmla="*/ 10274375 w 18288001"/>
              <a:gd name="connsiteY10266" fmla="*/ 407538 h 9710532"/>
              <a:gd name="connsiteX10267" fmla="*/ 10278000 w 18288001"/>
              <a:gd name="connsiteY10267" fmla="*/ 404974 h 9710532"/>
              <a:gd name="connsiteX10268" fmla="*/ 10270999 w 18288001"/>
              <a:gd name="connsiteY10268" fmla="*/ 401227 h 9710532"/>
              <a:gd name="connsiteX10269" fmla="*/ 14234575 w 18288001"/>
              <a:gd name="connsiteY10269" fmla="*/ 399518 h 9710532"/>
              <a:gd name="connsiteX10270" fmla="*/ 14248579 w 18288001"/>
              <a:gd name="connsiteY10270" fmla="*/ 407021 h 9710532"/>
              <a:gd name="connsiteX10271" fmla="*/ 14237825 w 18288001"/>
              <a:gd name="connsiteY10271" fmla="*/ 410270 h 9710532"/>
              <a:gd name="connsiteX10272" fmla="*/ 14229860 w 18288001"/>
              <a:gd name="connsiteY10272" fmla="*/ 412679 h 9710532"/>
              <a:gd name="connsiteX10273" fmla="*/ 14227145 w 18288001"/>
              <a:gd name="connsiteY10273" fmla="*/ 413384 h 9710532"/>
              <a:gd name="connsiteX10274" fmla="*/ 14230823 w 18288001"/>
              <a:gd name="connsiteY10274" fmla="*/ 406521 h 9710532"/>
              <a:gd name="connsiteX10275" fmla="*/ 14234575 w 18288001"/>
              <a:gd name="connsiteY10275" fmla="*/ 399518 h 9710532"/>
              <a:gd name="connsiteX10276" fmla="*/ 10903704 w 18288001"/>
              <a:gd name="connsiteY10276" fmla="*/ 397491 h 9710532"/>
              <a:gd name="connsiteX10277" fmla="*/ 10892951 w 18288001"/>
              <a:gd name="connsiteY10277" fmla="*/ 400746 h 9710532"/>
              <a:gd name="connsiteX10278" fmla="*/ 10906958 w 18288001"/>
              <a:gd name="connsiteY10278" fmla="*/ 408243 h 9710532"/>
              <a:gd name="connsiteX10279" fmla="*/ 1300550 w 18288001"/>
              <a:gd name="connsiteY10279" fmla="*/ 397383 h 9710532"/>
              <a:gd name="connsiteX10280" fmla="*/ 1312929 w 18288001"/>
              <a:gd name="connsiteY10280" fmla="*/ 399503 h 9710532"/>
              <a:gd name="connsiteX10281" fmla="*/ 1314556 w 18288001"/>
              <a:gd name="connsiteY10281" fmla="*/ 404881 h 9710532"/>
              <a:gd name="connsiteX10282" fmla="*/ 13855296 w 18288001"/>
              <a:gd name="connsiteY10282" fmla="*/ 396026 h 9710532"/>
              <a:gd name="connsiteX10283" fmla="*/ 13862299 w 18288001"/>
              <a:gd name="connsiteY10283" fmla="*/ 399775 h 9710532"/>
              <a:gd name="connsiteX10284" fmla="*/ 13853173 w 18288001"/>
              <a:gd name="connsiteY10284" fmla="*/ 408406 h 9710532"/>
              <a:gd name="connsiteX10285" fmla="*/ 13855296 w 18288001"/>
              <a:gd name="connsiteY10285" fmla="*/ 396026 h 9710532"/>
              <a:gd name="connsiteX10286" fmla="*/ 13159630 w 18288001"/>
              <a:gd name="connsiteY10286" fmla="*/ 395346 h 9710532"/>
              <a:gd name="connsiteX10287" fmla="*/ 13160197 w 18288001"/>
              <a:gd name="connsiteY10287" fmla="*/ 406911 h 9710532"/>
              <a:gd name="connsiteX10288" fmla="*/ 13170947 w 18288001"/>
              <a:gd name="connsiteY10288" fmla="*/ 403656 h 9710532"/>
              <a:gd name="connsiteX10289" fmla="*/ 13159630 w 18288001"/>
              <a:gd name="connsiteY10289" fmla="*/ 395346 h 9710532"/>
              <a:gd name="connsiteX10290" fmla="*/ 1657790 w 18288001"/>
              <a:gd name="connsiteY10290" fmla="*/ 394876 h 9710532"/>
              <a:gd name="connsiteX10291" fmla="*/ 1666421 w 18288001"/>
              <a:gd name="connsiteY10291" fmla="*/ 404000 h 9710532"/>
              <a:gd name="connsiteX10292" fmla="*/ 1655670 w 18288001"/>
              <a:gd name="connsiteY10292" fmla="*/ 407257 h 9710532"/>
              <a:gd name="connsiteX10293" fmla="*/ 1657790 w 18288001"/>
              <a:gd name="connsiteY10293" fmla="*/ 394876 h 9710532"/>
              <a:gd name="connsiteX10294" fmla="*/ 9716814 w 18288001"/>
              <a:gd name="connsiteY10294" fmla="*/ 392927 h 9710532"/>
              <a:gd name="connsiteX10295" fmla="*/ 9734075 w 18288001"/>
              <a:gd name="connsiteY10295" fmla="*/ 411177 h 9710532"/>
              <a:gd name="connsiteX10296" fmla="*/ 9737330 w 18288001"/>
              <a:gd name="connsiteY10296" fmla="*/ 421930 h 9710532"/>
              <a:gd name="connsiteX10297" fmla="*/ 9687811 w 18288001"/>
              <a:gd name="connsiteY10297" fmla="*/ 413446 h 9710532"/>
              <a:gd name="connsiteX10298" fmla="*/ 9709316 w 18288001"/>
              <a:gd name="connsiteY10298" fmla="*/ 406935 h 9710532"/>
              <a:gd name="connsiteX10299" fmla="*/ 9720067 w 18288001"/>
              <a:gd name="connsiteY10299" fmla="*/ 403680 h 9710532"/>
              <a:gd name="connsiteX10300" fmla="*/ 970188 w 18288001"/>
              <a:gd name="connsiteY10300" fmla="*/ 391754 h 9710532"/>
              <a:gd name="connsiteX10301" fmla="*/ 973443 w 18288001"/>
              <a:gd name="connsiteY10301" fmla="*/ 402506 h 9710532"/>
              <a:gd name="connsiteX10302" fmla="*/ 962692 w 18288001"/>
              <a:gd name="connsiteY10302" fmla="*/ 405762 h 9710532"/>
              <a:gd name="connsiteX10303" fmla="*/ 937932 w 18288001"/>
              <a:gd name="connsiteY10303" fmla="*/ 401519 h 9710532"/>
              <a:gd name="connsiteX10304" fmla="*/ 948685 w 18288001"/>
              <a:gd name="connsiteY10304" fmla="*/ 398264 h 9710532"/>
              <a:gd name="connsiteX10305" fmla="*/ 11547161 w 18288001"/>
              <a:gd name="connsiteY10305" fmla="*/ 390501 h 9710532"/>
              <a:gd name="connsiteX10306" fmla="*/ 11536409 w 18288001"/>
              <a:gd name="connsiteY10306" fmla="*/ 393757 h 9710532"/>
              <a:gd name="connsiteX10307" fmla="*/ 11545041 w 18288001"/>
              <a:gd name="connsiteY10307" fmla="*/ 402881 h 9710532"/>
              <a:gd name="connsiteX10308" fmla="*/ 11561169 w 18288001"/>
              <a:gd name="connsiteY10308" fmla="*/ 397998 h 9710532"/>
              <a:gd name="connsiteX10309" fmla="*/ 1169254 w 18288001"/>
              <a:gd name="connsiteY10309" fmla="*/ 390181 h 9710532"/>
              <a:gd name="connsiteX10310" fmla="*/ 1183262 w 18288001"/>
              <a:gd name="connsiteY10310" fmla="*/ 397676 h 9710532"/>
              <a:gd name="connsiteX10311" fmla="*/ 1208022 w 18288001"/>
              <a:gd name="connsiteY10311" fmla="*/ 401920 h 9710532"/>
              <a:gd name="connsiteX10312" fmla="*/ 1265038 w 18288001"/>
              <a:gd name="connsiteY10312" fmla="*/ 396397 h 9710532"/>
              <a:gd name="connsiteX10313" fmla="*/ 1303805 w 18288001"/>
              <a:gd name="connsiteY10313" fmla="*/ 408136 h 9710532"/>
              <a:gd name="connsiteX10314" fmla="*/ 1280672 w 18288001"/>
              <a:gd name="connsiteY10314" fmla="*/ 409270 h 9710532"/>
              <a:gd name="connsiteX10315" fmla="*/ 1264544 w 18288001"/>
              <a:gd name="connsiteY10315" fmla="*/ 414153 h 9710532"/>
              <a:gd name="connsiteX10316" fmla="*/ 1207528 w 18288001"/>
              <a:gd name="connsiteY10316" fmla="*/ 419676 h 9710532"/>
              <a:gd name="connsiteX10317" fmla="*/ 1140252 w 18288001"/>
              <a:gd name="connsiteY10317" fmla="*/ 410698 h 9710532"/>
              <a:gd name="connsiteX10318" fmla="*/ 1115492 w 18288001"/>
              <a:gd name="connsiteY10318" fmla="*/ 406456 h 9710532"/>
              <a:gd name="connsiteX10319" fmla="*/ 1104740 w 18288001"/>
              <a:gd name="connsiteY10319" fmla="*/ 409710 h 9710532"/>
              <a:gd name="connsiteX10320" fmla="*/ 1090732 w 18288001"/>
              <a:gd name="connsiteY10320" fmla="*/ 402212 h 9710532"/>
              <a:gd name="connsiteX10321" fmla="*/ 1049845 w 18288001"/>
              <a:gd name="connsiteY10321" fmla="*/ 402854 h 9710532"/>
              <a:gd name="connsiteX10322" fmla="*/ 1030460 w 18288001"/>
              <a:gd name="connsiteY10322" fmla="*/ 396984 h 9710532"/>
              <a:gd name="connsiteX10323" fmla="*/ 1076724 w 18288001"/>
              <a:gd name="connsiteY10323" fmla="*/ 394715 h 9710532"/>
              <a:gd name="connsiteX10324" fmla="*/ 1129993 w 18288001"/>
              <a:gd name="connsiteY10324" fmla="*/ 396196 h 9710532"/>
              <a:gd name="connsiteX10325" fmla="*/ 1158502 w 18288001"/>
              <a:gd name="connsiteY10325" fmla="*/ 393435 h 9710532"/>
              <a:gd name="connsiteX10326" fmla="*/ 1169254 w 18288001"/>
              <a:gd name="connsiteY10326" fmla="*/ 390181 h 9710532"/>
              <a:gd name="connsiteX10327" fmla="*/ 14149547 w 18288001"/>
              <a:gd name="connsiteY10327" fmla="*/ 390010 h 9710532"/>
              <a:gd name="connsiteX10328" fmla="*/ 14152798 w 18288001"/>
              <a:gd name="connsiteY10328" fmla="*/ 400764 h 9710532"/>
              <a:gd name="connsiteX10329" fmla="*/ 14138795 w 18288001"/>
              <a:gd name="connsiteY10329" fmla="*/ 393260 h 9710532"/>
              <a:gd name="connsiteX10330" fmla="*/ 14149547 w 18288001"/>
              <a:gd name="connsiteY10330" fmla="*/ 390010 h 9710532"/>
              <a:gd name="connsiteX10331" fmla="*/ 14539642 w 18288001"/>
              <a:gd name="connsiteY10331" fmla="*/ 388395 h 9710532"/>
              <a:gd name="connsiteX10332" fmla="*/ 14564401 w 18288001"/>
              <a:gd name="connsiteY10332" fmla="*/ 392638 h 9710532"/>
              <a:gd name="connsiteX10333" fmla="*/ 14553648 w 18288001"/>
              <a:gd name="connsiteY10333" fmla="*/ 395893 h 9710532"/>
              <a:gd name="connsiteX10334" fmla="*/ 10314008 w 18288001"/>
              <a:gd name="connsiteY10334" fmla="*/ 388205 h 9710532"/>
              <a:gd name="connsiteX10335" fmla="*/ 10306509 w 18288001"/>
              <a:gd name="connsiteY10335" fmla="*/ 402213 h 9710532"/>
              <a:gd name="connsiteX10336" fmla="*/ 10317262 w 18288001"/>
              <a:gd name="connsiteY10336" fmla="*/ 398958 h 9710532"/>
              <a:gd name="connsiteX10337" fmla="*/ 5171066 w 18288001"/>
              <a:gd name="connsiteY10337" fmla="*/ 387703 h 9710532"/>
              <a:gd name="connsiteX10338" fmla="*/ 5185071 w 18288001"/>
              <a:gd name="connsiteY10338" fmla="*/ 395198 h 9710532"/>
              <a:gd name="connsiteX10339" fmla="*/ 5160311 w 18288001"/>
              <a:gd name="connsiteY10339" fmla="*/ 390958 h 9710532"/>
              <a:gd name="connsiteX10340" fmla="*/ 9656542 w 18288001"/>
              <a:gd name="connsiteY10340" fmla="*/ 387698 h 9710532"/>
              <a:gd name="connsiteX10341" fmla="*/ 9649045 w 18288001"/>
              <a:gd name="connsiteY10341" fmla="*/ 401705 h 9710532"/>
              <a:gd name="connsiteX10342" fmla="*/ 9624285 w 18288001"/>
              <a:gd name="connsiteY10342" fmla="*/ 397464 h 9710532"/>
              <a:gd name="connsiteX10343" fmla="*/ 9635036 w 18288001"/>
              <a:gd name="connsiteY10343" fmla="*/ 394208 h 9710532"/>
              <a:gd name="connsiteX10344" fmla="*/ 8881787 w 18288001"/>
              <a:gd name="connsiteY10344" fmla="*/ 387485 h 9710532"/>
              <a:gd name="connsiteX10345" fmla="*/ 8885042 w 18288001"/>
              <a:gd name="connsiteY10345" fmla="*/ 398236 h 9710532"/>
              <a:gd name="connsiteX10346" fmla="*/ 8871035 w 18288001"/>
              <a:gd name="connsiteY10346" fmla="*/ 390740 h 9710532"/>
              <a:gd name="connsiteX10347" fmla="*/ 8881787 w 18288001"/>
              <a:gd name="connsiteY10347" fmla="*/ 387485 h 9710532"/>
              <a:gd name="connsiteX10348" fmla="*/ 5100039 w 18288001"/>
              <a:gd name="connsiteY10348" fmla="*/ 385727 h 9710532"/>
              <a:gd name="connsiteX10349" fmla="*/ 4996759 w 18288001"/>
              <a:gd name="connsiteY10349" fmla="*/ 393518 h 9710532"/>
              <a:gd name="connsiteX10350" fmla="*/ 5018263 w 18288001"/>
              <a:gd name="connsiteY10350" fmla="*/ 387008 h 9710532"/>
              <a:gd name="connsiteX10351" fmla="*/ 5053776 w 18288001"/>
              <a:gd name="connsiteY10351" fmla="*/ 387995 h 9710532"/>
              <a:gd name="connsiteX10352" fmla="*/ 12883596 w 18288001"/>
              <a:gd name="connsiteY10352" fmla="*/ 385005 h 9710532"/>
              <a:gd name="connsiteX10353" fmla="*/ 12886851 w 18288001"/>
              <a:gd name="connsiteY10353" fmla="*/ 395758 h 9710532"/>
              <a:gd name="connsiteX10354" fmla="*/ 12874472 w 18288001"/>
              <a:gd name="connsiteY10354" fmla="*/ 393638 h 9710532"/>
              <a:gd name="connsiteX10355" fmla="*/ 12883596 w 18288001"/>
              <a:gd name="connsiteY10355" fmla="*/ 385005 h 9710532"/>
              <a:gd name="connsiteX10356" fmla="*/ 4911728 w 18288001"/>
              <a:gd name="connsiteY10356" fmla="*/ 384046 h 9710532"/>
              <a:gd name="connsiteX10357" fmla="*/ 4914984 w 18288001"/>
              <a:gd name="connsiteY10357" fmla="*/ 394799 h 9710532"/>
              <a:gd name="connsiteX10358" fmla="*/ 4890223 w 18288001"/>
              <a:gd name="connsiteY10358" fmla="*/ 390557 h 9710532"/>
              <a:gd name="connsiteX10359" fmla="*/ 4895600 w 18288001"/>
              <a:gd name="connsiteY10359" fmla="*/ 388929 h 9710532"/>
              <a:gd name="connsiteX10360" fmla="*/ 4911728 w 18288001"/>
              <a:gd name="connsiteY10360" fmla="*/ 384046 h 9710532"/>
              <a:gd name="connsiteX10361" fmla="*/ 12812572 w 18288001"/>
              <a:gd name="connsiteY10361" fmla="*/ 383033 h 9710532"/>
              <a:gd name="connsiteX10362" fmla="*/ 12805076 w 18288001"/>
              <a:gd name="connsiteY10362" fmla="*/ 397039 h 9710532"/>
              <a:gd name="connsiteX10363" fmla="*/ 12791070 w 18288001"/>
              <a:gd name="connsiteY10363" fmla="*/ 389542 h 9710532"/>
              <a:gd name="connsiteX10364" fmla="*/ 12801820 w 18288001"/>
              <a:gd name="connsiteY10364" fmla="*/ 386288 h 9710532"/>
              <a:gd name="connsiteX10365" fmla="*/ 14596657 w 18288001"/>
              <a:gd name="connsiteY10365" fmla="*/ 382873 h 9710532"/>
              <a:gd name="connsiteX10366" fmla="*/ 14603661 w 18288001"/>
              <a:gd name="connsiteY10366" fmla="*/ 386622 h 9710532"/>
              <a:gd name="connsiteX10367" fmla="*/ 14610665 w 18288001"/>
              <a:gd name="connsiteY10367" fmla="*/ 390371 h 9710532"/>
              <a:gd name="connsiteX10368" fmla="*/ 14599914 w 18288001"/>
              <a:gd name="connsiteY10368" fmla="*/ 393625 h 9710532"/>
              <a:gd name="connsiteX10369" fmla="*/ 14585904 w 18288001"/>
              <a:gd name="connsiteY10369" fmla="*/ 386129 h 9710532"/>
              <a:gd name="connsiteX10370" fmla="*/ 13029394 w 18288001"/>
              <a:gd name="connsiteY10370" fmla="*/ 381951 h 9710532"/>
              <a:gd name="connsiteX10371" fmla="*/ 13071909 w 18288001"/>
              <a:gd name="connsiteY10371" fmla="*/ 386687 h 9710532"/>
              <a:gd name="connsiteX10372" fmla="*/ 13050404 w 18288001"/>
              <a:gd name="connsiteY10372" fmla="*/ 393196 h 9710532"/>
              <a:gd name="connsiteX10373" fmla="*/ 13016521 w 18288001"/>
              <a:gd name="connsiteY10373" fmla="*/ 397586 h 9710532"/>
              <a:gd name="connsiteX10374" fmla="*/ 12993388 w 18288001"/>
              <a:gd name="connsiteY10374" fmla="*/ 398721 h 9710532"/>
              <a:gd name="connsiteX10375" fmla="*/ 12957878 w 18288001"/>
              <a:gd name="connsiteY10375" fmla="*/ 397733 h 9710532"/>
              <a:gd name="connsiteX10376" fmla="*/ 12945498 w 18288001"/>
              <a:gd name="connsiteY10376" fmla="*/ 395611 h 9710532"/>
              <a:gd name="connsiteX10377" fmla="*/ 12927740 w 18288001"/>
              <a:gd name="connsiteY10377" fmla="*/ 395118 h 9710532"/>
              <a:gd name="connsiteX10378" fmla="*/ 12916987 w 18288001"/>
              <a:gd name="connsiteY10378" fmla="*/ 398372 h 9710532"/>
              <a:gd name="connsiteX10379" fmla="*/ 12908357 w 18288001"/>
              <a:gd name="connsiteY10379" fmla="*/ 389249 h 9710532"/>
              <a:gd name="connsiteX10380" fmla="*/ 12919109 w 18288001"/>
              <a:gd name="connsiteY10380" fmla="*/ 385994 h 9710532"/>
              <a:gd name="connsiteX10381" fmla="*/ 12931489 w 18288001"/>
              <a:gd name="connsiteY10381" fmla="*/ 388114 h 9710532"/>
              <a:gd name="connsiteX10382" fmla="*/ 12965375 w 18288001"/>
              <a:gd name="connsiteY10382" fmla="*/ 383725 h 9710532"/>
              <a:gd name="connsiteX10383" fmla="*/ 13029394 w 18288001"/>
              <a:gd name="connsiteY10383" fmla="*/ 381951 h 9710532"/>
              <a:gd name="connsiteX10384" fmla="*/ 4417815 w 18288001"/>
              <a:gd name="connsiteY10384" fmla="*/ 380979 h 9710532"/>
              <a:gd name="connsiteX10385" fmla="*/ 4421071 w 18288001"/>
              <a:gd name="connsiteY10385" fmla="*/ 391730 h 9710532"/>
              <a:gd name="connsiteX10386" fmla="*/ 4407062 w 18288001"/>
              <a:gd name="connsiteY10386" fmla="*/ 384234 h 9710532"/>
              <a:gd name="connsiteX10387" fmla="*/ 4769680 w 18288001"/>
              <a:gd name="connsiteY10387" fmla="*/ 380097 h 9710532"/>
              <a:gd name="connsiteX10388" fmla="*/ 4772936 w 18288001"/>
              <a:gd name="connsiteY10388" fmla="*/ 390850 h 9710532"/>
              <a:gd name="connsiteX10389" fmla="*/ 4762181 w 18288001"/>
              <a:gd name="connsiteY10389" fmla="*/ 394105 h 9710532"/>
              <a:gd name="connsiteX10390" fmla="*/ 4769680 w 18288001"/>
              <a:gd name="connsiteY10390" fmla="*/ 380097 h 9710532"/>
              <a:gd name="connsiteX10391" fmla="*/ 13832655 w 18288001"/>
              <a:gd name="connsiteY10391" fmla="*/ 379403 h 9710532"/>
              <a:gd name="connsiteX10392" fmla="*/ 13825160 w 18288001"/>
              <a:gd name="connsiteY10392" fmla="*/ 393412 h 9710532"/>
              <a:gd name="connsiteX10393" fmla="*/ 13821903 w 18288001"/>
              <a:gd name="connsiteY10393" fmla="*/ 382659 h 9710532"/>
              <a:gd name="connsiteX10394" fmla="*/ 11352885 w 18288001"/>
              <a:gd name="connsiteY10394" fmla="*/ 378567 h 9710532"/>
              <a:gd name="connsiteX10395" fmla="*/ 11366887 w 18288001"/>
              <a:gd name="connsiteY10395" fmla="*/ 386072 h 9710532"/>
              <a:gd name="connsiteX10396" fmla="*/ 11356135 w 18288001"/>
              <a:gd name="connsiteY10396" fmla="*/ 389320 h 9710532"/>
              <a:gd name="connsiteX10397" fmla="*/ 14500874 w 18288001"/>
              <a:gd name="connsiteY10397" fmla="*/ 376657 h 9710532"/>
              <a:gd name="connsiteX10398" fmla="*/ 14504129 w 18288001"/>
              <a:gd name="connsiteY10398" fmla="*/ 387408 h 9710532"/>
              <a:gd name="connsiteX10399" fmla="*/ 14493376 w 18288001"/>
              <a:gd name="connsiteY10399" fmla="*/ 390663 h 9710532"/>
              <a:gd name="connsiteX10400" fmla="*/ 11871012 w 18288001"/>
              <a:gd name="connsiteY10400" fmla="*/ 374626 h 9710532"/>
              <a:gd name="connsiteX10401" fmla="*/ 11874268 w 18288001"/>
              <a:gd name="connsiteY10401" fmla="*/ 385378 h 9710532"/>
              <a:gd name="connsiteX10402" fmla="*/ 11877523 w 18288001"/>
              <a:gd name="connsiteY10402" fmla="*/ 396130 h 9710532"/>
              <a:gd name="connsiteX10403" fmla="*/ 11866768 w 18288001"/>
              <a:gd name="connsiteY10403" fmla="*/ 399387 h 9710532"/>
              <a:gd name="connsiteX10404" fmla="*/ 11863513 w 18288001"/>
              <a:gd name="connsiteY10404" fmla="*/ 388634 h 9710532"/>
              <a:gd name="connsiteX10405" fmla="*/ 11860259 w 18288001"/>
              <a:gd name="connsiteY10405" fmla="*/ 377880 h 9710532"/>
              <a:gd name="connsiteX10406" fmla="*/ 4638384 w 18288001"/>
              <a:gd name="connsiteY10406" fmla="*/ 372894 h 9710532"/>
              <a:gd name="connsiteX10407" fmla="*/ 4630888 w 18288001"/>
              <a:gd name="connsiteY10407" fmla="*/ 386901 h 9710532"/>
              <a:gd name="connsiteX10408" fmla="*/ 4616880 w 18288001"/>
              <a:gd name="connsiteY10408" fmla="*/ 379405 h 9710532"/>
              <a:gd name="connsiteX10409" fmla="*/ 4627632 w 18288001"/>
              <a:gd name="connsiteY10409" fmla="*/ 376150 h 9710532"/>
              <a:gd name="connsiteX10410" fmla="*/ 4638384 w 18288001"/>
              <a:gd name="connsiteY10410" fmla="*/ 372894 h 9710532"/>
              <a:gd name="connsiteX10411" fmla="*/ 7126198 w 18288001"/>
              <a:gd name="connsiteY10411" fmla="*/ 370975 h 9710532"/>
              <a:gd name="connsiteX10412" fmla="*/ 7129454 w 18288001"/>
              <a:gd name="connsiteY10412" fmla="*/ 381727 h 9710532"/>
              <a:gd name="connsiteX10413" fmla="*/ 7118701 w 18288001"/>
              <a:gd name="connsiteY10413" fmla="*/ 384982 h 9710532"/>
              <a:gd name="connsiteX10414" fmla="*/ 7126198 w 18288001"/>
              <a:gd name="connsiteY10414" fmla="*/ 370975 h 9710532"/>
              <a:gd name="connsiteX10415" fmla="*/ 3135140 w 18288001"/>
              <a:gd name="connsiteY10415" fmla="*/ 370198 h 9710532"/>
              <a:gd name="connsiteX10416" fmla="*/ 3124389 w 18288001"/>
              <a:gd name="connsiteY10416" fmla="*/ 373454 h 9710532"/>
              <a:gd name="connsiteX10417" fmla="*/ 3138395 w 18288001"/>
              <a:gd name="connsiteY10417" fmla="*/ 380949 h 9710532"/>
              <a:gd name="connsiteX10418" fmla="*/ 7207975 w 18288001"/>
              <a:gd name="connsiteY10418" fmla="*/ 369693 h 9710532"/>
              <a:gd name="connsiteX10419" fmla="*/ 7257494 w 18288001"/>
              <a:gd name="connsiteY10419" fmla="*/ 378178 h 9710532"/>
              <a:gd name="connsiteX10420" fmla="*/ 7278011 w 18288001"/>
              <a:gd name="connsiteY10420" fmla="*/ 407179 h 9710532"/>
              <a:gd name="connsiteX10421" fmla="*/ 7249506 w 18288001"/>
              <a:gd name="connsiteY10421" fmla="*/ 409941 h 9710532"/>
              <a:gd name="connsiteX10422" fmla="*/ 7228490 w 18288001"/>
              <a:gd name="connsiteY10422" fmla="*/ 398695 h 9710532"/>
              <a:gd name="connsiteX10423" fmla="*/ 7211230 w 18288001"/>
              <a:gd name="connsiteY10423" fmla="*/ 380446 h 9710532"/>
              <a:gd name="connsiteX10424" fmla="*/ 7197222 w 18288001"/>
              <a:gd name="connsiteY10424" fmla="*/ 372947 h 9710532"/>
              <a:gd name="connsiteX10425" fmla="*/ 11464251 w 18288001"/>
              <a:gd name="connsiteY10425" fmla="*/ 368650 h 9710532"/>
              <a:gd name="connsiteX10426" fmla="*/ 11462130 w 18288001"/>
              <a:gd name="connsiteY10426" fmla="*/ 381029 h 9710532"/>
              <a:gd name="connsiteX10427" fmla="*/ 11471254 w 18288001"/>
              <a:gd name="connsiteY10427" fmla="*/ 372398 h 9710532"/>
              <a:gd name="connsiteX10428" fmla="*/ 11464251 w 18288001"/>
              <a:gd name="connsiteY10428" fmla="*/ 368650 h 9710532"/>
              <a:gd name="connsiteX10429" fmla="*/ 4865958 w 18288001"/>
              <a:gd name="connsiteY10429" fmla="*/ 368557 h 9710532"/>
              <a:gd name="connsiteX10430" fmla="*/ 4874589 w 18288001"/>
              <a:gd name="connsiteY10430" fmla="*/ 377683 h 9710532"/>
              <a:gd name="connsiteX10431" fmla="*/ 4865463 w 18288001"/>
              <a:gd name="connsiteY10431" fmla="*/ 386313 h 9710532"/>
              <a:gd name="connsiteX10432" fmla="*/ 4862208 w 18288001"/>
              <a:gd name="connsiteY10432" fmla="*/ 375562 h 9710532"/>
              <a:gd name="connsiteX10433" fmla="*/ 4865958 w 18288001"/>
              <a:gd name="connsiteY10433" fmla="*/ 368557 h 9710532"/>
              <a:gd name="connsiteX10434" fmla="*/ 7019664 w 18288001"/>
              <a:gd name="connsiteY10434" fmla="*/ 368013 h 9710532"/>
              <a:gd name="connsiteX10435" fmla="*/ 7049796 w 18288001"/>
              <a:gd name="connsiteY10435" fmla="*/ 370628 h 9710532"/>
              <a:gd name="connsiteX10436" fmla="*/ 7069183 w 18288001"/>
              <a:gd name="connsiteY10436" fmla="*/ 376497 h 9710532"/>
              <a:gd name="connsiteX10437" fmla="*/ 7047677 w 18288001"/>
              <a:gd name="connsiteY10437" fmla="*/ 383007 h 9710532"/>
              <a:gd name="connsiteX10438" fmla="*/ 7022916 w 18288001"/>
              <a:gd name="connsiteY10438" fmla="*/ 378765 h 9710532"/>
              <a:gd name="connsiteX10439" fmla="*/ 12739793 w 18288001"/>
              <a:gd name="connsiteY10439" fmla="*/ 367504 h 9710532"/>
              <a:gd name="connsiteX10440" fmla="*/ 12738294 w 18288001"/>
              <a:gd name="connsiteY10440" fmla="*/ 370305 h 9710532"/>
              <a:gd name="connsiteX10441" fmla="*/ 12737529 w 18288001"/>
              <a:gd name="connsiteY10441" fmla="*/ 367775 h 9710532"/>
              <a:gd name="connsiteX10442" fmla="*/ 2758515 w 18288001"/>
              <a:gd name="connsiteY10442" fmla="*/ 366836 h 9710532"/>
              <a:gd name="connsiteX10443" fmla="*/ 2761771 w 18288001"/>
              <a:gd name="connsiteY10443" fmla="*/ 377588 h 9710532"/>
              <a:gd name="connsiteX10444" fmla="*/ 2754768 w 18288001"/>
              <a:gd name="connsiteY10444" fmla="*/ 373839 h 9710532"/>
              <a:gd name="connsiteX10445" fmla="*/ 2737012 w 18288001"/>
              <a:gd name="connsiteY10445" fmla="*/ 373346 h 9710532"/>
              <a:gd name="connsiteX10446" fmla="*/ 2747764 w 18288001"/>
              <a:gd name="connsiteY10446" fmla="*/ 370092 h 9710532"/>
              <a:gd name="connsiteX10447" fmla="*/ 2758515 w 18288001"/>
              <a:gd name="connsiteY10447" fmla="*/ 366836 h 9710532"/>
              <a:gd name="connsiteX10448" fmla="*/ 9650032 w 18288001"/>
              <a:gd name="connsiteY10448" fmla="*/ 366193 h 9710532"/>
              <a:gd name="connsiteX10449" fmla="*/ 9631782 w 18288001"/>
              <a:gd name="connsiteY10449" fmla="*/ 383455 h 9710532"/>
              <a:gd name="connsiteX10450" fmla="*/ 9628527 w 18288001"/>
              <a:gd name="connsiteY10450" fmla="*/ 372704 h 9710532"/>
              <a:gd name="connsiteX10451" fmla="*/ 8992566 w 18288001"/>
              <a:gd name="connsiteY10451" fmla="*/ 365686 h 9710532"/>
              <a:gd name="connsiteX10452" fmla="*/ 9028077 w 18288001"/>
              <a:gd name="connsiteY10452" fmla="*/ 366673 h 9710532"/>
              <a:gd name="connsiteX10453" fmla="*/ 9017326 w 18288001"/>
              <a:gd name="connsiteY10453" fmla="*/ 369927 h 9710532"/>
              <a:gd name="connsiteX10454" fmla="*/ 8992566 w 18288001"/>
              <a:gd name="connsiteY10454" fmla="*/ 365686 h 9710532"/>
              <a:gd name="connsiteX10455" fmla="*/ 12795311 w 18288001"/>
              <a:gd name="connsiteY10455" fmla="*/ 364782 h 9710532"/>
              <a:gd name="connsiteX10456" fmla="*/ 12791562 w 18288001"/>
              <a:gd name="connsiteY10456" fmla="*/ 371785 h 9710532"/>
              <a:gd name="connsiteX10457" fmla="*/ 12787815 w 18288001"/>
              <a:gd name="connsiteY10457" fmla="*/ 378789 h 9710532"/>
              <a:gd name="connsiteX10458" fmla="*/ 12777059 w 18288001"/>
              <a:gd name="connsiteY10458" fmla="*/ 382044 h 9710532"/>
              <a:gd name="connsiteX10459" fmla="*/ 12784561 w 18288001"/>
              <a:gd name="connsiteY10459" fmla="*/ 368037 h 9710532"/>
              <a:gd name="connsiteX10460" fmla="*/ 12795311 w 18288001"/>
              <a:gd name="connsiteY10460" fmla="*/ 364782 h 9710532"/>
              <a:gd name="connsiteX10461" fmla="*/ 4471577 w 18288001"/>
              <a:gd name="connsiteY10461" fmla="*/ 364703 h 9710532"/>
              <a:gd name="connsiteX10462" fmla="*/ 4496337 w 18288001"/>
              <a:gd name="connsiteY10462" fmla="*/ 368945 h 9710532"/>
              <a:gd name="connsiteX10463" fmla="*/ 4533476 w 18288001"/>
              <a:gd name="connsiteY10463" fmla="*/ 375308 h 9710532"/>
              <a:gd name="connsiteX10464" fmla="*/ 4545856 w 18288001"/>
              <a:gd name="connsiteY10464" fmla="*/ 377429 h 9710532"/>
              <a:gd name="connsiteX10465" fmla="*/ 4544186 w 18288001"/>
              <a:gd name="connsiteY10465" fmla="*/ 381603 h 9710532"/>
              <a:gd name="connsiteX10466" fmla="*/ 4499592 w 18288001"/>
              <a:gd name="connsiteY10466" fmla="*/ 379696 h 9710532"/>
              <a:gd name="connsiteX10467" fmla="*/ 4467334 w 18288001"/>
              <a:gd name="connsiteY10467" fmla="*/ 389462 h 9710532"/>
              <a:gd name="connsiteX10468" fmla="*/ 4431822 w 18288001"/>
              <a:gd name="connsiteY10468" fmla="*/ 388474 h 9710532"/>
              <a:gd name="connsiteX10469" fmla="*/ 4442575 w 18288001"/>
              <a:gd name="connsiteY10469" fmla="*/ 385220 h 9710532"/>
              <a:gd name="connsiteX10470" fmla="*/ 4471577 w 18288001"/>
              <a:gd name="connsiteY10470" fmla="*/ 364703 h 9710532"/>
              <a:gd name="connsiteX10471" fmla="*/ 13687353 w 18288001"/>
              <a:gd name="connsiteY10471" fmla="*/ 364703 h 9710532"/>
              <a:gd name="connsiteX10472" fmla="*/ 13690608 w 18288001"/>
              <a:gd name="connsiteY10472" fmla="*/ 375455 h 9710532"/>
              <a:gd name="connsiteX10473" fmla="*/ 13675046 w 18288001"/>
              <a:gd name="connsiteY10473" fmla="*/ 391904 h 9710532"/>
              <a:gd name="connsiteX10474" fmla="*/ 13658349 w 18288001"/>
              <a:gd name="connsiteY10474" fmla="*/ 385220 h 9710532"/>
              <a:gd name="connsiteX10475" fmla="*/ 13669104 w 18288001"/>
              <a:gd name="connsiteY10475" fmla="*/ 381965 h 9710532"/>
              <a:gd name="connsiteX10476" fmla="*/ 13679855 w 18288001"/>
              <a:gd name="connsiteY10476" fmla="*/ 378709 h 9710532"/>
              <a:gd name="connsiteX10477" fmla="*/ 13687353 w 18288001"/>
              <a:gd name="connsiteY10477" fmla="*/ 364703 h 9710532"/>
              <a:gd name="connsiteX10478" fmla="*/ 13728241 w 18288001"/>
              <a:gd name="connsiteY10478" fmla="*/ 364062 h 9710532"/>
              <a:gd name="connsiteX10479" fmla="*/ 13740620 w 18288001"/>
              <a:gd name="connsiteY10479" fmla="*/ 366183 h 9710532"/>
              <a:gd name="connsiteX10480" fmla="*/ 13736873 w 18288001"/>
              <a:gd name="connsiteY10480" fmla="*/ 373187 h 9710532"/>
              <a:gd name="connsiteX10481" fmla="*/ 13726118 w 18288001"/>
              <a:gd name="connsiteY10481" fmla="*/ 376442 h 9710532"/>
              <a:gd name="connsiteX10482" fmla="*/ 13728241 w 18288001"/>
              <a:gd name="connsiteY10482" fmla="*/ 364062 h 9710532"/>
              <a:gd name="connsiteX10483" fmla="*/ 5210818 w 18288001"/>
              <a:gd name="connsiteY10483" fmla="*/ 363929 h 9710532"/>
              <a:gd name="connsiteX10484" fmla="*/ 5224824 w 18288001"/>
              <a:gd name="connsiteY10484" fmla="*/ 371427 h 9710532"/>
              <a:gd name="connsiteX10485" fmla="*/ 5214073 w 18288001"/>
              <a:gd name="connsiteY10485" fmla="*/ 374683 h 9710532"/>
              <a:gd name="connsiteX10486" fmla="*/ 8651455 w 18288001"/>
              <a:gd name="connsiteY10486" fmla="*/ 363310 h 9710532"/>
              <a:gd name="connsiteX10487" fmla="*/ 8643955 w 18288001"/>
              <a:gd name="connsiteY10487" fmla="*/ 377320 h 9710532"/>
              <a:gd name="connsiteX10488" fmla="*/ 8640701 w 18288001"/>
              <a:gd name="connsiteY10488" fmla="*/ 366567 h 9710532"/>
              <a:gd name="connsiteX10489" fmla="*/ 8651455 w 18288001"/>
              <a:gd name="connsiteY10489" fmla="*/ 363310 h 9710532"/>
              <a:gd name="connsiteX10490" fmla="*/ 11832245 w 18288001"/>
              <a:gd name="connsiteY10490" fmla="*/ 362888 h 9710532"/>
              <a:gd name="connsiteX10491" fmla="*/ 11846252 w 18288001"/>
              <a:gd name="connsiteY10491" fmla="*/ 370383 h 9710532"/>
              <a:gd name="connsiteX10492" fmla="*/ 11835500 w 18288001"/>
              <a:gd name="connsiteY10492" fmla="*/ 373640 h 9710532"/>
              <a:gd name="connsiteX10493" fmla="*/ 11830125 w 18288001"/>
              <a:gd name="connsiteY10493" fmla="*/ 375266 h 9710532"/>
              <a:gd name="connsiteX10494" fmla="*/ 11821492 w 18288001"/>
              <a:gd name="connsiteY10494" fmla="*/ 366143 h 9710532"/>
              <a:gd name="connsiteX10495" fmla="*/ 9490227 w 18288001"/>
              <a:gd name="connsiteY10495" fmla="*/ 361752 h 9710532"/>
              <a:gd name="connsiteX10496" fmla="*/ 9507982 w 18288001"/>
              <a:gd name="connsiteY10496" fmla="*/ 362244 h 9710532"/>
              <a:gd name="connsiteX10497" fmla="*/ 9521990 w 18288001"/>
              <a:gd name="connsiteY10497" fmla="*/ 369743 h 9710532"/>
              <a:gd name="connsiteX10498" fmla="*/ 9500486 w 18288001"/>
              <a:gd name="connsiteY10498" fmla="*/ 376252 h 9710532"/>
              <a:gd name="connsiteX10499" fmla="*/ 9475727 w 18288001"/>
              <a:gd name="connsiteY10499" fmla="*/ 372010 h 9710532"/>
              <a:gd name="connsiteX10500" fmla="*/ 9479476 w 18288001"/>
              <a:gd name="connsiteY10500" fmla="*/ 365006 h 9710532"/>
              <a:gd name="connsiteX10501" fmla="*/ 9490227 w 18288001"/>
              <a:gd name="connsiteY10501" fmla="*/ 361752 h 9710532"/>
              <a:gd name="connsiteX10502" fmla="*/ 8919915 w 18288001"/>
              <a:gd name="connsiteY10502" fmla="*/ 358335 h 9710532"/>
              <a:gd name="connsiteX10503" fmla="*/ 8932292 w 18288001"/>
              <a:gd name="connsiteY10503" fmla="*/ 360457 h 9710532"/>
              <a:gd name="connsiteX10504" fmla="*/ 8946301 w 18288001"/>
              <a:gd name="connsiteY10504" fmla="*/ 367955 h 9710532"/>
              <a:gd name="connsiteX10505" fmla="*/ 8910789 w 18288001"/>
              <a:gd name="connsiteY10505" fmla="*/ 366966 h 9710532"/>
              <a:gd name="connsiteX10506" fmla="*/ 8919915 w 18288001"/>
              <a:gd name="connsiteY10506" fmla="*/ 358335 h 9710532"/>
              <a:gd name="connsiteX10507" fmla="*/ 14330812 w 18288001"/>
              <a:gd name="connsiteY10507" fmla="*/ 357714 h 9710532"/>
              <a:gd name="connsiteX10508" fmla="*/ 14284547 w 18288001"/>
              <a:gd name="connsiteY10508" fmla="*/ 359981 h 9710532"/>
              <a:gd name="connsiteX10509" fmla="*/ 14238284 w 18288001"/>
              <a:gd name="connsiteY10509" fmla="*/ 362249 h 9710532"/>
              <a:gd name="connsiteX10510" fmla="*/ 14215151 w 18288001"/>
              <a:gd name="connsiteY10510" fmla="*/ 363382 h 9710532"/>
              <a:gd name="connsiteX10511" fmla="*/ 14214656 w 18288001"/>
              <a:gd name="connsiteY10511" fmla="*/ 381138 h 9710532"/>
              <a:gd name="connsiteX10512" fmla="*/ 14230785 w 18288001"/>
              <a:gd name="connsiteY10512" fmla="*/ 376256 h 9710532"/>
              <a:gd name="connsiteX10513" fmla="*/ 14234039 w 18288001"/>
              <a:gd name="connsiteY10513" fmla="*/ 387009 h 9710532"/>
              <a:gd name="connsiteX10514" fmla="*/ 14221166 w 18288001"/>
              <a:gd name="connsiteY10514" fmla="*/ 402643 h 9710532"/>
              <a:gd name="connsiteX10515" fmla="*/ 14212536 w 18288001"/>
              <a:gd name="connsiteY10515" fmla="*/ 393520 h 9710532"/>
              <a:gd name="connsiteX10516" fmla="*/ 14200156 w 18288001"/>
              <a:gd name="connsiteY10516" fmla="*/ 391398 h 9710532"/>
              <a:gd name="connsiteX10517" fmla="*/ 14187776 w 18288001"/>
              <a:gd name="connsiteY10517" fmla="*/ 389276 h 9710532"/>
              <a:gd name="connsiteX10518" fmla="*/ 14170018 w 18288001"/>
              <a:gd name="connsiteY10518" fmla="*/ 388783 h 9710532"/>
              <a:gd name="connsiteX10519" fmla="*/ 14146887 w 18288001"/>
              <a:gd name="connsiteY10519" fmla="*/ 389916 h 9710532"/>
              <a:gd name="connsiteX10520" fmla="*/ 14130759 w 18288001"/>
              <a:gd name="connsiteY10520" fmla="*/ 394799 h 9710532"/>
              <a:gd name="connsiteX10521" fmla="*/ 14138257 w 18288001"/>
              <a:gd name="connsiteY10521" fmla="*/ 380791 h 9710532"/>
              <a:gd name="connsiteX10522" fmla="*/ 14184521 w 18288001"/>
              <a:gd name="connsiteY10522" fmla="*/ 378524 h 9710532"/>
              <a:gd name="connsiteX10523" fmla="*/ 14135002 w 18288001"/>
              <a:gd name="connsiteY10523" fmla="*/ 370040 h 9710532"/>
              <a:gd name="connsiteX10524" fmla="*/ 14067232 w 18288001"/>
              <a:gd name="connsiteY10524" fmla="*/ 378818 h 9710532"/>
              <a:gd name="connsiteX10525" fmla="*/ 14059735 w 18288001"/>
              <a:gd name="connsiteY10525" fmla="*/ 392824 h 9710532"/>
              <a:gd name="connsiteX10526" fmla="*/ 14053865 w 18288001"/>
              <a:gd name="connsiteY10526" fmla="*/ 412208 h 9710532"/>
              <a:gd name="connsiteX10527" fmla="*/ 14044740 w 18288001"/>
              <a:gd name="connsiteY10527" fmla="*/ 420839 h 9710532"/>
              <a:gd name="connsiteX10528" fmla="*/ 14037242 w 18288001"/>
              <a:gd name="connsiteY10528" fmla="*/ 434847 h 9710532"/>
              <a:gd name="connsiteX10529" fmla="*/ 14022250 w 18288001"/>
              <a:gd name="connsiteY10529" fmla="*/ 462862 h 9710532"/>
              <a:gd name="connsiteX10530" fmla="*/ 14047008 w 18288001"/>
              <a:gd name="connsiteY10530" fmla="*/ 467103 h 9710532"/>
              <a:gd name="connsiteX10531" fmla="*/ 14048628 w 18288001"/>
              <a:gd name="connsiteY10531" fmla="*/ 472455 h 9710532"/>
              <a:gd name="connsiteX10532" fmla="*/ 14069015 w 18288001"/>
              <a:gd name="connsiteY10532" fmla="*/ 473031 h 9710532"/>
              <a:gd name="connsiteX10533" fmla="*/ 14101613 w 18288001"/>
              <a:gd name="connsiteY10533" fmla="*/ 482919 h 9710532"/>
              <a:gd name="connsiteX10534" fmla="*/ 14107279 w 18288001"/>
              <a:gd name="connsiteY10534" fmla="*/ 472333 h 9710532"/>
              <a:gd name="connsiteX10535" fmla="*/ 14110535 w 18288001"/>
              <a:gd name="connsiteY10535" fmla="*/ 483085 h 9710532"/>
              <a:gd name="connsiteX10536" fmla="*/ 14124542 w 18288001"/>
              <a:gd name="connsiteY10536" fmla="*/ 490582 h 9710532"/>
              <a:gd name="connsiteX10537" fmla="*/ 14131547 w 18288001"/>
              <a:gd name="connsiteY10537" fmla="*/ 494332 h 9710532"/>
              <a:gd name="connsiteX10538" fmla="*/ 14149303 w 18288001"/>
              <a:gd name="connsiteY10538" fmla="*/ 494824 h 9710532"/>
              <a:gd name="connsiteX10539" fmla="*/ 14191818 w 18288001"/>
              <a:gd name="connsiteY10539" fmla="*/ 499562 h 9710532"/>
              <a:gd name="connsiteX10540" fmla="*/ 14241830 w 18288001"/>
              <a:gd name="connsiteY10540" fmla="*/ 490289 h 9710532"/>
              <a:gd name="connsiteX10541" fmla="*/ 14284838 w 18288001"/>
              <a:gd name="connsiteY10541" fmla="*/ 477269 h 9710532"/>
              <a:gd name="connsiteX10542" fmla="*/ 14288095 w 18288001"/>
              <a:gd name="connsiteY10542" fmla="*/ 488022 h 9710532"/>
              <a:gd name="connsiteX10543" fmla="*/ 14309601 w 18288001"/>
              <a:gd name="connsiteY10543" fmla="*/ 481512 h 9710532"/>
              <a:gd name="connsiteX10544" fmla="*/ 14306344 w 18288001"/>
              <a:gd name="connsiteY10544" fmla="*/ 470758 h 9710532"/>
              <a:gd name="connsiteX10545" fmla="*/ 14295593 w 18288001"/>
              <a:gd name="connsiteY10545" fmla="*/ 474014 h 9710532"/>
              <a:gd name="connsiteX10546" fmla="*/ 14235320 w 18288001"/>
              <a:gd name="connsiteY10546" fmla="*/ 468785 h 9710532"/>
              <a:gd name="connsiteX10547" fmla="*/ 14221314 w 18288001"/>
              <a:gd name="connsiteY10547" fmla="*/ 461287 h 9710532"/>
              <a:gd name="connsiteX10548" fmla="*/ 14215936 w 18288001"/>
              <a:gd name="connsiteY10548" fmla="*/ 462915 h 9710532"/>
              <a:gd name="connsiteX10549" fmla="*/ 14199808 w 18288001"/>
              <a:gd name="connsiteY10549" fmla="*/ 467797 h 9710532"/>
              <a:gd name="connsiteX10550" fmla="*/ 14189057 w 18288001"/>
              <a:gd name="connsiteY10550" fmla="*/ 471053 h 9710532"/>
              <a:gd name="connsiteX10551" fmla="*/ 14185802 w 18288001"/>
              <a:gd name="connsiteY10551" fmla="*/ 460300 h 9710532"/>
              <a:gd name="connsiteX10552" fmla="*/ 14153543 w 18288001"/>
              <a:gd name="connsiteY10552" fmla="*/ 470066 h 9710532"/>
              <a:gd name="connsiteX10553" fmla="*/ 14132040 w 18288001"/>
              <a:gd name="connsiteY10553" fmla="*/ 476576 h 9710532"/>
              <a:gd name="connsiteX10554" fmla="*/ 14128785 w 18288001"/>
              <a:gd name="connsiteY10554" fmla="*/ 465823 h 9710532"/>
              <a:gd name="connsiteX10555" fmla="*/ 14107279 w 18288001"/>
              <a:gd name="connsiteY10555" fmla="*/ 472333 h 9710532"/>
              <a:gd name="connsiteX10556" fmla="*/ 14096526 w 18288001"/>
              <a:gd name="connsiteY10556" fmla="*/ 475587 h 9710532"/>
              <a:gd name="connsiteX10557" fmla="*/ 14093274 w 18288001"/>
              <a:gd name="connsiteY10557" fmla="*/ 464835 h 9710532"/>
              <a:gd name="connsiteX10558" fmla="*/ 14065259 w 18288001"/>
              <a:gd name="connsiteY10558" fmla="*/ 449842 h 9710532"/>
              <a:gd name="connsiteX10559" fmla="*/ 14029746 w 18288001"/>
              <a:gd name="connsiteY10559" fmla="*/ 448855 h 9710532"/>
              <a:gd name="connsiteX10560" fmla="*/ 14072756 w 18288001"/>
              <a:gd name="connsiteY10560" fmla="*/ 435834 h 9710532"/>
              <a:gd name="connsiteX10561" fmla="*/ 14129772 w 18288001"/>
              <a:gd name="connsiteY10561" fmla="*/ 430311 h 9710532"/>
              <a:gd name="connsiteX10562" fmla="*/ 14133026 w 18288001"/>
              <a:gd name="connsiteY10562" fmla="*/ 441063 h 9710532"/>
              <a:gd name="connsiteX10563" fmla="*/ 14143779 w 18288001"/>
              <a:gd name="connsiteY10563" fmla="*/ 437808 h 9710532"/>
              <a:gd name="connsiteX10564" fmla="*/ 14147527 w 18288001"/>
              <a:gd name="connsiteY10564" fmla="*/ 430805 h 9710532"/>
              <a:gd name="connsiteX10565" fmla="*/ 14165283 w 18288001"/>
              <a:gd name="connsiteY10565" fmla="*/ 431298 h 9710532"/>
              <a:gd name="connsiteX10566" fmla="*/ 14181412 w 18288001"/>
              <a:gd name="connsiteY10566" fmla="*/ 426415 h 9710532"/>
              <a:gd name="connsiteX10567" fmla="*/ 14208293 w 18288001"/>
              <a:gd name="connsiteY10567" fmla="*/ 418277 h 9710532"/>
              <a:gd name="connsiteX10568" fmla="*/ 14227145 w 18288001"/>
              <a:gd name="connsiteY10568" fmla="*/ 413384 h 9710532"/>
              <a:gd name="connsiteX10569" fmla="*/ 14227071 w 18288001"/>
              <a:gd name="connsiteY10569" fmla="*/ 413522 h 9710532"/>
              <a:gd name="connsiteX10570" fmla="*/ 14229860 w 18288001"/>
              <a:gd name="connsiteY10570" fmla="*/ 412679 h 9710532"/>
              <a:gd name="connsiteX10571" fmla="*/ 14242300 w 18288001"/>
              <a:gd name="connsiteY10571" fmla="*/ 409450 h 9710532"/>
              <a:gd name="connsiteX10572" fmla="*/ 14258305 w 18288001"/>
              <a:gd name="connsiteY10572" fmla="*/ 409008 h 9710532"/>
              <a:gd name="connsiteX10573" fmla="*/ 14265309 w 18288001"/>
              <a:gd name="connsiteY10573" fmla="*/ 412756 h 9710532"/>
              <a:gd name="connsiteX10574" fmla="*/ 14265064 w 18288001"/>
              <a:gd name="connsiteY10574" fmla="*/ 421633 h 9710532"/>
              <a:gd name="connsiteX10575" fmla="*/ 14257812 w 18288001"/>
              <a:gd name="connsiteY10575" fmla="*/ 426762 h 9710532"/>
              <a:gd name="connsiteX10576" fmla="*/ 14282572 w 18288001"/>
              <a:gd name="connsiteY10576" fmla="*/ 431005 h 9710532"/>
              <a:gd name="connsiteX10577" fmla="*/ 14290068 w 18288001"/>
              <a:gd name="connsiteY10577" fmla="*/ 416998 h 9710532"/>
              <a:gd name="connsiteX10578" fmla="*/ 14291465 w 18288001"/>
              <a:gd name="connsiteY10578" fmla="*/ 414389 h 9710532"/>
              <a:gd name="connsiteX10579" fmla="*/ 14285718 w 18288001"/>
              <a:gd name="connsiteY10579" fmla="*/ 413401 h 9710532"/>
              <a:gd name="connsiteX10580" fmla="*/ 14294845 w 18288001"/>
              <a:gd name="connsiteY10580" fmla="*/ 404774 h 9710532"/>
              <a:gd name="connsiteX10581" fmla="*/ 14296950 w 18288001"/>
              <a:gd name="connsiteY10581" fmla="*/ 404137 h 9710532"/>
              <a:gd name="connsiteX10582" fmla="*/ 14297567 w 18288001"/>
              <a:gd name="connsiteY10582" fmla="*/ 402990 h 9710532"/>
              <a:gd name="connsiteX10583" fmla="*/ 14298714 w 18288001"/>
              <a:gd name="connsiteY10583" fmla="*/ 403605 h 9710532"/>
              <a:gd name="connsiteX10584" fmla="*/ 14305598 w 18288001"/>
              <a:gd name="connsiteY10584" fmla="*/ 401524 h 9710532"/>
              <a:gd name="connsiteX10585" fmla="*/ 14303198 w 18288001"/>
              <a:gd name="connsiteY10585" fmla="*/ 406004 h 9710532"/>
              <a:gd name="connsiteX10586" fmla="*/ 14311575 w 18288001"/>
              <a:gd name="connsiteY10586" fmla="*/ 410487 h 9710532"/>
              <a:gd name="connsiteX10587" fmla="*/ 14351329 w 18288001"/>
              <a:gd name="connsiteY10587" fmla="*/ 386716 h 9710532"/>
              <a:gd name="connsiteX10588" fmla="*/ 14362081 w 18288001"/>
              <a:gd name="connsiteY10588" fmla="*/ 383461 h 9710532"/>
              <a:gd name="connsiteX10589" fmla="*/ 14372833 w 18288001"/>
              <a:gd name="connsiteY10589" fmla="*/ 380205 h 9710532"/>
              <a:gd name="connsiteX10590" fmla="*/ 14344818 w 18288001"/>
              <a:gd name="connsiteY10590" fmla="*/ 365211 h 9710532"/>
              <a:gd name="connsiteX10591" fmla="*/ 9213135 w 18288001"/>
              <a:gd name="connsiteY10591" fmla="*/ 357601 h 9710532"/>
              <a:gd name="connsiteX10592" fmla="*/ 9227141 w 18288001"/>
              <a:gd name="connsiteY10592" fmla="*/ 365098 h 9710532"/>
              <a:gd name="connsiteX10593" fmla="*/ 9216389 w 18288001"/>
              <a:gd name="connsiteY10593" fmla="*/ 368354 h 9710532"/>
              <a:gd name="connsiteX10594" fmla="*/ 9180878 w 18288001"/>
              <a:gd name="connsiteY10594" fmla="*/ 367367 h 9710532"/>
              <a:gd name="connsiteX10595" fmla="*/ 9213135 w 18288001"/>
              <a:gd name="connsiteY10595" fmla="*/ 357601 h 9710532"/>
              <a:gd name="connsiteX10596" fmla="*/ 9835086 w 18288001"/>
              <a:gd name="connsiteY10596" fmla="*/ 357122 h 9710532"/>
              <a:gd name="connsiteX10597" fmla="*/ 9847468 w 18288001"/>
              <a:gd name="connsiteY10597" fmla="*/ 359244 h 9710532"/>
              <a:gd name="connsiteX10598" fmla="*/ 9849096 w 18288001"/>
              <a:gd name="connsiteY10598" fmla="*/ 364620 h 9710532"/>
              <a:gd name="connsiteX10599" fmla="*/ 9852352 w 18288001"/>
              <a:gd name="connsiteY10599" fmla="*/ 375371 h 9710532"/>
              <a:gd name="connsiteX10600" fmla="*/ 9844852 w 18288001"/>
              <a:gd name="connsiteY10600" fmla="*/ 389380 h 9710532"/>
              <a:gd name="connsiteX10601" fmla="*/ 9820093 w 18288001"/>
              <a:gd name="connsiteY10601" fmla="*/ 385137 h 9710532"/>
              <a:gd name="connsiteX10602" fmla="*/ 9830848 w 18288001"/>
              <a:gd name="connsiteY10602" fmla="*/ 381880 h 9710532"/>
              <a:gd name="connsiteX10603" fmla="*/ 9838343 w 18288001"/>
              <a:gd name="connsiteY10603" fmla="*/ 367875 h 9710532"/>
              <a:gd name="connsiteX10604" fmla="*/ 9835086 w 18288001"/>
              <a:gd name="connsiteY10604" fmla="*/ 357122 h 9710532"/>
              <a:gd name="connsiteX10605" fmla="*/ 13446820 w 18288001"/>
              <a:gd name="connsiteY10605" fmla="*/ 355951 h 9710532"/>
              <a:gd name="connsiteX10606" fmla="*/ 13471578 w 18288001"/>
              <a:gd name="connsiteY10606" fmla="*/ 360205 h 9710532"/>
              <a:gd name="connsiteX10607" fmla="*/ 13485582 w 18288001"/>
              <a:gd name="connsiteY10607" fmla="*/ 367707 h 9710532"/>
              <a:gd name="connsiteX10608" fmla="*/ 13524846 w 18288001"/>
              <a:gd name="connsiteY10608" fmla="*/ 361708 h 9710532"/>
              <a:gd name="connsiteX10609" fmla="*/ 13578112 w 18288001"/>
              <a:gd name="connsiteY10609" fmla="*/ 363214 h 9710532"/>
              <a:gd name="connsiteX10610" fmla="*/ 13599119 w 18288001"/>
              <a:gd name="connsiteY10610" fmla="*/ 374468 h 9710532"/>
              <a:gd name="connsiteX10611" fmla="*/ 13570608 w 18288001"/>
              <a:gd name="connsiteY10611" fmla="*/ 377217 h 9710532"/>
              <a:gd name="connsiteX10612" fmla="*/ 13545851 w 18288001"/>
              <a:gd name="connsiteY10612" fmla="*/ 372965 h 9710532"/>
              <a:gd name="connsiteX10613" fmla="*/ 13535099 w 18288001"/>
              <a:gd name="connsiteY10613" fmla="*/ 376214 h 9710532"/>
              <a:gd name="connsiteX10614" fmla="*/ 13528972 w 18288001"/>
              <a:gd name="connsiteY10614" fmla="*/ 376512 h 9710532"/>
              <a:gd name="connsiteX10615" fmla="*/ 13551815 w 18288001"/>
              <a:gd name="connsiteY10615" fmla="*/ 382259 h 9710532"/>
              <a:gd name="connsiteX10616" fmla="*/ 13451789 w 18288001"/>
              <a:gd name="connsiteY10616" fmla="*/ 400802 h 9710532"/>
              <a:gd name="connsiteX10617" fmla="*/ 13413022 w 18288001"/>
              <a:gd name="connsiteY10617" fmla="*/ 389063 h 9710532"/>
              <a:gd name="connsiteX10618" fmla="*/ 13422146 w 18288001"/>
              <a:gd name="connsiteY10618" fmla="*/ 380430 h 9710532"/>
              <a:gd name="connsiteX10619" fmla="*/ 13452283 w 18288001"/>
              <a:gd name="connsiteY10619" fmla="*/ 383046 h 9710532"/>
              <a:gd name="connsiteX10620" fmla="*/ 13479110 w 18288001"/>
              <a:gd name="connsiteY10620" fmla="*/ 378935 h 9710532"/>
              <a:gd name="connsiteX10621" fmla="*/ 13465701 w 18288001"/>
              <a:gd name="connsiteY10621" fmla="*/ 379586 h 9710532"/>
              <a:gd name="connsiteX10622" fmla="*/ 13439316 w 18288001"/>
              <a:gd name="connsiteY10622" fmla="*/ 369956 h 9710532"/>
              <a:gd name="connsiteX10623" fmla="*/ 13428562 w 18288001"/>
              <a:gd name="connsiteY10623" fmla="*/ 373207 h 9710532"/>
              <a:gd name="connsiteX10624" fmla="*/ 13407056 w 18288001"/>
              <a:gd name="connsiteY10624" fmla="*/ 379706 h 9710532"/>
              <a:gd name="connsiteX10625" fmla="*/ 13371544 w 18288001"/>
              <a:gd name="connsiteY10625" fmla="*/ 378705 h 9710532"/>
              <a:gd name="connsiteX10626" fmla="*/ 13379049 w 18288001"/>
              <a:gd name="connsiteY10626" fmla="*/ 364700 h 9710532"/>
              <a:gd name="connsiteX10627" fmla="*/ 13389800 w 18288001"/>
              <a:gd name="connsiteY10627" fmla="*/ 361450 h 9710532"/>
              <a:gd name="connsiteX10628" fmla="*/ 13446820 w 18288001"/>
              <a:gd name="connsiteY10628" fmla="*/ 355951 h 9710532"/>
              <a:gd name="connsiteX10629" fmla="*/ 11313573 w 18288001"/>
              <a:gd name="connsiteY10629" fmla="*/ 355576 h 9710532"/>
              <a:gd name="connsiteX10630" fmla="*/ 11306074 w 18288001"/>
              <a:gd name="connsiteY10630" fmla="*/ 369584 h 9710532"/>
              <a:gd name="connsiteX10631" fmla="*/ 11292067 w 18288001"/>
              <a:gd name="connsiteY10631" fmla="*/ 362087 h 9710532"/>
              <a:gd name="connsiteX10632" fmla="*/ 11302820 w 18288001"/>
              <a:gd name="connsiteY10632" fmla="*/ 358830 h 9710532"/>
              <a:gd name="connsiteX10633" fmla="*/ 11313573 w 18288001"/>
              <a:gd name="connsiteY10633" fmla="*/ 355576 h 9710532"/>
              <a:gd name="connsiteX10634" fmla="*/ 13294020 w 18288001"/>
              <a:gd name="connsiteY10634" fmla="*/ 355191 h 9710532"/>
              <a:gd name="connsiteX10635" fmla="*/ 13354289 w 18288001"/>
              <a:gd name="connsiteY10635" fmla="*/ 360445 h 9710532"/>
              <a:gd name="connsiteX10636" fmla="*/ 13346393 w 18288001"/>
              <a:gd name="connsiteY10636" fmla="*/ 362833 h 9710532"/>
              <a:gd name="connsiteX10637" fmla="*/ 13349495 w 18288001"/>
              <a:gd name="connsiteY10637" fmla="*/ 373080 h 9710532"/>
              <a:gd name="connsiteX10638" fmla="*/ 13363501 w 18288001"/>
              <a:gd name="connsiteY10638" fmla="*/ 380577 h 9710532"/>
              <a:gd name="connsiteX10639" fmla="*/ 13391517 w 18288001"/>
              <a:gd name="connsiteY10639" fmla="*/ 395572 h 9710532"/>
              <a:gd name="connsiteX10640" fmla="*/ 13363007 w 18288001"/>
              <a:gd name="connsiteY10640" fmla="*/ 398333 h 9710532"/>
              <a:gd name="connsiteX10641" fmla="*/ 13331245 w 18288001"/>
              <a:gd name="connsiteY10641" fmla="*/ 390342 h 9710532"/>
              <a:gd name="connsiteX10642" fmla="*/ 13327989 w 18288001"/>
              <a:gd name="connsiteY10642" fmla="*/ 379591 h 9710532"/>
              <a:gd name="connsiteX10643" fmla="*/ 13345382 w 18288001"/>
              <a:gd name="connsiteY10643" fmla="*/ 363138 h 9710532"/>
              <a:gd name="connsiteX10644" fmla="*/ 13322030 w 18288001"/>
              <a:gd name="connsiteY10644" fmla="*/ 370197 h 9710532"/>
              <a:gd name="connsiteX10645" fmla="*/ 10115929 w 18288001"/>
              <a:gd name="connsiteY10645" fmla="*/ 354268 h 9710532"/>
              <a:gd name="connsiteX10646" fmla="*/ 10129937 w 18288001"/>
              <a:gd name="connsiteY10646" fmla="*/ 361765 h 9710532"/>
              <a:gd name="connsiteX10647" fmla="*/ 10097679 w 18288001"/>
              <a:gd name="connsiteY10647" fmla="*/ 371530 h 9710532"/>
              <a:gd name="connsiteX10648" fmla="*/ 10072920 w 18288001"/>
              <a:gd name="connsiteY10648" fmla="*/ 367288 h 9710532"/>
              <a:gd name="connsiteX10649" fmla="*/ 13105709 w 18288001"/>
              <a:gd name="connsiteY10649" fmla="*/ 353428 h 9710532"/>
              <a:gd name="connsiteX10650" fmla="*/ 13108960 w 18288001"/>
              <a:gd name="connsiteY10650" fmla="*/ 364181 h 9710532"/>
              <a:gd name="connsiteX10651" fmla="*/ 13084201 w 18288001"/>
              <a:gd name="connsiteY10651" fmla="*/ 359930 h 9710532"/>
              <a:gd name="connsiteX10652" fmla="*/ 7328554 w 18288001"/>
              <a:gd name="connsiteY10652" fmla="*/ 353143 h 9710532"/>
              <a:gd name="connsiteX10653" fmla="*/ 7331011 w 18288001"/>
              <a:gd name="connsiteY10653" fmla="*/ 354456 h 9710532"/>
              <a:gd name="connsiteX10654" fmla="*/ 7332760 w 18288001"/>
              <a:gd name="connsiteY10654" fmla="*/ 355394 h 9710532"/>
              <a:gd name="connsiteX10655" fmla="*/ 10585081 w 18288001"/>
              <a:gd name="connsiteY10655" fmla="*/ 353095 h 9710532"/>
              <a:gd name="connsiteX10656" fmla="*/ 10577586 w 18288001"/>
              <a:gd name="connsiteY10656" fmla="*/ 367102 h 9710532"/>
              <a:gd name="connsiteX10657" fmla="*/ 10554453 w 18288001"/>
              <a:gd name="connsiteY10657" fmla="*/ 368236 h 9710532"/>
              <a:gd name="connsiteX10658" fmla="*/ 10542074 w 18288001"/>
              <a:gd name="connsiteY10658" fmla="*/ 366114 h 9710532"/>
              <a:gd name="connsiteX10659" fmla="*/ 10936948 w 18288001"/>
              <a:gd name="connsiteY10659" fmla="*/ 352214 h 9710532"/>
              <a:gd name="connsiteX10660" fmla="*/ 10938576 w 18288001"/>
              <a:gd name="connsiteY10660" fmla="*/ 357590 h 9710532"/>
              <a:gd name="connsiteX10661" fmla="*/ 10929449 w 18288001"/>
              <a:gd name="connsiteY10661" fmla="*/ 366222 h 9710532"/>
              <a:gd name="connsiteX10662" fmla="*/ 10926195 w 18288001"/>
              <a:gd name="connsiteY10662" fmla="*/ 355469 h 9710532"/>
              <a:gd name="connsiteX10663" fmla="*/ 10936948 w 18288001"/>
              <a:gd name="connsiteY10663" fmla="*/ 352214 h 9710532"/>
              <a:gd name="connsiteX10664" fmla="*/ 9328795 w 18288001"/>
              <a:gd name="connsiteY10664" fmla="*/ 351932 h 9710532"/>
              <a:gd name="connsiteX10665" fmla="*/ 9341176 w 18288001"/>
              <a:gd name="connsiteY10665" fmla="*/ 354053 h 9710532"/>
              <a:gd name="connsiteX10666" fmla="*/ 9330422 w 18288001"/>
              <a:gd name="connsiteY10666" fmla="*/ 357308 h 9710532"/>
              <a:gd name="connsiteX10667" fmla="*/ 9237895 w 18288001"/>
              <a:gd name="connsiteY10667" fmla="*/ 361843 h 9710532"/>
              <a:gd name="connsiteX10668" fmla="*/ 9259399 w 18288001"/>
              <a:gd name="connsiteY10668" fmla="*/ 355334 h 9710532"/>
              <a:gd name="connsiteX10669" fmla="*/ 9305663 w 18288001"/>
              <a:gd name="connsiteY10669" fmla="*/ 353067 h 9710532"/>
              <a:gd name="connsiteX10670" fmla="*/ 9328795 w 18288001"/>
              <a:gd name="connsiteY10670" fmla="*/ 351932 h 9710532"/>
              <a:gd name="connsiteX10671" fmla="*/ 7324506 w 18288001"/>
              <a:gd name="connsiteY10671" fmla="*/ 350974 h 9710532"/>
              <a:gd name="connsiteX10672" fmla="*/ 7328554 w 18288001"/>
              <a:gd name="connsiteY10672" fmla="*/ 353143 h 9710532"/>
              <a:gd name="connsiteX10673" fmla="*/ 7325758 w 18288001"/>
              <a:gd name="connsiteY10673" fmla="*/ 351645 h 9710532"/>
              <a:gd name="connsiteX10674" fmla="*/ 11593599 w 18288001"/>
              <a:gd name="connsiteY10674" fmla="*/ 350033 h 9710532"/>
              <a:gd name="connsiteX10675" fmla="*/ 11583661 w 18288001"/>
              <a:gd name="connsiteY10675" fmla="*/ 355977 h 9710532"/>
              <a:gd name="connsiteX10676" fmla="*/ 11586917 w 18288001"/>
              <a:gd name="connsiteY10676" fmla="*/ 366728 h 9710532"/>
              <a:gd name="connsiteX10677" fmla="*/ 11597667 w 18288001"/>
              <a:gd name="connsiteY10677" fmla="*/ 363474 h 9710532"/>
              <a:gd name="connsiteX10678" fmla="*/ 11608421 w 18288001"/>
              <a:gd name="connsiteY10678" fmla="*/ 360219 h 9710532"/>
              <a:gd name="connsiteX10679" fmla="*/ 11593599 w 18288001"/>
              <a:gd name="connsiteY10679" fmla="*/ 350033 h 9710532"/>
              <a:gd name="connsiteX10680" fmla="*/ 7318752 w 18288001"/>
              <a:gd name="connsiteY10680" fmla="*/ 347897 h 9710532"/>
              <a:gd name="connsiteX10681" fmla="*/ 7322256 w 18288001"/>
              <a:gd name="connsiteY10681" fmla="*/ 349770 h 9710532"/>
              <a:gd name="connsiteX10682" fmla="*/ 7324506 w 18288001"/>
              <a:gd name="connsiteY10682" fmla="*/ 350974 h 9710532"/>
              <a:gd name="connsiteX10683" fmla="*/ 12696272 w 18288001"/>
              <a:gd name="connsiteY10683" fmla="*/ 347813 h 9710532"/>
              <a:gd name="connsiteX10684" fmla="*/ 12731785 w 18288001"/>
              <a:gd name="connsiteY10684" fmla="*/ 348800 h 9710532"/>
              <a:gd name="connsiteX10685" fmla="*/ 12737529 w 18288001"/>
              <a:gd name="connsiteY10685" fmla="*/ 367775 h 9710532"/>
              <a:gd name="connsiteX10686" fmla="*/ 12720538 w 18288001"/>
              <a:gd name="connsiteY10686" fmla="*/ 369813 h 9710532"/>
              <a:gd name="connsiteX10687" fmla="*/ 12686654 w 18288001"/>
              <a:gd name="connsiteY10687" fmla="*/ 374200 h 9710532"/>
              <a:gd name="connsiteX10688" fmla="*/ 12668896 w 18288001"/>
              <a:gd name="connsiteY10688" fmla="*/ 373706 h 9710532"/>
              <a:gd name="connsiteX10689" fmla="*/ 12635013 w 18288001"/>
              <a:gd name="connsiteY10689" fmla="*/ 378097 h 9710532"/>
              <a:gd name="connsiteX10690" fmla="*/ 12506973 w 18288001"/>
              <a:gd name="connsiteY10690" fmla="*/ 381643 h 9710532"/>
              <a:gd name="connsiteX10691" fmla="*/ 12449957 w 18288001"/>
              <a:gd name="connsiteY10691" fmla="*/ 387168 h 9710532"/>
              <a:gd name="connsiteX10692" fmla="*/ 12382186 w 18288001"/>
              <a:gd name="connsiteY10692" fmla="*/ 395944 h 9710532"/>
              <a:gd name="connsiteX10693" fmla="*/ 12371435 w 18288001"/>
              <a:gd name="connsiteY10693" fmla="*/ 399198 h 9710532"/>
              <a:gd name="connsiteX10694" fmla="*/ 12357427 w 18288001"/>
              <a:gd name="connsiteY10694" fmla="*/ 391702 h 9710532"/>
              <a:gd name="connsiteX10695" fmla="*/ 12232642 w 18288001"/>
              <a:gd name="connsiteY10695" fmla="*/ 406003 h 9710532"/>
              <a:gd name="connsiteX10696" fmla="*/ 12175625 w 18288001"/>
              <a:gd name="connsiteY10696" fmla="*/ 411526 h 9710532"/>
              <a:gd name="connsiteX10697" fmla="*/ 12079842 w 18288001"/>
              <a:gd name="connsiteY10697" fmla="*/ 405310 h 9710532"/>
              <a:gd name="connsiteX10698" fmla="*/ 12041076 w 18288001"/>
              <a:gd name="connsiteY10698" fmla="*/ 393570 h 9710532"/>
              <a:gd name="connsiteX10699" fmla="*/ 12016315 w 18288001"/>
              <a:gd name="connsiteY10699" fmla="*/ 389328 h 9710532"/>
              <a:gd name="connsiteX10700" fmla="*/ 11982430 w 18288001"/>
              <a:gd name="connsiteY10700" fmla="*/ 393717 h 9710532"/>
              <a:gd name="connsiteX10701" fmla="*/ 11953922 w 18288001"/>
              <a:gd name="connsiteY10701" fmla="*/ 396479 h 9710532"/>
              <a:gd name="connsiteX10702" fmla="*/ 11936166 w 18288001"/>
              <a:gd name="connsiteY10702" fmla="*/ 395983 h 9710532"/>
              <a:gd name="connsiteX10703" fmla="*/ 11923786 w 18288001"/>
              <a:gd name="connsiteY10703" fmla="*/ 393863 h 9710532"/>
              <a:gd name="connsiteX10704" fmla="*/ 11895773 w 18288001"/>
              <a:gd name="connsiteY10704" fmla="*/ 378869 h 9710532"/>
              <a:gd name="connsiteX10705" fmla="*/ 11917276 w 18288001"/>
              <a:gd name="connsiteY10705" fmla="*/ 372359 h 9710532"/>
              <a:gd name="connsiteX10706" fmla="*/ 11938780 w 18288001"/>
              <a:gd name="connsiteY10706" fmla="*/ 365850 h 9710532"/>
              <a:gd name="connsiteX10707" fmla="*/ 11945785 w 18288001"/>
              <a:gd name="connsiteY10707" fmla="*/ 369598 h 9710532"/>
              <a:gd name="connsiteX10708" fmla="*/ 11958164 w 18288001"/>
              <a:gd name="connsiteY10708" fmla="*/ 371718 h 9710532"/>
              <a:gd name="connsiteX10709" fmla="*/ 11968917 w 18288001"/>
              <a:gd name="connsiteY10709" fmla="*/ 368463 h 9710532"/>
              <a:gd name="connsiteX10710" fmla="*/ 11985045 w 18288001"/>
              <a:gd name="connsiteY10710" fmla="*/ 363581 h 9710532"/>
              <a:gd name="connsiteX10711" fmla="*/ 11988300 w 18288001"/>
              <a:gd name="connsiteY10711" fmla="*/ 374334 h 9710532"/>
              <a:gd name="connsiteX10712" fmla="*/ 12002308 w 18288001"/>
              <a:gd name="connsiteY10712" fmla="*/ 381831 h 9710532"/>
              <a:gd name="connsiteX10713" fmla="*/ 11999053 w 18288001"/>
              <a:gd name="connsiteY10713" fmla="*/ 371079 h 9710532"/>
              <a:gd name="connsiteX10714" fmla="*/ 12020557 w 18288001"/>
              <a:gd name="connsiteY10714" fmla="*/ 364568 h 9710532"/>
              <a:gd name="connsiteX10715" fmla="*/ 12039939 w 18288001"/>
              <a:gd name="connsiteY10715" fmla="*/ 370438 h 9710532"/>
              <a:gd name="connsiteX10716" fmla="*/ 12057696 w 18288001"/>
              <a:gd name="connsiteY10716" fmla="*/ 370933 h 9710532"/>
              <a:gd name="connsiteX10717" fmla="*/ 12070076 w 18288001"/>
              <a:gd name="connsiteY10717" fmla="*/ 373051 h 9710532"/>
              <a:gd name="connsiteX10718" fmla="*/ 12094837 w 18288001"/>
              <a:gd name="connsiteY10718" fmla="*/ 377295 h 9710532"/>
              <a:gd name="connsiteX10719" fmla="*/ 12116340 w 18288001"/>
              <a:gd name="connsiteY10719" fmla="*/ 370784 h 9710532"/>
              <a:gd name="connsiteX10720" fmla="*/ 12132468 w 18288001"/>
              <a:gd name="connsiteY10720" fmla="*/ 365903 h 9710532"/>
              <a:gd name="connsiteX10721" fmla="*/ 12166353 w 18288001"/>
              <a:gd name="connsiteY10721" fmla="*/ 361514 h 9710532"/>
              <a:gd name="connsiteX10722" fmla="*/ 12185737 w 18288001"/>
              <a:gd name="connsiteY10722" fmla="*/ 367383 h 9710532"/>
              <a:gd name="connsiteX10723" fmla="*/ 12203494 w 18288001"/>
              <a:gd name="connsiteY10723" fmla="*/ 367877 h 9710532"/>
              <a:gd name="connsiteX10724" fmla="*/ 12256761 w 18288001"/>
              <a:gd name="connsiteY10724" fmla="*/ 369358 h 9710532"/>
              <a:gd name="connsiteX10725" fmla="*/ 12320782 w 18288001"/>
              <a:gd name="connsiteY10725" fmla="*/ 367583 h 9710532"/>
              <a:gd name="connsiteX10726" fmla="*/ 12350917 w 18288001"/>
              <a:gd name="connsiteY10726" fmla="*/ 370197 h 9710532"/>
              <a:gd name="connsiteX10727" fmla="*/ 12361670 w 18288001"/>
              <a:gd name="connsiteY10727" fmla="*/ 366943 h 9710532"/>
              <a:gd name="connsiteX10728" fmla="*/ 12372422 w 18288001"/>
              <a:gd name="connsiteY10728" fmla="*/ 363687 h 9710532"/>
              <a:gd name="connsiteX10729" fmla="*/ 12407934 w 18288001"/>
              <a:gd name="connsiteY10729" fmla="*/ 364676 h 9710532"/>
              <a:gd name="connsiteX10730" fmla="*/ 12431064 w 18288001"/>
              <a:gd name="connsiteY10730" fmla="*/ 363540 h 9710532"/>
              <a:gd name="connsiteX10731" fmla="*/ 12454199 w 18288001"/>
              <a:gd name="connsiteY10731" fmla="*/ 362407 h 9710532"/>
              <a:gd name="connsiteX10732" fmla="*/ 12482708 w 18288001"/>
              <a:gd name="connsiteY10732" fmla="*/ 359646 h 9710532"/>
              <a:gd name="connsiteX10733" fmla="*/ 12514470 w 18288001"/>
              <a:gd name="connsiteY10733" fmla="*/ 367637 h 9710532"/>
              <a:gd name="connsiteX10734" fmla="*/ 12566110 w 18288001"/>
              <a:gd name="connsiteY10734" fmla="*/ 363740 h 9710532"/>
              <a:gd name="connsiteX10735" fmla="*/ 12592990 w 18288001"/>
              <a:gd name="connsiteY10735" fmla="*/ 355603 h 9710532"/>
              <a:gd name="connsiteX10736" fmla="*/ 12606997 w 18288001"/>
              <a:gd name="connsiteY10736" fmla="*/ 363102 h 9710532"/>
              <a:gd name="connsiteX10737" fmla="*/ 12617751 w 18288001"/>
              <a:gd name="connsiteY10737" fmla="*/ 359846 h 9710532"/>
              <a:gd name="connsiteX10738" fmla="*/ 12628502 w 18288001"/>
              <a:gd name="connsiteY10738" fmla="*/ 356592 h 9710532"/>
              <a:gd name="connsiteX10739" fmla="*/ 12646259 w 18288001"/>
              <a:gd name="connsiteY10739" fmla="*/ 357084 h 9710532"/>
              <a:gd name="connsiteX10740" fmla="*/ 12660267 w 18288001"/>
              <a:gd name="connsiteY10740" fmla="*/ 364582 h 9710532"/>
              <a:gd name="connsiteX10741" fmla="*/ 12678023 w 18288001"/>
              <a:gd name="connsiteY10741" fmla="*/ 365077 h 9710532"/>
              <a:gd name="connsiteX10742" fmla="*/ 3151762 w 18288001"/>
              <a:gd name="connsiteY10742" fmla="*/ 347559 h 9710532"/>
              <a:gd name="connsiteX10743" fmla="*/ 3167398 w 18288001"/>
              <a:gd name="connsiteY10743" fmla="*/ 360434 h 9710532"/>
              <a:gd name="connsiteX10744" fmla="*/ 3178149 w 18288001"/>
              <a:gd name="connsiteY10744" fmla="*/ 357178 h 9710532"/>
              <a:gd name="connsiteX10745" fmla="*/ 3192156 w 18288001"/>
              <a:gd name="connsiteY10745" fmla="*/ 364674 h 9710532"/>
              <a:gd name="connsiteX10746" fmla="*/ 3181405 w 18288001"/>
              <a:gd name="connsiteY10746" fmla="*/ 367929 h 9710532"/>
              <a:gd name="connsiteX10747" fmla="*/ 3163156 w 18288001"/>
              <a:gd name="connsiteY10747" fmla="*/ 385193 h 9710532"/>
              <a:gd name="connsiteX10748" fmla="*/ 3145255 w 18288001"/>
              <a:gd name="connsiteY10748" fmla="*/ 393912 h 9710532"/>
              <a:gd name="connsiteX10749" fmla="*/ 3115263 w 18288001"/>
              <a:gd name="connsiteY10749" fmla="*/ 382082 h 9710532"/>
              <a:gd name="connsiteX10750" fmla="*/ 3078124 w 18288001"/>
              <a:gd name="connsiteY10750" fmla="*/ 375721 h 9710532"/>
              <a:gd name="connsiteX10751" fmla="*/ 3013610 w 18288001"/>
              <a:gd name="connsiteY10751" fmla="*/ 395250 h 9710532"/>
              <a:gd name="connsiteX10752" fmla="*/ 2939331 w 18288001"/>
              <a:gd name="connsiteY10752" fmla="*/ 382523 h 9710532"/>
              <a:gd name="connsiteX10753" fmla="*/ 2889812 w 18288001"/>
              <a:gd name="connsiteY10753" fmla="*/ 374039 h 9710532"/>
              <a:gd name="connsiteX10754" fmla="*/ 2854300 w 18288001"/>
              <a:gd name="connsiteY10754" fmla="*/ 373053 h 9710532"/>
              <a:gd name="connsiteX10755" fmla="*/ 2772522 w 18288001"/>
              <a:gd name="connsiteY10755" fmla="*/ 374331 h 9710532"/>
              <a:gd name="connsiteX10756" fmla="*/ 2861797 w 18288001"/>
              <a:gd name="connsiteY10756" fmla="*/ 359045 h 9710532"/>
              <a:gd name="connsiteX10757" fmla="*/ 3117878 w 18288001"/>
              <a:gd name="connsiteY10757" fmla="*/ 351948 h 9710532"/>
              <a:gd name="connsiteX10758" fmla="*/ 3151762 w 18288001"/>
              <a:gd name="connsiteY10758" fmla="*/ 347559 h 9710532"/>
              <a:gd name="connsiteX10759" fmla="*/ 3444982 w 18288001"/>
              <a:gd name="connsiteY10759" fmla="*/ 346826 h 9710532"/>
              <a:gd name="connsiteX10760" fmla="*/ 3458992 w 18288001"/>
              <a:gd name="connsiteY10760" fmla="*/ 354323 h 9710532"/>
              <a:gd name="connsiteX10761" fmla="*/ 3448238 w 18288001"/>
              <a:gd name="connsiteY10761" fmla="*/ 357578 h 9710532"/>
              <a:gd name="connsiteX10762" fmla="*/ 14562133 w 18288001"/>
              <a:gd name="connsiteY10762" fmla="*/ 346374 h 9710532"/>
              <a:gd name="connsiteX10763" fmla="*/ 14547632 w 18288001"/>
              <a:gd name="connsiteY10763" fmla="*/ 356632 h 9710532"/>
              <a:gd name="connsiteX10764" fmla="*/ 14535252 w 18288001"/>
              <a:gd name="connsiteY10764" fmla="*/ 354512 h 9710532"/>
              <a:gd name="connsiteX10765" fmla="*/ 14505114 w 18288001"/>
              <a:gd name="connsiteY10765" fmla="*/ 351896 h 9710532"/>
              <a:gd name="connsiteX10766" fmla="*/ 14481984 w 18288001"/>
              <a:gd name="connsiteY10766" fmla="*/ 353032 h 9710532"/>
              <a:gd name="connsiteX10767" fmla="*/ 14472858 w 18288001"/>
              <a:gd name="connsiteY10767" fmla="*/ 361662 h 9710532"/>
              <a:gd name="connsiteX10768" fmla="*/ 14448098 w 18288001"/>
              <a:gd name="connsiteY10768" fmla="*/ 357421 h 9710532"/>
              <a:gd name="connsiteX10769" fmla="*/ 14405090 w 18288001"/>
              <a:gd name="connsiteY10769" fmla="*/ 370440 h 9710532"/>
              <a:gd name="connsiteX10770" fmla="*/ 14397592 w 18288001"/>
              <a:gd name="connsiteY10770" fmla="*/ 384447 h 9710532"/>
              <a:gd name="connsiteX10771" fmla="*/ 14433105 w 18288001"/>
              <a:gd name="connsiteY10771" fmla="*/ 385434 h 9710532"/>
              <a:gd name="connsiteX10772" fmla="*/ 14457865 w 18288001"/>
              <a:gd name="connsiteY10772" fmla="*/ 389676 h 9710532"/>
              <a:gd name="connsiteX10773" fmla="*/ 14447110 w 18288001"/>
              <a:gd name="connsiteY10773" fmla="*/ 392932 h 9710532"/>
              <a:gd name="connsiteX10774" fmla="*/ 14411600 w 18288001"/>
              <a:gd name="connsiteY10774" fmla="*/ 391945 h 9710532"/>
              <a:gd name="connsiteX10775" fmla="*/ 14390095 w 18288001"/>
              <a:gd name="connsiteY10775" fmla="*/ 398454 h 9710532"/>
              <a:gd name="connsiteX10776" fmla="*/ 14404103 w 18288001"/>
              <a:gd name="connsiteY10776" fmla="*/ 405951 h 9710532"/>
              <a:gd name="connsiteX10777" fmla="*/ 14414855 w 18288001"/>
              <a:gd name="connsiteY10777" fmla="*/ 402697 h 9710532"/>
              <a:gd name="connsiteX10778" fmla="*/ 14441243 w 18288001"/>
              <a:gd name="connsiteY10778" fmla="*/ 412315 h 9710532"/>
              <a:gd name="connsiteX10779" fmla="*/ 14439206 w 18288001"/>
              <a:gd name="connsiteY10779" fmla="*/ 419038 h 9710532"/>
              <a:gd name="connsiteX10780" fmla="*/ 14440142 w 18288001"/>
              <a:gd name="connsiteY10780" fmla="*/ 419539 h 9710532"/>
              <a:gd name="connsiteX10781" fmla="*/ 14438945 w 18288001"/>
              <a:gd name="connsiteY10781" fmla="*/ 419900 h 9710532"/>
              <a:gd name="connsiteX10782" fmla="*/ 14435373 w 18288001"/>
              <a:gd name="connsiteY10782" fmla="*/ 431698 h 9710532"/>
              <a:gd name="connsiteX10783" fmla="*/ 14438628 w 18288001"/>
              <a:gd name="connsiteY10783" fmla="*/ 442451 h 9710532"/>
              <a:gd name="connsiteX10784" fmla="*/ 14463386 w 18288001"/>
              <a:gd name="connsiteY10784" fmla="*/ 446694 h 9710532"/>
              <a:gd name="connsiteX10785" fmla="*/ 14504275 w 18288001"/>
              <a:gd name="connsiteY10785" fmla="*/ 446053 h 9710532"/>
              <a:gd name="connsiteX10786" fmla="*/ 14541907 w 18288001"/>
              <a:gd name="connsiteY10786" fmla="*/ 434659 h 9710532"/>
              <a:gd name="connsiteX10787" fmla="*/ 14566668 w 18288001"/>
              <a:gd name="connsiteY10787" fmla="*/ 438903 h 9710532"/>
              <a:gd name="connsiteX10788" fmla="*/ 14580676 w 18288001"/>
              <a:gd name="connsiteY10788" fmla="*/ 446400 h 9710532"/>
              <a:gd name="connsiteX10789" fmla="*/ 14577421 w 18288001"/>
              <a:gd name="connsiteY10789" fmla="*/ 435648 h 9710532"/>
              <a:gd name="connsiteX10790" fmla="*/ 14598924 w 18288001"/>
              <a:gd name="connsiteY10790" fmla="*/ 429138 h 9710532"/>
              <a:gd name="connsiteX10791" fmla="*/ 14602180 w 18288001"/>
              <a:gd name="connsiteY10791" fmla="*/ 439889 h 9710532"/>
              <a:gd name="connsiteX10792" fmla="*/ 14605434 w 18288001"/>
              <a:gd name="connsiteY10792" fmla="*/ 450644 h 9710532"/>
              <a:gd name="connsiteX10793" fmla="*/ 14626940 w 18288001"/>
              <a:gd name="connsiteY10793" fmla="*/ 444133 h 9710532"/>
              <a:gd name="connsiteX10794" fmla="*/ 14633639 w 18288001"/>
              <a:gd name="connsiteY10794" fmla="*/ 442105 h 9710532"/>
              <a:gd name="connsiteX10795" fmla="*/ 14620950 w 18288001"/>
              <a:gd name="connsiteY10795" fmla="*/ 435305 h 9710532"/>
              <a:gd name="connsiteX10796" fmla="*/ 14631701 w 18288001"/>
              <a:gd name="connsiteY10796" fmla="*/ 432055 h 9710532"/>
              <a:gd name="connsiteX10797" fmla="*/ 14634649 w 18288001"/>
              <a:gd name="connsiteY10797" fmla="*/ 441798 h 9710532"/>
              <a:gd name="connsiteX10798" fmla="*/ 14648444 w 18288001"/>
              <a:gd name="connsiteY10798" fmla="*/ 437622 h 9710532"/>
              <a:gd name="connsiteX10799" fmla="*/ 14645187 w 18288001"/>
              <a:gd name="connsiteY10799" fmla="*/ 426869 h 9710532"/>
              <a:gd name="connsiteX10800" fmla="*/ 14659194 w 18288001"/>
              <a:gd name="connsiteY10800" fmla="*/ 434368 h 9710532"/>
              <a:gd name="connsiteX10801" fmla="*/ 14662450 w 18288001"/>
              <a:gd name="connsiteY10801" fmla="*/ 445119 h 9710532"/>
              <a:gd name="connsiteX10802" fmla="*/ 14687211 w 18288001"/>
              <a:gd name="connsiteY10802" fmla="*/ 449361 h 9710532"/>
              <a:gd name="connsiteX10803" fmla="*/ 14701220 w 18288001"/>
              <a:gd name="connsiteY10803" fmla="*/ 456859 h 9710532"/>
              <a:gd name="connsiteX10804" fmla="*/ 14738851 w 18288001"/>
              <a:gd name="connsiteY10804" fmla="*/ 445466 h 9710532"/>
              <a:gd name="connsiteX10805" fmla="*/ 14719466 w 18288001"/>
              <a:gd name="connsiteY10805" fmla="*/ 439596 h 9710532"/>
              <a:gd name="connsiteX10806" fmla="*/ 14708715 w 18288001"/>
              <a:gd name="connsiteY10806" fmla="*/ 442851 h 9710532"/>
              <a:gd name="connsiteX10807" fmla="*/ 14759222 w 18288001"/>
              <a:gd name="connsiteY10807" fmla="*/ 415824 h 9710532"/>
              <a:gd name="connsiteX10808" fmla="*/ 14811996 w 18288001"/>
              <a:gd name="connsiteY10808" fmla="*/ 435060 h 9710532"/>
              <a:gd name="connsiteX10809" fmla="*/ 14822942 w 18288001"/>
              <a:gd name="connsiteY10809" fmla="*/ 445176 h 9710532"/>
              <a:gd name="connsiteX10810" fmla="*/ 14823265 w 18288001"/>
              <a:gd name="connsiteY10810" fmla="*/ 444572 h 9710532"/>
              <a:gd name="connsiteX10811" fmla="*/ 14837269 w 18288001"/>
              <a:gd name="connsiteY10811" fmla="*/ 452076 h 9710532"/>
              <a:gd name="connsiteX10812" fmla="*/ 14835656 w 18288001"/>
              <a:gd name="connsiteY10812" fmla="*/ 453601 h 9710532"/>
              <a:gd name="connsiteX10813" fmla="*/ 14856398 w 18288001"/>
              <a:gd name="connsiteY10813" fmla="*/ 450017 h 9710532"/>
              <a:gd name="connsiteX10814" fmla="*/ 14858776 w 18288001"/>
              <a:gd name="connsiteY10814" fmla="*/ 445574 h 9710532"/>
              <a:gd name="connsiteX10815" fmla="*/ 14864463 w 18288001"/>
              <a:gd name="connsiteY10815" fmla="*/ 448624 h 9710532"/>
              <a:gd name="connsiteX10816" fmla="*/ 14874976 w 18288001"/>
              <a:gd name="connsiteY10816" fmla="*/ 446807 h 9710532"/>
              <a:gd name="connsiteX10817" fmla="*/ 14915277 w 18288001"/>
              <a:gd name="connsiteY10817" fmla="*/ 427270 h 9710532"/>
              <a:gd name="connsiteX10818" fmla="*/ 14922777 w 18288001"/>
              <a:gd name="connsiteY10818" fmla="*/ 413263 h 9710532"/>
              <a:gd name="connsiteX10819" fmla="*/ 14898015 w 18288001"/>
              <a:gd name="connsiteY10819" fmla="*/ 409020 h 9710532"/>
              <a:gd name="connsiteX10820" fmla="*/ 14862504 w 18288001"/>
              <a:gd name="connsiteY10820" fmla="*/ 408034 h 9710532"/>
              <a:gd name="connsiteX10821" fmla="*/ 14837743 w 18288001"/>
              <a:gd name="connsiteY10821" fmla="*/ 403790 h 9710532"/>
              <a:gd name="connsiteX10822" fmla="*/ 14791478 w 18288001"/>
              <a:gd name="connsiteY10822" fmla="*/ 406059 h 9710532"/>
              <a:gd name="connsiteX10823" fmla="*/ 14763464 w 18288001"/>
              <a:gd name="connsiteY10823" fmla="*/ 391064 h 9710532"/>
              <a:gd name="connsiteX10824" fmla="*/ 14752713 w 18288001"/>
              <a:gd name="connsiteY10824" fmla="*/ 394320 h 9710532"/>
              <a:gd name="connsiteX10825" fmla="*/ 14692440 w 18288001"/>
              <a:gd name="connsiteY10825" fmla="*/ 389088 h 9710532"/>
              <a:gd name="connsiteX10826" fmla="*/ 14703192 w 18288001"/>
              <a:gd name="connsiteY10826" fmla="*/ 385834 h 9710532"/>
              <a:gd name="connsiteX10827" fmla="*/ 14699938 w 18288001"/>
              <a:gd name="connsiteY10827" fmla="*/ 375083 h 9710532"/>
              <a:gd name="connsiteX10828" fmla="*/ 14664427 w 18288001"/>
              <a:gd name="connsiteY10828" fmla="*/ 374096 h 9710532"/>
              <a:gd name="connsiteX10829" fmla="*/ 14618162 w 18288001"/>
              <a:gd name="connsiteY10829" fmla="*/ 376363 h 9710532"/>
              <a:gd name="connsiteX10830" fmla="*/ 14596657 w 18288001"/>
              <a:gd name="connsiteY10830" fmla="*/ 382873 h 9710532"/>
              <a:gd name="connsiteX10831" fmla="*/ 14582650 w 18288001"/>
              <a:gd name="connsiteY10831" fmla="*/ 375375 h 9710532"/>
              <a:gd name="connsiteX10832" fmla="*/ 14561145 w 18288001"/>
              <a:gd name="connsiteY10832" fmla="*/ 381886 h 9710532"/>
              <a:gd name="connsiteX10833" fmla="*/ 14536385 w 18288001"/>
              <a:gd name="connsiteY10833" fmla="*/ 377643 h 9710532"/>
              <a:gd name="connsiteX10834" fmla="*/ 14511625 w 18288001"/>
              <a:gd name="connsiteY10834" fmla="*/ 373402 h 9710532"/>
              <a:gd name="connsiteX10835" fmla="*/ 14500874 w 18288001"/>
              <a:gd name="connsiteY10835" fmla="*/ 376657 h 9710532"/>
              <a:gd name="connsiteX10836" fmla="*/ 14490121 w 18288001"/>
              <a:gd name="connsiteY10836" fmla="*/ 379911 h 9710532"/>
              <a:gd name="connsiteX10837" fmla="*/ 14508371 w 18288001"/>
              <a:gd name="connsiteY10837" fmla="*/ 362649 h 9710532"/>
              <a:gd name="connsiteX10838" fmla="*/ 14519124 w 18288001"/>
              <a:gd name="connsiteY10838" fmla="*/ 359394 h 9710532"/>
              <a:gd name="connsiteX10839" fmla="*/ 14533132 w 18288001"/>
              <a:gd name="connsiteY10839" fmla="*/ 366891 h 9710532"/>
              <a:gd name="connsiteX10840" fmla="*/ 14557890 w 18288001"/>
              <a:gd name="connsiteY10840" fmla="*/ 371133 h 9710532"/>
              <a:gd name="connsiteX10841" fmla="*/ 14554635 w 18288001"/>
              <a:gd name="connsiteY10841" fmla="*/ 360380 h 9710532"/>
              <a:gd name="connsiteX10842" fmla="*/ 14565387 w 18288001"/>
              <a:gd name="connsiteY10842" fmla="*/ 357126 h 9710532"/>
              <a:gd name="connsiteX10843" fmla="*/ 10723874 w 18288001"/>
              <a:gd name="connsiteY10843" fmla="*/ 346290 h 9710532"/>
              <a:gd name="connsiteX10844" fmla="*/ 10708881 w 18288001"/>
              <a:gd name="connsiteY10844" fmla="*/ 374305 h 9710532"/>
              <a:gd name="connsiteX10845" fmla="*/ 10705627 w 18288001"/>
              <a:gd name="connsiteY10845" fmla="*/ 363554 h 9710532"/>
              <a:gd name="connsiteX10846" fmla="*/ 10694874 w 18288001"/>
              <a:gd name="connsiteY10846" fmla="*/ 366808 h 9710532"/>
              <a:gd name="connsiteX10847" fmla="*/ 10691619 w 18288001"/>
              <a:gd name="connsiteY10847" fmla="*/ 356055 h 9710532"/>
              <a:gd name="connsiteX10848" fmla="*/ 10723874 w 18288001"/>
              <a:gd name="connsiteY10848" fmla="*/ 346290 h 9710532"/>
              <a:gd name="connsiteX10849" fmla="*/ 9643522 w 18288001"/>
              <a:gd name="connsiteY10849" fmla="*/ 344688 h 9710532"/>
              <a:gd name="connsiteX10850" fmla="*/ 9645149 w 18288001"/>
              <a:gd name="connsiteY10850" fmla="*/ 350065 h 9710532"/>
              <a:gd name="connsiteX10851" fmla="*/ 9657527 w 18288001"/>
              <a:gd name="connsiteY10851" fmla="*/ 352185 h 9710532"/>
              <a:gd name="connsiteX10852" fmla="*/ 9668282 w 18288001"/>
              <a:gd name="connsiteY10852" fmla="*/ 348930 h 9710532"/>
              <a:gd name="connsiteX10853" fmla="*/ 9673655 w 18288001"/>
              <a:gd name="connsiteY10853" fmla="*/ 347303 h 9710532"/>
              <a:gd name="connsiteX10854" fmla="*/ 9693041 w 18288001"/>
              <a:gd name="connsiteY10854" fmla="*/ 353173 h 9710532"/>
              <a:gd name="connsiteX10855" fmla="*/ 9636024 w 18288001"/>
              <a:gd name="connsiteY10855" fmla="*/ 358696 h 9710532"/>
              <a:gd name="connsiteX10856" fmla="*/ 9585516 w 18288001"/>
              <a:gd name="connsiteY10856" fmla="*/ 385724 h 9710532"/>
              <a:gd name="connsiteX10857" fmla="*/ 9578021 w 18288001"/>
              <a:gd name="connsiteY10857" fmla="*/ 399731 h 9710532"/>
              <a:gd name="connsiteX10858" fmla="*/ 9574765 w 18288001"/>
              <a:gd name="connsiteY10858" fmla="*/ 388978 h 9710532"/>
              <a:gd name="connsiteX10859" fmla="*/ 9573136 w 18288001"/>
              <a:gd name="connsiteY10859" fmla="*/ 383602 h 9710532"/>
              <a:gd name="connsiteX10860" fmla="*/ 9560757 w 18288001"/>
              <a:gd name="connsiteY10860" fmla="*/ 381480 h 9710532"/>
              <a:gd name="connsiteX10861" fmla="*/ 9557502 w 18288001"/>
              <a:gd name="connsiteY10861" fmla="*/ 370728 h 9710532"/>
              <a:gd name="connsiteX10862" fmla="*/ 9632769 w 18288001"/>
              <a:gd name="connsiteY10862" fmla="*/ 347943 h 9710532"/>
              <a:gd name="connsiteX10863" fmla="*/ 6883484 w 18288001"/>
              <a:gd name="connsiteY10863" fmla="*/ 344682 h 9710532"/>
              <a:gd name="connsiteX10864" fmla="*/ 6897493 w 18288001"/>
              <a:gd name="connsiteY10864" fmla="*/ 352177 h 9710532"/>
              <a:gd name="connsiteX10865" fmla="*/ 6899116 w 18288001"/>
              <a:gd name="connsiteY10865" fmla="*/ 357554 h 9710532"/>
              <a:gd name="connsiteX10866" fmla="*/ 6891622 w 18288001"/>
              <a:gd name="connsiteY10866" fmla="*/ 371560 h 9710532"/>
              <a:gd name="connsiteX10867" fmla="*/ 6856111 w 18288001"/>
              <a:gd name="connsiteY10867" fmla="*/ 370575 h 9710532"/>
              <a:gd name="connsiteX10868" fmla="*/ 6835098 w 18288001"/>
              <a:gd name="connsiteY10868" fmla="*/ 359329 h 9710532"/>
              <a:gd name="connsiteX10869" fmla="*/ 6828094 w 18288001"/>
              <a:gd name="connsiteY10869" fmla="*/ 355579 h 9710532"/>
              <a:gd name="connsiteX10870" fmla="*/ 6860350 w 18288001"/>
              <a:gd name="connsiteY10870" fmla="*/ 345814 h 9710532"/>
              <a:gd name="connsiteX10871" fmla="*/ 6883484 w 18288001"/>
              <a:gd name="connsiteY10871" fmla="*/ 344682 h 9710532"/>
              <a:gd name="connsiteX10872" fmla="*/ 5662710 w 18288001"/>
              <a:gd name="connsiteY10872" fmla="*/ 344506 h 9710532"/>
              <a:gd name="connsiteX10873" fmla="*/ 5676716 w 18288001"/>
              <a:gd name="connsiteY10873" fmla="*/ 352004 h 9710532"/>
              <a:gd name="connsiteX10874" fmla="*/ 5665965 w 18288001"/>
              <a:gd name="connsiteY10874" fmla="*/ 355259 h 9710532"/>
              <a:gd name="connsiteX10875" fmla="*/ 10617340 w 18288001"/>
              <a:gd name="connsiteY10875" fmla="*/ 343329 h 9710532"/>
              <a:gd name="connsiteX10876" fmla="*/ 10629720 w 18288001"/>
              <a:gd name="connsiteY10876" fmla="*/ 345451 h 9710532"/>
              <a:gd name="connsiteX10877" fmla="*/ 10620595 w 18288001"/>
              <a:gd name="connsiteY10877" fmla="*/ 354082 h 9710532"/>
              <a:gd name="connsiteX10878" fmla="*/ 10609842 w 18288001"/>
              <a:gd name="connsiteY10878" fmla="*/ 357337 h 9710532"/>
              <a:gd name="connsiteX10879" fmla="*/ 14185509 w 18288001"/>
              <a:gd name="connsiteY10879" fmla="*/ 343012 h 9710532"/>
              <a:gd name="connsiteX10880" fmla="*/ 14202770 w 18288001"/>
              <a:gd name="connsiteY10880" fmla="*/ 361261 h 9710532"/>
              <a:gd name="connsiteX10881" fmla="*/ 14199515 w 18288001"/>
              <a:gd name="connsiteY10881" fmla="*/ 350509 h 9710532"/>
              <a:gd name="connsiteX10882" fmla="*/ 11203781 w 18288001"/>
              <a:gd name="connsiteY10882" fmla="*/ 341862 h 9710532"/>
              <a:gd name="connsiteX10883" fmla="*/ 11207037 w 18288001"/>
              <a:gd name="connsiteY10883" fmla="*/ 352615 h 9710532"/>
              <a:gd name="connsiteX10884" fmla="*/ 11196284 w 18288001"/>
              <a:gd name="connsiteY10884" fmla="*/ 355869 h 9710532"/>
              <a:gd name="connsiteX10885" fmla="*/ 11749334 w 18288001"/>
              <a:gd name="connsiteY10885" fmla="*/ 341035 h 9710532"/>
              <a:gd name="connsiteX10886" fmla="*/ 11756338 w 18288001"/>
              <a:gd name="connsiteY10886" fmla="*/ 344785 h 9710532"/>
              <a:gd name="connsiteX10887" fmla="*/ 11747213 w 18288001"/>
              <a:gd name="connsiteY10887" fmla="*/ 353415 h 9710532"/>
              <a:gd name="connsiteX10888" fmla="*/ 11743958 w 18288001"/>
              <a:gd name="connsiteY10888" fmla="*/ 342663 h 9710532"/>
              <a:gd name="connsiteX10889" fmla="*/ 11749334 w 18288001"/>
              <a:gd name="connsiteY10889" fmla="*/ 341035 h 9710532"/>
              <a:gd name="connsiteX10890" fmla="*/ 12611241 w 18288001"/>
              <a:gd name="connsiteY10890" fmla="*/ 338342 h 9710532"/>
              <a:gd name="connsiteX10891" fmla="*/ 12646753 w 18288001"/>
              <a:gd name="connsiteY10891" fmla="*/ 339328 h 9710532"/>
              <a:gd name="connsiteX10892" fmla="*/ 12635998 w 18288001"/>
              <a:gd name="connsiteY10892" fmla="*/ 342583 h 9710532"/>
              <a:gd name="connsiteX10893" fmla="*/ 6423457 w 18288001"/>
              <a:gd name="connsiteY10893" fmla="*/ 337222 h 9710532"/>
              <a:gd name="connsiteX10894" fmla="*/ 6458967 w 18288001"/>
              <a:gd name="connsiteY10894" fmla="*/ 338207 h 9710532"/>
              <a:gd name="connsiteX10895" fmla="*/ 6467596 w 18288001"/>
              <a:gd name="connsiteY10895" fmla="*/ 347335 h 9710532"/>
              <a:gd name="connsiteX10896" fmla="*/ 6465477 w 18288001"/>
              <a:gd name="connsiteY10896" fmla="*/ 359715 h 9710532"/>
              <a:gd name="connsiteX10897" fmla="*/ 6419216 w 18288001"/>
              <a:gd name="connsiteY10897" fmla="*/ 361981 h 9710532"/>
              <a:gd name="connsiteX10898" fmla="*/ 10743754 w 18288001"/>
              <a:gd name="connsiteY10898" fmla="*/ 334405 h 9710532"/>
              <a:gd name="connsiteX10899" fmla="*/ 10756132 w 18288001"/>
              <a:gd name="connsiteY10899" fmla="*/ 336525 h 9710532"/>
              <a:gd name="connsiteX10900" fmla="*/ 10751890 w 18288001"/>
              <a:gd name="connsiteY10900" fmla="*/ 361285 h 9710532"/>
              <a:gd name="connsiteX10901" fmla="*/ 10734628 w 18288001"/>
              <a:gd name="connsiteY10901" fmla="*/ 343035 h 9710532"/>
              <a:gd name="connsiteX10902" fmla="*/ 10743754 w 18288001"/>
              <a:gd name="connsiteY10902" fmla="*/ 334405 h 9710532"/>
              <a:gd name="connsiteX10903" fmla="*/ 12973857 w 18288001"/>
              <a:gd name="connsiteY10903" fmla="*/ 334206 h 9710532"/>
              <a:gd name="connsiteX10904" fmla="*/ 12952353 w 18288001"/>
              <a:gd name="connsiteY10904" fmla="*/ 340717 h 9710532"/>
              <a:gd name="connsiteX10905" fmla="*/ 12967987 w 18288001"/>
              <a:gd name="connsiteY10905" fmla="*/ 353590 h 9710532"/>
              <a:gd name="connsiteX10906" fmla="*/ 12976458 w 18288001"/>
              <a:gd name="connsiteY10906" fmla="*/ 352493 h 9710532"/>
              <a:gd name="connsiteX10907" fmla="*/ 12977112 w 18288001"/>
              <a:gd name="connsiteY10907" fmla="*/ 344959 h 9710532"/>
              <a:gd name="connsiteX10908" fmla="*/ 12973857 w 18288001"/>
              <a:gd name="connsiteY10908" fmla="*/ 334206 h 9710532"/>
              <a:gd name="connsiteX10909" fmla="*/ 12404360 w 18288001"/>
              <a:gd name="connsiteY10909" fmla="*/ 333479 h 9710532"/>
              <a:gd name="connsiteX10910" fmla="*/ 12412176 w 18288001"/>
              <a:gd name="connsiteY10910" fmla="*/ 339915 h 9710532"/>
              <a:gd name="connsiteX10911" fmla="*/ 12390671 w 18288001"/>
              <a:gd name="connsiteY10911" fmla="*/ 346426 h 9710532"/>
              <a:gd name="connsiteX10912" fmla="*/ 12387417 w 18288001"/>
              <a:gd name="connsiteY10912" fmla="*/ 335673 h 9710532"/>
              <a:gd name="connsiteX10913" fmla="*/ 12404360 w 18288001"/>
              <a:gd name="connsiteY10913" fmla="*/ 333479 h 9710532"/>
              <a:gd name="connsiteX10914" fmla="*/ 3815096 w 18288001"/>
              <a:gd name="connsiteY10914" fmla="*/ 328683 h 9710532"/>
              <a:gd name="connsiteX10915" fmla="*/ 3839857 w 18288001"/>
              <a:gd name="connsiteY10915" fmla="*/ 332927 h 9710532"/>
              <a:gd name="connsiteX10916" fmla="*/ 3818353 w 18288001"/>
              <a:gd name="connsiteY10916" fmla="*/ 339436 h 9710532"/>
              <a:gd name="connsiteX10917" fmla="*/ 12760786 w 18288001"/>
              <a:gd name="connsiteY10917" fmla="*/ 328282 h 9710532"/>
              <a:gd name="connsiteX10918" fmla="*/ 12771045 w 18288001"/>
              <a:gd name="connsiteY10918" fmla="*/ 342783 h 9710532"/>
              <a:gd name="connsiteX10919" fmla="*/ 12770551 w 18288001"/>
              <a:gd name="connsiteY10919" fmla="*/ 360539 h 9710532"/>
              <a:gd name="connsiteX10920" fmla="*/ 12759798 w 18288001"/>
              <a:gd name="connsiteY10920" fmla="*/ 363794 h 9710532"/>
              <a:gd name="connsiteX10921" fmla="*/ 12744608 w 18288001"/>
              <a:gd name="connsiteY10921" fmla="*/ 366927 h 9710532"/>
              <a:gd name="connsiteX10922" fmla="*/ 12739793 w 18288001"/>
              <a:gd name="connsiteY10922" fmla="*/ 367504 h 9710532"/>
              <a:gd name="connsiteX10923" fmla="*/ 12745791 w 18288001"/>
              <a:gd name="connsiteY10923" fmla="*/ 356297 h 9710532"/>
              <a:gd name="connsiteX10924" fmla="*/ 12742536 w 18288001"/>
              <a:gd name="connsiteY10924" fmla="*/ 345546 h 9710532"/>
              <a:gd name="connsiteX10925" fmla="*/ 12730157 w 18288001"/>
              <a:gd name="connsiteY10925" fmla="*/ 343424 h 9710532"/>
              <a:gd name="connsiteX10926" fmla="*/ 12739279 w 18288001"/>
              <a:gd name="connsiteY10926" fmla="*/ 334793 h 9710532"/>
              <a:gd name="connsiteX10927" fmla="*/ 12760786 w 18288001"/>
              <a:gd name="connsiteY10927" fmla="*/ 328282 h 9710532"/>
              <a:gd name="connsiteX10928" fmla="*/ 3157633 w 18288001"/>
              <a:gd name="connsiteY10928" fmla="*/ 328176 h 9710532"/>
              <a:gd name="connsiteX10929" fmla="*/ 3150136 w 18288001"/>
              <a:gd name="connsiteY10929" fmla="*/ 342184 h 9710532"/>
              <a:gd name="connsiteX10930" fmla="*/ 3136128 w 18288001"/>
              <a:gd name="connsiteY10930" fmla="*/ 334687 h 9710532"/>
              <a:gd name="connsiteX10931" fmla="*/ 3473987 w 18288001"/>
              <a:gd name="connsiteY10931" fmla="*/ 326308 h 9710532"/>
              <a:gd name="connsiteX10932" fmla="*/ 3523504 w 18288001"/>
              <a:gd name="connsiteY10932" fmla="*/ 334793 h 9710532"/>
              <a:gd name="connsiteX10933" fmla="*/ 3548264 w 18288001"/>
              <a:gd name="connsiteY10933" fmla="*/ 339035 h 9710532"/>
              <a:gd name="connsiteX10934" fmla="*/ 3491248 w 18288001"/>
              <a:gd name="connsiteY10934" fmla="*/ 344558 h 9710532"/>
              <a:gd name="connsiteX10935" fmla="*/ 10987455 w 18288001"/>
              <a:gd name="connsiteY10935" fmla="*/ 325186 h 9710532"/>
              <a:gd name="connsiteX10936" fmla="*/ 10993964 w 18288001"/>
              <a:gd name="connsiteY10936" fmla="*/ 346691 h 9710532"/>
              <a:gd name="connsiteX10937" fmla="*/ 10955197 w 18288001"/>
              <a:gd name="connsiteY10937" fmla="*/ 334950 h 9710532"/>
              <a:gd name="connsiteX10938" fmla="*/ 10987455 w 18288001"/>
              <a:gd name="connsiteY10938" fmla="*/ 325186 h 9710532"/>
              <a:gd name="connsiteX10939" fmla="*/ 6619263 w 18288001"/>
              <a:gd name="connsiteY10939" fmla="*/ 324898 h 9710532"/>
              <a:gd name="connsiteX10940" fmla="*/ 6626269 w 18288001"/>
              <a:gd name="connsiteY10940" fmla="*/ 328644 h 9710532"/>
              <a:gd name="connsiteX10941" fmla="*/ 6622522 w 18288001"/>
              <a:gd name="connsiteY10941" fmla="*/ 335648 h 9710532"/>
              <a:gd name="connsiteX10942" fmla="*/ 6608512 w 18288001"/>
              <a:gd name="connsiteY10942" fmla="*/ 328152 h 9710532"/>
              <a:gd name="connsiteX10943" fmla="*/ 6619263 w 18288001"/>
              <a:gd name="connsiteY10943" fmla="*/ 324898 h 9710532"/>
              <a:gd name="connsiteX10944" fmla="*/ 5961800 w 18288001"/>
              <a:gd name="connsiteY10944" fmla="*/ 324389 h 9710532"/>
              <a:gd name="connsiteX10945" fmla="*/ 5986558 w 18288001"/>
              <a:gd name="connsiteY10945" fmla="*/ 328631 h 9710532"/>
              <a:gd name="connsiteX10946" fmla="*/ 5965055 w 18288001"/>
              <a:gd name="connsiteY10946" fmla="*/ 335142 h 9710532"/>
              <a:gd name="connsiteX10947" fmla="*/ 5961800 w 18288001"/>
              <a:gd name="connsiteY10947" fmla="*/ 324389 h 9710532"/>
              <a:gd name="connsiteX10948" fmla="*/ 3945826 w 18288001"/>
              <a:gd name="connsiteY10948" fmla="*/ 324320 h 9710532"/>
              <a:gd name="connsiteX10949" fmla="*/ 3973274 w 18288001"/>
              <a:gd name="connsiteY10949" fmla="*/ 327749 h 9710532"/>
              <a:gd name="connsiteX10950" fmla="*/ 4006666 w 18288001"/>
              <a:gd name="connsiteY10950" fmla="*/ 341116 h 9710532"/>
              <a:gd name="connsiteX10951" fmla="*/ 4031425 w 18288001"/>
              <a:gd name="connsiteY10951" fmla="*/ 345358 h 9710532"/>
              <a:gd name="connsiteX10952" fmla="*/ 4029754 w 18288001"/>
              <a:gd name="connsiteY10952" fmla="*/ 349534 h 9710532"/>
              <a:gd name="connsiteX10953" fmla="*/ 3985160 w 18288001"/>
              <a:gd name="connsiteY10953" fmla="*/ 347627 h 9710532"/>
              <a:gd name="connsiteX10954" fmla="*/ 3960399 w 18288001"/>
              <a:gd name="connsiteY10954" fmla="*/ 343383 h 9710532"/>
              <a:gd name="connsiteX10955" fmla="*/ 3949648 w 18288001"/>
              <a:gd name="connsiteY10955" fmla="*/ 346639 h 9710532"/>
              <a:gd name="connsiteX10956" fmla="*/ 3930265 w 18288001"/>
              <a:gd name="connsiteY10956" fmla="*/ 340769 h 9710532"/>
              <a:gd name="connsiteX10957" fmla="*/ 3887751 w 18288001"/>
              <a:gd name="connsiteY10957" fmla="*/ 336034 h 9710532"/>
              <a:gd name="connsiteX10958" fmla="*/ 3853866 w 18288001"/>
              <a:gd name="connsiteY10958" fmla="*/ 340422 h 9710532"/>
              <a:gd name="connsiteX10959" fmla="*/ 3850610 w 18288001"/>
              <a:gd name="connsiteY10959" fmla="*/ 329670 h 9710532"/>
              <a:gd name="connsiteX10960" fmla="*/ 3902250 w 18288001"/>
              <a:gd name="connsiteY10960" fmla="*/ 325775 h 9710532"/>
              <a:gd name="connsiteX10961" fmla="*/ 3945826 w 18288001"/>
              <a:gd name="connsiteY10961" fmla="*/ 324320 h 9710532"/>
              <a:gd name="connsiteX10962" fmla="*/ 6242641 w 18288001"/>
              <a:gd name="connsiteY10962" fmla="*/ 321535 h 9710532"/>
              <a:gd name="connsiteX10963" fmla="*/ 6281406 w 18288001"/>
              <a:gd name="connsiteY10963" fmla="*/ 333275 h 9710532"/>
              <a:gd name="connsiteX10964" fmla="*/ 6341683 w 18288001"/>
              <a:gd name="connsiteY10964" fmla="*/ 338503 h 9710532"/>
              <a:gd name="connsiteX10965" fmla="*/ 6366438 w 18288001"/>
              <a:gd name="connsiteY10965" fmla="*/ 342746 h 9710532"/>
              <a:gd name="connsiteX10966" fmla="*/ 6355687 w 18288001"/>
              <a:gd name="connsiteY10966" fmla="*/ 346000 h 9710532"/>
              <a:gd name="connsiteX10967" fmla="*/ 6332554 w 18288001"/>
              <a:gd name="connsiteY10967" fmla="*/ 347135 h 9710532"/>
              <a:gd name="connsiteX10968" fmla="*/ 6298672 w 18288001"/>
              <a:gd name="connsiteY10968" fmla="*/ 351524 h 9710532"/>
              <a:gd name="connsiteX10969" fmla="*/ 6273911 w 18288001"/>
              <a:gd name="connsiteY10969" fmla="*/ 347282 h 9710532"/>
              <a:gd name="connsiteX10970" fmla="*/ 6263158 w 18288001"/>
              <a:gd name="connsiteY10970" fmla="*/ 350536 h 9710532"/>
              <a:gd name="connsiteX10971" fmla="*/ 6238399 w 18288001"/>
              <a:gd name="connsiteY10971" fmla="*/ 346294 h 9710532"/>
              <a:gd name="connsiteX10972" fmla="*/ 6219016 w 18288001"/>
              <a:gd name="connsiteY10972" fmla="*/ 340425 h 9710532"/>
              <a:gd name="connsiteX10973" fmla="*/ 6178128 w 18288001"/>
              <a:gd name="connsiteY10973" fmla="*/ 341065 h 9710532"/>
              <a:gd name="connsiteX10974" fmla="*/ 6060839 w 18288001"/>
              <a:gd name="connsiteY10974" fmla="*/ 341358 h 9710532"/>
              <a:gd name="connsiteX10975" fmla="*/ 6036079 w 18288001"/>
              <a:gd name="connsiteY10975" fmla="*/ 337115 h 9710532"/>
              <a:gd name="connsiteX10976" fmla="*/ 6062959 w 18288001"/>
              <a:gd name="connsiteY10976" fmla="*/ 328978 h 9710532"/>
              <a:gd name="connsiteX10977" fmla="*/ 6093095 w 18288001"/>
              <a:gd name="connsiteY10977" fmla="*/ 331592 h 9710532"/>
              <a:gd name="connsiteX10978" fmla="*/ 6139361 w 18288001"/>
              <a:gd name="connsiteY10978" fmla="*/ 329325 h 9710532"/>
              <a:gd name="connsiteX10979" fmla="*/ 6221135 w 18288001"/>
              <a:gd name="connsiteY10979" fmla="*/ 328046 h 9710532"/>
              <a:gd name="connsiteX10980" fmla="*/ 6242641 w 18288001"/>
              <a:gd name="connsiteY10980" fmla="*/ 321535 h 9710532"/>
              <a:gd name="connsiteX10981" fmla="*/ 2521673 w 18288001"/>
              <a:gd name="connsiteY10981" fmla="*/ 321159 h 9710532"/>
              <a:gd name="connsiteX10982" fmla="*/ 2524927 w 18288001"/>
              <a:gd name="connsiteY10982" fmla="*/ 331910 h 9710532"/>
              <a:gd name="connsiteX10983" fmla="*/ 2510920 w 18288001"/>
              <a:gd name="connsiteY10983" fmla="*/ 324413 h 9710532"/>
              <a:gd name="connsiteX10984" fmla="*/ 2603446 w 18288001"/>
              <a:gd name="connsiteY10984" fmla="*/ 319877 h 9710532"/>
              <a:gd name="connsiteX10985" fmla="*/ 2595950 w 18288001"/>
              <a:gd name="connsiteY10985" fmla="*/ 333886 h 9710532"/>
              <a:gd name="connsiteX10986" fmla="*/ 2592695 w 18288001"/>
              <a:gd name="connsiteY10986" fmla="*/ 323133 h 9710532"/>
              <a:gd name="connsiteX10987" fmla="*/ 2603446 w 18288001"/>
              <a:gd name="connsiteY10987" fmla="*/ 319877 h 9710532"/>
              <a:gd name="connsiteX10988" fmla="*/ 2662091 w 18288001"/>
              <a:gd name="connsiteY10988" fmla="*/ 319731 h 9710532"/>
              <a:gd name="connsiteX10989" fmla="*/ 2674472 w 18288001"/>
              <a:gd name="connsiteY10989" fmla="*/ 321852 h 9710532"/>
              <a:gd name="connsiteX10990" fmla="*/ 2709983 w 18288001"/>
              <a:gd name="connsiteY10990" fmla="*/ 322840 h 9710532"/>
              <a:gd name="connsiteX10991" fmla="*/ 2713239 w 18288001"/>
              <a:gd name="connsiteY10991" fmla="*/ 333592 h 9710532"/>
              <a:gd name="connsiteX10992" fmla="*/ 2691733 w 18288001"/>
              <a:gd name="connsiteY10992" fmla="*/ 340102 h 9710532"/>
              <a:gd name="connsiteX10993" fmla="*/ 2642215 w 18288001"/>
              <a:gd name="connsiteY10993" fmla="*/ 331617 h 9710532"/>
              <a:gd name="connsiteX10994" fmla="*/ 2638960 w 18288001"/>
              <a:gd name="connsiteY10994" fmla="*/ 320865 h 9710532"/>
              <a:gd name="connsiteX10995" fmla="*/ 2662091 w 18288001"/>
              <a:gd name="connsiteY10995" fmla="*/ 319731 h 9710532"/>
              <a:gd name="connsiteX10996" fmla="*/ 10621581 w 18288001"/>
              <a:gd name="connsiteY10996" fmla="*/ 318568 h 9710532"/>
              <a:gd name="connsiteX10997" fmla="*/ 10624836 w 18288001"/>
              <a:gd name="connsiteY10997" fmla="*/ 329321 h 9710532"/>
              <a:gd name="connsiteX10998" fmla="*/ 10610829 w 18288001"/>
              <a:gd name="connsiteY10998" fmla="*/ 321824 h 9710532"/>
              <a:gd name="connsiteX10999" fmla="*/ 2766999 w 18288001"/>
              <a:gd name="connsiteY10999" fmla="*/ 317316 h 9710532"/>
              <a:gd name="connsiteX11000" fmla="*/ 2781008 w 18288001"/>
              <a:gd name="connsiteY11000" fmla="*/ 324813 h 9710532"/>
              <a:gd name="connsiteX11001" fmla="*/ 2805768 w 18288001"/>
              <a:gd name="connsiteY11001" fmla="*/ 329056 h 9710532"/>
              <a:gd name="connsiteX11002" fmla="*/ 2795014 w 18288001"/>
              <a:gd name="connsiteY11002" fmla="*/ 332311 h 9710532"/>
              <a:gd name="connsiteX11003" fmla="*/ 2768627 w 18288001"/>
              <a:gd name="connsiteY11003" fmla="*/ 322693 h 9710532"/>
              <a:gd name="connsiteX11004" fmla="*/ 2766999 w 18288001"/>
              <a:gd name="connsiteY11004" fmla="*/ 317316 h 9710532"/>
              <a:gd name="connsiteX11005" fmla="*/ 3705308 w 18288001"/>
              <a:gd name="connsiteY11005" fmla="*/ 314970 h 9710532"/>
              <a:gd name="connsiteX11006" fmla="*/ 3772089 w 18288001"/>
              <a:gd name="connsiteY11006" fmla="*/ 341703 h 9710532"/>
              <a:gd name="connsiteX11007" fmla="*/ 3810856 w 18288001"/>
              <a:gd name="connsiteY11007" fmla="*/ 353442 h 9710532"/>
              <a:gd name="connsiteX11008" fmla="*/ 3821607 w 18288001"/>
              <a:gd name="connsiteY11008" fmla="*/ 350187 h 9710532"/>
              <a:gd name="connsiteX11009" fmla="*/ 3835616 w 18288001"/>
              <a:gd name="connsiteY11009" fmla="*/ 357686 h 9710532"/>
              <a:gd name="connsiteX11010" fmla="*/ 3846368 w 18288001"/>
              <a:gd name="connsiteY11010" fmla="*/ 354431 h 9710532"/>
              <a:gd name="connsiteX11011" fmla="*/ 3913644 w 18288001"/>
              <a:gd name="connsiteY11011" fmla="*/ 363407 h 9710532"/>
              <a:gd name="connsiteX11012" fmla="*/ 3999167 w 18288001"/>
              <a:gd name="connsiteY11012" fmla="*/ 355122 h 9710532"/>
              <a:gd name="connsiteX11013" fmla="*/ 4048688 w 18288001"/>
              <a:gd name="connsiteY11013" fmla="*/ 363608 h 9710532"/>
              <a:gd name="connsiteX11014" fmla="*/ 4119712 w 18288001"/>
              <a:gd name="connsiteY11014" fmla="*/ 365583 h 9710532"/>
              <a:gd name="connsiteX11015" fmla="*/ 4283264 w 18288001"/>
              <a:gd name="connsiteY11015" fmla="*/ 363023 h 9710532"/>
              <a:gd name="connsiteX11016" fmla="*/ 4246764 w 18288001"/>
              <a:gd name="connsiteY11016" fmla="*/ 397546 h 9710532"/>
              <a:gd name="connsiteX11017" fmla="*/ 4243510 w 18288001"/>
              <a:gd name="connsiteY11017" fmla="*/ 386794 h 9710532"/>
              <a:gd name="connsiteX11018" fmla="*/ 4247259 w 18288001"/>
              <a:gd name="connsiteY11018" fmla="*/ 379790 h 9710532"/>
              <a:gd name="connsiteX11019" fmla="*/ 4229503 w 18288001"/>
              <a:gd name="connsiteY11019" fmla="*/ 379297 h 9710532"/>
              <a:gd name="connsiteX11020" fmla="*/ 4204742 w 18288001"/>
              <a:gd name="connsiteY11020" fmla="*/ 375054 h 9710532"/>
              <a:gd name="connsiteX11021" fmla="*/ 4197246 w 18288001"/>
              <a:gd name="connsiteY11021" fmla="*/ 389063 h 9710532"/>
              <a:gd name="connsiteX11022" fmla="*/ 4186494 w 18288001"/>
              <a:gd name="connsiteY11022" fmla="*/ 392317 h 9710532"/>
              <a:gd name="connsiteX11023" fmla="*/ 4164990 w 18288001"/>
              <a:gd name="connsiteY11023" fmla="*/ 398828 h 9710532"/>
              <a:gd name="connsiteX11024" fmla="*/ 4132732 w 18288001"/>
              <a:gd name="connsiteY11024" fmla="*/ 408592 h 9710532"/>
              <a:gd name="connsiteX11025" fmla="*/ 4107973 w 18288001"/>
              <a:gd name="connsiteY11025" fmla="*/ 404350 h 9710532"/>
              <a:gd name="connsiteX11026" fmla="*/ 4033693 w 18288001"/>
              <a:gd name="connsiteY11026" fmla="*/ 391623 h 9710532"/>
              <a:gd name="connsiteX11027" fmla="*/ 4044446 w 18288001"/>
              <a:gd name="connsiteY11027" fmla="*/ 388369 h 9710532"/>
              <a:gd name="connsiteX11028" fmla="*/ 4055197 w 18288001"/>
              <a:gd name="connsiteY11028" fmla="*/ 385113 h 9710532"/>
              <a:gd name="connsiteX11029" fmla="*/ 3998181 w 18288001"/>
              <a:gd name="connsiteY11029" fmla="*/ 390637 h 9710532"/>
              <a:gd name="connsiteX11030" fmla="*/ 3880893 w 18288001"/>
              <a:gd name="connsiteY11030" fmla="*/ 390929 h 9710532"/>
              <a:gd name="connsiteX11031" fmla="*/ 3852384 w 18288001"/>
              <a:gd name="connsiteY11031" fmla="*/ 393692 h 9710532"/>
              <a:gd name="connsiteX11032" fmla="*/ 3834628 w 18288001"/>
              <a:gd name="connsiteY11032" fmla="*/ 393198 h 9710532"/>
              <a:gd name="connsiteX11033" fmla="*/ 3703332 w 18288001"/>
              <a:gd name="connsiteY11033" fmla="*/ 385993 h 9710532"/>
              <a:gd name="connsiteX11034" fmla="*/ 3669448 w 18288001"/>
              <a:gd name="connsiteY11034" fmla="*/ 390383 h 9710532"/>
              <a:gd name="connsiteX11035" fmla="*/ 3649571 w 18288001"/>
              <a:gd name="connsiteY11035" fmla="*/ 402267 h 9710532"/>
              <a:gd name="connsiteX11036" fmla="*/ 3600051 w 18288001"/>
              <a:gd name="connsiteY11036" fmla="*/ 393783 h 9710532"/>
              <a:gd name="connsiteX11037" fmla="*/ 3610805 w 18288001"/>
              <a:gd name="connsiteY11037" fmla="*/ 390528 h 9710532"/>
              <a:gd name="connsiteX11038" fmla="*/ 3618301 w 18288001"/>
              <a:gd name="connsiteY11038" fmla="*/ 376519 h 9710532"/>
              <a:gd name="connsiteX11039" fmla="*/ 3586044 w 18288001"/>
              <a:gd name="connsiteY11039" fmla="*/ 386286 h 9710532"/>
              <a:gd name="connsiteX11040" fmla="*/ 3573663 w 18288001"/>
              <a:gd name="connsiteY11040" fmla="*/ 384165 h 9710532"/>
              <a:gd name="connsiteX11041" fmla="*/ 3548906 w 18288001"/>
              <a:gd name="connsiteY11041" fmla="*/ 379923 h 9710532"/>
              <a:gd name="connsiteX11042" fmla="*/ 3525773 w 18288001"/>
              <a:gd name="connsiteY11042" fmla="*/ 381056 h 9710532"/>
              <a:gd name="connsiteX11043" fmla="*/ 3490261 w 18288001"/>
              <a:gd name="connsiteY11043" fmla="*/ 380070 h 9710532"/>
              <a:gd name="connsiteX11044" fmla="*/ 3440742 w 18288001"/>
              <a:gd name="connsiteY11044" fmla="*/ 371586 h 9710532"/>
              <a:gd name="connsiteX11045" fmla="*/ 3358964 w 18288001"/>
              <a:gd name="connsiteY11045" fmla="*/ 372865 h 9710532"/>
              <a:gd name="connsiteX11046" fmla="*/ 3323453 w 18288001"/>
              <a:gd name="connsiteY11046" fmla="*/ 371879 h 9710532"/>
              <a:gd name="connsiteX11047" fmla="*/ 3303576 w 18288001"/>
              <a:gd name="connsiteY11047" fmla="*/ 383765 h 9710532"/>
              <a:gd name="connsiteX11048" fmla="*/ 3294451 w 18288001"/>
              <a:gd name="connsiteY11048" fmla="*/ 392396 h 9710532"/>
              <a:gd name="connsiteX11049" fmla="*/ 3278323 w 18288001"/>
              <a:gd name="connsiteY11049" fmla="*/ 397279 h 9710532"/>
              <a:gd name="connsiteX11050" fmla="*/ 3272946 w 18288001"/>
              <a:gd name="connsiteY11050" fmla="*/ 398905 h 9710532"/>
              <a:gd name="connsiteX11051" fmla="*/ 3258939 w 18288001"/>
              <a:gd name="connsiteY11051" fmla="*/ 391409 h 9710532"/>
              <a:gd name="connsiteX11052" fmla="*/ 3248681 w 18288001"/>
              <a:gd name="connsiteY11052" fmla="*/ 376908 h 9710532"/>
              <a:gd name="connsiteX11053" fmla="*/ 3230925 w 18288001"/>
              <a:gd name="connsiteY11053" fmla="*/ 376415 h 9710532"/>
              <a:gd name="connsiteX11054" fmla="*/ 3206165 w 18288001"/>
              <a:gd name="connsiteY11054" fmla="*/ 372173 h 9710532"/>
              <a:gd name="connsiteX11055" fmla="*/ 3202910 w 18288001"/>
              <a:gd name="connsiteY11055" fmla="*/ 361420 h 9710532"/>
              <a:gd name="connsiteX11056" fmla="*/ 3249174 w 18288001"/>
              <a:gd name="connsiteY11056" fmla="*/ 359153 h 9710532"/>
              <a:gd name="connsiteX11057" fmla="*/ 3320198 w 18288001"/>
              <a:gd name="connsiteY11057" fmla="*/ 361126 h 9710532"/>
              <a:gd name="connsiteX11058" fmla="*/ 3355710 w 18288001"/>
              <a:gd name="connsiteY11058" fmla="*/ 362114 h 9710532"/>
              <a:gd name="connsiteX11059" fmla="*/ 3398226 w 18288001"/>
              <a:gd name="connsiteY11059" fmla="*/ 366850 h 9710532"/>
              <a:gd name="connsiteX11060" fmla="*/ 3439114 w 18288001"/>
              <a:gd name="connsiteY11060" fmla="*/ 366209 h 9710532"/>
              <a:gd name="connsiteX11061" fmla="*/ 3483752 w 18288001"/>
              <a:gd name="connsiteY11061" fmla="*/ 358566 h 9710532"/>
              <a:gd name="connsiteX11062" fmla="*/ 3565526 w 18288001"/>
              <a:gd name="connsiteY11062" fmla="*/ 357285 h 9710532"/>
              <a:gd name="connsiteX11063" fmla="*/ 3594529 w 18288001"/>
              <a:gd name="connsiteY11063" fmla="*/ 336766 h 9710532"/>
              <a:gd name="connsiteX11064" fmla="*/ 3630041 w 18288001"/>
              <a:gd name="connsiteY11064" fmla="*/ 337754 h 9710532"/>
              <a:gd name="connsiteX11065" fmla="*/ 3658548 w 18288001"/>
              <a:gd name="connsiteY11065" fmla="*/ 334993 h 9710532"/>
              <a:gd name="connsiteX11066" fmla="*/ 3665553 w 18288001"/>
              <a:gd name="connsiteY11066" fmla="*/ 338742 h 9710532"/>
              <a:gd name="connsiteX11067" fmla="*/ 3679561 w 18288001"/>
              <a:gd name="connsiteY11067" fmla="*/ 346240 h 9710532"/>
              <a:gd name="connsiteX11068" fmla="*/ 3704320 w 18288001"/>
              <a:gd name="connsiteY11068" fmla="*/ 350481 h 9710532"/>
              <a:gd name="connsiteX11069" fmla="*/ 3739833 w 18288001"/>
              <a:gd name="connsiteY11069" fmla="*/ 351468 h 9710532"/>
              <a:gd name="connsiteX11070" fmla="*/ 3725824 w 18288001"/>
              <a:gd name="connsiteY11070" fmla="*/ 343971 h 9710532"/>
              <a:gd name="connsiteX11071" fmla="*/ 3718820 w 18288001"/>
              <a:gd name="connsiteY11071" fmla="*/ 340222 h 9710532"/>
              <a:gd name="connsiteX11072" fmla="*/ 3701066 w 18288001"/>
              <a:gd name="connsiteY11072" fmla="*/ 339729 h 9710532"/>
              <a:gd name="connsiteX11073" fmla="*/ 3687057 w 18288001"/>
              <a:gd name="connsiteY11073" fmla="*/ 332231 h 9710532"/>
              <a:gd name="connsiteX11074" fmla="*/ 3683803 w 18288001"/>
              <a:gd name="connsiteY11074" fmla="*/ 321479 h 9710532"/>
              <a:gd name="connsiteX11075" fmla="*/ 3435218 w 18288001"/>
              <a:gd name="connsiteY11075" fmla="*/ 314569 h 9710532"/>
              <a:gd name="connsiteX11076" fmla="*/ 3438473 w 18288001"/>
              <a:gd name="connsiteY11076" fmla="*/ 325321 h 9710532"/>
              <a:gd name="connsiteX11077" fmla="*/ 3441728 w 18288001"/>
              <a:gd name="connsiteY11077" fmla="*/ 336074 h 9710532"/>
              <a:gd name="connsiteX11078" fmla="*/ 3395464 w 18288001"/>
              <a:gd name="connsiteY11078" fmla="*/ 338341 h 9710532"/>
              <a:gd name="connsiteX11079" fmla="*/ 3402961 w 18288001"/>
              <a:gd name="connsiteY11079" fmla="*/ 324333 h 9710532"/>
              <a:gd name="connsiteX11080" fmla="*/ 3435218 w 18288001"/>
              <a:gd name="connsiteY11080" fmla="*/ 314569 h 9710532"/>
              <a:gd name="connsiteX11081" fmla="*/ 5841256 w 18288001"/>
              <a:gd name="connsiteY11081" fmla="*/ 313931 h 9710532"/>
              <a:gd name="connsiteX11082" fmla="*/ 5866016 w 18288001"/>
              <a:gd name="connsiteY11082" fmla="*/ 318173 h 9710532"/>
              <a:gd name="connsiteX11083" fmla="*/ 5892403 w 18288001"/>
              <a:gd name="connsiteY11083" fmla="*/ 327792 h 9710532"/>
              <a:gd name="connsiteX11084" fmla="*/ 5888655 w 18288001"/>
              <a:gd name="connsiteY11084" fmla="*/ 334795 h 9710532"/>
              <a:gd name="connsiteX11085" fmla="*/ 5876275 w 18288001"/>
              <a:gd name="connsiteY11085" fmla="*/ 332674 h 9710532"/>
              <a:gd name="connsiteX11086" fmla="*/ 5858519 w 18288001"/>
              <a:gd name="connsiteY11086" fmla="*/ 332181 h 9710532"/>
              <a:gd name="connsiteX11087" fmla="*/ 5837014 w 18288001"/>
              <a:gd name="connsiteY11087" fmla="*/ 338690 h 9710532"/>
              <a:gd name="connsiteX11088" fmla="*/ 5823005 w 18288001"/>
              <a:gd name="connsiteY11088" fmla="*/ 331194 h 9710532"/>
              <a:gd name="connsiteX11089" fmla="*/ 5830503 w 18288001"/>
              <a:gd name="connsiteY11089" fmla="*/ 317186 h 9710532"/>
              <a:gd name="connsiteX11090" fmla="*/ 4526325 w 18288001"/>
              <a:gd name="connsiteY11090" fmla="*/ 312915 h 9710532"/>
              <a:gd name="connsiteX11091" fmla="*/ 4529581 w 18288001"/>
              <a:gd name="connsiteY11091" fmla="*/ 323667 h 9710532"/>
              <a:gd name="connsiteX11092" fmla="*/ 4517201 w 18288001"/>
              <a:gd name="connsiteY11092" fmla="*/ 321547 h 9710532"/>
              <a:gd name="connsiteX11093" fmla="*/ 4526325 w 18288001"/>
              <a:gd name="connsiteY11093" fmla="*/ 312915 h 9710532"/>
              <a:gd name="connsiteX11094" fmla="*/ 6427698 w 18288001"/>
              <a:gd name="connsiteY11094" fmla="*/ 312462 h 9710532"/>
              <a:gd name="connsiteX11095" fmla="*/ 6463208 w 18288001"/>
              <a:gd name="connsiteY11095" fmla="*/ 313450 h 9710532"/>
              <a:gd name="connsiteX11096" fmla="*/ 6487970 w 18288001"/>
              <a:gd name="connsiteY11096" fmla="*/ 317692 h 9710532"/>
              <a:gd name="connsiteX11097" fmla="*/ 6521856 w 18288001"/>
              <a:gd name="connsiteY11097" fmla="*/ 313304 h 9710532"/>
              <a:gd name="connsiteX11098" fmla="*/ 6558991 w 18288001"/>
              <a:gd name="connsiteY11098" fmla="*/ 319666 h 9710532"/>
              <a:gd name="connsiteX11099" fmla="*/ 6597760 w 18288001"/>
              <a:gd name="connsiteY11099" fmla="*/ 331406 h 9710532"/>
              <a:gd name="connsiteX11100" fmla="*/ 6631151 w 18288001"/>
              <a:gd name="connsiteY11100" fmla="*/ 344774 h 9710532"/>
              <a:gd name="connsiteX11101" fmla="*/ 6661289 w 18288001"/>
              <a:gd name="connsiteY11101" fmla="*/ 347389 h 9710532"/>
              <a:gd name="connsiteX11102" fmla="*/ 6696802 w 18288001"/>
              <a:gd name="connsiteY11102" fmla="*/ 348374 h 9710532"/>
              <a:gd name="connsiteX11103" fmla="*/ 6735568 w 18288001"/>
              <a:gd name="connsiteY11103" fmla="*/ 360114 h 9710532"/>
              <a:gd name="connsiteX11104" fmla="*/ 6746318 w 18288001"/>
              <a:gd name="connsiteY11104" fmla="*/ 356861 h 9710532"/>
              <a:gd name="connsiteX11105" fmla="*/ 6733443 w 18288001"/>
              <a:gd name="connsiteY11105" fmla="*/ 372496 h 9710532"/>
              <a:gd name="connsiteX11106" fmla="*/ 6703310 w 18288001"/>
              <a:gd name="connsiteY11106" fmla="*/ 369879 h 9710532"/>
              <a:gd name="connsiteX11107" fmla="*/ 6678551 w 18288001"/>
              <a:gd name="connsiteY11107" fmla="*/ 365637 h 9710532"/>
              <a:gd name="connsiteX11108" fmla="*/ 6543998 w 18288001"/>
              <a:gd name="connsiteY11108" fmla="*/ 347683 h 9710532"/>
              <a:gd name="connsiteX11109" fmla="*/ 6501975 w 18288001"/>
              <a:gd name="connsiteY11109" fmla="*/ 325189 h 9710532"/>
              <a:gd name="connsiteX11110" fmla="*/ 6452457 w 18288001"/>
              <a:gd name="connsiteY11110" fmla="*/ 316706 h 9710532"/>
              <a:gd name="connsiteX11111" fmla="*/ 6430954 w 18288001"/>
              <a:gd name="connsiteY11111" fmla="*/ 323215 h 9710532"/>
              <a:gd name="connsiteX11112" fmla="*/ 6420202 w 18288001"/>
              <a:gd name="connsiteY11112" fmla="*/ 326471 h 9710532"/>
              <a:gd name="connsiteX11113" fmla="*/ 6427698 w 18288001"/>
              <a:gd name="connsiteY11113" fmla="*/ 312462 h 9710532"/>
              <a:gd name="connsiteX11114" fmla="*/ 9633755 w 18288001"/>
              <a:gd name="connsiteY11114" fmla="*/ 312433 h 9710532"/>
              <a:gd name="connsiteX11115" fmla="*/ 9626261 w 18288001"/>
              <a:gd name="connsiteY11115" fmla="*/ 326438 h 9710532"/>
              <a:gd name="connsiteX11116" fmla="*/ 9629514 w 18288001"/>
              <a:gd name="connsiteY11116" fmla="*/ 337191 h 9710532"/>
              <a:gd name="connsiteX11117" fmla="*/ 9604754 w 18288001"/>
              <a:gd name="connsiteY11117" fmla="*/ 332950 h 9710532"/>
              <a:gd name="connsiteX11118" fmla="*/ 9601499 w 18288001"/>
              <a:gd name="connsiteY11118" fmla="*/ 322196 h 9710532"/>
              <a:gd name="connsiteX11119" fmla="*/ 9623005 w 18288001"/>
              <a:gd name="connsiteY11119" fmla="*/ 315687 h 9710532"/>
              <a:gd name="connsiteX11120" fmla="*/ 3563259 w 18288001"/>
              <a:gd name="connsiteY11120" fmla="*/ 311020 h 9710532"/>
              <a:gd name="connsiteX11121" fmla="*/ 3577267 w 18288001"/>
              <a:gd name="connsiteY11121" fmla="*/ 318518 h 9710532"/>
              <a:gd name="connsiteX11122" fmla="*/ 3566514 w 18288001"/>
              <a:gd name="connsiteY11122" fmla="*/ 321773 h 9710532"/>
              <a:gd name="connsiteX11123" fmla="*/ 3552506 w 18288001"/>
              <a:gd name="connsiteY11123" fmla="*/ 314275 h 9710532"/>
              <a:gd name="connsiteX11124" fmla="*/ 9680022 w 18288001"/>
              <a:gd name="connsiteY11124" fmla="*/ 310164 h 9710532"/>
              <a:gd name="connsiteX11125" fmla="*/ 9694028 w 18288001"/>
              <a:gd name="connsiteY11125" fmla="*/ 317662 h 9710532"/>
              <a:gd name="connsiteX11126" fmla="*/ 9672523 w 18288001"/>
              <a:gd name="connsiteY11126" fmla="*/ 324172 h 9710532"/>
              <a:gd name="connsiteX11127" fmla="*/ 4419790 w 18288001"/>
              <a:gd name="connsiteY11127" fmla="*/ 309953 h 9710532"/>
              <a:gd name="connsiteX11128" fmla="*/ 4433798 w 18288001"/>
              <a:gd name="connsiteY11128" fmla="*/ 317452 h 9710532"/>
              <a:gd name="connsiteX11129" fmla="*/ 4426301 w 18288001"/>
              <a:gd name="connsiteY11129" fmla="*/ 331458 h 9710532"/>
              <a:gd name="connsiteX11130" fmla="*/ 4406915 w 18288001"/>
              <a:gd name="connsiteY11130" fmla="*/ 325589 h 9710532"/>
              <a:gd name="connsiteX11131" fmla="*/ 4403661 w 18288001"/>
              <a:gd name="connsiteY11131" fmla="*/ 314836 h 9710532"/>
              <a:gd name="connsiteX11132" fmla="*/ 4419790 w 18288001"/>
              <a:gd name="connsiteY11132" fmla="*/ 309953 h 9710532"/>
              <a:gd name="connsiteX11133" fmla="*/ 9797309 w 18288001"/>
              <a:gd name="connsiteY11133" fmla="*/ 309870 h 9710532"/>
              <a:gd name="connsiteX11134" fmla="*/ 9815065 w 18288001"/>
              <a:gd name="connsiteY11134" fmla="*/ 310364 h 9710532"/>
              <a:gd name="connsiteX11135" fmla="*/ 9850576 w 18288001"/>
              <a:gd name="connsiteY11135" fmla="*/ 311352 h 9710532"/>
              <a:gd name="connsiteX11136" fmla="*/ 9886089 w 18288001"/>
              <a:gd name="connsiteY11136" fmla="*/ 312340 h 9710532"/>
              <a:gd name="connsiteX11137" fmla="*/ 9903844 w 18288001"/>
              <a:gd name="connsiteY11137" fmla="*/ 312833 h 9710532"/>
              <a:gd name="connsiteX11138" fmla="*/ 9814570 w 18288001"/>
              <a:gd name="connsiteY11138" fmla="*/ 328121 h 9710532"/>
              <a:gd name="connsiteX11139" fmla="*/ 9772549 w 18288001"/>
              <a:gd name="connsiteY11139" fmla="*/ 305628 h 9710532"/>
              <a:gd name="connsiteX11140" fmla="*/ 9775804 w 18288001"/>
              <a:gd name="connsiteY11140" fmla="*/ 316380 h 9710532"/>
              <a:gd name="connsiteX11141" fmla="*/ 9762932 w 18288001"/>
              <a:gd name="connsiteY11141" fmla="*/ 332015 h 9710532"/>
              <a:gd name="connsiteX11142" fmla="*/ 9757554 w 18288001"/>
              <a:gd name="connsiteY11142" fmla="*/ 333644 h 9710532"/>
              <a:gd name="connsiteX11143" fmla="*/ 7188444 w 18288001"/>
              <a:gd name="connsiteY11143" fmla="*/ 305180 h 9710532"/>
              <a:gd name="connsiteX11144" fmla="*/ 7248715 w 18288001"/>
              <a:gd name="connsiteY11144" fmla="*/ 310409 h 9710532"/>
              <a:gd name="connsiteX11145" fmla="*/ 7330001 w 18288001"/>
              <a:gd name="connsiteY11145" fmla="*/ 326886 h 9710532"/>
              <a:gd name="connsiteX11146" fmla="*/ 7372516 w 18288001"/>
              <a:gd name="connsiteY11146" fmla="*/ 331621 h 9710532"/>
              <a:gd name="connsiteX11147" fmla="*/ 7468297 w 18288001"/>
              <a:gd name="connsiteY11147" fmla="*/ 337838 h 9710532"/>
              <a:gd name="connsiteX11148" fmla="*/ 7482305 w 18288001"/>
              <a:gd name="connsiteY11148" fmla="*/ 345334 h 9710532"/>
              <a:gd name="connsiteX11149" fmla="*/ 7503809 w 18288001"/>
              <a:gd name="connsiteY11149" fmla="*/ 338825 h 9710532"/>
              <a:gd name="connsiteX11150" fmla="*/ 7523191 w 18288001"/>
              <a:gd name="connsiteY11150" fmla="*/ 344694 h 9710532"/>
              <a:gd name="connsiteX11151" fmla="*/ 7528078 w 18288001"/>
              <a:gd name="connsiteY11151" fmla="*/ 360824 h 9710532"/>
              <a:gd name="connsiteX11152" fmla="*/ 7513573 w 18288001"/>
              <a:gd name="connsiteY11152" fmla="*/ 371081 h 9710532"/>
              <a:gd name="connsiteX11153" fmla="*/ 7478062 w 18288001"/>
              <a:gd name="connsiteY11153" fmla="*/ 370093 h 9710532"/>
              <a:gd name="connsiteX11154" fmla="*/ 7340260 w 18288001"/>
              <a:gd name="connsiteY11154" fmla="*/ 341386 h 9710532"/>
              <a:gd name="connsiteX11155" fmla="*/ 7290737 w 18288001"/>
              <a:gd name="connsiteY11155" fmla="*/ 332902 h 9710532"/>
              <a:gd name="connsiteX11156" fmla="*/ 7267607 w 18288001"/>
              <a:gd name="connsiteY11156" fmla="*/ 334034 h 9710532"/>
              <a:gd name="connsiteX11157" fmla="*/ 7244475 w 18288001"/>
              <a:gd name="connsiteY11157" fmla="*/ 335170 h 9710532"/>
              <a:gd name="connsiteX11158" fmla="*/ 7216457 w 18288001"/>
              <a:gd name="connsiteY11158" fmla="*/ 320174 h 9710532"/>
              <a:gd name="connsiteX11159" fmla="*/ 7191698 w 18288001"/>
              <a:gd name="connsiteY11159" fmla="*/ 315930 h 9710532"/>
              <a:gd name="connsiteX11160" fmla="*/ 5919778 w 18288001"/>
              <a:gd name="connsiteY11160" fmla="*/ 301898 h 9710532"/>
              <a:gd name="connsiteX11161" fmla="*/ 5933785 w 18288001"/>
              <a:gd name="connsiteY11161" fmla="*/ 309395 h 9710532"/>
              <a:gd name="connsiteX11162" fmla="*/ 6004809 w 18288001"/>
              <a:gd name="connsiteY11162" fmla="*/ 311369 h 9710532"/>
              <a:gd name="connsiteX11163" fmla="*/ 5997029 w 18288001"/>
              <a:gd name="connsiteY11163" fmla="*/ 319593 h 9710532"/>
              <a:gd name="connsiteX11164" fmla="*/ 5988680 w 18288001"/>
              <a:gd name="connsiteY11164" fmla="*/ 316252 h 9710532"/>
              <a:gd name="connsiteX11165" fmla="*/ 5976301 w 18288001"/>
              <a:gd name="connsiteY11165" fmla="*/ 314131 h 9710532"/>
              <a:gd name="connsiteX11166" fmla="*/ 5965547 w 18288001"/>
              <a:gd name="connsiteY11166" fmla="*/ 317386 h 9710532"/>
              <a:gd name="connsiteX11167" fmla="*/ 5947793 w 18288001"/>
              <a:gd name="connsiteY11167" fmla="*/ 316892 h 9710532"/>
              <a:gd name="connsiteX11168" fmla="*/ 5915535 w 18288001"/>
              <a:gd name="connsiteY11168" fmla="*/ 326656 h 9710532"/>
              <a:gd name="connsiteX11169" fmla="*/ 9988556 w 18288001"/>
              <a:gd name="connsiteY11169" fmla="*/ 301860 h 9710532"/>
              <a:gd name="connsiteX11170" fmla="*/ 10001751 w 18288001"/>
              <a:gd name="connsiteY11170" fmla="*/ 306668 h 9710532"/>
              <a:gd name="connsiteX11171" fmla="*/ 10021132 w 18288001"/>
              <a:gd name="connsiteY11171" fmla="*/ 312540 h 9710532"/>
              <a:gd name="connsiteX11172" fmla="*/ 10024388 w 18288001"/>
              <a:gd name="connsiteY11172" fmla="*/ 323292 h 9710532"/>
              <a:gd name="connsiteX11173" fmla="*/ 9964116 w 18288001"/>
              <a:gd name="connsiteY11173" fmla="*/ 318062 h 9710532"/>
              <a:gd name="connsiteX11174" fmla="*/ 9953363 w 18288001"/>
              <a:gd name="connsiteY11174" fmla="*/ 321316 h 9710532"/>
              <a:gd name="connsiteX11175" fmla="*/ 9942610 w 18288001"/>
              <a:gd name="connsiteY11175" fmla="*/ 324571 h 9710532"/>
              <a:gd name="connsiteX11176" fmla="*/ 9939356 w 18288001"/>
              <a:gd name="connsiteY11176" fmla="*/ 313820 h 9710532"/>
              <a:gd name="connsiteX11177" fmla="*/ 9966238 w 18288001"/>
              <a:gd name="connsiteY11177" fmla="*/ 305682 h 9710532"/>
              <a:gd name="connsiteX11178" fmla="*/ 9988556 w 18288001"/>
              <a:gd name="connsiteY11178" fmla="*/ 301860 h 9710532"/>
              <a:gd name="connsiteX11179" fmla="*/ 10757119 w 18288001"/>
              <a:gd name="connsiteY11179" fmla="*/ 301013 h 9710532"/>
              <a:gd name="connsiteX11180" fmla="*/ 10760377 w 18288001"/>
              <a:gd name="connsiteY11180" fmla="*/ 311766 h 9710532"/>
              <a:gd name="connsiteX11181" fmla="*/ 10746369 w 18288001"/>
              <a:gd name="connsiteY11181" fmla="*/ 304268 h 9710532"/>
              <a:gd name="connsiteX11182" fmla="*/ 10757119 w 18288001"/>
              <a:gd name="connsiteY11182" fmla="*/ 301013 h 9710532"/>
              <a:gd name="connsiteX11183" fmla="*/ 7128173 w 18288001"/>
              <a:gd name="connsiteY11183" fmla="*/ 299950 h 9710532"/>
              <a:gd name="connsiteX11184" fmla="*/ 7184201 w 18288001"/>
              <a:gd name="connsiteY11184" fmla="*/ 329940 h 9710532"/>
              <a:gd name="connsiteX11185" fmla="*/ 7164818 w 18288001"/>
              <a:gd name="connsiteY11185" fmla="*/ 324069 h 9710532"/>
              <a:gd name="connsiteX11186" fmla="*/ 7131426 w 18288001"/>
              <a:gd name="connsiteY11186" fmla="*/ 310704 h 9710532"/>
              <a:gd name="connsiteX11187" fmla="*/ 7106668 w 18288001"/>
              <a:gd name="connsiteY11187" fmla="*/ 306461 h 9710532"/>
              <a:gd name="connsiteX11188" fmla="*/ 7128173 w 18288001"/>
              <a:gd name="connsiteY11188" fmla="*/ 299950 h 9710532"/>
              <a:gd name="connsiteX11189" fmla="*/ 13785111 w 18288001"/>
              <a:gd name="connsiteY11189" fmla="*/ 299896 h 9710532"/>
              <a:gd name="connsiteX11190" fmla="*/ 13763606 w 18288001"/>
              <a:gd name="connsiteY11190" fmla="*/ 306405 h 9710532"/>
              <a:gd name="connsiteX11191" fmla="*/ 13788365 w 18288001"/>
              <a:gd name="connsiteY11191" fmla="*/ 310648 h 9710532"/>
              <a:gd name="connsiteX11192" fmla="*/ 13797490 w 18288001"/>
              <a:gd name="connsiteY11192" fmla="*/ 302018 h 9710532"/>
              <a:gd name="connsiteX11193" fmla="*/ 13785111 w 18288001"/>
              <a:gd name="connsiteY11193" fmla="*/ 299896 h 9710532"/>
              <a:gd name="connsiteX11194" fmla="*/ 12704754 w 18288001"/>
              <a:gd name="connsiteY11194" fmla="*/ 298294 h 9710532"/>
              <a:gd name="connsiteX11195" fmla="*/ 12706757 w 18288001"/>
              <a:gd name="connsiteY11195" fmla="*/ 299364 h 9710532"/>
              <a:gd name="connsiteX11196" fmla="*/ 12694004 w 18288001"/>
              <a:gd name="connsiteY11196" fmla="*/ 301548 h 9710532"/>
              <a:gd name="connsiteX11197" fmla="*/ 12704754 w 18288001"/>
              <a:gd name="connsiteY11197" fmla="*/ 298294 h 9710532"/>
              <a:gd name="connsiteX11198" fmla="*/ 12317380 w 18288001"/>
              <a:gd name="connsiteY11198" fmla="*/ 298185 h 9710532"/>
              <a:gd name="connsiteX11199" fmla="*/ 12306627 w 18288001"/>
              <a:gd name="connsiteY11199" fmla="*/ 301440 h 9710532"/>
              <a:gd name="connsiteX11200" fmla="*/ 12320634 w 18288001"/>
              <a:gd name="connsiteY11200" fmla="*/ 308939 h 9710532"/>
              <a:gd name="connsiteX11201" fmla="*/ 12317380 w 18288001"/>
              <a:gd name="connsiteY11201" fmla="*/ 298185 h 9710532"/>
              <a:gd name="connsiteX11202" fmla="*/ 3723557 w 18288001"/>
              <a:gd name="connsiteY11202" fmla="*/ 297706 h 9710532"/>
              <a:gd name="connsiteX11203" fmla="*/ 3725185 w 18288001"/>
              <a:gd name="connsiteY11203" fmla="*/ 303082 h 9710532"/>
              <a:gd name="connsiteX11204" fmla="*/ 3723309 w 18288001"/>
              <a:gd name="connsiteY11204" fmla="*/ 306584 h 9710532"/>
              <a:gd name="connsiteX11205" fmla="*/ 3714432 w 18288001"/>
              <a:gd name="connsiteY11205" fmla="*/ 306337 h 9710532"/>
              <a:gd name="connsiteX11206" fmla="*/ 3702053 w 18288001"/>
              <a:gd name="connsiteY11206" fmla="*/ 304217 h 9710532"/>
              <a:gd name="connsiteX11207" fmla="*/ 4157199 w 18288001"/>
              <a:gd name="connsiteY11207" fmla="*/ 295546 h 9710532"/>
              <a:gd name="connsiteX11208" fmla="*/ 4171205 w 18288001"/>
              <a:gd name="connsiteY11208" fmla="*/ 303043 h 9710532"/>
              <a:gd name="connsiteX11209" fmla="*/ 4209972 w 18288001"/>
              <a:gd name="connsiteY11209" fmla="*/ 314783 h 9710532"/>
              <a:gd name="connsiteX11210" fmla="*/ 4156210 w 18288001"/>
              <a:gd name="connsiteY11210" fmla="*/ 331057 h 9710532"/>
              <a:gd name="connsiteX11211" fmla="*/ 4173474 w 18288001"/>
              <a:gd name="connsiteY11211" fmla="*/ 349307 h 9710532"/>
              <a:gd name="connsiteX11212" fmla="*/ 4184225 w 18288001"/>
              <a:gd name="connsiteY11212" fmla="*/ 346052 h 9710532"/>
              <a:gd name="connsiteX11213" fmla="*/ 4156814 w 18288001"/>
              <a:gd name="connsiteY11213" fmla="*/ 357284 h 9710532"/>
              <a:gd name="connsiteX11214" fmla="*/ 4113203 w 18288001"/>
              <a:gd name="connsiteY11214" fmla="*/ 344078 h 9710532"/>
              <a:gd name="connsiteX11215" fmla="*/ 4102450 w 18288001"/>
              <a:gd name="connsiteY11215" fmla="*/ 347333 h 9710532"/>
              <a:gd name="connsiteX11216" fmla="*/ 4091697 w 18288001"/>
              <a:gd name="connsiteY11216" fmla="*/ 350588 h 9710532"/>
              <a:gd name="connsiteX11217" fmla="*/ 4074434 w 18288001"/>
              <a:gd name="connsiteY11217" fmla="*/ 332338 h 9710532"/>
              <a:gd name="connsiteX11218" fmla="*/ 4085187 w 18288001"/>
              <a:gd name="connsiteY11218" fmla="*/ 329083 h 9710532"/>
              <a:gd name="connsiteX11219" fmla="*/ 4106692 w 18288001"/>
              <a:gd name="connsiteY11219" fmla="*/ 322573 h 9710532"/>
              <a:gd name="connsiteX11220" fmla="*/ 4138949 w 18288001"/>
              <a:gd name="connsiteY11220" fmla="*/ 312807 h 9710532"/>
              <a:gd name="connsiteX11221" fmla="*/ 10778625 w 18288001"/>
              <a:gd name="connsiteY11221" fmla="*/ 294503 h 9710532"/>
              <a:gd name="connsiteX11222" fmla="*/ 10792633 w 18288001"/>
              <a:gd name="connsiteY11222" fmla="*/ 302002 h 9710532"/>
              <a:gd name="connsiteX11223" fmla="*/ 10781880 w 18288001"/>
              <a:gd name="connsiteY11223" fmla="*/ 305256 h 9710532"/>
              <a:gd name="connsiteX11224" fmla="*/ 6762300 w 18288001"/>
              <a:gd name="connsiteY11224" fmla="*/ 293334 h 9710532"/>
              <a:gd name="connsiteX11225" fmla="*/ 6797811 w 18288001"/>
              <a:gd name="connsiteY11225" fmla="*/ 294320 h 9710532"/>
              <a:gd name="connsiteX11226" fmla="*/ 6858084 w 18288001"/>
              <a:gd name="connsiteY11226" fmla="*/ 299549 h 9710532"/>
              <a:gd name="connsiteX11227" fmla="*/ 6882845 w 18288001"/>
              <a:gd name="connsiteY11227" fmla="*/ 303793 h 9710532"/>
              <a:gd name="connsiteX11228" fmla="*/ 6896848 w 18288001"/>
              <a:gd name="connsiteY11228" fmla="*/ 311289 h 9710532"/>
              <a:gd name="connsiteX11229" fmla="*/ 6900107 w 18288001"/>
              <a:gd name="connsiteY11229" fmla="*/ 322043 h 9710532"/>
              <a:gd name="connsiteX11230" fmla="*/ 6864594 w 18288001"/>
              <a:gd name="connsiteY11230" fmla="*/ 321054 h 9710532"/>
              <a:gd name="connsiteX11231" fmla="*/ 6815073 w 18288001"/>
              <a:gd name="connsiteY11231" fmla="*/ 312568 h 9710532"/>
              <a:gd name="connsiteX11232" fmla="*/ 6802695 w 18288001"/>
              <a:gd name="connsiteY11232" fmla="*/ 310449 h 9710532"/>
              <a:gd name="connsiteX11233" fmla="*/ 6795691 w 18288001"/>
              <a:gd name="connsiteY11233" fmla="*/ 306699 h 9710532"/>
              <a:gd name="connsiteX11234" fmla="*/ 6776309 w 18288001"/>
              <a:gd name="connsiteY11234" fmla="*/ 300832 h 9710532"/>
              <a:gd name="connsiteX11235" fmla="*/ 6751548 w 18288001"/>
              <a:gd name="connsiteY11235" fmla="*/ 296588 h 9710532"/>
              <a:gd name="connsiteX11236" fmla="*/ 8978856 w 18288001"/>
              <a:gd name="connsiteY11236" fmla="*/ 292702 h 9710532"/>
              <a:gd name="connsiteX11237" fmla="*/ 8983788 w 18288001"/>
              <a:gd name="connsiteY11237" fmla="*/ 297917 h 9710532"/>
              <a:gd name="connsiteX11238" fmla="*/ 8977597 w 18288001"/>
              <a:gd name="connsiteY11238" fmla="*/ 296856 h 9710532"/>
              <a:gd name="connsiteX11239" fmla="*/ 3005820 w 18288001"/>
              <a:gd name="connsiteY11239" fmla="*/ 291970 h 9710532"/>
              <a:gd name="connsiteX11240" fmla="*/ 3055338 w 18288001"/>
              <a:gd name="connsiteY11240" fmla="*/ 300453 h 9710532"/>
              <a:gd name="connsiteX11241" fmla="*/ 3094106 w 18288001"/>
              <a:gd name="connsiteY11241" fmla="*/ 312193 h 9710532"/>
              <a:gd name="connsiteX11242" fmla="*/ 3108113 w 18288001"/>
              <a:gd name="connsiteY11242" fmla="*/ 319690 h 9710532"/>
              <a:gd name="connsiteX11243" fmla="*/ 3122121 w 18288001"/>
              <a:gd name="connsiteY11243" fmla="*/ 327189 h 9710532"/>
              <a:gd name="connsiteX11244" fmla="*/ 3051096 w 18288001"/>
              <a:gd name="connsiteY11244" fmla="*/ 325214 h 9710532"/>
              <a:gd name="connsiteX11245" fmla="*/ 3015585 w 18288001"/>
              <a:gd name="connsiteY11245" fmla="*/ 324227 h 9710532"/>
              <a:gd name="connsiteX11246" fmla="*/ 2980073 w 18288001"/>
              <a:gd name="connsiteY11246" fmla="*/ 323240 h 9710532"/>
              <a:gd name="connsiteX11247" fmla="*/ 2987570 w 18288001"/>
              <a:gd name="connsiteY11247" fmla="*/ 309231 h 9710532"/>
              <a:gd name="connsiteX11248" fmla="*/ 11258530 w 18288001"/>
              <a:gd name="connsiteY11248" fmla="*/ 290075 h 9710532"/>
              <a:gd name="connsiteX11249" fmla="*/ 11272537 w 18288001"/>
              <a:gd name="connsiteY11249" fmla="*/ 297572 h 9710532"/>
              <a:gd name="connsiteX11250" fmla="*/ 11275915 w 18288001"/>
              <a:gd name="connsiteY11250" fmla="*/ 303884 h 9710532"/>
              <a:gd name="connsiteX11251" fmla="*/ 11279542 w 18288001"/>
              <a:gd name="connsiteY11251" fmla="*/ 301320 h 9710532"/>
              <a:gd name="connsiteX11252" fmla="*/ 11270910 w 18288001"/>
              <a:gd name="connsiteY11252" fmla="*/ 292197 h 9710532"/>
              <a:gd name="connsiteX11253" fmla="*/ 11258530 w 18288001"/>
              <a:gd name="connsiteY11253" fmla="*/ 290075 h 9710532"/>
              <a:gd name="connsiteX11254" fmla="*/ 2629195 w 18288001"/>
              <a:gd name="connsiteY11254" fmla="*/ 288608 h 9710532"/>
              <a:gd name="connsiteX11255" fmla="*/ 2632450 w 18288001"/>
              <a:gd name="connsiteY11255" fmla="*/ 299358 h 9710532"/>
              <a:gd name="connsiteX11256" fmla="*/ 2621697 w 18288001"/>
              <a:gd name="connsiteY11256" fmla="*/ 302616 h 9710532"/>
              <a:gd name="connsiteX11257" fmla="*/ 2618442 w 18288001"/>
              <a:gd name="connsiteY11257" fmla="*/ 291863 h 9710532"/>
              <a:gd name="connsiteX11258" fmla="*/ 6648761 w 18288001"/>
              <a:gd name="connsiteY11258" fmla="*/ 286622 h 9710532"/>
              <a:gd name="connsiteX11259" fmla="*/ 6661143 w 18288001"/>
              <a:gd name="connsiteY11259" fmla="*/ 288744 h 9710532"/>
              <a:gd name="connsiteX11260" fmla="*/ 6691276 w 18288001"/>
              <a:gd name="connsiteY11260" fmla="*/ 291358 h 9710532"/>
              <a:gd name="connsiteX11261" fmla="*/ 6716037 w 18288001"/>
              <a:gd name="connsiteY11261" fmla="*/ 295602 h 9710532"/>
              <a:gd name="connsiteX11262" fmla="*/ 6683781 w 18288001"/>
              <a:gd name="connsiteY11262" fmla="*/ 305367 h 9710532"/>
              <a:gd name="connsiteX11263" fmla="*/ 5509762 w 18288001"/>
              <a:gd name="connsiteY11263" fmla="*/ 285169 h 9710532"/>
              <a:gd name="connsiteX11264" fmla="*/ 5534521 w 18288001"/>
              <a:gd name="connsiteY11264" fmla="*/ 289410 h 9710532"/>
              <a:gd name="connsiteX11265" fmla="*/ 5543153 w 18288001"/>
              <a:gd name="connsiteY11265" fmla="*/ 298537 h 9710532"/>
              <a:gd name="connsiteX11266" fmla="*/ 5559280 w 18288001"/>
              <a:gd name="connsiteY11266" fmla="*/ 293654 h 9710532"/>
              <a:gd name="connsiteX11267" fmla="*/ 5575411 w 18288001"/>
              <a:gd name="connsiteY11267" fmla="*/ 288771 h 9710532"/>
              <a:gd name="connsiteX11268" fmla="*/ 5600169 w 18288001"/>
              <a:gd name="connsiteY11268" fmla="*/ 293013 h 9710532"/>
              <a:gd name="connsiteX11269" fmla="*/ 5610921 w 18288001"/>
              <a:gd name="connsiteY11269" fmla="*/ 289756 h 9710532"/>
              <a:gd name="connsiteX11270" fmla="*/ 5635681 w 18288001"/>
              <a:gd name="connsiteY11270" fmla="*/ 293999 h 9710532"/>
              <a:gd name="connsiteX11271" fmla="*/ 5671193 w 18288001"/>
              <a:gd name="connsiteY11271" fmla="*/ 294987 h 9710532"/>
              <a:gd name="connsiteX11272" fmla="*/ 5695953 w 18288001"/>
              <a:gd name="connsiteY11272" fmla="*/ 299229 h 9710532"/>
              <a:gd name="connsiteX11273" fmla="*/ 5708333 w 18288001"/>
              <a:gd name="connsiteY11273" fmla="*/ 301351 h 9710532"/>
              <a:gd name="connsiteX11274" fmla="*/ 5731466 w 18288001"/>
              <a:gd name="connsiteY11274" fmla="*/ 300217 h 9710532"/>
              <a:gd name="connsiteX11275" fmla="*/ 5756226 w 18288001"/>
              <a:gd name="connsiteY11275" fmla="*/ 304459 h 9710532"/>
              <a:gd name="connsiteX11276" fmla="*/ 5745472 w 18288001"/>
              <a:gd name="connsiteY11276" fmla="*/ 307714 h 9710532"/>
              <a:gd name="connsiteX11277" fmla="*/ 5716470 w 18288001"/>
              <a:gd name="connsiteY11277" fmla="*/ 328230 h 9710532"/>
              <a:gd name="connsiteX11278" fmla="*/ 5705718 w 18288001"/>
              <a:gd name="connsiteY11278" fmla="*/ 331485 h 9710532"/>
              <a:gd name="connsiteX11279" fmla="*/ 5645447 w 18288001"/>
              <a:gd name="connsiteY11279" fmla="*/ 326258 h 9710532"/>
              <a:gd name="connsiteX11280" fmla="*/ 5647568 w 18288001"/>
              <a:gd name="connsiteY11280" fmla="*/ 313877 h 9710532"/>
              <a:gd name="connsiteX11281" fmla="*/ 5628183 w 18288001"/>
              <a:gd name="connsiteY11281" fmla="*/ 308007 h 9710532"/>
              <a:gd name="connsiteX11282" fmla="*/ 5621179 w 18288001"/>
              <a:gd name="connsiteY11282" fmla="*/ 304259 h 9710532"/>
              <a:gd name="connsiteX11283" fmla="*/ 5592672 w 18288001"/>
              <a:gd name="connsiteY11283" fmla="*/ 307020 h 9710532"/>
              <a:gd name="connsiteX11284" fmla="*/ 5510897 w 18288001"/>
              <a:gd name="connsiteY11284" fmla="*/ 308302 h 9710532"/>
              <a:gd name="connsiteX11285" fmla="*/ 5482881 w 18288001"/>
              <a:gd name="connsiteY11285" fmla="*/ 293307 h 9710532"/>
              <a:gd name="connsiteX11286" fmla="*/ 5493635 w 18288001"/>
              <a:gd name="connsiteY11286" fmla="*/ 290052 h 9710532"/>
              <a:gd name="connsiteX11287" fmla="*/ 5509762 w 18288001"/>
              <a:gd name="connsiteY11287" fmla="*/ 285169 h 9710532"/>
              <a:gd name="connsiteX11288" fmla="*/ 11346743 w 18288001"/>
              <a:gd name="connsiteY11288" fmla="*/ 280977 h 9710532"/>
              <a:gd name="connsiteX11289" fmla="*/ 11340306 w 18288001"/>
              <a:gd name="connsiteY11289" fmla="*/ 288794 h 9710532"/>
              <a:gd name="connsiteX11290" fmla="*/ 11343560 w 18288001"/>
              <a:gd name="connsiteY11290" fmla="*/ 299546 h 9710532"/>
              <a:gd name="connsiteX11291" fmla="*/ 11351059 w 18288001"/>
              <a:gd name="connsiteY11291" fmla="*/ 285539 h 9710532"/>
              <a:gd name="connsiteX11292" fmla="*/ 11346743 w 18288001"/>
              <a:gd name="connsiteY11292" fmla="*/ 280977 h 9710532"/>
              <a:gd name="connsiteX11293" fmla="*/ 6570733 w 18288001"/>
              <a:gd name="connsiteY11293" fmla="*/ 280901 h 9710532"/>
              <a:gd name="connsiteX11294" fmla="*/ 6584739 w 18288001"/>
              <a:gd name="connsiteY11294" fmla="*/ 288396 h 9710532"/>
              <a:gd name="connsiteX11295" fmla="*/ 6587994 w 18288001"/>
              <a:gd name="connsiteY11295" fmla="*/ 299149 h 9710532"/>
              <a:gd name="connsiteX11296" fmla="*/ 6563236 w 18288001"/>
              <a:gd name="connsiteY11296" fmla="*/ 294908 h 9710532"/>
              <a:gd name="connsiteX11297" fmla="*/ 6549228 w 18288001"/>
              <a:gd name="connsiteY11297" fmla="*/ 287411 h 9710532"/>
              <a:gd name="connsiteX11298" fmla="*/ 6570733 w 18288001"/>
              <a:gd name="connsiteY11298" fmla="*/ 280901 h 9710532"/>
              <a:gd name="connsiteX11299" fmla="*/ 8966527 w 18288001"/>
              <a:gd name="connsiteY11299" fmla="*/ 279668 h 9710532"/>
              <a:gd name="connsiteX11300" fmla="*/ 8980533 w 18288001"/>
              <a:gd name="connsiteY11300" fmla="*/ 287164 h 9710532"/>
              <a:gd name="connsiteX11301" fmla="*/ 8978856 w 18288001"/>
              <a:gd name="connsiteY11301" fmla="*/ 292702 h 9710532"/>
              <a:gd name="connsiteX11302" fmla="*/ 10445010 w 18288001"/>
              <a:gd name="connsiteY11302" fmla="*/ 278121 h 9710532"/>
              <a:gd name="connsiteX11303" fmla="*/ 10448265 w 18288001"/>
              <a:gd name="connsiteY11303" fmla="*/ 288874 h 9710532"/>
              <a:gd name="connsiteX11304" fmla="*/ 10437511 w 18288001"/>
              <a:gd name="connsiteY11304" fmla="*/ 292129 h 9710532"/>
              <a:gd name="connsiteX11305" fmla="*/ 10423507 w 18288001"/>
              <a:gd name="connsiteY11305" fmla="*/ 284630 h 9710532"/>
              <a:gd name="connsiteX11306" fmla="*/ 9616986 w 18288001"/>
              <a:gd name="connsiteY11306" fmla="*/ 276427 h 9710532"/>
              <a:gd name="connsiteX11307" fmla="*/ 9634743 w 18288001"/>
              <a:gd name="connsiteY11307" fmla="*/ 276921 h 9710532"/>
              <a:gd name="connsiteX11308" fmla="*/ 9627246 w 18288001"/>
              <a:gd name="connsiteY11308" fmla="*/ 290927 h 9710532"/>
              <a:gd name="connsiteX11309" fmla="*/ 9613239 w 18288001"/>
              <a:gd name="connsiteY11309" fmla="*/ 283430 h 9710532"/>
              <a:gd name="connsiteX11310" fmla="*/ 9616986 w 18288001"/>
              <a:gd name="connsiteY11310" fmla="*/ 276427 h 9710532"/>
              <a:gd name="connsiteX11311" fmla="*/ 9762784 w 18288001"/>
              <a:gd name="connsiteY11311" fmla="*/ 273371 h 9710532"/>
              <a:gd name="connsiteX11312" fmla="*/ 9787544 w 18288001"/>
              <a:gd name="connsiteY11312" fmla="*/ 277613 h 9710532"/>
              <a:gd name="connsiteX11313" fmla="*/ 9815558 w 18288001"/>
              <a:gd name="connsiteY11313" fmla="*/ 292609 h 9710532"/>
              <a:gd name="connsiteX11314" fmla="*/ 9804807 w 18288001"/>
              <a:gd name="connsiteY11314" fmla="*/ 295863 h 9710532"/>
              <a:gd name="connsiteX11315" fmla="*/ 9780046 w 18288001"/>
              <a:gd name="connsiteY11315" fmla="*/ 291622 h 9710532"/>
              <a:gd name="connsiteX11316" fmla="*/ 9744533 w 18288001"/>
              <a:gd name="connsiteY11316" fmla="*/ 290634 h 9710532"/>
              <a:gd name="connsiteX11317" fmla="*/ 9723029 w 18288001"/>
              <a:gd name="connsiteY11317" fmla="*/ 297144 h 9710532"/>
              <a:gd name="connsiteX11318" fmla="*/ 9701525 w 18288001"/>
              <a:gd name="connsiteY11318" fmla="*/ 303653 h 9710532"/>
              <a:gd name="connsiteX11319" fmla="*/ 13215538 w 18288001"/>
              <a:gd name="connsiteY11319" fmla="*/ 269847 h 9710532"/>
              <a:gd name="connsiteX11320" fmla="*/ 13273935 w 18288001"/>
              <a:gd name="connsiteY11320" fmla="*/ 278578 h 9710532"/>
              <a:gd name="connsiteX11321" fmla="*/ 13290063 w 18288001"/>
              <a:gd name="connsiteY11321" fmla="*/ 273695 h 9710532"/>
              <a:gd name="connsiteX11322" fmla="*/ 13309449 w 18288001"/>
              <a:gd name="connsiteY11322" fmla="*/ 279564 h 9710532"/>
              <a:gd name="connsiteX11323" fmla="*/ 13323457 w 18288001"/>
              <a:gd name="connsiteY11323" fmla="*/ 287062 h 9710532"/>
              <a:gd name="connsiteX11324" fmla="*/ 13334207 w 18288001"/>
              <a:gd name="connsiteY11324" fmla="*/ 283808 h 9710532"/>
              <a:gd name="connsiteX11325" fmla="*/ 13375095 w 18288001"/>
              <a:gd name="connsiteY11325" fmla="*/ 283167 h 9710532"/>
              <a:gd name="connsiteX11326" fmla="*/ 13412729 w 18288001"/>
              <a:gd name="connsiteY11326" fmla="*/ 271773 h 9710532"/>
              <a:gd name="connsiteX11327" fmla="*/ 13476254 w 18288001"/>
              <a:gd name="connsiteY11327" fmla="*/ 287755 h 9710532"/>
              <a:gd name="connsiteX11328" fmla="*/ 13517143 w 18288001"/>
              <a:gd name="connsiteY11328" fmla="*/ 287116 h 9710532"/>
              <a:gd name="connsiteX11329" fmla="*/ 13579537 w 18288001"/>
              <a:gd name="connsiteY11329" fmla="*/ 279964 h 9710532"/>
              <a:gd name="connsiteX11330" fmla="*/ 13895888 w 18288001"/>
              <a:gd name="connsiteY11330" fmla="*/ 278097 h 9710532"/>
              <a:gd name="connsiteX11331" fmla="*/ 13945407 w 18288001"/>
              <a:gd name="connsiteY11331" fmla="*/ 286582 h 9710532"/>
              <a:gd name="connsiteX11332" fmla="*/ 13991672 w 18288001"/>
              <a:gd name="connsiteY11332" fmla="*/ 284313 h 9710532"/>
              <a:gd name="connsiteX11333" fmla="*/ 14000305 w 18288001"/>
              <a:gd name="connsiteY11333" fmla="*/ 293439 h 9710532"/>
              <a:gd name="connsiteX11334" fmla="*/ 14016433 w 18288001"/>
              <a:gd name="connsiteY11334" fmla="*/ 288556 h 9710532"/>
              <a:gd name="connsiteX11335" fmla="*/ 14210121 w 18288001"/>
              <a:gd name="connsiteY11335" fmla="*/ 288610 h 9710532"/>
              <a:gd name="connsiteX11336" fmla="*/ 14417816 w 18288001"/>
              <a:gd name="connsiteY11336" fmla="*/ 296161 h 9710532"/>
              <a:gd name="connsiteX11337" fmla="*/ 14438829 w 18288001"/>
              <a:gd name="connsiteY11337" fmla="*/ 307405 h 9710532"/>
              <a:gd name="connsiteX11338" fmla="*/ 14467335 w 18288001"/>
              <a:gd name="connsiteY11338" fmla="*/ 304645 h 9710532"/>
              <a:gd name="connsiteX11339" fmla="*/ 14623391 w 18288001"/>
              <a:gd name="connsiteY11339" fmla="*/ 316092 h 9710532"/>
              <a:gd name="connsiteX11340" fmla="*/ 14646522 w 18288001"/>
              <a:gd name="connsiteY11340" fmla="*/ 314958 h 9710532"/>
              <a:gd name="connsiteX11341" fmla="*/ 14657277 w 18288001"/>
              <a:gd name="connsiteY11341" fmla="*/ 311703 h 9710532"/>
              <a:gd name="connsiteX11342" fmla="*/ 14669657 w 18288001"/>
              <a:gd name="connsiteY11342" fmla="*/ 313823 h 9710532"/>
              <a:gd name="connsiteX11343" fmla="*/ 14760061 w 18288001"/>
              <a:gd name="connsiteY11343" fmla="*/ 321668 h 9710532"/>
              <a:gd name="connsiteX11344" fmla="*/ 14898362 w 18288001"/>
              <a:gd name="connsiteY11344" fmla="*/ 332621 h 9710532"/>
              <a:gd name="connsiteX11345" fmla="*/ 15006525 w 18288001"/>
              <a:gd name="connsiteY11345" fmla="*/ 340959 h 9710532"/>
              <a:gd name="connsiteX11346" fmla="*/ 15066799 w 18288001"/>
              <a:gd name="connsiteY11346" fmla="*/ 346188 h 9710532"/>
              <a:gd name="connsiteX11347" fmla="*/ 15079177 w 18288001"/>
              <a:gd name="connsiteY11347" fmla="*/ 348309 h 9710532"/>
              <a:gd name="connsiteX11348" fmla="*/ 15113062 w 18288001"/>
              <a:gd name="connsiteY11348" fmla="*/ 343920 h 9710532"/>
              <a:gd name="connsiteX11349" fmla="*/ 15162581 w 18288001"/>
              <a:gd name="connsiteY11349" fmla="*/ 352404 h 9710532"/>
              <a:gd name="connsiteX11350" fmla="*/ 15176589 w 18288001"/>
              <a:gd name="connsiteY11350" fmla="*/ 359902 h 9710532"/>
              <a:gd name="connsiteX11351" fmla="*/ 15181967 w 18288001"/>
              <a:gd name="connsiteY11351" fmla="*/ 358274 h 9710532"/>
              <a:gd name="connsiteX11352" fmla="*/ 15201347 w 18288001"/>
              <a:gd name="connsiteY11352" fmla="*/ 364145 h 9710532"/>
              <a:gd name="connsiteX11353" fmla="*/ 15272372 w 18288001"/>
              <a:gd name="connsiteY11353" fmla="*/ 366118 h 9710532"/>
              <a:gd name="connsiteX11354" fmla="*/ 15385418 w 18288001"/>
              <a:gd name="connsiteY11354" fmla="*/ 390584 h 9710532"/>
              <a:gd name="connsiteX11355" fmla="*/ 15486083 w 18288001"/>
              <a:gd name="connsiteY11355" fmla="*/ 412930 h 9710532"/>
              <a:gd name="connsiteX11356" fmla="*/ 15544730 w 18288001"/>
              <a:gd name="connsiteY11356" fmla="*/ 412782 h 9710532"/>
              <a:gd name="connsiteX11357" fmla="*/ 15547984 w 18288001"/>
              <a:gd name="connsiteY11357" fmla="*/ 423536 h 9710532"/>
              <a:gd name="connsiteX11358" fmla="*/ 15561991 w 18288001"/>
              <a:gd name="connsiteY11358" fmla="*/ 431033 h 9710532"/>
              <a:gd name="connsiteX11359" fmla="*/ 15611512 w 18288001"/>
              <a:gd name="connsiteY11359" fmla="*/ 439516 h 9710532"/>
              <a:gd name="connsiteX11360" fmla="*/ 15565247 w 18288001"/>
              <a:gd name="connsiteY11360" fmla="*/ 441784 h 9710532"/>
              <a:gd name="connsiteX11361" fmla="*/ 15483468 w 18288001"/>
              <a:gd name="connsiteY11361" fmla="*/ 443067 h 9710532"/>
              <a:gd name="connsiteX11362" fmla="*/ 15429711 w 18288001"/>
              <a:gd name="connsiteY11362" fmla="*/ 459341 h 9710532"/>
              <a:gd name="connsiteX11363" fmla="*/ 15418957 w 18288001"/>
              <a:gd name="connsiteY11363" fmla="*/ 462596 h 9710532"/>
              <a:gd name="connsiteX11364" fmla="*/ 15397453 w 18288001"/>
              <a:gd name="connsiteY11364" fmla="*/ 469106 h 9710532"/>
              <a:gd name="connsiteX11365" fmla="*/ 15375461 w 18288001"/>
              <a:gd name="connsiteY11365" fmla="*/ 473639 h 9710532"/>
              <a:gd name="connsiteX11366" fmla="*/ 15373195 w 18288001"/>
              <a:gd name="connsiteY11366" fmla="*/ 477871 h 9710532"/>
              <a:gd name="connsiteX11367" fmla="*/ 15372123 w 18288001"/>
              <a:gd name="connsiteY11367" fmla="*/ 474327 h 9710532"/>
              <a:gd name="connsiteX11368" fmla="*/ 15275920 w 18288001"/>
              <a:gd name="connsiteY11368" fmla="*/ 494159 h 9710532"/>
              <a:gd name="connsiteX11369" fmla="*/ 15309803 w 18288001"/>
              <a:gd name="connsiteY11369" fmla="*/ 489771 h 9710532"/>
              <a:gd name="connsiteX11370" fmla="*/ 15371705 w 18288001"/>
              <a:gd name="connsiteY11370" fmla="*/ 500375 h 9710532"/>
              <a:gd name="connsiteX11371" fmla="*/ 15398092 w 18288001"/>
              <a:gd name="connsiteY11371" fmla="*/ 509995 h 9710532"/>
              <a:gd name="connsiteX11372" fmla="*/ 15424480 w 18288001"/>
              <a:gd name="connsiteY11372" fmla="*/ 519614 h 9710532"/>
              <a:gd name="connsiteX11373" fmla="*/ 15454616 w 18288001"/>
              <a:gd name="connsiteY11373" fmla="*/ 522228 h 9710532"/>
              <a:gd name="connsiteX11374" fmla="*/ 15473999 w 18288001"/>
              <a:gd name="connsiteY11374" fmla="*/ 528097 h 9710532"/>
              <a:gd name="connsiteX11375" fmla="*/ 15512764 w 18288001"/>
              <a:gd name="connsiteY11375" fmla="*/ 539836 h 9710532"/>
              <a:gd name="connsiteX11376" fmla="*/ 15539153 w 18288001"/>
              <a:gd name="connsiteY11376" fmla="*/ 549454 h 9710532"/>
              <a:gd name="connsiteX11377" fmla="*/ 15544527 w 18288001"/>
              <a:gd name="connsiteY11377" fmla="*/ 547827 h 9710532"/>
              <a:gd name="connsiteX11378" fmla="*/ 15548892 w 18288001"/>
              <a:gd name="connsiteY11378" fmla="*/ 550164 h 9710532"/>
              <a:gd name="connsiteX11379" fmla="*/ 15570254 w 18288001"/>
              <a:gd name="connsiteY11379" fmla="*/ 547405 h 9710532"/>
              <a:gd name="connsiteX11380" fmla="*/ 15595013 w 18288001"/>
              <a:gd name="connsiteY11380" fmla="*/ 551660 h 9710532"/>
              <a:gd name="connsiteX11381" fmla="*/ 15613269 w 18288001"/>
              <a:gd name="connsiteY11381" fmla="*/ 534404 h 9710532"/>
              <a:gd name="connsiteX11382" fmla="*/ 15648781 w 18288001"/>
              <a:gd name="connsiteY11382" fmla="*/ 535408 h 9710532"/>
              <a:gd name="connsiteX11383" fmla="*/ 15701546 w 18288001"/>
              <a:gd name="connsiteY11383" fmla="*/ 554668 h 9710532"/>
              <a:gd name="connsiteX11384" fmla="*/ 15712301 w 18288001"/>
              <a:gd name="connsiteY11384" fmla="*/ 551417 h 9710532"/>
              <a:gd name="connsiteX11385" fmla="*/ 15744564 w 18288001"/>
              <a:gd name="connsiteY11385" fmla="*/ 541666 h 9710532"/>
              <a:gd name="connsiteX11386" fmla="*/ 15755315 w 18288001"/>
              <a:gd name="connsiteY11386" fmla="*/ 538416 h 9710532"/>
              <a:gd name="connsiteX11387" fmla="*/ 15776822 w 18288001"/>
              <a:gd name="connsiteY11387" fmla="*/ 531916 h 9710532"/>
              <a:gd name="connsiteX11388" fmla="*/ 15816085 w 18288001"/>
              <a:gd name="connsiteY11388" fmla="*/ 525915 h 9710532"/>
              <a:gd name="connsiteX11389" fmla="*/ 15844595 w 18288001"/>
              <a:gd name="connsiteY11389" fmla="*/ 523167 h 9710532"/>
              <a:gd name="connsiteX11390" fmla="*/ 15861850 w 18288001"/>
              <a:gd name="connsiteY11390" fmla="*/ 541423 h 9710532"/>
              <a:gd name="connsiteX11391" fmla="*/ 15908112 w 18288001"/>
              <a:gd name="connsiteY11391" fmla="*/ 539175 h 9710532"/>
              <a:gd name="connsiteX11392" fmla="*/ 15929621 w 18288001"/>
              <a:gd name="connsiteY11392" fmla="*/ 532675 h 9710532"/>
              <a:gd name="connsiteX11393" fmla="*/ 15939876 w 18288001"/>
              <a:gd name="connsiteY11393" fmla="*/ 547180 h 9710532"/>
              <a:gd name="connsiteX11394" fmla="*/ 15957629 w 18288001"/>
              <a:gd name="connsiteY11394" fmla="*/ 547682 h 9710532"/>
              <a:gd name="connsiteX11395" fmla="*/ 15943626 w 18288001"/>
              <a:gd name="connsiteY11395" fmla="*/ 540178 h 9710532"/>
              <a:gd name="connsiteX11396" fmla="*/ 15940376 w 18288001"/>
              <a:gd name="connsiteY11396" fmla="*/ 529424 h 9710532"/>
              <a:gd name="connsiteX11397" fmla="*/ 15997394 w 18288001"/>
              <a:gd name="connsiteY11397" fmla="*/ 523926 h 9710532"/>
              <a:gd name="connsiteX11398" fmla="*/ 16013526 w 18288001"/>
              <a:gd name="connsiteY11398" fmla="*/ 519052 h 9710532"/>
              <a:gd name="connsiteX11399" fmla="*/ 16032906 w 18288001"/>
              <a:gd name="connsiteY11399" fmla="*/ 524930 h 9710532"/>
              <a:gd name="connsiteX11400" fmla="*/ 16039909 w 18288001"/>
              <a:gd name="connsiteY11400" fmla="*/ 528681 h 9710532"/>
              <a:gd name="connsiteX11401" fmla="*/ 16057666 w 18288001"/>
              <a:gd name="connsiteY11401" fmla="*/ 529183 h 9710532"/>
              <a:gd name="connsiteX11402" fmla="*/ 16082422 w 18288001"/>
              <a:gd name="connsiteY11402" fmla="*/ 533435 h 9710532"/>
              <a:gd name="connsiteX11403" fmla="*/ 16117934 w 18288001"/>
              <a:gd name="connsiteY11403" fmla="*/ 534439 h 9710532"/>
              <a:gd name="connsiteX11404" fmla="*/ 16167447 w 18288001"/>
              <a:gd name="connsiteY11404" fmla="*/ 542945 h 9710532"/>
              <a:gd name="connsiteX11405" fmla="*/ 16156693 w 18288001"/>
              <a:gd name="connsiteY11405" fmla="*/ 546195 h 9710532"/>
              <a:gd name="connsiteX11406" fmla="*/ 16165324 w 18288001"/>
              <a:gd name="connsiteY11406" fmla="*/ 555323 h 9710532"/>
              <a:gd name="connsiteX11407" fmla="*/ 16167447 w 18288001"/>
              <a:gd name="connsiteY11407" fmla="*/ 542945 h 9710532"/>
              <a:gd name="connsiteX11408" fmla="*/ 16179829 w 18288001"/>
              <a:gd name="connsiteY11408" fmla="*/ 545071 h 9710532"/>
              <a:gd name="connsiteX11409" fmla="*/ 16199712 w 18288001"/>
              <a:gd name="connsiteY11409" fmla="*/ 533192 h 9710532"/>
              <a:gd name="connsiteX11410" fmla="*/ 16231971 w 18288001"/>
              <a:gd name="connsiteY11410" fmla="*/ 523441 h 9710532"/>
              <a:gd name="connsiteX11411" fmla="*/ 16249225 w 18288001"/>
              <a:gd name="connsiteY11411" fmla="*/ 541699 h 9710532"/>
              <a:gd name="connsiteX11412" fmla="*/ 16236848 w 18288001"/>
              <a:gd name="connsiteY11412" fmla="*/ 539572 h 9710532"/>
              <a:gd name="connsiteX11413" fmla="*/ 16238474 w 18288001"/>
              <a:gd name="connsiteY11413" fmla="*/ 544949 h 9710532"/>
              <a:gd name="connsiteX11414" fmla="*/ 16266980 w 18288001"/>
              <a:gd name="connsiteY11414" fmla="*/ 542201 h 9710532"/>
              <a:gd name="connsiteX11415" fmla="*/ 16267483 w 18288001"/>
              <a:gd name="connsiteY11415" fmla="*/ 524446 h 9710532"/>
              <a:gd name="connsiteX11416" fmla="*/ 16338506 w 18288001"/>
              <a:gd name="connsiteY11416" fmla="*/ 526449 h 9710532"/>
              <a:gd name="connsiteX11417" fmla="*/ 16374016 w 18288001"/>
              <a:gd name="connsiteY11417" fmla="*/ 527453 h 9710532"/>
              <a:gd name="connsiteX11418" fmla="*/ 16409529 w 18288001"/>
              <a:gd name="connsiteY11418" fmla="*/ 528456 h 9710532"/>
              <a:gd name="connsiteX11419" fmla="*/ 16432661 w 18288001"/>
              <a:gd name="connsiteY11419" fmla="*/ 527333 h 9710532"/>
              <a:gd name="connsiteX11420" fmla="*/ 16446666 w 18288001"/>
              <a:gd name="connsiteY11420" fmla="*/ 534835 h 9710532"/>
              <a:gd name="connsiteX11421" fmla="*/ 16468174 w 18288001"/>
              <a:gd name="connsiteY11421" fmla="*/ 528334 h 9710532"/>
              <a:gd name="connsiteX11422" fmla="*/ 16491308 w 18288001"/>
              <a:gd name="connsiteY11422" fmla="*/ 527211 h 9710532"/>
              <a:gd name="connsiteX11423" fmla="*/ 16539196 w 18288001"/>
              <a:gd name="connsiteY11423" fmla="*/ 530342 h 9710532"/>
              <a:gd name="connsiteX11424" fmla="*/ 16590839 w 18288001"/>
              <a:gd name="connsiteY11424" fmla="*/ 526467 h 9710532"/>
              <a:gd name="connsiteX11425" fmla="*/ 16610719 w 18288001"/>
              <a:gd name="connsiteY11425" fmla="*/ 514592 h 9710532"/>
              <a:gd name="connsiteX11426" fmla="*/ 16628477 w 18288001"/>
              <a:gd name="connsiteY11426" fmla="*/ 515093 h 9710532"/>
              <a:gd name="connsiteX11427" fmla="*/ 16662365 w 18288001"/>
              <a:gd name="connsiteY11427" fmla="*/ 510715 h 9710532"/>
              <a:gd name="connsiteX11428" fmla="*/ 16669365 w 18288001"/>
              <a:gd name="connsiteY11428" fmla="*/ 514469 h 9710532"/>
              <a:gd name="connsiteX11429" fmla="*/ 16681743 w 18288001"/>
              <a:gd name="connsiteY11429" fmla="*/ 516597 h 9710532"/>
              <a:gd name="connsiteX11430" fmla="*/ 16692498 w 18288001"/>
              <a:gd name="connsiteY11430" fmla="*/ 513344 h 9710532"/>
              <a:gd name="connsiteX11431" fmla="*/ 16703252 w 18288001"/>
              <a:gd name="connsiteY11431" fmla="*/ 510096 h 9710532"/>
              <a:gd name="connsiteX11432" fmla="*/ 16715628 w 18288001"/>
              <a:gd name="connsiteY11432" fmla="*/ 512222 h 9710532"/>
              <a:gd name="connsiteX11433" fmla="*/ 16722631 w 18288001"/>
              <a:gd name="connsiteY11433" fmla="*/ 515972 h 9710532"/>
              <a:gd name="connsiteX11434" fmla="*/ 16761897 w 18288001"/>
              <a:gd name="connsiteY11434" fmla="*/ 509974 h 9710532"/>
              <a:gd name="connsiteX11435" fmla="*/ 16804411 w 18288001"/>
              <a:gd name="connsiteY11435" fmla="*/ 514727 h 9710532"/>
              <a:gd name="connsiteX11436" fmla="*/ 16815163 w 18288001"/>
              <a:gd name="connsiteY11436" fmla="*/ 511478 h 9710532"/>
              <a:gd name="connsiteX11437" fmla="*/ 16850675 w 18288001"/>
              <a:gd name="connsiteY11437" fmla="*/ 512479 h 9710532"/>
              <a:gd name="connsiteX11438" fmla="*/ 16896939 w 18288001"/>
              <a:gd name="connsiteY11438" fmla="*/ 510233 h 9710532"/>
              <a:gd name="connsiteX11439" fmla="*/ 16989471 w 18288001"/>
              <a:gd name="connsiteY11439" fmla="*/ 505738 h 9710532"/>
              <a:gd name="connsiteX11440" fmla="*/ 17014229 w 18288001"/>
              <a:gd name="connsiteY11440" fmla="*/ 509990 h 9710532"/>
              <a:gd name="connsiteX11441" fmla="*/ 17042739 w 18288001"/>
              <a:gd name="connsiteY11441" fmla="*/ 507241 h 9710532"/>
              <a:gd name="connsiteX11442" fmla="*/ 17083627 w 18288001"/>
              <a:gd name="connsiteY11442" fmla="*/ 506618 h 9710532"/>
              <a:gd name="connsiteX11443" fmla="*/ 17135271 w 18288001"/>
              <a:gd name="connsiteY11443" fmla="*/ 502746 h 9710532"/>
              <a:gd name="connsiteX11444" fmla="*/ 17167029 w 18288001"/>
              <a:gd name="connsiteY11444" fmla="*/ 510752 h 9710532"/>
              <a:gd name="connsiteX11445" fmla="*/ 17191787 w 18288001"/>
              <a:gd name="connsiteY11445" fmla="*/ 515004 h 9710532"/>
              <a:gd name="connsiteX11446" fmla="*/ 17193411 w 18288001"/>
              <a:gd name="connsiteY11446" fmla="*/ 520381 h 9710532"/>
              <a:gd name="connsiteX11447" fmla="*/ 17216543 w 18288001"/>
              <a:gd name="connsiteY11447" fmla="*/ 519257 h 9710532"/>
              <a:gd name="connsiteX11448" fmla="*/ 17241303 w 18288001"/>
              <a:gd name="connsiteY11448" fmla="*/ 523509 h 9710532"/>
              <a:gd name="connsiteX11449" fmla="*/ 17255305 w 18288001"/>
              <a:gd name="connsiteY11449" fmla="*/ 531012 h 9710532"/>
              <a:gd name="connsiteX11450" fmla="*/ 17269307 w 18288001"/>
              <a:gd name="connsiteY11450" fmla="*/ 538518 h 9710532"/>
              <a:gd name="connsiteX11451" fmla="*/ 17280065 w 18288001"/>
              <a:gd name="connsiteY11451" fmla="*/ 535267 h 9710532"/>
              <a:gd name="connsiteX11452" fmla="*/ 17290819 w 18288001"/>
              <a:gd name="connsiteY11452" fmla="*/ 532017 h 9710532"/>
              <a:gd name="connsiteX11453" fmla="*/ 17326329 w 18288001"/>
              <a:gd name="connsiteY11453" fmla="*/ 533018 h 9710532"/>
              <a:gd name="connsiteX11454" fmla="*/ 17351087 w 18288001"/>
              <a:gd name="connsiteY11454" fmla="*/ 537270 h 9710532"/>
              <a:gd name="connsiteX11455" fmla="*/ 17374219 w 18288001"/>
              <a:gd name="connsiteY11455" fmla="*/ 536147 h 9710532"/>
              <a:gd name="connsiteX11456" fmla="*/ 17397351 w 18288001"/>
              <a:gd name="connsiteY11456" fmla="*/ 535024 h 9710532"/>
              <a:gd name="connsiteX11457" fmla="*/ 17446867 w 18288001"/>
              <a:gd name="connsiteY11457" fmla="*/ 543530 h 9710532"/>
              <a:gd name="connsiteX11458" fmla="*/ 17473251 w 18288001"/>
              <a:gd name="connsiteY11458" fmla="*/ 553160 h 9710532"/>
              <a:gd name="connsiteX11459" fmla="*/ 17485629 w 18288001"/>
              <a:gd name="connsiteY11459" fmla="*/ 555286 h 9710532"/>
              <a:gd name="connsiteX11460" fmla="*/ 17510387 w 18288001"/>
              <a:gd name="connsiteY11460" fmla="*/ 559541 h 9710532"/>
              <a:gd name="connsiteX11461" fmla="*/ 17581411 w 18288001"/>
              <a:gd name="connsiteY11461" fmla="*/ 561546 h 9710532"/>
              <a:gd name="connsiteX11462" fmla="*/ 17602921 w 18288001"/>
              <a:gd name="connsiteY11462" fmla="*/ 555044 h 9710532"/>
              <a:gd name="connsiteX11463" fmla="*/ 17609919 w 18288001"/>
              <a:gd name="connsiteY11463" fmla="*/ 558796 h 9710532"/>
              <a:gd name="connsiteX11464" fmla="*/ 17627677 w 18288001"/>
              <a:gd name="connsiteY11464" fmla="*/ 559297 h 9710532"/>
              <a:gd name="connsiteX11465" fmla="*/ 17652433 w 18288001"/>
              <a:gd name="connsiteY11465" fmla="*/ 563549 h 9710532"/>
              <a:gd name="connsiteX11466" fmla="*/ 17670191 w 18288001"/>
              <a:gd name="connsiteY11466" fmla="*/ 564052 h 9710532"/>
              <a:gd name="connsiteX11467" fmla="*/ 17687947 w 18288001"/>
              <a:gd name="connsiteY11467" fmla="*/ 564553 h 9710532"/>
              <a:gd name="connsiteX11468" fmla="*/ 17698699 w 18288001"/>
              <a:gd name="connsiteY11468" fmla="*/ 561303 h 9710532"/>
              <a:gd name="connsiteX11469" fmla="*/ 17708953 w 18288001"/>
              <a:gd name="connsiteY11469" fmla="*/ 575807 h 9710532"/>
              <a:gd name="connsiteX11470" fmla="*/ 17737461 w 18288001"/>
              <a:gd name="connsiteY11470" fmla="*/ 573061 h 9710532"/>
              <a:gd name="connsiteX11471" fmla="*/ 17748217 w 18288001"/>
              <a:gd name="connsiteY11471" fmla="*/ 569808 h 9710532"/>
              <a:gd name="connsiteX11472" fmla="*/ 17740711 w 18288001"/>
              <a:gd name="connsiteY11472" fmla="*/ 583813 h 9710532"/>
              <a:gd name="connsiteX11473" fmla="*/ 17817111 w 18288001"/>
              <a:gd name="connsiteY11473" fmla="*/ 584193 h 9710532"/>
              <a:gd name="connsiteX11474" fmla="*/ 17868755 w 18288001"/>
              <a:gd name="connsiteY11474" fmla="*/ 580320 h 9710532"/>
              <a:gd name="connsiteX11475" fmla="*/ 17876255 w 18288001"/>
              <a:gd name="connsiteY11475" fmla="*/ 566316 h 9710532"/>
              <a:gd name="connsiteX11476" fmla="*/ 17913393 w 18288001"/>
              <a:gd name="connsiteY11476" fmla="*/ 572697 h 9710532"/>
              <a:gd name="connsiteX11477" fmla="*/ 17929023 w 18288001"/>
              <a:gd name="connsiteY11477" fmla="*/ 585576 h 9710532"/>
              <a:gd name="connsiteX11478" fmla="*/ 17943027 w 18288001"/>
              <a:gd name="connsiteY11478" fmla="*/ 593080 h 9710532"/>
              <a:gd name="connsiteX11479" fmla="*/ 17939775 w 18288001"/>
              <a:gd name="connsiteY11479" fmla="*/ 582326 h 9710532"/>
              <a:gd name="connsiteX11480" fmla="*/ 17964537 w 18288001"/>
              <a:gd name="connsiteY11480" fmla="*/ 586579 h 9710532"/>
              <a:gd name="connsiteX11481" fmla="*/ 17989293 w 18288001"/>
              <a:gd name="connsiteY11481" fmla="*/ 590832 h 9710532"/>
              <a:gd name="connsiteX11482" fmla="*/ 18035557 w 18288001"/>
              <a:gd name="connsiteY11482" fmla="*/ 588583 h 9710532"/>
              <a:gd name="connsiteX11483" fmla="*/ 18068941 w 18288001"/>
              <a:gd name="connsiteY11483" fmla="*/ 601964 h 9710532"/>
              <a:gd name="connsiteX11484" fmla="*/ 18099077 w 18288001"/>
              <a:gd name="connsiteY11484" fmla="*/ 604596 h 9710532"/>
              <a:gd name="connsiteX11485" fmla="*/ 18134591 w 18288001"/>
              <a:gd name="connsiteY11485" fmla="*/ 605595 h 9710532"/>
              <a:gd name="connsiteX11486" fmla="*/ 18137841 w 18288001"/>
              <a:gd name="connsiteY11486" fmla="*/ 616348 h 9710532"/>
              <a:gd name="connsiteX11487" fmla="*/ 18148591 w 18288001"/>
              <a:gd name="connsiteY11487" fmla="*/ 613099 h 9710532"/>
              <a:gd name="connsiteX11488" fmla="*/ 18205613 w 18288001"/>
              <a:gd name="connsiteY11488" fmla="*/ 607602 h 9710532"/>
              <a:gd name="connsiteX11489" fmla="*/ 18228745 w 18288001"/>
              <a:gd name="connsiteY11489" fmla="*/ 606476 h 9710532"/>
              <a:gd name="connsiteX11490" fmla="*/ 18241123 w 18288001"/>
              <a:gd name="connsiteY11490" fmla="*/ 608603 h 9710532"/>
              <a:gd name="connsiteX11491" fmla="*/ 18269131 w 18288001"/>
              <a:gd name="connsiteY11491" fmla="*/ 623611 h 9710532"/>
              <a:gd name="connsiteX11492" fmla="*/ 18255129 w 18288001"/>
              <a:gd name="connsiteY11492" fmla="*/ 616108 h 9710532"/>
              <a:gd name="connsiteX11493" fmla="*/ 18258379 w 18288001"/>
              <a:gd name="connsiteY11493" fmla="*/ 626862 h 9710532"/>
              <a:gd name="connsiteX11494" fmla="*/ 18269131 w 18288001"/>
              <a:gd name="connsiteY11494" fmla="*/ 623611 h 9710532"/>
              <a:gd name="connsiteX11495" fmla="*/ 18272383 w 18288001"/>
              <a:gd name="connsiteY11495" fmla="*/ 634365 h 9710532"/>
              <a:gd name="connsiteX11496" fmla="*/ 18286385 w 18288001"/>
              <a:gd name="connsiteY11496" fmla="*/ 641869 h 9710532"/>
              <a:gd name="connsiteX11497" fmla="*/ 18288001 w 18288001"/>
              <a:gd name="connsiteY11497" fmla="*/ 645247 h 9710532"/>
              <a:gd name="connsiteX11498" fmla="*/ 18288001 w 18288001"/>
              <a:gd name="connsiteY11498" fmla="*/ 1739620 h 9710532"/>
              <a:gd name="connsiteX11499" fmla="*/ 18276809 w 18288001"/>
              <a:gd name="connsiteY11499" fmla="*/ 1736226 h 9710532"/>
              <a:gd name="connsiteX11500" fmla="*/ 18259055 w 18288001"/>
              <a:gd name="connsiteY11500" fmla="*/ 1735725 h 9710532"/>
              <a:gd name="connsiteX11501" fmla="*/ 18216541 w 18288001"/>
              <a:gd name="connsiteY11501" fmla="*/ 1730970 h 9710532"/>
              <a:gd name="connsiteX11502" fmla="*/ 18184279 w 18288001"/>
              <a:gd name="connsiteY11502" fmla="*/ 1740722 h 9710532"/>
              <a:gd name="connsiteX11503" fmla="*/ 18152521 w 18288001"/>
              <a:gd name="connsiteY11503" fmla="*/ 1732717 h 9710532"/>
              <a:gd name="connsiteX11504" fmla="*/ 18129389 w 18288001"/>
              <a:gd name="connsiteY11504" fmla="*/ 1733839 h 9710532"/>
              <a:gd name="connsiteX11505" fmla="*/ 18118633 w 18288001"/>
              <a:gd name="connsiteY11505" fmla="*/ 1737090 h 9710532"/>
              <a:gd name="connsiteX11506" fmla="*/ 18102503 w 18288001"/>
              <a:gd name="connsiteY11506" fmla="*/ 1741965 h 9710532"/>
              <a:gd name="connsiteX11507" fmla="*/ 18088499 w 18288001"/>
              <a:gd name="connsiteY11507" fmla="*/ 1734463 h 9710532"/>
              <a:gd name="connsiteX11508" fmla="*/ 18028229 w 18288001"/>
              <a:gd name="connsiteY11508" fmla="*/ 1729208 h 9710532"/>
              <a:gd name="connsiteX11509" fmla="*/ 18008347 w 18288001"/>
              <a:gd name="connsiteY11509" fmla="*/ 1741084 h 9710532"/>
              <a:gd name="connsiteX11510" fmla="*/ 17995969 w 18288001"/>
              <a:gd name="connsiteY11510" fmla="*/ 1738959 h 9710532"/>
              <a:gd name="connsiteX11511" fmla="*/ 17972835 w 18288001"/>
              <a:gd name="connsiteY11511" fmla="*/ 1740082 h 9710532"/>
              <a:gd name="connsiteX11512" fmla="*/ 17944327 w 18288001"/>
              <a:gd name="connsiteY11512" fmla="*/ 1742830 h 9710532"/>
              <a:gd name="connsiteX11513" fmla="*/ 17917441 w 18288001"/>
              <a:gd name="connsiteY11513" fmla="*/ 1750955 h 9710532"/>
              <a:gd name="connsiteX11514" fmla="*/ 17903439 w 18288001"/>
              <a:gd name="connsiteY11514" fmla="*/ 1743452 h 9710532"/>
              <a:gd name="connsiteX11515" fmla="*/ 17881929 w 18288001"/>
              <a:gd name="connsiteY11515" fmla="*/ 1749955 h 9710532"/>
              <a:gd name="connsiteX11516" fmla="*/ 17853419 w 18288001"/>
              <a:gd name="connsiteY11516" fmla="*/ 1752702 h 9710532"/>
              <a:gd name="connsiteX11517" fmla="*/ 17846421 w 18288001"/>
              <a:gd name="connsiteY11517" fmla="*/ 1748953 h 9710532"/>
              <a:gd name="connsiteX11518" fmla="*/ 17849669 w 18288001"/>
              <a:gd name="connsiteY11518" fmla="*/ 1759705 h 9710532"/>
              <a:gd name="connsiteX11519" fmla="*/ 17878177 w 18288001"/>
              <a:gd name="connsiteY11519" fmla="*/ 1756957 h 9710532"/>
              <a:gd name="connsiteX11520" fmla="*/ 17895933 w 18288001"/>
              <a:gd name="connsiteY11520" fmla="*/ 1757458 h 9710532"/>
              <a:gd name="connsiteX11521" fmla="*/ 17904561 w 18288001"/>
              <a:gd name="connsiteY11521" fmla="*/ 1766587 h 9710532"/>
              <a:gd name="connsiteX11522" fmla="*/ 17920691 w 18288001"/>
              <a:gd name="connsiteY11522" fmla="*/ 1761713 h 9710532"/>
              <a:gd name="connsiteX11523" fmla="*/ 17945449 w 18288001"/>
              <a:gd name="connsiteY11523" fmla="*/ 1765963 h 9710532"/>
              <a:gd name="connsiteX11524" fmla="*/ 17963205 w 18288001"/>
              <a:gd name="connsiteY11524" fmla="*/ 1766466 h 9710532"/>
              <a:gd name="connsiteX11525" fmla="*/ 17973959 w 18288001"/>
              <a:gd name="connsiteY11525" fmla="*/ 1763216 h 9710532"/>
              <a:gd name="connsiteX11526" fmla="*/ 18004095 w 18288001"/>
              <a:gd name="connsiteY11526" fmla="*/ 1765843 h 9710532"/>
              <a:gd name="connsiteX11527" fmla="*/ 18037979 w 18288001"/>
              <a:gd name="connsiteY11527" fmla="*/ 1761469 h 9710532"/>
              <a:gd name="connsiteX11528" fmla="*/ 18045485 w 18288001"/>
              <a:gd name="connsiteY11528" fmla="*/ 1747464 h 9710532"/>
              <a:gd name="connsiteX11529" fmla="*/ 18050359 w 18288001"/>
              <a:gd name="connsiteY11529" fmla="*/ 1763596 h 9710532"/>
              <a:gd name="connsiteX11530" fmla="*/ 18073491 w 18288001"/>
              <a:gd name="connsiteY11530" fmla="*/ 1762471 h 9710532"/>
              <a:gd name="connsiteX11531" fmla="*/ 18096625 w 18288001"/>
              <a:gd name="connsiteY11531" fmla="*/ 1761347 h 9710532"/>
              <a:gd name="connsiteX11532" fmla="*/ 18112253 w 18288001"/>
              <a:gd name="connsiteY11532" fmla="*/ 1774227 h 9710532"/>
              <a:gd name="connsiteX11533" fmla="*/ 18117633 w 18288001"/>
              <a:gd name="connsiteY11533" fmla="*/ 1772601 h 9710532"/>
              <a:gd name="connsiteX11534" fmla="*/ 18133761 w 18288001"/>
              <a:gd name="connsiteY11534" fmla="*/ 1767726 h 9710532"/>
              <a:gd name="connsiteX11535" fmla="*/ 18151519 w 18288001"/>
              <a:gd name="connsiteY11535" fmla="*/ 1768229 h 9710532"/>
              <a:gd name="connsiteX11536" fmla="*/ 18173023 w 18288001"/>
              <a:gd name="connsiteY11536" fmla="*/ 1761727 h 9710532"/>
              <a:gd name="connsiteX11537" fmla="*/ 18190779 w 18288001"/>
              <a:gd name="connsiteY11537" fmla="*/ 1762229 h 9710532"/>
              <a:gd name="connsiteX11538" fmla="*/ 18199407 w 18288001"/>
              <a:gd name="connsiteY11538" fmla="*/ 1771358 h 9710532"/>
              <a:gd name="connsiteX11539" fmla="*/ 18220915 w 18288001"/>
              <a:gd name="connsiteY11539" fmla="*/ 1764857 h 9710532"/>
              <a:gd name="connsiteX11540" fmla="*/ 18256427 w 18288001"/>
              <a:gd name="connsiteY11540" fmla="*/ 1765859 h 9710532"/>
              <a:gd name="connsiteX11541" fmla="*/ 18272557 w 18288001"/>
              <a:gd name="connsiteY11541" fmla="*/ 1760984 h 9710532"/>
              <a:gd name="connsiteX11542" fmla="*/ 18286561 w 18288001"/>
              <a:gd name="connsiteY11542" fmla="*/ 1768487 h 9710532"/>
              <a:gd name="connsiteX11543" fmla="*/ 18288001 w 18288001"/>
              <a:gd name="connsiteY11543" fmla="*/ 1768613 h 9710532"/>
              <a:gd name="connsiteX11544" fmla="*/ 18288001 w 18288001"/>
              <a:gd name="connsiteY11544" fmla="*/ 1910688 h 9710532"/>
              <a:gd name="connsiteX11545" fmla="*/ 18282551 w 18288001"/>
              <a:gd name="connsiteY11545" fmla="*/ 1910533 h 9710532"/>
              <a:gd name="connsiteX11546" fmla="*/ 18239533 w 18288001"/>
              <a:gd name="connsiteY11546" fmla="*/ 1923536 h 9710532"/>
              <a:gd name="connsiteX11547" fmla="*/ 18248163 w 18288001"/>
              <a:gd name="connsiteY11547" fmla="*/ 1932664 h 9710532"/>
              <a:gd name="connsiteX11548" fmla="*/ 18285299 w 18288001"/>
              <a:gd name="connsiteY11548" fmla="*/ 1939042 h 9710532"/>
              <a:gd name="connsiteX11549" fmla="*/ 18288001 w 18288001"/>
              <a:gd name="connsiteY11549" fmla="*/ 1938781 h 9710532"/>
              <a:gd name="connsiteX11550" fmla="*/ 18288001 w 18288001"/>
              <a:gd name="connsiteY11550" fmla="*/ 2143610 h 9710532"/>
              <a:gd name="connsiteX11551" fmla="*/ 18272281 w 18288001"/>
              <a:gd name="connsiteY11551" fmla="*/ 2148360 h 9710532"/>
              <a:gd name="connsiteX11552" fmla="*/ 18268903 w 18288001"/>
              <a:gd name="connsiteY11552" fmla="*/ 2142046 h 9710532"/>
              <a:gd name="connsiteX11553" fmla="*/ 18265279 w 18288001"/>
              <a:gd name="connsiteY11553" fmla="*/ 2144610 h 9710532"/>
              <a:gd name="connsiteX11554" fmla="*/ 18250773 w 18288001"/>
              <a:gd name="connsiteY11554" fmla="*/ 2154862 h 9710532"/>
              <a:gd name="connsiteX11555" fmla="*/ 18254023 w 18288001"/>
              <a:gd name="connsiteY11555" fmla="*/ 2165616 h 9710532"/>
              <a:gd name="connsiteX11556" fmla="*/ 18275533 w 18288001"/>
              <a:gd name="connsiteY11556" fmla="*/ 2159115 h 9710532"/>
              <a:gd name="connsiteX11557" fmla="*/ 18288001 w 18288001"/>
              <a:gd name="connsiteY11557" fmla="*/ 2155346 h 9710532"/>
              <a:gd name="connsiteX11558" fmla="*/ 18288001 w 18288001"/>
              <a:gd name="connsiteY11558" fmla="*/ 2359934 h 9710532"/>
              <a:gd name="connsiteX11559" fmla="*/ 18282271 w 18288001"/>
              <a:gd name="connsiteY11559" fmla="*/ 2360993 h 9710532"/>
              <a:gd name="connsiteX11560" fmla="*/ 18280269 w 18288001"/>
              <a:gd name="connsiteY11560" fmla="*/ 2368934 h 9710532"/>
              <a:gd name="connsiteX11561" fmla="*/ 18285647 w 18288001"/>
              <a:gd name="connsiteY11561" fmla="*/ 2367309 h 9710532"/>
              <a:gd name="connsiteX11562" fmla="*/ 18288001 w 18288001"/>
              <a:gd name="connsiteY11562" fmla="*/ 2366597 h 9710532"/>
              <a:gd name="connsiteX11563" fmla="*/ 18288001 w 18288001"/>
              <a:gd name="connsiteY11563" fmla="*/ 2554375 h 9710532"/>
              <a:gd name="connsiteX11564" fmla="*/ 18267751 w 18288001"/>
              <a:gd name="connsiteY11564" fmla="*/ 2560496 h 9710532"/>
              <a:gd name="connsiteX11565" fmla="*/ 18253751 w 18288001"/>
              <a:gd name="connsiteY11565" fmla="*/ 2552993 h 9710532"/>
              <a:gd name="connsiteX11566" fmla="*/ 18239743 w 18288001"/>
              <a:gd name="connsiteY11566" fmla="*/ 2545488 h 9710532"/>
              <a:gd name="connsiteX11567" fmla="*/ 18234365 w 18288001"/>
              <a:gd name="connsiteY11567" fmla="*/ 2547116 h 9710532"/>
              <a:gd name="connsiteX11568" fmla="*/ 18218235 w 18288001"/>
              <a:gd name="connsiteY11568" fmla="*/ 2551991 h 9710532"/>
              <a:gd name="connsiteX11569" fmla="*/ 18185977 w 18288001"/>
              <a:gd name="connsiteY11569" fmla="*/ 2561740 h 9710532"/>
              <a:gd name="connsiteX11570" fmla="*/ 18136461 w 18288001"/>
              <a:gd name="connsiteY11570" fmla="*/ 2553234 h 9710532"/>
              <a:gd name="connsiteX11571" fmla="*/ 18109575 w 18288001"/>
              <a:gd name="connsiteY11571" fmla="*/ 2561360 h 9710532"/>
              <a:gd name="connsiteX11572" fmla="*/ 18075691 w 18288001"/>
              <a:gd name="connsiteY11572" fmla="*/ 2565734 h 9710532"/>
              <a:gd name="connsiteX11573" fmla="*/ 18047179 w 18288001"/>
              <a:gd name="connsiteY11573" fmla="*/ 2568484 h 9710532"/>
              <a:gd name="connsiteX11574" fmla="*/ 18050431 w 18288001"/>
              <a:gd name="connsiteY11574" fmla="*/ 2579236 h 9710532"/>
              <a:gd name="connsiteX11575" fmla="*/ 18096697 w 18288001"/>
              <a:gd name="connsiteY11575" fmla="*/ 2576991 h 9710532"/>
              <a:gd name="connsiteX11576" fmla="*/ 18107449 w 18288001"/>
              <a:gd name="connsiteY11576" fmla="*/ 2573739 h 9710532"/>
              <a:gd name="connsiteX11577" fmla="*/ 18116075 w 18288001"/>
              <a:gd name="connsiteY11577" fmla="*/ 2582868 h 9710532"/>
              <a:gd name="connsiteX11578" fmla="*/ 18089191 w 18288001"/>
              <a:gd name="connsiteY11578" fmla="*/ 2590994 h 9710532"/>
              <a:gd name="connsiteX11579" fmla="*/ 18078603 w 18288001"/>
              <a:gd name="connsiteY11579" fmla="*/ 2594194 h 9710532"/>
              <a:gd name="connsiteX11580" fmla="*/ 18084095 w 18288001"/>
              <a:gd name="connsiteY11580" fmla="*/ 2594862 h 9710532"/>
              <a:gd name="connsiteX11581" fmla="*/ 18100827 w 18288001"/>
              <a:gd name="connsiteY11581" fmla="*/ 2588898 h 9710532"/>
              <a:gd name="connsiteX11582" fmla="*/ 18125441 w 18288001"/>
              <a:gd name="connsiteY11582" fmla="*/ 2583894 h 9710532"/>
              <a:gd name="connsiteX11583" fmla="*/ 18141211 w 18288001"/>
              <a:gd name="connsiteY11583" fmla="*/ 2585817 h 9710532"/>
              <a:gd name="connsiteX11584" fmla="*/ 18156983 w 18288001"/>
              <a:gd name="connsiteY11584" fmla="*/ 2587738 h 9710532"/>
              <a:gd name="connsiteX11585" fmla="*/ 18155063 w 18288001"/>
              <a:gd name="connsiteY11585" fmla="*/ 2603509 h 9710532"/>
              <a:gd name="connsiteX11586" fmla="*/ 18133907 w 18288001"/>
              <a:gd name="connsiteY11586" fmla="*/ 2612936 h 9710532"/>
              <a:gd name="connsiteX11587" fmla="*/ 18083131 w 18288001"/>
              <a:gd name="connsiteY11587" fmla="*/ 2602749 h 9710532"/>
              <a:gd name="connsiteX11588" fmla="*/ 18063397 w 18288001"/>
              <a:gd name="connsiteY11588" fmla="*/ 2598790 h 9710532"/>
              <a:gd name="connsiteX11589" fmla="*/ 18035423 w 18288001"/>
              <a:gd name="connsiteY11589" fmla="*/ 2607244 h 9710532"/>
              <a:gd name="connsiteX11590" fmla="*/ 18019017 w 18288001"/>
              <a:gd name="connsiteY11590" fmla="*/ 2589886 h 9710532"/>
              <a:gd name="connsiteX11591" fmla="*/ 18016721 w 18288001"/>
              <a:gd name="connsiteY11591" fmla="*/ 2589425 h 9710532"/>
              <a:gd name="connsiteX11592" fmla="*/ 18007413 w 18288001"/>
              <a:gd name="connsiteY11592" fmla="*/ 2592238 h 9710532"/>
              <a:gd name="connsiteX11593" fmla="*/ 17999911 w 18288001"/>
              <a:gd name="connsiteY11593" fmla="*/ 2606244 h 9710532"/>
              <a:gd name="connsiteX11594" fmla="*/ 17998287 w 18288001"/>
              <a:gd name="connsiteY11594" fmla="*/ 2600867 h 9710532"/>
              <a:gd name="connsiteX11595" fmla="*/ 17996661 w 18288001"/>
              <a:gd name="connsiteY11595" fmla="*/ 2595490 h 9710532"/>
              <a:gd name="connsiteX11596" fmla="*/ 17990269 w 18288001"/>
              <a:gd name="connsiteY11596" fmla="*/ 2584118 h 9710532"/>
              <a:gd name="connsiteX11597" fmla="*/ 17981581 w 18288001"/>
              <a:gd name="connsiteY11597" fmla="*/ 2582373 h 9710532"/>
              <a:gd name="connsiteX11598" fmla="*/ 17989423 w 18288001"/>
              <a:gd name="connsiteY11598" fmla="*/ 2582614 h 9710532"/>
              <a:gd name="connsiteX11599" fmla="*/ 17983971 w 18288001"/>
              <a:gd name="connsiteY11599" fmla="*/ 2572918 h 9710532"/>
              <a:gd name="connsiteX11600" fmla="*/ 17965403 w 18288001"/>
              <a:gd name="connsiteY11600" fmla="*/ 2569727 h 9710532"/>
              <a:gd name="connsiteX11601" fmla="*/ 17922151 w 18288001"/>
              <a:gd name="connsiteY11601" fmla="*/ 2571830 h 9710532"/>
              <a:gd name="connsiteX11602" fmla="*/ 17918499 w 18288001"/>
              <a:gd name="connsiteY11602" fmla="*/ 2574688 h 9710532"/>
              <a:gd name="connsiteX11603" fmla="*/ 17914803 w 18288001"/>
              <a:gd name="connsiteY11603" fmla="*/ 2575439 h 9710532"/>
              <a:gd name="connsiteX11604" fmla="*/ 17907321 w 18288001"/>
              <a:gd name="connsiteY11604" fmla="*/ 2581416 h 9710532"/>
              <a:gd name="connsiteX11605" fmla="*/ 17908115 w 18288001"/>
              <a:gd name="connsiteY11605" fmla="*/ 2576799 h 9710532"/>
              <a:gd name="connsiteX11606" fmla="*/ 17893881 w 18288001"/>
              <a:gd name="connsiteY11606" fmla="*/ 2579692 h 9710532"/>
              <a:gd name="connsiteX11607" fmla="*/ 17874655 w 18288001"/>
              <a:gd name="connsiteY11607" fmla="*/ 2579489 h 9710532"/>
              <a:gd name="connsiteX11608" fmla="*/ 17874499 w 18288001"/>
              <a:gd name="connsiteY11608" fmla="*/ 2579600 h 9710532"/>
              <a:gd name="connsiteX11609" fmla="*/ 17881497 w 18288001"/>
              <a:gd name="connsiteY11609" fmla="*/ 2583352 h 9710532"/>
              <a:gd name="connsiteX11610" fmla="*/ 17890127 w 18288001"/>
              <a:gd name="connsiteY11610" fmla="*/ 2592481 h 9710532"/>
              <a:gd name="connsiteX11611" fmla="*/ 17904131 w 18288001"/>
              <a:gd name="connsiteY11611" fmla="*/ 2599985 h 9710532"/>
              <a:gd name="connsiteX11612" fmla="*/ 17911133 w 18288001"/>
              <a:gd name="connsiteY11612" fmla="*/ 2603735 h 9710532"/>
              <a:gd name="connsiteX11613" fmla="*/ 17882619 w 18288001"/>
              <a:gd name="connsiteY11613" fmla="*/ 2606486 h 9710532"/>
              <a:gd name="connsiteX11614" fmla="*/ 17836357 w 18288001"/>
              <a:gd name="connsiteY11614" fmla="*/ 2608731 h 9710532"/>
              <a:gd name="connsiteX11615" fmla="*/ 17818601 w 18288001"/>
              <a:gd name="connsiteY11615" fmla="*/ 2608229 h 9710532"/>
              <a:gd name="connsiteX11616" fmla="*/ 17811599 w 18288001"/>
              <a:gd name="connsiteY11616" fmla="*/ 2604481 h 9710532"/>
              <a:gd name="connsiteX11617" fmla="*/ 17814849 w 18288001"/>
              <a:gd name="connsiteY11617" fmla="*/ 2615234 h 9710532"/>
              <a:gd name="connsiteX11618" fmla="*/ 17818101 w 18288001"/>
              <a:gd name="connsiteY11618" fmla="*/ 2625988 h 9710532"/>
              <a:gd name="connsiteX11619" fmla="*/ 17791719 w 18288001"/>
              <a:gd name="connsiteY11619" fmla="*/ 2616355 h 9710532"/>
              <a:gd name="connsiteX11620" fmla="*/ 17765335 w 18288001"/>
              <a:gd name="connsiteY11620" fmla="*/ 2606727 h 9710532"/>
              <a:gd name="connsiteX11621" fmla="*/ 17776089 w 18288001"/>
              <a:gd name="connsiteY11621" fmla="*/ 2603476 h 9710532"/>
              <a:gd name="connsiteX11622" fmla="*/ 17819103 w 18288001"/>
              <a:gd name="connsiteY11622" fmla="*/ 2590475 h 9710532"/>
              <a:gd name="connsiteX11623" fmla="*/ 17856099 w 18288001"/>
              <a:gd name="connsiteY11623" fmla="*/ 2579292 h 9710532"/>
              <a:gd name="connsiteX11624" fmla="*/ 17821951 w 18288001"/>
              <a:gd name="connsiteY11624" fmla="*/ 2578932 h 9710532"/>
              <a:gd name="connsiteX11625" fmla="*/ 17846567 w 18288001"/>
              <a:gd name="connsiteY11625" fmla="*/ 2573929 h 9710532"/>
              <a:gd name="connsiteX11626" fmla="*/ 17920417 w 18288001"/>
              <a:gd name="connsiteY11626" fmla="*/ 2558918 h 9710532"/>
              <a:gd name="connsiteX11627" fmla="*/ 17901975 w 18288001"/>
              <a:gd name="connsiteY11627" fmla="*/ 2551844 h 9710532"/>
              <a:gd name="connsiteX11628" fmla="*/ 17844863 w 18288001"/>
              <a:gd name="connsiteY11628" fmla="*/ 2559218 h 9710532"/>
              <a:gd name="connsiteX11629" fmla="*/ 17834109 w 18288001"/>
              <a:gd name="connsiteY11629" fmla="*/ 2562467 h 9710532"/>
              <a:gd name="connsiteX11630" fmla="*/ 17826605 w 18288001"/>
              <a:gd name="connsiteY11630" fmla="*/ 2576472 h 9710532"/>
              <a:gd name="connsiteX11631" fmla="*/ 17823357 w 18288001"/>
              <a:gd name="connsiteY11631" fmla="*/ 2565720 h 9710532"/>
              <a:gd name="connsiteX11632" fmla="*/ 17809355 w 18288001"/>
              <a:gd name="connsiteY11632" fmla="*/ 2558214 h 9710532"/>
              <a:gd name="connsiteX11633" fmla="*/ 17798599 w 18288001"/>
              <a:gd name="connsiteY11633" fmla="*/ 2561465 h 9710532"/>
              <a:gd name="connsiteX11634" fmla="*/ 17796973 w 18288001"/>
              <a:gd name="connsiteY11634" fmla="*/ 2556088 h 9710532"/>
              <a:gd name="connsiteX11635" fmla="*/ 17787843 w 18288001"/>
              <a:gd name="connsiteY11635" fmla="*/ 2564714 h 9710532"/>
              <a:gd name="connsiteX11636" fmla="*/ 17800223 w 18288001"/>
              <a:gd name="connsiteY11636" fmla="*/ 2566842 h 9710532"/>
              <a:gd name="connsiteX11637" fmla="*/ 17805099 w 18288001"/>
              <a:gd name="connsiteY11637" fmla="*/ 2582972 h 9710532"/>
              <a:gd name="connsiteX11638" fmla="*/ 17789771 w 18288001"/>
              <a:gd name="connsiteY11638" fmla="*/ 2580338 h 9710532"/>
              <a:gd name="connsiteX11639" fmla="*/ 17788487 w 18288001"/>
              <a:gd name="connsiteY11639" fmla="*/ 2590860 h 9710532"/>
              <a:gd name="connsiteX11640" fmla="*/ 17781565 w 18288001"/>
              <a:gd name="connsiteY11640" fmla="*/ 2582014 h 9710532"/>
              <a:gd name="connsiteX11641" fmla="*/ 17784797 w 18288001"/>
              <a:gd name="connsiteY11641" fmla="*/ 2579484 h 9710532"/>
              <a:gd name="connsiteX11642" fmla="*/ 17780343 w 18288001"/>
              <a:gd name="connsiteY11642" fmla="*/ 2578720 h 9710532"/>
              <a:gd name="connsiteX11643" fmla="*/ 17766339 w 18288001"/>
              <a:gd name="connsiteY11643" fmla="*/ 2571216 h 9710532"/>
              <a:gd name="connsiteX11644" fmla="*/ 17763089 w 18288001"/>
              <a:gd name="connsiteY11644" fmla="*/ 2560461 h 9710532"/>
              <a:gd name="connsiteX11645" fmla="*/ 17734075 w 18288001"/>
              <a:gd name="connsiteY11645" fmla="*/ 2580966 h 9710532"/>
              <a:gd name="connsiteX11646" fmla="*/ 17717945 w 18288001"/>
              <a:gd name="connsiteY11646" fmla="*/ 2585841 h 9710532"/>
              <a:gd name="connsiteX11647" fmla="*/ 17695315 w 18288001"/>
              <a:gd name="connsiteY11647" fmla="*/ 2569209 h 9710532"/>
              <a:gd name="connsiteX11648" fmla="*/ 17655547 w 18288001"/>
              <a:gd name="connsiteY11648" fmla="*/ 2592967 h 9710532"/>
              <a:gd name="connsiteX11649" fmla="*/ 17669555 w 18288001"/>
              <a:gd name="connsiteY11649" fmla="*/ 2600469 h 9710532"/>
              <a:gd name="connsiteX11650" fmla="*/ 17677057 w 18288001"/>
              <a:gd name="connsiteY11650" fmla="*/ 2586466 h 9710532"/>
              <a:gd name="connsiteX11651" fmla="*/ 17698565 w 18288001"/>
              <a:gd name="connsiteY11651" fmla="*/ 2579963 h 9710532"/>
              <a:gd name="connsiteX11652" fmla="*/ 17701813 w 18288001"/>
              <a:gd name="connsiteY11652" fmla="*/ 2590717 h 9710532"/>
              <a:gd name="connsiteX11653" fmla="*/ 17715819 w 18288001"/>
              <a:gd name="connsiteY11653" fmla="*/ 2598222 h 9710532"/>
              <a:gd name="connsiteX11654" fmla="*/ 17733073 w 18288001"/>
              <a:gd name="connsiteY11654" fmla="*/ 2616477 h 9710532"/>
              <a:gd name="connsiteX11655" fmla="*/ 17700811 w 18288001"/>
              <a:gd name="connsiteY11655" fmla="*/ 2626228 h 9710532"/>
              <a:gd name="connsiteX11656" fmla="*/ 17691811 w 18288001"/>
              <a:gd name="connsiteY11656" fmla="*/ 2627096 h 9710532"/>
              <a:gd name="connsiteX11657" fmla="*/ 17703869 w 18288001"/>
              <a:gd name="connsiteY11657" fmla="*/ 2628566 h 9710532"/>
              <a:gd name="connsiteX11658" fmla="*/ 17669123 w 18288001"/>
              <a:gd name="connsiteY11658" fmla="*/ 2629285 h 9710532"/>
              <a:gd name="connsiteX11659" fmla="*/ 17643793 w 18288001"/>
              <a:gd name="connsiteY11659" fmla="*/ 2631727 h 9710532"/>
              <a:gd name="connsiteX11660" fmla="*/ 17637807 w 18288001"/>
              <a:gd name="connsiteY11660" fmla="*/ 2628521 h 9710532"/>
              <a:gd name="connsiteX11661" fmla="*/ 17613311 w 18288001"/>
              <a:gd name="connsiteY11661" fmla="*/ 2625537 h 9710532"/>
              <a:gd name="connsiteX11662" fmla="*/ 17597527 w 18288001"/>
              <a:gd name="connsiteY11662" fmla="*/ 2633975 h 9710532"/>
              <a:gd name="connsiteX11663" fmla="*/ 17647043 w 18288001"/>
              <a:gd name="connsiteY11663" fmla="*/ 2642479 h 9710532"/>
              <a:gd name="connsiteX11664" fmla="*/ 17657795 w 18288001"/>
              <a:gd name="connsiteY11664" fmla="*/ 2639229 h 9710532"/>
              <a:gd name="connsiteX11665" fmla="*/ 17668551 w 18288001"/>
              <a:gd name="connsiteY11665" fmla="*/ 2635980 h 9710532"/>
              <a:gd name="connsiteX11666" fmla="*/ 17707313 w 18288001"/>
              <a:gd name="connsiteY11666" fmla="*/ 2647736 h 9710532"/>
              <a:gd name="connsiteX11667" fmla="*/ 17718067 w 18288001"/>
              <a:gd name="connsiteY11667" fmla="*/ 2644487 h 9710532"/>
              <a:gd name="connsiteX11668" fmla="*/ 17732071 w 18288001"/>
              <a:gd name="connsiteY11668" fmla="*/ 2651991 h 9710532"/>
              <a:gd name="connsiteX11669" fmla="*/ 17753577 w 18288001"/>
              <a:gd name="connsiteY11669" fmla="*/ 2645489 h 9710532"/>
              <a:gd name="connsiteX11670" fmla="*/ 17767581 w 18288001"/>
              <a:gd name="connsiteY11670" fmla="*/ 2652994 h 9710532"/>
              <a:gd name="connsiteX11671" fmla="*/ 17798425 w 18288001"/>
              <a:gd name="connsiteY11671" fmla="*/ 2651493 h 9710532"/>
              <a:gd name="connsiteX11672" fmla="*/ 17789089 w 18288001"/>
              <a:gd name="connsiteY11672" fmla="*/ 2646492 h 9710532"/>
              <a:gd name="connsiteX11673" fmla="*/ 17805221 w 18288001"/>
              <a:gd name="connsiteY11673" fmla="*/ 2641617 h 9710532"/>
              <a:gd name="connsiteX11674" fmla="*/ 17824603 w 18288001"/>
              <a:gd name="connsiteY11674" fmla="*/ 2647494 h 9710532"/>
              <a:gd name="connsiteX11675" fmla="*/ 17813847 w 18288001"/>
              <a:gd name="connsiteY11675" fmla="*/ 2650745 h 9710532"/>
              <a:gd name="connsiteX11676" fmla="*/ 17843983 w 18288001"/>
              <a:gd name="connsiteY11676" fmla="*/ 2653373 h 9710532"/>
              <a:gd name="connsiteX11677" fmla="*/ 17852609 w 18288001"/>
              <a:gd name="connsiteY11677" fmla="*/ 2662501 h 9710532"/>
              <a:gd name="connsiteX11678" fmla="*/ 17849359 w 18288001"/>
              <a:gd name="connsiteY11678" fmla="*/ 2651747 h 9710532"/>
              <a:gd name="connsiteX11679" fmla="*/ 17870867 w 18288001"/>
              <a:gd name="connsiteY11679" fmla="*/ 2645247 h 9710532"/>
              <a:gd name="connsiteX11680" fmla="*/ 17874117 w 18288001"/>
              <a:gd name="connsiteY11680" fmla="*/ 2656000 h 9710532"/>
              <a:gd name="connsiteX11681" fmla="*/ 17877369 w 18288001"/>
              <a:gd name="connsiteY11681" fmla="*/ 2666755 h 9710532"/>
              <a:gd name="connsiteX11682" fmla="*/ 17923635 w 18288001"/>
              <a:gd name="connsiteY11682" fmla="*/ 2664506 h 9710532"/>
              <a:gd name="connsiteX11683" fmla="*/ 17980651 w 18288001"/>
              <a:gd name="connsiteY11683" fmla="*/ 2659007 h 9710532"/>
              <a:gd name="connsiteX11684" fmla="*/ 17966649 w 18288001"/>
              <a:gd name="connsiteY11684" fmla="*/ 2651506 h 9710532"/>
              <a:gd name="connsiteX11685" fmla="*/ 17963399 w 18288001"/>
              <a:gd name="connsiteY11685" fmla="*/ 2640752 h 9710532"/>
              <a:gd name="connsiteX11686" fmla="*/ 17988155 w 18288001"/>
              <a:gd name="connsiteY11686" fmla="*/ 2645004 h 9710532"/>
              <a:gd name="connsiteX11687" fmla="*/ 18016163 w 18288001"/>
              <a:gd name="connsiteY11687" fmla="*/ 2660012 h 9710532"/>
              <a:gd name="connsiteX11688" fmla="*/ 18026915 w 18288001"/>
              <a:gd name="connsiteY11688" fmla="*/ 2656762 h 9710532"/>
              <a:gd name="connsiteX11689" fmla="*/ 18044675 w 18288001"/>
              <a:gd name="connsiteY11689" fmla="*/ 2657262 h 9710532"/>
              <a:gd name="connsiteX11690" fmla="*/ 18074809 w 18288001"/>
              <a:gd name="connsiteY11690" fmla="*/ 2659890 h 9710532"/>
              <a:gd name="connsiteX11691" fmla="*/ 18104943 w 18288001"/>
              <a:gd name="connsiteY11691" fmla="*/ 2662517 h 9710532"/>
              <a:gd name="connsiteX11692" fmla="*/ 18122697 w 18288001"/>
              <a:gd name="connsiteY11692" fmla="*/ 2663019 h 9710532"/>
              <a:gd name="connsiteX11693" fmla="*/ 18154959 w 18288001"/>
              <a:gd name="connsiteY11693" fmla="*/ 2653269 h 9710532"/>
              <a:gd name="connsiteX11694" fmla="*/ 18168963 w 18288001"/>
              <a:gd name="connsiteY11694" fmla="*/ 2660772 h 9710532"/>
              <a:gd name="connsiteX11695" fmla="*/ 18147453 w 18288001"/>
              <a:gd name="connsiteY11695" fmla="*/ 2667271 h 9710532"/>
              <a:gd name="connsiteX11696" fmla="*/ 18161459 w 18288001"/>
              <a:gd name="connsiteY11696" fmla="*/ 2674777 h 9710532"/>
              <a:gd name="connsiteX11697" fmla="*/ 18196971 w 18288001"/>
              <a:gd name="connsiteY11697" fmla="*/ 2675778 h 9710532"/>
              <a:gd name="connsiteX11698" fmla="*/ 18193721 w 18288001"/>
              <a:gd name="connsiteY11698" fmla="*/ 2665024 h 9710532"/>
              <a:gd name="connsiteX11699" fmla="*/ 18201223 w 18288001"/>
              <a:gd name="connsiteY11699" fmla="*/ 2651019 h 9710532"/>
              <a:gd name="connsiteX11700" fmla="*/ 18211977 w 18288001"/>
              <a:gd name="connsiteY11700" fmla="*/ 2647770 h 9710532"/>
              <a:gd name="connsiteX11701" fmla="*/ 18222733 w 18288001"/>
              <a:gd name="connsiteY11701" fmla="*/ 2644519 h 9710532"/>
              <a:gd name="connsiteX11702" fmla="*/ 18225983 w 18288001"/>
              <a:gd name="connsiteY11702" fmla="*/ 2655273 h 9710532"/>
              <a:gd name="connsiteX11703" fmla="*/ 18229235 w 18288001"/>
              <a:gd name="connsiteY11703" fmla="*/ 2666027 h 9710532"/>
              <a:gd name="connsiteX11704" fmla="*/ 18278749 w 18288001"/>
              <a:gd name="connsiteY11704" fmla="*/ 2674533 h 9710532"/>
              <a:gd name="connsiteX11705" fmla="*/ 18288001 w 18288001"/>
              <a:gd name="connsiteY11705" fmla="*/ 2671736 h 9710532"/>
              <a:gd name="connsiteX11706" fmla="*/ 18288001 w 18288001"/>
              <a:gd name="connsiteY11706" fmla="*/ 2731369 h 9710532"/>
              <a:gd name="connsiteX11707" fmla="*/ 18284245 w 18288001"/>
              <a:gd name="connsiteY11707" fmla="*/ 2731552 h 9710532"/>
              <a:gd name="connsiteX11708" fmla="*/ 18251985 w 18288001"/>
              <a:gd name="connsiteY11708" fmla="*/ 2741304 h 9710532"/>
              <a:gd name="connsiteX11709" fmla="*/ 18248233 w 18288001"/>
              <a:gd name="connsiteY11709" fmla="*/ 2748305 h 9710532"/>
              <a:gd name="connsiteX11710" fmla="*/ 18282119 w 18288001"/>
              <a:gd name="connsiteY11710" fmla="*/ 2743932 h 9710532"/>
              <a:gd name="connsiteX11711" fmla="*/ 18288001 w 18288001"/>
              <a:gd name="connsiteY11711" fmla="*/ 2741718 h 9710532"/>
              <a:gd name="connsiteX11712" fmla="*/ 18288001 w 18288001"/>
              <a:gd name="connsiteY11712" fmla="*/ 2769551 h 9710532"/>
              <a:gd name="connsiteX11713" fmla="*/ 18261737 w 18288001"/>
              <a:gd name="connsiteY11713" fmla="*/ 2773563 h 9710532"/>
              <a:gd name="connsiteX11714" fmla="*/ 18233727 w 18288001"/>
              <a:gd name="connsiteY11714" fmla="*/ 2758559 h 9710532"/>
              <a:gd name="connsiteX11715" fmla="*/ 18222975 w 18288001"/>
              <a:gd name="connsiteY11715" fmla="*/ 2761810 h 9710532"/>
              <a:gd name="connsiteX11716" fmla="*/ 18205719 w 18288001"/>
              <a:gd name="connsiteY11716" fmla="*/ 2743551 h 9710532"/>
              <a:gd name="connsiteX11717" fmla="*/ 18213221 w 18288001"/>
              <a:gd name="connsiteY11717" fmla="*/ 2729547 h 9710532"/>
              <a:gd name="connsiteX11718" fmla="*/ 18223977 w 18288001"/>
              <a:gd name="connsiteY11718" fmla="*/ 2726298 h 9710532"/>
              <a:gd name="connsiteX11719" fmla="*/ 18188465 w 18288001"/>
              <a:gd name="connsiteY11719" fmla="*/ 2725295 h 9710532"/>
              <a:gd name="connsiteX11720" fmla="*/ 18191715 w 18288001"/>
              <a:gd name="connsiteY11720" fmla="*/ 2736047 h 9710532"/>
              <a:gd name="connsiteX11721" fmla="*/ 18175583 w 18288001"/>
              <a:gd name="connsiteY11721" fmla="*/ 2740923 h 9710532"/>
              <a:gd name="connsiteX11722" fmla="*/ 18184213 w 18288001"/>
              <a:gd name="connsiteY11722" fmla="*/ 2750051 h 9710532"/>
              <a:gd name="connsiteX11723" fmla="*/ 18187463 w 18288001"/>
              <a:gd name="connsiteY11723" fmla="*/ 2760804 h 9710532"/>
              <a:gd name="connsiteX11724" fmla="*/ 18155203 w 18288001"/>
              <a:gd name="connsiteY11724" fmla="*/ 2770556 h 9710532"/>
              <a:gd name="connsiteX11725" fmla="*/ 18144447 w 18288001"/>
              <a:gd name="connsiteY11725" fmla="*/ 2773807 h 9710532"/>
              <a:gd name="connsiteX11726" fmla="*/ 18139071 w 18288001"/>
              <a:gd name="connsiteY11726" fmla="*/ 2775432 h 9710532"/>
              <a:gd name="connsiteX11727" fmla="*/ 18122941 w 18288001"/>
              <a:gd name="connsiteY11727" fmla="*/ 2780308 h 9710532"/>
              <a:gd name="connsiteX11728" fmla="*/ 18119187 w 18288001"/>
              <a:gd name="connsiteY11728" fmla="*/ 2787311 h 9710532"/>
              <a:gd name="connsiteX11729" fmla="*/ 18115435 w 18288001"/>
              <a:gd name="connsiteY11729" fmla="*/ 2794312 h 9710532"/>
              <a:gd name="connsiteX11730" fmla="*/ 18118687 w 18288001"/>
              <a:gd name="connsiteY11730" fmla="*/ 2805065 h 9710532"/>
              <a:gd name="connsiteX11731" fmla="*/ 18101433 w 18288001"/>
              <a:gd name="connsiteY11731" fmla="*/ 2786808 h 9710532"/>
              <a:gd name="connsiteX11732" fmla="*/ 18098827 w 18288001"/>
              <a:gd name="connsiteY11732" fmla="*/ 2784662 h 9710532"/>
              <a:gd name="connsiteX11733" fmla="*/ 18098337 w 18288001"/>
              <a:gd name="connsiteY11733" fmla="*/ 2786278 h 9710532"/>
              <a:gd name="connsiteX11734" fmla="*/ 18090679 w 18288001"/>
              <a:gd name="connsiteY11734" fmla="*/ 2790060 h 9710532"/>
              <a:gd name="connsiteX11735" fmla="*/ 18089585 w 18288001"/>
              <a:gd name="connsiteY11735" fmla="*/ 2781587 h 9710532"/>
              <a:gd name="connsiteX11736" fmla="*/ 18090231 w 18288001"/>
              <a:gd name="connsiteY11736" fmla="*/ 2780806 h 9710532"/>
              <a:gd name="connsiteX11737" fmla="*/ 18076675 w 18288001"/>
              <a:gd name="connsiteY11737" fmla="*/ 2782556 h 9710532"/>
              <a:gd name="connsiteX11738" fmla="*/ 18044413 w 18288001"/>
              <a:gd name="connsiteY11738" fmla="*/ 2792307 h 9710532"/>
              <a:gd name="connsiteX11739" fmla="*/ 18062671 w 18288001"/>
              <a:gd name="connsiteY11739" fmla="*/ 2775052 h 9710532"/>
              <a:gd name="connsiteX11740" fmla="*/ 18084177 w 18288001"/>
              <a:gd name="connsiteY11740" fmla="*/ 2768552 h 9710532"/>
              <a:gd name="connsiteX11741" fmla="*/ 18094931 w 18288001"/>
              <a:gd name="connsiteY11741" fmla="*/ 2765300 h 9710532"/>
              <a:gd name="connsiteX11742" fmla="*/ 18137947 w 18288001"/>
              <a:gd name="connsiteY11742" fmla="*/ 2752300 h 9710532"/>
              <a:gd name="connsiteX11743" fmla="*/ 18152455 w 18288001"/>
              <a:gd name="connsiteY11743" fmla="*/ 2742049 h 9710532"/>
              <a:gd name="connsiteX11744" fmla="*/ 18145451 w 18288001"/>
              <a:gd name="connsiteY11744" fmla="*/ 2738296 h 9710532"/>
              <a:gd name="connsiteX11745" fmla="*/ 18142201 w 18288001"/>
              <a:gd name="connsiteY11745" fmla="*/ 2727541 h 9710532"/>
              <a:gd name="connsiteX11746" fmla="*/ 18149703 w 18288001"/>
              <a:gd name="connsiteY11746" fmla="*/ 2713537 h 9710532"/>
              <a:gd name="connsiteX11747" fmla="*/ 18141075 w 18288001"/>
              <a:gd name="connsiteY11747" fmla="*/ 2704411 h 9710532"/>
              <a:gd name="connsiteX11748" fmla="*/ 18124945 w 18288001"/>
              <a:gd name="connsiteY11748" fmla="*/ 2709285 h 9710532"/>
              <a:gd name="connsiteX11749" fmla="*/ 18089433 w 18288001"/>
              <a:gd name="connsiteY11749" fmla="*/ 2708282 h 9710532"/>
              <a:gd name="connsiteX11750" fmla="*/ 18057171 w 18288001"/>
              <a:gd name="connsiteY11750" fmla="*/ 2718032 h 9710532"/>
              <a:gd name="connsiteX11751" fmla="*/ 18046419 w 18288001"/>
              <a:gd name="connsiteY11751" fmla="*/ 2721283 h 9710532"/>
              <a:gd name="connsiteX11752" fmla="*/ 18049667 w 18288001"/>
              <a:gd name="connsiteY11752" fmla="*/ 2732037 h 9710532"/>
              <a:gd name="connsiteX11753" fmla="*/ 18067425 w 18288001"/>
              <a:gd name="connsiteY11753" fmla="*/ 2732538 h 9710532"/>
              <a:gd name="connsiteX11754" fmla="*/ 18085181 w 18288001"/>
              <a:gd name="connsiteY11754" fmla="*/ 2733041 h 9710532"/>
              <a:gd name="connsiteX11755" fmla="*/ 18063673 w 18288001"/>
              <a:gd name="connsiteY11755" fmla="*/ 2739539 h 9710532"/>
              <a:gd name="connsiteX11756" fmla="*/ 18035163 w 18288001"/>
              <a:gd name="connsiteY11756" fmla="*/ 2742289 h 9710532"/>
              <a:gd name="connsiteX11757" fmla="*/ 18031413 w 18288001"/>
              <a:gd name="connsiteY11757" fmla="*/ 2749289 h 9710532"/>
              <a:gd name="connsiteX11758" fmla="*/ 18023907 w 18288001"/>
              <a:gd name="connsiteY11758" fmla="*/ 2763295 h 9710532"/>
              <a:gd name="connsiteX11759" fmla="*/ 17994899 w 18288001"/>
              <a:gd name="connsiteY11759" fmla="*/ 2783801 h 9710532"/>
              <a:gd name="connsiteX11760" fmla="*/ 17991647 w 18288001"/>
              <a:gd name="connsiteY11760" fmla="*/ 2773047 h 9710532"/>
              <a:gd name="connsiteX11761" fmla="*/ 17977645 w 18288001"/>
              <a:gd name="connsiteY11761" fmla="*/ 2765543 h 9710532"/>
              <a:gd name="connsiteX11762" fmla="*/ 17970139 w 18288001"/>
              <a:gd name="connsiteY11762" fmla="*/ 2779547 h 9710532"/>
              <a:gd name="connsiteX11763" fmla="*/ 17959385 w 18288001"/>
              <a:gd name="connsiteY11763" fmla="*/ 2782797 h 9710532"/>
              <a:gd name="connsiteX11764" fmla="*/ 17902367 w 18288001"/>
              <a:gd name="connsiteY11764" fmla="*/ 2788295 h 9710532"/>
              <a:gd name="connsiteX11765" fmla="*/ 17888363 w 18288001"/>
              <a:gd name="connsiteY11765" fmla="*/ 2780793 h 9710532"/>
              <a:gd name="connsiteX11766" fmla="*/ 17885113 w 18288001"/>
              <a:gd name="connsiteY11766" fmla="*/ 2770037 h 9710532"/>
              <a:gd name="connsiteX11767" fmla="*/ 17892619 w 18288001"/>
              <a:gd name="connsiteY11767" fmla="*/ 2756035 h 9710532"/>
              <a:gd name="connsiteX11768" fmla="*/ 17920625 w 18288001"/>
              <a:gd name="connsiteY11768" fmla="*/ 2771042 h 9710532"/>
              <a:gd name="connsiteX11769" fmla="*/ 17945383 w 18288001"/>
              <a:gd name="connsiteY11769" fmla="*/ 2775294 h 9710532"/>
              <a:gd name="connsiteX11770" fmla="*/ 17957823 w 18288001"/>
              <a:gd name="connsiteY11770" fmla="*/ 2763538 h 9710532"/>
              <a:gd name="connsiteX11771" fmla="*/ 17904287 w 18288001"/>
              <a:gd name="connsiteY11771" fmla="*/ 2757016 h 9710532"/>
              <a:gd name="connsiteX11772" fmla="*/ 17971633 w 18288001"/>
              <a:gd name="connsiteY11772" fmla="*/ 2755624 h 9710532"/>
              <a:gd name="connsiteX11773" fmla="*/ 18006657 w 18288001"/>
              <a:gd name="connsiteY11773" fmla="*/ 2745039 h 9710532"/>
              <a:gd name="connsiteX11774" fmla="*/ 17989401 w 18288001"/>
              <a:gd name="connsiteY11774" fmla="*/ 2726781 h 9710532"/>
              <a:gd name="connsiteX11775" fmla="*/ 17971643 w 18288001"/>
              <a:gd name="connsiteY11775" fmla="*/ 2726280 h 9710532"/>
              <a:gd name="connsiteX11776" fmla="*/ 17927005 w 18288001"/>
              <a:gd name="connsiteY11776" fmla="*/ 2733904 h 9710532"/>
              <a:gd name="connsiteX11777" fmla="*/ 17882365 w 18288001"/>
              <a:gd name="connsiteY11777" fmla="*/ 2741529 h 9710532"/>
              <a:gd name="connsiteX11778" fmla="*/ 17860857 w 18288001"/>
              <a:gd name="connsiteY11778" fmla="*/ 2748030 h 9710532"/>
              <a:gd name="connsiteX11779" fmla="*/ 17848633 w 18288001"/>
              <a:gd name="connsiteY11779" fmla="*/ 2756124 h 9710532"/>
              <a:gd name="connsiteX11780" fmla="*/ 17846267 w 18288001"/>
              <a:gd name="connsiteY11780" fmla="*/ 2757293 h 9710532"/>
              <a:gd name="connsiteX11781" fmla="*/ 17848129 w 18288001"/>
              <a:gd name="connsiteY11781" fmla="*/ 2758177 h 9710532"/>
              <a:gd name="connsiteX11782" fmla="*/ 17872747 w 18288001"/>
              <a:gd name="connsiteY11782" fmla="*/ 2753172 h 9710532"/>
              <a:gd name="connsiteX11783" fmla="*/ 17881591 w 18288001"/>
              <a:gd name="connsiteY11783" fmla="*/ 2746247 h 9710532"/>
              <a:gd name="connsiteX11784" fmla="*/ 17870825 w 18288001"/>
              <a:gd name="connsiteY11784" fmla="*/ 2768944 h 9710532"/>
              <a:gd name="connsiteX11785" fmla="*/ 17875829 w 18288001"/>
              <a:gd name="connsiteY11785" fmla="*/ 2793560 h 9710532"/>
              <a:gd name="connsiteX11786" fmla="*/ 17947759 w 18288001"/>
              <a:gd name="connsiteY11786" fmla="*/ 2794321 h 9710532"/>
              <a:gd name="connsiteX11787" fmla="*/ 17963531 w 18288001"/>
              <a:gd name="connsiteY11787" fmla="*/ 2796243 h 9710532"/>
              <a:gd name="connsiteX11788" fmla="*/ 17996033 w 18288001"/>
              <a:gd name="connsiteY11788" fmla="*/ 2792200 h 9710532"/>
              <a:gd name="connsiteX11789" fmla="*/ 18019689 w 18288001"/>
              <a:gd name="connsiteY11789" fmla="*/ 2795082 h 9710532"/>
              <a:gd name="connsiteX11790" fmla="*/ 17970453 w 18288001"/>
              <a:gd name="connsiteY11790" fmla="*/ 2805089 h 9710532"/>
              <a:gd name="connsiteX11791" fmla="*/ 17952817 w 18288001"/>
              <a:gd name="connsiteY11791" fmla="*/ 2805453 h 9710532"/>
              <a:gd name="connsiteX11792" fmla="*/ 17949071 w 18288001"/>
              <a:gd name="connsiteY11792" fmla="*/ 2802054 h 9710532"/>
              <a:gd name="connsiteX11793" fmla="*/ 17940529 w 18288001"/>
              <a:gd name="connsiteY11793" fmla="*/ 2805707 h 9710532"/>
              <a:gd name="connsiteX11794" fmla="*/ 17914295 w 18288001"/>
              <a:gd name="connsiteY11794" fmla="*/ 2806249 h 9710532"/>
              <a:gd name="connsiteX11795" fmla="*/ 17905551 w 18288001"/>
              <a:gd name="connsiteY11795" fmla="*/ 2808026 h 9710532"/>
              <a:gd name="connsiteX11796" fmla="*/ 17908869 w 18288001"/>
              <a:gd name="connsiteY11796" fmla="*/ 2809804 h 9710532"/>
              <a:gd name="connsiteX11797" fmla="*/ 17903489 w 18288001"/>
              <a:gd name="connsiteY11797" fmla="*/ 2811429 h 9710532"/>
              <a:gd name="connsiteX11798" fmla="*/ 17899455 w 18288001"/>
              <a:gd name="connsiteY11798" fmla="*/ 2809266 h 9710532"/>
              <a:gd name="connsiteX11799" fmla="*/ 17889677 w 18288001"/>
              <a:gd name="connsiteY11799" fmla="*/ 2811253 h 9710532"/>
              <a:gd name="connsiteX11800" fmla="*/ 17856987 w 18288001"/>
              <a:gd name="connsiteY11800" fmla="*/ 2813748 h 9710532"/>
              <a:gd name="connsiteX11801" fmla="*/ 17841095 w 18288001"/>
              <a:gd name="connsiteY11801" fmla="*/ 2818552 h 9710532"/>
              <a:gd name="connsiteX11802" fmla="*/ 17833595 w 18288001"/>
              <a:gd name="connsiteY11802" fmla="*/ 2832556 h 9710532"/>
              <a:gd name="connsiteX11803" fmla="*/ 17808689 w 18288001"/>
              <a:gd name="connsiteY11803" fmla="*/ 2831852 h 9710532"/>
              <a:gd name="connsiteX11804" fmla="*/ 17806981 w 18288001"/>
              <a:gd name="connsiteY11804" fmla="*/ 2833188 h 9710532"/>
              <a:gd name="connsiteX11805" fmla="*/ 17796779 w 18288001"/>
              <a:gd name="connsiteY11805" fmla="*/ 2831945 h 9710532"/>
              <a:gd name="connsiteX11806" fmla="*/ 17787325 w 18288001"/>
              <a:gd name="connsiteY11806" fmla="*/ 2834804 h 9710532"/>
              <a:gd name="connsiteX11807" fmla="*/ 17780001 w 18288001"/>
              <a:gd name="connsiteY11807" fmla="*/ 2833545 h 9710532"/>
              <a:gd name="connsiteX11808" fmla="*/ 17766593 w 18288001"/>
              <a:gd name="connsiteY11808" fmla="*/ 2836270 h 9710532"/>
              <a:gd name="connsiteX11809" fmla="*/ 17764429 w 18288001"/>
              <a:gd name="connsiteY11809" fmla="*/ 2836709 h 9710532"/>
              <a:gd name="connsiteX11810" fmla="*/ 17765819 w 18288001"/>
              <a:gd name="connsiteY11810" fmla="*/ 2841302 h 9710532"/>
              <a:gd name="connsiteX11811" fmla="*/ 17772319 w 18288001"/>
              <a:gd name="connsiteY11811" fmla="*/ 2862811 h 9710532"/>
              <a:gd name="connsiteX11812" fmla="*/ 17761565 w 18288001"/>
              <a:gd name="connsiteY11812" fmla="*/ 2866061 h 9710532"/>
              <a:gd name="connsiteX11813" fmla="*/ 17740561 w 18288001"/>
              <a:gd name="connsiteY11813" fmla="*/ 2854806 h 9710532"/>
              <a:gd name="connsiteX11814" fmla="*/ 17740945 w 18288001"/>
              <a:gd name="connsiteY11814" fmla="*/ 2841149 h 9710532"/>
              <a:gd name="connsiteX11815" fmla="*/ 17718319 w 18288001"/>
              <a:gd name="connsiteY11815" fmla="*/ 2838393 h 9710532"/>
              <a:gd name="connsiteX11816" fmla="*/ 17701589 w 18288001"/>
              <a:gd name="connsiteY11816" fmla="*/ 2844355 h 9710532"/>
              <a:gd name="connsiteX11817" fmla="*/ 17680433 w 18288001"/>
              <a:gd name="connsiteY11817" fmla="*/ 2853783 h 9710532"/>
              <a:gd name="connsiteX11818" fmla="*/ 17677995 w 18288001"/>
              <a:gd name="connsiteY11818" fmla="*/ 2853835 h 9710532"/>
              <a:gd name="connsiteX11819" fmla="*/ 17669037 w 18288001"/>
              <a:gd name="connsiteY11819" fmla="*/ 2870556 h 9710532"/>
              <a:gd name="connsiteX11820" fmla="*/ 17658281 w 18288001"/>
              <a:gd name="connsiteY11820" fmla="*/ 2873807 h 9710532"/>
              <a:gd name="connsiteX11821" fmla="*/ 17700295 w 18288001"/>
              <a:gd name="connsiteY11821" fmla="*/ 2896318 h 9710532"/>
              <a:gd name="connsiteX11822" fmla="*/ 17760565 w 18288001"/>
              <a:gd name="connsiteY11822" fmla="*/ 2901574 h 9710532"/>
              <a:gd name="connsiteX11823" fmla="*/ 17769691 w 18288001"/>
              <a:gd name="connsiteY11823" fmla="*/ 2892947 h 9710532"/>
              <a:gd name="connsiteX11824" fmla="*/ 17768065 w 18288001"/>
              <a:gd name="connsiteY11824" fmla="*/ 2887570 h 9710532"/>
              <a:gd name="connsiteX11825" fmla="*/ 17775569 w 18288001"/>
              <a:gd name="connsiteY11825" fmla="*/ 2873565 h 9710532"/>
              <a:gd name="connsiteX11826" fmla="*/ 17778819 w 18288001"/>
              <a:gd name="connsiteY11826" fmla="*/ 2884318 h 9710532"/>
              <a:gd name="connsiteX11827" fmla="*/ 17782067 w 18288001"/>
              <a:gd name="connsiteY11827" fmla="*/ 2895075 h 9710532"/>
              <a:gd name="connsiteX11828" fmla="*/ 17796075 w 18288001"/>
              <a:gd name="connsiteY11828" fmla="*/ 2902577 h 9710532"/>
              <a:gd name="connsiteX11829" fmla="*/ 17802577 w 18288001"/>
              <a:gd name="connsiteY11829" fmla="*/ 2924084 h 9710532"/>
              <a:gd name="connsiteX11830" fmla="*/ 17804819 w 18288001"/>
              <a:gd name="connsiteY11830" fmla="*/ 2931503 h 9710532"/>
              <a:gd name="connsiteX11831" fmla="*/ 17831419 w 18288001"/>
              <a:gd name="connsiteY11831" fmla="*/ 2928195 h 9710532"/>
              <a:gd name="connsiteX11832" fmla="*/ 17852651 w 18288001"/>
              <a:gd name="connsiteY11832" fmla="*/ 2923880 h 9710532"/>
              <a:gd name="connsiteX11833" fmla="*/ 17848841 w 18288001"/>
              <a:gd name="connsiteY11833" fmla="*/ 2921835 h 9710532"/>
              <a:gd name="connsiteX11834" fmla="*/ 17831085 w 18288001"/>
              <a:gd name="connsiteY11834" fmla="*/ 2921334 h 9710532"/>
              <a:gd name="connsiteX11835" fmla="*/ 17820835 w 18288001"/>
              <a:gd name="connsiteY11835" fmla="*/ 2906827 h 9710532"/>
              <a:gd name="connsiteX11836" fmla="*/ 17822959 w 18288001"/>
              <a:gd name="connsiteY11836" fmla="*/ 2894452 h 9710532"/>
              <a:gd name="connsiteX11837" fmla="*/ 17829963 w 18288001"/>
              <a:gd name="connsiteY11837" fmla="*/ 2898202 h 9710532"/>
              <a:gd name="connsiteX11838" fmla="*/ 17842339 w 18288001"/>
              <a:gd name="connsiteY11838" fmla="*/ 2900329 h 9710532"/>
              <a:gd name="connsiteX11839" fmla="*/ 17861721 w 18288001"/>
              <a:gd name="connsiteY11839" fmla="*/ 2906208 h 9710532"/>
              <a:gd name="connsiteX11840" fmla="*/ 17886479 w 18288001"/>
              <a:gd name="connsiteY11840" fmla="*/ 2910460 h 9710532"/>
              <a:gd name="connsiteX11841" fmla="*/ 17909611 w 18288001"/>
              <a:gd name="connsiteY11841" fmla="*/ 2909335 h 9710532"/>
              <a:gd name="connsiteX11842" fmla="*/ 17921991 w 18288001"/>
              <a:gd name="connsiteY11842" fmla="*/ 2911463 h 9710532"/>
              <a:gd name="connsiteX11843" fmla="*/ 17945369 w 18288001"/>
              <a:gd name="connsiteY11843" fmla="*/ 2907890 h 9710532"/>
              <a:gd name="connsiteX11844" fmla="*/ 17950077 w 18288001"/>
              <a:gd name="connsiteY11844" fmla="*/ 2906641 h 9710532"/>
              <a:gd name="connsiteX11845" fmla="*/ 17950925 w 18288001"/>
              <a:gd name="connsiteY11845" fmla="*/ 2907041 h 9710532"/>
              <a:gd name="connsiteX11846" fmla="*/ 17961255 w 18288001"/>
              <a:gd name="connsiteY11846" fmla="*/ 2905462 h 9710532"/>
              <a:gd name="connsiteX11847" fmla="*/ 18009145 w 18288001"/>
              <a:gd name="connsiteY11847" fmla="*/ 2908591 h 9710532"/>
              <a:gd name="connsiteX11848" fmla="*/ 18019897 w 18288001"/>
              <a:gd name="connsiteY11848" fmla="*/ 2905341 h 9710532"/>
              <a:gd name="connsiteX11849" fmla="*/ 18048409 w 18288001"/>
              <a:gd name="connsiteY11849" fmla="*/ 2902592 h 9710532"/>
              <a:gd name="connsiteX11850" fmla="*/ 18076919 w 18288001"/>
              <a:gd name="connsiteY11850" fmla="*/ 2899845 h 9710532"/>
              <a:gd name="connsiteX11851" fmla="*/ 18087671 w 18288001"/>
              <a:gd name="connsiteY11851" fmla="*/ 2896595 h 9710532"/>
              <a:gd name="connsiteX11852" fmla="*/ 18098423 w 18288001"/>
              <a:gd name="connsiteY11852" fmla="*/ 2893345 h 9710532"/>
              <a:gd name="connsiteX11853" fmla="*/ 18123181 w 18288001"/>
              <a:gd name="connsiteY11853" fmla="*/ 2897595 h 9710532"/>
              <a:gd name="connsiteX11854" fmla="*/ 18158693 w 18288001"/>
              <a:gd name="connsiteY11854" fmla="*/ 2898600 h 9710532"/>
              <a:gd name="connsiteX11855" fmla="*/ 18174825 w 18288001"/>
              <a:gd name="connsiteY11855" fmla="*/ 2893724 h 9710532"/>
              <a:gd name="connsiteX11856" fmla="*/ 18180201 w 18288001"/>
              <a:gd name="connsiteY11856" fmla="*/ 2892100 h 9710532"/>
              <a:gd name="connsiteX11857" fmla="*/ 18194207 w 18288001"/>
              <a:gd name="connsiteY11857" fmla="*/ 2899601 h 9710532"/>
              <a:gd name="connsiteX11858" fmla="*/ 18208209 w 18288001"/>
              <a:gd name="connsiteY11858" fmla="*/ 2907104 h 9710532"/>
              <a:gd name="connsiteX11859" fmla="*/ 18211459 w 18288001"/>
              <a:gd name="connsiteY11859" fmla="*/ 2917859 h 9710532"/>
              <a:gd name="connsiteX11860" fmla="*/ 18225461 w 18288001"/>
              <a:gd name="connsiteY11860" fmla="*/ 2925361 h 9710532"/>
              <a:gd name="connsiteX11861" fmla="*/ 18234593 w 18288001"/>
              <a:gd name="connsiteY11861" fmla="*/ 2916735 h 9710532"/>
              <a:gd name="connsiteX11862" fmla="*/ 18240471 w 18288001"/>
              <a:gd name="connsiteY11862" fmla="*/ 2897353 h 9710532"/>
              <a:gd name="connsiteX11863" fmla="*/ 18212463 w 18288001"/>
              <a:gd name="connsiteY11863" fmla="*/ 2882347 h 9710532"/>
              <a:gd name="connsiteX11864" fmla="*/ 18180703 w 18288001"/>
              <a:gd name="connsiteY11864" fmla="*/ 2874341 h 9710532"/>
              <a:gd name="connsiteX11865" fmla="*/ 18152195 w 18288001"/>
              <a:gd name="connsiteY11865" fmla="*/ 2877091 h 9710532"/>
              <a:gd name="connsiteX11866" fmla="*/ 18130687 w 18288001"/>
              <a:gd name="connsiteY11866" fmla="*/ 2883594 h 9710532"/>
              <a:gd name="connsiteX11867" fmla="*/ 18150565 w 18288001"/>
              <a:gd name="connsiteY11867" fmla="*/ 2871715 h 9710532"/>
              <a:gd name="connsiteX11868" fmla="*/ 18170451 w 18288001"/>
              <a:gd name="connsiteY11868" fmla="*/ 2859836 h 9710532"/>
              <a:gd name="connsiteX11869" fmla="*/ 18179077 w 18288001"/>
              <a:gd name="connsiteY11869" fmla="*/ 2868966 h 9710532"/>
              <a:gd name="connsiteX11870" fmla="*/ 18195209 w 18288001"/>
              <a:gd name="connsiteY11870" fmla="*/ 2864090 h 9710532"/>
              <a:gd name="connsiteX11871" fmla="*/ 18219965 w 18288001"/>
              <a:gd name="connsiteY11871" fmla="*/ 2868344 h 9710532"/>
              <a:gd name="connsiteX11872" fmla="*/ 18266231 w 18288001"/>
              <a:gd name="connsiteY11872" fmla="*/ 2866097 h 9710532"/>
              <a:gd name="connsiteX11873" fmla="*/ 18288001 w 18288001"/>
              <a:gd name="connsiteY11873" fmla="*/ 2866413 h 9710532"/>
              <a:gd name="connsiteX11874" fmla="*/ 18288001 w 18288001"/>
              <a:gd name="connsiteY11874" fmla="*/ 2891588 h 9710532"/>
              <a:gd name="connsiteX11875" fmla="*/ 18279733 w 18288001"/>
              <a:gd name="connsiteY11875" fmla="*/ 2891354 h 9710532"/>
              <a:gd name="connsiteX11876" fmla="*/ 18277605 w 18288001"/>
              <a:gd name="connsiteY11876" fmla="*/ 2903734 h 9710532"/>
              <a:gd name="connsiteX11877" fmla="*/ 18266853 w 18288001"/>
              <a:gd name="connsiteY11877" fmla="*/ 2906984 h 9710532"/>
              <a:gd name="connsiteX11878" fmla="*/ 18252347 w 18288001"/>
              <a:gd name="connsiteY11878" fmla="*/ 2917237 h 9710532"/>
              <a:gd name="connsiteX11879" fmla="*/ 18237139 w 18288001"/>
              <a:gd name="connsiteY11879" fmla="*/ 2931612 h 9710532"/>
              <a:gd name="connsiteX11880" fmla="*/ 18242805 w 18288001"/>
              <a:gd name="connsiteY11880" fmla="*/ 2934300 h 9710532"/>
              <a:gd name="connsiteX11881" fmla="*/ 18230495 w 18288001"/>
              <a:gd name="connsiteY11881" fmla="*/ 2936801 h 9710532"/>
              <a:gd name="connsiteX11882" fmla="*/ 18230811 w 18288001"/>
              <a:gd name="connsiteY11882" fmla="*/ 2934206 h 9710532"/>
              <a:gd name="connsiteX11883" fmla="*/ 18203959 w 18288001"/>
              <a:gd name="connsiteY11883" fmla="*/ 2931863 h 9710532"/>
              <a:gd name="connsiteX11884" fmla="*/ 18193201 w 18288001"/>
              <a:gd name="connsiteY11884" fmla="*/ 2935113 h 9710532"/>
              <a:gd name="connsiteX11885" fmla="*/ 18159159 w 18288001"/>
              <a:gd name="connsiteY11885" fmla="*/ 2948116 h 9710532"/>
              <a:gd name="connsiteX11886" fmla="*/ 18216265 w 18288001"/>
              <a:gd name="connsiteY11886" fmla="*/ 2955074 h 9710532"/>
              <a:gd name="connsiteX11887" fmla="*/ 18239923 w 18288001"/>
              <a:gd name="connsiteY11887" fmla="*/ 2957955 h 9710532"/>
              <a:gd name="connsiteX11888" fmla="*/ 18272425 w 18288001"/>
              <a:gd name="connsiteY11888" fmla="*/ 2953913 h 9710532"/>
              <a:gd name="connsiteX11889" fmla="*/ 18288001 w 18288001"/>
              <a:gd name="connsiteY11889" fmla="*/ 2948361 h 9710532"/>
              <a:gd name="connsiteX11890" fmla="*/ 18288001 w 18288001"/>
              <a:gd name="connsiteY11890" fmla="*/ 2990806 h 9710532"/>
              <a:gd name="connsiteX11891" fmla="*/ 18275677 w 18288001"/>
              <a:gd name="connsiteY11891" fmla="*/ 2992339 h 9710532"/>
              <a:gd name="connsiteX11892" fmla="*/ 18269721 w 18288001"/>
              <a:gd name="connsiteY11892" fmla="*/ 2994139 h 9710532"/>
              <a:gd name="connsiteX11893" fmla="*/ 18270695 w 18288001"/>
              <a:gd name="connsiteY11893" fmla="*/ 2992958 h 9710532"/>
              <a:gd name="connsiteX11894" fmla="*/ 18235117 w 18288001"/>
              <a:gd name="connsiteY11894" fmla="*/ 2997382 h 9710532"/>
              <a:gd name="connsiteX11895" fmla="*/ 18178959 w 18288001"/>
              <a:gd name="connsiteY11895" fmla="*/ 2998544 h 9710532"/>
              <a:gd name="connsiteX11896" fmla="*/ 18187807 w 18288001"/>
              <a:gd name="connsiteY11896" fmla="*/ 2991619 h 9710532"/>
              <a:gd name="connsiteX11897" fmla="*/ 18189725 w 18288001"/>
              <a:gd name="connsiteY11897" fmla="*/ 2975849 h 9710532"/>
              <a:gd name="connsiteX11898" fmla="*/ 18158185 w 18288001"/>
              <a:gd name="connsiteY11898" fmla="*/ 2972006 h 9710532"/>
              <a:gd name="connsiteX11899" fmla="*/ 18143747 w 18288001"/>
              <a:gd name="connsiteY11899" fmla="*/ 2974940 h 9710532"/>
              <a:gd name="connsiteX11900" fmla="*/ 18127677 w 18288001"/>
              <a:gd name="connsiteY11900" fmla="*/ 2990127 h 9710532"/>
              <a:gd name="connsiteX11901" fmla="*/ 18116923 w 18288001"/>
              <a:gd name="connsiteY11901" fmla="*/ 2993377 h 9710532"/>
              <a:gd name="connsiteX11902" fmla="*/ 18091815 w 18288001"/>
              <a:gd name="connsiteY11902" fmla="*/ 2979924 h 9710532"/>
              <a:gd name="connsiteX11903" fmla="*/ 18045869 w 18288001"/>
              <a:gd name="connsiteY11903" fmla="*/ 2974327 h 9710532"/>
              <a:gd name="connsiteX11904" fmla="*/ 18028177 w 18288001"/>
              <a:gd name="connsiteY11904" fmla="*/ 2988177 h 9710532"/>
              <a:gd name="connsiteX11905" fmla="*/ 18012403 w 18288001"/>
              <a:gd name="connsiteY11905" fmla="*/ 2986255 h 9710532"/>
              <a:gd name="connsiteX11906" fmla="*/ 18000095 w 18288001"/>
              <a:gd name="connsiteY11906" fmla="*/ 2988757 h 9710532"/>
              <a:gd name="connsiteX11907" fmla="*/ 17996633 w 18288001"/>
              <a:gd name="connsiteY11907" fmla="*/ 2984334 h 9710532"/>
              <a:gd name="connsiteX11908" fmla="*/ 18002015 w 18288001"/>
              <a:gd name="connsiteY11908" fmla="*/ 2972987 h 9710532"/>
              <a:gd name="connsiteX11909" fmla="*/ 18001817 w 18288001"/>
              <a:gd name="connsiteY11909" fmla="*/ 2972731 h 9710532"/>
              <a:gd name="connsiteX11910" fmla="*/ 17996387 w 18288001"/>
              <a:gd name="connsiteY11910" fmla="*/ 2982866 h 9710532"/>
              <a:gd name="connsiteX11911" fmla="*/ 17971625 w 18288001"/>
              <a:gd name="connsiteY11911" fmla="*/ 2978613 h 9710532"/>
              <a:gd name="connsiteX11912" fmla="*/ 17982381 w 18288001"/>
              <a:gd name="connsiteY11912" fmla="*/ 2975362 h 9710532"/>
              <a:gd name="connsiteX11913" fmla="*/ 17981381 w 18288001"/>
              <a:gd name="connsiteY11913" fmla="*/ 2972053 h 9710532"/>
              <a:gd name="connsiteX11914" fmla="*/ 17973939 w 18288001"/>
              <a:gd name="connsiteY11914" fmla="*/ 2973565 h 9710532"/>
              <a:gd name="connsiteX11915" fmla="*/ 17949321 w 18288001"/>
              <a:gd name="connsiteY11915" fmla="*/ 2978571 h 9710532"/>
              <a:gd name="connsiteX11916" fmla="*/ 17924701 w 18288001"/>
              <a:gd name="connsiteY11916" fmla="*/ 2983573 h 9710532"/>
              <a:gd name="connsiteX11917" fmla="*/ 17875467 w 18288001"/>
              <a:gd name="connsiteY11917" fmla="*/ 2993580 h 9710532"/>
              <a:gd name="connsiteX11918" fmla="*/ 17856235 w 18288001"/>
              <a:gd name="connsiteY11918" fmla="*/ 2987235 h 9710532"/>
              <a:gd name="connsiteX11919" fmla="*/ 17843927 w 18288001"/>
              <a:gd name="connsiteY11919" fmla="*/ 2989737 h 9710532"/>
              <a:gd name="connsiteX11920" fmla="*/ 17819309 w 18288001"/>
              <a:gd name="connsiteY11920" fmla="*/ 2994741 h 9710532"/>
              <a:gd name="connsiteX11921" fmla="*/ 17795859 w 18288001"/>
              <a:gd name="connsiteY11921" fmla="*/ 2996531 h 9710532"/>
              <a:gd name="connsiteX11922" fmla="*/ 17789819 w 18288001"/>
              <a:gd name="connsiteY11922" fmla="*/ 2998356 h 9710532"/>
              <a:gd name="connsiteX11923" fmla="*/ 17776767 w 18288001"/>
              <a:gd name="connsiteY11923" fmla="*/ 2997988 h 9710532"/>
              <a:gd name="connsiteX11924" fmla="*/ 17738533 w 18288001"/>
              <a:gd name="connsiteY11924" fmla="*/ 3000907 h 9710532"/>
              <a:gd name="connsiteX11925" fmla="*/ 17720841 w 18288001"/>
              <a:gd name="connsiteY11925" fmla="*/ 3014756 h 9710532"/>
              <a:gd name="connsiteX11926" fmla="*/ 17734689 w 18288001"/>
              <a:gd name="connsiteY11926" fmla="*/ 3032447 h 9710532"/>
              <a:gd name="connsiteX11927" fmla="*/ 17693341 w 18288001"/>
              <a:gd name="connsiteY11927" fmla="*/ 3043414 h 9710532"/>
              <a:gd name="connsiteX11928" fmla="*/ 17653915 w 18288001"/>
              <a:gd name="connsiteY11928" fmla="*/ 3038613 h 9710532"/>
              <a:gd name="connsiteX11929" fmla="*/ 17638143 w 18288001"/>
              <a:gd name="connsiteY11929" fmla="*/ 3036691 h 9710532"/>
              <a:gd name="connsiteX11930" fmla="*/ 17622371 w 18288001"/>
              <a:gd name="connsiteY11930" fmla="*/ 3034769 h 9710532"/>
              <a:gd name="connsiteX11931" fmla="*/ 17598715 w 18288001"/>
              <a:gd name="connsiteY11931" fmla="*/ 3031888 h 9710532"/>
              <a:gd name="connsiteX11932" fmla="*/ 17581983 w 18288001"/>
              <a:gd name="connsiteY11932" fmla="*/ 3037851 h 9710532"/>
              <a:gd name="connsiteX11933" fmla="*/ 17583905 w 18288001"/>
              <a:gd name="connsiteY11933" fmla="*/ 3022080 h 9710532"/>
              <a:gd name="connsiteX11934" fmla="*/ 17578523 w 18288001"/>
              <a:gd name="connsiteY11934" fmla="*/ 3033427 h 9710532"/>
              <a:gd name="connsiteX11935" fmla="*/ 17581983 w 18288001"/>
              <a:gd name="connsiteY11935" fmla="*/ 3037851 h 9710532"/>
              <a:gd name="connsiteX11936" fmla="*/ 17576567 w 18288001"/>
              <a:gd name="connsiteY11936" fmla="*/ 3042091 h 9710532"/>
              <a:gd name="connsiteX11937" fmla="*/ 17639263 w 18288001"/>
              <a:gd name="connsiteY11937" fmla="*/ 3043861 h 9710532"/>
              <a:gd name="connsiteX11938" fmla="*/ 17653267 w 18288001"/>
              <a:gd name="connsiteY11938" fmla="*/ 3051365 h 9710532"/>
              <a:gd name="connsiteX11939" fmla="*/ 17631761 w 18288001"/>
              <a:gd name="connsiteY11939" fmla="*/ 3057866 h 9710532"/>
              <a:gd name="connsiteX11940" fmla="*/ 17603251 w 18288001"/>
              <a:gd name="connsiteY11940" fmla="*/ 3060614 h 9710532"/>
              <a:gd name="connsiteX11941" fmla="*/ 17560737 w 18288001"/>
              <a:gd name="connsiteY11941" fmla="*/ 3055860 h 9710532"/>
              <a:gd name="connsiteX11942" fmla="*/ 17521977 w 18288001"/>
              <a:gd name="connsiteY11942" fmla="*/ 3044104 h 9710532"/>
              <a:gd name="connsiteX11943" fmla="*/ 17523647 w 18288001"/>
              <a:gd name="connsiteY11943" fmla="*/ 3039931 h 9710532"/>
              <a:gd name="connsiteX11944" fmla="*/ 17541413 w 18288001"/>
              <a:gd name="connsiteY11944" fmla="*/ 3040698 h 9710532"/>
              <a:gd name="connsiteX11945" fmla="*/ 17534671 w 18288001"/>
              <a:gd name="connsiteY11945" fmla="*/ 3032088 h 9710532"/>
              <a:gd name="connsiteX11946" fmla="*/ 17525825 w 18288001"/>
              <a:gd name="connsiteY11946" fmla="*/ 3039012 h 9710532"/>
              <a:gd name="connsiteX11947" fmla="*/ 17509093 w 18288001"/>
              <a:gd name="connsiteY11947" fmla="*/ 3044975 h 9710532"/>
              <a:gd name="connsiteX11948" fmla="*/ 17488899 w 18288001"/>
              <a:gd name="connsiteY11948" fmla="*/ 3046518 h 9710532"/>
              <a:gd name="connsiteX11949" fmla="*/ 17472167 w 18288001"/>
              <a:gd name="connsiteY11949" fmla="*/ 3052482 h 9710532"/>
              <a:gd name="connsiteX11950" fmla="*/ 17459859 w 18288001"/>
              <a:gd name="connsiteY11950" fmla="*/ 3054982 h 9710532"/>
              <a:gd name="connsiteX11951" fmla="*/ 17451975 w 18288001"/>
              <a:gd name="connsiteY11951" fmla="*/ 3054022 h 9710532"/>
              <a:gd name="connsiteX11952" fmla="*/ 17439665 w 18288001"/>
              <a:gd name="connsiteY11952" fmla="*/ 3056524 h 9710532"/>
              <a:gd name="connsiteX11953" fmla="*/ 17420431 w 18288001"/>
              <a:gd name="connsiteY11953" fmla="*/ 3050180 h 9710532"/>
              <a:gd name="connsiteX11954" fmla="*/ 17408123 w 18288001"/>
              <a:gd name="connsiteY11954" fmla="*/ 3052681 h 9710532"/>
              <a:gd name="connsiteX11955" fmla="*/ 17397735 w 18288001"/>
              <a:gd name="connsiteY11955" fmla="*/ 3039412 h 9710532"/>
              <a:gd name="connsiteX11956" fmla="*/ 17393313 w 18288001"/>
              <a:gd name="connsiteY11956" fmla="*/ 3042874 h 9710532"/>
              <a:gd name="connsiteX11957" fmla="*/ 17373119 w 18288001"/>
              <a:gd name="connsiteY11957" fmla="*/ 3044416 h 9710532"/>
              <a:gd name="connsiteX11958" fmla="*/ 17364273 w 18288001"/>
              <a:gd name="connsiteY11958" fmla="*/ 3051341 h 9710532"/>
              <a:gd name="connsiteX11959" fmla="*/ 17355427 w 18288001"/>
              <a:gd name="connsiteY11959" fmla="*/ 3058266 h 9710532"/>
              <a:gd name="connsiteX11960" fmla="*/ 17338695 w 18288001"/>
              <a:gd name="connsiteY11960" fmla="*/ 3064229 h 9710532"/>
              <a:gd name="connsiteX11961" fmla="*/ 17319461 w 18288001"/>
              <a:gd name="connsiteY11961" fmla="*/ 3057884 h 9710532"/>
              <a:gd name="connsiteX11962" fmla="*/ 17295805 w 18288001"/>
              <a:gd name="connsiteY11962" fmla="*/ 3055003 h 9710532"/>
              <a:gd name="connsiteX11963" fmla="*/ 17275611 w 18288001"/>
              <a:gd name="connsiteY11963" fmla="*/ 3056544 h 9710532"/>
              <a:gd name="connsiteX11964" fmla="*/ 17271971 w 18288001"/>
              <a:gd name="connsiteY11964" fmla="*/ 3056101 h 9710532"/>
              <a:gd name="connsiteX11965" fmla="*/ 17281519 w 18288001"/>
              <a:gd name="connsiteY11965" fmla="*/ 3063971 h 9710532"/>
              <a:gd name="connsiteX11966" fmla="*/ 17295527 w 18288001"/>
              <a:gd name="connsiteY11966" fmla="*/ 3071473 h 9710532"/>
              <a:gd name="connsiteX11967" fmla="*/ 17318657 w 18288001"/>
              <a:gd name="connsiteY11967" fmla="*/ 3070348 h 9710532"/>
              <a:gd name="connsiteX11968" fmla="*/ 17340165 w 18288001"/>
              <a:gd name="connsiteY11968" fmla="*/ 3063849 h 9710532"/>
              <a:gd name="connsiteX11969" fmla="*/ 17364925 w 18288001"/>
              <a:gd name="connsiteY11969" fmla="*/ 3068101 h 9710532"/>
              <a:gd name="connsiteX11970" fmla="*/ 17368173 w 18288001"/>
              <a:gd name="connsiteY11970" fmla="*/ 3078856 h 9710532"/>
              <a:gd name="connsiteX11971" fmla="*/ 17382177 w 18288001"/>
              <a:gd name="connsiteY11971" fmla="*/ 3086357 h 9710532"/>
              <a:gd name="connsiteX11972" fmla="*/ 17394555 w 18288001"/>
              <a:gd name="connsiteY11972" fmla="*/ 3088486 h 9710532"/>
              <a:gd name="connsiteX11973" fmla="*/ 17317655 w 18288001"/>
              <a:gd name="connsiteY11973" fmla="*/ 3105860 h 9710532"/>
              <a:gd name="connsiteX11974" fmla="*/ 17308645 w 18288001"/>
              <a:gd name="connsiteY11974" fmla="*/ 3108584 h 9710532"/>
              <a:gd name="connsiteX11975" fmla="*/ 17309273 w 18288001"/>
              <a:gd name="connsiteY11975" fmla="*/ 3108660 h 9710532"/>
              <a:gd name="connsiteX11976" fmla="*/ 17300427 w 18288001"/>
              <a:gd name="connsiteY11976" fmla="*/ 3115586 h 9710532"/>
              <a:gd name="connsiteX11977" fmla="*/ 17292523 w 18288001"/>
              <a:gd name="connsiteY11977" fmla="*/ 3113457 h 9710532"/>
              <a:gd name="connsiteX11978" fmla="*/ 17274639 w 18288001"/>
              <a:gd name="connsiteY11978" fmla="*/ 3118861 h 9710532"/>
              <a:gd name="connsiteX11979" fmla="*/ 17249883 w 18288001"/>
              <a:gd name="connsiteY11979" fmla="*/ 3114610 h 9710532"/>
              <a:gd name="connsiteX11980" fmla="*/ 17239129 w 18288001"/>
              <a:gd name="connsiteY11980" fmla="*/ 3117861 h 9710532"/>
              <a:gd name="connsiteX11981" fmla="*/ 17240569 w 18288001"/>
              <a:gd name="connsiteY11981" fmla="*/ 3122625 h 9710532"/>
              <a:gd name="connsiteX11982" fmla="*/ 17260039 w 18288001"/>
              <a:gd name="connsiteY11982" fmla="*/ 3118668 h 9710532"/>
              <a:gd name="connsiteX11983" fmla="*/ 17242103 w 18288001"/>
              <a:gd name="connsiteY11983" fmla="*/ 3127704 h 9710532"/>
              <a:gd name="connsiteX11984" fmla="*/ 17242377 w 18288001"/>
              <a:gd name="connsiteY11984" fmla="*/ 3128612 h 9710532"/>
              <a:gd name="connsiteX11985" fmla="*/ 17240251 w 18288001"/>
              <a:gd name="connsiteY11985" fmla="*/ 3140992 h 9710532"/>
              <a:gd name="connsiteX11986" fmla="*/ 17224949 w 18288001"/>
              <a:gd name="connsiteY11986" fmla="*/ 3136350 h 9710532"/>
              <a:gd name="connsiteX11987" fmla="*/ 17208885 w 18288001"/>
              <a:gd name="connsiteY11987" fmla="*/ 3144445 h 9710532"/>
              <a:gd name="connsiteX11988" fmla="*/ 17178885 w 18288001"/>
              <a:gd name="connsiteY11988" fmla="*/ 3160797 h 9710532"/>
              <a:gd name="connsiteX11989" fmla="*/ 17140035 w 18288001"/>
              <a:gd name="connsiteY11989" fmla="*/ 3184073 h 9710532"/>
              <a:gd name="connsiteX11990" fmla="*/ 17115419 w 18288001"/>
              <a:gd name="connsiteY11990" fmla="*/ 3189077 h 9710532"/>
              <a:gd name="connsiteX11991" fmla="*/ 17106573 w 18288001"/>
              <a:gd name="connsiteY11991" fmla="*/ 3196001 h 9710532"/>
              <a:gd name="connsiteX11992" fmla="*/ 17098913 w 18288001"/>
              <a:gd name="connsiteY11992" fmla="*/ 3197558 h 9710532"/>
              <a:gd name="connsiteX11993" fmla="*/ 17101575 w 18288001"/>
              <a:gd name="connsiteY11993" fmla="*/ 3206378 h 9710532"/>
              <a:gd name="connsiteX11994" fmla="*/ 17080069 w 18288001"/>
              <a:gd name="connsiteY11994" fmla="*/ 3212880 h 9710532"/>
              <a:gd name="connsiteX11995" fmla="*/ 17095561 w 18288001"/>
              <a:gd name="connsiteY11995" fmla="*/ 3198240 h 9710532"/>
              <a:gd name="connsiteX11996" fmla="*/ 17081957 w 18288001"/>
              <a:gd name="connsiteY11996" fmla="*/ 3201005 h 9710532"/>
              <a:gd name="connsiteX11997" fmla="*/ 17041569 w 18288001"/>
              <a:gd name="connsiteY11997" fmla="*/ 3204088 h 9710532"/>
              <a:gd name="connsiteX11998" fmla="*/ 17015991 w 18288001"/>
              <a:gd name="connsiteY11998" fmla="*/ 3216976 h 9710532"/>
              <a:gd name="connsiteX11999" fmla="*/ 17002721 w 18288001"/>
              <a:gd name="connsiteY11999" fmla="*/ 3227363 h 9710532"/>
              <a:gd name="connsiteX12000" fmla="*/ 16989451 w 18288001"/>
              <a:gd name="connsiteY12000" fmla="*/ 3237750 h 9710532"/>
              <a:gd name="connsiteX12001" fmla="*/ 16981565 w 18288001"/>
              <a:gd name="connsiteY12001" fmla="*/ 3236789 h 9710532"/>
              <a:gd name="connsiteX12002" fmla="*/ 16970799 w 18288001"/>
              <a:gd name="connsiteY12002" fmla="*/ 3259486 h 9710532"/>
              <a:gd name="connsiteX12003" fmla="*/ 16977723 w 18288001"/>
              <a:gd name="connsiteY12003" fmla="*/ 3268332 h 9710532"/>
              <a:gd name="connsiteX12004" fmla="*/ 16993495 w 18288001"/>
              <a:gd name="connsiteY12004" fmla="*/ 3270253 h 9710532"/>
              <a:gd name="connsiteX12005" fmla="*/ 17018111 w 18288001"/>
              <a:gd name="connsiteY12005" fmla="*/ 3265250 h 9710532"/>
              <a:gd name="connsiteX12006" fmla="*/ 17049653 w 18288001"/>
              <a:gd name="connsiteY12006" fmla="*/ 3269092 h 9710532"/>
              <a:gd name="connsiteX12007" fmla="*/ 17090041 w 18288001"/>
              <a:gd name="connsiteY12007" fmla="*/ 3266010 h 9710532"/>
              <a:gd name="connsiteX12008" fmla="*/ 17112737 w 18288001"/>
              <a:gd name="connsiteY12008" fmla="*/ 3276777 h 9710532"/>
              <a:gd name="connsiteX12009" fmla="*/ 17128509 w 18288001"/>
              <a:gd name="connsiteY12009" fmla="*/ 3278700 h 9710532"/>
              <a:gd name="connsiteX12010" fmla="*/ 17121583 w 18288001"/>
              <a:gd name="connsiteY12010" fmla="*/ 3269852 h 9710532"/>
              <a:gd name="connsiteX12011" fmla="*/ 17120283 w 18288001"/>
              <a:gd name="connsiteY12011" fmla="*/ 3259405 h 9710532"/>
              <a:gd name="connsiteX12012" fmla="*/ 17128583 w 18288001"/>
              <a:gd name="connsiteY12012" fmla="*/ 3256896 h 9710532"/>
              <a:gd name="connsiteX12013" fmla="*/ 17126323 w 18288001"/>
              <a:gd name="connsiteY12013" fmla="*/ 3249424 h 9710532"/>
              <a:gd name="connsiteX12014" fmla="*/ 17141197 w 18288001"/>
              <a:gd name="connsiteY12014" fmla="*/ 3240232 h 9710532"/>
              <a:gd name="connsiteX12015" fmla="*/ 17151583 w 18288001"/>
              <a:gd name="connsiteY12015" fmla="*/ 3253500 h 9710532"/>
              <a:gd name="connsiteX12016" fmla="*/ 17161973 w 18288001"/>
              <a:gd name="connsiteY12016" fmla="*/ 3266770 h 9710532"/>
              <a:gd name="connsiteX12017" fmla="*/ 17179665 w 18288001"/>
              <a:gd name="connsiteY12017" fmla="*/ 3252920 h 9710532"/>
              <a:gd name="connsiteX12018" fmla="*/ 17190431 w 18288001"/>
              <a:gd name="connsiteY12018" fmla="*/ 3230225 h 9710532"/>
              <a:gd name="connsiteX12019" fmla="*/ 17210629 w 18288001"/>
              <a:gd name="connsiteY12019" fmla="*/ 3228683 h 9710532"/>
              <a:gd name="connsiteX12020" fmla="*/ 17243127 w 18288001"/>
              <a:gd name="connsiteY12020" fmla="*/ 3224641 h 9710532"/>
              <a:gd name="connsiteX12021" fmla="*/ 17264283 w 18288001"/>
              <a:gd name="connsiteY12021" fmla="*/ 3215215 h 9710532"/>
              <a:gd name="connsiteX12022" fmla="*/ 17296785 w 18288001"/>
              <a:gd name="connsiteY12022" fmla="*/ 3211171 h 9710532"/>
              <a:gd name="connsiteX12023" fmla="*/ 17327367 w 18288001"/>
              <a:gd name="connsiteY12023" fmla="*/ 3222900 h 9710532"/>
              <a:gd name="connsiteX12024" fmla="*/ 17318521 w 18288001"/>
              <a:gd name="connsiteY12024" fmla="*/ 3229826 h 9710532"/>
              <a:gd name="connsiteX12025" fmla="*/ 17302749 w 18288001"/>
              <a:gd name="connsiteY12025" fmla="*/ 3227903 h 9710532"/>
              <a:gd name="connsiteX12026" fmla="*/ 17283517 w 18288001"/>
              <a:gd name="connsiteY12026" fmla="*/ 3221560 h 9710532"/>
              <a:gd name="connsiteX12027" fmla="*/ 17285057 w 18288001"/>
              <a:gd name="connsiteY12027" fmla="*/ 3241753 h 9710532"/>
              <a:gd name="connsiteX12028" fmla="*/ 17314677 w 18288001"/>
              <a:gd name="connsiteY12028" fmla="*/ 3261366 h 9710532"/>
              <a:gd name="connsiteX12029" fmla="*/ 17339295 w 18288001"/>
              <a:gd name="connsiteY12029" fmla="*/ 3256364 h 9710532"/>
              <a:gd name="connsiteX12030" fmla="*/ 17336791 w 18288001"/>
              <a:gd name="connsiteY12030" fmla="*/ 3244055 h 9710532"/>
              <a:gd name="connsiteX12031" fmla="*/ 17343137 w 18288001"/>
              <a:gd name="connsiteY12031" fmla="*/ 3224821 h 9710532"/>
              <a:gd name="connsiteX12032" fmla="*/ 17345059 w 18288001"/>
              <a:gd name="connsiteY12032" fmla="*/ 3209052 h 9710532"/>
              <a:gd name="connsiteX12033" fmla="*/ 17333711 w 18288001"/>
              <a:gd name="connsiteY12033" fmla="*/ 3203666 h 9710532"/>
              <a:gd name="connsiteX12034" fmla="*/ 17350443 w 18288001"/>
              <a:gd name="connsiteY12034" fmla="*/ 3197701 h 9710532"/>
              <a:gd name="connsiteX12035" fmla="*/ 17376601 w 18288001"/>
              <a:gd name="connsiteY12035" fmla="*/ 3212892 h 9710532"/>
              <a:gd name="connsiteX12036" fmla="*/ 17392373 w 18288001"/>
              <a:gd name="connsiteY12036" fmla="*/ 3214814 h 9710532"/>
              <a:gd name="connsiteX12037" fmla="*/ 17425835 w 18288001"/>
              <a:gd name="connsiteY12037" fmla="*/ 3202886 h 9710532"/>
              <a:gd name="connsiteX12038" fmla="*/ 17459299 w 18288001"/>
              <a:gd name="connsiteY12038" fmla="*/ 3190959 h 9710532"/>
              <a:gd name="connsiteX12039" fmla="*/ 17475071 w 18288001"/>
              <a:gd name="connsiteY12039" fmla="*/ 3192878 h 9710532"/>
              <a:gd name="connsiteX12040" fmla="*/ 17490841 w 18288001"/>
              <a:gd name="connsiteY12040" fmla="*/ 3194801 h 9710532"/>
              <a:gd name="connsiteX12041" fmla="*/ 17499687 w 18288001"/>
              <a:gd name="connsiteY12041" fmla="*/ 3187877 h 9710532"/>
              <a:gd name="connsiteX12042" fmla="*/ 17531227 w 18288001"/>
              <a:gd name="connsiteY12042" fmla="*/ 3191718 h 9710532"/>
              <a:gd name="connsiteX12043" fmla="*/ 17571615 w 18288001"/>
              <a:gd name="connsiteY12043" fmla="*/ 3188636 h 9710532"/>
              <a:gd name="connsiteX12044" fmla="*/ 17661239 w 18288001"/>
              <a:gd name="connsiteY12044" fmla="*/ 3175548 h 9710532"/>
              <a:gd name="connsiteX12045" fmla="*/ 17682395 w 18288001"/>
              <a:gd name="connsiteY12045" fmla="*/ 3166120 h 9710532"/>
              <a:gd name="connsiteX12046" fmla="*/ 17710473 w 18288001"/>
              <a:gd name="connsiteY12046" fmla="*/ 3165541 h 9710532"/>
              <a:gd name="connsiteX12047" fmla="*/ 17727147 w 18288001"/>
              <a:gd name="connsiteY12047" fmla="*/ 3165782 h 9710532"/>
              <a:gd name="connsiteX12048" fmla="*/ 17732037 w 18288001"/>
              <a:gd name="connsiteY12048" fmla="*/ 3156654 h 9710532"/>
              <a:gd name="connsiteX12049" fmla="*/ 17734829 w 18288001"/>
              <a:gd name="connsiteY12049" fmla="*/ 3165893 h 9710532"/>
              <a:gd name="connsiteX12050" fmla="*/ 17822311 w 18288001"/>
              <a:gd name="connsiteY12050" fmla="*/ 3167161 h 9710532"/>
              <a:gd name="connsiteX12051" fmla="*/ 17847921 w 18288001"/>
              <a:gd name="connsiteY12051" fmla="*/ 3162241 h 9710532"/>
              <a:gd name="connsiteX12052" fmla="*/ 17843947 w 18288001"/>
              <a:gd name="connsiteY12052" fmla="*/ 3158038 h 9710532"/>
              <a:gd name="connsiteX12053" fmla="*/ 17838571 w 18288001"/>
              <a:gd name="connsiteY12053" fmla="*/ 3159662 h 9710532"/>
              <a:gd name="connsiteX12054" fmla="*/ 17824567 w 18288001"/>
              <a:gd name="connsiteY12054" fmla="*/ 3152161 h 9710532"/>
              <a:gd name="connsiteX12055" fmla="*/ 17818067 w 18288001"/>
              <a:gd name="connsiteY12055" fmla="*/ 3130653 h 9710532"/>
              <a:gd name="connsiteX12056" fmla="*/ 17805125 w 18288001"/>
              <a:gd name="connsiteY12056" fmla="*/ 3116960 h 9710532"/>
              <a:gd name="connsiteX12057" fmla="*/ 17785127 w 18288001"/>
              <a:gd name="connsiteY12057" fmla="*/ 3118460 h 9710532"/>
              <a:gd name="connsiteX12058" fmla="*/ 17779321 w 18288001"/>
              <a:gd name="connsiteY12058" fmla="*/ 3125912 h 9710532"/>
              <a:gd name="connsiteX12059" fmla="*/ 17754705 w 18288001"/>
              <a:gd name="connsiteY12059" fmla="*/ 3130915 h 9710532"/>
              <a:gd name="connsiteX12060" fmla="*/ 17673925 w 18288001"/>
              <a:gd name="connsiteY12060" fmla="*/ 3137081 h 9710532"/>
              <a:gd name="connsiteX12061" fmla="*/ 17608923 w 18288001"/>
              <a:gd name="connsiteY12061" fmla="*/ 3145166 h 9710532"/>
              <a:gd name="connsiteX12062" fmla="*/ 17600275 w 18288001"/>
              <a:gd name="connsiteY12062" fmla="*/ 3145826 h 9710532"/>
              <a:gd name="connsiteX12063" fmla="*/ 17611497 w 18288001"/>
              <a:gd name="connsiteY12063" fmla="*/ 3146142 h 9710532"/>
              <a:gd name="connsiteX12064" fmla="*/ 17546975 w 18288001"/>
              <a:gd name="connsiteY12064" fmla="*/ 3165645 h 9710532"/>
              <a:gd name="connsiteX12065" fmla="*/ 17532971 w 18288001"/>
              <a:gd name="connsiteY12065" fmla="*/ 3158141 h 9710532"/>
              <a:gd name="connsiteX12066" fmla="*/ 17538795 w 18288001"/>
              <a:gd name="connsiteY12066" fmla="*/ 3156382 h 9710532"/>
              <a:gd name="connsiteX12067" fmla="*/ 17533821 w 18288001"/>
              <a:gd name="connsiteY12067" fmla="*/ 3154022 h 9710532"/>
              <a:gd name="connsiteX12068" fmla="*/ 17510455 w 18288001"/>
              <a:gd name="connsiteY12068" fmla="*/ 3165180 h 9710532"/>
              <a:gd name="connsiteX12069" fmla="*/ 17494685 w 18288001"/>
              <a:gd name="connsiteY12069" fmla="*/ 3163258 h 9710532"/>
              <a:gd name="connsiteX12070" fmla="*/ 17501027 w 18288001"/>
              <a:gd name="connsiteY12070" fmla="*/ 3144024 h 9710532"/>
              <a:gd name="connsiteX12071" fmla="*/ 17512377 w 18288001"/>
              <a:gd name="connsiteY12071" fmla="*/ 3149408 h 9710532"/>
              <a:gd name="connsiteX12072" fmla="*/ 17541415 w 18288001"/>
              <a:gd name="connsiteY12072" fmla="*/ 3140943 h 9710532"/>
              <a:gd name="connsiteX12073" fmla="*/ 17553009 w 18288001"/>
              <a:gd name="connsiteY12073" fmla="*/ 3137563 h 9710532"/>
              <a:gd name="connsiteX12074" fmla="*/ 17554981 w 18288001"/>
              <a:gd name="connsiteY12074" fmla="*/ 3133884 h 9710532"/>
              <a:gd name="connsiteX12075" fmla="*/ 17558607 w 18288001"/>
              <a:gd name="connsiteY12075" fmla="*/ 3131323 h 9710532"/>
              <a:gd name="connsiteX12076" fmla="*/ 17560739 w 18288001"/>
              <a:gd name="connsiteY12076" fmla="*/ 3135310 h 9710532"/>
              <a:gd name="connsiteX12077" fmla="*/ 17570457 w 18288001"/>
              <a:gd name="connsiteY12077" fmla="*/ 3132476 h 9710532"/>
              <a:gd name="connsiteX12078" fmla="*/ 17582765 w 18288001"/>
              <a:gd name="connsiteY12078" fmla="*/ 3129974 h 9710532"/>
              <a:gd name="connsiteX12079" fmla="*/ 17610843 w 18288001"/>
              <a:gd name="connsiteY12079" fmla="*/ 3129393 h 9710532"/>
              <a:gd name="connsiteX12080" fmla="*/ 17659117 w 18288001"/>
              <a:gd name="connsiteY12080" fmla="*/ 3127274 h 9710532"/>
              <a:gd name="connsiteX12081" fmla="*/ 17765473 w 18288001"/>
              <a:gd name="connsiteY12081" fmla="*/ 3108220 h 9710532"/>
              <a:gd name="connsiteX12082" fmla="*/ 17776555 w 18288001"/>
              <a:gd name="connsiteY12082" fmla="*/ 3107990 h 9710532"/>
              <a:gd name="connsiteX12083" fmla="*/ 17808315 w 18288001"/>
              <a:gd name="connsiteY12083" fmla="*/ 3098390 h 9710532"/>
              <a:gd name="connsiteX12084" fmla="*/ 17826573 w 18288001"/>
              <a:gd name="connsiteY12084" fmla="*/ 3081136 h 9710532"/>
              <a:gd name="connsiteX12085" fmla="*/ 17840577 w 18288001"/>
              <a:gd name="connsiteY12085" fmla="*/ 3088639 h 9710532"/>
              <a:gd name="connsiteX12086" fmla="*/ 17842203 w 18288001"/>
              <a:gd name="connsiteY12086" fmla="*/ 3094016 h 9710532"/>
              <a:gd name="connsiteX12087" fmla="*/ 17854581 w 18288001"/>
              <a:gd name="connsiteY12087" fmla="*/ 3096144 h 9710532"/>
              <a:gd name="connsiteX12088" fmla="*/ 17868587 w 18288001"/>
              <a:gd name="connsiteY12088" fmla="*/ 3103647 h 9710532"/>
              <a:gd name="connsiteX12089" fmla="*/ 17939609 w 18288001"/>
              <a:gd name="connsiteY12089" fmla="*/ 3105651 h 9710532"/>
              <a:gd name="connsiteX12090" fmla="*/ 17953615 w 18288001"/>
              <a:gd name="connsiteY12090" fmla="*/ 3113154 h 9710532"/>
              <a:gd name="connsiteX12091" fmla="*/ 17975121 w 18288001"/>
              <a:gd name="connsiteY12091" fmla="*/ 3106656 h 9710532"/>
              <a:gd name="connsiteX12092" fmla="*/ 18032139 w 18288001"/>
              <a:gd name="connsiteY12092" fmla="*/ 3101157 h 9710532"/>
              <a:gd name="connsiteX12093" fmla="*/ 18089159 w 18288001"/>
              <a:gd name="connsiteY12093" fmla="*/ 3095658 h 9710532"/>
              <a:gd name="connsiteX12094" fmla="*/ 18113917 w 18288001"/>
              <a:gd name="connsiteY12094" fmla="*/ 3099911 h 9710532"/>
              <a:gd name="connsiteX12095" fmla="*/ 18124669 w 18288001"/>
              <a:gd name="connsiteY12095" fmla="*/ 3096661 h 9710532"/>
              <a:gd name="connsiteX12096" fmla="*/ 18149427 w 18288001"/>
              <a:gd name="connsiteY12096" fmla="*/ 3100912 h 9710532"/>
              <a:gd name="connsiteX12097" fmla="*/ 18163431 w 18288001"/>
              <a:gd name="connsiteY12097" fmla="*/ 3108419 h 9710532"/>
              <a:gd name="connsiteX12098" fmla="*/ 18152679 w 18288001"/>
              <a:gd name="connsiteY12098" fmla="*/ 3111668 h 9710532"/>
              <a:gd name="connsiteX12099" fmla="*/ 18141923 w 18288001"/>
              <a:gd name="connsiteY12099" fmla="*/ 3114918 h 9710532"/>
              <a:gd name="connsiteX12100" fmla="*/ 18131171 w 18288001"/>
              <a:gd name="connsiteY12100" fmla="*/ 3118168 h 9710532"/>
              <a:gd name="connsiteX12101" fmla="*/ 18141423 w 18288001"/>
              <a:gd name="connsiteY12101" fmla="*/ 3132674 h 9710532"/>
              <a:gd name="connsiteX12102" fmla="*/ 18132293 w 18288001"/>
              <a:gd name="connsiteY12102" fmla="*/ 3141304 h 9710532"/>
              <a:gd name="connsiteX12103" fmla="*/ 18123667 w 18288001"/>
              <a:gd name="connsiteY12103" fmla="*/ 3132173 h 9710532"/>
              <a:gd name="connsiteX12104" fmla="*/ 18088155 w 18288001"/>
              <a:gd name="connsiteY12104" fmla="*/ 3131170 h 9710532"/>
              <a:gd name="connsiteX12105" fmla="*/ 18017131 w 18288001"/>
              <a:gd name="connsiteY12105" fmla="*/ 3129164 h 9710532"/>
              <a:gd name="connsiteX12106" fmla="*/ 17960113 w 18288001"/>
              <a:gd name="connsiteY12106" fmla="*/ 3134665 h 9710532"/>
              <a:gd name="connsiteX12107" fmla="*/ 17951485 w 18288001"/>
              <a:gd name="connsiteY12107" fmla="*/ 3125534 h 9710532"/>
              <a:gd name="connsiteX12108" fmla="*/ 17941233 w 18288001"/>
              <a:gd name="connsiteY12108" fmla="*/ 3111028 h 9710532"/>
              <a:gd name="connsiteX12109" fmla="*/ 17928853 w 18288001"/>
              <a:gd name="connsiteY12109" fmla="*/ 3108902 h 9710532"/>
              <a:gd name="connsiteX12110" fmla="*/ 17926727 w 18288001"/>
              <a:gd name="connsiteY12110" fmla="*/ 3121281 h 9710532"/>
              <a:gd name="connsiteX12111" fmla="*/ 17920849 w 18288001"/>
              <a:gd name="connsiteY12111" fmla="*/ 3140662 h 9710532"/>
              <a:gd name="connsiteX12112" fmla="*/ 17906343 w 18288001"/>
              <a:gd name="connsiteY12112" fmla="*/ 3150915 h 9710532"/>
              <a:gd name="connsiteX12113" fmla="*/ 17906281 w 18288001"/>
              <a:gd name="connsiteY12113" fmla="*/ 3151032 h 9710532"/>
              <a:gd name="connsiteX12114" fmla="*/ 17937031 w 18288001"/>
              <a:gd name="connsiteY12114" fmla="*/ 3145126 h 9710532"/>
              <a:gd name="connsiteX12115" fmla="*/ 17977421 w 18288001"/>
              <a:gd name="connsiteY12115" fmla="*/ 3142043 h 9710532"/>
              <a:gd name="connsiteX12116" fmla="*/ 18017807 w 18288001"/>
              <a:gd name="connsiteY12116" fmla="*/ 3138962 h 9710532"/>
              <a:gd name="connsiteX12117" fmla="*/ 18049349 w 18288001"/>
              <a:gd name="connsiteY12117" fmla="*/ 3142804 h 9710532"/>
              <a:gd name="connsiteX12118" fmla="*/ 18047429 w 18288001"/>
              <a:gd name="connsiteY12118" fmla="*/ 3158574 h 9710532"/>
              <a:gd name="connsiteX12119" fmla="*/ 18110511 w 18288001"/>
              <a:gd name="connsiteY12119" fmla="*/ 3166262 h 9710532"/>
              <a:gd name="connsiteX12120" fmla="*/ 18200135 w 18288001"/>
              <a:gd name="connsiteY12120" fmla="*/ 3153170 h 9710532"/>
              <a:gd name="connsiteX12121" fmla="*/ 18209863 w 18288001"/>
              <a:gd name="connsiteY12121" fmla="*/ 3145554 h 9710532"/>
              <a:gd name="connsiteX12122" fmla="*/ 18208693 w 18288001"/>
              <a:gd name="connsiteY12122" fmla="*/ 3141684 h 9710532"/>
              <a:gd name="connsiteX12123" fmla="*/ 18194689 w 18288001"/>
              <a:gd name="connsiteY12123" fmla="*/ 3134178 h 9710532"/>
              <a:gd name="connsiteX12124" fmla="*/ 18183937 w 18288001"/>
              <a:gd name="connsiteY12124" fmla="*/ 3137428 h 9710532"/>
              <a:gd name="connsiteX12125" fmla="*/ 18155927 w 18288001"/>
              <a:gd name="connsiteY12125" fmla="*/ 3122421 h 9710532"/>
              <a:gd name="connsiteX12126" fmla="*/ 18141923 w 18288001"/>
              <a:gd name="connsiteY12126" fmla="*/ 3114918 h 9710532"/>
              <a:gd name="connsiteX12127" fmla="*/ 18166683 w 18288001"/>
              <a:gd name="connsiteY12127" fmla="*/ 3119171 h 9710532"/>
              <a:gd name="connsiteX12128" fmla="*/ 18198943 w 18288001"/>
              <a:gd name="connsiteY12128" fmla="*/ 3109419 h 9710532"/>
              <a:gd name="connsiteX12129" fmla="*/ 18206449 w 18288001"/>
              <a:gd name="connsiteY12129" fmla="*/ 3095417 h 9710532"/>
              <a:gd name="connsiteX12130" fmla="*/ 18217201 w 18288001"/>
              <a:gd name="connsiteY12130" fmla="*/ 3092165 h 9710532"/>
              <a:gd name="connsiteX12131" fmla="*/ 18220449 w 18288001"/>
              <a:gd name="connsiteY12131" fmla="*/ 3102919 h 9710532"/>
              <a:gd name="connsiteX12132" fmla="*/ 18288001 w 18288001"/>
              <a:gd name="connsiteY12132" fmla="*/ 3101891 h 9710532"/>
              <a:gd name="connsiteX12133" fmla="*/ 18288001 w 18288001"/>
              <a:gd name="connsiteY12133" fmla="*/ 3141182 h 9710532"/>
              <a:gd name="connsiteX12134" fmla="*/ 18268963 w 18288001"/>
              <a:gd name="connsiteY12134" fmla="*/ 3146938 h 9710532"/>
              <a:gd name="connsiteX12135" fmla="*/ 18249085 w 18288001"/>
              <a:gd name="connsiteY12135" fmla="*/ 3158816 h 9710532"/>
              <a:gd name="connsiteX12136" fmla="*/ 18239953 w 18288001"/>
              <a:gd name="connsiteY12136" fmla="*/ 3167442 h 9710532"/>
              <a:gd name="connsiteX12137" fmla="*/ 18231299 w 18288001"/>
              <a:gd name="connsiteY12137" fmla="*/ 3162806 h 9710532"/>
              <a:gd name="connsiteX12138" fmla="*/ 18218407 w 18288001"/>
              <a:gd name="connsiteY12138" fmla="*/ 3167401 h 9710532"/>
              <a:gd name="connsiteX12139" fmla="*/ 18189367 w 18288001"/>
              <a:gd name="connsiteY12139" fmla="*/ 3175867 h 9710532"/>
              <a:gd name="connsiteX12140" fmla="*/ 18164749 w 18288001"/>
              <a:gd name="connsiteY12140" fmla="*/ 3180871 h 9710532"/>
              <a:gd name="connsiteX12141" fmla="*/ 18144555 w 18288001"/>
              <a:gd name="connsiteY12141" fmla="*/ 3182412 h 9710532"/>
              <a:gd name="connsiteX12142" fmla="*/ 18092821 w 18288001"/>
              <a:gd name="connsiteY12142" fmla="*/ 3180111 h 9710532"/>
              <a:gd name="connsiteX12143" fmla="*/ 18061279 w 18288001"/>
              <a:gd name="connsiteY12143" fmla="*/ 3176268 h 9710532"/>
              <a:gd name="connsiteX12144" fmla="*/ 18042045 w 18288001"/>
              <a:gd name="connsiteY12144" fmla="*/ 3169923 h 9710532"/>
              <a:gd name="connsiteX12145" fmla="*/ 18026275 w 18288001"/>
              <a:gd name="connsiteY12145" fmla="*/ 3168001 h 9710532"/>
              <a:gd name="connsiteX12146" fmla="*/ 18005119 w 18288001"/>
              <a:gd name="connsiteY12146" fmla="*/ 3177428 h 9710532"/>
              <a:gd name="connsiteX12147" fmla="*/ 17973575 w 18288001"/>
              <a:gd name="connsiteY12147" fmla="*/ 3173586 h 9710532"/>
              <a:gd name="connsiteX12148" fmla="*/ 17924341 w 18288001"/>
              <a:gd name="connsiteY12148" fmla="*/ 3183592 h 9710532"/>
              <a:gd name="connsiteX12149" fmla="*/ 17915495 w 18288001"/>
              <a:gd name="connsiteY12149" fmla="*/ 3190517 h 9710532"/>
              <a:gd name="connsiteX12150" fmla="*/ 17908571 w 18288001"/>
              <a:gd name="connsiteY12150" fmla="*/ 3181671 h 9710532"/>
              <a:gd name="connsiteX12151" fmla="*/ 17895303 w 18288001"/>
              <a:gd name="connsiteY12151" fmla="*/ 3192058 h 9710532"/>
              <a:gd name="connsiteX12152" fmla="*/ 17883955 w 18288001"/>
              <a:gd name="connsiteY12152" fmla="*/ 3186674 h 9710532"/>
              <a:gd name="connsiteX12153" fmla="*/ 17854917 w 18288001"/>
              <a:gd name="connsiteY12153" fmla="*/ 3195140 h 9710532"/>
              <a:gd name="connsiteX12154" fmla="*/ 17841645 w 18288001"/>
              <a:gd name="connsiteY12154" fmla="*/ 3205527 h 9710532"/>
              <a:gd name="connsiteX12155" fmla="*/ 17843567 w 18288001"/>
              <a:gd name="connsiteY12155" fmla="*/ 3189757 h 9710532"/>
              <a:gd name="connsiteX12156" fmla="*/ 17845487 w 18288001"/>
              <a:gd name="connsiteY12156" fmla="*/ 3173986 h 9710532"/>
              <a:gd name="connsiteX12157" fmla="*/ 17805097 w 18288001"/>
              <a:gd name="connsiteY12157" fmla="*/ 3177069 h 9710532"/>
              <a:gd name="connsiteX12158" fmla="*/ 17687399 w 18288001"/>
              <a:gd name="connsiteY12158" fmla="*/ 3190737 h 9710532"/>
              <a:gd name="connsiteX12159" fmla="*/ 17576621 w 18288001"/>
              <a:gd name="connsiteY12159" fmla="*/ 3213253 h 9710532"/>
              <a:gd name="connsiteX12160" fmla="*/ 17560851 w 18288001"/>
              <a:gd name="connsiteY12160" fmla="*/ 3211332 h 9710532"/>
              <a:gd name="connsiteX12161" fmla="*/ 17529309 w 18288001"/>
              <a:gd name="connsiteY12161" fmla="*/ 3207488 h 9710532"/>
              <a:gd name="connsiteX12162" fmla="*/ 17476829 w 18288001"/>
              <a:gd name="connsiteY12162" fmla="*/ 3218156 h 9710532"/>
              <a:gd name="connsiteX12163" fmla="*/ 17492205 w 18288001"/>
              <a:gd name="connsiteY12163" fmla="*/ 3217408 h 9710532"/>
              <a:gd name="connsiteX12164" fmla="*/ 17470695 w 18288001"/>
              <a:gd name="connsiteY12164" fmla="*/ 3223911 h 9710532"/>
              <a:gd name="connsiteX12165" fmla="*/ 17441549 w 18288001"/>
              <a:gd name="connsiteY12165" fmla="*/ 3225326 h 9710532"/>
              <a:gd name="connsiteX12166" fmla="*/ 17430839 w 18288001"/>
              <a:gd name="connsiteY12166" fmla="*/ 3227504 h 9710532"/>
              <a:gd name="connsiteX12167" fmla="*/ 17397373 w 18288001"/>
              <a:gd name="connsiteY12167" fmla="*/ 3239433 h 9710532"/>
              <a:gd name="connsiteX12168" fmla="*/ 17381605 w 18288001"/>
              <a:gd name="connsiteY12168" fmla="*/ 3237509 h 9710532"/>
              <a:gd name="connsiteX12169" fmla="*/ 17369295 w 18288001"/>
              <a:gd name="connsiteY12169" fmla="*/ 3240012 h 9710532"/>
              <a:gd name="connsiteX12170" fmla="*/ 17358909 w 18288001"/>
              <a:gd name="connsiteY12170" fmla="*/ 3226742 h 9710532"/>
              <a:gd name="connsiteX12171" fmla="*/ 17353523 w 18288001"/>
              <a:gd name="connsiteY12171" fmla="*/ 3238089 h 9710532"/>
              <a:gd name="connsiteX12172" fmla="*/ 17363913 w 18288001"/>
              <a:gd name="connsiteY12172" fmla="*/ 3251360 h 9710532"/>
              <a:gd name="connsiteX12173" fmla="*/ 17370839 w 18288001"/>
              <a:gd name="connsiteY12173" fmla="*/ 3260206 h 9710532"/>
              <a:gd name="connsiteX12174" fmla="*/ 17379683 w 18288001"/>
              <a:gd name="connsiteY12174" fmla="*/ 3253282 h 9710532"/>
              <a:gd name="connsiteX12175" fmla="*/ 17391031 w 18288001"/>
              <a:gd name="connsiteY12175" fmla="*/ 3258665 h 9710532"/>
              <a:gd name="connsiteX12176" fmla="*/ 17402379 w 18288001"/>
              <a:gd name="connsiteY12176" fmla="*/ 3264049 h 9710532"/>
              <a:gd name="connsiteX12177" fmla="*/ 17377763 w 18288001"/>
              <a:gd name="connsiteY12177" fmla="*/ 3269052 h 9710532"/>
              <a:gd name="connsiteX12178" fmla="*/ 17335451 w 18288001"/>
              <a:gd name="connsiteY12178" fmla="*/ 3287905 h 9710532"/>
              <a:gd name="connsiteX12179" fmla="*/ 17300067 w 18288001"/>
              <a:gd name="connsiteY12179" fmla="*/ 3315606 h 9710532"/>
              <a:gd name="connsiteX12180" fmla="*/ 17259681 w 18288001"/>
              <a:gd name="connsiteY12180" fmla="*/ 3318686 h 9710532"/>
              <a:gd name="connsiteX12181" fmla="*/ 17242949 w 18288001"/>
              <a:gd name="connsiteY12181" fmla="*/ 3324651 h 9710532"/>
              <a:gd name="connsiteX12182" fmla="*/ 17235063 w 18288001"/>
              <a:gd name="connsiteY12182" fmla="*/ 3323689 h 9710532"/>
              <a:gd name="connsiteX12183" fmla="*/ 17163133 w 18288001"/>
              <a:gd name="connsiteY12183" fmla="*/ 3322930 h 9710532"/>
              <a:gd name="connsiteX12184" fmla="*/ 17141977 w 18288001"/>
              <a:gd name="connsiteY12184" fmla="*/ 3332356 h 9710532"/>
              <a:gd name="connsiteX12185" fmla="*/ 17129669 w 18288001"/>
              <a:gd name="connsiteY12185" fmla="*/ 3334856 h 9710532"/>
              <a:gd name="connsiteX12186" fmla="*/ 17080435 w 18288001"/>
              <a:gd name="connsiteY12186" fmla="*/ 3344865 h 9710532"/>
              <a:gd name="connsiteX12187" fmla="*/ 17008505 w 18288001"/>
              <a:gd name="connsiteY12187" fmla="*/ 3344103 h 9710532"/>
              <a:gd name="connsiteX12188" fmla="*/ 16957349 w 18288001"/>
              <a:gd name="connsiteY12188" fmla="*/ 3369884 h 9710532"/>
              <a:gd name="connsiteX12189" fmla="*/ 16858881 w 18288001"/>
              <a:gd name="connsiteY12189" fmla="*/ 3389896 h 9710532"/>
              <a:gd name="connsiteX12190" fmla="*/ 16807145 w 18288001"/>
              <a:gd name="connsiteY12190" fmla="*/ 3387595 h 9710532"/>
              <a:gd name="connsiteX12191" fmla="*/ 16753485 w 18288001"/>
              <a:gd name="connsiteY12191" fmla="*/ 3401065 h 9710532"/>
              <a:gd name="connsiteX12192" fmla="*/ 16736755 w 18288001"/>
              <a:gd name="connsiteY12192" fmla="*/ 3407028 h 9710532"/>
              <a:gd name="connsiteX12193" fmla="*/ 16728872 w 18288001"/>
              <a:gd name="connsiteY12193" fmla="*/ 3406068 h 9710532"/>
              <a:gd name="connsiteX12194" fmla="*/ 16721946 w 18288001"/>
              <a:gd name="connsiteY12194" fmla="*/ 3397221 h 9710532"/>
              <a:gd name="connsiteX12195" fmla="*/ 16692906 w 18288001"/>
              <a:gd name="connsiteY12195" fmla="*/ 3405688 h 9710532"/>
              <a:gd name="connsiteX12196" fmla="*/ 16655018 w 18288001"/>
              <a:gd name="connsiteY12196" fmla="*/ 3421078 h 9710532"/>
              <a:gd name="connsiteX12197" fmla="*/ 16633865 w 18288001"/>
              <a:gd name="connsiteY12197" fmla="*/ 3430506 h 9710532"/>
              <a:gd name="connsiteX12198" fmla="*/ 16605784 w 18288001"/>
              <a:gd name="connsiteY12198" fmla="*/ 3431086 h 9710532"/>
              <a:gd name="connsiteX12199" fmla="*/ 16598859 w 18288001"/>
              <a:gd name="connsiteY12199" fmla="*/ 3422238 h 9710532"/>
              <a:gd name="connsiteX12200" fmla="*/ 16620014 w 18288001"/>
              <a:gd name="connsiteY12200" fmla="*/ 3412814 h 9710532"/>
              <a:gd name="connsiteX12201" fmla="*/ 16650012 w 18288001"/>
              <a:gd name="connsiteY12201" fmla="*/ 3396463 h 9710532"/>
              <a:gd name="connsiteX12202" fmla="*/ 16739638 w 18288001"/>
              <a:gd name="connsiteY12202" fmla="*/ 3383372 h 9710532"/>
              <a:gd name="connsiteX12203" fmla="*/ 16744061 w 18288001"/>
              <a:gd name="connsiteY12203" fmla="*/ 3379909 h 9710532"/>
              <a:gd name="connsiteX12204" fmla="*/ 16757330 w 18288001"/>
              <a:gd name="connsiteY12204" fmla="*/ 3369521 h 9710532"/>
              <a:gd name="connsiteX12205" fmla="*/ 16752327 w 18288001"/>
              <a:gd name="connsiteY12205" fmla="*/ 3344905 h 9710532"/>
              <a:gd name="connsiteX12206" fmla="*/ 16662705 w 18288001"/>
              <a:gd name="connsiteY12206" fmla="*/ 3357994 h 9710532"/>
              <a:gd name="connsiteX12207" fmla="*/ 16629240 w 18288001"/>
              <a:gd name="connsiteY12207" fmla="*/ 3369922 h 9710532"/>
              <a:gd name="connsiteX12208" fmla="*/ 16664626 w 18288001"/>
              <a:gd name="connsiteY12208" fmla="*/ 3342223 h 9710532"/>
              <a:gd name="connsiteX12209" fmla="*/ 16692125 w 18288001"/>
              <a:gd name="connsiteY12209" fmla="*/ 3313563 h 9710532"/>
              <a:gd name="connsiteX12210" fmla="*/ 16679815 w 18288001"/>
              <a:gd name="connsiteY12210" fmla="*/ 3316064 h 9710532"/>
              <a:gd name="connsiteX12211" fmla="*/ 16668467 w 18288001"/>
              <a:gd name="connsiteY12211" fmla="*/ 3310680 h 9710532"/>
              <a:gd name="connsiteX12212" fmla="*/ 16610389 w 18288001"/>
              <a:gd name="connsiteY12212" fmla="*/ 3327613 h 9710532"/>
              <a:gd name="connsiteX12213" fmla="*/ 16585771 w 18288001"/>
              <a:gd name="connsiteY12213" fmla="*/ 3332615 h 9710532"/>
              <a:gd name="connsiteX12214" fmla="*/ 16536537 w 18288001"/>
              <a:gd name="connsiteY12214" fmla="*/ 3342622 h 9710532"/>
              <a:gd name="connsiteX12215" fmla="*/ 16478455 w 18288001"/>
              <a:gd name="connsiteY12215" fmla="*/ 3359556 h 9710532"/>
              <a:gd name="connsiteX12216" fmla="*/ 16483460 w 18288001"/>
              <a:gd name="connsiteY12216" fmla="*/ 3384172 h 9710532"/>
              <a:gd name="connsiteX12217" fmla="*/ 16472691 w 18288001"/>
              <a:gd name="connsiteY12217" fmla="*/ 3406868 h 9710532"/>
              <a:gd name="connsiteX12218" fmla="*/ 16446154 w 18288001"/>
              <a:gd name="connsiteY12218" fmla="*/ 3427642 h 9710532"/>
              <a:gd name="connsiteX12219" fmla="*/ 16424997 w 18288001"/>
              <a:gd name="connsiteY12219" fmla="*/ 3437070 h 9710532"/>
              <a:gd name="connsiteX12220" fmla="*/ 16396918 w 18288001"/>
              <a:gd name="connsiteY12220" fmla="*/ 3437649 h 9710532"/>
              <a:gd name="connsiteX12221" fmla="*/ 16361534 w 18288001"/>
              <a:gd name="connsiteY12221" fmla="*/ 3465348 h 9710532"/>
              <a:gd name="connsiteX12222" fmla="*/ 16362200 w 18288001"/>
              <a:gd name="connsiteY12222" fmla="*/ 3465756 h 9710532"/>
              <a:gd name="connsiteX12223" fmla="*/ 16362493 w 18288001"/>
              <a:gd name="connsiteY12223" fmla="*/ 3465528 h 9710532"/>
              <a:gd name="connsiteX12224" fmla="*/ 16362447 w 18288001"/>
              <a:gd name="connsiteY12224" fmla="*/ 3465906 h 9710532"/>
              <a:gd name="connsiteX12225" fmla="*/ 16382021 w 18288001"/>
              <a:gd name="connsiteY12225" fmla="*/ 3477847 h 9710532"/>
              <a:gd name="connsiteX12226" fmla="*/ 16401923 w 18288001"/>
              <a:gd name="connsiteY12226" fmla="*/ 3462268 h 9710532"/>
              <a:gd name="connsiteX12227" fmla="*/ 16426540 w 18288001"/>
              <a:gd name="connsiteY12227" fmla="*/ 3457263 h 9710532"/>
              <a:gd name="connsiteX12228" fmla="*/ 16460003 w 18288001"/>
              <a:gd name="connsiteY12228" fmla="*/ 3445336 h 9710532"/>
              <a:gd name="connsiteX12229" fmla="*/ 16484621 w 18288001"/>
              <a:gd name="connsiteY12229" fmla="*/ 3440331 h 9710532"/>
              <a:gd name="connsiteX12230" fmla="*/ 16493466 w 18288001"/>
              <a:gd name="connsiteY12230" fmla="*/ 3433406 h 9710532"/>
              <a:gd name="connsiteX12231" fmla="*/ 16533855 w 18288001"/>
              <a:gd name="connsiteY12231" fmla="*/ 3430326 h 9710532"/>
              <a:gd name="connsiteX12232" fmla="*/ 16579247 w 18288001"/>
              <a:gd name="connsiteY12232" fmla="*/ 3451859 h 9710532"/>
              <a:gd name="connsiteX12233" fmla="*/ 16554627 w 18288001"/>
              <a:gd name="connsiteY12233" fmla="*/ 3456864 h 9710532"/>
              <a:gd name="connsiteX12234" fmla="*/ 16536937 w 18288001"/>
              <a:gd name="connsiteY12234" fmla="*/ 3470713 h 9710532"/>
              <a:gd name="connsiteX12235" fmla="*/ 16550788 w 18288001"/>
              <a:gd name="connsiteY12235" fmla="*/ 3488404 h 9710532"/>
              <a:gd name="connsiteX12236" fmla="*/ 16566556 w 18288001"/>
              <a:gd name="connsiteY12236" fmla="*/ 3490326 h 9710532"/>
              <a:gd name="connsiteX12237" fmla="*/ 16557711 w 18288001"/>
              <a:gd name="connsiteY12237" fmla="*/ 3497251 h 9710532"/>
              <a:gd name="connsiteX12238" fmla="*/ 16563623 w 18288001"/>
              <a:gd name="connsiteY12238" fmla="*/ 3504802 h 9710532"/>
              <a:gd name="connsiteX12239" fmla="*/ 16574439 w 18288001"/>
              <a:gd name="connsiteY12239" fmla="*/ 3499352 h 9710532"/>
              <a:gd name="connsiteX12240" fmla="*/ 16599056 w 18288001"/>
              <a:gd name="connsiteY12240" fmla="*/ 3494347 h 9710532"/>
              <a:gd name="connsiteX12241" fmla="*/ 16602141 w 18288001"/>
              <a:gd name="connsiteY12241" fmla="*/ 3534736 h 9710532"/>
              <a:gd name="connsiteX12242" fmla="*/ 16600217 w 18288001"/>
              <a:gd name="connsiteY12242" fmla="*/ 3550508 h 9710532"/>
              <a:gd name="connsiteX12243" fmla="*/ 16614015 w 18288001"/>
              <a:gd name="connsiteY12243" fmla="*/ 3568131 h 9710532"/>
              <a:gd name="connsiteX12244" fmla="*/ 16644651 w 18288001"/>
              <a:gd name="connsiteY12244" fmla="*/ 3571863 h 9710532"/>
              <a:gd name="connsiteX12245" fmla="*/ 16644623 w 18288001"/>
              <a:gd name="connsiteY12245" fmla="*/ 3571922 h 9710532"/>
              <a:gd name="connsiteX12246" fmla="*/ 16645610 w 18288001"/>
              <a:gd name="connsiteY12246" fmla="*/ 3572042 h 9710532"/>
              <a:gd name="connsiteX12247" fmla="*/ 16656376 w 18288001"/>
              <a:gd name="connsiteY12247" fmla="*/ 3549345 h 9710532"/>
              <a:gd name="connsiteX12248" fmla="*/ 16658296 w 18288001"/>
              <a:gd name="connsiteY12248" fmla="*/ 3533576 h 9710532"/>
              <a:gd name="connsiteX12249" fmla="*/ 16670228 w 18288001"/>
              <a:gd name="connsiteY12249" fmla="*/ 3567039 h 9710532"/>
              <a:gd name="connsiteX12250" fmla="*/ 16650612 w 18288001"/>
              <a:gd name="connsiteY12250" fmla="*/ 3596659 h 9710532"/>
              <a:gd name="connsiteX12251" fmla="*/ 16641766 w 18288001"/>
              <a:gd name="connsiteY12251" fmla="*/ 3603584 h 9710532"/>
              <a:gd name="connsiteX12252" fmla="*/ 16639847 w 18288001"/>
              <a:gd name="connsiteY12252" fmla="*/ 3619356 h 9710532"/>
              <a:gd name="connsiteX12253" fmla="*/ 16646770 w 18288001"/>
              <a:gd name="connsiteY12253" fmla="*/ 3628202 h 9710532"/>
              <a:gd name="connsiteX12254" fmla="*/ 16671388 w 18288001"/>
              <a:gd name="connsiteY12254" fmla="*/ 3623198 h 9710532"/>
              <a:gd name="connsiteX12255" fmla="*/ 16702350 w 18288001"/>
              <a:gd name="connsiteY12255" fmla="*/ 3598961 h 9710532"/>
              <a:gd name="connsiteX12256" fmla="*/ 16726387 w 18288001"/>
              <a:gd name="connsiteY12256" fmla="*/ 3565877 h 9710532"/>
              <a:gd name="connsiteX12257" fmla="*/ 16749083 w 18288001"/>
              <a:gd name="connsiteY12257" fmla="*/ 3576645 h 9710532"/>
              <a:gd name="connsiteX12258" fmla="*/ 16762934 w 18288001"/>
              <a:gd name="connsiteY12258" fmla="*/ 3594338 h 9710532"/>
              <a:gd name="connsiteX12259" fmla="*/ 16771777 w 18288001"/>
              <a:gd name="connsiteY12259" fmla="*/ 3587414 h 9710532"/>
              <a:gd name="connsiteX12260" fmla="*/ 16798317 w 18288001"/>
              <a:gd name="connsiteY12260" fmla="*/ 3566640 h 9710532"/>
              <a:gd name="connsiteX12261" fmla="*/ 16814087 w 18288001"/>
              <a:gd name="connsiteY12261" fmla="*/ 3568559 h 9710532"/>
              <a:gd name="connsiteX12262" fmla="*/ 16877171 w 18288001"/>
              <a:gd name="connsiteY12262" fmla="*/ 3576246 h 9710532"/>
              <a:gd name="connsiteX12263" fmla="*/ 16929487 w 18288001"/>
              <a:gd name="connsiteY12263" fmla="*/ 3606626 h 9710532"/>
              <a:gd name="connsiteX12264" fmla="*/ 16945259 w 18288001"/>
              <a:gd name="connsiteY12264" fmla="*/ 3608547 h 9710532"/>
              <a:gd name="connsiteX12265" fmla="*/ 16943337 w 18288001"/>
              <a:gd name="connsiteY12265" fmla="*/ 3624320 h 9710532"/>
              <a:gd name="connsiteX12266" fmla="*/ 16941417 w 18288001"/>
              <a:gd name="connsiteY12266" fmla="*/ 3640089 h 9710532"/>
              <a:gd name="connsiteX12267" fmla="*/ 16932569 w 18288001"/>
              <a:gd name="connsiteY12267" fmla="*/ 3647013 h 9710532"/>
              <a:gd name="connsiteX12268" fmla="*/ 16923725 w 18288001"/>
              <a:gd name="connsiteY12268" fmla="*/ 3653939 h 9710532"/>
              <a:gd name="connsiteX12269" fmla="*/ 16918721 w 18288001"/>
              <a:gd name="connsiteY12269" fmla="*/ 3629322 h 9710532"/>
              <a:gd name="connsiteX12270" fmla="*/ 16911795 w 18288001"/>
              <a:gd name="connsiteY12270" fmla="*/ 3620475 h 9710532"/>
              <a:gd name="connsiteX12271" fmla="*/ 16890261 w 18288001"/>
              <a:gd name="connsiteY12271" fmla="*/ 3665867 h 9710532"/>
              <a:gd name="connsiteX12272" fmla="*/ 16876993 w 18288001"/>
              <a:gd name="connsiteY12272" fmla="*/ 3676255 h 9710532"/>
              <a:gd name="connsiteX12273" fmla="*/ 16838145 w 18288001"/>
              <a:gd name="connsiteY12273" fmla="*/ 3699530 h 9710532"/>
              <a:gd name="connsiteX12274" fmla="*/ 16799295 w 18288001"/>
              <a:gd name="connsiteY12274" fmla="*/ 3722808 h 9710532"/>
              <a:gd name="connsiteX12275" fmla="*/ 16786027 w 18288001"/>
              <a:gd name="connsiteY12275" fmla="*/ 3733193 h 9710532"/>
              <a:gd name="connsiteX12276" fmla="*/ 16800839 w 18288001"/>
              <a:gd name="connsiteY12276" fmla="*/ 3743000 h 9710532"/>
              <a:gd name="connsiteX12277" fmla="*/ 16809685 w 18288001"/>
              <a:gd name="connsiteY12277" fmla="*/ 3736075 h 9710532"/>
              <a:gd name="connsiteX12278" fmla="*/ 16818531 w 18288001"/>
              <a:gd name="connsiteY12278" fmla="*/ 3729151 h 9710532"/>
              <a:gd name="connsiteX12279" fmla="*/ 16791031 w 18288001"/>
              <a:gd name="connsiteY12279" fmla="*/ 3757811 h 9710532"/>
              <a:gd name="connsiteX12280" fmla="*/ 16785647 w 18288001"/>
              <a:gd name="connsiteY12280" fmla="*/ 3769160 h 9710532"/>
              <a:gd name="connsiteX12281" fmla="*/ 16780265 w 18288001"/>
              <a:gd name="connsiteY12281" fmla="*/ 3780508 h 9710532"/>
              <a:gd name="connsiteX12282" fmla="*/ 16762574 w 18288001"/>
              <a:gd name="connsiteY12282" fmla="*/ 3794356 h 9710532"/>
              <a:gd name="connsiteX12283" fmla="*/ 16737954 w 18288001"/>
              <a:gd name="connsiteY12283" fmla="*/ 3799360 h 9710532"/>
              <a:gd name="connsiteX12284" fmla="*/ 16737818 w 18288001"/>
              <a:gd name="connsiteY12284" fmla="*/ 3800490 h 9710532"/>
              <a:gd name="connsiteX12285" fmla="*/ 16761613 w 18288001"/>
              <a:gd name="connsiteY12285" fmla="*/ 3794177 h 9710532"/>
              <a:gd name="connsiteX12286" fmla="*/ 16752766 w 18288001"/>
              <a:gd name="connsiteY12286" fmla="*/ 3801103 h 9710532"/>
              <a:gd name="connsiteX12287" fmla="*/ 16737603 w 18288001"/>
              <a:gd name="connsiteY12287" fmla="*/ 3802259 h 9710532"/>
              <a:gd name="connsiteX12288" fmla="*/ 16736031 w 18288001"/>
              <a:gd name="connsiteY12288" fmla="*/ 3815132 h 9710532"/>
              <a:gd name="connsiteX12289" fmla="*/ 16751806 w 18288001"/>
              <a:gd name="connsiteY12289" fmla="*/ 3817053 h 9710532"/>
              <a:gd name="connsiteX12290" fmla="*/ 16766607 w 18288001"/>
              <a:gd name="connsiteY12290" fmla="*/ 3818857 h 9710532"/>
              <a:gd name="connsiteX12291" fmla="*/ 16766617 w 18288001"/>
              <a:gd name="connsiteY12291" fmla="*/ 3818795 h 9710532"/>
              <a:gd name="connsiteX12292" fmla="*/ 16766669 w 18288001"/>
              <a:gd name="connsiteY12292" fmla="*/ 3818864 h 9710532"/>
              <a:gd name="connsiteX12293" fmla="*/ 16783347 w 18288001"/>
              <a:gd name="connsiteY12293" fmla="*/ 3820896 h 9710532"/>
              <a:gd name="connsiteX12294" fmla="*/ 16781425 w 18288001"/>
              <a:gd name="connsiteY12294" fmla="*/ 3836666 h 9710532"/>
              <a:gd name="connsiteX12295" fmla="*/ 16790273 w 18288001"/>
              <a:gd name="connsiteY12295" fmla="*/ 3829741 h 9710532"/>
              <a:gd name="connsiteX12296" fmla="*/ 16814891 w 18288001"/>
              <a:gd name="connsiteY12296" fmla="*/ 3824737 h 9710532"/>
              <a:gd name="connsiteX12297" fmla="*/ 16814959 w 18288001"/>
              <a:gd name="connsiteY12297" fmla="*/ 3824683 h 9710532"/>
              <a:gd name="connsiteX12298" fmla="*/ 16813929 w 18288001"/>
              <a:gd name="connsiteY12298" fmla="*/ 3824559 h 9710532"/>
              <a:gd name="connsiteX12299" fmla="*/ 16815343 w 18288001"/>
              <a:gd name="connsiteY12299" fmla="*/ 3824381 h 9710532"/>
              <a:gd name="connsiteX12300" fmla="*/ 16832581 w 18288001"/>
              <a:gd name="connsiteY12300" fmla="*/ 3810888 h 9710532"/>
              <a:gd name="connsiteX12301" fmla="*/ 16866787 w 18288001"/>
              <a:gd name="connsiteY12301" fmla="*/ 3795646 h 9710532"/>
              <a:gd name="connsiteX12302" fmla="*/ 16858161 w 18288001"/>
              <a:gd name="connsiteY12302" fmla="*/ 3789933 h 9710532"/>
              <a:gd name="connsiteX12303" fmla="*/ 16868547 w 18288001"/>
              <a:gd name="connsiteY12303" fmla="*/ 3794862 h 9710532"/>
              <a:gd name="connsiteX12304" fmla="*/ 16874891 w 18288001"/>
              <a:gd name="connsiteY12304" fmla="*/ 3792035 h 9710532"/>
              <a:gd name="connsiteX12305" fmla="*/ 16872631 w 18288001"/>
              <a:gd name="connsiteY12305" fmla="*/ 3796800 h 9710532"/>
              <a:gd name="connsiteX12306" fmla="*/ 16880855 w 18288001"/>
              <a:gd name="connsiteY12306" fmla="*/ 3800703 h 9710532"/>
              <a:gd name="connsiteX12307" fmla="*/ 16872971 w 18288001"/>
              <a:gd name="connsiteY12307" fmla="*/ 3799740 h 9710532"/>
              <a:gd name="connsiteX12308" fmla="*/ 16871649 w 18288001"/>
              <a:gd name="connsiteY12308" fmla="*/ 3798867 h 9710532"/>
              <a:gd name="connsiteX12309" fmla="*/ 16864121 w 18288001"/>
              <a:gd name="connsiteY12309" fmla="*/ 3814731 h 9710532"/>
              <a:gd name="connsiteX12310" fmla="*/ 16848677 w 18288001"/>
              <a:gd name="connsiteY12310" fmla="*/ 3820237 h 9710532"/>
              <a:gd name="connsiteX12311" fmla="*/ 16878933 w 18288001"/>
              <a:gd name="connsiteY12311" fmla="*/ 3816473 h 9710532"/>
              <a:gd name="connsiteX12312" fmla="*/ 16939517 w 18288001"/>
              <a:gd name="connsiteY12312" fmla="*/ 3811851 h 9710532"/>
              <a:gd name="connsiteX12313" fmla="*/ 16942977 w 18288001"/>
              <a:gd name="connsiteY12313" fmla="*/ 3816273 h 9710532"/>
              <a:gd name="connsiteX12314" fmla="*/ 16921825 w 18288001"/>
              <a:gd name="connsiteY12314" fmla="*/ 3825701 h 9710532"/>
              <a:gd name="connsiteX12315" fmla="*/ 16901629 w 18288001"/>
              <a:gd name="connsiteY12315" fmla="*/ 3827240 h 9710532"/>
              <a:gd name="connsiteX12316" fmla="*/ 16845473 w 18288001"/>
              <a:gd name="connsiteY12316" fmla="*/ 3828401 h 9710532"/>
              <a:gd name="connsiteX12317" fmla="*/ 16830789 w 18288001"/>
              <a:gd name="connsiteY12317" fmla="*/ 3826612 h 9710532"/>
              <a:gd name="connsiteX12318" fmla="*/ 16830657 w 18288001"/>
              <a:gd name="connsiteY12318" fmla="*/ 3826660 h 9710532"/>
              <a:gd name="connsiteX12319" fmla="*/ 16828745 w 18288001"/>
              <a:gd name="connsiteY12319" fmla="*/ 3842369 h 9710532"/>
              <a:gd name="connsiteX12320" fmla="*/ 16851437 w 18288001"/>
              <a:gd name="connsiteY12320" fmla="*/ 3845133 h 9710532"/>
              <a:gd name="connsiteX12321" fmla="*/ 16855051 w 18288001"/>
              <a:gd name="connsiteY12321" fmla="*/ 3845574 h 9710532"/>
              <a:gd name="connsiteX12322" fmla="*/ 16856817 w 18288001"/>
              <a:gd name="connsiteY12322" fmla="*/ 3841850 h 9710532"/>
              <a:gd name="connsiteX12323" fmla="*/ 16862203 w 18288001"/>
              <a:gd name="connsiteY12323" fmla="*/ 3830502 h 9710532"/>
              <a:gd name="connsiteX12324" fmla="*/ 16869073 w 18288001"/>
              <a:gd name="connsiteY12324" fmla="*/ 3839279 h 9710532"/>
              <a:gd name="connsiteX12325" fmla="*/ 16883937 w 18288001"/>
              <a:gd name="connsiteY12325" fmla="*/ 3841090 h 9710532"/>
              <a:gd name="connsiteX12326" fmla="*/ 16883993 w 18288001"/>
              <a:gd name="connsiteY12326" fmla="*/ 3841159 h 9710532"/>
              <a:gd name="connsiteX12327" fmla="*/ 16884897 w 18288001"/>
              <a:gd name="connsiteY12327" fmla="*/ 3841271 h 9710532"/>
              <a:gd name="connsiteX12328" fmla="*/ 16901627 w 18288001"/>
              <a:gd name="connsiteY12328" fmla="*/ 3835305 h 9710532"/>
              <a:gd name="connsiteX12329" fmla="*/ 16909515 w 18288001"/>
              <a:gd name="connsiteY12329" fmla="*/ 3836265 h 9710532"/>
              <a:gd name="connsiteX12330" fmla="*/ 16925285 w 18288001"/>
              <a:gd name="connsiteY12330" fmla="*/ 3838187 h 9710532"/>
              <a:gd name="connsiteX12331" fmla="*/ 16934131 w 18288001"/>
              <a:gd name="connsiteY12331" fmla="*/ 3831262 h 9710532"/>
              <a:gd name="connsiteX12332" fmla="*/ 16941057 w 18288001"/>
              <a:gd name="connsiteY12332" fmla="*/ 3840108 h 9710532"/>
              <a:gd name="connsiteX12333" fmla="*/ 16960001 w 18288001"/>
              <a:gd name="connsiteY12333" fmla="*/ 3832413 h 9710532"/>
              <a:gd name="connsiteX12334" fmla="*/ 16973821 w 18288001"/>
              <a:gd name="connsiteY12334" fmla="*/ 3817695 h 9710532"/>
              <a:gd name="connsiteX12335" fmla="*/ 16966637 w 18288001"/>
              <a:gd name="connsiteY12335" fmla="*/ 3819156 h 9710532"/>
              <a:gd name="connsiteX12336" fmla="*/ 16950867 w 18288001"/>
              <a:gd name="connsiteY12336" fmla="*/ 3817233 h 9710532"/>
              <a:gd name="connsiteX12337" fmla="*/ 16976061 w 18288001"/>
              <a:gd name="connsiteY12337" fmla="*/ 3815310 h 9710532"/>
              <a:gd name="connsiteX12338" fmla="*/ 16985287 w 18288001"/>
              <a:gd name="connsiteY12338" fmla="*/ 3805484 h 9710532"/>
              <a:gd name="connsiteX12339" fmla="*/ 17018751 w 18288001"/>
              <a:gd name="connsiteY12339" fmla="*/ 3793556 h 9710532"/>
              <a:gd name="connsiteX12340" fmla="*/ 17050291 w 18288001"/>
              <a:gd name="connsiteY12340" fmla="*/ 3797399 h 9710532"/>
              <a:gd name="connsiteX12341" fmla="*/ 17088759 w 18288001"/>
              <a:gd name="connsiteY12341" fmla="*/ 3810088 h 9710532"/>
              <a:gd name="connsiteX12342" fmla="*/ 17142997 w 18288001"/>
              <a:gd name="connsiteY12342" fmla="*/ 3824698 h 9710532"/>
              <a:gd name="connsiteX12343" fmla="*/ 17169535 w 18288001"/>
              <a:gd name="connsiteY12343" fmla="*/ 3803924 h 9710532"/>
              <a:gd name="connsiteX12344" fmla="*/ 17153767 w 18288001"/>
              <a:gd name="connsiteY12344" fmla="*/ 3802002 h 9710532"/>
              <a:gd name="connsiteX12345" fmla="*/ 17136073 w 18288001"/>
              <a:gd name="connsiteY12345" fmla="*/ 3815852 h 9710532"/>
              <a:gd name="connsiteX12346" fmla="*/ 17146839 w 18288001"/>
              <a:gd name="connsiteY12346" fmla="*/ 3793155 h 9710532"/>
              <a:gd name="connsiteX12347" fmla="*/ 17192611 w 18288001"/>
              <a:gd name="connsiteY12347" fmla="*/ 3778726 h 9710532"/>
              <a:gd name="connsiteX12348" fmla="*/ 17209341 w 18288001"/>
              <a:gd name="connsiteY12348" fmla="*/ 3772762 h 9710532"/>
              <a:gd name="connsiteX12349" fmla="*/ 17229535 w 18288001"/>
              <a:gd name="connsiteY12349" fmla="*/ 3771220 h 9710532"/>
              <a:gd name="connsiteX12350" fmla="*/ 17276851 w 18288001"/>
              <a:gd name="connsiteY12350" fmla="*/ 3776985 h 9710532"/>
              <a:gd name="connsiteX12351" fmla="*/ 17299545 w 18288001"/>
              <a:gd name="connsiteY12351" fmla="*/ 3787751 h 9710532"/>
              <a:gd name="connsiteX12352" fmla="*/ 17322241 w 18288001"/>
              <a:gd name="connsiteY12352" fmla="*/ 3798520 h 9710532"/>
              <a:gd name="connsiteX12353" fmla="*/ 17371475 w 18288001"/>
              <a:gd name="connsiteY12353" fmla="*/ 3788513 h 9710532"/>
              <a:gd name="connsiteX12354" fmla="*/ 17418787 w 18288001"/>
              <a:gd name="connsiteY12354" fmla="*/ 3794277 h 9710532"/>
              <a:gd name="connsiteX12355" fmla="*/ 17432637 w 18288001"/>
              <a:gd name="connsiteY12355" fmla="*/ 3811969 h 9710532"/>
              <a:gd name="connsiteX12356" fmla="*/ 17440525 w 18288001"/>
              <a:gd name="connsiteY12356" fmla="*/ 3812929 h 9710532"/>
              <a:gd name="connsiteX12357" fmla="*/ 17464181 w 18288001"/>
              <a:gd name="connsiteY12357" fmla="*/ 3815813 h 9710532"/>
              <a:gd name="connsiteX12358" fmla="*/ 17544955 w 18288001"/>
              <a:gd name="connsiteY12358" fmla="*/ 3809647 h 9710532"/>
              <a:gd name="connsiteX12359" fmla="*/ 17609963 w 18288001"/>
              <a:gd name="connsiteY12359" fmla="*/ 3801562 h 9710532"/>
              <a:gd name="connsiteX12360" fmla="*/ 17659197 w 18288001"/>
              <a:gd name="connsiteY12360" fmla="*/ 3791555 h 9710532"/>
              <a:gd name="connsiteX12361" fmla="*/ 17679391 w 18288001"/>
              <a:gd name="connsiteY12361" fmla="*/ 3790014 h 9710532"/>
              <a:gd name="connsiteX12362" fmla="*/ 17683813 w 18288001"/>
              <a:gd name="connsiteY12362" fmla="*/ 3786552 h 9710532"/>
              <a:gd name="connsiteX12363" fmla="*/ 17724201 w 18288001"/>
              <a:gd name="connsiteY12363" fmla="*/ 3783470 h 9710532"/>
              <a:gd name="connsiteX12364" fmla="*/ 17762669 w 18288001"/>
              <a:gd name="connsiteY12364" fmla="*/ 3796158 h 9710532"/>
              <a:gd name="connsiteX12365" fmla="*/ 17771515 w 18288001"/>
              <a:gd name="connsiteY12365" fmla="*/ 3789233 h 9710532"/>
              <a:gd name="connsiteX12366" fmla="*/ 17775937 w 18288001"/>
              <a:gd name="connsiteY12366" fmla="*/ 3785771 h 9710532"/>
              <a:gd name="connsiteX12367" fmla="*/ 17787285 w 18288001"/>
              <a:gd name="connsiteY12367" fmla="*/ 3791153 h 9710532"/>
              <a:gd name="connsiteX12368" fmla="*/ 17840943 w 18288001"/>
              <a:gd name="connsiteY12368" fmla="*/ 3777685 h 9710532"/>
              <a:gd name="connsiteX12369" fmla="*/ 17894601 w 18288001"/>
              <a:gd name="connsiteY12369" fmla="*/ 3764216 h 9710532"/>
              <a:gd name="connsiteX12370" fmla="*/ 18022689 w 18288001"/>
              <a:gd name="connsiteY12370" fmla="*/ 3763815 h 9710532"/>
              <a:gd name="connsiteX12371" fmla="*/ 17964607 w 18288001"/>
              <a:gd name="connsiteY12371" fmla="*/ 3780748 h 9710532"/>
              <a:gd name="connsiteX12372" fmla="*/ 17931145 w 18288001"/>
              <a:gd name="connsiteY12372" fmla="*/ 3792675 h 9710532"/>
              <a:gd name="connsiteX12373" fmla="*/ 17922299 w 18288001"/>
              <a:gd name="connsiteY12373" fmla="*/ 3799602 h 9710532"/>
              <a:gd name="connsiteX12374" fmla="*/ 17906527 w 18288001"/>
              <a:gd name="connsiteY12374" fmla="*/ 3797678 h 9710532"/>
              <a:gd name="connsiteX12375" fmla="*/ 17881911 w 18288001"/>
              <a:gd name="connsiteY12375" fmla="*/ 3802682 h 9710532"/>
              <a:gd name="connsiteX12376" fmla="*/ 17853831 w 18288001"/>
              <a:gd name="connsiteY12376" fmla="*/ 3803264 h 9710532"/>
              <a:gd name="connsiteX12377" fmla="*/ 17821329 w 18288001"/>
              <a:gd name="connsiteY12377" fmla="*/ 3807306 h 9710532"/>
              <a:gd name="connsiteX12378" fmla="*/ 17804597 w 18288001"/>
              <a:gd name="connsiteY12378" fmla="*/ 3813270 h 9710532"/>
              <a:gd name="connsiteX12379" fmla="*/ 17776517 w 18288001"/>
              <a:gd name="connsiteY12379" fmla="*/ 3813850 h 9710532"/>
              <a:gd name="connsiteX12380" fmla="*/ 17741135 w 18288001"/>
              <a:gd name="connsiteY12380" fmla="*/ 3841550 h 9710532"/>
              <a:gd name="connsiteX12381" fmla="*/ 17709593 w 18288001"/>
              <a:gd name="connsiteY12381" fmla="*/ 3837706 h 9710532"/>
              <a:gd name="connsiteX12382" fmla="*/ 17667283 w 18288001"/>
              <a:gd name="connsiteY12382" fmla="*/ 3856561 h 9710532"/>
              <a:gd name="connsiteX12383" fmla="*/ 17649083 w 18288001"/>
              <a:gd name="connsiteY12383" fmla="*/ 3870807 h 9710532"/>
              <a:gd name="connsiteX12384" fmla="*/ 17655555 w 18288001"/>
              <a:gd name="connsiteY12384" fmla="*/ 3879077 h 9710532"/>
              <a:gd name="connsiteX12385" fmla="*/ 17643095 w 18288001"/>
              <a:gd name="connsiteY12385" fmla="*/ 3888830 h 9710532"/>
              <a:gd name="connsiteX12386" fmla="*/ 17652863 w 18288001"/>
              <a:gd name="connsiteY12386" fmla="*/ 3892815 h 9710532"/>
              <a:gd name="connsiteX12387" fmla="*/ 17688055 w 18288001"/>
              <a:gd name="connsiteY12387" fmla="*/ 3883099 h 9710532"/>
              <a:gd name="connsiteX12388" fmla="*/ 17701907 w 18288001"/>
              <a:gd name="connsiteY12388" fmla="*/ 3900791 h 9710532"/>
              <a:gd name="connsiteX12389" fmla="*/ 17764991 w 18288001"/>
              <a:gd name="connsiteY12389" fmla="*/ 3908476 h 9710532"/>
              <a:gd name="connsiteX12390" fmla="*/ 17817687 w 18288001"/>
              <a:gd name="connsiteY12390" fmla="*/ 3902894 h 9710532"/>
              <a:gd name="connsiteX12391" fmla="*/ 17865959 w 18288001"/>
              <a:gd name="connsiteY12391" fmla="*/ 3900771 h 9710532"/>
              <a:gd name="connsiteX12392" fmla="*/ 17895001 w 18288001"/>
              <a:gd name="connsiteY12392" fmla="*/ 3892304 h 9710532"/>
              <a:gd name="connsiteX12393" fmla="*/ 17914235 w 18288001"/>
              <a:gd name="connsiteY12393" fmla="*/ 3898649 h 9710532"/>
              <a:gd name="connsiteX12394" fmla="*/ 17951159 w 18288001"/>
              <a:gd name="connsiteY12394" fmla="*/ 3891144 h 9710532"/>
              <a:gd name="connsiteX12395" fmla="*/ 17966929 w 18288001"/>
              <a:gd name="connsiteY12395" fmla="*/ 3893065 h 9710532"/>
              <a:gd name="connsiteX12396" fmla="*/ 17974815 w 18288001"/>
              <a:gd name="connsiteY12396" fmla="*/ 3894026 h 9710532"/>
              <a:gd name="connsiteX12397" fmla="*/ 17991547 w 18288001"/>
              <a:gd name="connsiteY12397" fmla="*/ 3888063 h 9710532"/>
              <a:gd name="connsiteX12398" fmla="*/ 17995149 w 18288001"/>
              <a:gd name="connsiteY12398" fmla="*/ 3887787 h 9710532"/>
              <a:gd name="connsiteX12399" fmla="*/ 17990591 w 18288001"/>
              <a:gd name="connsiteY12399" fmla="*/ 3887882 h 9710532"/>
              <a:gd name="connsiteX12400" fmla="*/ 18015205 w 18288001"/>
              <a:gd name="connsiteY12400" fmla="*/ 3882879 h 9710532"/>
              <a:gd name="connsiteX12401" fmla="*/ 18019155 w 18288001"/>
              <a:gd name="connsiteY12401" fmla="*/ 3885954 h 9710532"/>
              <a:gd name="connsiteX12402" fmla="*/ 18031935 w 18288001"/>
              <a:gd name="connsiteY12402" fmla="*/ 3884979 h 9710532"/>
              <a:gd name="connsiteX12403" fmla="*/ 18065397 w 18288001"/>
              <a:gd name="connsiteY12403" fmla="*/ 3873051 h 9710532"/>
              <a:gd name="connsiteX12404" fmla="*/ 18088095 w 18288001"/>
              <a:gd name="connsiteY12404" fmla="*/ 3883819 h 9710532"/>
              <a:gd name="connsiteX12405" fmla="*/ 18088821 w 18288001"/>
              <a:gd name="connsiteY12405" fmla="*/ 3885853 h 9710532"/>
              <a:gd name="connsiteX12406" fmla="*/ 18102909 w 18288001"/>
              <a:gd name="connsiteY12406" fmla="*/ 3885561 h 9710532"/>
              <a:gd name="connsiteX12407" fmla="*/ 18094061 w 18288001"/>
              <a:gd name="connsiteY12407" fmla="*/ 3892486 h 9710532"/>
              <a:gd name="connsiteX12408" fmla="*/ 18091377 w 18288001"/>
              <a:gd name="connsiteY12408" fmla="*/ 3893032 h 9710532"/>
              <a:gd name="connsiteX12409" fmla="*/ 18094059 w 18288001"/>
              <a:gd name="connsiteY12409" fmla="*/ 3900552 h 9710532"/>
              <a:gd name="connsiteX12410" fmla="*/ 18119637 w 18288001"/>
              <a:gd name="connsiteY12410" fmla="*/ 3887662 h 9710532"/>
              <a:gd name="connsiteX12411" fmla="*/ 18151177 w 18288001"/>
              <a:gd name="connsiteY12411" fmla="*/ 3891505 h 9710532"/>
              <a:gd name="connsiteX12412" fmla="*/ 18191567 w 18288001"/>
              <a:gd name="connsiteY12412" fmla="*/ 3888423 h 9710532"/>
              <a:gd name="connsiteX12413" fmla="*/ 18214261 w 18288001"/>
              <a:gd name="connsiteY12413" fmla="*/ 3899190 h 9710532"/>
              <a:gd name="connsiteX12414" fmla="*/ 18205417 w 18288001"/>
              <a:gd name="connsiteY12414" fmla="*/ 3906114 h 9710532"/>
              <a:gd name="connsiteX12415" fmla="*/ 18252729 w 18288001"/>
              <a:gd name="connsiteY12415" fmla="*/ 3911878 h 9710532"/>
              <a:gd name="connsiteX12416" fmla="*/ 18288001 w 18288001"/>
              <a:gd name="connsiteY12416" fmla="*/ 3912956 h 9710532"/>
              <a:gd name="connsiteX12417" fmla="*/ 18288001 w 18288001"/>
              <a:gd name="connsiteY12417" fmla="*/ 3950857 h 9710532"/>
              <a:gd name="connsiteX12418" fmla="*/ 18280427 w 18288001"/>
              <a:gd name="connsiteY12418" fmla="*/ 3947264 h 9710532"/>
              <a:gd name="connsiteX12419" fmla="*/ 18260233 w 18288001"/>
              <a:gd name="connsiteY12419" fmla="*/ 3948803 h 9710532"/>
              <a:gd name="connsiteX12420" fmla="*/ 18233113 w 18288001"/>
              <a:gd name="connsiteY12420" fmla="*/ 3941500 h 9710532"/>
              <a:gd name="connsiteX12421" fmla="*/ 18216385 w 18288001"/>
              <a:gd name="connsiteY12421" fmla="*/ 3947463 h 9710532"/>
              <a:gd name="connsiteX12422" fmla="*/ 18208497 w 18288001"/>
              <a:gd name="connsiteY12422" fmla="*/ 3946502 h 9710532"/>
              <a:gd name="connsiteX12423" fmla="*/ 18161185 w 18288001"/>
              <a:gd name="connsiteY12423" fmla="*/ 3940738 h 9710532"/>
              <a:gd name="connsiteX12424" fmla="*/ 18143493 w 18288001"/>
              <a:gd name="connsiteY12424" fmla="*/ 3954587 h 9710532"/>
              <a:gd name="connsiteX12425" fmla="*/ 18123301 w 18288001"/>
              <a:gd name="connsiteY12425" fmla="*/ 3956130 h 9710532"/>
              <a:gd name="connsiteX12426" fmla="*/ 18111951 w 18288001"/>
              <a:gd name="connsiteY12426" fmla="*/ 3950745 h 9710532"/>
              <a:gd name="connsiteX12427" fmla="*/ 18113873 w 18288001"/>
              <a:gd name="connsiteY12427" fmla="*/ 3934974 h 9710532"/>
              <a:gd name="connsiteX12428" fmla="*/ 18080411 w 18288001"/>
              <a:gd name="connsiteY12428" fmla="*/ 3946902 h 9710532"/>
              <a:gd name="connsiteX12429" fmla="*/ 18064635 w 18288001"/>
              <a:gd name="connsiteY12429" fmla="*/ 3944982 h 9710532"/>
              <a:gd name="connsiteX12430" fmla="*/ 18036559 w 18288001"/>
              <a:gd name="connsiteY12430" fmla="*/ 3945562 h 9710532"/>
              <a:gd name="connsiteX12431" fmla="*/ 17990787 w 18288001"/>
              <a:gd name="connsiteY12431" fmla="*/ 3959992 h 9710532"/>
              <a:gd name="connsiteX12432" fmla="*/ 17966167 w 18288001"/>
              <a:gd name="connsiteY12432" fmla="*/ 3964996 h 9710532"/>
              <a:gd name="connsiteX12433" fmla="*/ 17965661 w 18288001"/>
              <a:gd name="connsiteY12433" fmla="*/ 3965393 h 9710532"/>
              <a:gd name="connsiteX12434" fmla="*/ 17972135 w 18288001"/>
              <a:gd name="connsiteY12434" fmla="*/ 3973663 h 9710532"/>
              <a:gd name="connsiteX12435" fmla="*/ 17979059 w 18288001"/>
              <a:gd name="connsiteY12435" fmla="*/ 3982510 h 9710532"/>
              <a:gd name="connsiteX12436" fmla="*/ 17948547 w 18288001"/>
              <a:gd name="connsiteY12436" fmla="*/ 3978790 h 9710532"/>
              <a:gd name="connsiteX12437" fmla="*/ 17939631 w 18288001"/>
              <a:gd name="connsiteY12437" fmla="*/ 3985770 h 9710532"/>
              <a:gd name="connsiteX12438" fmla="*/ 17946557 w 18288001"/>
              <a:gd name="connsiteY12438" fmla="*/ 3994617 h 9710532"/>
              <a:gd name="connsiteX12439" fmla="*/ 17958865 w 18288001"/>
              <a:gd name="connsiteY12439" fmla="*/ 3992113 h 9710532"/>
              <a:gd name="connsiteX12440" fmla="*/ 17971175 w 18288001"/>
              <a:gd name="connsiteY12440" fmla="*/ 3989612 h 9710532"/>
              <a:gd name="connsiteX12441" fmla="*/ 18036179 w 18288001"/>
              <a:gd name="connsiteY12441" fmla="*/ 3981526 h 9710532"/>
              <a:gd name="connsiteX12442" fmla="*/ 18051951 w 18288001"/>
              <a:gd name="connsiteY12442" fmla="*/ 3983448 h 9710532"/>
              <a:gd name="connsiteX12443" fmla="*/ 18043105 w 18288001"/>
              <a:gd name="connsiteY12443" fmla="*/ 3990374 h 9710532"/>
              <a:gd name="connsiteX12444" fmla="*/ 18057913 w 18288001"/>
              <a:gd name="connsiteY12444" fmla="*/ 4000180 h 9710532"/>
              <a:gd name="connsiteX12445" fmla="*/ 18065801 w 18288001"/>
              <a:gd name="connsiteY12445" fmla="*/ 4001141 h 9710532"/>
              <a:gd name="connsiteX12446" fmla="*/ 18080543 w 18288001"/>
              <a:gd name="connsiteY12446" fmla="*/ 4002937 h 9710532"/>
              <a:gd name="connsiteX12447" fmla="*/ 18080613 w 18288001"/>
              <a:gd name="connsiteY12447" fmla="*/ 4002882 h 9710532"/>
              <a:gd name="connsiteX12448" fmla="*/ 18080665 w 18288001"/>
              <a:gd name="connsiteY12448" fmla="*/ 4002951 h 9710532"/>
              <a:gd name="connsiteX12449" fmla="*/ 18128885 w 18288001"/>
              <a:gd name="connsiteY12449" fmla="*/ 4008826 h 9710532"/>
              <a:gd name="connsiteX12450" fmla="*/ 18188505 w 18288001"/>
              <a:gd name="connsiteY12450" fmla="*/ 4012089 h 9710532"/>
              <a:gd name="connsiteX12451" fmla="*/ 18209657 w 18288001"/>
              <a:gd name="connsiteY12451" fmla="*/ 4002662 h 9710532"/>
              <a:gd name="connsiteX12452" fmla="*/ 18210617 w 18288001"/>
              <a:gd name="connsiteY12452" fmla="*/ 3994778 h 9710532"/>
              <a:gd name="connsiteX12453" fmla="*/ 18202733 w 18288001"/>
              <a:gd name="connsiteY12453" fmla="*/ 3993815 h 9710532"/>
              <a:gd name="connsiteX12454" fmla="*/ 18195809 w 18288001"/>
              <a:gd name="connsiteY12454" fmla="*/ 3984970 h 9710532"/>
              <a:gd name="connsiteX12455" fmla="*/ 18207157 w 18288001"/>
              <a:gd name="connsiteY12455" fmla="*/ 3990354 h 9710532"/>
              <a:gd name="connsiteX12456" fmla="*/ 18221967 w 18288001"/>
              <a:gd name="connsiteY12456" fmla="*/ 4000159 h 9710532"/>
              <a:gd name="connsiteX12457" fmla="*/ 18233315 w 18288001"/>
              <a:gd name="connsiteY12457" fmla="*/ 4005545 h 9710532"/>
              <a:gd name="connsiteX12458" fmla="*/ 18248125 w 18288001"/>
              <a:gd name="connsiteY12458" fmla="*/ 4015351 h 9710532"/>
              <a:gd name="connsiteX12459" fmla="*/ 18263897 w 18288001"/>
              <a:gd name="connsiteY12459" fmla="*/ 4017271 h 9710532"/>
              <a:gd name="connsiteX12460" fmla="*/ 18275245 w 18288001"/>
              <a:gd name="connsiteY12460" fmla="*/ 4022656 h 9710532"/>
              <a:gd name="connsiteX12461" fmla="*/ 18288001 w 18288001"/>
              <a:gd name="connsiteY12461" fmla="*/ 4022392 h 9710532"/>
              <a:gd name="connsiteX12462" fmla="*/ 18288001 w 18288001"/>
              <a:gd name="connsiteY12462" fmla="*/ 4031297 h 9710532"/>
              <a:gd name="connsiteX12463" fmla="*/ 18285205 w 18288001"/>
              <a:gd name="connsiteY12463" fmla="*/ 4031396 h 9710532"/>
              <a:gd name="connsiteX12464" fmla="*/ 18284675 w 18288001"/>
              <a:gd name="connsiteY12464" fmla="*/ 4035747 h 9710532"/>
              <a:gd name="connsiteX12465" fmla="*/ 18283713 w 18288001"/>
              <a:gd name="connsiteY12465" fmla="*/ 4043630 h 9710532"/>
              <a:gd name="connsiteX12466" fmla="*/ 18276789 w 18288001"/>
              <a:gd name="connsiteY12466" fmla="*/ 4034784 h 9710532"/>
              <a:gd name="connsiteX12467" fmla="*/ 18281141 w 18288001"/>
              <a:gd name="connsiteY12467" fmla="*/ 4031378 h 9710532"/>
              <a:gd name="connsiteX12468" fmla="*/ 18266399 w 18288001"/>
              <a:gd name="connsiteY12468" fmla="*/ 4029580 h 9710532"/>
              <a:gd name="connsiteX12469" fmla="*/ 18246205 w 18288001"/>
              <a:gd name="connsiteY12469" fmla="*/ 4031121 h 9710532"/>
              <a:gd name="connsiteX12470" fmla="*/ 18214663 w 18288001"/>
              <a:gd name="connsiteY12470" fmla="*/ 4027279 h 9710532"/>
              <a:gd name="connsiteX12471" fmla="*/ 18197635 w 18288001"/>
              <a:gd name="connsiteY12471" fmla="*/ 4027630 h 9710532"/>
              <a:gd name="connsiteX12472" fmla="*/ 18196013 w 18288001"/>
              <a:gd name="connsiteY12472" fmla="*/ 4040949 h 9710532"/>
              <a:gd name="connsiteX12473" fmla="*/ 18189087 w 18288001"/>
              <a:gd name="connsiteY12473" fmla="*/ 4032104 h 9710532"/>
              <a:gd name="connsiteX12474" fmla="*/ 18194723 w 18288001"/>
              <a:gd name="connsiteY12474" fmla="*/ 4027691 h 9710532"/>
              <a:gd name="connsiteX12475" fmla="*/ 18186583 w 18288001"/>
              <a:gd name="connsiteY12475" fmla="*/ 4027858 h 9710532"/>
              <a:gd name="connsiteX12476" fmla="*/ 18165191 w 18288001"/>
              <a:gd name="connsiteY12476" fmla="*/ 4028301 h 9710532"/>
              <a:gd name="connsiteX12477" fmla="*/ 18143759 w 18288001"/>
              <a:gd name="connsiteY12477" fmla="*/ 4039980 h 9710532"/>
              <a:gd name="connsiteX12478" fmla="*/ 18140811 w 18288001"/>
              <a:gd name="connsiteY12478" fmla="*/ 4042289 h 9710532"/>
              <a:gd name="connsiteX12479" fmla="*/ 18135429 w 18288001"/>
              <a:gd name="connsiteY12479" fmla="*/ 4053637 h 9710532"/>
              <a:gd name="connsiteX12480" fmla="*/ 18125109 w 18288001"/>
              <a:gd name="connsiteY12480" fmla="*/ 4055735 h 9710532"/>
              <a:gd name="connsiteX12481" fmla="*/ 18162549 w 18288001"/>
              <a:gd name="connsiteY12481" fmla="*/ 4052877 h 9710532"/>
              <a:gd name="connsiteX12482" fmla="*/ 18189669 w 18288001"/>
              <a:gd name="connsiteY12482" fmla="*/ 4060183 h 9710532"/>
              <a:gd name="connsiteX12483" fmla="*/ 18201017 w 18288001"/>
              <a:gd name="connsiteY12483" fmla="*/ 4065567 h 9710532"/>
              <a:gd name="connsiteX12484" fmla="*/ 18202233 w 18288001"/>
              <a:gd name="connsiteY12484" fmla="*/ 4065540 h 9710532"/>
              <a:gd name="connsiteX12485" fmla="*/ 18219665 w 18288001"/>
              <a:gd name="connsiteY12485" fmla="*/ 4051895 h 9710532"/>
              <a:gd name="connsiteX12486" fmla="*/ 18244283 w 18288001"/>
              <a:gd name="connsiteY12486" fmla="*/ 4046893 h 9710532"/>
              <a:gd name="connsiteX12487" fmla="*/ 18258323 w 18288001"/>
              <a:gd name="connsiteY12487" fmla="*/ 4046603 h 9710532"/>
              <a:gd name="connsiteX12488" fmla="*/ 18282749 w 18288001"/>
              <a:gd name="connsiteY12488" fmla="*/ 4059582 h 9710532"/>
              <a:gd name="connsiteX12489" fmla="*/ 18288001 w 18288001"/>
              <a:gd name="connsiteY12489" fmla="*/ 4060220 h 9710532"/>
              <a:gd name="connsiteX12490" fmla="*/ 18288001 w 18288001"/>
              <a:gd name="connsiteY12490" fmla="*/ 4073674 h 9710532"/>
              <a:gd name="connsiteX12491" fmla="*/ 18265059 w 18288001"/>
              <a:gd name="connsiteY12491" fmla="*/ 4073431 h 9710532"/>
              <a:gd name="connsiteX12492" fmla="*/ 18263883 w 18288001"/>
              <a:gd name="connsiteY12492" fmla="*/ 4073419 h 9710532"/>
              <a:gd name="connsiteX12493" fmla="*/ 18255253 w 18288001"/>
              <a:gd name="connsiteY12493" fmla="*/ 4080176 h 9710532"/>
              <a:gd name="connsiteX12494" fmla="*/ 18262179 w 18288001"/>
              <a:gd name="connsiteY12494" fmla="*/ 4089022 h 9710532"/>
              <a:gd name="connsiteX12495" fmla="*/ 18284873 w 18288001"/>
              <a:gd name="connsiteY12495" fmla="*/ 4099790 h 9710532"/>
              <a:gd name="connsiteX12496" fmla="*/ 18274105 w 18288001"/>
              <a:gd name="connsiteY12496" fmla="*/ 4122486 h 9710532"/>
              <a:gd name="connsiteX12497" fmla="*/ 18242563 w 18288001"/>
              <a:gd name="connsiteY12497" fmla="*/ 4118643 h 9710532"/>
              <a:gd name="connsiteX12498" fmla="*/ 18224435 w 18288001"/>
              <a:gd name="connsiteY12498" fmla="*/ 4112663 h 9710532"/>
              <a:gd name="connsiteX12499" fmla="*/ 18227749 w 18288001"/>
              <a:gd name="connsiteY12499" fmla="*/ 4116901 h 9710532"/>
              <a:gd name="connsiteX12500" fmla="*/ 18266219 w 18288001"/>
              <a:gd name="connsiteY12500" fmla="*/ 4129591 h 9710532"/>
              <a:gd name="connsiteX12501" fmla="*/ 18288001 w 18288001"/>
              <a:gd name="connsiteY12501" fmla="*/ 4125162 h 9710532"/>
              <a:gd name="connsiteX12502" fmla="*/ 18288001 w 18288001"/>
              <a:gd name="connsiteY12502" fmla="*/ 4225745 h 9710532"/>
              <a:gd name="connsiteX12503" fmla="*/ 18285275 w 18288001"/>
              <a:gd name="connsiteY12503" fmla="*/ 4227879 h 9710532"/>
              <a:gd name="connsiteX12504" fmla="*/ 18283353 w 18288001"/>
              <a:gd name="connsiteY12504" fmla="*/ 4243650 h 9710532"/>
              <a:gd name="connsiteX12505" fmla="*/ 18288001 w 18288001"/>
              <a:gd name="connsiteY12505" fmla="*/ 4240012 h 9710532"/>
              <a:gd name="connsiteX12506" fmla="*/ 18288001 w 18288001"/>
              <a:gd name="connsiteY12506" fmla="*/ 4267812 h 9710532"/>
              <a:gd name="connsiteX12507" fmla="*/ 18281431 w 18288001"/>
              <a:gd name="connsiteY12507" fmla="*/ 4259420 h 9710532"/>
              <a:gd name="connsiteX12508" fmla="*/ 18256815 w 18288001"/>
              <a:gd name="connsiteY12508" fmla="*/ 4264425 h 9710532"/>
              <a:gd name="connsiteX12509" fmla="*/ 18216427 w 18288001"/>
              <a:gd name="connsiteY12509" fmla="*/ 4267505 h 9710532"/>
              <a:gd name="connsiteX12510" fmla="*/ 18204119 w 18288001"/>
              <a:gd name="connsiteY12510" fmla="*/ 4270010 h 9710532"/>
              <a:gd name="connsiteX12511" fmla="*/ 18199695 w 18288001"/>
              <a:gd name="connsiteY12511" fmla="*/ 4273471 h 9710532"/>
              <a:gd name="connsiteX12512" fmla="*/ 18182963 w 18288001"/>
              <a:gd name="connsiteY12512" fmla="*/ 4279436 h 9710532"/>
              <a:gd name="connsiteX12513" fmla="*/ 18176037 w 18288001"/>
              <a:gd name="connsiteY12513" fmla="*/ 4270589 h 9710532"/>
              <a:gd name="connsiteX12514" fmla="*/ 18151421 w 18288001"/>
              <a:gd name="connsiteY12514" fmla="*/ 4275594 h 9710532"/>
              <a:gd name="connsiteX12515" fmla="*/ 18142575 w 18288001"/>
              <a:gd name="connsiteY12515" fmla="*/ 4282518 h 9710532"/>
              <a:gd name="connsiteX12516" fmla="*/ 18133729 w 18288001"/>
              <a:gd name="connsiteY12516" fmla="*/ 4289442 h 9710532"/>
              <a:gd name="connsiteX12517" fmla="*/ 18124883 w 18288001"/>
              <a:gd name="connsiteY12517" fmla="*/ 4296366 h 9710532"/>
              <a:gd name="connsiteX12518" fmla="*/ 18112573 w 18288001"/>
              <a:gd name="connsiteY12518" fmla="*/ 4298868 h 9710532"/>
              <a:gd name="connsiteX12519" fmla="*/ 18109111 w 18288001"/>
              <a:gd name="connsiteY12519" fmla="*/ 4294447 h 9710532"/>
              <a:gd name="connsiteX12520" fmla="*/ 18086415 w 18288001"/>
              <a:gd name="connsiteY12520" fmla="*/ 4283678 h 9710532"/>
              <a:gd name="connsiteX12521" fmla="*/ 18084493 w 18288001"/>
              <a:gd name="connsiteY12521" fmla="*/ 4299449 h 9710532"/>
              <a:gd name="connsiteX12522" fmla="*/ 18082573 w 18288001"/>
              <a:gd name="connsiteY12522" fmla="*/ 4315220 h 9710532"/>
              <a:gd name="connsiteX12523" fmla="*/ 18073727 w 18288001"/>
              <a:gd name="connsiteY12523" fmla="*/ 4322145 h 9710532"/>
              <a:gd name="connsiteX12524" fmla="*/ 18070263 w 18288001"/>
              <a:gd name="connsiteY12524" fmla="*/ 4317723 h 9710532"/>
              <a:gd name="connsiteX12525" fmla="*/ 18075651 w 18288001"/>
              <a:gd name="connsiteY12525" fmla="*/ 4306375 h 9710532"/>
              <a:gd name="connsiteX12526" fmla="*/ 18077571 w 18288001"/>
              <a:gd name="connsiteY12526" fmla="*/ 4290604 h 9710532"/>
              <a:gd name="connsiteX12527" fmla="*/ 18066727 w 18288001"/>
              <a:gd name="connsiteY12527" fmla="*/ 4282160 h 9710532"/>
              <a:gd name="connsiteX12528" fmla="*/ 18046987 w 18288001"/>
              <a:gd name="connsiteY12528" fmla="*/ 4286938 h 9710532"/>
              <a:gd name="connsiteX12529" fmla="*/ 18042295 w 18288001"/>
              <a:gd name="connsiteY12529" fmla="*/ 4286838 h 9710532"/>
              <a:gd name="connsiteX12530" fmla="*/ 18017947 w 18288001"/>
              <a:gd name="connsiteY12530" fmla="*/ 4287341 h 9710532"/>
              <a:gd name="connsiteX12531" fmla="*/ 17981021 w 18288001"/>
              <a:gd name="connsiteY12531" fmla="*/ 4294847 h 9710532"/>
              <a:gd name="connsiteX12532" fmla="*/ 17949481 w 18288001"/>
              <a:gd name="connsiteY12532" fmla="*/ 4291002 h 9710532"/>
              <a:gd name="connsiteX12533" fmla="*/ 17938713 w 18288001"/>
              <a:gd name="connsiteY12533" fmla="*/ 4313699 h 9710532"/>
              <a:gd name="connsiteX12534" fmla="*/ 17967753 w 18288001"/>
              <a:gd name="connsiteY12534" fmla="*/ 4305235 h 9710532"/>
              <a:gd name="connsiteX12535" fmla="*/ 17987945 w 18288001"/>
              <a:gd name="connsiteY12535" fmla="*/ 4303692 h 9710532"/>
              <a:gd name="connsiteX12536" fmla="*/ 17991563 w 18288001"/>
              <a:gd name="connsiteY12536" fmla="*/ 4308312 h 9710532"/>
              <a:gd name="connsiteX12537" fmla="*/ 17992367 w 18288001"/>
              <a:gd name="connsiteY12537" fmla="*/ 4308295 h 9710532"/>
              <a:gd name="connsiteX12538" fmla="*/ 17992057 w 18288001"/>
              <a:gd name="connsiteY12538" fmla="*/ 4308946 h 9710532"/>
              <a:gd name="connsiteX12539" fmla="*/ 17994873 w 18288001"/>
              <a:gd name="connsiteY12539" fmla="*/ 4312539 h 9710532"/>
              <a:gd name="connsiteX12540" fmla="*/ 18051031 w 18288001"/>
              <a:gd name="connsiteY12540" fmla="*/ 4311378 h 9710532"/>
              <a:gd name="connsiteX12541" fmla="*/ 18042187 w 18288001"/>
              <a:gd name="connsiteY12541" fmla="*/ 4318302 h 9710532"/>
              <a:gd name="connsiteX12542" fmla="*/ 18026413 w 18288001"/>
              <a:gd name="connsiteY12542" fmla="*/ 4316380 h 9710532"/>
              <a:gd name="connsiteX12543" fmla="*/ 18001797 w 18288001"/>
              <a:gd name="connsiteY12543" fmla="*/ 4321384 h 9710532"/>
              <a:gd name="connsiteX12544" fmla="*/ 17978785 w 18288001"/>
              <a:gd name="connsiteY12544" fmla="*/ 4326061 h 9710532"/>
              <a:gd name="connsiteX12545" fmla="*/ 17978137 w 18288001"/>
              <a:gd name="connsiteY12545" fmla="*/ 4326567 h 9710532"/>
              <a:gd name="connsiteX12546" fmla="*/ 17992763 w 18288001"/>
              <a:gd name="connsiteY12546" fmla="*/ 4328348 h 9710532"/>
              <a:gd name="connsiteX12547" fmla="*/ 17992949 w 18288001"/>
              <a:gd name="connsiteY12547" fmla="*/ 4328310 h 9710532"/>
              <a:gd name="connsiteX12548" fmla="*/ 17992943 w 18288001"/>
              <a:gd name="connsiteY12548" fmla="*/ 4328370 h 9710532"/>
              <a:gd name="connsiteX12549" fmla="*/ 17993911 w 18288001"/>
              <a:gd name="connsiteY12549" fmla="*/ 4328486 h 9710532"/>
              <a:gd name="connsiteX12550" fmla="*/ 18034297 w 18288001"/>
              <a:gd name="connsiteY12550" fmla="*/ 4325407 h 9710532"/>
              <a:gd name="connsiteX12551" fmla="*/ 18093561 w 18288001"/>
              <a:gd name="connsiteY12551" fmla="*/ 4320885 h 9710532"/>
              <a:gd name="connsiteX12552" fmla="*/ 18098343 w 18288001"/>
              <a:gd name="connsiteY12552" fmla="*/ 4317142 h 9710532"/>
              <a:gd name="connsiteX12553" fmla="*/ 18100839 w 18288001"/>
              <a:gd name="connsiteY12553" fmla="*/ 4320330 h 9710532"/>
              <a:gd name="connsiteX12554" fmla="*/ 18115075 w 18288001"/>
              <a:gd name="connsiteY12554" fmla="*/ 4319243 h 9710532"/>
              <a:gd name="connsiteX12555" fmla="*/ 18127763 w 18288001"/>
              <a:gd name="connsiteY12555" fmla="*/ 4318275 h 9710532"/>
              <a:gd name="connsiteX12556" fmla="*/ 18122961 w 18288001"/>
              <a:gd name="connsiteY12556" fmla="*/ 4312136 h 9710532"/>
              <a:gd name="connsiteX12557" fmla="*/ 18138733 w 18288001"/>
              <a:gd name="connsiteY12557" fmla="*/ 4314061 h 9710532"/>
              <a:gd name="connsiteX12558" fmla="*/ 18147579 w 18288001"/>
              <a:gd name="connsiteY12558" fmla="*/ 4307134 h 9710532"/>
              <a:gd name="connsiteX12559" fmla="*/ 18154503 w 18288001"/>
              <a:gd name="connsiteY12559" fmla="*/ 4315981 h 9710532"/>
              <a:gd name="connsiteX12560" fmla="*/ 18154689 w 18288001"/>
              <a:gd name="connsiteY12560" fmla="*/ 4316220 h 9710532"/>
              <a:gd name="connsiteX12561" fmla="*/ 18155461 w 18288001"/>
              <a:gd name="connsiteY12561" fmla="*/ 4316161 h 9710532"/>
              <a:gd name="connsiteX12562" fmla="*/ 18163347 w 18288001"/>
              <a:gd name="connsiteY12562" fmla="*/ 4317119 h 9710532"/>
              <a:gd name="connsiteX12563" fmla="*/ 18167641 w 18288001"/>
              <a:gd name="connsiteY12563" fmla="*/ 4319965 h 9710532"/>
              <a:gd name="connsiteX12564" fmla="*/ 18170275 w 18288001"/>
              <a:gd name="connsiteY12564" fmla="*/ 4317901 h 9710532"/>
              <a:gd name="connsiteX12565" fmla="*/ 18186047 w 18288001"/>
              <a:gd name="connsiteY12565" fmla="*/ 4319823 h 9710532"/>
              <a:gd name="connsiteX12566" fmla="*/ 18177513 w 18288001"/>
              <a:gd name="connsiteY12566" fmla="*/ 4326501 h 9710532"/>
              <a:gd name="connsiteX12567" fmla="*/ 18178159 w 18288001"/>
              <a:gd name="connsiteY12567" fmla="*/ 4326926 h 9710532"/>
              <a:gd name="connsiteX12568" fmla="*/ 18158545 w 18288001"/>
              <a:gd name="connsiteY12568" fmla="*/ 4356548 h 9710532"/>
              <a:gd name="connsiteX12569" fmla="*/ 18149697 w 18288001"/>
              <a:gd name="connsiteY12569" fmla="*/ 4363474 h 9710532"/>
              <a:gd name="connsiteX12570" fmla="*/ 18130465 w 18288001"/>
              <a:gd name="connsiteY12570" fmla="*/ 4357129 h 9710532"/>
              <a:gd name="connsiteX12571" fmla="*/ 18128765 w 18288001"/>
              <a:gd name="connsiteY12571" fmla="*/ 4356004 h 9710532"/>
              <a:gd name="connsiteX12572" fmla="*/ 18132969 w 18288001"/>
              <a:gd name="connsiteY12572" fmla="*/ 4361374 h 9710532"/>
              <a:gd name="connsiteX12573" fmla="*/ 18110869 w 18288001"/>
              <a:gd name="connsiteY12573" fmla="*/ 4346740 h 9710532"/>
              <a:gd name="connsiteX12574" fmla="*/ 18099883 w 18288001"/>
              <a:gd name="connsiteY12574" fmla="*/ 4345400 h 9710532"/>
              <a:gd name="connsiteX12575" fmla="*/ 18102385 w 18288001"/>
              <a:gd name="connsiteY12575" fmla="*/ 4357710 h 9710532"/>
              <a:gd name="connsiteX12576" fmla="*/ 18100463 w 18288001"/>
              <a:gd name="connsiteY12576" fmla="*/ 4373479 h 9710532"/>
              <a:gd name="connsiteX12577" fmla="*/ 18084693 w 18288001"/>
              <a:gd name="connsiteY12577" fmla="*/ 4371559 h 9710532"/>
              <a:gd name="connsiteX12578" fmla="*/ 18063915 w 18288001"/>
              <a:gd name="connsiteY12578" fmla="*/ 4345020 h 9710532"/>
              <a:gd name="connsiteX12579" fmla="*/ 18023531 w 18288001"/>
              <a:gd name="connsiteY12579" fmla="*/ 4348102 h 9710532"/>
              <a:gd name="connsiteX12580" fmla="*/ 18014683 w 18288001"/>
              <a:gd name="connsiteY12580" fmla="*/ 4355026 h 9710532"/>
              <a:gd name="connsiteX12581" fmla="*/ 18012761 w 18288001"/>
              <a:gd name="connsiteY12581" fmla="*/ 4370798 h 9710532"/>
              <a:gd name="connsiteX12582" fmla="*/ 17981221 w 18288001"/>
              <a:gd name="connsiteY12582" fmla="*/ 4366955 h 9710532"/>
              <a:gd name="connsiteX12583" fmla="*/ 17936409 w 18288001"/>
              <a:gd name="connsiteY12583" fmla="*/ 4373500 h 9710532"/>
              <a:gd name="connsiteX12584" fmla="*/ 17928523 w 18288001"/>
              <a:gd name="connsiteY12584" fmla="*/ 4372540 h 9710532"/>
              <a:gd name="connsiteX12585" fmla="*/ 17908331 w 18288001"/>
              <a:gd name="connsiteY12585" fmla="*/ 4374079 h 9710532"/>
              <a:gd name="connsiteX12586" fmla="*/ 17884673 w 18288001"/>
              <a:gd name="connsiteY12586" fmla="*/ 4371199 h 9710532"/>
              <a:gd name="connsiteX12587" fmla="*/ 17851209 w 18288001"/>
              <a:gd name="connsiteY12587" fmla="*/ 4383128 h 9710532"/>
              <a:gd name="connsiteX12588" fmla="*/ 17835441 w 18288001"/>
              <a:gd name="connsiteY12588" fmla="*/ 4381205 h 9710532"/>
              <a:gd name="connsiteX12589" fmla="*/ 17803895 w 18288001"/>
              <a:gd name="connsiteY12589" fmla="*/ 4377363 h 9710532"/>
              <a:gd name="connsiteX12590" fmla="*/ 17786203 w 18288001"/>
              <a:gd name="connsiteY12590" fmla="*/ 4391212 h 9710532"/>
              <a:gd name="connsiteX12591" fmla="*/ 17777427 w 18288001"/>
              <a:gd name="connsiteY12591" fmla="*/ 4398083 h 9710532"/>
              <a:gd name="connsiteX12592" fmla="*/ 17792169 w 18288001"/>
              <a:gd name="connsiteY12592" fmla="*/ 4399879 h 9710532"/>
              <a:gd name="connsiteX12593" fmla="*/ 17783325 w 18288001"/>
              <a:gd name="connsiteY12593" fmla="*/ 4406805 h 9710532"/>
              <a:gd name="connsiteX12594" fmla="*/ 17777447 w 18288001"/>
              <a:gd name="connsiteY12594" fmla="*/ 4399298 h 9710532"/>
              <a:gd name="connsiteX12595" fmla="*/ 17778899 w 18288001"/>
              <a:gd name="connsiteY12595" fmla="*/ 4418332 h 9710532"/>
              <a:gd name="connsiteX12596" fmla="*/ 17798133 w 18288001"/>
              <a:gd name="connsiteY12596" fmla="*/ 4424675 h 9710532"/>
              <a:gd name="connsiteX12597" fmla="*/ 17805059 w 18288001"/>
              <a:gd name="connsiteY12597" fmla="*/ 4433522 h 9710532"/>
              <a:gd name="connsiteX12598" fmla="*/ 17797171 w 18288001"/>
              <a:gd name="connsiteY12598" fmla="*/ 4432561 h 9710532"/>
              <a:gd name="connsiteX12599" fmla="*/ 17780441 w 18288001"/>
              <a:gd name="connsiteY12599" fmla="*/ 4438526 h 9710532"/>
              <a:gd name="connsiteX12600" fmla="*/ 17743893 w 18288001"/>
              <a:gd name="connsiteY12600" fmla="*/ 4410065 h 9710532"/>
              <a:gd name="connsiteX12601" fmla="*/ 17735685 w 18288001"/>
              <a:gd name="connsiteY12601" fmla="*/ 4403671 h 9710532"/>
              <a:gd name="connsiteX12602" fmla="*/ 17727165 w 18288001"/>
              <a:gd name="connsiteY12602" fmla="*/ 4407963 h 9710532"/>
              <a:gd name="connsiteX12603" fmla="*/ 17728147 w 18288001"/>
              <a:gd name="connsiteY12603" fmla="*/ 4399905 h 9710532"/>
              <a:gd name="connsiteX12604" fmla="*/ 17716777 w 18288001"/>
              <a:gd name="connsiteY12604" fmla="*/ 4402759 h 9710532"/>
              <a:gd name="connsiteX12605" fmla="*/ 17719277 w 18288001"/>
              <a:gd name="connsiteY12605" fmla="*/ 4415069 h 9710532"/>
              <a:gd name="connsiteX12606" fmla="*/ 17701587 w 18288001"/>
              <a:gd name="connsiteY12606" fmla="*/ 4428918 h 9710532"/>
              <a:gd name="connsiteX12607" fmla="*/ 17676969 w 18288001"/>
              <a:gd name="connsiteY12607" fmla="*/ 4433921 h 9710532"/>
              <a:gd name="connsiteX12608" fmla="*/ 17691775 w 18288001"/>
              <a:gd name="connsiteY12608" fmla="*/ 4443728 h 9710532"/>
              <a:gd name="connsiteX12609" fmla="*/ 17708511 w 18288001"/>
              <a:gd name="connsiteY12609" fmla="*/ 4437764 h 9710532"/>
              <a:gd name="connsiteX12610" fmla="*/ 17728703 w 18288001"/>
              <a:gd name="connsiteY12610" fmla="*/ 4436223 h 9710532"/>
              <a:gd name="connsiteX12611" fmla="*/ 17740051 w 18288001"/>
              <a:gd name="connsiteY12611" fmla="*/ 4441607 h 9710532"/>
              <a:gd name="connsiteX12612" fmla="*/ 17767171 w 18288001"/>
              <a:gd name="connsiteY12612" fmla="*/ 4448914 h 9710532"/>
              <a:gd name="connsiteX12613" fmla="*/ 17787363 w 18288001"/>
              <a:gd name="connsiteY12613" fmla="*/ 4447370 h 9710532"/>
              <a:gd name="connsiteX12614" fmla="*/ 17875067 w 18288001"/>
              <a:gd name="connsiteY12614" fmla="*/ 4450054 h 9710532"/>
              <a:gd name="connsiteX12615" fmla="*/ 17892759 w 18288001"/>
              <a:gd name="connsiteY12615" fmla="*/ 4436204 h 9710532"/>
              <a:gd name="connsiteX12616" fmla="*/ 17915455 w 18288001"/>
              <a:gd name="connsiteY12616" fmla="*/ 4446971 h 9710532"/>
              <a:gd name="connsiteX12617" fmla="*/ 17930265 w 18288001"/>
              <a:gd name="connsiteY12617" fmla="*/ 4456777 h 9710532"/>
              <a:gd name="connsiteX12618" fmla="*/ 17958345 w 18288001"/>
              <a:gd name="connsiteY12618" fmla="*/ 4456197 h 9710532"/>
              <a:gd name="connsiteX12619" fmla="*/ 18018925 w 18288001"/>
              <a:gd name="connsiteY12619" fmla="*/ 4451574 h 9710532"/>
              <a:gd name="connsiteX12620" fmla="*/ 18067201 w 18288001"/>
              <a:gd name="connsiteY12620" fmla="*/ 4449454 h 9710532"/>
              <a:gd name="connsiteX12621" fmla="*/ 18092779 w 18288001"/>
              <a:gd name="connsiteY12621" fmla="*/ 4436563 h 9710532"/>
              <a:gd name="connsiteX12622" fmla="*/ 18122401 w 18288001"/>
              <a:gd name="connsiteY12622" fmla="*/ 4456176 h 9710532"/>
              <a:gd name="connsiteX12623" fmla="*/ 18162787 w 18288001"/>
              <a:gd name="connsiteY12623" fmla="*/ 4453095 h 9710532"/>
              <a:gd name="connsiteX12624" fmla="*/ 18194329 w 18288001"/>
              <a:gd name="connsiteY12624" fmla="*/ 4456937 h 9710532"/>
              <a:gd name="connsiteX12625" fmla="*/ 18210099 w 18288001"/>
              <a:gd name="connsiteY12625" fmla="*/ 4458860 h 9710532"/>
              <a:gd name="connsiteX12626" fmla="*/ 18243563 w 18288001"/>
              <a:gd name="connsiteY12626" fmla="*/ 4446931 h 9710532"/>
              <a:gd name="connsiteX12627" fmla="*/ 18259335 w 18288001"/>
              <a:gd name="connsiteY12627" fmla="*/ 4448853 h 9710532"/>
              <a:gd name="connsiteX12628" fmla="*/ 18250489 w 18288001"/>
              <a:gd name="connsiteY12628" fmla="*/ 4455777 h 9710532"/>
              <a:gd name="connsiteX12629" fmla="*/ 18280109 w 18288001"/>
              <a:gd name="connsiteY12629" fmla="*/ 4475390 h 9710532"/>
              <a:gd name="connsiteX12630" fmla="*/ 18288001 w 18288001"/>
              <a:gd name="connsiteY12630" fmla="*/ 4474484 h 9710532"/>
              <a:gd name="connsiteX12631" fmla="*/ 18288001 w 18288001"/>
              <a:gd name="connsiteY12631" fmla="*/ 4509674 h 9710532"/>
              <a:gd name="connsiteX12632" fmla="*/ 18267419 w 18288001"/>
              <a:gd name="connsiteY12632" fmla="*/ 4513858 h 9710532"/>
              <a:gd name="connsiteX12633" fmla="*/ 18247227 w 18288001"/>
              <a:gd name="connsiteY12633" fmla="*/ 4515398 h 9710532"/>
              <a:gd name="connsiteX12634" fmla="*/ 18235879 w 18288001"/>
              <a:gd name="connsiteY12634" fmla="*/ 4510013 h 9710532"/>
              <a:gd name="connsiteX12635" fmla="*/ 18213181 w 18288001"/>
              <a:gd name="connsiteY12635" fmla="*/ 4499248 h 9710532"/>
              <a:gd name="connsiteX12636" fmla="*/ 18197411 w 18288001"/>
              <a:gd name="connsiteY12636" fmla="*/ 4497326 h 9710532"/>
              <a:gd name="connsiteX12637" fmla="*/ 18195489 w 18288001"/>
              <a:gd name="connsiteY12637" fmla="*/ 4513096 h 9710532"/>
              <a:gd name="connsiteX12638" fmla="*/ 18153181 w 18288001"/>
              <a:gd name="connsiteY12638" fmla="*/ 4531949 h 9710532"/>
              <a:gd name="connsiteX12639" fmla="*/ 18137409 w 18288001"/>
              <a:gd name="connsiteY12639" fmla="*/ 4530029 h 9710532"/>
              <a:gd name="connsiteX12640" fmla="*/ 18128563 w 18288001"/>
              <a:gd name="connsiteY12640" fmla="*/ 4536953 h 9710532"/>
              <a:gd name="connsiteX12641" fmla="*/ 18139331 w 18288001"/>
              <a:gd name="connsiteY12641" fmla="*/ 4514258 h 9710532"/>
              <a:gd name="connsiteX12642" fmla="*/ 18141253 w 18288001"/>
              <a:gd name="connsiteY12642" fmla="*/ 4498487 h 9710532"/>
              <a:gd name="connsiteX12643" fmla="*/ 18107789 w 18288001"/>
              <a:gd name="connsiteY12643" fmla="*/ 4510415 h 9710532"/>
              <a:gd name="connsiteX12644" fmla="*/ 18092017 w 18288001"/>
              <a:gd name="connsiteY12644" fmla="*/ 4508494 h 9710532"/>
              <a:gd name="connsiteX12645" fmla="*/ 18080669 w 18288001"/>
              <a:gd name="connsiteY12645" fmla="*/ 4503109 h 9710532"/>
              <a:gd name="connsiteX12646" fmla="*/ 18067401 w 18288001"/>
              <a:gd name="connsiteY12646" fmla="*/ 4513496 h 9710532"/>
              <a:gd name="connsiteX12647" fmla="*/ 18040861 w 18288001"/>
              <a:gd name="connsiteY12647" fmla="*/ 4534272 h 9710532"/>
              <a:gd name="connsiteX12648" fmla="*/ 18018165 w 18288001"/>
              <a:gd name="connsiteY12648" fmla="*/ 4523503 h 9710532"/>
              <a:gd name="connsiteX12649" fmla="*/ 17962005 w 18288001"/>
              <a:gd name="connsiteY12649" fmla="*/ 4524665 h 9710532"/>
              <a:gd name="connsiteX12650" fmla="*/ 17870463 w 18288001"/>
              <a:gd name="connsiteY12650" fmla="*/ 4553526 h 9710532"/>
              <a:gd name="connsiteX12651" fmla="*/ 17886235 w 18288001"/>
              <a:gd name="connsiteY12651" fmla="*/ 4555445 h 9710532"/>
              <a:gd name="connsiteX12652" fmla="*/ 17840461 w 18288001"/>
              <a:gd name="connsiteY12652" fmla="*/ 4569876 h 9710532"/>
              <a:gd name="connsiteX12653" fmla="*/ 17803537 w 18288001"/>
              <a:gd name="connsiteY12653" fmla="*/ 4577380 h 9710532"/>
              <a:gd name="connsiteX12654" fmla="*/ 17796613 w 18288001"/>
              <a:gd name="connsiteY12654" fmla="*/ 4568535 h 9710532"/>
              <a:gd name="connsiteX12655" fmla="*/ 17768533 w 18288001"/>
              <a:gd name="connsiteY12655" fmla="*/ 4569116 h 9710532"/>
              <a:gd name="connsiteX12656" fmla="*/ 17740453 w 18288001"/>
              <a:gd name="connsiteY12656" fmla="*/ 4569695 h 9710532"/>
              <a:gd name="connsiteX12657" fmla="*/ 17722759 w 18288001"/>
              <a:gd name="connsiteY12657" fmla="*/ 4583545 h 9710532"/>
              <a:gd name="connsiteX12658" fmla="*/ 17706991 w 18288001"/>
              <a:gd name="connsiteY12658" fmla="*/ 4581625 h 9710532"/>
              <a:gd name="connsiteX12659" fmla="*/ 17700063 w 18288001"/>
              <a:gd name="connsiteY12659" fmla="*/ 4572780 h 9710532"/>
              <a:gd name="connsiteX12660" fmla="*/ 17684293 w 18288001"/>
              <a:gd name="connsiteY12660" fmla="*/ 4570858 h 9710532"/>
              <a:gd name="connsiteX12661" fmla="*/ 17676407 w 18288001"/>
              <a:gd name="connsiteY12661" fmla="*/ 4569897 h 9710532"/>
              <a:gd name="connsiteX12662" fmla="*/ 17659677 w 18288001"/>
              <a:gd name="connsiteY12662" fmla="*/ 4575860 h 9710532"/>
              <a:gd name="connsiteX12663" fmla="*/ 17619289 w 18288001"/>
              <a:gd name="connsiteY12663" fmla="*/ 4578944 h 9710532"/>
              <a:gd name="connsiteX12664" fmla="*/ 17599095 w 18288001"/>
              <a:gd name="connsiteY12664" fmla="*/ 4580485 h 9710532"/>
              <a:gd name="connsiteX12665" fmla="*/ 17571017 w 18288001"/>
              <a:gd name="connsiteY12665" fmla="*/ 4581064 h 9710532"/>
              <a:gd name="connsiteX12666" fmla="*/ 17563767 w 18288001"/>
              <a:gd name="connsiteY12666" fmla="*/ 4578676 h 9710532"/>
              <a:gd name="connsiteX12667" fmla="*/ 17562173 w 18288001"/>
              <a:gd name="connsiteY12667" fmla="*/ 4579925 h 9710532"/>
              <a:gd name="connsiteX12668" fmla="*/ 17560297 w 18288001"/>
              <a:gd name="connsiteY12668" fmla="*/ 4577528 h 9710532"/>
              <a:gd name="connsiteX12669" fmla="*/ 17551781 w 18288001"/>
              <a:gd name="connsiteY12669" fmla="*/ 4574720 h 9710532"/>
              <a:gd name="connsiteX12670" fmla="*/ 17549569 w 18288001"/>
              <a:gd name="connsiteY12670" fmla="*/ 4563827 h 9710532"/>
              <a:gd name="connsiteX12671" fmla="*/ 17548771 w 18288001"/>
              <a:gd name="connsiteY12671" fmla="*/ 4562811 h 9710532"/>
              <a:gd name="connsiteX12672" fmla="*/ 17540433 w 18288001"/>
              <a:gd name="connsiteY12672" fmla="*/ 4569338 h 9710532"/>
              <a:gd name="connsiteX12673" fmla="*/ 17528125 w 18288001"/>
              <a:gd name="connsiteY12673" fmla="*/ 4571837 h 9710532"/>
              <a:gd name="connsiteX12674" fmla="*/ 17506971 w 18288001"/>
              <a:gd name="connsiteY12674" fmla="*/ 4581266 h 9710532"/>
              <a:gd name="connsiteX12675" fmla="*/ 17559287 w 18288001"/>
              <a:gd name="connsiteY12675" fmla="*/ 4611645 h 9710532"/>
              <a:gd name="connsiteX12676" fmla="*/ 17581981 w 18288001"/>
              <a:gd name="connsiteY12676" fmla="*/ 4622414 h 9710532"/>
              <a:gd name="connsiteX12677" fmla="*/ 17573137 w 18288001"/>
              <a:gd name="connsiteY12677" fmla="*/ 4629338 h 9710532"/>
              <a:gd name="connsiteX12678" fmla="*/ 17566665 w 18288001"/>
              <a:gd name="connsiteY12678" fmla="*/ 4646211 h 9710532"/>
              <a:gd name="connsiteX12679" fmla="*/ 17570257 w 18288001"/>
              <a:gd name="connsiteY12679" fmla="*/ 4644930 h 9710532"/>
              <a:gd name="connsiteX12680" fmla="*/ 17626413 w 18288001"/>
              <a:gd name="connsiteY12680" fmla="*/ 4643771 h 9710532"/>
              <a:gd name="connsiteX12681" fmla="*/ 17642185 w 18288001"/>
              <a:gd name="connsiteY12681" fmla="*/ 4645690 h 9710532"/>
              <a:gd name="connsiteX12682" fmla="*/ 17698347 w 18288001"/>
              <a:gd name="connsiteY12682" fmla="*/ 4644529 h 9710532"/>
              <a:gd name="connsiteX12683" fmla="*/ 17729889 w 18288001"/>
              <a:gd name="connsiteY12683" fmla="*/ 4648371 h 9710532"/>
              <a:gd name="connsiteX12684" fmla="*/ 17754505 w 18288001"/>
              <a:gd name="connsiteY12684" fmla="*/ 4643370 h 9710532"/>
              <a:gd name="connsiteX12685" fmla="*/ 17786045 w 18288001"/>
              <a:gd name="connsiteY12685" fmla="*/ 4647211 h 9710532"/>
              <a:gd name="connsiteX12686" fmla="*/ 17842207 w 18288001"/>
              <a:gd name="connsiteY12686" fmla="*/ 4646051 h 9710532"/>
              <a:gd name="connsiteX12687" fmla="*/ 17851305 w 18288001"/>
              <a:gd name="connsiteY12687" fmla="*/ 4647159 h 9710532"/>
              <a:gd name="connsiteX12688" fmla="*/ 17883555 w 18288001"/>
              <a:gd name="connsiteY12688" fmla="*/ 4643147 h 9710532"/>
              <a:gd name="connsiteX12689" fmla="*/ 17922019 w 18288001"/>
              <a:gd name="connsiteY12689" fmla="*/ 4655836 h 9710532"/>
              <a:gd name="connsiteX12690" fmla="*/ 17913173 w 18288001"/>
              <a:gd name="connsiteY12690" fmla="*/ 4662761 h 9710532"/>
              <a:gd name="connsiteX12691" fmla="*/ 17907825 w 18288001"/>
              <a:gd name="connsiteY12691" fmla="*/ 4655931 h 9710532"/>
              <a:gd name="connsiteX12692" fmla="*/ 17866121 w 18288001"/>
              <a:gd name="connsiteY12692" fmla="*/ 4656793 h 9710532"/>
              <a:gd name="connsiteX12693" fmla="*/ 17848167 w 18288001"/>
              <a:gd name="connsiteY12693" fmla="*/ 4670847 h 9710532"/>
              <a:gd name="connsiteX12694" fmla="*/ 17863939 w 18288001"/>
              <a:gd name="connsiteY12694" fmla="*/ 4672769 h 9710532"/>
              <a:gd name="connsiteX12695" fmla="*/ 17876247 w 18288001"/>
              <a:gd name="connsiteY12695" fmla="*/ 4670265 h 9710532"/>
              <a:gd name="connsiteX12696" fmla="*/ 17904329 w 18288001"/>
              <a:gd name="connsiteY12696" fmla="*/ 4669686 h 9710532"/>
              <a:gd name="connsiteX12697" fmla="*/ 17912829 w 18288001"/>
              <a:gd name="connsiteY12697" fmla="*/ 4680547 h 9710532"/>
              <a:gd name="connsiteX12698" fmla="*/ 17926063 w 18288001"/>
              <a:gd name="connsiteY12698" fmla="*/ 4680274 h 9710532"/>
              <a:gd name="connsiteX12699" fmla="*/ 17989147 w 18288001"/>
              <a:gd name="connsiteY12699" fmla="*/ 4687959 h 9710532"/>
              <a:gd name="connsiteX12700" fmla="*/ 17988501 w 18288001"/>
              <a:gd name="connsiteY12700" fmla="*/ 4688465 h 9710532"/>
              <a:gd name="connsiteX12701" fmla="*/ 17990107 w 18288001"/>
              <a:gd name="connsiteY12701" fmla="*/ 4688137 h 9710532"/>
              <a:gd name="connsiteX12702" fmla="*/ 18042801 w 18288001"/>
              <a:gd name="connsiteY12702" fmla="*/ 4682555 h 9710532"/>
              <a:gd name="connsiteX12703" fmla="*/ 18099923 w 18288001"/>
              <a:gd name="connsiteY12703" fmla="*/ 4673508 h 9710532"/>
              <a:gd name="connsiteX12704" fmla="*/ 18120115 w 18288001"/>
              <a:gd name="connsiteY12704" fmla="*/ 4671967 h 9710532"/>
              <a:gd name="connsiteX12705" fmla="*/ 18176277 w 18288001"/>
              <a:gd name="connsiteY12705" fmla="*/ 4670807 h 9710532"/>
              <a:gd name="connsiteX12706" fmla="*/ 18200895 w 18288001"/>
              <a:gd name="connsiteY12706" fmla="*/ 4665802 h 9710532"/>
              <a:gd name="connsiteX12707" fmla="*/ 18205897 w 18288001"/>
              <a:gd name="connsiteY12707" fmla="*/ 4690421 h 9710532"/>
              <a:gd name="connsiteX12708" fmla="*/ 18222629 w 18288001"/>
              <a:gd name="connsiteY12708" fmla="*/ 4684457 h 9710532"/>
              <a:gd name="connsiteX12709" fmla="*/ 18228119 w 18288001"/>
              <a:gd name="connsiteY12709" fmla="*/ 4688094 h 9710532"/>
              <a:gd name="connsiteX12710" fmla="*/ 18262057 w 18288001"/>
              <a:gd name="connsiteY12710" fmla="*/ 4681197 h 9710532"/>
              <a:gd name="connsiteX12711" fmla="*/ 18285713 w 18288001"/>
              <a:gd name="connsiteY12711" fmla="*/ 4684077 h 9710532"/>
              <a:gd name="connsiteX12712" fmla="*/ 18268021 w 18288001"/>
              <a:gd name="connsiteY12712" fmla="*/ 4697924 h 9710532"/>
              <a:gd name="connsiteX12713" fmla="*/ 18264861 w 18288001"/>
              <a:gd name="connsiteY12713" fmla="*/ 4698568 h 9710532"/>
              <a:gd name="connsiteX12714" fmla="*/ 18288001 w 18288001"/>
              <a:gd name="connsiteY12714" fmla="*/ 4702200 h 9710532"/>
              <a:gd name="connsiteX12715" fmla="*/ 18288001 w 18288001"/>
              <a:gd name="connsiteY12715" fmla="*/ 4708425 h 9710532"/>
              <a:gd name="connsiteX12716" fmla="*/ 18244363 w 18288001"/>
              <a:gd name="connsiteY12716" fmla="*/ 4703110 h 9710532"/>
              <a:gd name="connsiteX12717" fmla="*/ 18226981 w 18288001"/>
              <a:gd name="connsiteY12717" fmla="*/ 4703469 h 9710532"/>
              <a:gd name="connsiteX12718" fmla="*/ 18218789 w 18288001"/>
              <a:gd name="connsiteY12718" fmla="*/ 4707933 h 9710532"/>
              <a:gd name="connsiteX12719" fmla="*/ 18203017 w 18288001"/>
              <a:gd name="connsiteY12719" fmla="*/ 4706010 h 9710532"/>
              <a:gd name="connsiteX12720" fmla="*/ 18204117 w 18288001"/>
              <a:gd name="connsiteY12720" fmla="*/ 4703940 h 9710532"/>
              <a:gd name="connsiteX12721" fmla="*/ 18188205 w 18288001"/>
              <a:gd name="connsiteY12721" fmla="*/ 4704270 h 9710532"/>
              <a:gd name="connsiteX12722" fmla="*/ 18171289 w 18288001"/>
              <a:gd name="connsiteY12722" fmla="*/ 4702207 h 9710532"/>
              <a:gd name="connsiteX12723" fmla="*/ 18159167 w 18288001"/>
              <a:gd name="connsiteY12723" fmla="*/ 4704672 h 9710532"/>
              <a:gd name="connsiteX12724" fmla="*/ 18148245 w 18288001"/>
              <a:gd name="connsiteY12724" fmla="*/ 4701069 h 9710532"/>
              <a:gd name="connsiteX12725" fmla="*/ 18116275 w 18288001"/>
              <a:gd name="connsiteY12725" fmla="*/ 4703510 h 9710532"/>
              <a:gd name="connsiteX12726" fmla="*/ 18082811 w 18288001"/>
              <a:gd name="connsiteY12726" fmla="*/ 4715438 h 9710532"/>
              <a:gd name="connsiteX12727" fmla="*/ 18073965 w 18288001"/>
              <a:gd name="connsiteY12727" fmla="*/ 4722363 h 9710532"/>
              <a:gd name="connsiteX12728" fmla="*/ 18067039 w 18288001"/>
              <a:gd name="connsiteY12728" fmla="*/ 4713517 h 9710532"/>
              <a:gd name="connsiteX12729" fmla="*/ 18042421 w 18288001"/>
              <a:gd name="connsiteY12729" fmla="*/ 4718521 h 9710532"/>
              <a:gd name="connsiteX12730" fmla="*/ 18017809 w 18288001"/>
              <a:gd name="connsiteY12730" fmla="*/ 4723522 h 9710532"/>
              <a:gd name="connsiteX12731" fmla="*/ 18008961 w 18288001"/>
              <a:gd name="connsiteY12731" fmla="*/ 4730449 h 9710532"/>
              <a:gd name="connsiteX12732" fmla="*/ 17977417 w 18288001"/>
              <a:gd name="connsiteY12732" fmla="*/ 4726606 h 9710532"/>
              <a:gd name="connsiteX12733" fmla="*/ 17995109 w 18288001"/>
              <a:gd name="connsiteY12733" fmla="*/ 4712757 h 9710532"/>
              <a:gd name="connsiteX12734" fmla="*/ 17998449 w 18288001"/>
              <a:gd name="connsiteY12734" fmla="*/ 4710142 h 9710532"/>
              <a:gd name="connsiteX12735" fmla="*/ 17998575 w 18288001"/>
              <a:gd name="connsiteY12735" fmla="*/ 4709115 h 9710532"/>
              <a:gd name="connsiteX12736" fmla="*/ 17999889 w 18288001"/>
              <a:gd name="connsiteY12736" fmla="*/ 4709014 h 9710532"/>
              <a:gd name="connsiteX12737" fmla="*/ 18003959 w 18288001"/>
              <a:gd name="connsiteY12737" fmla="*/ 4705831 h 9710532"/>
              <a:gd name="connsiteX12738" fmla="*/ 17938951 w 18288001"/>
              <a:gd name="connsiteY12738" fmla="*/ 4713916 h 9710532"/>
              <a:gd name="connsiteX12739" fmla="*/ 17904527 w 18288001"/>
              <a:gd name="connsiteY12739" fmla="*/ 4733730 h 9710532"/>
              <a:gd name="connsiteX12740" fmla="*/ 17880871 w 18288001"/>
              <a:gd name="connsiteY12740" fmla="*/ 4730848 h 9710532"/>
              <a:gd name="connsiteX12741" fmla="*/ 17777399 w 18288001"/>
              <a:gd name="connsiteY12741" fmla="*/ 4726245 h 9710532"/>
              <a:gd name="connsiteX12742" fmla="*/ 17753587 w 18288001"/>
              <a:gd name="connsiteY12742" fmla="*/ 4734732 h 9710532"/>
              <a:gd name="connsiteX12743" fmla="*/ 17767593 w 18288001"/>
              <a:gd name="connsiteY12743" fmla="*/ 4732989 h 9710532"/>
              <a:gd name="connsiteX12744" fmla="*/ 17792209 w 18288001"/>
              <a:gd name="connsiteY12744" fmla="*/ 4727987 h 9710532"/>
              <a:gd name="connsiteX12745" fmla="*/ 17749899 w 18288001"/>
              <a:gd name="connsiteY12745" fmla="*/ 4746840 h 9710532"/>
              <a:gd name="connsiteX12746" fmla="*/ 17738749 w 18288001"/>
              <a:gd name="connsiteY12746" fmla="*/ 4749107 h 9710532"/>
              <a:gd name="connsiteX12747" fmla="*/ 17736071 w 18288001"/>
              <a:gd name="connsiteY12747" fmla="*/ 4754749 h 9710532"/>
              <a:gd name="connsiteX12748" fmla="*/ 17779523 w 18288001"/>
              <a:gd name="connsiteY12748" fmla="*/ 4766454 h 9710532"/>
              <a:gd name="connsiteX12749" fmla="*/ 17763751 w 18288001"/>
              <a:gd name="connsiteY12749" fmla="*/ 4764532 h 9710532"/>
              <a:gd name="connsiteX12750" fmla="*/ 17696825 w 18288001"/>
              <a:gd name="connsiteY12750" fmla="*/ 4788389 h 9710532"/>
              <a:gd name="connsiteX12751" fmla="*/ 17690217 w 18288001"/>
              <a:gd name="connsiteY12751" fmla="*/ 4779951 h 9710532"/>
              <a:gd name="connsiteX12752" fmla="*/ 17657395 w 18288001"/>
              <a:gd name="connsiteY12752" fmla="*/ 4791651 h 9710532"/>
              <a:gd name="connsiteX12753" fmla="*/ 17648549 w 18288001"/>
              <a:gd name="connsiteY12753" fmla="*/ 4798576 h 9710532"/>
              <a:gd name="connsiteX12754" fmla="*/ 17664321 w 18288001"/>
              <a:gd name="connsiteY12754" fmla="*/ 4800496 h 9710532"/>
              <a:gd name="connsiteX12755" fmla="*/ 17676627 w 18288001"/>
              <a:gd name="connsiteY12755" fmla="*/ 4797995 h 9710532"/>
              <a:gd name="connsiteX12756" fmla="*/ 17695863 w 18288001"/>
              <a:gd name="connsiteY12756" fmla="*/ 4804340 h 9710532"/>
              <a:gd name="connsiteX12757" fmla="*/ 17708171 w 18288001"/>
              <a:gd name="connsiteY12757" fmla="*/ 4801838 h 9710532"/>
              <a:gd name="connsiteX12758" fmla="*/ 17718505 w 18288001"/>
              <a:gd name="connsiteY12758" fmla="*/ 4815038 h 9710532"/>
              <a:gd name="connsiteX12759" fmla="*/ 17733369 w 18288001"/>
              <a:gd name="connsiteY12759" fmla="*/ 4816849 h 9710532"/>
              <a:gd name="connsiteX12760" fmla="*/ 17729165 w 18288001"/>
              <a:gd name="connsiteY12760" fmla="*/ 4820140 h 9710532"/>
              <a:gd name="connsiteX12761" fmla="*/ 17746929 w 18288001"/>
              <a:gd name="connsiteY12761" fmla="*/ 4828566 h 9710532"/>
              <a:gd name="connsiteX12762" fmla="*/ 17772797 w 18288001"/>
              <a:gd name="connsiteY12762" fmla="*/ 4829718 h 9710532"/>
              <a:gd name="connsiteX12763" fmla="*/ 17758945 w 18288001"/>
              <a:gd name="connsiteY12763" fmla="*/ 4812025 h 9710532"/>
              <a:gd name="connsiteX12764" fmla="*/ 17727403 w 18288001"/>
              <a:gd name="connsiteY12764" fmla="*/ 4808183 h 9710532"/>
              <a:gd name="connsiteX12765" fmla="*/ 17752019 w 18288001"/>
              <a:gd name="connsiteY12765" fmla="*/ 4803180 h 9710532"/>
              <a:gd name="connsiteX12766" fmla="*/ 17775677 w 18288001"/>
              <a:gd name="connsiteY12766" fmla="*/ 4806060 h 9710532"/>
              <a:gd name="connsiteX12767" fmla="*/ 17792409 w 18288001"/>
              <a:gd name="connsiteY12767" fmla="*/ 4800096 h 9710532"/>
              <a:gd name="connsiteX12768" fmla="*/ 17804719 w 18288001"/>
              <a:gd name="connsiteY12768" fmla="*/ 4797595 h 9710532"/>
              <a:gd name="connsiteX12769" fmla="*/ 17810103 w 18288001"/>
              <a:gd name="connsiteY12769" fmla="*/ 4786247 h 9710532"/>
              <a:gd name="connsiteX12770" fmla="*/ 17826833 w 18288001"/>
              <a:gd name="connsiteY12770" fmla="*/ 4780284 h 9710532"/>
              <a:gd name="connsiteX12771" fmla="*/ 17834719 w 18288001"/>
              <a:gd name="connsiteY12771" fmla="*/ 4781244 h 9710532"/>
              <a:gd name="connsiteX12772" fmla="*/ 17859335 w 18288001"/>
              <a:gd name="connsiteY12772" fmla="*/ 4776240 h 9710532"/>
              <a:gd name="connsiteX12773" fmla="*/ 17891837 w 18288001"/>
              <a:gd name="connsiteY12773" fmla="*/ 4772198 h 9710532"/>
              <a:gd name="connsiteX12774" fmla="*/ 17917997 w 18288001"/>
              <a:gd name="connsiteY12774" fmla="*/ 4787387 h 9710532"/>
              <a:gd name="connsiteX12775" fmla="*/ 17929343 w 18288001"/>
              <a:gd name="connsiteY12775" fmla="*/ 4792771 h 9710532"/>
              <a:gd name="connsiteX12776" fmla="*/ 17945117 w 18288001"/>
              <a:gd name="connsiteY12776" fmla="*/ 4794692 h 9710532"/>
              <a:gd name="connsiteX12777" fmla="*/ 17967811 w 18288001"/>
              <a:gd name="connsiteY12777" fmla="*/ 4805460 h 9710532"/>
              <a:gd name="connsiteX12778" fmla="*/ 17992429 w 18288001"/>
              <a:gd name="connsiteY12778" fmla="*/ 4800458 h 9710532"/>
              <a:gd name="connsiteX12779" fmla="*/ 18055513 w 18288001"/>
              <a:gd name="connsiteY12779" fmla="*/ 4808143 h 9710532"/>
              <a:gd name="connsiteX12780" fmla="*/ 18078209 w 18288001"/>
              <a:gd name="connsiteY12780" fmla="*/ 4818910 h 9710532"/>
              <a:gd name="connsiteX12781" fmla="*/ 18102825 w 18288001"/>
              <a:gd name="connsiteY12781" fmla="*/ 4813906 h 9710532"/>
              <a:gd name="connsiteX12782" fmla="*/ 18115133 w 18288001"/>
              <a:gd name="connsiteY12782" fmla="*/ 4811404 h 9710532"/>
              <a:gd name="connsiteX12783" fmla="*/ 18130907 w 18288001"/>
              <a:gd name="connsiteY12783" fmla="*/ 4813327 h 9710532"/>
              <a:gd name="connsiteX12784" fmla="*/ 18171295 w 18288001"/>
              <a:gd name="connsiteY12784" fmla="*/ 4810242 h 9710532"/>
              <a:gd name="connsiteX12785" fmla="*/ 18239759 w 18288001"/>
              <a:gd name="connsiteY12785" fmla="*/ 4806582 h 9710532"/>
              <a:gd name="connsiteX12786" fmla="*/ 18288001 w 18288001"/>
              <a:gd name="connsiteY12786" fmla="*/ 4796776 h 9710532"/>
              <a:gd name="connsiteX12787" fmla="*/ 18288001 w 18288001"/>
              <a:gd name="connsiteY12787" fmla="*/ 4869993 h 9710532"/>
              <a:gd name="connsiteX12788" fmla="*/ 18272273 w 18288001"/>
              <a:gd name="connsiteY12788" fmla="*/ 4884566 h 9710532"/>
              <a:gd name="connsiteX12789" fmla="*/ 18268621 w 18288001"/>
              <a:gd name="connsiteY12789" fmla="*/ 4898125 h 9710532"/>
              <a:gd name="connsiteX12790" fmla="*/ 18288001 w 18288001"/>
              <a:gd name="connsiteY12790" fmla="*/ 4900486 h 9710532"/>
              <a:gd name="connsiteX12791" fmla="*/ 18288001 w 18288001"/>
              <a:gd name="connsiteY12791" fmla="*/ 4977559 h 9710532"/>
              <a:gd name="connsiteX12792" fmla="*/ 18283631 w 18288001"/>
              <a:gd name="connsiteY12792" fmla="*/ 4971976 h 9710532"/>
              <a:gd name="connsiteX12793" fmla="*/ 18263439 w 18288001"/>
              <a:gd name="connsiteY12793" fmla="*/ 4973517 h 9710532"/>
              <a:gd name="connsiteX12794" fmla="*/ 18251129 w 18288001"/>
              <a:gd name="connsiteY12794" fmla="*/ 4976019 h 9710532"/>
              <a:gd name="connsiteX12795" fmla="*/ 18218625 w 18288001"/>
              <a:gd name="connsiteY12795" fmla="*/ 4980062 h 9710532"/>
              <a:gd name="connsiteX12796" fmla="*/ 18206557 w 18288001"/>
              <a:gd name="connsiteY12796" fmla="*/ 4980592 h 9710532"/>
              <a:gd name="connsiteX12797" fmla="*/ 18201895 w 18288001"/>
              <a:gd name="connsiteY12797" fmla="*/ 4986027 h 9710532"/>
              <a:gd name="connsiteX12798" fmla="*/ 18207859 w 18288001"/>
              <a:gd name="connsiteY12798" fmla="*/ 5002758 h 9710532"/>
              <a:gd name="connsiteX12799" fmla="*/ 18223629 w 18288001"/>
              <a:gd name="connsiteY12799" fmla="*/ 5004678 h 9710532"/>
              <a:gd name="connsiteX12800" fmla="*/ 18240359 w 18288001"/>
              <a:gd name="connsiteY12800" fmla="*/ 4998714 h 9710532"/>
              <a:gd name="connsiteX12801" fmla="*/ 18257091 w 18288001"/>
              <a:gd name="connsiteY12801" fmla="*/ 4992752 h 9710532"/>
              <a:gd name="connsiteX12802" fmla="*/ 18282961 w 18288001"/>
              <a:gd name="connsiteY12802" fmla="*/ 4993902 h 9710532"/>
              <a:gd name="connsiteX12803" fmla="*/ 18288001 w 18288001"/>
              <a:gd name="connsiteY12803" fmla="*/ 4992432 h 9710532"/>
              <a:gd name="connsiteX12804" fmla="*/ 18288001 w 18288001"/>
              <a:gd name="connsiteY12804" fmla="*/ 5012976 h 9710532"/>
              <a:gd name="connsiteX12805" fmla="*/ 18286711 w 18288001"/>
              <a:gd name="connsiteY12805" fmla="*/ 5012365 h 9710532"/>
              <a:gd name="connsiteX12806" fmla="*/ 18279791 w 18288001"/>
              <a:gd name="connsiteY12806" fmla="*/ 5003517 h 9710532"/>
              <a:gd name="connsiteX12807" fmla="*/ 18270941 w 18288001"/>
              <a:gd name="connsiteY12807" fmla="*/ 5010445 h 9710532"/>
              <a:gd name="connsiteX12808" fmla="*/ 18254211 w 18288001"/>
              <a:gd name="connsiteY12808" fmla="*/ 5016407 h 9710532"/>
              <a:gd name="connsiteX12809" fmla="*/ 18234017 w 18288001"/>
              <a:gd name="connsiteY12809" fmla="*/ 5017948 h 9710532"/>
              <a:gd name="connsiteX12810" fmla="*/ 18217285 w 18288001"/>
              <a:gd name="connsiteY12810" fmla="*/ 5023912 h 9710532"/>
              <a:gd name="connsiteX12811" fmla="*/ 18204977 w 18288001"/>
              <a:gd name="connsiteY12811" fmla="*/ 5026413 h 9710532"/>
              <a:gd name="connsiteX12812" fmla="*/ 18197093 w 18288001"/>
              <a:gd name="connsiteY12812" fmla="*/ 5025455 h 9710532"/>
              <a:gd name="connsiteX12813" fmla="*/ 18184781 w 18288001"/>
              <a:gd name="connsiteY12813" fmla="*/ 5027956 h 9710532"/>
              <a:gd name="connsiteX12814" fmla="*/ 18165549 w 18288001"/>
              <a:gd name="connsiteY12814" fmla="*/ 5021611 h 9710532"/>
              <a:gd name="connsiteX12815" fmla="*/ 18153243 w 18288001"/>
              <a:gd name="connsiteY12815" fmla="*/ 5024111 h 9710532"/>
              <a:gd name="connsiteX12816" fmla="*/ 18142853 w 18288001"/>
              <a:gd name="connsiteY12816" fmla="*/ 5010843 h 9710532"/>
              <a:gd name="connsiteX12817" fmla="*/ 18138429 w 18288001"/>
              <a:gd name="connsiteY12817" fmla="*/ 5014306 h 9710532"/>
              <a:gd name="connsiteX12818" fmla="*/ 18118237 w 18288001"/>
              <a:gd name="connsiteY12818" fmla="*/ 5015847 h 9710532"/>
              <a:gd name="connsiteX12819" fmla="*/ 18109391 w 18288001"/>
              <a:gd name="connsiteY12819" fmla="*/ 5022771 h 9710532"/>
              <a:gd name="connsiteX12820" fmla="*/ 18100545 w 18288001"/>
              <a:gd name="connsiteY12820" fmla="*/ 5029698 h 9710532"/>
              <a:gd name="connsiteX12821" fmla="*/ 18083811 w 18288001"/>
              <a:gd name="connsiteY12821" fmla="*/ 5035662 h 9710532"/>
              <a:gd name="connsiteX12822" fmla="*/ 18064579 w 18288001"/>
              <a:gd name="connsiteY12822" fmla="*/ 5029316 h 9710532"/>
              <a:gd name="connsiteX12823" fmla="*/ 18040921 w 18288001"/>
              <a:gd name="connsiteY12823" fmla="*/ 5026435 h 9710532"/>
              <a:gd name="connsiteX12824" fmla="*/ 18020727 w 18288001"/>
              <a:gd name="connsiteY12824" fmla="*/ 5027975 h 9710532"/>
              <a:gd name="connsiteX12825" fmla="*/ 18004959 w 18288001"/>
              <a:gd name="connsiteY12825" fmla="*/ 5026055 h 9710532"/>
              <a:gd name="connsiteX12826" fmla="*/ 17997071 w 18288001"/>
              <a:gd name="connsiteY12826" fmla="*/ 5025094 h 9710532"/>
              <a:gd name="connsiteX12827" fmla="*/ 17976877 w 18288001"/>
              <a:gd name="connsiteY12827" fmla="*/ 5026634 h 9710532"/>
              <a:gd name="connsiteX12828" fmla="*/ 17956683 w 18288001"/>
              <a:gd name="connsiteY12828" fmla="*/ 5028175 h 9710532"/>
              <a:gd name="connsiteX12829" fmla="*/ 17891679 w 18288001"/>
              <a:gd name="connsiteY12829" fmla="*/ 5036262 h 9710532"/>
              <a:gd name="connsiteX12830" fmla="*/ 17882831 w 18288001"/>
              <a:gd name="connsiteY12830" fmla="*/ 5043187 h 9710532"/>
              <a:gd name="connsiteX12831" fmla="*/ 17881293 w 18288001"/>
              <a:gd name="connsiteY12831" fmla="*/ 5022992 h 9710532"/>
              <a:gd name="connsiteX12832" fmla="*/ 17868983 w 18288001"/>
              <a:gd name="connsiteY12832" fmla="*/ 5025493 h 9710532"/>
              <a:gd name="connsiteX12833" fmla="*/ 17829175 w 18288001"/>
              <a:gd name="connsiteY12833" fmla="*/ 5056656 h 9710532"/>
              <a:gd name="connsiteX12834" fmla="*/ 17817827 w 18288001"/>
              <a:gd name="connsiteY12834" fmla="*/ 5051272 h 9710532"/>
              <a:gd name="connsiteX12835" fmla="*/ 17806479 w 18288001"/>
              <a:gd name="connsiteY12835" fmla="*/ 5045888 h 9710532"/>
              <a:gd name="connsiteX12836" fmla="*/ 17801095 w 18288001"/>
              <a:gd name="connsiteY12836" fmla="*/ 5057235 h 9710532"/>
              <a:gd name="connsiteX12837" fmla="*/ 17811483 w 18288001"/>
              <a:gd name="connsiteY12837" fmla="*/ 5070505 h 9710532"/>
              <a:gd name="connsiteX12838" fmla="*/ 17831677 w 18288001"/>
              <a:gd name="connsiteY12838" fmla="*/ 5068963 h 9710532"/>
              <a:gd name="connsiteX12839" fmla="*/ 17829757 w 18288001"/>
              <a:gd name="connsiteY12839" fmla="*/ 5084734 h 9710532"/>
              <a:gd name="connsiteX12840" fmla="*/ 17825911 w 18288001"/>
              <a:gd name="connsiteY12840" fmla="*/ 5116277 h 9710532"/>
              <a:gd name="connsiteX12841" fmla="*/ 17833799 w 18288001"/>
              <a:gd name="connsiteY12841" fmla="*/ 5117237 h 9710532"/>
              <a:gd name="connsiteX12842" fmla="*/ 17850529 w 18288001"/>
              <a:gd name="connsiteY12842" fmla="*/ 5111273 h 9710532"/>
              <a:gd name="connsiteX12843" fmla="*/ 17859575 w 18288001"/>
              <a:gd name="connsiteY12843" fmla="*/ 5104602 h 9710532"/>
              <a:gd name="connsiteX12844" fmla="*/ 17861107 w 18288001"/>
              <a:gd name="connsiteY12844" fmla="*/ 5106560 h 9710532"/>
              <a:gd name="connsiteX12845" fmla="*/ 17866301 w 18288001"/>
              <a:gd name="connsiteY12845" fmla="*/ 5113195 h 9710532"/>
              <a:gd name="connsiteX12846" fmla="*/ 17882071 w 18288001"/>
              <a:gd name="connsiteY12846" fmla="*/ 5115115 h 9710532"/>
              <a:gd name="connsiteX12847" fmla="*/ 17870725 w 18288001"/>
              <a:gd name="connsiteY12847" fmla="*/ 5109733 h 9710532"/>
              <a:gd name="connsiteX12848" fmla="*/ 17862213 w 18288001"/>
              <a:gd name="connsiteY12848" fmla="*/ 5105695 h 9710532"/>
              <a:gd name="connsiteX12849" fmla="*/ 17859703 w 18288001"/>
              <a:gd name="connsiteY12849" fmla="*/ 5104506 h 9710532"/>
              <a:gd name="connsiteX12850" fmla="*/ 17870313 w 18288001"/>
              <a:gd name="connsiteY12850" fmla="*/ 5096678 h 9710532"/>
              <a:gd name="connsiteX12851" fmla="*/ 17901685 w 18288001"/>
              <a:gd name="connsiteY12851" fmla="*/ 5085496 h 9710532"/>
              <a:gd name="connsiteX12852" fmla="*/ 17892839 w 18288001"/>
              <a:gd name="connsiteY12852" fmla="*/ 5092420 h 9710532"/>
              <a:gd name="connsiteX12853" fmla="*/ 17913615 w 18288001"/>
              <a:gd name="connsiteY12853" fmla="*/ 5118957 h 9710532"/>
              <a:gd name="connsiteX12854" fmla="*/ 17934769 w 18288001"/>
              <a:gd name="connsiteY12854" fmla="*/ 5109532 h 9710532"/>
              <a:gd name="connsiteX12855" fmla="*/ 17955921 w 18288001"/>
              <a:gd name="connsiteY12855" fmla="*/ 5100105 h 9710532"/>
              <a:gd name="connsiteX12856" fmla="*/ 18005157 w 18288001"/>
              <a:gd name="connsiteY12856" fmla="*/ 5090098 h 9710532"/>
              <a:gd name="connsiteX12857" fmla="*/ 17954003 w 18288001"/>
              <a:gd name="connsiteY12857" fmla="*/ 5115878 h 9710532"/>
              <a:gd name="connsiteX12858" fmla="*/ 17924001 w 18288001"/>
              <a:gd name="connsiteY12858" fmla="*/ 5132227 h 9710532"/>
              <a:gd name="connsiteX12859" fmla="*/ 17885155 w 18288001"/>
              <a:gd name="connsiteY12859" fmla="*/ 5155504 h 9710532"/>
              <a:gd name="connsiteX12860" fmla="*/ 17860537 w 18288001"/>
              <a:gd name="connsiteY12860" fmla="*/ 5160507 h 9710532"/>
              <a:gd name="connsiteX12861" fmla="*/ 17851691 w 18288001"/>
              <a:gd name="connsiteY12861" fmla="*/ 5167433 h 9710532"/>
              <a:gd name="connsiteX12862" fmla="*/ 17827073 w 18288001"/>
              <a:gd name="connsiteY12862" fmla="*/ 5172436 h 9710532"/>
              <a:gd name="connsiteX12863" fmla="*/ 17786685 w 18288001"/>
              <a:gd name="connsiteY12863" fmla="*/ 5175518 h 9710532"/>
              <a:gd name="connsiteX12864" fmla="*/ 17761107 w 18288001"/>
              <a:gd name="connsiteY12864" fmla="*/ 5188408 h 9710532"/>
              <a:gd name="connsiteX12865" fmla="*/ 17747839 w 18288001"/>
              <a:gd name="connsiteY12865" fmla="*/ 5198796 h 9710532"/>
              <a:gd name="connsiteX12866" fmla="*/ 17734571 w 18288001"/>
              <a:gd name="connsiteY12866" fmla="*/ 5209182 h 9710532"/>
              <a:gd name="connsiteX12867" fmla="*/ 17726683 w 18288001"/>
              <a:gd name="connsiteY12867" fmla="*/ 5208221 h 9710532"/>
              <a:gd name="connsiteX12868" fmla="*/ 17715917 w 18288001"/>
              <a:gd name="connsiteY12868" fmla="*/ 5230916 h 9710532"/>
              <a:gd name="connsiteX12869" fmla="*/ 17722841 w 18288001"/>
              <a:gd name="connsiteY12869" fmla="*/ 5239762 h 9710532"/>
              <a:gd name="connsiteX12870" fmla="*/ 17738613 w 18288001"/>
              <a:gd name="connsiteY12870" fmla="*/ 5241685 h 9710532"/>
              <a:gd name="connsiteX12871" fmla="*/ 17763229 w 18288001"/>
              <a:gd name="connsiteY12871" fmla="*/ 5236680 h 9710532"/>
              <a:gd name="connsiteX12872" fmla="*/ 17794771 w 18288001"/>
              <a:gd name="connsiteY12872" fmla="*/ 5240522 h 9710532"/>
              <a:gd name="connsiteX12873" fmla="*/ 17835159 w 18288001"/>
              <a:gd name="connsiteY12873" fmla="*/ 5237442 h 9710532"/>
              <a:gd name="connsiteX12874" fmla="*/ 17857853 w 18288001"/>
              <a:gd name="connsiteY12874" fmla="*/ 5248209 h 9710532"/>
              <a:gd name="connsiteX12875" fmla="*/ 17873627 w 18288001"/>
              <a:gd name="connsiteY12875" fmla="*/ 5250130 h 9710532"/>
              <a:gd name="connsiteX12876" fmla="*/ 17866701 w 18288001"/>
              <a:gd name="connsiteY12876" fmla="*/ 5241282 h 9710532"/>
              <a:gd name="connsiteX12877" fmla="*/ 17886315 w 18288001"/>
              <a:gd name="connsiteY12877" fmla="*/ 5211663 h 9710532"/>
              <a:gd name="connsiteX12878" fmla="*/ 17896701 w 18288001"/>
              <a:gd name="connsiteY12878" fmla="*/ 5224933 h 9710532"/>
              <a:gd name="connsiteX12879" fmla="*/ 17907089 w 18288001"/>
              <a:gd name="connsiteY12879" fmla="*/ 5238200 h 9710532"/>
              <a:gd name="connsiteX12880" fmla="*/ 17924781 w 18288001"/>
              <a:gd name="connsiteY12880" fmla="*/ 5224351 h 9710532"/>
              <a:gd name="connsiteX12881" fmla="*/ 17935551 w 18288001"/>
              <a:gd name="connsiteY12881" fmla="*/ 5201656 h 9710532"/>
              <a:gd name="connsiteX12882" fmla="*/ 17955743 w 18288001"/>
              <a:gd name="connsiteY12882" fmla="*/ 5200115 h 9710532"/>
              <a:gd name="connsiteX12883" fmla="*/ 17988245 w 18288001"/>
              <a:gd name="connsiteY12883" fmla="*/ 5196073 h 9710532"/>
              <a:gd name="connsiteX12884" fmla="*/ 18009401 w 18288001"/>
              <a:gd name="connsiteY12884" fmla="*/ 5186645 h 9710532"/>
              <a:gd name="connsiteX12885" fmla="*/ 18041903 w 18288001"/>
              <a:gd name="connsiteY12885" fmla="*/ 5182603 h 9710532"/>
              <a:gd name="connsiteX12886" fmla="*/ 18072485 w 18288001"/>
              <a:gd name="connsiteY12886" fmla="*/ 5194332 h 9710532"/>
              <a:gd name="connsiteX12887" fmla="*/ 18063639 w 18288001"/>
              <a:gd name="connsiteY12887" fmla="*/ 5201256 h 9710532"/>
              <a:gd name="connsiteX12888" fmla="*/ 18047867 w 18288001"/>
              <a:gd name="connsiteY12888" fmla="*/ 5199334 h 9710532"/>
              <a:gd name="connsiteX12889" fmla="*/ 18028631 w 18288001"/>
              <a:gd name="connsiteY12889" fmla="*/ 5192991 h 9710532"/>
              <a:gd name="connsiteX12890" fmla="*/ 18030175 w 18288001"/>
              <a:gd name="connsiteY12890" fmla="*/ 5213183 h 9710532"/>
              <a:gd name="connsiteX12891" fmla="*/ 18059795 w 18288001"/>
              <a:gd name="connsiteY12891" fmla="*/ 5232798 h 9710532"/>
              <a:gd name="connsiteX12892" fmla="*/ 18084411 w 18288001"/>
              <a:gd name="connsiteY12892" fmla="*/ 5227794 h 9710532"/>
              <a:gd name="connsiteX12893" fmla="*/ 18081911 w 18288001"/>
              <a:gd name="connsiteY12893" fmla="*/ 5215484 h 9710532"/>
              <a:gd name="connsiteX12894" fmla="*/ 18088253 w 18288001"/>
              <a:gd name="connsiteY12894" fmla="*/ 5196253 h 9710532"/>
              <a:gd name="connsiteX12895" fmla="*/ 18090177 w 18288001"/>
              <a:gd name="connsiteY12895" fmla="*/ 5180482 h 9710532"/>
              <a:gd name="connsiteX12896" fmla="*/ 18078829 w 18288001"/>
              <a:gd name="connsiteY12896" fmla="*/ 5175096 h 9710532"/>
              <a:gd name="connsiteX12897" fmla="*/ 18095559 w 18288001"/>
              <a:gd name="connsiteY12897" fmla="*/ 5169134 h 9710532"/>
              <a:gd name="connsiteX12898" fmla="*/ 18121717 w 18288001"/>
              <a:gd name="connsiteY12898" fmla="*/ 5184323 h 9710532"/>
              <a:gd name="connsiteX12899" fmla="*/ 18137491 w 18288001"/>
              <a:gd name="connsiteY12899" fmla="*/ 5186245 h 9710532"/>
              <a:gd name="connsiteX12900" fmla="*/ 18170953 w 18288001"/>
              <a:gd name="connsiteY12900" fmla="*/ 5174317 h 9710532"/>
              <a:gd name="connsiteX12901" fmla="*/ 18204417 w 18288001"/>
              <a:gd name="connsiteY12901" fmla="*/ 5162389 h 9710532"/>
              <a:gd name="connsiteX12902" fmla="*/ 18220185 w 18288001"/>
              <a:gd name="connsiteY12902" fmla="*/ 5164309 h 9710532"/>
              <a:gd name="connsiteX12903" fmla="*/ 18235959 w 18288001"/>
              <a:gd name="connsiteY12903" fmla="*/ 5166233 h 9710532"/>
              <a:gd name="connsiteX12904" fmla="*/ 18244803 w 18288001"/>
              <a:gd name="connsiteY12904" fmla="*/ 5159307 h 9710532"/>
              <a:gd name="connsiteX12905" fmla="*/ 18276347 w 18288001"/>
              <a:gd name="connsiteY12905" fmla="*/ 5163148 h 9710532"/>
              <a:gd name="connsiteX12906" fmla="*/ 18288001 w 18288001"/>
              <a:gd name="connsiteY12906" fmla="*/ 5162259 h 9710532"/>
              <a:gd name="connsiteX12907" fmla="*/ 18288001 w 18288001"/>
              <a:gd name="connsiteY12907" fmla="*/ 5180575 h 9710532"/>
              <a:gd name="connsiteX12908" fmla="*/ 18274425 w 18288001"/>
              <a:gd name="connsiteY12908" fmla="*/ 5178921 h 9710532"/>
              <a:gd name="connsiteX12909" fmla="*/ 18175955 w 18288001"/>
              <a:gd name="connsiteY12909" fmla="*/ 5198934 h 9710532"/>
              <a:gd name="connsiteX12910" fmla="*/ 18142493 w 18288001"/>
              <a:gd name="connsiteY12910" fmla="*/ 5210863 h 9710532"/>
              <a:gd name="connsiteX12911" fmla="*/ 18126721 w 18288001"/>
              <a:gd name="connsiteY12911" fmla="*/ 5208941 h 9710532"/>
              <a:gd name="connsiteX12912" fmla="*/ 18114413 w 18288001"/>
              <a:gd name="connsiteY12912" fmla="*/ 5211445 h 9710532"/>
              <a:gd name="connsiteX12913" fmla="*/ 18104027 w 18288001"/>
              <a:gd name="connsiteY12913" fmla="*/ 5198174 h 9710532"/>
              <a:gd name="connsiteX12914" fmla="*/ 18098641 w 18288001"/>
              <a:gd name="connsiteY12914" fmla="*/ 5209521 h 9710532"/>
              <a:gd name="connsiteX12915" fmla="*/ 18109031 w 18288001"/>
              <a:gd name="connsiteY12915" fmla="*/ 5222790 h 9710532"/>
              <a:gd name="connsiteX12916" fmla="*/ 18115953 w 18288001"/>
              <a:gd name="connsiteY12916" fmla="*/ 5231637 h 9710532"/>
              <a:gd name="connsiteX12917" fmla="*/ 18124801 w 18288001"/>
              <a:gd name="connsiteY12917" fmla="*/ 5224712 h 9710532"/>
              <a:gd name="connsiteX12918" fmla="*/ 18136149 w 18288001"/>
              <a:gd name="connsiteY12918" fmla="*/ 5230096 h 9710532"/>
              <a:gd name="connsiteX12919" fmla="*/ 18147497 w 18288001"/>
              <a:gd name="connsiteY12919" fmla="*/ 5235479 h 9710532"/>
              <a:gd name="connsiteX12920" fmla="*/ 18122881 w 18288001"/>
              <a:gd name="connsiteY12920" fmla="*/ 5240483 h 9710532"/>
              <a:gd name="connsiteX12921" fmla="*/ 18080569 w 18288001"/>
              <a:gd name="connsiteY12921" fmla="*/ 5259337 h 9710532"/>
              <a:gd name="connsiteX12922" fmla="*/ 18045185 w 18288001"/>
              <a:gd name="connsiteY12922" fmla="*/ 5287037 h 9710532"/>
              <a:gd name="connsiteX12923" fmla="*/ 18004799 w 18288001"/>
              <a:gd name="connsiteY12923" fmla="*/ 5290117 h 9710532"/>
              <a:gd name="connsiteX12924" fmla="*/ 17988065 w 18288001"/>
              <a:gd name="connsiteY12924" fmla="*/ 5296082 h 9710532"/>
              <a:gd name="connsiteX12925" fmla="*/ 17980179 w 18288001"/>
              <a:gd name="connsiteY12925" fmla="*/ 5295120 h 9710532"/>
              <a:gd name="connsiteX12926" fmla="*/ 17908249 w 18288001"/>
              <a:gd name="connsiteY12926" fmla="*/ 5294360 h 9710532"/>
              <a:gd name="connsiteX12927" fmla="*/ 17887095 w 18288001"/>
              <a:gd name="connsiteY12927" fmla="*/ 5303788 h 9710532"/>
              <a:gd name="connsiteX12928" fmla="*/ 17874787 w 18288001"/>
              <a:gd name="connsiteY12928" fmla="*/ 5306289 h 9710532"/>
              <a:gd name="connsiteX12929" fmla="*/ 17825551 w 18288001"/>
              <a:gd name="connsiteY12929" fmla="*/ 5316296 h 9710532"/>
              <a:gd name="connsiteX12930" fmla="*/ 17753621 w 18288001"/>
              <a:gd name="connsiteY12930" fmla="*/ 5315536 h 9710532"/>
              <a:gd name="connsiteX12931" fmla="*/ 17702467 w 18288001"/>
              <a:gd name="connsiteY12931" fmla="*/ 5341315 h 9710532"/>
              <a:gd name="connsiteX12932" fmla="*/ 17603999 w 18288001"/>
              <a:gd name="connsiteY12932" fmla="*/ 5361327 h 9710532"/>
              <a:gd name="connsiteX12933" fmla="*/ 17552263 w 18288001"/>
              <a:gd name="connsiteY12933" fmla="*/ 5359026 h 9710532"/>
              <a:gd name="connsiteX12934" fmla="*/ 17498605 w 18288001"/>
              <a:gd name="connsiteY12934" fmla="*/ 5372495 h 9710532"/>
              <a:gd name="connsiteX12935" fmla="*/ 17481875 w 18288001"/>
              <a:gd name="connsiteY12935" fmla="*/ 5378460 h 9710532"/>
              <a:gd name="connsiteX12936" fmla="*/ 17473991 w 18288001"/>
              <a:gd name="connsiteY12936" fmla="*/ 5377498 h 9710532"/>
              <a:gd name="connsiteX12937" fmla="*/ 17467063 w 18288001"/>
              <a:gd name="connsiteY12937" fmla="*/ 5368652 h 9710532"/>
              <a:gd name="connsiteX12938" fmla="*/ 17438023 w 18288001"/>
              <a:gd name="connsiteY12938" fmla="*/ 5377118 h 9710532"/>
              <a:gd name="connsiteX12939" fmla="*/ 17400135 w 18288001"/>
              <a:gd name="connsiteY12939" fmla="*/ 5392509 h 9710532"/>
              <a:gd name="connsiteX12940" fmla="*/ 17378981 w 18288001"/>
              <a:gd name="connsiteY12940" fmla="*/ 5401937 h 9710532"/>
              <a:gd name="connsiteX12941" fmla="*/ 17350901 w 18288001"/>
              <a:gd name="connsiteY12941" fmla="*/ 5402516 h 9710532"/>
              <a:gd name="connsiteX12942" fmla="*/ 17343975 w 18288001"/>
              <a:gd name="connsiteY12942" fmla="*/ 5393670 h 9710532"/>
              <a:gd name="connsiteX12943" fmla="*/ 17365131 w 18288001"/>
              <a:gd name="connsiteY12943" fmla="*/ 5384244 h 9710532"/>
              <a:gd name="connsiteX12944" fmla="*/ 17395131 w 18288001"/>
              <a:gd name="connsiteY12944" fmla="*/ 5367893 h 9710532"/>
              <a:gd name="connsiteX12945" fmla="*/ 17484753 w 18288001"/>
              <a:gd name="connsiteY12945" fmla="*/ 5354804 h 9710532"/>
              <a:gd name="connsiteX12946" fmla="*/ 17489177 w 18288001"/>
              <a:gd name="connsiteY12946" fmla="*/ 5351341 h 9710532"/>
              <a:gd name="connsiteX12947" fmla="*/ 17502447 w 18288001"/>
              <a:gd name="connsiteY12947" fmla="*/ 5340954 h 9710532"/>
              <a:gd name="connsiteX12948" fmla="*/ 17497441 w 18288001"/>
              <a:gd name="connsiteY12948" fmla="*/ 5316336 h 9710532"/>
              <a:gd name="connsiteX12949" fmla="*/ 17407823 w 18288001"/>
              <a:gd name="connsiteY12949" fmla="*/ 5329426 h 9710532"/>
              <a:gd name="connsiteX12950" fmla="*/ 17374357 w 18288001"/>
              <a:gd name="connsiteY12950" fmla="*/ 5341354 h 9710532"/>
              <a:gd name="connsiteX12951" fmla="*/ 17409743 w 18288001"/>
              <a:gd name="connsiteY12951" fmla="*/ 5313654 h 9710532"/>
              <a:gd name="connsiteX12952" fmla="*/ 17437243 w 18288001"/>
              <a:gd name="connsiteY12952" fmla="*/ 5284995 h 9710532"/>
              <a:gd name="connsiteX12953" fmla="*/ 17424935 w 18288001"/>
              <a:gd name="connsiteY12953" fmla="*/ 5287496 h 9710532"/>
              <a:gd name="connsiteX12954" fmla="*/ 17413585 w 18288001"/>
              <a:gd name="connsiteY12954" fmla="*/ 5282111 h 9710532"/>
              <a:gd name="connsiteX12955" fmla="*/ 17355505 w 18288001"/>
              <a:gd name="connsiteY12955" fmla="*/ 5299044 h 9710532"/>
              <a:gd name="connsiteX12956" fmla="*/ 17330889 w 18288001"/>
              <a:gd name="connsiteY12956" fmla="*/ 5304048 h 9710532"/>
              <a:gd name="connsiteX12957" fmla="*/ 17281653 w 18288001"/>
              <a:gd name="connsiteY12957" fmla="*/ 5314055 h 9710532"/>
              <a:gd name="connsiteX12958" fmla="*/ 17223571 w 18288001"/>
              <a:gd name="connsiteY12958" fmla="*/ 5330987 h 9710532"/>
              <a:gd name="connsiteX12959" fmla="*/ 17228577 w 18288001"/>
              <a:gd name="connsiteY12959" fmla="*/ 5355603 h 9710532"/>
              <a:gd name="connsiteX12960" fmla="*/ 17217809 w 18288001"/>
              <a:gd name="connsiteY12960" fmla="*/ 5378300 h 9710532"/>
              <a:gd name="connsiteX12961" fmla="*/ 17191271 w 18288001"/>
              <a:gd name="connsiteY12961" fmla="*/ 5399074 h 9710532"/>
              <a:gd name="connsiteX12962" fmla="*/ 17170117 w 18288001"/>
              <a:gd name="connsiteY12962" fmla="*/ 5408500 h 9710532"/>
              <a:gd name="connsiteX12963" fmla="*/ 17142035 w 18288001"/>
              <a:gd name="connsiteY12963" fmla="*/ 5409081 h 9710532"/>
              <a:gd name="connsiteX12964" fmla="*/ 17106651 w 18288001"/>
              <a:gd name="connsiteY12964" fmla="*/ 5436780 h 9710532"/>
              <a:gd name="connsiteX12965" fmla="*/ 17147039 w 18288001"/>
              <a:gd name="connsiteY12965" fmla="*/ 5433698 h 9710532"/>
              <a:gd name="connsiteX12966" fmla="*/ 17171655 w 18288001"/>
              <a:gd name="connsiteY12966" fmla="*/ 5428695 h 9710532"/>
              <a:gd name="connsiteX12967" fmla="*/ 17205121 w 18288001"/>
              <a:gd name="connsiteY12967" fmla="*/ 5416766 h 9710532"/>
              <a:gd name="connsiteX12968" fmla="*/ 17229739 w 18288001"/>
              <a:gd name="connsiteY12968" fmla="*/ 5411762 h 9710532"/>
              <a:gd name="connsiteX12969" fmla="*/ 17238583 w 18288001"/>
              <a:gd name="connsiteY12969" fmla="*/ 5404838 h 9710532"/>
              <a:gd name="connsiteX12970" fmla="*/ 17278971 w 18288001"/>
              <a:gd name="connsiteY12970" fmla="*/ 5401756 h 9710532"/>
              <a:gd name="connsiteX12971" fmla="*/ 17324365 w 18288001"/>
              <a:gd name="connsiteY12971" fmla="*/ 5423291 h 9710532"/>
              <a:gd name="connsiteX12972" fmla="*/ 17299747 w 18288001"/>
              <a:gd name="connsiteY12972" fmla="*/ 5428295 h 9710532"/>
              <a:gd name="connsiteX12973" fmla="*/ 17282055 w 18288001"/>
              <a:gd name="connsiteY12973" fmla="*/ 5442143 h 9710532"/>
              <a:gd name="connsiteX12974" fmla="*/ 17295905 w 18288001"/>
              <a:gd name="connsiteY12974" fmla="*/ 5459836 h 9710532"/>
              <a:gd name="connsiteX12975" fmla="*/ 17311675 w 18288001"/>
              <a:gd name="connsiteY12975" fmla="*/ 5461756 h 9710532"/>
              <a:gd name="connsiteX12976" fmla="*/ 17302829 w 18288001"/>
              <a:gd name="connsiteY12976" fmla="*/ 5468682 h 9710532"/>
              <a:gd name="connsiteX12977" fmla="*/ 17330527 w 18288001"/>
              <a:gd name="connsiteY12977" fmla="*/ 5504067 h 9710532"/>
              <a:gd name="connsiteX12978" fmla="*/ 17344377 w 18288001"/>
              <a:gd name="connsiteY12978" fmla="*/ 5521759 h 9710532"/>
              <a:gd name="connsiteX12979" fmla="*/ 17330149 w 18288001"/>
              <a:gd name="connsiteY12979" fmla="*/ 5540032 h 9710532"/>
              <a:gd name="connsiteX12980" fmla="*/ 17297065 w 18288001"/>
              <a:gd name="connsiteY12980" fmla="*/ 5515997 h 9710532"/>
              <a:gd name="connsiteX12981" fmla="*/ 17285717 w 18288001"/>
              <a:gd name="connsiteY12981" fmla="*/ 5510611 h 9710532"/>
              <a:gd name="connsiteX12982" fmla="*/ 17279373 w 18288001"/>
              <a:gd name="connsiteY12982" fmla="*/ 5529846 h 9710532"/>
              <a:gd name="connsiteX12983" fmla="*/ 17284375 w 18288001"/>
              <a:gd name="connsiteY12983" fmla="*/ 5554462 h 9710532"/>
              <a:gd name="connsiteX12984" fmla="*/ 17300147 w 18288001"/>
              <a:gd name="connsiteY12984" fmla="*/ 5556382 h 9710532"/>
              <a:gd name="connsiteX12985" fmla="*/ 17324763 w 18288001"/>
              <a:gd name="connsiteY12985" fmla="*/ 5551379 h 9710532"/>
              <a:gd name="connsiteX12986" fmla="*/ 17340535 w 18288001"/>
              <a:gd name="connsiteY12986" fmla="*/ 5553302 h 9710532"/>
              <a:gd name="connsiteX12987" fmla="*/ 17358227 w 18288001"/>
              <a:gd name="connsiteY12987" fmla="*/ 5539452 h 9710532"/>
              <a:gd name="connsiteX12988" fmla="*/ 17389767 w 18288001"/>
              <a:gd name="connsiteY12988" fmla="*/ 5543293 h 9710532"/>
              <a:gd name="connsiteX12989" fmla="*/ 17368235 w 18288001"/>
              <a:gd name="connsiteY12989" fmla="*/ 5588686 h 9710532"/>
              <a:gd name="connsiteX12990" fmla="*/ 17336693 w 18288001"/>
              <a:gd name="connsiteY12990" fmla="*/ 5584843 h 9710532"/>
              <a:gd name="connsiteX12991" fmla="*/ 17328805 w 18288001"/>
              <a:gd name="connsiteY12991" fmla="*/ 5583884 h 9710532"/>
              <a:gd name="connsiteX12992" fmla="*/ 17305149 w 18288001"/>
              <a:gd name="connsiteY12992" fmla="*/ 5581001 h 9710532"/>
              <a:gd name="connsiteX12993" fmla="*/ 17280533 w 18288001"/>
              <a:gd name="connsiteY12993" fmla="*/ 5586004 h 9710532"/>
              <a:gd name="connsiteX12994" fmla="*/ 17276109 w 18288001"/>
              <a:gd name="connsiteY12994" fmla="*/ 5589465 h 9710532"/>
              <a:gd name="connsiteX12995" fmla="*/ 17262841 w 18288001"/>
              <a:gd name="connsiteY12995" fmla="*/ 5599854 h 9710532"/>
              <a:gd name="connsiteX12996" fmla="*/ 17240143 w 18288001"/>
              <a:gd name="connsiteY12996" fmla="*/ 5589085 h 9710532"/>
              <a:gd name="connsiteX12997" fmla="*/ 17222451 w 18288001"/>
              <a:gd name="connsiteY12997" fmla="*/ 5602936 h 9710532"/>
              <a:gd name="connsiteX12998" fmla="*/ 17188989 w 18288001"/>
              <a:gd name="connsiteY12998" fmla="*/ 5614865 h 9710532"/>
              <a:gd name="connsiteX12999" fmla="*/ 17212065 w 18288001"/>
              <a:gd name="connsiteY12999" fmla="*/ 5589667 h 9710532"/>
              <a:gd name="connsiteX13000" fmla="*/ 17242067 w 18288001"/>
              <a:gd name="connsiteY13000" fmla="*/ 5573314 h 9710532"/>
              <a:gd name="connsiteX13001" fmla="*/ 17266683 w 18288001"/>
              <a:gd name="connsiteY13001" fmla="*/ 5568311 h 9710532"/>
              <a:gd name="connsiteX13002" fmla="*/ 17228215 w 18288001"/>
              <a:gd name="connsiteY13002" fmla="*/ 5555622 h 9710532"/>
              <a:gd name="connsiteX13003" fmla="*/ 17208983 w 18288001"/>
              <a:gd name="connsiteY13003" fmla="*/ 5549280 h 9710532"/>
              <a:gd name="connsiteX13004" fmla="*/ 17222251 w 18288001"/>
              <a:gd name="connsiteY13004" fmla="*/ 5538892 h 9710532"/>
              <a:gd name="connsiteX13005" fmla="*/ 17223215 w 18288001"/>
              <a:gd name="connsiteY13005" fmla="*/ 5531005 h 9710532"/>
              <a:gd name="connsiteX13006" fmla="*/ 17238983 w 18288001"/>
              <a:gd name="connsiteY13006" fmla="*/ 5532928 h 9710532"/>
              <a:gd name="connsiteX13007" fmla="*/ 17246867 w 18288001"/>
              <a:gd name="connsiteY13007" fmla="*/ 5533887 h 9710532"/>
              <a:gd name="connsiteX13008" fmla="*/ 17254755 w 18288001"/>
              <a:gd name="connsiteY13008" fmla="*/ 5534847 h 9710532"/>
              <a:gd name="connsiteX13009" fmla="*/ 17247831 w 18288001"/>
              <a:gd name="connsiteY13009" fmla="*/ 5526003 h 9710532"/>
              <a:gd name="connsiteX13010" fmla="*/ 17249749 w 18288001"/>
              <a:gd name="connsiteY13010" fmla="*/ 5510231 h 9710532"/>
              <a:gd name="connsiteX13011" fmla="*/ 17265525 w 18288001"/>
              <a:gd name="connsiteY13011" fmla="*/ 5512152 h 9710532"/>
              <a:gd name="connsiteX13012" fmla="*/ 17274369 w 18288001"/>
              <a:gd name="connsiteY13012" fmla="*/ 5505228 h 9710532"/>
              <a:gd name="connsiteX13013" fmla="*/ 17251675 w 18288001"/>
              <a:gd name="connsiteY13013" fmla="*/ 5494460 h 9710532"/>
              <a:gd name="connsiteX13014" fmla="*/ 17233981 w 18288001"/>
              <a:gd name="connsiteY13014" fmla="*/ 5508310 h 9710532"/>
              <a:gd name="connsiteX13015" fmla="*/ 17209363 w 18288001"/>
              <a:gd name="connsiteY13015" fmla="*/ 5513313 h 9710532"/>
              <a:gd name="connsiteX13016" fmla="*/ 17160129 w 18288001"/>
              <a:gd name="connsiteY13016" fmla="*/ 5523321 h 9710532"/>
              <a:gd name="connsiteX13017" fmla="*/ 17147821 w 18288001"/>
              <a:gd name="connsiteY13017" fmla="*/ 5525821 h 9710532"/>
              <a:gd name="connsiteX13018" fmla="*/ 17126665 w 18288001"/>
              <a:gd name="connsiteY13018" fmla="*/ 5535249 h 9710532"/>
              <a:gd name="connsiteX13019" fmla="*/ 17028197 w 18288001"/>
              <a:gd name="connsiteY13019" fmla="*/ 5555263 h 9710532"/>
              <a:gd name="connsiteX13020" fmla="*/ 16961269 w 18288001"/>
              <a:gd name="connsiteY13020" fmla="*/ 5579120 h 9710532"/>
              <a:gd name="connsiteX13021" fmla="*/ 16945501 w 18288001"/>
              <a:gd name="connsiteY13021" fmla="*/ 5577197 h 9710532"/>
              <a:gd name="connsiteX13022" fmla="*/ 16912037 w 18288001"/>
              <a:gd name="connsiteY13022" fmla="*/ 5589126 h 9710532"/>
              <a:gd name="connsiteX13023" fmla="*/ 16878573 w 18288001"/>
              <a:gd name="connsiteY13023" fmla="*/ 5601055 h 9710532"/>
              <a:gd name="connsiteX13024" fmla="*/ 16847613 w 18288001"/>
              <a:gd name="connsiteY13024" fmla="*/ 5625291 h 9710532"/>
              <a:gd name="connsiteX13025" fmla="*/ 16836263 w 18288001"/>
              <a:gd name="connsiteY13025" fmla="*/ 5619908 h 9710532"/>
              <a:gd name="connsiteX13026" fmla="*/ 16787029 w 18288001"/>
              <a:gd name="connsiteY13026" fmla="*/ 5629914 h 9710532"/>
              <a:gd name="connsiteX13027" fmla="*/ 16787611 w 18288001"/>
              <a:gd name="connsiteY13027" fmla="*/ 5657994 h 9710532"/>
              <a:gd name="connsiteX13028" fmla="*/ 16798959 w 18288001"/>
              <a:gd name="connsiteY13028" fmla="*/ 5663379 h 9710532"/>
              <a:gd name="connsiteX13029" fmla="*/ 16814729 w 18288001"/>
              <a:gd name="connsiteY13029" fmla="*/ 5665300 h 9710532"/>
              <a:gd name="connsiteX13030" fmla="*/ 16821653 w 18288001"/>
              <a:gd name="connsiteY13030" fmla="*/ 5674145 h 9710532"/>
              <a:gd name="connsiteX13031" fmla="*/ 16803961 w 18288001"/>
              <a:gd name="connsiteY13031" fmla="*/ 5687994 h 9710532"/>
              <a:gd name="connsiteX13032" fmla="*/ 16826657 w 18288001"/>
              <a:gd name="connsiteY13032" fmla="*/ 5698761 h 9710532"/>
              <a:gd name="connsiteX13033" fmla="*/ 16844349 w 18288001"/>
              <a:gd name="connsiteY13033" fmla="*/ 5684912 h 9710532"/>
              <a:gd name="connsiteX13034" fmla="*/ 16851275 w 18288001"/>
              <a:gd name="connsiteY13034" fmla="*/ 5693759 h 9710532"/>
              <a:gd name="connsiteX13035" fmla="*/ 16850315 w 18288001"/>
              <a:gd name="connsiteY13035" fmla="*/ 5701644 h 9710532"/>
              <a:gd name="connsiteX13036" fmla="*/ 16849353 w 18288001"/>
              <a:gd name="connsiteY13036" fmla="*/ 5709530 h 9710532"/>
              <a:gd name="connsiteX13037" fmla="*/ 16867627 w 18288001"/>
              <a:gd name="connsiteY13037" fmla="*/ 5723760 h 9710532"/>
              <a:gd name="connsiteX13038" fmla="*/ 16865125 w 18288001"/>
              <a:gd name="connsiteY13038" fmla="*/ 5711451 h 9710532"/>
              <a:gd name="connsiteX13039" fmla="*/ 16873969 w 18288001"/>
              <a:gd name="connsiteY13039" fmla="*/ 5704525 h 9710532"/>
              <a:gd name="connsiteX13040" fmla="*/ 16875893 w 18288001"/>
              <a:gd name="connsiteY13040" fmla="*/ 5688756 h 9710532"/>
              <a:gd name="connsiteX13041" fmla="*/ 16891663 w 18288001"/>
              <a:gd name="connsiteY13041" fmla="*/ 5690677 h 9710532"/>
              <a:gd name="connsiteX13042" fmla="*/ 16928589 w 18288001"/>
              <a:gd name="connsiteY13042" fmla="*/ 5683173 h 9710532"/>
              <a:gd name="connsiteX13043" fmla="*/ 16946279 w 18288001"/>
              <a:gd name="connsiteY13043" fmla="*/ 5669323 h 9710532"/>
              <a:gd name="connsiteX13044" fmla="*/ 16927047 w 18288001"/>
              <a:gd name="connsiteY13044" fmla="*/ 5662976 h 9710532"/>
              <a:gd name="connsiteX13045" fmla="*/ 16903389 w 18288001"/>
              <a:gd name="connsiteY13045" fmla="*/ 5660095 h 9710532"/>
              <a:gd name="connsiteX13046" fmla="*/ 16895507 w 18288001"/>
              <a:gd name="connsiteY13046" fmla="*/ 5659135 h 9710532"/>
              <a:gd name="connsiteX13047" fmla="*/ 16953587 w 18288001"/>
              <a:gd name="connsiteY13047" fmla="*/ 5642202 h 9710532"/>
              <a:gd name="connsiteX13048" fmla="*/ 16951663 w 18288001"/>
              <a:gd name="connsiteY13048" fmla="*/ 5657975 h 9710532"/>
              <a:gd name="connsiteX13049" fmla="*/ 16957629 w 18288001"/>
              <a:gd name="connsiteY13049" fmla="*/ 5674705 h 9710532"/>
              <a:gd name="connsiteX13050" fmla="*/ 16938975 w 18288001"/>
              <a:gd name="connsiteY13050" fmla="*/ 5696441 h 9710532"/>
              <a:gd name="connsiteX13051" fmla="*/ 16925707 w 18288001"/>
              <a:gd name="connsiteY13051" fmla="*/ 5706828 h 9710532"/>
              <a:gd name="connsiteX13052" fmla="*/ 16921283 w 18288001"/>
              <a:gd name="connsiteY13052" fmla="*/ 5710292 h 9710532"/>
              <a:gd name="connsiteX13053" fmla="*/ 16919363 w 18288001"/>
              <a:gd name="connsiteY13053" fmla="*/ 5726061 h 9710532"/>
              <a:gd name="connsiteX13054" fmla="*/ 16944941 w 18288001"/>
              <a:gd name="connsiteY13054" fmla="*/ 5713173 h 9710532"/>
              <a:gd name="connsiteX13055" fmla="*/ 16951863 w 18288001"/>
              <a:gd name="connsiteY13055" fmla="*/ 5722020 h 9710532"/>
              <a:gd name="connsiteX13056" fmla="*/ 16913979 w 18288001"/>
              <a:gd name="connsiteY13056" fmla="*/ 5737409 h 9710532"/>
              <a:gd name="connsiteX13057" fmla="*/ 16885897 w 18288001"/>
              <a:gd name="connsiteY13057" fmla="*/ 5737990 h 9710532"/>
              <a:gd name="connsiteX13058" fmla="*/ 16861281 w 18288001"/>
              <a:gd name="connsiteY13058" fmla="*/ 5742993 h 9710532"/>
              <a:gd name="connsiteX13059" fmla="*/ 16832241 w 18288001"/>
              <a:gd name="connsiteY13059" fmla="*/ 5751460 h 9710532"/>
              <a:gd name="connsiteX13060" fmla="*/ 16815509 w 18288001"/>
              <a:gd name="connsiteY13060" fmla="*/ 5757424 h 9710532"/>
              <a:gd name="connsiteX13061" fmla="*/ 16796275 w 18288001"/>
              <a:gd name="connsiteY13061" fmla="*/ 5751079 h 9710532"/>
              <a:gd name="connsiteX13062" fmla="*/ 16785509 w 18288001"/>
              <a:gd name="connsiteY13062" fmla="*/ 5773774 h 9710532"/>
              <a:gd name="connsiteX13063" fmla="*/ 16783587 w 18288001"/>
              <a:gd name="connsiteY13063" fmla="*/ 5789546 h 9710532"/>
              <a:gd name="connsiteX13064" fmla="*/ 16770318 w 18288001"/>
              <a:gd name="connsiteY13064" fmla="*/ 5799934 h 9710532"/>
              <a:gd name="connsiteX13065" fmla="*/ 16781665 w 18288001"/>
              <a:gd name="connsiteY13065" fmla="*/ 5805317 h 9710532"/>
              <a:gd name="connsiteX13066" fmla="*/ 16784167 w 18288001"/>
              <a:gd name="connsiteY13066" fmla="*/ 5817625 h 9710532"/>
              <a:gd name="connsiteX13067" fmla="*/ 16787629 w 18288001"/>
              <a:gd name="connsiteY13067" fmla="*/ 5822048 h 9710532"/>
              <a:gd name="connsiteX13068" fmla="*/ 16811287 w 18288001"/>
              <a:gd name="connsiteY13068" fmla="*/ 5824930 h 9710532"/>
              <a:gd name="connsiteX13069" fmla="*/ 16844751 w 18288001"/>
              <a:gd name="connsiteY13069" fmla="*/ 5813001 h 9710532"/>
              <a:gd name="connsiteX13070" fmla="*/ 16900909 w 18288001"/>
              <a:gd name="connsiteY13070" fmla="*/ 5811841 h 9710532"/>
              <a:gd name="connsiteX13071" fmla="*/ 16944759 w 18288001"/>
              <a:gd name="connsiteY13071" fmla="*/ 5813183 h 9710532"/>
              <a:gd name="connsiteX13072" fmla="*/ 16988609 w 18288001"/>
              <a:gd name="connsiteY13072" fmla="*/ 5814523 h 9710532"/>
              <a:gd name="connsiteX13073" fmla="*/ 16972839 w 18288001"/>
              <a:gd name="connsiteY13073" fmla="*/ 5812603 h 9710532"/>
              <a:gd name="connsiteX13074" fmla="*/ 16981687 w 18288001"/>
              <a:gd name="connsiteY13074" fmla="*/ 5805677 h 9710532"/>
              <a:gd name="connsiteX13075" fmla="*/ 16997455 w 18288001"/>
              <a:gd name="connsiteY13075" fmla="*/ 5807597 h 9710532"/>
              <a:gd name="connsiteX13076" fmla="*/ 17013229 w 18288001"/>
              <a:gd name="connsiteY13076" fmla="*/ 5809521 h 9710532"/>
              <a:gd name="connsiteX13077" fmla="*/ 17015147 w 18288001"/>
              <a:gd name="connsiteY13077" fmla="*/ 5793748 h 9710532"/>
              <a:gd name="connsiteX13078" fmla="*/ 16990529 w 18288001"/>
              <a:gd name="connsiteY13078" fmla="*/ 5798752 h 9710532"/>
              <a:gd name="connsiteX13079" fmla="*/ 16974761 w 18288001"/>
              <a:gd name="connsiteY13079" fmla="*/ 5796830 h 9710532"/>
              <a:gd name="connsiteX13080" fmla="*/ 16964373 w 18288001"/>
              <a:gd name="connsiteY13080" fmla="*/ 5783561 h 9710532"/>
              <a:gd name="connsiteX13081" fmla="*/ 16952065 w 18288001"/>
              <a:gd name="connsiteY13081" fmla="*/ 5786064 h 9710532"/>
              <a:gd name="connsiteX13082" fmla="*/ 16929369 w 18288001"/>
              <a:gd name="connsiteY13082" fmla="*/ 5775296 h 9710532"/>
              <a:gd name="connsiteX13083" fmla="*/ 16922443 w 18288001"/>
              <a:gd name="connsiteY13083" fmla="*/ 5766450 h 9710532"/>
              <a:gd name="connsiteX13084" fmla="*/ 16904751 w 18288001"/>
              <a:gd name="connsiteY13084" fmla="*/ 5780300 h 9710532"/>
              <a:gd name="connsiteX13085" fmla="*/ 16906673 w 18288001"/>
              <a:gd name="connsiteY13085" fmla="*/ 5764530 h 9710532"/>
              <a:gd name="connsiteX13086" fmla="*/ 16931293 w 18288001"/>
              <a:gd name="connsiteY13086" fmla="*/ 5759524 h 9710532"/>
              <a:gd name="connsiteX13087" fmla="*/ 16940135 w 18288001"/>
              <a:gd name="connsiteY13087" fmla="*/ 5752599 h 9710532"/>
              <a:gd name="connsiteX13088" fmla="*/ 16947061 w 18288001"/>
              <a:gd name="connsiteY13088" fmla="*/ 5761447 h 9710532"/>
              <a:gd name="connsiteX13089" fmla="*/ 16962831 w 18288001"/>
              <a:gd name="connsiteY13089" fmla="*/ 5763368 h 9710532"/>
              <a:gd name="connsiteX13090" fmla="*/ 16978605 w 18288001"/>
              <a:gd name="connsiteY13090" fmla="*/ 5765289 h 9710532"/>
              <a:gd name="connsiteX13091" fmla="*/ 17001299 w 18288001"/>
              <a:gd name="connsiteY13091" fmla="*/ 5776056 h 9710532"/>
              <a:gd name="connsiteX13092" fmla="*/ 17008225 w 18288001"/>
              <a:gd name="connsiteY13092" fmla="*/ 5784904 h 9710532"/>
              <a:gd name="connsiteX13093" fmla="*/ 17023995 w 18288001"/>
              <a:gd name="connsiteY13093" fmla="*/ 5786824 h 9710532"/>
              <a:gd name="connsiteX13094" fmla="*/ 17032841 w 18288001"/>
              <a:gd name="connsiteY13094" fmla="*/ 5779899 h 9710532"/>
              <a:gd name="connsiteX13095" fmla="*/ 17039767 w 18288001"/>
              <a:gd name="connsiteY13095" fmla="*/ 5788746 h 9710532"/>
              <a:gd name="connsiteX13096" fmla="*/ 17030921 w 18288001"/>
              <a:gd name="connsiteY13096" fmla="*/ 5795671 h 9710532"/>
              <a:gd name="connsiteX13097" fmla="*/ 17025535 w 18288001"/>
              <a:gd name="connsiteY13097" fmla="*/ 5807018 h 9710532"/>
              <a:gd name="connsiteX13098" fmla="*/ 17037843 w 18288001"/>
              <a:gd name="connsiteY13098" fmla="*/ 5804515 h 9710532"/>
              <a:gd name="connsiteX13099" fmla="*/ 17044769 w 18288001"/>
              <a:gd name="connsiteY13099" fmla="*/ 5813361 h 9710532"/>
              <a:gd name="connsiteX13100" fmla="*/ 17069385 w 18288001"/>
              <a:gd name="connsiteY13100" fmla="*/ 5808360 h 9710532"/>
              <a:gd name="connsiteX13101" fmla="*/ 17078233 w 18288001"/>
              <a:gd name="connsiteY13101" fmla="*/ 5801435 h 9710532"/>
              <a:gd name="connsiteX13102" fmla="*/ 17087079 w 18288001"/>
              <a:gd name="connsiteY13102" fmla="*/ 5794510 h 9710532"/>
              <a:gd name="connsiteX13103" fmla="*/ 17080153 w 18288001"/>
              <a:gd name="connsiteY13103" fmla="*/ 5785662 h 9710532"/>
              <a:gd name="connsiteX13104" fmla="*/ 17102849 w 18288001"/>
              <a:gd name="connsiteY13104" fmla="*/ 5796430 h 9710532"/>
              <a:gd name="connsiteX13105" fmla="*/ 17134389 w 18288001"/>
              <a:gd name="connsiteY13105" fmla="*/ 5800275 h 9710532"/>
              <a:gd name="connsiteX13106" fmla="*/ 17157087 w 18288001"/>
              <a:gd name="connsiteY13106" fmla="*/ 5811041 h 9710532"/>
              <a:gd name="connsiteX13107" fmla="*/ 17174779 w 18288001"/>
              <a:gd name="connsiteY13107" fmla="*/ 5797192 h 9710532"/>
              <a:gd name="connsiteX13108" fmla="*/ 17199397 w 18288001"/>
              <a:gd name="connsiteY13108" fmla="*/ 5792188 h 9710532"/>
              <a:gd name="connsiteX13109" fmla="*/ 17218631 w 18288001"/>
              <a:gd name="connsiteY13109" fmla="*/ 5798531 h 9710532"/>
              <a:gd name="connsiteX13110" fmla="*/ 17230939 w 18288001"/>
              <a:gd name="connsiteY13110" fmla="*/ 5796031 h 9710532"/>
              <a:gd name="connsiteX13111" fmla="*/ 17262481 w 18288001"/>
              <a:gd name="connsiteY13111" fmla="*/ 5799873 h 9710532"/>
              <a:gd name="connsiteX13112" fmla="*/ 17269405 w 18288001"/>
              <a:gd name="connsiteY13112" fmla="*/ 5808719 h 9710532"/>
              <a:gd name="connsiteX13113" fmla="*/ 17276329 w 18288001"/>
              <a:gd name="connsiteY13113" fmla="*/ 5817565 h 9710532"/>
              <a:gd name="connsiteX13114" fmla="*/ 17294021 w 18288001"/>
              <a:gd name="connsiteY13114" fmla="*/ 5803716 h 9710532"/>
              <a:gd name="connsiteX13115" fmla="*/ 17311715 w 18288001"/>
              <a:gd name="connsiteY13115" fmla="*/ 5789866 h 9710532"/>
              <a:gd name="connsiteX13116" fmla="*/ 17343257 w 18288001"/>
              <a:gd name="connsiteY13116" fmla="*/ 5793707 h 9710532"/>
              <a:gd name="connsiteX13117" fmla="*/ 17334411 w 18288001"/>
              <a:gd name="connsiteY13117" fmla="*/ 5800634 h 9710532"/>
              <a:gd name="connsiteX13118" fmla="*/ 17318639 w 18288001"/>
              <a:gd name="connsiteY13118" fmla="*/ 5798713 h 9710532"/>
              <a:gd name="connsiteX13119" fmla="*/ 17325565 w 18288001"/>
              <a:gd name="connsiteY13119" fmla="*/ 5807558 h 9710532"/>
              <a:gd name="connsiteX13120" fmla="*/ 17350183 w 18288001"/>
              <a:gd name="connsiteY13120" fmla="*/ 5802555 h 9710532"/>
              <a:gd name="connsiteX13121" fmla="*/ 17359989 w 18288001"/>
              <a:gd name="connsiteY13121" fmla="*/ 5787743 h 9710532"/>
              <a:gd name="connsiteX13122" fmla="*/ 17376719 w 18288001"/>
              <a:gd name="connsiteY13122" fmla="*/ 5781780 h 9710532"/>
              <a:gd name="connsiteX13123" fmla="*/ 17399417 w 18288001"/>
              <a:gd name="connsiteY13123" fmla="*/ 5792548 h 9710532"/>
              <a:gd name="connsiteX13124" fmla="*/ 17380181 w 18288001"/>
              <a:gd name="connsiteY13124" fmla="*/ 5786205 h 9710532"/>
              <a:gd name="connsiteX13125" fmla="*/ 17365953 w 18288001"/>
              <a:gd name="connsiteY13125" fmla="*/ 5804476 h 9710532"/>
              <a:gd name="connsiteX13126" fmla="*/ 17372879 w 18288001"/>
              <a:gd name="connsiteY13126" fmla="*/ 5813323 h 9710532"/>
              <a:gd name="connsiteX13127" fmla="*/ 17399417 w 18288001"/>
              <a:gd name="connsiteY13127" fmla="*/ 5792548 h 9710532"/>
              <a:gd name="connsiteX13128" fmla="*/ 17457495 w 18288001"/>
              <a:gd name="connsiteY13128" fmla="*/ 5775616 h 9710532"/>
              <a:gd name="connsiteX13129" fmla="*/ 17473653 w 18288001"/>
              <a:gd name="connsiteY13129" fmla="*/ 5774383 h 9710532"/>
              <a:gd name="connsiteX13130" fmla="*/ 17424033 w 18288001"/>
              <a:gd name="connsiteY13130" fmla="*/ 5787544 h 9710532"/>
              <a:gd name="connsiteX13131" fmla="*/ 17415187 w 18288001"/>
              <a:gd name="connsiteY13131" fmla="*/ 5794470 h 9710532"/>
              <a:gd name="connsiteX13132" fmla="*/ 17406339 w 18288001"/>
              <a:gd name="connsiteY13132" fmla="*/ 5801394 h 9710532"/>
              <a:gd name="connsiteX13133" fmla="*/ 17420191 w 18288001"/>
              <a:gd name="connsiteY13133" fmla="*/ 5819085 h 9710532"/>
              <a:gd name="connsiteX13134" fmla="*/ 17433459 w 18288001"/>
              <a:gd name="connsiteY13134" fmla="*/ 5808699 h 9710532"/>
              <a:gd name="connsiteX13135" fmla="*/ 17437883 w 18288001"/>
              <a:gd name="connsiteY13135" fmla="*/ 5805236 h 9710532"/>
              <a:gd name="connsiteX13136" fmla="*/ 17463461 w 18288001"/>
              <a:gd name="connsiteY13136" fmla="*/ 5792348 h 9710532"/>
              <a:gd name="connsiteX13137" fmla="*/ 17502887 w 18288001"/>
              <a:gd name="connsiteY13137" fmla="*/ 5797150 h 9710532"/>
              <a:gd name="connsiteX13138" fmla="*/ 17494043 w 18288001"/>
              <a:gd name="connsiteY13138" fmla="*/ 5804075 h 9710532"/>
              <a:gd name="connsiteX13139" fmla="*/ 17480773 w 18288001"/>
              <a:gd name="connsiteY13139" fmla="*/ 5814464 h 9710532"/>
              <a:gd name="connsiteX13140" fmla="*/ 17492121 w 18288001"/>
              <a:gd name="connsiteY13140" fmla="*/ 5819847 h 9710532"/>
              <a:gd name="connsiteX13141" fmla="*/ 17516739 w 18288001"/>
              <a:gd name="connsiteY13141" fmla="*/ 5814844 h 9710532"/>
              <a:gd name="connsiteX13142" fmla="*/ 17532509 w 18288001"/>
              <a:gd name="connsiteY13142" fmla="*/ 5816764 h 9710532"/>
              <a:gd name="connsiteX13143" fmla="*/ 17572897 w 18288001"/>
              <a:gd name="connsiteY13143" fmla="*/ 5813681 h 9710532"/>
              <a:gd name="connsiteX13144" fmla="*/ 17596553 w 18288001"/>
              <a:gd name="connsiteY13144" fmla="*/ 5816564 h 9710532"/>
              <a:gd name="connsiteX13145" fmla="*/ 17604439 w 18288001"/>
              <a:gd name="connsiteY13145" fmla="*/ 5817525 h 9710532"/>
              <a:gd name="connsiteX13146" fmla="*/ 17613285 w 18288001"/>
              <a:gd name="connsiteY13146" fmla="*/ 5810600 h 9710532"/>
              <a:gd name="connsiteX13147" fmla="*/ 17629057 w 18288001"/>
              <a:gd name="connsiteY13147" fmla="*/ 5812522 h 9710532"/>
              <a:gd name="connsiteX13148" fmla="*/ 17660597 w 18288001"/>
              <a:gd name="connsiteY13148" fmla="*/ 5816364 h 9710532"/>
              <a:gd name="connsiteX13149" fmla="*/ 17685213 w 18288001"/>
              <a:gd name="connsiteY13149" fmla="*/ 5811361 h 9710532"/>
              <a:gd name="connsiteX13150" fmla="*/ 17764071 w 18288001"/>
              <a:gd name="connsiteY13150" fmla="*/ 5820968 h 9710532"/>
              <a:gd name="connsiteX13151" fmla="*/ 17823693 w 18288001"/>
              <a:gd name="connsiteY13151" fmla="*/ 5824229 h 9710532"/>
              <a:gd name="connsiteX13152" fmla="*/ 17867541 w 18288001"/>
              <a:gd name="connsiteY13152" fmla="*/ 5825570 h 9710532"/>
              <a:gd name="connsiteX13153" fmla="*/ 17887735 w 18288001"/>
              <a:gd name="connsiteY13153" fmla="*/ 5824029 h 9710532"/>
              <a:gd name="connsiteX13154" fmla="*/ 17896583 w 18288001"/>
              <a:gd name="connsiteY13154" fmla="*/ 5817104 h 9710532"/>
              <a:gd name="connsiteX13155" fmla="*/ 17913495 w 18288001"/>
              <a:gd name="connsiteY13155" fmla="*/ 5819915 h 9710532"/>
              <a:gd name="connsiteX13156" fmla="*/ 17917709 w 18288001"/>
              <a:gd name="connsiteY13156" fmla="*/ 5821771 h 9710532"/>
              <a:gd name="connsiteX13157" fmla="*/ 17883313 w 18288001"/>
              <a:gd name="connsiteY13157" fmla="*/ 5827491 h 9710532"/>
              <a:gd name="connsiteX13158" fmla="*/ 17854273 w 18288001"/>
              <a:gd name="connsiteY13158" fmla="*/ 5835957 h 9710532"/>
              <a:gd name="connsiteX13159" fmla="*/ 17834079 w 18288001"/>
              <a:gd name="connsiteY13159" fmla="*/ 5837499 h 9710532"/>
              <a:gd name="connsiteX13160" fmla="*/ 17821769 w 18288001"/>
              <a:gd name="connsiteY13160" fmla="*/ 5840001 h 9710532"/>
              <a:gd name="connsiteX13161" fmla="*/ 17789269 w 18288001"/>
              <a:gd name="connsiteY13161" fmla="*/ 5844044 h 9710532"/>
              <a:gd name="connsiteX13162" fmla="*/ 17740993 w 18288001"/>
              <a:gd name="connsiteY13162" fmla="*/ 5846163 h 9710532"/>
              <a:gd name="connsiteX13163" fmla="*/ 17712913 w 18288001"/>
              <a:gd name="connsiteY13163" fmla="*/ 5846745 h 9710532"/>
              <a:gd name="connsiteX13164" fmla="*/ 17800615 w 18288001"/>
              <a:gd name="connsiteY13164" fmla="*/ 5849427 h 9710532"/>
              <a:gd name="connsiteX13165" fmla="*/ 17836581 w 18288001"/>
              <a:gd name="connsiteY13165" fmla="*/ 5849808 h 9710532"/>
              <a:gd name="connsiteX13166" fmla="*/ 17863699 w 18288001"/>
              <a:gd name="connsiteY13166" fmla="*/ 5857113 h 9710532"/>
              <a:gd name="connsiteX13167" fmla="*/ 17911975 w 18288001"/>
              <a:gd name="connsiteY13167" fmla="*/ 5854990 h 9710532"/>
              <a:gd name="connsiteX13168" fmla="*/ 18017091 w 18288001"/>
              <a:gd name="connsiteY13168" fmla="*/ 5854292 h 9710532"/>
              <a:gd name="connsiteX13169" fmla="*/ 18024063 w 18288001"/>
              <a:gd name="connsiteY13169" fmla="*/ 5853822 h 9710532"/>
              <a:gd name="connsiteX13170" fmla="*/ 18022079 w 18288001"/>
              <a:gd name="connsiteY13170" fmla="*/ 5854400 h 9710532"/>
              <a:gd name="connsiteX13171" fmla="*/ 18023331 w 18288001"/>
              <a:gd name="connsiteY13171" fmla="*/ 5860556 h 9710532"/>
              <a:gd name="connsiteX13172" fmla="*/ 17974097 w 18288001"/>
              <a:gd name="connsiteY13172" fmla="*/ 5870561 h 9710532"/>
              <a:gd name="connsiteX13173" fmla="*/ 17958323 w 18288001"/>
              <a:gd name="connsiteY13173" fmla="*/ 5868641 h 9710532"/>
              <a:gd name="connsiteX13174" fmla="*/ 17893319 w 18288001"/>
              <a:gd name="connsiteY13174" fmla="*/ 5876727 h 9710532"/>
              <a:gd name="connsiteX13175" fmla="*/ 17868703 w 18288001"/>
              <a:gd name="connsiteY13175" fmla="*/ 5881729 h 9710532"/>
              <a:gd name="connsiteX13176" fmla="*/ 17852933 w 18288001"/>
              <a:gd name="connsiteY13176" fmla="*/ 5879808 h 9710532"/>
              <a:gd name="connsiteX13177" fmla="*/ 17821389 w 18288001"/>
              <a:gd name="connsiteY13177" fmla="*/ 5875966 h 9710532"/>
              <a:gd name="connsiteX13178" fmla="*/ 17772157 w 18288001"/>
              <a:gd name="connsiteY13178" fmla="*/ 5885972 h 9710532"/>
              <a:gd name="connsiteX13179" fmla="*/ 17668681 w 18288001"/>
              <a:gd name="connsiteY13179" fmla="*/ 5881369 h 9710532"/>
              <a:gd name="connsiteX13180" fmla="*/ 17644067 w 18288001"/>
              <a:gd name="connsiteY13180" fmla="*/ 5886374 h 9710532"/>
              <a:gd name="connsiteX13181" fmla="*/ 17640603 w 18288001"/>
              <a:gd name="connsiteY13181" fmla="*/ 5881950 h 9710532"/>
              <a:gd name="connsiteX13182" fmla="*/ 17628295 w 18288001"/>
              <a:gd name="connsiteY13182" fmla="*/ 5884451 h 9710532"/>
              <a:gd name="connsiteX13183" fmla="*/ 17603677 w 18288001"/>
              <a:gd name="connsiteY13183" fmla="*/ 5889455 h 9710532"/>
              <a:gd name="connsiteX13184" fmla="*/ 17592329 w 18288001"/>
              <a:gd name="connsiteY13184" fmla="*/ 5884072 h 9710532"/>
              <a:gd name="connsiteX13185" fmla="*/ 17587907 w 18288001"/>
              <a:gd name="connsiteY13185" fmla="*/ 5887535 h 9710532"/>
              <a:gd name="connsiteX13186" fmla="*/ 17580021 w 18288001"/>
              <a:gd name="connsiteY13186" fmla="*/ 5886573 h 9710532"/>
              <a:gd name="connsiteX13187" fmla="*/ 17563291 w 18288001"/>
              <a:gd name="connsiteY13187" fmla="*/ 5892537 h 9710532"/>
              <a:gd name="connsiteX13188" fmla="*/ 17547519 w 18288001"/>
              <a:gd name="connsiteY13188" fmla="*/ 5890618 h 9710532"/>
              <a:gd name="connsiteX13189" fmla="*/ 17531747 w 18288001"/>
              <a:gd name="connsiteY13189" fmla="*/ 5888694 h 9710532"/>
              <a:gd name="connsiteX13190" fmla="*/ 17515977 w 18288001"/>
              <a:gd name="connsiteY13190" fmla="*/ 5886773 h 9710532"/>
              <a:gd name="connsiteX13191" fmla="*/ 17508091 w 18288001"/>
              <a:gd name="connsiteY13191" fmla="*/ 5885812 h 9710532"/>
              <a:gd name="connsiteX13192" fmla="*/ 17500207 w 18288001"/>
              <a:gd name="connsiteY13192" fmla="*/ 5884853 h 9710532"/>
              <a:gd name="connsiteX13193" fmla="*/ 17459819 w 18288001"/>
              <a:gd name="connsiteY13193" fmla="*/ 5887934 h 9710532"/>
              <a:gd name="connsiteX13194" fmla="*/ 17446551 w 18288001"/>
              <a:gd name="connsiteY13194" fmla="*/ 5898320 h 9710532"/>
              <a:gd name="connsiteX13195" fmla="*/ 17433281 w 18288001"/>
              <a:gd name="connsiteY13195" fmla="*/ 5908708 h 9710532"/>
              <a:gd name="connsiteX13196" fmla="*/ 17457897 w 18288001"/>
              <a:gd name="connsiteY13196" fmla="*/ 5903704 h 9710532"/>
              <a:gd name="connsiteX13197" fmla="*/ 17497539 w 18288001"/>
              <a:gd name="connsiteY13197" fmla="*/ 5902887 h 9710532"/>
              <a:gd name="connsiteX13198" fmla="*/ 17489439 w 18288001"/>
              <a:gd name="connsiteY13198" fmla="*/ 5907549 h 9710532"/>
              <a:gd name="connsiteX13199" fmla="*/ 17514055 w 18288001"/>
              <a:gd name="connsiteY13199" fmla="*/ 5902544 h 9710532"/>
              <a:gd name="connsiteX13200" fmla="*/ 17529827 w 18288001"/>
              <a:gd name="connsiteY13200" fmla="*/ 5904466 h 9710532"/>
              <a:gd name="connsiteX13201" fmla="*/ 17545599 w 18288001"/>
              <a:gd name="connsiteY13201" fmla="*/ 5906386 h 9710532"/>
              <a:gd name="connsiteX13202" fmla="*/ 17536749 w 18288001"/>
              <a:gd name="connsiteY13202" fmla="*/ 5913311 h 9710532"/>
              <a:gd name="connsiteX13203" fmla="*/ 17561367 w 18288001"/>
              <a:gd name="connsiteY13203" fmla="*/ 5908309 h 9710532"/>
              <a:gd name="connsiteX13204" fmla="*/ 17595411 w 18288001"/>
              <a:gd name="connsiteY13204" fmla="*/ 5924460 h 9710532"/>
              <a:gd name="connsiteX13205" fmla="*/ 17607723 w 18288001"/>
              <a:gd name="connsiteY13205" fmla="*/ 5921959 h 9710532"/>
              <a:gd name="connsiteX13206" fmla="*/ 17601757 w 18288001"/>
              <a:gd name="connsiteY13206" fmla="*/ 5905227 h 9710532"/>
              <a:gd name="connsiteX13207" fmla="*/ 17594831 w 18288001"/>
              <a:gd name="connsiteY13207" fmla="*/ 5896380 h 9710532"/>
              <a:gd name="connsiteX13208" fmla="*/ 17613105 w 18288001"/>
              <a:gd name="connsiteY13208" fmla="*/ 5910610 h 9710532"/>
              <a:gd name="connsiteX13209" fmla="*/ 17648109 w 18288001"/>
              <a:gd name="connsiteY13209" fmla="*/ 5918875 h 9710532"/>
              <a:gd name="connsiteX13210" fmla="*/ 17684075 w 18288001"/>
              <a:gd name="connsiteY13210" fmla="*/ 5919256 h 9710532"/>
              <a:gd name="connsiteX13211" fmla="*/ 17712155 w 18288001"/>
              <a:gd name="connsiteY13211" fmla="*/ 5918674 h 9710532"/>
              <a:gd name="connsiteX13212" fmla="*/ 17696385 w 18288001"/>
              <a:gd name="connsiteY13212" fmla="*/ 5916754 h 9710532"/>
              <a:gd name="connsiteX13213" fmla="*/ 17698303 w 18288001"/>
              <a:gd name="connsiteY13213" fmla="*/ 5900984 h 9710532"/>
              <a:gd name="connsiteX13214" fmla="*/ 17726385 w 18288001"/>
              <a:gd name="connsiteY13214" fmla="*/ 5900403 h 9710532"/>
              <a:gd name="connsiteX13215" fmla="*/ 17786003 w 18288001"/>
              <a:gd name="connsiteY13215" fmla="*/ 5903663 h 9710532"/>
              <a:gd name="connsiteX13216" fmla="*/ 17881591 w 18288001"/>
              <a:gd name="connsiteY13216" fmla="*/ 5907307 h 9710532"/>
              <a:gd name="connsiteX13217" fmla="*/ 17929867 w 18288001"/>
              <a:gd name="connsiteY13217" fmla="*/ 5905187 h 9710532"/>
              <a:gd name="connsiteX13218" fmla="*/ 17957945 w 18288001"/>
              <a:gd name="connsiteY13218" fmla="*/ 5904606 h 9710532"/>
              <a:gd name="connsiteX13219" fmla="*/ 18042185 w 18288001"/>
              <a:gd name="connsiteY13219" fmla="*/ 5902865 h 9710532"/>
              <a:gd name="connsiteX13220" fmla="*/ 18121039 w 18288001"/>
              <a:gd name="connsiteY13220" fmla="*/ 5912471 h 9710532"/>
              <a:gd name="connsiteX13221" fmla="*/ 18161425 w 18288001"/>
              <a:gd name="connsiteY13221" fmla="*/ 5909389 h 9710532"/>
              <a:gd name="connsiteX13222" fmla="*/ 18192969 w 18288001"/>
              <a:gd name="connsiteY13222" fmla="*/ 5913231 h 9710532"/>
              <a:gd name="connsiteX13223" fmla="*/ 18217585 w 18288001"/>
              <a:gd name="connsiteY13223" fmla="*/ 5908228 h 9710532"/>
              <a:gd name="connsiteX13224" fmla="*/ 18249129 w 18288001"/>
              <a:gd name="connsiteY13224" fmla="*/ 5912070 h 9710532"/>
              <a:gd name="connsiteX13225" fmla="*/ 18271053 w 18288001"/>
              <a:gd name="connsiteY13225" fmla="*/ 5912741 h 9710532"/>
              <a:gd name="connsiteX13226" fmla="*/ 18288001 w 18288001"/>
              <a:gd name="connsiteY13226" fmla="*/ 5911834 h 9710532"/>
              <a:gd name="connsiteX13227" fmla="*/ 18288001 w 18288001"/>
              <a:gd name="connsiteY13227" fmla="*/ 5921496 h 9710532"/>
              <a:gd name="connsiteX13228" fmla="*/ 18262831 w 18288001"/>
              <a:gd name="connsiteY13228" fmla="*/ 5922743 h 9710532"/>
              <a:gd name="connsiteX13229" fmla="*/ 18247207 w 18288001"/>
              <a:gd name="connsiteY13229" fmla="*/ 5927841 h 9710532"/>
              <a:gd name="connsiteX13230" fmla="*/ 18231435 w 18288001"/>
              <a:gd name="connsiteY13230" fmla="*/ 5925919 h 9710532"/>
              <a:gd name="connsiteX13231" fmla="*/ 18206819 w 18288001"/>
              <a:gd name="connsiteY13231" fmla="*/ 5930924 h 9710532"/>
              <a:gd name="connsiteX13232" fmla="*/ 18166429 w 18288001"/>
              <a:gd name="connsiteY13232" fmla="*/ 5934006 h 9710532"/>
              <a:gd name="connsiteX13233" fmla="*/ 18213741 w 18288001"/>
              <a:gd name="connsiteY13233" fmla="*/ 5939770 h 9710532"/>
              <a:gd name="connsiteX13234" fmla="*/ 18245285 w 18288001"/>
              <a:gd name="connsiteY13234" fmla="*/ 5943613 h 9710532"/>
              <a:gd name="connsiteX13235" fmla="*/ 18277307 w 18288001"/>
              <a:gd name="connsiteY13235" fmla="*/ 5943513 h 9710532"/>
              <a:gd name="connsiteX13236" fmla="*/ 18288001 w 18288001"/>
              <a:gd name="connsiteY13236" fmla="*/ 5940923 h 9710532"/>
              <a:gd name="connsiteX13237" fmla="*/ 18288001 w 18288001"/>
              <a:gd name="connsiteY13237" fmla="*/ 5960566 h 9710532"/>
              <a:gd name="connsiteX13238" fmla="*/ 18274905 w 18288001"/>
              <a:gd name="connsiteY13238" fmla="*/ 5963228 h 9710532"/>
              <a:gd name="connsiteX13239" fmla="*/ 18233557 w 18288001"/>
              <a:gd name="connsiteY13239" fmla="*/ 5974194 h 9710532"/>
              <a:gd name="connsiteX13240" fmla="*/ 18207449 w 18288001"/>
              <a:gd name="connsiteY13240" fmla="*/ 5975014 h 9710532"/>
              <a:gd name="connsiteX13241" fmla="*/ 18205711 w 18288001"/>
              <a:gd name="connsiteY13241" fmla="*/ 5974593 h 9710532"/>
              <a:gd name="connsiteX13242" fmla="*/ 18192209 w 18288001"/>
              <a:gd name="connsiteY13242" fmla="*/ 5985162 h 9710532"/>
              <a:gd name="connsiteX13243" fmla="*/ 18181439 w 18288001"/>
              <a:gd name="connsiteY13243" fmla="*/ 6007857 h 9710532"/>
              <a:gd name="connsiteX13244" fmla="*/ 18179521 w 18288001"/>
              <a:gd name="connsiteY13244" fmla="*/ 6023630 h 9710532"/>
              <a:gd name="connsiteX13245" fmla="*/ 18188367 w 18288001"/>
              <a:gd name="connsiteY13245" fmla="*/ 6016703 h 9710532"/>
              <a:gd name="connsiteX13246" fmla="*/ 18208559 w 18288001"/>
              <a:gd name="connsiteY13246" fmla="*/ 6015163 h 9710532"/>
              <a:gd name="connsiteX13247" fmla="*/ 18228753 w 18288001"/>
              <a:gd name="connsiteY13247" fmla="*/ 6013621 h 9710532"/>
              <a:gd name="connsiteX13248" fmla="*/ 18253373 w 18288001"/>
              <a:gd name="connsiteY13248" fmla="*/ 6008617 h 9710532"/>
              <a:gd name="connsiteX13249" fmla="*/ 18277027 w 18288001"/>
              <a:gd name="connsiteY13249" fmla="*/ 6011500 h 9710532"/>
              <a:gd name="connsiteX13250" fmla="*/ 18288001 w 18288001"/>
              <a:gd name="connsiteY13250" fmla="*/ 6011273 h 9710532"/>
              <a:gd name="connsiteX13251" fmla="*/ 18288001 w 18288001"/>
              <a:gd name="connsiteY13251" fmla="*/ 6254881 h 9710532"/>
              <a:gd name="connsiteX13252" fmla="*/ 18281961 w 18288001"/>
              <a:gd name="connsiteY13252" fmla="*/ 6250176 h 9710532"/>
              <a:gd name="connsiteX13253" fmla="*/ 18275327 w 18288001"/>
              <a:gd name="connsiteY13253" fmla="*/ 6255369 h 9710532"/>
              <a:gd name="connsiteX13254" fmla="*/ 18249749 w 18288001"/>
              <a:gd name="connsiteY13254" fmla="*/ 6268258 h 9710532"/>
              <a:gd name="connsiteX13255" fmla="*/ 18220707 w 18288001"/>
              <a:gd name="connsiteY13255" fmla="*/ 6276725 h 9710532"/>
              <a:gd name="connsiteX13256" fmla="*/ 18201475 w 18288001"/>
              <a:gd name="connsiteY13256" fmla="*/ 6270381 h 9710532"/>
              <a:gd name="connsiteX13257" fmla="*/ 18173395 w 18288001"/>
              <a:gd name="connsiteY13257" fmla="*/ 6270960 h 9710532"/>
              <a:gd name="connsiteX13258" fmla="*/ 18148779 w 18288001"/>
              <a:gd name="connsiteY13258" fmla="*/ 6275964 h 9710532"/>
              <a:gd name="connsiteX13259" fmla="*/ 18140891 w 18288001"/>
              <a:gd name="connsiteY13259" fmla="*/ 6275003 h 9710532"/>
              <a:gd name="connsiteX13260" fmla="*/ 18125121 w 18288001"/>
              <a:gd name="connsiteY13260" fmla="*/ 6273082 h 9710532"/>
              <a:gd name="connsiteX13261" fmla="*/ 18117235 w 18288001"/>
              <a:gd name="connsiteY13261" fmla="*/ 6272121 h 9710532"/>
              <a:gd name="connsiteX13262" fmla="*/ 18092619 w 18288001"/>
              <a:gd name="connsiteY13262" fmla="*/ 6277124 h 9710532"/>
              <a:gd name="connsiteX13263" fmla="*/ 18068001 w 18288001"/>
              <a:gd name="connsiteY13263" fmla="*/ 6282129 h 9710532"/>
              <a:gd name="connsiteX13264" fmla="*/ 18083773 w 18288001"/>
              <a:gd name="connsiteY13264" fmla="*/ 6284050 h 9710532"/>
              <a:gd name="connsiteX13265" fmla="*/ 18124161 w 18288001"/>
              <a:gd name="connsiteY13265" fmla="*/ 6280968 h 9710532"/>
              <a:gd name="connsiteX13266" fmla="*/ 18143393 w 18288001"/>
              <a:gd name="connsiteY13266" fmla="*/ 6287312 h 9710532"/>
              <a:gd name="connsiteX13267" fmla="*/ 18155703 w 18288001"/>
              <a:gd name="connsiteY13267" fmla="*/ 6284810 h 9710532"/>
              <a:gd name="connsiteX13268" fmla="*/ 18164549 w 18288001"/>
              <a:gd name="connsiteY13268" fmla="*/ 6277886 h 9710532"/>
              <a:gd name="connsiteX13269" fmla="*/ 18210901 w 18288001"/>
              <a:gd name="connsiteY13269" fmla="*/ 6291534 h 9710532"/>
              <a:gd name="connsiteX13270" fmla="*/ 18268021 w 18288001"/>
              <a:gd name="connsiteY13270" fmla="*/ 6282489 h 9710532"/>
              <a:gd name="connsiteX13271" fmla="*/ 18288001 w 18288001"/>
              <a:gd name="connsiteY13271" fmla="*/ 6291968 h 9710532"/>
              <a:gd name="connsiteX13272" fmla="*/ 18288001 w 18288001"/>
              <a:gd name="connsiteY13272" fmla="*/ 6313127 h 9710532"/>
              <a:gd name="connsiteX13273" fmla="*/ 18284371 w 18288001"/>
              <a:gd name="connsiteY13273" fmla="*/ 6312489 h 9710532"/>
              <a:gd name="connsiteX13274" fmla="*/ 18268603 w 18288001"/>
              <a:gd name="connsiteY13274" fmla="*/ 6310568 h 9710532"/>
              <a:gd name="connsiteX13275" fmla="*/ 18215903 w 18288001"/>
              <a:gd name="connsiteY13275" fmla="*/ 6316151 h 9710532"/>
              <a:gd name="connsiteX13276" fmla="*/ 18158785 w 18288001"/>
              <a:gd name="connsiteY13276" fmla="*/ 6325198 h 9710532"/>
              <a:gd name="connsiteX13277" fmla="*/ 18139551 w 18288001"/>
              <a:gd name="connsiteY13277" fmla="*/ 6318855 h 9710532"/>
              <a:gd name="connsiteX13278" fmla="*/ 18102625 w 18288001"/>
              <a:gd name="connsiteY13278" fmla="*/ 6326359 h 9710532"/>
              <a:gd name="connsiteX13279" fmla="*/ 18086853 w 18288001"/>
              <a:gd name="connsiteY13279" fmla="*/ 6324439 h 9710532"/>
              <a:gd name="connsiteX13280" fmla="*/ 18078969 w 18288001"/>
              <a:gd name="connsiteY13280" fmla="*/ 6323476 h 9710532"/>
              <a:gd name="connsiteX13281" fmla="*/ 18062235 w 18288001"/>
              <a:gd name="connsiteY13281" fmla="*/ 6329441 h 9710532"/>
              <a:gd name="connsiteX13282" fmla="*/ 18055311 w 18288001"/>
              <a:gd name="connsiteY13282" fmla="*/ 6320595 h 9710532"/>
              <a:gd name="connsiteX13283" fmla="*/ 18048389 w 18288001"/>
              <a:gd name="connsiteY13283" fmla="*/ 6311749 h 9710532"/>
              <a:gd name="connsiteX13284" fmla="*/ 18032617 w 18288001"/>
              <a:gd name="connsiteY13284" fmla="*/ 6309828 h 9710532"/>
              <a:gd name="connsiteX13285" fmla="*/ 18035119 w 18288001"/>
              <a:gd name="connsiteY13285" fmla="*/ 6322136 h 9710532"/>
              <a:gd name="connsiteX13286" fmla="*/ 18026273 w 18288001"/>
              <a:gd name="connsiteY13286" fmla="*/ 6329061 h 9710532"/>
              <a:gd name="connsiteX13287" fmla="*/ 18013965 w 18288001"/>
              <a:gd name="connsiteY13287" fmla="*/ 6331562 h 9710532"/>
              <a:gd name="connsiteX13288" fmla="*/ 18005117 w 18288001"/>
              <a:gd name="connsiteY13288" fmla="*/ 6338488 h 9710532"/>
              <a:gd name="connsiteX13289" fmla="*/ 17990307 w 18288001"/>
              <a:gd name="connsiteY13289" fmla="*/ 6328681 h 9710532"/>
              <a:gd name="connsiteX13290" fmla="*/ 17983385 w 18288001"/>
              <a:gd name="connsiteY13290" fmla="*/ 6319834 h 9710532"/>
              <a:gd name="connsiteX13291" fmla="*/ 17958765 w 18288001"/>
              <a:gd name="connsiteY13291" fmla="*/ 6324837 h 9710532"/>
              <a:gd name="connsiteX13292" fmla="*/ 17934147 w 18288001"/>
              <a:gd name="connsiteY13292" fmla="*/ 6329843 h 9710532"/>
              <a:gd name="connsiteX13293" fmla="*/ 17918379 w 18288001"/>
              <a:gd name="connsiteY13293" fmla="*/ 6327921 h 9710532"/>
              <a:gd name="connsiteX13294" fmla="*/ 17907031 w 18288001"/>
              <a:gd name="connsiteY13294" fmla="*/ 6322537 h 9710532"/>
              <a:gd name="connsiteX13295" fmla="*/ 17901645 w 18288001"/>
              <a:gd name="connsiteY13295" fmla="*/ 6333885 h 9710532"/>
              <a:gd name="connsiteX13296" fmla="*/ 17891841 w 18288001"/>
              <a:gd name="connsiteY13296" fmla="*/ 6348695 h 9710532"/>
              <a:gd name="connsiteX13297" fmla="*/ 17884917 w 18288001"/>
              <a:gd name="connsiteY13297" fmla="*/ 6339848 h 9710532"/>
              <a:gd name="connsiteX13298" fmla="*/ 17890295 w 18288001"/>
              <a:gd name="connsiteY13298" fmla="*/ 6328501 h 9710532"/>
              <a:gd name="connsiteX13299" fmla="*/ 17874527 w 18288001"/>
              <a:gd name="connsiteY13299" fmla="*/ 6326580 h 9710532"/>
              <a:gd name="connsiteX13300" fmla="*/ 17862219 w 18288001"/>
              <a:gd name="connsiteY13300" fmla="*/ 6329080 h 9710532"/>
              <a:gd name="connsiteX13301" fmla="*/ 17821829 w 18288001"/>
              <a:gd name="connsiteY13301" fmla="*/ 6332163 h 9710532"/>
              <a:gd name="connsiteX13302" fmla="*/ 17812985 w 18288001"/>
              <a:gd name="connsiteY13302" fmla="*/ 6339087 h 9710532"/>
              <a:gd name="connsiteX13303" fmla="*/ 17798175 w 18288001"/>
              <a:gd name="connsiteY13303" fmla="*/ 6329280 h 9710532"/>
              <a:gd name="connsiteX13304" fmla="*/ 17772597 w 18288001"/>
              <a:gd name="connsiteY13304" fmla="*/ 6342172 h 9710532"/>
              <a:gd name="connsiteX13305" fmla="*/ 17756823 w 18288001"/>
              <a:gd name="connsiteY13305" fmla="*/ 6340248 h 9710532"/>
              <a:gd name="connsiteX13306" fmla="*/ 17748939 w 18288001"/>
              <a:gd name="connsiteY13306" fmla="*/ 6339288 h 9710532"/>
              <a:gd name="connsiteX13307" fmla="*/ 17754903 w 18288001"/>
              <a:gd name="connsiteY13307" fmla="*/ 6356020 h 9710532"/>
              <a:gd name="connsiteX13308" fmla="*/ 17777597 w 18288001"/>
              <a:gd name="connsiteY13308" fmla="*/ 6366787 h 9710532"/>
              <a:gd name="connsiteX13309" fmla="*/ 17746055 w 18288001"/>
              <a:gd name="connsiteY13309" fmla="*/ 6362945 h 9710532"/>
              <a:gd name="connsiteX13310" fmla="*/ 17728363 w 18288001"/>
              <a:gd name="connsiteY13310" fmla="*/ 6376795 h 9710532"/>
              <a:gd name="connsiteX13311" fmla="*/ 17756443 w 18288001"/>
              <a:gd name="connsiteY13311" fmla="*/ 6376215 h 9710532"/>
              <a:gd name="connsiteX13312" fmla="*/ 17793367 w 18288001"/>
              <a:gd name="connsiteY13312" fmla="*/ 6368710 h 9710532"/>
              <a:gd name="connsiteX13313" fmla="*/ 17816067 w 18288001"/>
              <a:gd name="connsiteY13313" fmla="*/ 6379477 h 9710532"/>
              <a:gd name="connsiteX13314" fmla="*/ 17771255 w 18288001"/>
              <a:gd name="connsiteY13314" fmla="*/ 6386021 h 9710532"/>
              <a:gd name="connsiteX13315" fmla="*/ 17718557 w 18288001"/>
              <a:gd name="connsiteY13315" fmla="*/ 6391604 h 9710532"/>
              <a:gd name="connsiteX13316" fmla="*/ 17686055 w 18288001"/>
              <a:gd name="connsiteY13316" fmla="*/ 6395647 h 9710532"/>
              <a:gd name="connsiteX13317" fmla="*/ 17647589 w 18288001"/>
              <a:gd name="connsiteY13317" fmla="*/ 6382960 h 9710532"/>
              <a:gd name="connsiteX13318" fmla="*/ 17640665 w 18288001"/>
              <a:gd name="connsiteY13318" fmla="*/ 6374113 h 9710532"/>
              <a:gd name="connsiteX13319" fmla="*/ 17638743 w 18288001"/>
              <a:gd name="connsiteY13319" fmla="*/ 6389883 h 9710532"/>
              <a:gd name="connsiteX13320" fmla="*/ 17605279 w 18288001"/>
              <a:gd name="connsiteY13320" fmla="*/ 6401813 h 9710532"/>
              <a:gd name="connsiteX13321" fmla="*/ 17566813 w 18288001"/>
              <a:gd name="connsiteY13321" fmla="*/ 6389122 h 9710532"/>
              <a:gd name="connsiteX13322" fmla="*/ 17563353 w 18288001"/>
              <a:gd name="connsiteY13322" fmla="*/ 6384700 h 9710532"/>
              <a:gd name="connsiteX13323" fmla="*/ 17551043 w 18288001"/>
              <a:gd name="connsiteY13323" fmla="*/ 6387201 h 9710532"/>
              <a:gd name="connsiteX13324" fmla="*/ 17531809 w 18288001"/>
              <a:gd name="connsiteY13324" fmla="*/ 6380857 h 9710532"/>
              <a:gd name="connsiteX13325" fmla="*/ 17519499 w 18288001"/>
              <a:gd name="connsiteY13325" fmla="*/ 6383358 h 9710532"/>
              <a:gd name="connsiteX13326" fmla="*/ 17509693 w 18288001"/>
              <a:gd name="connsiteY13326" fmla="*/ 6398169 h 9710532"/>
              <a:gd name="connsiteX13327" fmla="*/ 17494883 w 18288001"/>
              <a:gd name="connsiteY13327" fmla="*/ 6388362 h 9710532"/>
              <a:gd name="connsiteX13328" fmla="*/ 17470265 w 18288001"/>
              <a:gd name="connsiteY13328" fmla="*/ 6393366 h 9710532"/>
              <a:gd name="connsiteX13329" fmla="*/ 17468343 w 18288001"/>
              <a:gd name="connsiteY13329" fmla="*/ 6409138 h 9710532"/>
              <a:gd name="connsiteX13330" fmla="*/ 17484115 w 18288001"/>
              <a:gd name="connsiteY13330" fmla="*/ 6411057 h 9710532"/>
              <a:gd name="connsiteX13331" fmla="*/ 17513155 w 18288001"/>
              <a:gd name="connsiteY13331" fmla="*/ 6402594 h 9710532"/>
              <a:gd name="connsiteX13332" fmla="*/ 17524503 w 18288001"/>
              <a:gd name="connsiteY13332" fmla="*/ 6407977 h 9710532"/>
              <a:gd name="connsiteX13333" fmla="*/ 17535849 w 18288001"/>
              <a:gd name="connsiteY13333" fmla="*/ 6413360 h 9710532"/>
              <a:gd name="connsiteX13334" fmla="*/ 17556045 w 18288001"/>
              <a:gd name="connsiteY13334" fmla="*/ 6411820 h 9710532"/>
              <a:gd name="connsiteX13335" fmla="*/ 17568355 w 18288001"/>
              <a:gd name="connsiteY13335" fmla="*/ 6409318 h 9710532"/>
              <a:gd name="connsiteX13336" fmla="*/ 17596435 w 18288001"/>
              <a:gd name="connsiteY13336" fmla="*/ 6408736 h 9710532"/>
              <a:gd name="connsiteX13337" fmla="*/ 17636819 w 18288001"/>
              <a:gd name="connsiteY13337" fmla="*/ 6405655 h 9710532"/>
              <a:gd name="connsiteX13338" fmla="*/ 17627973 w 18288001"/>
              <a:gd name="connsiteY13338" fmla="*/ 6412578 h 9710532"/>
              <a:gd name="connsiteX13339" fmla="*/ 17594513 w 18288001"/>
              <a:gd name="connsiteY13339" fmla="*/ 6424507 h 9710532"/>
              <a:gd name="connsiteX13340" fmla="*/ 17562969 w 18288001"/>
              <a:gd name="connsiteY13340" fmla="*/ 6420665 h 9710532"/>
              <a:gd name="connsiteX13341" fmla="*/ 17547199 w 18288001"/>
              <a:gd name="connsiteY13341" fmla="*/ 6418743 h 9710532"/>
              <a:gd name="connsiteX13342" fmla="*/ 17539415 w 18288001"/>
              <a:gd name="connsiteY13342" fmla="*/ 6424837 h 9710532"/>
              <a:gd name="connsiteX13343" fmla="*/ 17546997 w 18288001"/>
              <a:gd name="connsiteY13343" fmla="*/ 6427137 h 9710532"/>
              <a:gd name="connsiteX13344" fmla="*/ 17607269 w 18288001"/>
              <a:gd name="connsiteY13344" fmla="*/ 6432393 h 9710532"/>
              <a:gd name="connsiteX13345" fmla="*/ 17629763 w 18288001"/>
              <a:gd name="connsiteY13345" fmla="*/ 6436259 h 9710532"/>
              <a:gd name="connsiteX13346" fmla="*/ 17657595 w 18288001"/>
              <a:gd name="connsiteY13346" fmla="*/ 6432193 h 9710532"/>
              <a:gd name="connsiteX13347" fmla="*/ 17680291 w 18288001"/>
              <a:gd name="connsiteY13347" fmla="*/ 6442960 h 9710532"/>
              <a:gd name="connsiteX13348" fmla="*/ 17687453 w 18288001"/>
              <a:gd name="connsiteY13348" fmla="*/ 6440407 h 9710532"/>
              <a:gd name="connsiteX13349" fmla="*/ 17689045 w 18288001"/>
              <a:gd name="connsiteY13349" fmla="*/ 6431148 h 9710532"/>
              <a:gd name="connsiteX13350" fmla="*/ 17711641 w 18288001"/>
              <a:gd name="connsiteY13350" fmla="*/ 6431785 h 9710532"/>
              <a:gd name="connsiteX13351" fmla="*/ 17713755 w 18288001"/>
              <a:gd name="connsiteY13351" fmla="*/ 6431031 h 9710532"/>
              <a:gd name="connsiteX13352" fmla="*/ 17722443 w 18288001"/>
              <a:gd name="connsiteY13352" fmla="*/ 6432091 h 9710532"/>
              <a:gd name="connsiteX13353" fmla="*/ 17724555 w 18288001"/>
              <a:gd name="connsiteY13353" fmla="*/ 6432150 h 9710532"/>
              <a:gd name="connsiteX13354" fmla="*/ 17724767 w 18288001"/>
              <a:gd name="connsiteY13354" fmla="*/ 6432374 h 9710532"/>
              <a:gd name="connsiteX13355" fmla="*/ 17729525 w 18288001"/>
              <a:gd name="connsiteY13355" fmla="*/ 6432954 h 9710532"/>
              <a:gd name="connsiteX13356" fmla="*/ 17761067 w 18288001"/>
              <a:gd name="connsiteY13356" fmla="*/ 6436798 h 9710532"/>
              <a:gd name="connsiteX13357" fmla="*/ 17789149 w 18288001"/>
              <a:gd name="connsiteY13357" fmla="*/ 6436216 h 9710532"/>
              <a:gd name="connsiteX13358" fmla="*/ 17815011 w 18288001"/>
              <a:gd name="connsiteY13358" fmla="*/ 6435681 h 9710532"/>
              <a:gd name="connsiteX13359" fmla="*/ 17820589 w 18288001"/>
              <a:gd name="connsiteY13359" fmla="*/ 6429532 h 9710532"/>
              <a:gd name="connsiteX13360" fmla="*/ 17767571 w 18288001"/>
              <a:gd name="connsiteY13360" fmla="*/ 6419148 h 9710532"/>
              <a:gd name="connsiteX13361" fmla="*/ 17718057 w 18288001"/>
              <a:gd name="connsiteY13361" fmla="*/ 6410644 h 9710532"/>
              <a:gd name="connsiteX13362" fmla="*/ 17707861 w 18288001"/>
              <a:gd name="connsiteY13362" fmla="*/ 6413726 h 9710532"/>
              <a:gd name="connsiteX13363" fmla="*/ 17706831 w 18288001"/>
              <a:gd name="connsiteY13363" fmla="*/ 6422185 h 9710532"/>
              <a:gd name="connsiteX13364" fmla="*/ 17691059 w 18288001"/>
              <a:gd name="connsiteY13364" fmla="*/ 6420265 h 9710532"/>
              <a:gd name="connsiteX13365" fmla="*/ 17694099 w 18288001"/>
              <a:gd name="connsiteY13365" fmla="*/ 6417886 h 9710532"/>
              <a:gd name="connsiteX13366" fmla="*/ 17685793 w 18288001"/>
              <a:gd name="connsiteY13366" fmla="*/ 6420395 h 9710532"/>
              <a:gd name="connsiteX13367" fmla="*/ 17693299 w 18288001"/>
              <a:gd name="connsiteY13367" fmla="*/ 6406390 h 9710532"/>
              <a:gd name="connsiteX13368" fmla="*/ 17708241 w 18288001"/>
              <a:gd name="connsiteY13368" fmla="*/ 6406812 h 9710532"/>
              <a:gd name="connsiteX13369" fmla="*/ 17708751 w 18288001"/>
              <a:gd name="connsiteY13369" fmla="*/ 6406415 h 9710532"/>
              <a:gd name="connsiteX13370" fmla="*/ 17708701 w 18288001"/>
              <a:gd name="connsiteY13370" fmla="*/ 6406825 h 9710532"/>
              <a:gd name="connsiteX13371" fmla="*/ 17728809 w 18288001"/>
              <a:gd name="connsiteY13371" fmla="*/ 6407393 h 9710532"/>
              <a:gd name="connsiteX13372" fmla="*/ 17753569 w 18288001"/>
              <a:gd name="connsiteY13372" fmla="*/ 6411645 h 9710532"/>
              <a:gd name="connsiteX13373" fmla="*/ 17787455 w 18288001"/>
              <a:gd name="connsiteY13373" fmla="*/ 6407272 h 9710532"/>
              <a:gd name="connsiteX13374" fmla="*/ 17797197 w 18288001"/>
              <a:gd name="connsiteY13374" fmla="*/ 6408945 h 9710532"/>
              <a:gd name="connsiteX13375" fmla="*/ 17808761 w 18288001"/>
              <a:gd name="connsiteY13375" fmla="*/ 6406595 h 9710532"/>
              <a:gd name="connsiteX13376" fmla="*/ 17821069 w 18288001"/>
              <a:gd name="connsiteY13376" fmla="*/ 6404093 h 9710532"/>
              <a:gd name="connsiteX13377" fmla="*/ 17827995 w 18288001"/>
              <a:gd name="connsiteY13377" fmla="*/ 6412939 h 9710532"/>
              <a:gd name="connsiteX13378" fmla="*/ 17824539 w 18288001"/>
              <a:gd name="connsiteY13378" fmla="*/ 6413641 h 9710532"/>
              <a:gd name="connsiteX13379" fmla="*/ 17824591 w 18288001"/>
              <a:gd name="connsiteY13379" fmla="*/ 6413651 h 9710532"/>
              <a:gd name="connsiteX13380" fmla="*/ 17863351 w 18288001"/>
              <a:gd name="connsiteY13380" fmla="*/ 6425409 h 9710532"/>
              <a:gd name="connsiteX13381" fmla="*/ 17895303 w 18288001"/>
              <a:gd name="connsiteY13381" fmla="*/ 6438214 h 9710532"/>
              <a:gd name="connsiteX13382" fmla="*/ 17904927 w 18288001"/>
              <a:gd name="connsiteY13382" fmla="*/ 6438317 h 9710532"/>
              <a:gd name="connsiteX13383" fmla="*/ 17920699 w 18288001"/>
              <a:gd name="connsiteY13383" fmla="*/ 6440239 h 9710532"/>
              <a:gd name="connsiteX13384" fmla="*/ 17954163 w 18288001"/>
              <a:gd name="connsiteY13384" fmla="*/ 6428311 h 9710532"/>
              <a:gd name="connsiteX13385" fmla="*/ 17937049 w 18288001"/>
              <a:gd name="connsiteY13385" fmla="*/ 6441705 h 9710532"/>
              <a:gd name="connsiteX13386" fmla="*/ 17962385 w 18288001"/>
              <a:gd name="connsiteY13386" fmla="*/ 6442419 h 9710532"/>
              <a:gd name="connsiteX13387" fmla="*/ 17969739 w 18288001"/>
              <a:gd name="connsiteY13387" fmla="*/ 6444650 h 9710532"/>
              <a:gd name="connsiteX13388" fmla="*/ 17976859 w 18288001"/>
              <a:gd name="connsiteY13388" fmla="*/ 6439077 h 9710532"/>
              <a:gd name="connsiteX13389" fmla="*/ 18008399 w 18288001"/>
              <a:gd name="connsiteY13389" fmla="*/ 6442920 h 9710532"/>
              <a:gd name="connsiteX13390" fmla="*/ 18020707 w 18288001"/>
              <a:gd name="connsiteY13390" fmla="*/ 6440418 h 9710532"/>
              <a:gd name="connsiteX13391" fmla="*/ 18019747 w 18288001"/>
              <a:gd name="connsiteY13391" fmla="*/ 6448304 h 9710532"/>
              <a:gd name="connsiteX13392" fmla="*/ 18006479 w 18288001"/>
              <a:gd name="connsiteY13392" fmla="*/ 6458691 h 9710532"/>
              <a:gd name="connsiteX13393" fmla="*/ 18005591 w 18288001"/>
              <a:gd name="connsiteY13393" fmla="*/ 6458581 h 9710532"/>
              <a:gd name="connsiteX13394" fmla="*/ 17999019 w 18288001"/>
              <a:gd name="connsiteY13394" fmla="*/ 6466556 h 9710532"/>
              <a:gd name="connsiteX13395" fmla="*/ 17968885 w 18288001"/>
              <a:gd name="connsiteY13395" fmla="*/ 6463927 h 9710532"/>
              <a:gd name="connsiteX13396" fmla="*/ 17944127 w 18288001"/>
              <a:gd name="connsiteY13396" fmla="*/ 6459674 h 9710532"/>
              <a:gd name="connsiteX13397" fmla="*/ 17918481 w 18288001"/>
              <a:gd name="connsiteY13397" fmla="*/ 6456240 h 9710532"/>
              <a:gd name="connsiteX13398" fmla="*/ 17909933 w 18288001"/>
              <a:gd name="connsiteY13398" fmla="*/ 6462934 h 9710532"/>
              <a:gd name="connsiteX13399" fmla="*/ 17903079 w 18288001"/>
              <a:gd name="connsiteY13399" fmla="*/ 6454178 h 9710532"/>
              <a:gd name="connsiteX13400" fmla="*/ 17896323 w 18288001"/>
              <a:gd name="connsiteY13400" fmla="*/ 6453273 h 9710532"/>
              <a:gd name="connsiteX13401" fmla="*/ 17871465 w 18288001"/>
              <a:gd name="connsiteY13401" fmla="*/ 6450246 h 9710532"/>
              <a:gd name="connsiteX13402" fmla="*/ 17846847 w 18288001"/>
              <a:gd name="connsiteY13402" fmla="*/ 6455250 h 9710532"/>
              <a:gd name="connsiteX13403" fmla="*/ 17781841 w 18288001"/>
              <a:gd name="connsiteY13403" fmla="*/ 6463335 h 9710532"/>
              <a:gd name="connsiteX13404" fmla="*/ 17772997 w 18288001"/>
              <a:gd name="connsiteY13404" fmla="*/ 6470259 h 9710532"/>
              <a:gd name="connsiteX13405" fmla="*/ 17766071 w 18288001"/>
              <a:gd name="connsiteY13405" fmla="*/ 6461414 h 9710532"/>
              <a:gd name="connsiteX13406" fmla="*/ 17734529 w 18288001"/>
              <a:gd name="connsiteY13406" fmla="*/ 6457571 h 9710532"/>
              <a:gd name="connsiteX13407" fmla="*/ 17702027 w 18288001"/>
              <a:gd name="connsiteY13407" fmla="*/ 6461613 h 9710532"/>
              <a:gd name="connsiteX13408" fmla="*/ 17669523 w 18288001"/>
              <a:gd name="connsiteY13408" fmla="*/ 6465657 h 9710532"/>
              <a:gd name="connsiteX13409" fmla="*/ 17629135 w 18288001"/>
              <a:gd name="connsiteY13409" fmla="*/ 6468738 h 9710532"/>
              <a:gd name="connsiteX13410" fmla="*/ 17581821 w 18288001"/>
              <a:gd name="connsiteY13410" fmla="*/ 6462976 h 9710532"/>
              <a:gd name="connsiteX13411" fmla="*/ 17557207 w 18288001"/>
              <a:gd name="connsiteY13411" fmla="*/ 6467977 h 9710532"/>
              <a:gd name="connsiteX13412" fmla="*/ 17529127 w 18288001"/>
              <a:gd name="connsiteY13412" fmla="*/ 6468558 h 9710532"/>
              <a:gd name="connsiteX13413" fmla="*/ 17501045 w 18288001"/>
              <a:gd name="connsiteY13413" fmla="*/ 6469139 h 9710532"/>
              <a:gd name="connsiteX13414" fmla="*/ 17485277 w 18288001"/>
              <a:gd name="connsiteY13414" fmla="*/ 6467217 h 9710532"/>
              <a:gd name="connsiteX13415" fmla="*/ 17476429 w 18288001"/>
              <a:gd name="connsiteY13415" fmla="*/ 6474142 h 9710532"/>
              <a:gd name="connsiteX13416" fmla="*/ 17460659 w 18288001"/>
              <a:gd name="connsiteY13416" fmla="*/ 6472219 h 9710532"/>
              <a:gd name="connsiteX13417" fmla="*/ 17372957 w 18288001"/>
              <a:gd name="connsiteY13417" fmla="*/ 6469538 h 9710532"/>
              <a:gd name="connsiteX13418" fmla="*/ 17357187 w 18288001"/>
              <a:gd name="connsiteY13418" fmla="*/ 6467618 h 9710532"/>
              <a:gd name="connsiteX13419" fmla="*/ 17348339 w 18288001"/>
              <a:gd name="connsiteY13419" fmla="*/ 6474543 h 9710532"/>
              <a:gd name="connsiteX13420" fmla="*/ 17332569 w 18288001"/>
              <a:gd name="connsiteY13420" fmla="*/ 6472622 h 9710532"/>
              <a:gd name="connsiteX13421" fmla="*/ 17316799 w 18288001"/>
              <a:gd name="connsiteY13421" fmla="*/ 6470700 h 9710532"/>
              <a:gd name="connsiteX13422" fmla="*/ 17301025 w 18288001"/>
              <a:gd name="connsiteY13422" fmla="*/ 6468780 h 9710532"/>
              <a:gd name="connsiteX13423" fmla="*/ 17248331 w 18288001"/>
              <a:gd name="connsiteY13423" fmla="*/ 6474363 h 9710532"/>
              <a:gd name="connsiteX13424" fmla="*/ 17196595 w 18288001"/>
              <a:gd name="connsiteY13424" fmla="*/ 6472060 h 9710532"/>
              <a:gd name="connsiteX13425" fmla="*/ 17184287 w 18288001"/>
              <a:gd name="connsiteY13425" fmla="*/ 6474563 h 9710532"/>
              <a:gd name="connsiteX13426" fmla="*/ 17164093 w 18288001"/>
              <a:gd name="connsiteY13426" fmla="*/ 6476104 h 9710532"/>
              <a:gd name="connsiteX13427" fmla="*/ 17148323 w 18288001"/>
              <a:gd name="connsiteY13427" fmla="*/ 6474182 h 9710532"/>
              <a:gd name="connsiteX13428" fmla="*/ 17132551 w 18288001"/>
              <a:gd name="connsiteY13428" fmla="*/ 6472262 h 9710532"/>
              <a:gd name="connsiteX13429" fmla="*/ 17125625 w 18288001"/>
              <a:gd name="connsiteY13429" fmla="*/ 6463414 h 9710532"/>
              <a:gd name="connsiteX13430" fmla="*/ 17116781 w 18288001"/>
              <a:gd name="connsiteY13430" fmla="*/ 6470340 h 9710532"/>
              <a:gd name="connsiteX13431" fmla="*/ 17107931 w 18288001"/>
              <a:gd name="connsiteY13431" fmla="*/ 6477264 h 9710532"/>
              <a:gd name="connsiteX13432" fmla="*/ 17020231 w 18288001"/>
              <a:gd name="connsiteY13432" fmla="*/ 6474582 h 9710532"/>
              <a:gd name="connsiteX13433" fmla="*/ 16909835 w 18288001"/>
              <a:gd name="connsiteY13433" fmla="*/ 6461134 h 9710532"/>
              <a:gd name="connsiteX13434" fmla="*/ 16869447 w 18288001"/>
              <a:gd name="connsiteY13434" fmla="*/ 6464216 h 9710532"/>
              <a:gd name="connsiteX13435" fmla="*/ 16858099 w 18288001"/>
              <a:gd name="connsiteY13435" fmla="*/ 6458833 h 9710532"/>
              <a:gd name="connsiteX13436" fmla="*/ 16853675 w 18288001"/>
              <a:gd name="connsiteY13436" fmla="*/ 6462295 h 9710532"/>
              <a:gd name="connsiteX13437" fmla="*/ 16844831 w 18288001"/>
              <a:gd name="connsiteY13437" fmla="*/ 6469219 h 9710532"/>
              <a:gd name="connsiteX13438" fmla="*/ 16851755 w 18288001"/>
              <a:gd name="connsiteY13438" fmla="*/ 6478065 h 9710532"/>
              <a:gd name="connsiteX13439" fmla="*/ 16842909 w 18288001"/>
              <a:gd name="connsiteY13439" fmla="*/ 6484989 h 9710532"/>
              <a:gd name="connsiteX13440" fmla="*/ 16818293 w 18288001"/>
              <a:gd name="connsiteY13440" fmla="*/ 6489993 h 9710532"/>
              <a:gd name="connsiteX13441" fmla="*/ 16802523 w 18288001"/>
              <a:gd name="connsiteY13441" fmla="*/ 6488072 h 9710532"/>
              <a:gd name="connsiteX13442" fmla="*/ 16791173 w 18288001"/>
              <a:gd name="connsiteY13442" fmla="*/ 6482688 h 9710532"/>
              <a:gd name="connsiteX13443" fmla="*/ 16775401 w 18288001"/>
              <a:gd name="connsiteY13443" fmla="*/ 6480766 h 9710532"/>
              <a:gd name="connsiteX13444" fmla="*/ 16764054 w 18288001"/>
              <a:gd name="connsiteY13444" fmla="*/ 6475384 h 9710532"/>
              <a:gd name="connsiteX13445" fmla="*/ 16700969 w 18288001"/>
              <a:gd name="connsiteY13445" fmla="*/ 6467699 h 9710532"/>
              <a:gd name="connsiteX13446" fmla="*/ 16692124 w 18288001"/>
              <a:gd name="connsiteY13446" fmla="*/ 6474623 h 9710532"/>
              <a:gd name="connsiteX13447" fmla="*/ 16668466 w 18288001"/>
              <a:gd name="connsiteY13447" fmla="*/ 6471741 h 9710532"/>
              <a:gd name="connsiteX13448" fmla="*/ 16647313 w 18288001"/>
              <a:gd name="connsiteY13448" fmla="*/ 6481169 h 9710532"/>
              <a:gd name="connsiteX13449" fmla="*/ 16631542 w 18288001"/>
              <a:gd name="connsiteY13449" fmla="*/ 6479247 h 9710532"/>
              <a:gd name="connsiteX13450" fmla="*/ 16622695 w 18288001"/>
              <a:gd name="connsiteY13450" fmla="*/ 6486170 h 9710532"/>
              <a:gd name="connsiteX13451" fmla="*/ 16640966 w 18288001"/>
              <a:gd name="connsiteY13451" fmla="*/ 6500400 h 9710532"/>
              <a:gd name="connsiteX13452" fmla="*/ 16688281 w 18288001"/>
              <a:gd name="connsiteY13452" fmla="*/ 6506165 h 9710532"/>
              <a:gd name="connsiteX13453" fmla="*/ 16710977 w 18288001"/>
              <a:gd name="connsiteY13453" fmla="*/ 6516932 h 9710532"/>
              <a:gd name="connsiteX13454" fmla="*/ 16735593 w 18288001"/>
              <a:gd name="connsiteY13454" fmla="*/ 6511929 h 9710532"/>
              <a:gd name="connsiteX13455" fmla="*/ 16798677 w 18288001"/>
              <a:gd name="connsiteY13455" fmla="*/ 6519614 h 9710532"/>
              <a:gd name="connsiteX13456" fmla="*/ 16774061 w 18288001"/>
              <a:gd name="connsiteY13456" fmla="*/ 6524617 h 9710532"/>
              <a:gd name="connsiteX13457" fmla="*/ 16754828 w 18288001"/>
              <a:gd name="connsiteY13457" fmla="*/ 6518273 h 9710532"/>
              <a:gd name="connsiteX13458" fmla="*/ 16742518 w 18288001"/>
              <a:gd name="connsiteY13458" fmla="*/ 6520775 h 9710532"/>
              <a:gd name="connsiteX13459" fmla="*/ 16717900 w 18288001"/>
              <a:gd name="connsiteY13459" fmla="*/ 6525779 h 9710532"/>
              <a:gd name="connsiteX13460" fmla="*/ 16668669 w 18288001"/>
              <a:gd name="connsiteY13460" fmla="*/ 6535785 h 9710532"/>
              <a:gd name="connsiteX13461" fmla="*/ 16659819 w 18288001"/>
              <a:gd name="connsiteY13461" fmla="*/ 6542711 h 9710532"/>
              <a:gd name="connsiteX13462" fmla="*/ 16680017 w 18288001"/>
              <a:gd name="connsiteY13462" fmla="*/ 6541169 h 9710532"/>
              <a:gd name="connsiteX13463" fmla="*/ 16689084 w 18288001"/>
              <a:gd name="connsiteY13463" fmla="*/ 6548231 h 9710532"/>
              <a:gd name="connsiteX13464" fmla="*/ 16699179 w 18288001"/>
              <a:gd name="connsiteY13464" fmla="*/ 6548077 h 9710532"/>
              <a:gd name="connsiteX13465" fmla="*/ 16700208 w 18288001"/>
              <a:gd name="connsiteY13465" fmla="*/ 6539628 h 9710532"/>
              <a:gd name="connsiteX13466" fmla="*/ 16724826 w 18288001"/>
              <a:gd name="connsiteY13466" fmla="*/ 6534625 h 9710532"/>
              <a:gd name="connsiteX13467" fmla="*/ 16752930 w 18288001"/>
              <a:gd name="connsiteY13467" fmla="*/ 6538049 h 9710532"/>
              <a:gd name="connsiteX13468" fmla="*/ 16758484 w 18288001"/>
              <a:gd name="connsiteY13468" fmla="*/ 6536370 h 9710532"/>
              <a:gd name="connsiteX13469" fmla="*/ 16772696 w 18288001"/>
              <a:gd name="connsiteY13469" fmla="*/ 6539953 h 9710532"/>
              <a:gd name="connsiteX13470" fmla="*/ 16780985 w 18288001"/>
              <a:gd name="connsiteY13470" fmla="*/ 6533463 h 9710532"/>
              <a:gd name="connsiteX13471" fmla="*/ 16789831 w 18288001"/>
              <a:gd name="connsiteY13471" fmla="*/ 6526540 h 9710532"/>
              <a:gd name="connsiteX13472" fmla="*/ 16809065 w 18288001"/>
              <a:gd name="connsiteY13472" fmla="*/ 6532884 h 9710532"/>
              <a:gd name="connsiteX13473" fmla="*/ 16814447 w 18288001"/>
              <a:gd name="connsiteY13473" fmla="*/ 6521535 h 9710532"/>
              <a:gd name="connsiteX13474" fmla="*/ 16823295 w 18288001"/>
              <a:gd name="connsiteY13474" fmla="*/ 6514609 h 9710532"/>
              <a:gd name="connsiteX13475" fmla="*/ 16854837 w 18288001"/>
              <a:gd name="connsiteY13475" fmla="*/ 6518453 h 9710532"/>
              <a:gd name="connsiteX13476" fmla="*/ 16839067 w 18288001"/>
              <a:gd name="connsiteY13476" fmla="*/ 6516531 h 9710532"/>
              <a:gd name="connsiteX13477" fmla="*/ 16845989 w 18288001"/>
              <a:gd name="connsiteY13477" fmla="*/ 6525378 h 9710532"/>
              <a:gd name="connsiteX13478" fmla="*/ 16857339 w 18288001"/>
              <a:gd name="connsiteY13478" fmla="*/ 6530761 h 9710532"/>
              <a:gd name="connsiteX13479" fmla="*/ 16861761 w 18288001"/>
              <a:gd name="connsiteY13479" fmla="*/ 6527301 h 9710532"/>
              <a:gd name="connsiteX13480" fmla="*/ 16886379 w 18288001"/>
              <a:gd name="connsiteY13480" fmla="*/ 6522296 h 9710532"/>
              <a:gd name="connsiteX13481" fmla="*/ 16893303 w 18288001"/>
              <a:gd name="connsiteY13481" fmla="*/ 6531141 h 9710532"/>
              <a:gd name="connsiteX13482" fmla="*/ 16875611 w 18288001"/>
              <a:gd name="connsiteY13482" fmla="*/ 6544992 h 9710532"/>
              <a:gd name="connsiteX13483" fmla="*/ 16883497 w 18288001"/>
              <a:gd name="connsiteY13483" fmla="*/ 6545952 h 9710532"/>
              <a:gd name="connsiteX13484" fmla="*/ 16900229 w 18288001"/>
              <a:gd name="connsiteY13484" fmla="*/ 6539990 h 9710532"/>
              <a:gd name="connsiteX13485" fmla="*/ 16940615 w 18288001"/>
              <a:gd name="connsiteY13485" fmla="*/ 6536907 h 9710532"/>
              <a:gd name="connsiteX13486" fmla="*/ 16956387 w 18288001"/>
              <a:gd name="connsiteY13486" fmla="*/ 6538827 h 9710532"/>
              <a:gd name="connsiteX13487" fmla="*/ 16981005 w 18288001"/>
              <a:gd name="connsiteY13487" fmla="*/ 6533822 h 9710532"/>
              <a:gd name="connsiteX13488" fmla="*/ 16989849 w 18288001"/>
              <a:gd name="connsiteY13488" fmla="*/ 6526899 h 9710532"/>
              <a:gd name="connsiteX13489" fmla="*/ 16958309 w 18288001"/>
              <a:gd name="connsiteY13489" fmla="*/ 6523057 h 9710532"/>
              <a:gd name="connsiteX13490" fmla="*/ 16949463 w 18288001"/>
              <a:gd name="connsiteY13490" fmla="*/ 6529981 h 9710532"/>
              <a:gd name="connsiteX13491" fmla="*/ 16982927 w 18288001"/>
              <a:gd name="connsiteY13491" fmla="*/ 6518054 h 9710532"/>
              <a:gd name="connsiteX13492" fmla="*/ 17023313 w 18288001"/>
              <a:gd name="connsiteY13492" fmla="*/ 6514972 h 9710532"/>
              <a:gd name="connsiteX13493" fmla="*/ 17039087 w 18288001"/>
              <a:gd name="connsiteY13493" fmla="*/ 6516892 h 9710532"/>
              <a:gd name="connsiteX13494" fmla="*/ 17014469 w 18288001"/>
              <a:gd name="connsiteY13494" fmla="*/ 6521894 h 9710532"/>
              <a:gd name="connsiteX13495" fmla="*/ 17005623 w 18288001"/>
              <a:gd name="connsiteY13495" fmla="*/ 6528821 h 9710532"/>
              <a:gd name="connsiteX13496" fmla="*/ 17024567 w 18288001"/>
              <a:gd name="connsiteY13496" fmla="*/ 6541365 h 9710532"/>
              <a:gd name="connsiteX13497" fmla="*/ 17081493 w 18288001"/>
              <a:gd name="connsiteY13497" fmla="*/ 6539490 h 9710532"/>
              <a:gd name="connsiteX13498" fmla="*/ 17084477 w 18288001"/>
              <a:gd name="connsiteY13498" fmla="*/ 6538427 h 9710532"/>
              <a:gd name="connsiteX13499" fmla="*/ 17090713 w 18288001"/>
              <a:gd name="connsiteY13499" fmla="*/ 6539187 h 9710532"/>
              <a:gd name="connsiteX13500" fmla="*/ 17099121 w 18288001"/>
              <a:gd name="connsiteY13500" fmla="*/ 6538909 h 9710532"/>
              <a:gd name="connsiteX13501" fmla="*/ 17093323 w 18288001"/>
              <a:gd name="connsiteY13501" fmla="*/ 6531503 h 9710532"/>
              <a:gd name="connsiteX13502" fmla="*/ 17077553 w 18288001"/>
              <a:gd name="connsiteY13502" fmla="*/ 6529580 h 9710532"/>
              <a:gd name="connsiteX13503" fmla="*/ 17111017 w 18288001"/>
              <a:gd name="connsiteY13503" fmla="*/ 6517652 h 9710532"/>
              <a:gd name="connsiteX13504" fmla="*/ 17133711 w 18288001"/>
              <a:gd name="connsiteY13504" fmla="*/ 6528420 h 9710532"/>
              <a:gd name="connsiteX13505" fmla="*/ 17125825 w 18288001"/>
              <a:gd name="connsiteY13505" fmla="*/ 6527461 h 9710532"/>
              <a:gd name="connsiteX13506" fmla="*/ 17117939 w 18288001"/>
              <a:gd name="connsiteY13506" fmla="*/ 6526499 h 9710532"/>
              <a:gd name="connsiteX13507" fmla="*/ 17124865 w 18288001"/>
              <a:gd name="connsiteY13507" fmla="*/ 6535345 h 9710532"/>
              <a:gd name="connsiteX13508" fmla="*/ 17149483 w 18288001"/>
              <a:gd name="connsiteY13508" fmla="*/ 6530342 h 9710532"/>
              <a:gd name="connsiteX13509" fmla="*/ 17165253 w 18288001"/>
              <a:gd name="connsiteY13509" fmla="*/ 6532262 h 9710532"/>
              <a:gd name="connsiteX13510" fmla="*/ 17157597 w 18288001"/>
              <a:gd name="connsiteY13510" fmla="*/ 6538257 h 9710532"/>
              <a:gd name="connsiteX13511" fmla="*/ 17219747 w 18288001"/>
              <a:gd name="connsiteY13511" fmla="*/ 6541693 h 9710532"/>
              <a:gd name="connsiteX13512" fmla="*/ 17228337 w 18288001"/>
              <a:gd name="connsiteY13512" fmla="*/ 6539948 h 9710532"/>
              <a:gd name="connsiteX13513" fmla="*/ 17284495 w 18288001"/>
              <a:gd name="connsiteY13513" fmla="*/ 6538787 h 9710532"/>
              <a:gd name="connsiteX13514" fmla="*/ 17307193 w 18288001"/>
              <a:gd name="connsiteY13514" fmla="*/ 6549554 h 9710532"/>
              <a:gd name="connsiteX13515" fmla="*/ 17313513 w 18288001"/>
              <a:gd name="connsiteY13515" fmla="*/ 6550325 h 9710532"/>
              <a:gd name="connsiteX13516" fmla="*/ 17326719 w 18288001"/>
              <a:gd name="connsiteY13516" fmla="*/ 6549683 h 9710532"/>
              <a:gd name="connsiteX13517" fmla="*/ 17346329 w 18288001"/>
              <a:gd name="connsiteY13517" fmla="*/ 6540319 h 9710532"/>
              <a:gd name="connsiteX13518" fmla="*/ 17363351 w 18288001"/>
              <a:gd name="connsiteY13518" fmla="*/ 6548393 h 9710532"/>
              <a:gd name="connsiteX13519" fmla="*/ 17367073 w 18288001"/>
              <a:gd name="connsiteY13519" fmla="*/ 6553150 h 9710532"/>
              <a:gd name="connsiteX13520" fmla="*/ 17376127 w 18288001"/>
              <a:gd name="connsiteY13520" fmla="*/ 6552659 h 9710532"/>
              <a:gd name="connsiteX13521" fmla="*/ 17379121 w 18288001"/>
              <a:gd name="connsiteY13521" fmla="*/ 6550315 h 9710532"/>
              <a:gd name="connsiteX13522" fmla="*/ 17396813 w 18288001"/>
              <a:gd name="connsiteY13522" fmla="*/ 6536467 h 9710532"/>
              <a:gd name="connsiteX13523" fmla="*/ 17419511 w 18288001"/>
              <a:gd name="connsiteY13523" fmla="*/ 6547233 h 9710532"/>
              <a:gd name="connsiteX13524" fmla="*/ 17415299 w 18288001"/>
              <a:gd name="connsiteY13524" fmla="*/ 6550529 h 9710532"/>
              <a:gd name="connsiteX13525" fmla="*/ 17421355 w 18288001"/>
              <a:gd name="connsiteY13525" fmla="*/ 6550201 h 9710532"/>
              <a:gd name="connsiteX13526" fmla="*/ 17459047 w 18288001"/>
              <a:gd name="connsiteY13526" fmla="*/ 6551140 h 9710532"/>
              <a:gd name="connsiteX13527" fmla="*/ 17459899 w 18288001"/>
              <a:gd name="connsiteY13527" fmla="*/ 6544150 h 9710532"/>
              <a:gd name="connsiteX13528" fmla="*/ 17480091 w 18288001"/>
              <a:gd name="connsiteY13528" fmla="*/ 6542610 h 9710532"/>
              <a:gd name="connsiteX13529" fmla="*/ 17491439 w 18288001"/>
              <a:gd name="connsiteY13529" fmla="*/ 6547994 h 9710532"/>
              <a:gd name="connsiteX13530" fmla="*/ 17486543 w 18288001"/>
              <a:gd name="connsiteY13530" fmla="*/ 6551825 h 9710532"/>
              <a:gd name="connsiteX13531" fmla="*/ 17555871 w 18288001"/>
              <a:gd name="connsiteY13531" fmla="*/ 6553554 h 9710532"/>
              <a:gd name="connsiteX13532" fmla="*/ 17560587 w 18288001"/>
              <a:gd name="connsiteY13532" fmla="*/ 6553734 h 9710532"/>
              <a:gd name="connsiteX13533" fmla="*/ 17547599 w 18288001"/>
              <a:gd name="connsiteY13533" fmla="*/ 6546832 h 9710532"/>
              <a:gd name="connsiteX13534" fmla="*/ 17563371 w 18288001"/>
              <a:gd name="connsiteY13534" fmla="*/ 6548754 h 9710532"/>
              <a:gd name="connsiteX13535" fmla="*/ 17575679 w 18288001"/>
              <a:gd name="connsiteY13535" fmla="*/ 6546253 h 9710532"/>
              <a:gd name="connsiteX13536" fmla="*/ 17587987 w 18288001"/>
              <a:gd name="connsiteY13536" fmla="*/ 6543750 h 9710532"/>
              <a:gd name="connsiteX13537" fmla="*/ 17628375 w 18288001"/>
              <a:gd name="connsiteY13537" fmla="*/ 6540668 h 9710532"/>
              <a:gd name="connsiteX13538" fmla="*/ 17619531 w 18288001"/>
              <a:gd name="connsiteY13538" fmla="*/ 6547592 h 9710532"/>
              <a:gd name="connsiteX13539" fmla="*/ 17603757 w 18288001"/>
              <a:gd name="connsiteY13539" fmla="*/ 6545672 h 9710532"/>
              <a:gd name="connsiteX13540" fmla="*/ 17583701 w 18288001"/>
              <a:gd name="connsiteY13540" fmla="*/ 6554609 h 9710532"/>
              <a:gd name="connsiteX13541" fmla="*/ 17693885 w 18288001"/>
              <a:gd name="connsiteY13541" fmla="*/ 6558784 h 9710532"/>
              <a:gd name="connsiteX13542" fmla="*/ 17763561 w 18288001"/>
              <a:gd name="connsiteY13542" fmla="*/ 6561196 h 9710532"/>
              <a:gd name="connsiteX13543" fmla="*/ 17784567 w 18288001"/>
              <a:gd name="connsiteY13543" fmla="*/ 6572450 h 9710532"/>
              <a:gd name="connsiteX13544" fmla="*/ 17813077 w 18288001"/>
              <a:gd name="connsiteY13544" fmla="*/ 6569702 h 9710532"/>
              <a:gd name="connsiteX13545" fmla="*/ 17917737 w 18288001"/>
              <a:gd name="connsiteY13545" fmla="*/ 6576210 h 9710532"/>
              <a:gd name="connsiteX13546" fmla="*/ 17920111 w 18288001"/>
              <a:gd name="connsiteY13546" fmla="*/ 6576441 h 9710532"/>
              <a:gd name="connsiteX13547" fmla="*/ 17920139 w 18288001"/>
              <a:gd name="connsiteY13547" fmla="*/ 6576213 h 9710532"/>
              <a:gd name="connsiteX13548" fmla="*/ 17921099 w 18288001"/>
              <a:gd name="connsiteY13548" fmla="*/ 6568326 h 9710532"/>
              <a:gd name="connsiteX13549" fmla="*/ 17928025 w 18288001"/>
              <a:gd name="connsiteY13549" fmla="*/ 6577174 h 9710532"/>
              <a:gd name="connsiteX13550" fmla="*/ 17927993 w 18288001"/>
              <a:gd name="connsiteY13550" fmla="*/ 6577210 h 9710532"/>
              <a:gd name="connsiteX13551" fmla="*/ 17945573 w 18288001"/>
              <a:gd name="connsiteY13551" fmla="*/ 6578922 h 9710532"/>
              <a:gd name="connsiteX13552" fmla="*/ 18016685 w 18288001"/>
              <a:gd name="connsiteY13552" fmla="*/ 6571969 h 9710532"/>
              <a:gd name="connsiteX13553" fmla="*/ 18071883 w 18288001"/>
              <a:gd name="connsiteY13553" fmla="*/ 6578694 h 9710532"/>
              <a:gd name="connsiteX13554" fmla="*/ 18067389 w 18288001"/>
              <a:gd name="connsiteY13554" fmla="*/ 6582214 h 9710532"/>
              <a:gd name="connsiteX13555" fmla="*/ 18087345 w 18288001"/>
              <a:gd name="connsiteY13555" fmla="*/ 6584623 h 9710532"/>
              <a:gd name="connsiteX13556" fmla="*/ 18071887 w 18288001"/>
              <a:gd name="connsiteY13556" fmla="*/ 6578694 h 9710532"/>
              <a:gd name="connsiteX13557" fmla="*/ 18087655 w 18288001"/>
              <a:gd name="connsiteY13557" fmla="*/ 6580615 h 9710532"/>
              <a:gd name="connsiteX13558" fmla="*/ 18103427 w 18288001"/>
              <a:gd name="connsiteY13558" fmla="*/ 6582537 h 9710532"/>
              <a:gd name="connsiteX13559" fmla="*/ 18112273 w 18288001"/>
              <a:gd name="connsiteY13559" fmla="*/ 6575613 h 9710532"/>
              <a:gd name="connsiteX13560" fmla="*/ 18140351 w 18288001"/>
              <a:gd name="connsiteY13560" fmla="*/ 6575032 h 9710532"/>
              <a:gd name="connsiteX13561" fmla="*/ 18168431 w 18288001"/>
              <a:gd name="connsiteY13561" fmla="*/ 6574452 h 9710532"/>
              <a:gd name="connsiteX13562" fmla="*/ 18212283 w 18288001"/>
              <a:gd name="connsiteY13562" fmla="*/ 6575792 h 9710532"/>
              <a:gd name="connsiteX13563" fmla="*/ 18221129 w 18288001"/>
              <a:gd name="connsiteY13563" fmla="*/ 6568869 h 9710532"/>
              <a:gd name="connsiteX13564" fmla="*/ 18222671 w 18288001"/>
              <a:gd name="connsiteY13564" fmla="*/ 6589061 h 9710532"/>
              <a:gd name="connsiteX13565" fmla="*/ 18182281 w 18288001"/>
              <a:gd name="connsiteY13565" fmla="*/ 6592144 h 9710532"/>
              <a:gd name="connsiteX13566" fmla="*/ 18150739 w 18288001"/>
              <a:gd name="connsiteY13566" fmla="*/ 6588301 h 9710532"/>
              <a:gd name="connsiteX13567" fmla="*/ 18144123 w 18288001"/>
              <a:gd name="connsiteY13567" fmla="*/ 6589903 h 9710532"/>
              <a:gd name="connsiteX13568" fmla="*/ 18244091 w 18288001"/>
              <a:gd name="connsiteY13568" fmla="*/ 6597865 h 9710532"/>
              <a:gd name="connsiteX13569" fmla="*/ 18288001 w 18288001"/>
              <a:gd name="connsiteY13569" fmla="*/ 6601268 h 9710532"/>
              <a:gd name="connsiteX13570" fmla="*/ 18288001 w 18288001"/>
              <a:gd name="connsiteY13570" fmla="*/ 6704848 h 9710532"/>
              <a:gd name="connsiteX13571" fmla="*/ 18276595 w 18288001"/>
              <a:gd name="connsiteY13571" fmla="*/ 6705401 h 9710532"/>
              <a:gd name="connsiteX13572" fmla="*/ 18258839 w 18288001"/>
              <a:gd name="connsiteY13572" fmla="*/ 6704901 h 9710532"/>
              <a:gd name="connsiteX13573" fmla="*/ 18248833 w 18288001"/>
              <a:gd name="connsiteY13573" fmla="*/ 6717041 h 9710532"/>
              <a:gd name="connsiteX13574" fmla="*/ 18263457 w 18288001"/>
              <a:gd name="connsiteY13574" fmla="*/ 6714068 h 9710532"/>
              <a:gd name="connsiteX13575" fmla="*/ 18266977 w 18288001"/>
              <a:gd name="connsiteY13575" fmla="*/ 6714177 h 9710532"/>
              <a:gd name="connsiteX13576" fmla="*/ 18288001 w 18288001"/>
              <a:gd name="connsiteY13576" fmla="*/ 6707822 h 9710532"/>
              <a:gd name="connsiteX13577" fmla="*/ 18288001 w 18288001"/>
              <a:gd name="connsiteY13577" fmla="*/ 6766504 h 9710532"/>
              <a:gd name="connsiteX13578" fmla="*/ 18283717 w 18288001"/>
              <a:gd name="connsiteY13578" fmla="*/ 6767799 h 9710532"/>
              <a:gd name="connsiteX13579" fmla="*/ 18288001 w 18288001"/>
              <a:gd name="connsiteY13579" fmla="*/ 6770093 h 9710532"/>
              <a:gd name="connsiteX13580" fmla="*/ 18288001 w 18288001"/>
              <a:gd name="connsiteY13580" fmla="*/ 6829707 h 9710532"/>
              <a:gd name="connsiteX13581" fmla="*/ 18278461 w 18288001"/>
              <a:gd name="connsiteY13581" fmla="*/ 6828068 h 9710532"/>
              <a:gd name="connsiteX13582" fmla="*/ 18253705 w 18288001"/>
              <a:gd name="connsiteY13582" fmla="*/ 6823816 h 9710532"/>
              <a:gd name="connsiteX13583" fmla="*/ 18275211 w 18288001"/>
              <a:gd name="connsiteY13583" fmla="*/ 6817315 h 9710532"/>
              <a:gd name="connsiteX13584" fmla="*/ 18250455 w 18288001"/>
              <a:gd name="connsiteY13584" fmla="*/ 6813060 h 9710532"/>
              <a:gd name="connsiteX13585" fmla="*/ 18253705 w 18288001"/>
              <a:gd name="connsiteY13585" fmla="*/ 6823816 h 9710532"/>
              <a:gd name="connsiteX13586" fmla="*/ 18244577 w 18288001"/>
              <a:gd name="connsiteY13586" fmla="*/ 6832441 h 9710532"/>
              <a:gd name="connsiteX13587" fmla="*/ 18232197 w 18288001"/>
              <a:gd name="connsiteY13587" fmla="*/ 6830316 h 9710532"/>
              <a:gd name="connsiteX13588" fmla="*/ 18218191 w 18288001"/>
              <a:gd name="connsiteY13588" fmla="*/ 6822811 h 9710532"/>
              <a:gd name="connsiteX13589" fmla="*/ 18193435 w 18288001"/>
              <a:gd name="connsiteY13589" fmla="*/ 6818559 h 9710532"/>
              <a:gd name="connsiteX13590" fmla="*/ 18154675 w 18288001"/>
              <a:gd name="connsiteY13590" fmla="*/ 6806802 h 9710532"/>
              <a:gd name="connsiteX13591" fmla="*/ 18124539 w 18288001"/>
              <a:gd name="connsiteY13591" fmla="*/ 6804175 h 9710532"/>
              <a:gd name="connsiteX13592" fmla="*/ 18069647 w 18288001"/>
              <a:gd name="connsiteY13592" fmla="*/ 6797293 h 9710532"/>
              <a:gd name="connsiteX13593" fmla="*/ 18039509 w 18288001"/>
              <a:gd name="connsiteY13593" fmla="*/ 6794665 h 9710532"/>
              <a:gd name="connsiteX13594" fmla="*/ 18036089 w 18288001"/>
              <a:gd name="connsiteY13594" fmla="*/ 6791044 h 9710532"/>
              <a:gd name="connsiteX13595" fmla="*/ 18013443 w 18288001"/>
              <a:gd name="connsiteY13595" fmla="*/ 6795646 h 9710532"/>
              <a:gd name="connsiteX13596" fmla="*/ 18028959 w 18288001"/>
              <a:gd name="connsiteY13596" fmla="*/ 6783501 h 9710532"/>
              <a:gd name="connsiteX13597" fmla="*/ 18022257 w 18288001"/>
              <a:gd name="connsiteY13597" fmla="*/ 6776409 h 9710532"/>
              <a:gd name="connsiteX13598" fmla="*/ 18016881 w 18288001"/>
              <a:gd name="connsiteY13598" fmla="*/ 6778035 h 9710532"/>
              <a:gd name="connsiteX13599" fmla="*/ 18020131 w 18288001"/>
              <a:gd name="connsiteY13599" fmla="*/ 6788788 h 9710532"/>
              <a:gd name="connsiteX13600" fmla="*/ 18009377 w 18288001"/>
              <a:gd name="connsiteY13600" fmla="*/ 6792038 h 9710532"/>
              <a:gd name="connsiteX13601" fmla="*/ 17973451 w 18288001"/>
              <a:gd name="connsiteY13601" fmla="*/ 6792585 h 9710532"/>
              <a:gd name="connsiteX13602" fmla="*/ 17969593 w 18288001"/>
              <a:gd name="connsiteY13602" fmla="*/ 6794305 h 9710532"/>
              <a:gd name="connsiteX13603" fmla="*/ 17962569 w 18288001"/>
              <a:gd name="connsiteY13603" fmla="*/ 6794449 h 9710532"/>
              <a:gd name="connsiteX13604" fmla="*/ 17920097 w 18288001"/>
              <a:gd name="connsiteY13604" fmla="*/ 6807288 h 9710532"/>
              <a:gd name="connsiteX13605" fmla="*/ 17907717 w 18288001"/>
              <a:gd name="connsiteY13605" fmla="*/ 6805161 h 9710532"/>
              <a:gd name="connsiteX13606" fmla="*/ 17891585 w 18288001"/>
              <a:gd name="connsiteY13606" fmla="*/ 6810035 h 9710532"/>
              <a:gd name="connsiteX13607" fmla="*/ 17875457 w 18288001"/>
              <a:gd name="connsiteY13607" fmla="*/ 6814911 h 9710532"/>
              <a:gd name="connsiteX13608" fmla="*/ 17857701 w 18288001"/>
              <a:gd name="connsiteY13608" fmla="*/ 6814410 h 9710532"/>
              <a:gd name="connsiteX13609" fmla="*/ 17832943 w 18288001"/>
              <a:gd name="connsiteY13609" fmla="*/ 6810157 h 9710532"/>
              <a:gd name="connsiteX13610" fmla="*/ 17799557 w 18288001"/>
              <a:gd name="connsiteY13610" fmla="*/ 6796775 h 9710532"/>
              <a:gd name="connsiteX13611" fmla="*/ 17794423 w 18288001"/>
              <a:gd name="connsiteY13611" fmla="*/ 6795892 h 9710532"/>
              <a:gd name="connsiteX13612" fmla="*/ 17788807 w 18288001"/>
              <a:gd name="connsiteY13612" fmla="*/ 6800289 h 9710532"/>
              <a:gd name="connsiteX13613" fmla="*/ 17783959 w 18288001"/>
              <a:gd name="connsiteY13613" fmla="*/ 6794095 h 9710532"/>
              <a:gd name="connsiteX13614" fmla="*/ 17774799 w 18288001"/>
              <a:gd name="connsiteY13614" fmla="*/ 6792520 h 9710532"/>
              <a:gd name="connsiteX13615" fmla="*/ 17748417 w 18288001"/>
              <a:gd name="connsiteY13615" fmla="*/ 6782893 h 9710532"/>
              <a:gd name="connsiteX13616" fmla="*/ 17735079 w 18288001"/>
              <a:gd name="connsiteY13616" fmla="*/ 6785740 h 9710532"/>
              <a:gd name="connsiteX13617" fmla="*/ 17750341 w 18288001"/>
              <a:gd name="connsiteY13617" fmla="*/ 6787600 h 9710532"/>
              <a:gd name="connsiteX13618" fmla="*/ 17741495 w 18288001"/>
              <a:gd name="connsiteY13618" fmla="*/ 6794524 h 9710532"/>
              <a:gd name="connsiteX13619" fmla="*/ 17716877 w 18288001"/>
              <a:gd name="connsiteY13619" fmla="*/ 6799528 h 9710532"/>
              <a:gd name="connsiteX13620" fmla="*/ 17704569 w 18288001"/>
              <a:gd name="connsiteY13620" fmla="*/ 6802031 h 9710532"/>
              <a:gd name="connsiteX13621" fmla="*/ 17695183 w 18288001"/>
              <a:gd name="connsiteY13621" fmla="*/ 6803938 h 9710532"/>
              <a:gd name="connsiteX13622" fmla="*/ 17696271 w 18288001"/>
              <a:gd name="connsiteY13622" fmla="*/ 6804522 h 9710532"/>
              <a:gd name="connsiteX13623" fmla="*/ 17685517 w 18288001"/>
              <a:gd name="connsiteY13623" fmla="*/ 6807771 h 9710532"/>
              <a:gd name="connsiteX13624" fmla="*/ 17661941 w 18288001"/>
              <a:gd name="connsiteY13624" fmla="*/ 6803721 h 9710532"/>
              <a:gd name="connsiteX13625" fmla="*/ 17656293 w 18288001"/>
              <a:gd name="connsiteY13625" fmla="*/ 6804152 h 9710532"/>
              <a:gd name="connsiteX13626" fmla="*/ 17648411 w 18288001"/>
              <a:gd name="connsiteY13626" fmla="*/ 6803192 h 9710532"/>
              <a:gd name="connsiteX13627" fmla="*/ 17646115 w 18288001"/>
              <a:gd name="connsiteY13627" fmla="*/ 6800262 h 9710532"/>
              <a:gd name="connsiteX13628" fmla="*/ 17628369 w 18288001"/>
              <a:gd name="connsiteY13628" fmla="*/ 6796313 h 9710532"/>
              <a:gd name="connsiteX13629" fmla="*/ 17621771 w 18288001"/>
              <a:gd name="connsiteY13629" fmla="*/ 6791943 h 9710532"/>
              <a:gd name="connsiteX13630" fmla="*/ 17616757 w 18288001"/>
              <a:gd name="connsiteY13630" fmla="*/ 6793730 h 9710532"/>
              <a:gd name="connsiteX13631" fmla="*/ 17610433 w 18288001"/>
              <a:gd name="connsiteY13631" fmla="*/ 6792323 h 9710532"/>
              <a:gd name="connsiteX13632" fmla="*/ 17564981 w 18288001"/>
              <a:gd name="connsiteY13632" fmla="*/ 6797259 h 9710532"/>
              <a:gd name="connsiteX13633" fmla="*/ 17541847 w 18288001"/>
              <a:gd name="connsiteY13633" fmla="*/ 6798385 h 9710532"/>
              <a:gd name="connsiteX13634" fmla="*/ 17524091 w 18288001"/>
              <a:gd name="connsiteY13634" fmla="*/ 6797883 h 9710532"/>
              <a:gd name="connsiteX13635" fmla="*/ 17515665 w 18288001"/>
              <a:gd name="connsiteY13635" fmla="*/ 6797645 h 9710532"/>
              <a:gd name="connsiteX13636" fmla="*/ 17516859 w 18288001"/>
              <a:gd name="connsiteY13636" fmla="*/ 6799169 h 9710532"/>
              <a:gd name="connsiteX13637" fmla="*/ 17528205 w 18288001"/>
              <a:gd name="connsiteY13637" fmla="*/ 6804552 h 9710532"/>
              <a:gd name="connsiteX13638" fmla="*/ 17548399 w 18288001"/>
              <a:gd name="connsiteY13638" fmla="*/ 6803011 h 9710532"/>
              <a:gd name="connsiteX13639" fmla="*/ 17560707 w 18288001"/>
              <a:gd name="connsiteY13639" fmla="*/ 6800508 h 9710532"/>
              <a:gd name="connsiteX13640" fmla="*/ 17573017 w 18288001"/>
              <a:gd name="connsiteY13640" fmla="*/ 6798006 h 9710532"/>
              <a:gd name="connsiteX13641" fmla="*/ 17555325 w 18288001"/>
              <a:gd name="connsiteY13641" fmla="*/ 6811857 h 9710532"/>
              <a:gd name="connsiteX13642" fmla="*/ 17507051 w 18288001"/>
              <a:gd name="connsiteY13642" fmla="*/ 6813979 h 9710532"/>
              <a:gd name="connsiteX13643" fmla="*/ 17474549 w 18288001"/>
              <a:gd name="connsiteY13643" fmla="*/ 6818022 h 9710532"/>
              <a:gd name="connsiteX13644" fmla="*/ 17413967 w 18288001"/>
              <a:gd name="connsiteY13644" fmla="*/ 6822644 h 9710532"/>
              <a:gd name="connsiteX13645" fmla="*/ 17355305 w 18288001"/>
              <a:gd name="connsiteY13645" fmla="*/ 6811498 h 9710532"/>
              <a:gd name="connsiteX13646" fmla="*/ 17347419 w 18288001"/>
              <a:gd name="connsiteY13646" fmla="*/ 6810537 h 9710532"/>
              <a:gd name="connsiteX13647" fmla="*/ 17339533 w 18288001"/>
              <a:gd name="connsiteY13647" fmla="*/ 6809575 h 9710532"/>
              <a:gd name="connsiteX13648" fmla="*/ 17314919 w 18288001"/>
              <a:gd name="connsiteY13648" fmla="*/ 6814579 h 9710532"/>
              <a:gd name="connsiteX13649" fmla="*/ 17299147 w 18288001"/>
              <a:gd name="connsiteY13649" fmla="*/ 6812657 h 9710532"/>
              <a:gd name="connsiteX13650" fmla="*/ 17283377 w 18288001"/>
              <a:gd name="connsiteY13650" fmla="*/ 6810736 h 9710532"/>
              <a:gd name="connsiteX13651" fmla="*/ 17249911 w 18288001"/>
              <a:gd name="connsiteY13651" fmla="*/ 6822664 h 9710532"/>
              <a:gd name="connsiteX13652" fmla="*/ 17225297 w 18288001"/>
              <a:gd name="connsiteY13652" fmla="*/ 6827668 h 9710532"/>
              <a:gd name="connsiteX13653" fmla="*/ 17189329 w 18288001"/>
              <a:gd name="connsiteY13653" fmla="*/ 6827287 h 9710532"/>
              <a:gd name="connsiteX13654" fmla="*/ 17139143 w 18288001"/>
              <a:gd name="connsiteY13654" fmla="*/ 6825055 h 9710532"/>
              <a:gd name="connsiteX13655" fmla="*/ 17141089 w 18288001"/>
              <a:gd name="connsiteY13655" fmla="*/ 6831493 h 9710532"/>
              <a:gd name="connsiteX13656" fmla="*/ 17127649 w 18288001"/>
              <a:gd name="connsiteY13656" fmla="*/ 6835556 h 9710532"/>
              <a:gd name="connsiteX13657" fmla="*/ 17108959 w 18288001"/>
              <a:gd name="connsiteY13657" fmla="*/ 6823879 h 9710532"/>
              <a:gd name="connsiteX13658" fmla="*/ 17097205 w 18288001"/>
              <a:gd name="connsiteY13658" fmla="*/ 6828069 h 9710532"/>
              <a:gd name="connsiteX13659" fmla="*/ 17077971 w 18288001"/>
              <a:gd name="connsiteY13659" fmla="*/ 6821724 h 9710532"/>
              <a:gd name="connsiteX13660" fmla="*/ 17049891 w 18288001"/>
              <a:gd name="connsiteY13660" fmla="*/ 6822305 h 9710532"/>
              <a:gd name="connsiteX13661" fmla="*/ 16989727 w 18288001"/>
              <a:gd name="connsiteY13661" fmla="*/ 6822492 h 9710532"/>
              <a:gd name="connsiteX13662" fmla="*/ 16999043 w 18288001"/>
              <a:gd name="connsiteY13662" fmla="*/ 6827482 h 9710532"/>
              <a:gd name="connsiteX13663" fmla="*/ 17016799 w 18288001"/>
              <a:gd name="connsiteY13663" fmla="*/ 6827983 h 9710532"/>
              <a:gd name="connsiteX13664" fmla="*/ 17037803 w 18288001"/>
              <a:gd name="connsiteY13664" fmla="*/ 6839238 h 9710532"/>
              <a:gd name="connsiteX13665" fmla="*/ 17027051 w 18288001"/>
              <a:gd name="connsiteY13665" fmla="*/ 6842488 h 9710532"/>
              <a:gd name="connsiteX13666" fmla="*/ 17016621 w 18288001"/>
              <a:gd name="connsiteY13666" fmla="*/ 6845640 h 9710532"/>
              <a:gd name="connsiteX13667" fmla="*/ 17027137 w 18288001"/>
              <a:gd name="connsiteY13667" fmla="*/ 6846272 h 9710532"/>
              <a:gd name="connsiteX13668" fmla="*/ 17031219 w 18288001"/>
              <a:gd name="connsiteY13668" fmla="*/ 6846517 h 9710532"/>
              <a:gd name="connsiteX13669" fmla="*/ 17035183 w 18288001"/>
              <a:gd name="connsiteY13669" fmla="*/ 6844519 h 9710532"/>
              <a:gd name="connsiteX13670" fmla="*/ 17041355 w 18288001"/>
              <a:gd name="connsiteY13670" fmla="*/ 6847125 h 9710532"/>
              <a:gd name="connsiteX13671" fmla="*/ 17044869 w 18288001"/>
              <a:gd name="connsiteY13671" fmla="*/ 6847336 h 9710532"/>
              <a:gd name="connsiteX13672" fmla="*/ 17085563 w 18288001"/>
              <a:gd name="connsiteY13672" fmla="*/ 6853199 h 9710532"/>
              <a:gd name="connsiteX13673" fmla="*/ 17073317 w 18288001"/>
              <a:gd name="connsiteY13673" fmla="*/ 6840241 h 9710532"/>
              <a:gd name="connsiteX13674" fmla="*/ 17070065 w 18288001"/>
              <a:gd name="connsiteY13674" fmla="*/ 6829487 h 9710532"/>
              <a:gd name="connsiteX13675" fmla="*/ 17084069 w 18288001"/>
              <a:gd name="connsiteY13675" fmla="*/ 6836991 h 9710532"/>
              <a:gd name="connsiteX13676" fmla="*/ 17108829 w 18288001"/>
              <a:gd name="connsiteY13676" fmla="*/ 6841243 h 9710532"/>
              <a:gd name="connsiteX13677" fmla="*/ 17133585 w 18288001"/>
              <a:gd name="connsiteY13677" fmla="*/ 6845498 h 9710532"/>
              <a:gd name="connsiteX13678" fmla="*/ 17144341 w 18288001"/>
              <a:gd name="connsiteY13678" fmla="*/ 6842246 h 9710532"/>
              <a:gd name="connsiteX13679" fmla="*/ 17158343 w 18288001"/>
              <a:gd name="connsiteY13679" fmla="*/ 6849750 h 9710532"/>
              <a:gd name="connsiteX13680" fmla="*/ 17151625 w 18288001"/>
              <a:gd name="connsiteY13680" fmla="*/ 6854499 h 9710532"/>
              <a:gd name="connsiteX13681" fmla="*/ 17171615 w 18288001"/>
              <a:gd name="connsiteY13681" fmla="*/ 6854830 h 9710532"/>
              <a:gd name="connsiteX13682" fmla="*/ 17169097 w 18288001"/>
              <a:gd name="connsiteY13682" fmla="*/ 6846499 h 9710532"/>
              <a:gd name="connsiteX13683" fmla="*/ 17212111 w 18288001"/>
              <a:gd name="connsiteY13683" fmla="*/ 6833498 h 9710532"/>
              <a:gd name="connsiteX13684" fmla="*/ 17260001 w 18288001"/>
              <a:gd name="connsiteY13684" fmla="*/ 6836627 h 9710532"/>
              <a:gd name="connsiteX13685" fmla="*/ 17286387 w 18288001"/>
              <a:gd name="connsiteY13685" fmla="*/ 6846257 h 9710532"/>
              <a:gd name="connsiteX13686" fmla="*/ 17275633 w 18288001"/>
              <a:gd name="connsiteY13686" fmla="*/ 6849507 h 9710532"/>
              <a:gd name="connsiteX13687" fmla="*/ 17271895 w 18288001"/>
              <a:gd name="connsiteY13687" fmla="*/ 6856484 h 9710532"/>
              <a:gd name="connsiteX13688" fmla="*/ 17311445 w 18288001"/>
              <a:gd name="connsiteY13688" fmla="*/ 6857137 h 9710532"/>
              <a:gd name="connsiteX13689" fmla="*/ 17321897 w 18288001"/>
              <a:gd name="connsiteY13689" fmla="*/ 6847260 h 9710532"/>
              <a:gd name="connsiteX13690" fmla="*/ 17335901 w 18288001"/>
              <a:gd name="connsiteY13690" fmla="*/ 6854763 h 9710532"/>
              <a:gd name="connsiteX13691" fmla="*/ 17382167 w 18288001"/>
              <a:gd name="connsiteY13691" fmla="*/ 6852515 h 9710532"/>
              <a:gd name="connsiteX13692" fmla="*/ 17393313 w 18288001"/>
              <a:gd name="connsiteY13692" fmla="*/ 6858488 h 9710532"/>
              <a:gd name="connsiteX13693" fmla="*/ 17400825 w 18288001"/>
              <a:gd name="connsiteY13693" fmla="*/ 6858612 h 9710532"/>
              <a:gd name="connsiteX13694" fmla="*/ 17417681 w 18288001"/>
              <a:gd name="connsiteY13694" fmla="*/ 6853519 h 9710532"/>
              <a:gd name="connsiteX13695" fmla="*/ 17419311 w 18288001"/>
              <a:gd name="connsiteY13695" fmla="*/ 6858916 h 9710532"/>
              <a:gd name="connsiteX13696" fmla="*/ 17437647 w 18288001"/>
              <a:gd name="connsiteY13696" fmla="*/ 6859218 h 9710532"/>
              <a:gd name="connsiteX13697" fmla="*/ 17453189 w 18288001"/>
              <a:gd name="connsiteY13697" fmla="*/ 6854522 h 9710532"/>
              <a:gd name="connsiteX13698" fmla="*/ 17449939 w 18288001"/>
              <a:gd name="connsiteY13698" fmla="*/ 6843767 h 9710532"/>
              <a:gd name="connsiteX13699" fmla="*/ 17463945 w 18288001"/>
              <a:gd name="connsiteY13699" fmla="*/ 6851270 h 9710532"/>
              <a:gd name="connsiteX13700" fmla="*/ 17455225 w 18288001"/>
              <a:gd name="connsiteY13700" fmla="*/ 6859510 h 9710532"/>
              <a:gd name="connsiteX13701" fmla="*/ 17474465 w 18288001"/>
              <a:gd name="connsiteY13701" fmla="*/ 6859827 h 9710532"/>
              <a:gd name="connsiteX13702" fmla="*/ 17488701 w 18288001"/>
              <a:gd name="connsiteY13702" fmla="*/ 6855525 h 9710532"/>
              <a:gd name="connsiteX13703" fmla="*/ 17520965 w 18288001"/>
              <a:gd name="connsiteY13703" fmla="*/ 6845773 h 9710532"/>
              <a:gd name="connsiteX13704" fmla="*/ 17545721 w 18288001"/>
              <a:gd name="connsiteY13704" fmla="*/ 6850026 h 9710532"/>
              <a:gd name="connsiteX13705" fmla="*/ 17567227 w 18288001"/>
              <a:gd name="connsiteY13705" fmla="*/ 6843525 h 9710532"/>
              <a:gd name="connsiteX13706" fmla="*/ 17550569 w 18288001"/>
              <a:gd name="connsiteY13706" fmla="*/ 6859267 h 9710532"/>
              <a:gd name="connsiteX13707" fmla="*/ 17588711 w 18288001"/>
              <a:gd name="connsiteY13707" fmla="*/ 6858626 h 9710532"/>
              <a:gd name="connsiteX13708" fmla="*/ 17659825 w 18288001"/>
              <a:gd name="connsiteY13708" fmla="*/ 6860735 h 9710532"/>
              <a:gd name="connsiteX13709" fmla="*/ 17684519 w 18288001"/>
              <a:gd name="connsiteY13709" fmla="*/ 6843281 h 9710532"/>
              <a:gd name="connsiteX13710" fmla="*/ 17708867 w 18288001"/>
              <a:gd name="connsiteY13710" fmla="*/ 6843970 h 9710532"/>
              <a:gd name="connsiteX13711" fmla="*/ 17704189 w 18288001"/>
              <a:gd name="connsiteY13711" fmla="*/ 6837995 h 9710532"/>
              <a:gd name="connsiteX13712" fmla="*/ 17713033 w 18288001"/>
              <a:gd name="connsiteY13712" fmla="*/ 6831070 h 9710532"/>
              <a:gd name="connsiteX13713" fmla="*/ 17719959 w 18288001"/>
              <a:gd name="connsiteY13713" fmla="*/ 6839918 h 9710532"/>
              <a:gd name="connsiteX13714" fmla="*/ 17714575 w 18288001"/>
              <a:gd name="connsiteY13714" fmla="*/ 6844131 h 9710532"/>
              <a:gd name="connsiteX13715" fmla="*/ 17720029 w 18288001"/>
              <a:gd name="connsiteY13715" fmla="*/ 6844286 h 9710532"/>
              <a:gd name="connsiteX13716" fmla="*/ 17751785 w 18288001"/>
              <a:gd name="connsiteY13716" fmla="*/ 6852292 h 9710532"/>
              <a:gd name="connsiteX13717" fmla="*/ 17780299 w 18288001"/>
              <a:gd name="connsiteY13717" fmla="*/ 6849542 h 9710532"/>
              <a:gd name="connsiteX13718" fmla="*/ 17886833 w 18288001"/>
              <a:gd name="connsiteY13718" fmla="*/ 6852550 h 9710532"/>
              <a:gd name="connsiteX13719" fmla="*/ 17890083 w 18288001"/>
              <a:gd name="connsiteY13719" fmla="*/ 6863303 h 9710532"/>
              <a:gd name="connsiteX13720" fmla="*/ 17914841 w 18288001"/>
              <a:gd name="connsiteY13720" fmla="*/ 6867557 h 9710532"/>
              <a:gd name="connsiteX13721" fmla="*/ 17961107 w 18288001"/>
              <a:gd name="connsiteY13721" fmla="*/ 6865308 h 9710532"/>
              <a:gd name="connsiteX13722" fmla="*/ 17971861 w 18288001"/>
              <a:gd name="connsiteY13722" fmla="*/ 6862057 h 9710532"/>
              <a:gd name="connsiteX13723" fmla="*/ 17966985 w 18288001"/>
              <a:gd name="connsiteY13723" fmla="*/ 6845928 h 9710532"/>
              <a:gd name="connsiteX13724" fmla="*/ 17951355 w 18288001"/>
              <a:gd name="connsiteY13724" fmla="*/ 6833048 h 9710532"/>
              <a:gd name="connsiteX13725" fmla="*/ 17914217 w 18288001"/>
              <a:gd name="connsiteY13725" fmla="*/ 6826668 h 9710532"/>
              <a:gd name="connsiteX13726" fmla="*/ 17900215 w 18288001"/>
              <a:gd name="connsiteY13726" fmla="*/ 6819163 h 9710532"/>
              <a:gd name="connsiteX13727" fmla="*/ 17905591 w 18288001"/>
              <a:gd name="connsiteY13727" fmla="*/ 6817538 h 9710532"/>
              <a:gd name="connsiteX13728" fmla="*/ 17948103 w 18288001"/>
              <a:gd name="connsiteY13728" fmla="*/ 6822292 h 9710532"/>
              <a:gd name="connsiteX13729" fmla="*/ 17986865 w 18288001"/>
              <a:gd name="connsiteY13729" fmla="*/ 6834051 h 9710532"/>
              <a:gd name="connsiteX13730" fmla="*/ 17982613 w 18288001"/>
              <a:gd name="connsiteY13730" fmla="*/ 6858808 h 9710532"/>
              <a:gd name="connsiteX13731" fmla="*/ 17996617 w 18288001"/>
              <a:gd name="connsiteY13731" fmla="*/ 6866310 h 9710532"/>
              <a:gd name="connsiteX13732" fmla="*/ 17997459 w 18288001"/>
              <a:gd name="connsiteY13732" fmla="*/ 6869096 h 9710532"/>
              <a:gd name="connsiteX13733" fmla="*/ 18009895 w 18288001"/>
              <a:gd name="connsiteY13733" fmla="*/ 6867889 h 9710532"/>
              <a:gd name="connsiteX13734" fmla="*/ 18019187 w 18288001"/>
              <a:gd name="connsiteY13734" fmla="*/ 6868043 h 9710532"/>
              <a:gd name="connsiteX13735" fmla="*/ 18018123 w 18288001"/>
              <a:gd name="connsiteY13735" fmla="*/ 6859809 h 9710532"/>
              <a:gd name="connsiteX13736" fmla="*/ 18053635 w 18288001"/>
              <a:gd name="connsiteY13736" fmla="*/ 6860814 h 9710532"/>
              <a:gd name="connsiteX13737" fmla="*/ 18085899 w 18288001"/>
              <a:gd name="connsiteY13737" fmla="*/ 6851062 h 9710532"/>
              <a:gd name="connsiteX13738" fmla="*/ 18057891 w 18288001"/>
              <a:gd name="connsiteY13738" fmla="*/ 6836055 h 9710532"/>
              <a:gd name="connsiteX13739" fmla="*/ 18047133 w 18288001"/>
              <a:gd name="connsiteY13739" fmla="*/ 6839306 h 9710532"/>
              <a:gd name="connsiteX13740" fmla="*/ 18036383 w 18288001"/>
              <a:gd name="connsiteY13740" fmla="*/ 6842556 h 9710532"/>
              <a:gd name="connsiteX13741" fmla="*/ 18029379 w 18288001"/>
              <a:gd name="connsiteY13741" fmla="*/ 6838804 h 9710532"/>
              <a:gd name="connsiteX13742" fmla="*/ 18019127 w 18288001"/>
              <a:gd name="connsiteY13742" fmla="*/ 6824298 h 9710532"/>
              <a:gd name="connsiteX13743" fmla="*/ 18029883 w 18288001"/>
              <a:gd name="connsiteY13743" fmla="*/ 6821047 h 9710532"/>
              <a:gd name="connsiteX13744" fmla="*/ 18054639 w 18288001"/>
              <a:gd name="connsiteY13744" fmla="*/ 6825303 h 9710532"/>
              <a:gd name="connsiteX13745" fmla="*/ 18122411 w 18288001"/>
              <a:gd name="connsiteY13745" fmla="*/ 6816554 h 9710532"/>
              <a:gd name="connsiteX13746" fmla="*/ 18152547 w 18288001"/>
              <a:gd name="connsiteY13746" fmla="*/ 6819181 h 9710532"/>
              <a:gd name="connsiteX13747" fmla="*/ 18171929 w 18288001"/>
              <a:gd name="connsiteY13747" fmla="*/ 6825060 h 9710532"/>
              <a:gd name="connsiteX13748" fmla="*/ 18161175 w 18288001"/>
              <a:gd name="connsiteY13748" fmla="*/ 6828309 h 9710532"/>
              <a:gd name="connsiteX13749" fmla="*/ 18175177 w 18288001"/>
              <a:gd name="connsiteY13749" fmla="*/ 6835812 h 9710532"/>
              <a:gd name="connsiteX13750" fmla="*/ 18187557 w 18288001"/>
              <a:gd name="connsiteY13750" fmla="*/ 6837939 h 9710532"/>
              <a:gd name="connsiteX13751" fmla="*/ 18203185 w 18288001"/>
              <a:gd name="connsiteY13751" fmla="*/ 6850820 h 9710532"/>
              <a:gd name="connsiteX13752" fmla="*/ 18238697 w 18288001"/>
              <a:gd name="connsiteY13752" fmla="*/ 6851822 h 9710532"/>
              <a:gd name="connsiteX13753" fmla="*/ 18260205 w 18288001"/>
              <a:gd name="connsiteY13753" fmla="*/ 6845322 h 9710532"/>
              <a:gd name="connsiteX13754" fmla="*/ 18274207 w 18288001"/>
              <a:gd name="connsiteY13754" fmla="*/ 6852825 h 9710532"/>
              <a:gd name="connsiteX13755" fmla="*/ 18288001 w 18288001"/>
              <a:gd name="connsiteY13755" fmla="*/ 6848656 h 9710532"/>
              <a:gd name="connsiteX13756" fmla="*/ 18288001 w 18288001"/>
              <a:gd name="connsiteY13756" fmla="*/ 6860393 h 9710532"/>
              <a:gd name="connsiteX13757" fmla="*/ 18277461 w 18288001"/>
              <a:gd name="connsiteY13757" fmla="*/ 6863579 h 9710532"/>
              <a:gd name="connsiteX13758" fmla="*/ 18247799 w 18288001"/>
              <a:gd name="connsiteY13758" fmla="*/ 6868112 h 9710532"/>
              <a:gd name="connsiteX13759" fmla="*/ 18242913 w 18288001"/>
              <a:gd name="connsiteY13759" fmla="*/ 6869421 h 9710532"/>
              <a:gd name="connsiteX13760" fmla="*/ 18232065 w 18288001"/>
              <a:gd name="connsiteY13760" fmla="*/ 6872327 h 9710532"/>
              <a:gd name="connsiteX13761" fmla="*/ 18233211 w 18288001"/>
              <a:gd name="connsiteY13761" fmla="*/ 6870341 h 9710532"/>
              <a:gd name="connsiteX13762" fmla="*/ 18198935 w 18288001"/>
              <a:gd name="connsiteY13762" fmla="*/ 6875578 h 9710532"/>
              <a:gd name="connsiteX13763" fmla="*/ 18216187 w 18288001"/>
              <a:gd name="connsiteY13763" fmla="*/ 6893835 h 9710532"/>
              <a:gd name="connsiteX13764" fmla="*/ 18273207 w 18288001"/>
              <a:gd name="connsiteY13764" fmla="*/ 6888336 h 9710532"/>
              <a:gd name="connsiteX13765" fmla="*/ 18288001 w 18288001"/>
              <a:gd name="connsiteY13765" fmla="*/ 6886909 h 9710532"/>
              <a:gd name="connsiteX13766" fmla="*/ 18288001 w 18288001"/>
              <a:gd name="connsiteY13766" fmla="*/ 6954280 h 9710532"/>
              <a:gd name="connsiteX13767" fmla="*/ 18271201 w 18288001"/>
              <a:gd name="connsiteY13767" fmla="*/ 6959359 h 9710532"/>
              <a:gd name="connsiteX13768" fmla="*/ 18246443 w 18288001"/>
              <a:gd name="connsiteY13768" fmla="*/ 6955107 h 9710532"/>
              <a:gd name="connsiteX13769" fmla="*/ 18241069 w 18288001"/>
              <a:gd name="connsiteY13769" fmla="*/ 6956733 h 9710532"/>
              <a:gd name="connsiteX13770" fmla="*/ 18224935 w 18288001"/>
              <a:gd name="connsiteY13770" fmla="*/ 6961607 h 9710532"/>
              <a:gd name="connsiteX13771" fmla="*/ 18221687 w 18288001"/>
              <a:gd name="connsiteY13771" fmla="*/ 6950854 h 9710532"/>
              <a:gd name="connsiteX13772" fmla="*/ 18229189 w 18288001"/>
              <a:gd name="connsiteY13772" fmla="*/ 6936850 h 9710532"/>
              <a:gd name="connsiteX13773" fmla="*/ 18193677 w 18288001"/>
              <a:gd name="connsiteY13773" fmla="*/ 6935847 h 9710532"/>
              <a:gd name="connsiteX13774" fmla="*/ 18175921 w 18288001"/>
              <a:gd name="connsiteY13774" fmla="*/ 6935346 h 9710532"/>
              <a:gd name="connsiteX13775" fmla="*/ 18168919 w 18288001"/>
              <a:gd name="connsiteY13775" fmla="*/ 6931593 h 9710532"/>
              <a:gd name="connsiteX13776" fmla="*/ 18158167 w 18288001"/>
              <a:gd name="connsiteY13776" fmla="*/ 6934844 h 9710532"/>
              <a:gd name="connsiteX13777" fmla="*/ 18161417 w 18288001"/>
              <a:gd name="connsiteY13777" fmla="*/ 6945599 h 9710532"/>
              <a:gd name="connsiteX13778" fmla="*/ 18175419 w 18288001"/>
              <a:gd name="connsiteY13778" fmla="*/ 6953101 h 9710532"/>
              <a:gd name="connsiteX13779" fmla="*/ 18115149 w 18288001"/>
              <a:gd name="connsiteY13779" fmla="*/ 6947846 h 9710532"/>
              <a:gd name="connsiteX13780" fmla="*/ 18111901 w 18288001"/>
              <a:gd name="connsiteY13780" fmla="*/ 6937092 h 9710532"/>
              <a:gd name="connsiteX13781" fmla="*/ 18101145 w 18288001"/>
              <a:gd name="connsiteY13781" fmla="*/ 6940342 h 9710532"/>
              <a:gd name="connsiteX13782" fmla="*/ 18081263 w 18288001"/>
              <a:gd name="connsiteY13782" fmla="*/ 6952221 h 9710532"/>
              <a:gd name="connsiteX13783" fmla="*/ 18047377 w 18288001"/>
              <a:gd name="connsiteY13783" fmla="*/ 6956595 h 9710532"/>
              <a:gd name="connsiteX13784" fmla="*/ 18044127 w 18288001"/>
              <a:gd name="connsiteY13784" fmla="*/ 6945841 h 9710532"/>
              <a:gd name="connsiteX13785" fmla="*/ 18033375 w 18288001"/>
              <a:gd name="connsiteY13785" fmla="*/ 6949090 h 9710532"/>
              <a:gd name="connsiteX13786" fmla="*/ 17998677 w 18288001"/>
              <a:gd name="connsiteY13786" fmla="*/ 6948111 h 9710532"/>
              <a:gd name="connsiteX13787" fmla="*/ 17990909 w 18288001"/>
              <a:gd name="connsiteY13787" fmla="*/ 6954390 h 9710532"/>
              <a:gd name="connsiteX13788" fmla="*/ 17985387 w 18288001"/>
              <a:gd name="connsiteY13788" fmla="*/ 6950056 h 9710532"/>
              <a:gd name="connsiteX13789" fmla="*/ 17985027 w 18288001"/>
              <a:gd name="connsiteY13789" fmla="*/ 6948711 h 9710532"/>
              <a:gd name="connsiteX13790" fmla="*/ 17953903 w 18288001"/>
              <a:gd name="connsiteY13790" fmla="*/ 6950225 h 9710532"/>
              <a:gd name="connsiteX13791" fmla="*/ 17977445 w 18288001"/>
              <a:gd name="connsiteY13791" fmla="*/ 6963815 h 9710532"/>
              <a:gd name="connsiteX13792" fmla="*/ 17991205 w 18288001"/>
              <a:gd name="connsiteY13792" fmla="*/ 6971757 h 9710532"/>
              <a:gd name="connsiteX13793" fmla="*/ 18002053 w 18288001"/>
              <a:gd name="connsiteY13793" fmla="*/ 6968850 h 9710532"/>
              <a:gd name="connsiteX13794" fmla="*/ 18012905 w 18288001"/>
              <a:gd name="connsiteY13794" fmla="*/ 6965942 h 9710532"/>
              <a:gd name="connsiteX13795" fmla="*/ 18034609 w 18288001"/>
              <a:gd name="connsiteY13795" fmla="*/ 6960127 h 9710532"/>
              <a:gd name="connsiteX13796" fmla="*/ 18048367 w 18288001"/>
              <a:gd name="connsiteY13796" fmla="*/ 6968072 h 9710532"/>
              <a:gd name="connsiteX13797" fmla="*/ 18054183 w 18288001"/>
              <a:gd name="connsiteY13797" fmla="*/ 6989775 h 9710532"/>
              <a:gd name="connsiteX13798" fmla="*/ 18056725 w 18288001"/>
              <a:gd name="connsiteY13798" fmla="*/ 6990294 h 9710532"/>
              <a:gd name="connsiteX13799" fmla="*/ 18081887 w 18288001"/>
              <a:gd name="connsiteY13799" fmla="*/ 6993109 h 9710532"/>
              <a:gd name="connsiteX13800" fmla="*/ 18072669 w 18288001"/>
              <a:gd name="connsiteY13800" fmla="*/ 6993557 h 9710532"/>
              <a:gd name="connsiteX13801" fmla="*/ 18078793 w 18288001"/>
              <a:gd name="connsiteY13801" fmla="*/ 6994811 h 9710532"/>
              <a:gd name="connsiteX13802" fmla="*/ 18051463 w 18288001"/>
              <a:gd name="connsiteY13802" fmla="*/ 7012855 h 9710532"/>
              <a:gd name="connsiteX13803" fmla="*/ 18052875 w 18288001"/>
              <a:gd name="connsiteY13803" fmla="*/ 7013614 h 9710532"/>
              <a:gd name="connsiteX13804" fmla="*/ 18063627 w 18288001"/>
              <a:gd name="connsiteY13804" fmla="*/ 7010363 h 9710532"/>
              <a:gd name="connsiteX13805" fmla="*/ 18076009 w 18288001"/>
              <a:gd name="connsiteY13805" fmla="*/ 7012490 h 9710532"/>
              <a:gd name="connsiteX13806" fmla="*/ 18088387 w 18288001"/>
              <a:gd name="connsiteY13806" fmla="*/ 7014615 h 9710532"/>
              <a:gd name="connsiteX13807" fmla="*/ 18134653 w 18288001"/>
              <a:gd name="connsiteY13807" fmla="*/ 7012367 h 9710532"/>
              <a:gd name="connsiteX13808" fmla="*/ 18159409 w 18288001"/>
              <a:gd name="connsiteY13808" fmla="*/ 7016620 h 9710532"/>
              <a:gd name="connsiteX13809" fmla="*/ 18142155 w 18288001"/>
              <a:gd name="connsiteY13809" fmla="*/ 6998364 h 9710532"/>
              <a:gd name="connsiteX13810" fmla="*/ 18103393 w 18288001"/>
              <a:gd name="connsiteY13810" fmla="*/ 6986609 h 9710532"/>
              <a:gd name="connsiteX13811" fmla="*/ 18114149 w 18288001"/>
              <a:gd name="connsiteY13811" fmla="*/ 6983358 h 9710532"/>
              <a:gd name="connsiteX13812" fmla="*/ 18135655 w 18288001"/>
              <a:gd name="connsiteY13812" fmla="*/ 6976856 h 9710532"/>
              <a:gd name="connsiteX13813" fmla="*/ 18155037 w 18288001"/>
              <a:gd name="connsiteY13813" fmla="*/ 6982735 h 9710532"/>
              <a:gd name="connsiteX13814" fmla="*/ 18179795 w 18288001"/>
              <a:gd name="connsiteY13814" fmla="*/ 6986987 h 9710532"/>
              <a:gd name="connsiteX13815" fmla="*/ 18188421 w 18288001"/>
              <a:gd name="connsiteY13815" fmla="*/ 6996116 h 9710532"/>
              <a:gd name="connsiteX13816" fmla="*/ 18216429 w 18288001"/>
              <a:gd name="connsiteY13816" fmla="*/ 7011124 h 9710532"/>
              <a:gd name="connsiteX13817" fmla="*/ 18223935 w 18288001"/>
              <a:gd name="connsiteY13817" fmla="*/ 6997118 h 9710532"/>
              <a:gd name="connsiteX13818" fmla="*/ 18231437 w 18288001"/>
              <a:gd name="connsiteY13818" fmla="*/ 6983115 h 9710532"/>
              <a:gd name="connsiteX13819" fmla="*/ 18275575 w 18288001"/>
              <a:gd name="connsiteY13819" fmla="*/ 6993248 h 9710532"/>
              <a:gd name="connsiteX13820" fmla="*/ 18288001 w 18288001"/>
              <a:gd name="connsiteY13820" fmla="*/ 6993058 h 9710532"/>
              <a:gd name="connsiteX13821" fmla="*/ 18288001 w 18288001"/>
              <a:gd name="connsiteY13821" fmla="*/ 7013266 h 9710532"/>
              <a:gd name="connsiteX13822" fmla="*/ 18287453 w 18288001"/>
              <a:gd name="connsiteY13822" fmla="*/ 7013128 h 9710532"/>
              <a:gd name="connsiteX13823" fmla="*/ 18285325 w 18288001"/>
              <a:gd name="connsiteY13823" fmla="*/ 7025508 h 9710532"/>
              <a:gd name="connsiteX13824" fmla="*/ 18288001 w 18288001"/>
              <a:gd name="connsiteY13824" fmla="*/ 7027713 h 9710532"/>
              <a:gd name="connsiteX13825" fmla="*/ 18288001 w 18288001"/>
              <a:gd name="connsiteY13825" fmla="*/ 9086229 h 9710532"/>
              <a:gd name="connsiteX13826" fmla="*/ 18264809 w 18288001"/>
              <a:gd name="connsiteY13826" fmla="*/ 9073802 h 9710532"/>
              <a:gd name="connsiteX13827" fmla="*/ 18257303 w 18288001"/>
              <a:gd name="connsiteY13827" fmla="*/ 9087806 h 9710532"/>
              <a:gd name="connsiteX13828" fmla="*/ 18288001 w 18288001"/>
              <a:gd name="connsiteY13828" fmla="*/ 9088673 h 9710532"/>
              <a:gd name="connsiteX13829" fmla="*/ 18288001 w 18288001"/>
              <a:gd name="connsiteY13829" fmla="*/ 9275486 h 9710532"/>
              <a:gd name="connsiteX13830" fmla="*/ 18284053 w 18288001"/>
              <a:gd name="connsiteY13830" fmla="*/ 9273369 h 9710532"/>
              <a:gd name="connsiteX13831" fmla="*/ 18277047 w 18288001"/>
              <a:gd name="connsiteY13831" fmla="*/ 9269616 h 9710532"/>
              <a:gd name="connsiteX13832" fmla="*/ 18241537 w 18288001"/>
              <a:gd name="connsiteY13832" fmla="*/ 9268613 h 9710532"/>
              <a:gd name="connsiteX13833" fmla="*/ 18204403 w 18288001"/>
              <a:gd name="connsiteY13833" fmla="*/ 9262234 h 9710532"/>
              <a:gd name="connsiteX13834" fmla="*/ 18185019 w 18288001"/>
              <a:gd name="connsiteY13834" fmla="*/ 9256358 h 9710532"/>
              <a:gd name="connsiteX13835" fmla="*/ 18159761 w 18288001"/>
              <a:gd name="connsiteY13835" fmla="*/ 9269858 h 9710532"/>
              <a:gd name="connsiteX13836" fmla="*/ 18135225 w 18288001"/>
              <a:gd name="connsiteY13836" fmla="*/ 9273025 h 9710532"/>
              <a:gd name="connsiteX13837" fmla="*/ 18204559 w 18288001"/>
              <a:gd name="connsiteY13837" fmla="*/ 9287215 h 9710532"/>
              <a:gd name="connsiteX13838" fmla="*/ 18259207 w 18288001"/>
              <a:gd name="connsiteY13838" fmla="*/ 9295834 h 9710532"/>
              <a:gd name="connsiteX13839" fmla="*/ 18285271 w 18288001"/>
              <a:gd name="connsiteY13839" fmla="*/ 9306295 h 9710532"/>
              <a:gd name="connsiteX13840" fmla="*/ 18288001 w 18288001"/>
              <a:gd name="connsiteY13840" fmla="*/ 9306854 h 9710532"/>
              <a:gd name="connsiteX13841" fmla="*/ 18288001 w 18288001"/>
              <a:gd name="connsiteY13841" fmla="*/ 9331372 h 9710532"/>
              <a:gd name="connsiteX13842" fmla="*/ 18280235 w 18288001"/>
              <a:gd name="connsiteY13842" fmla="*/ 9330906 h 9710532"/>
              <a:gd name="connsiteX13843" fmla="*/ 18273355 w 18288001"/>
              <a:gd name="connsiteY13843" fmla="*/ 9326933 h 9710532"/>
              <a:gd name="connsiteX13844" fmla="*/ 18251651 w 18288001"/>
              <a:gd name="connsiteY13844" fmla="*/ 9332749 h 9710532"/>
              <a:gd name="connsiteX13845" fmla="*/ 18224133 w 18288001"/>
              <a:gd name="connsiteY13845" fmla="*/ 9316863 h 9710532"/>
              <a:gd name="connsiteX13846" fmla="*/ 18194099 w 18288001"/>
              <a:gd name="connsiteY13846" fmla="*/ 9313279 h 9710532"/>
              <a:gd name="connsiteX13847" fmla="*/ 18195553 w 18288001"/>
              <a:gd name="connsiteY13847" fmla="*/ 9318705 h 9710532"/>
              <a:gd name="connsiteX13848" fmla="*/ 18203885 w 18288001"/>
              <a:gd name="connsiteY13848" fmla="*/ 9328102 h 9710532"/>
              <a:gd name="connsiteX13849" fmla="*/ 18172395 w 18288001"/>
              <a:gd name="connsiteY13849" fmla="*/ 9319095 h 9710532"/>
              <a:gd name="connsiteX13850" fmla="*/ 18136545 w 18288001"/>
              <a:gd name="connsiteY13850" fmla="*/ 9293809 h 9710532"/>
              <a:gd name="connsiteX13851" fmla="*/ 18062713 w 18288001"/>
              <a:gd name="connsiteY13851" fmla="*/ 9278701 h 9710532"/>
              <a:gd name="connsiteX13852" fmla="*/ 18039737 w 18288001"/>
              <a:gd name="connsiteY13852" fmla="*/ 9270929 h 9710532"/>
              <a:gd name="connsiteX13853" fmla="*/ 18031717 w 18288001"/>
              <a:gd name="connsiteY13853" fmla="*/ 9273351 h 9710532"/>
              <a:gd name="connsiteX13854" fmla="*/ 18009871 w 18288001"/>
              <a:gd name="connsiteY13854" fmla="*/ 9269599 h 9710532"/>
              <a:gd name="connsiteX13855" fmla="*/ 18002639 w 18288001"/>
              <a:gd name="connsiteY13855" fmla="*/ 9271536 h 9710532"/>
              <a:gd name="connsiteX13856" fmla="*/ 17998113 w 18288001"/>
              <a:gd name="connsiteY13856" fmla="*/ 9270609 h 9710532"/>
              <a:gd name="connsiteX13857" fmla="*/ 17962319 w 18288001"/>
              <a:gd name="connsiteY13857" fmla="*/ 9276722 h 9710532"/>
              <a:gd name="connsiteX13858" fmla="*/ 17926809 w 18288001"/>
              <a:gd name="connsiteY13858" fmla="*/ 9275721 h 9710532"/>
              <a:gd name="connsiteX13859" fmla="*/ 17892921 w 18288001"/>
              <a:gd name="connsiteY13859" fmla="*/ 9280095 h 9710532"/>
              <a:gd name="connsiteX13860" fmla="*/ 17852033 w 18288001"/>
              <a:gd name="connsiteY13860" fmla="*/ 9280717 h 9710532"/>
              <a:gd name="connsiteX13861" fmla="*/ 17778883 w 18288001"/>
              <a:gd name="connsiteY13861" fmla="*/ 9291091 h 9710532"/>
              <a:gd name="connsiteX13862" fmla="*/ 17730993 w 18288001"/>
              <a:gd name="connsiteY13862" fmla="*/ 9287961 h 9710532"/>
              <a:gd name="connsiteX13863" fmla="*/ 17697107 w 18288001"/>
              <a:gd name="connsiteY13863" fmla="*/ 9292334 h 9710532"/>
              <a:gd name="connsiteX13864" fmla="*/ 17675599 w 18288001"/>
              <a:gd name="connsiteY13864" fmla="*/ 9298836 h 9710532"/>
              <a:gd name="connsiteX13865" fmla="*/ 17629335 w 18288001"/>
              <a:gd name="connsiteY13865" fmla="*/ 9301083 h 9710532"/>
              <a:gd name="connsiteX13866" fmla="*/ 17593823 w 18288001"/>
              <a:gd name="connsiteY13866" fmla="*/ 9300080 h 9710532"/>
              <a:gd name="connsiteX13867" fmla="*/ 17559937 w 18288001"/>
              <a:gd name="connsiteY13867" fmla="*/ 9304456 h 9710532"/>
              <a:gd name="connsiteX13868" fmla="*/ 17508295 w 18288001"/>
              <a:gd name="connsiteY13868" fmla="*/ 9308328 h 9710532"/>
              <a:gd name="connsiteX13869" fmla="*/ 17462031 w 18288001"/>
              <a:gd name="connsiteY13869" fmla="*/ 9310576 h 9710532"/>
              <a:gd name="connsiteX13870" fmla="*/ 17433519 w 18288001"/>
              <a:gd name="connsiteY13870" fmla="*/ 9313323 h 9710532"/>
              <a:gd name="connsiteX13871" fmla="*/ 17426015 w 18288001"/>
              <a:gd name="connsiteY13871" fmla="*/ 9327330 h 9710532"/>
              <a:gd name="connsiteX13872" fmla="*/ 17412013 w 18288001"/>
              <a:gd name="connsiteY13872" fmla="*/ 9319825 h 9710532"/>
              <a:gd name="connsiteX13873" fmla="*/ 17401259 w 18288001"/>
              <a:gd name="connsiteY13873" fmla="*/ 9323076 h 9710532"/>
              <a:gd name="connsiteX13874" fmla="*/ 17376501 w 18288001"/>
              <a:gd name="connsiteY13874" fmla="*/ 9318822 h 9710532"/>
              <a:gd name="connsiteX13875" fmla="*/ 17330235 w 18288001"/>
              <a:gd name="connsiteY13875" fmla="*/ 9321069 h 9710532"/>
              <a:gd name="connsiteX13876" fmla="*/ 17324857 w 18288001"/>
              <a:gd name="connsiteY13876" fmla="*/ 9322694 h 9710532"/>
              <a:gd name="connsiteX13877" fmla="*/ 17316231 w 18288001"/>
              <a:gd name="connsiteY13877" fmla="*/ 9313567 h 9710532"/>
              <a:gd name="connsiteX13878" fmla="*/ 17305479 w 18288001"/>
              <a:gd name="connsiteY13878" fmla="*/ 9316816 h 9710532"/>
              <a:gd name="connsiteX13879" fmla="*/ 17294723 w 18288001"/>
              <a:gd name="connsiteY13879" fmla="*/ 9320068 h 9710532"/>
              <a:gd name="connsiteX13880" fmla="*/ 17283969 w 18288001"/>
              <a:gd name="connsiteY13880" fmla="*/ 9323318 h 9710532"/>
              <a:gd name="connsiteX13881" fmla="*/ 17266215 w 18288001"/>
              <a:gd name="connsiteY13881" fmla="*/ 9322816 h 9710532"/>
              <a:gd name="connsiteX13882" fmla="*/ 17225325 w 18288001"/>
              <a:gd name="connsiteY13882" fmla="*/ 9323439 h 9710532"/>
              <a:gd name="connsiteX13883" fmla="*/ 17188191 w 18288001"/>
              <a:gd name="connsiteY13883" fmla="*/ 9317060 h 9710532"/>
              <a:gd name="connsiteX13884" fmla="*/ 17180687 w 18288001"/>
              <a:gd name="connsiteY13884" fmla="*/ 9331064 h 9710532"/>
              <a:gd name="connsiteX13885" fmla="*/ 17169933 w 18288001"/>
              <a:gd name="connsiteY13885" fmla="*/ 9334314 h 9710532"/>
              <a:gd name="connsiteX13886" fmla="*/ 17166843 w 18288001"/>
              <a:gd name="connsiteY13886" fmla="*/ 9332660 h 9710532"/>
              <a:gd name="connsiteX13887" fmla="*/ 17137225 w 18288001"/>
              <a:gd name="connsiteY13887" fmla="*/ 9340596 h 9710532"/>
              <a:gd name="connsiteX13888" fmla="*/ 17107825 w 18288001"/>
              <a:gd name="connsiteY13888" fmla="*/ 9346099 h 9710532"/>
              <a:gd name="connsiteX13889" fmla="*/ 17102159 w 18288001"/>
              <a:gd name="connsiteY13889" fmla="*/ 9343063 h 9710532"/>
              <a:gd name="connsiteX13890" fmla="*/ 17103331 w 18288001"/>
              <a:gd name="connsiteY13890" fmla="*/ 9346940 h 9710532"/>
              <a:gd name="connsiteX13891" fmla="*/ 17101231 w 18288001"/>
              <a:gd name="connsiteY13891" fmla="*/ 9347333 h 9710532"/>
              <a:gd name="connsiteX13892" fmla="*/ 17080061 w 18288001"/>
              <a:gd name="connsiteY13892" fmla="*/ 9344283 h 9710532"/>
              <a:gd name="connsiteX13893" fmla="*/ 17077153 w 18288001"/>
              <a:gd name="connsiteY13893" fmla="*/ 9333431 h 9710532"/>
              <a:gd name="connsiteX13894" fmla="*/ 17077583 w 18288001"/>
              <a:gd name="connsiteY13894" fmla="*/ 9332686 h 9710532"/>
              <a:gd name="connsiteX13895" fmla="*/ 17054161 w 18288001"/>
              <a:gd name="connsiteY13895" fmla="*/ 9334443 h 9710532"/>
              <a:gd name="connsiteX13896" fmla="*/ 17055449 w 18288001"/>
              <a:gd name="connsiteY13896" fmla="*/ 9339246 h 9710532"/>
              <a:gd name="connsiteX13897" fmla="*/ 17047345 w 18288001"/>
              <a:gd name="connsiteY13897" fmla="*/ 9334567 h 9710532"/>
              <a:gd name="connsiteX13898" fmla="*/ 17015217 w 18288001"/>
              <a:gd name="connsiteY13898" fmla="*/ 9334633 h 9710532"/>
              <a:gd name="connsiteX13899" fmla="*/ 17009137 w 18288001"/>
              <a:gd name="connsiteY13899" fmla="*/ 9340025 h 9710532"/>
              <a:gd name="connsiteX13900" fmla="*/ 16999851 w 18288001"/>
              <a:gd name="connsiteY13900" fmla="*/ 9334665 h 9710532"/>
              <a:gd name="connsiteX13901" fmla="*/ 16985629 w 18288001"/>
              <a:gd name="connsiteY13901" fmla="*/ 9334695 h 9710532"/>
              <a:gd name="connsiteX13902" fmla="*/ 16962825 w 18288001"/>
              <a:gd name="connsiteY13902" fmla="*/ 9340805 h 9710532"/>
              <a:gd name="connsiteX13903" fmla="*/ 16957397 w 18288001"/>
              <a:gd name="connsiteY13903" fmla="*/ 9342260 h 9710532"/>
              <a:gd name="connsiteX13904" fmla="*/ 16941121 w 18288001"/>
              <a:gd name="connsiteY13904" fmla="*/ 9346621 h 9710532"/>
              <a:gd name="connsiteX13905" fmla="*/ 16922325 w 18288001"/>
              <a:gd name="connsiteY13905" fmla="*/ 9363286 h 9710532"/>
              <a:gd name="connsiteX13906" fmla="*/ 16933177 w 18288001"/>
              <a:gd name="connsiteY13906" fmla="*/ 9360379 h 9710532"/>
              <a:gd name="connsiteX13907" fmla="*/ 16934631 w 18288001"/>
              <a:gd name="connsiteY13907" fmla="*/ 9365805 h 9710532"/>
              <a:gd name="connsiteX13908" fmla="*/ 16907501 w 18288001"/>
              <a:gd name="connsiteY13908" fmla="*/ 9373075 h 9710532"/>
              <a:gd name="connsiteX13909" fmla="*/ 16854309 w 18288001"/>
              <a:gd name="connsiteY13909" fmla="*/ 9369882 h 9710532"/>
              <a:gd name="connsiteX13910" fmla="*/ 16815939 w 18288001"/>
              <a:gd name="connsiteY13910" fmla="*/ 9356901 h 9710532"/>
              <a:gd name="connsiteX13911" fmla="*/ 16851401 w 18288001"/>
              <a:gd name="connsiteY13911" fmla="*/ 9359030 h 9710532"/>
              <a:gd name="connsiteX13912" fmla="*/ 16869133 w 18288001"/>
              <a:gd name="connsiteY13912" fmla="*/ 9360094 h 9710532"/>
              <a:gd name="connsiteX13913" fmla="*/ 16886863 w 18288001"/>
              <a:gd name="connsiteY13913" fmla="*/ 9361159 h 9710532"/>
              <a:gd name="connsiteX13914" fmla="*/ 16894807 w 18288001"/>
              <a:gd name="connsiteY13914" fmla="*/ 9347399 h 9710532"/>
              <a:gd name="connsiteX13915" fmla="*/ 16905657 w 18288001"/>
              <a:gd name="connsiteY13915" fmla="*/ 9344492 h 9710532"/>
              <a:gd name="connsiteX13916" fmla="*/ 16906687 w 18288001"/>
              <a:gd name="connsiteY13916" fmla="*/ 9344216 h 9710532"/>
              <a:gd name="connsiteX13917" fmla="*/ 16905479 w 18288001"/>
              <a:gd name="connsiteY13917" fmla="*/ 9343828 h 9710532"/>
              <a:gd name="connsiteX13918" fmla="*/ 16896093 w 18288001"/>
              <a:gd name="connsiteY13918" fmla="*/ 9340798 h 9710532"/>
              <a:gd name="connsiteX13919" fmla="*/ 16868071 w 18288001"/>
              <a:gd name="connsiteY13919" fmla="*/ 9331302 h 9710532"/>
              <a:gd name="connsiteX13920" fmla="*/ 16856437 w 18288001"/>
              <a:gd name="connsiteY13920" fmla="*/ 9334419 h 9710532"/>
              <a:gd name="connsiteX13921" fmla="*/ 16826401 w 18288001"/>
              <a:gd name="connsiteY13921" fmla="*/ 9330837 h 9710532"/>
              <a:gd name="connsiteX13922" fmla="*/ 16802179 w 18288001"/>
              <a:gd name="connsiteY13922" fmla="*/ 9348957 h 9710532"/>
              <a:gd name="connsiteX13923" fmla="*/ 16780477 w 18288001"/>
              <a:gd name="connsiteY13923" fmla="*/ 9354772 h 9710532"/>
              <a:gd name="connsiteX13924" fmla="*/ 16760229 w 18288001"/>
              <a:gd name="connsiteY13924" fmla="*/ 9366014 h 9710532"/>
              <a:gd name="connsiteX13925" fmla="*/ 16750830 w 18288001"/>
              <a:gd name="connsiteY13925" fmla="*/ 9374347 h 9710532"/>
              <a:gd name="connsiteX13926" fmla="*/ 16737071 w 18288001"/>
              <a:gd name="connsiteY13926" fmla="*/ 9366403 h 9710532"/>
              <a:gd name="connsiteX13927" fmla="*/ 16723311 w 18288001"/>
              <a:gd name="connsiteY13927" fmla="*/ 9358459 h 9710532"/>
              <a:gd name="connsiteX13928" fmla="*/ 16720404 w 18288001"/>
              <a:gd name="connsiteY13928" fmla="*/ 9347609 h 9710532"/>
              <a:gd name="connsiteX13929" fmla="*/ 16706646 w 18288001"/>
              <a:gd name="connsiteY13929" fmla="*/ 9339664 h 9710532"/>
              <a:gd name="connsiteX13930" fmla="*/ 16695795 w 18288001"/>
              <a:gd name="connsiteY13930" fmla="*/ 9342572 h 9710532"/>
              <a:gd name="connsiteX13931" fmla="*/ 16668278 w 18288001"/>
              <a:gd name="connsiteY13931" fmla="*/ 9326683 h 9710532"/>
              <a:gd name="connsiteX13932" fmla="*/ 16654518 w 18288001"/>
              <a:gd name="connsiteY13932" fmla="*/ 9318740 h 9710532"/>
              <a:gd name="connsiteX13933" fmla="*/ 16679127 w 18288001"/>
              <a:gd name="connsiteY13933" fmla="*/ 9323776 h 9710532"/>
              <a:gd name="connsiteX13934" fmla="*/ 16711683 w 18288001"/>
              <a:gd name="connsiteY13934" fmla="*/ 9315053 h 9710532"/>
              <a:gd name="connsiteX13935" fmla="*/ 16712124 w 18288001"/>
              <a:gd name="connsiteY13935" fmla="*/ 9314286 h 9710532"/>
              <a:gd name="connsiteX13936" fmla="*/ 16712034 w 18288001"/>
              <a:gd name="connsiteY13936" fmla="*/ 9314278 h 9710532"/>
              <a:gd name="connsiteX13937" fmla="*/ 16675070 w 18288001"/>
              <a:gd name="connsiteY13937" fmla="*/ 9313233 h 9710532"/>
              <a:gd name="connsiteX13938" fmla="*/ 16665368 w 18288001"/>
              <a:gd name="connsiteY13938" fmla="*/ 9315833 h 9710532"/>
              <a:gd name="connsiteX13939" fmla="*/ 16654518 w 18288001"/>
              <a:gd name="connsiteY13939" fmla="*/ 9318740 h 9710532"/>
              <a:gd name="connsiteX13940" fmla="*/ 16643666 w 18288001"/>
              <a:gd name="connsiteY13940" fmla="*/ 9321648 h 9710532"/>
              <a:gd name="connsiteX13941" fmla="*/ 16653453 w 18288001"/>
              <a:gd name="connsiteY13941" fmla="*/ 9336471 h 9710532"/>
              <a:gd name="connsiteX13942" fmla="*/ 16644055 w 18288001"/>
              <a:gd name="connsiteY13942" fmla="*/ 9344805 h 9710532"/>
              <a:gd name="connsiteX13943" fmla="*/ 16635722 w 18288001"/>
              <a:gd name="connsiteY13943" fmla="*/ 9335407 h 9710532"/>
              <a:gd name="connsiteX13944" fmla="*/ 16600261 w 18288001"/>
              <a:gd name="connsiteY13944" fmla="*/ 9333278 h 9710532"/>
              <a:gd name="connsiteX13945" fmla="*/ 16529336 w 18288001"/>
              <a:gd name="connsiteY13945" fmla="*/ 9329022 h 9710532"/>
              <a:gd name="connsiteX13946" fmla="*/ 16472171 w 18288001"/>
              <a:gd name="connsiteY13946" fmla="*/ 9332709 h 9710532"/>
              <a:gd name="connsiteX13947" fmla="*/ 16463838 w 18288001"/>
              <a:gd name="connsiteY13947" fmla="*/ 9323310 h 9710532"/>
              <a:gd name="connsiteX13948" fmla="*/ 16458170 w 18288001"/>
              <a:gd name="connsiteY13948" fmla="*/ 9314723 h 9710532"/>
              <a:gd name="connsiteX13949" fmla="*/ 16443570 w 18288001"/>
              <a:gd name="connsiteY13949" fmla="*/ 9319135 h 9710532"/>
              <a:gd name="connsiteX13950" fmla="*/ 16439192 w 18288001"/>
              <a:gd name="connsiteY13950" fmla="*/ 9318382 h 9710532"/>
              <a:gd name="connsiteX13951" fmla="*/ 16432737 w 18288001"/>
              <a:gd name="connsiteY13951" fmla="*/ 9337459 h 9710532"/>
              <a:gd name="connsiteX13952" fmla="*/ 16417914 w 18288001"/>
              <a:gd name="connsiteY13952" fmla="*/ 9347247 h 9710532"/>
              <a:gd name="connsiteX13953" fmla="*/ 16409972 w 18288001"/>
              <a:gd name="connsiteY13953" fmla="*/ 9361006 h 9710532"/>
              <a:gd name="connsiteX13954" fmla="*/ 16388268 w 18288001"/>
              <a:gd name="connsiteY13954" fmla="*/ 9366821 h 9710532"/>
              <a:gd name="connsiteX13955" fmla="*/ 16377416 w 18288001"/>
              <a:gd name="connsiteY13955" fmla="*/ 9369729 h 9710532"/>
              <a:gd name="connsiteX13956" fmla="*/ 16370535 w 18288001"/>
              <a:gd name="connsiteY13956" fmla="*/ 9365756 h 9710532"/>
              <a:gd name="connsiteX13957" fmla="*/ 16363657 w 18288001"/>
              <a:gd name="connsiteY13957" fmla="*/ 9361785 h 9710532"/>
              <a:gd name="connsiteX13958" fmla="*/ 16355324 w 18288001"/>
              <a:gd name="connsiteY13958" fmla="*/ 9352387 h 9710532"/>
              <a:gd name="connsiteX13959" fmla="*/ 16349900 w 18288001"/>
              <a:gd name="connsiteY13959" fmla="*/ 9353840 h 9710532"/>
              <a:gd name="connsiteX13960" fmla="*/ 16336139 w 18288001"/>
              <a:gd name="connsiteY13960" fmla="*/ 9345897 h 9710532"/>
              <a:gd name="connsiteX13961" fmla="*/ 16330324 w 18288001"/>
              <a:gd name="connsiteY13961" fmla="*/ 9324194 h 9710532"/>
              <a:gd name="connsiteX13962" fmla="*/ 16291954 w 18288001"/>
              <a:gd name="connsiteY13962" fmla="*/ 9311214 h 9710532"/>
              <a:gd name="connsiteX13963" fmla="*/ 16267344 w 18288001"/>
              <a:gd name="connsiteY13963" fmla="*/ 9306178 h 9710532"/>
              <a:gd name="connsiteX13964" fmla="*/ 16272770 w 18288001"/>
              <a:gd name="connsiteY13964" fmla="*/ 9304724 h 9710532"/>
              <a:gd name="connsiteX13965" fmla="*/ 16278196 w 18288001"/>
              <a:gd name="connsiteY13965" fmla="*/ 9303270 h 9710532"/>
              <a:gd name="connsiteX13966" fmla="*/ 16298328 w 18288001"/>
              <a:gd name="connsiteY13966" fmla="*/ 9297876 h 9710532"/>
              <a:gd name="connsiteX13967" fmla="*/ 16289646 w 18288001"/>
              <a:gd name="connsiteY13967" fmla="*/ 9295243 h 9710532"/>
              <a:gd name="connsiteX13968" fmla="*/ 16268138 w 18288001"/>
              <a:gd name="connsiteY13968" fmla="*/ 9301745 h 9710532"/>
              <a:gd name="connsiteX13969" fmla="*/ 16232627 w 18288001"/>
              <a:gd name="connsiteY13969" fmla="*/ 9300740 h 9710532"/>
              <a:gd name="connsiteX13970" fmla="*/ 16222596 w 18288001"/>
              <a:gd name="connsiteY13970" fmla="*/ 9300457 h 9710532"/>
              <a:gd name="connsiteX13971" fmla="*/ 16222290 w 18288001"/>
              <a:gd name="connsiteY13971" fmla="*/ 9300805 h 9710532"/>
              <a:gd name="connsiteX13972" fmla="*/ 16221966 w 18288001"/>
              <a:gd name="connsiteY13972" fmla="*/ 9300438 h 9710532"/>
              <a:gd name="connsiteX13973" fmla="*/ 16164596 w 18288001"/>
              <a:gd name="connsiteY13973" fmla="*/ 9298818 h 9710532"/>
              <a:gd name="connsiteX13974" fmla="*/ 16161853 w 18288001"/>
              <a:gd name="connsiteY13974" fmla="*/ 9299553 h 9710532"/>
              <a:gd name="connsiteX13975" fmla="*/ 16164853 w 18288001"/>
              <a:gd name="connsiteY13975" fmla="*/ 9309490 h 9710532"/>
              <a:gd name="connsiteX13976" fmla="*/ 16154099 w 18288001"/>
              <a:gd name="connsiteY13976" fmla="*/ 9312741 h 9710532"/>
              <a:gd name="connsiteX13977" fmla="*/ 16150993 w 18288001"/>
              <a:gd name="connsiteY13977" fmla="*/ 9302463 h 9710532"/>
              <a:gd name="connsiteX13978" fmla="*/ 16139256 w 18288001"/>
              <a:gd name="connsiteY13978" fmla="*/ 9305608 h 9710532"/>
              <a:gd name="connsiteX13979" fmla="*/ 16137802 w 18288001"/>
              <a:gd name="connsiteY13979" fmla="*/ 9300182 h 9710532"/>
              <a:gd name="connsiteX13980" fmla="*/ 16126109 w 18288001"/>
              <a:gd name="connsiteY13980" fmla="*/ 9297788 h 9710532"/>
              <a:gd name="connsiteX13981" fmla="*/ 16129341 w 18288001"/>
              <a:gd name="connsiteY13981" fmla="*/ 9308485 h 9710532"/>
              <a:gd name="connsiteX13982" fmla="*/ 16141722 w 18288001"/>
              <a:gd name="connsiteY13982" fmla="*/ 9310611 h 9710532"/>
              <a:gd name="connsiteX13983" fmla="*/ 16132594 w 18288001"/>
              <a:gd name="connsiteY13983" fmla="*/ 9319240 h 9710532"/>
              <a:gd name="connsiteX13984" fmla="*/ 16121840 w 18288001"/>
              <a:gd name="connsiteY13984" fmla="*/ 9322491 h 9710532"/>
              <a:gd name="connsiteX13985" fmla="*/ 16111086 w 18288001"/>
              <a:gd name="connsiteY13985" fmla="*/ 9325741 h 9710532"/>
              <a:gd name="connsiteX13986" fmla="*/ 16104085 w 18288001"/>
              <a:gd name="connsiteY13986" fmla="*/ 9321989 h 9710532"/>
              <a:gd name="connsiteX13987" fmla="*/ 16097080 w 18288001"/>
              <a:gd name="connsiteY13987" fmla="*/ 9318238 h 9710532"/>
              <a:gd name="connsiteX13988" fmla="*/ 16069073 w 18288001"/>
              <a:gd name="connsiteY13988" fmla="*/ 9303231 h 9710532"/>
              <a:gd name="connsiteX13989" fmla="*/ 16055069 w 18288001"/>
              <a:gd name="connsiteY13989" fmla="*/ 9295727 h 9710532"/>
              <a:gd name="connsiteX13990" fmla="*/ 16050198 w 18288001"/>
              <a:gd name="connsiteY13990" fmla="*/ 9290571 h 9710532"/>
              <a:gd name="connsiteX13991" fmla="*/ 16043721 w 18288001"/>
              <a:gd name="connsiteY13991" fmla="*/ 9296314 h 9710532"/>
              <a:gd name="connsiteX13992" fmla="*/ 16019601 w 18288001"/>
              <a:gd name="connsiteY13992" fmla="*/ 9294867 h 9710532"/>
              <a:gd name="connsiteX13993" fmla="*/ 16022809 w 18288001"/>
              <a:gd name="connsiteY13993" fmla="*/ 9305478 h 9710532"/>
              <a:gd name="connsiteX13994" fmla="*/ 16008804 w 18288001"/>
              <a:gd name="connsiteY13994" fmla="*/ 9297976 h 9710532"/>
              <a:gd name="connsiteX13995" fmla="*/ 15975080 w 18288001"/>
              <a:gd name="connsiteY13995" fmla="*/ 9297022 h 9710532"/>
              <a:gd name="connsiteX13996" fmla="*/ 15974251 w 18288001"/>
              <a:gd name="connsiteY13996" fmla="*/ 9297483 h 9710532"/>
              <a:gd name="connsiteX13997" fmla="*/ 15972919 w 18288001"/>
              <a:gd name="connsiteY13997" fmla="*/ 9297324 h 9710532"/>
              <a:gd name="connsiteX13998" fmla="*/ 15955036 w 18288001"/>
              <a:gd name="connsiteY13998" fmla="*/ 9314227 h 9710532"/>
              <a:gd name="connsiteX13999" fmla="*/ 15979291 w 18288001"/>
              <a:gd name="connsiteY13999" fmla="*/ 9336235 h 9710532"/>
              <a:gd name="connsiteX14000" fmla="*/ 16000299 w 18288001"/>
              <a:gd name="connsiteY14000" fmla="*/ 9347490 h 9710532"/>
              <a:gd name="connsiteX14001" fmla="*/ 16011050 w 18288001"/>
              <a:gd name="connsiteY14001" fmla="*/ 9344239 h 9710532"/>
              <a:gd name="connsiteX14002" fmla="*/ 16014302 w 18288001"/>
              <a:gd name="connsiteY14002" fmla="*/ 9354995 h 9710532"/>
              <a:gd name="connsiteX14003" fmla="*/ 16019678 w 18288001"/>
              <a:gd name="connsiteY14003" fmla="*/ 9353369 h 9710532"/>
              <a:gd name="connsiteX14004" fmla="*/ 16049814 w 18288001"/>
              <a:gd name="connsiteY14004" fmla="*/ 9355996 h 9710532"/>
              <a:gd name="connsiteX14005" fmla="*/ 16067067 w 18288001"/>
              <a:gd name="connsiteY14005" fmla="*/ 9374253 h 9710532"/>
              <a:gd name="connsiteX14006" fmla="*/ 16056315 w 18288001"/>
              <a:gd name="connsiteY14006" fmla="*/ 9377504 h 9710532"/>
              <a:gd name="connsiteX14007" fmla="*/ 16042310 w 18288001"/>
              <a:gd name="connsiteY14007" fmla="*/ 9370002 h 9710532"/>
              <a:gd name="connsiteX14008" fmla="*/ 16006800 w 18288001"/>
              <a:gd name="connsiteY14008" fmla="*/ 9368996 h 9710532"/>
              <a:gd name="connsiteX14009" fmla="*/ 15968034 w 18288001"/>
              <a:gd name="connsiteY14009" fmla="*/ 9357240 h 9710532"/>
              <a:gd name="connsiteX14010" fmla="*/ 15926024 w 18288001"/>
              <a:gd name="connsiteY14010" fmla="*/ 9334731 h 9710532"/>
              <a:gd name="connsiteX14011" fmla="*/ 15903394 w 18288001"/>
              <a:gd name="connsiteY14011" fmla="*/ 9318099 h 9710532"/>
              <a:gd name="connsiteX14012" fmla="*/ 15894765 w 18288001"/>
              <a:gd name="connsiteY14012" fmla="*/ 9308971 h 9710532"/>
              <a:gd name="connsiteX14013" fmla="*/ 15891515 w 18288001"/>
              <a:gd name="connsiteY14013" fmla="*/ 9298218 h 9710532"/>
              <a:gd name="connsiteX14014" fmla="*/ 15880763 w 18288001"/>
              <a:gd name="connsiteY14014" fmla="*/ 9301467 h 9710532"/>
              <a:gd name="connsiteX14015" fmla="*/ 15834496 w 18288001"/>
              <a:gd name="connsiteY14015" fmla="*/ 9303715 h 9710532"/>
              <a:gd name="connsiteX14016" fmla="*/ 15850627 w 18288001"/>
              <a:gd name="connsiteY14016" fmla="*/ 9298839 h 9710532"/>
              <a:gd name="connsiteX14017" fmla="*/ 15856005 w 18288001"/>
              <a:gd name="connsiteY14017" fmla="*/ 9297214 h 9710532"/>
              <a:gd name="connsiteX14018" fmla="*/ 15866758 w 18288001"/>
              <a:gd name="connsiteY14018" fmla="*/ 9293964 h 9710532"/>
              <a:gd name="connsiteX14019" fmla="*/ 15863508 w 18288001"/>
              <a:gd name="connsiteY14019" fmla="*/ 9283211 h 9710532"/>
              <a:gd name="connsiteX14020" fmla="*/ 15836618 w 18288001"/>
              <a:gd name="connsiteY14020" fmla="*/ 9282452 h 9710532"/>
              <a:gd name="connsiteX14021" fmla="*/ 15830949 w 18288001"/>
              <a:gd name="connsiteY14021" fmla="*/ 9283543 h 9710532"/>
              <a:gd name="connsiteX14022" fmla="*/ 15795096 w 18288001"/>
              <a:gd name="connsiteY14022" fmla="*/ 9293150 h 9710532"/>
              <a:gd name="connsiteX14023" fmla="*/ 15788232 w 18288001"/>
              <a:gd name="connsiteY14023" fmla="*/ 9305961 h 9710532"/>
              <a:gd name="connsiteX14024" fmla="*/ 15777478 w 18288001"/>
              <a:gd name="connsiteY14024" fmla="*/ 9309213 h 9710532"/>
              <a:gd name="connsiteX14025" fmla="*/ 15794227 w 18288001"/>
              <a:gd name="connsiteY14025" fmla="*/ 9293383 h 9710532"/>
              <a:gd name="connsiteX14026" fmla="*/ 15787545 w 18288001"/>
              <a:gd name="connsiteY14026" fmla="*/ 9295173 h 9710532"/>
              <a:gd name="connsiteX14027" fmla="*/ 15762935 w 18288001"/>
              <a:gd name="connsiteY14027" fmla="*/ 9290138 h 9710532"/>
              <a:gd name="connsiteX14028" fmla="*/ 15760015 w 18288001"/>
              <a:gd name="connsiteY14028" fmla="*/ 9290921 h 9710532"/>
              <a:gd name="connsiteX14029" fmla="*/ 15760223 w 18288001"/>
              <a:gd name="connsiteY14029" fmla="*/ 9290957 h 9710532"/>
              <a:gd name="connsiteX14030" fmla="*/ 15752174 w 18288001"/>
              <a:gd name="connsiteY14030" fmla="*/ 9293389 h 9710532"/>
              <a:gd name="connsiteX14031" fmla="*/ 15754990 w 18288001"/>
              <a:gd name="connsiteY14031" fmla="*/ 9303896 h 9710532"/>
              <a:gd name="connsiteX14032" fmla="*/ 15752473 w 18288001"/>
              <a:gd name="connsiteY14032" fmla="*/ 9316201 h 9710532"/>
              <a:gd name="connsiteX14033" fmla="*/ 15737970 w 18288001"/>
              <a:gd name="connsiteY14033" fmla="*/ 9311296 h 9710532"/>
              <a:gd name="connsiteX14034" fmla="*/ 15745216 w 18288001"/>
              <a:gd name="connsiteY14034" fmla="*/ 9318965 h 9710532"/>
              <a:gd name="connsiteX14035" fmla="*/ 15732837 w 18288001"/>
              <a:gd name="connsiteY14035" fmla="*/ 9316838 h 9710532"/>
              <a:gd name="connsiteX14036" fmla="*/ 15736136 w 18288001"/>
              <a:gd name="connsiteY14036" fmla="*/ 9310677 h 9710532"/>
              <a:gd name="connsiteX14037" fmla="*/ 15733286 w 18288001"/>
              <a:gd name="connsiteY14037" fmla="*/ 9309712 h 9710532"/>
              <a:gd name="connsiteX14038" fmla="*/ 15722435 w 18288001"/>
              <a:gd name="connsiteY14038" fmla="*/ 9312619 h 9710532"/>
              <a:gd name="connsiteX14039" fmla="*/ 15711585 w 18288001"/>
              <a:gd name="connsiteY14039" fmla="*/ 9315527 h 9710532"/>
              <a:gd name="connsiteX14040" fmla="*/ 15703251 w 18288001"/>
              <a:gd name="connsiteY14040" fmla="*/ 9306130 h 9710532"/>
              <a:gd name="connsiteX14041" fmla="*/ 15700342 w 18288001"/>
              <a:gd name="connsiteY14041" fmla="*/ 9295279 h 9710532"/>
              <a:gd name="connsiteX14042" fmla="*/ 15697825 w 18288001"/>
              <a:gd name="connsiteY14042" fmla="*/ 9307584 h 9710532"/>
              <a:gd name="connsiteX14043" fmla="*/ 15684066 w 18288001"/>
              <a:gd name="connsiteY14043" fmla="*/ 9299640 h 9710532"/>
              <a:gd name="connsiteX14044" fmla="*/ 15662363 w 18288001"/>
              <a:gd name="connsiteY14044" fmla="*/ 9305455 h 9710532"/>
              <a:gd name="connsiteX14045" fmla="*/ 15651513 w 18288001"/>
              <a:gd name="connsiteY14045" fmla="*/ 9308362 h 9710532"/>
              <a:gd name="connsiteX14046" fmla="*/ 15659455 w 18288001"/>
              <a:gd name="connsiteY14046" fmla="*/ 9294604 h 9710532"/>
              <a:gd name="connsiteX14047" fmla="*/ 15634846 w 18288001"/>
              <a:gd name="connsiteY14047" fmla="*/ 9289567 h 9710532"/>
              <a:gd name="connsiteX14048" fmla="*/ 15613143 w 18288001"/>
              <a:gd name="connsiteY14048" fmla="*/ 9295382 h 9710532"/>
              <a:gd name="connsiteX14049" fmla="*/ 15626902 w 18288001"/>
              <a:gd name="connsiteY14049" fmla="*/ 9303327 h 9710532"/>
              <a:gd name="connsiteX14050" fmla="*/ 15605198 w 18288001"/>
              <a:gd name="connsiteY14050" fmla="*/ 9309142 h 9710532"/>
              <a:gd name="connsiteX14051" fmla="*/ 15588922 w 18288001"/>
              <a:gd name="connsiteY14051" fmla="*/ 9313503 h 9710532"/>
              <a:gd name="connsiteX14052" fmla="*/ 15597256 w 18288001"/>
              <a:gd name="connsiteY14052" fmla="*/ 9322900 h 9710532"/>
              <a:gd name="connsiteX14053" fmla="*/ 15589311 w 18288001"/>
              <a:gd name="connsiteY14053" fmla="*/ 9336661 h 9710532"/>
              <a:gd name="connsiteX14054" fmla="*/ 15580979 w 18288001"/>
              <a:gd name="connsiteY14054" fmla="*/ 9327262 h 9710532"/>
              <a:gd name="connsiteX14055" fmla="*/ 15572645 w 18288001"/>
              <a:gd name="connsiteY14055" fmla="*/ 9317865 h 9710532"/>
              <a:gd name="connsiteX14056" fmla="*/ 15558886 w 18288001"/>
              <a:gd name="connsiteY14056" fmla="*/ 9309920 h 9710532"/>
              <a:gd name="connsiteX14057" fmla="*/ 15566829 w 18288001"/>
              <a:gd name="connsiteY14057" fmla="*/ 9296161 h 9710532"/>
              <a:gd name="connsiteX14058" fmla="*/ 15520516 w 18288001"/>
              <a:gd name="connsiteY14058" fmla="*/ 9296942 h 9710532"/>
              <a:gd name="connsiteX14059" fmla="*/ 15466258 w 18288001"/>
              <a:gd name="connsiteY14059" fmla="*/ 9311480 h 9710532"/>
              <a:gd name="connsiteX14060" fmla="*/ 15444557 w 18288001"/>
              <a:gd name="connsiteY14060" fmla="*/ 9317295 h 9710532"/>
              <a:gd name="connsiteX14061" fmla="*/ 15467712 w 18288001"/>
              <a:gd name="connsiteY14061" fmla="*/ 9316905 h 9710532"/>
              <a:gd name="connsiteX14062" fmla="*/ 15480019 w 18288001"/>
              <a:gd name="connsiteY14062" fmla="*/ 9319422 h 9710532"/>
              <a:gd name="connsiteX14063" fmla="*/ 15472073 w 18288001"/>
              <a:gd name="connsiteY14063" fmla="*/ 9333181 h 9710532"/>
              <a:gd name="connsiteX14064" fmla="*/ 15425762 w 18288001"/>
              <a:gd name="connsiteY14064" fmla="*/ 9333960 h 9710532"/>
              <a:gd name="connsiteX14065" fmla="*/ 15422854 w 18288001"/>
              <a:gd name="connsiteY14065" fmla="*/ 9323110 h 9710532"/>
              <a:gd name="connsiteX14066" fmla="*/ 15406188 w 18288001"/>
              <a:gd name="connsiteY14066" fmla="*/ 9304314 h 9710532"/>
              <a:gd name="connsiteX14067" fmla="*/ 15392428 w 18288001"/>
              <a:gd name="connsiteY14067" fmla="*/ 9296370 h 9710532"/>
              <a:gd name="connsiteX14068" fmla="*/ 15349021 w 18288001"/>
              <a:gd name="connsiteY14068" fmla="*/ 9308001 h 9710532"/>
              <a:gd name="connsiteX14069" fmla="*/ 15330227 w 18288001"/>
              <a:gd name="connsiteY14069" fmla="*/ 9324668 h 9710532"/>
              <a:gd name="connsiteX14070" fmla="*/ 15341079 w 18288001"/>
              <a:gd name="connsiteY14070" fmla="*/ 9321760 h 9710532"/>
              <a:gd name="connsiteX14071" fmla="*/ 15365689 w 18288001"/>
              <a:gd name="connsiteY14071" fmla="*/ 9326796 h 9710532"/>
              <a:gd name="connsiteX14072" fmla="*/ 15368597 w 18288001"/>
              <a:gd name="connsiteY14072" fmla="*/ 9337648 h 9710532"/>
              <a:gd name="connsiteX14073" fmla="*/ 15333135 w 18288001"/>
              <a:gd name="connsiteY14073" fmla="*/ 9335519 h 9710532"/>
              <a:gd name="connsiteX14074" fmla="*/ 15295155 w 18288001"/>
              <a:gd name="connsiteY14074" fmla="*/ 9345696 h 9710532"/>
              <a:gd name="connsiteX14075" fmla="*/ 15286822 w 18288001"/>
              <a:gd name="connsiteY14075" fmla="*/ 9336298 h 9710532"/>
              <a:gd name="connsiteX14076" fmla="*/ 15294764 w 18288001"/>
              <a:gd name="connsiteY14076" fmla="*/ 9322539 h 9710532"/>
              <a:gd name="connsiteX14077" fmla="*/ 15302709 w 18288001"/>
              <a:gd name="connsiteY14077" fmla="*/ 9308780 h 9710532"/>
              <a:gd name="connsiteX14078" fmla="*/ 15313560 w 18288001"/>
              <a:gd name="connsiteY14078" fmla="*/ 9305872 h 9710532"/>
              <a:gd name="connsiteX14079" fmla="*/ 15318984 w 18288001"/>
              <a:gd name="connsiteY14079" fmla="*/ 9304419 h 9710532"/>
              <a:gd name="connsiteX14080" fmla="*/ 15322958 w 18288001"/>
              <a:gd name="connsiteY14080" fmla="*/ 9297539 h 9710532"/>
              <a:gd name="connsiteX14081" fmla="*/ 15310652 w 18288001"/>
              <a:gd name="connsiteY14081" fmla="*/ 9295020 h 9710532"/>
              <a:gd name="connsiteX14082" fmla="*/ 15288949 w 18288001"/>
              <a:gd name="connsiteY14082" fmla="*/ 9300835 h 9710532"/>
              <a:gd name="connsiteX14083" fmla="*/ 15265794 w 18288001"/>
              <a:gd name="connsiteY14083" fmla="*/ 9301226 h 9710532"/>
              <a:gd name="connsiteX14084" fmla="*/ 15253488 w 18288001"/>
              <a:gd name="connsiteY14084" fmla="*/ 9298708 h 9710532"/>
              <a:gd name="connsiteX14085" fmla="*/ 15196323 w 18288001"/>
              <a:gd name="connsiteY14085" fmla="*/ 9302395 h 9710532"/>
              <a:gd name="connsiteX14086" fmla="*/ 15185472 w 18288001"/>
              <a:gd name="connsiteY14086" fmla="*/ 9305302 h 9710532"/>
              <a:gd name="connsiteX14087" fmla="*/ 15223841 w 18288001"/>
              <a:gd name="connsiteY14087" fmla="*/ 9318281 h 9710532"/>
              <a:gd name="connsiteX14088" fmla="*/ 15229657 w 18288001"/>
              <a:gd name="connsiteY14088" fmla="*/ 9339984 h 9710532"/>
              <a:gd name="connsiteX14089" fmla="*/ 15179372 w 18288001"/>
              <a:gd name="connsiteY14089" fmla="*/ 9347644 h 9710532"/>
              <a:gd name="connsiteX14090" fmla="*/ 15161640 w 18288001"/>
              <a:gd name="connsiteY14090" fmla="*/ 9346579 h 9710532"/>
              <a:gd name="connsiteX14091" fmla="*/ 15139937 w 18288001"/>
              <a:gd name="connsiteY14091" fmla="*/ 9352394 h 9710532"/>
              <a:gd name="connsiteX14092" fmla="*/ 15126177 w 18288001"/>
              <a:gd name="connsiteY14092" fmla="*/ 9344450 h 9710532"/>
              <a:gd name="connsiteX14093" fmla="*/ 15112420 w 18288001"/>
              <a:gd name="connsiteY14093" fmla="*/ 9336507 h 9710532"/>
              <a:gd name="connsiteX14094" fmla="*/ 15044402 w 18288001"/>
              <a:gd name="connsiteY14094" fmla="*/ 9343102 h 9710532"/>
              <a:gd name="connsiteX14095" fmla="*/ 15071920 w 18288001"/>
              <a:gd name="connsiteY14095" fmla="*/ 9358988 h 9710532"/>
              <a:gd name="connsiteX14096" fmla="*/ 15085680 w 18288001"/>
              <a:gd name="connsiteY14096" fmla="*/ 9366932 h 9710532"/>
              <a:gd name="connsiteX14097" fmla="*/ 15082528 w 18288001"/>
              <a:gd name="connsiteY14097" fmla="*/ 9367777 h 9710532"/>
              <a:gd name="connsiteX14098" fmla="*/ 15121791 w 18288001"/>
              <a:gd name="connsiteY14098" fmla="*/ 9368887 h 9710532"/>
              <a:gd name="connsiteX14099" fmla="*/ 15142845 w 18288001"/>
              <a:gd name="connsiteY14099" fmla="*/ 9363245 h 9710532"/>
              <a:gd name="connsiteX14100" fmla="*/ 15167455 w 18288001"/>
              <a:gd name="connsiteY14100" fmla="*/ 9368282 h 9710532"/>
              <a:gd name="connsiteX14101" fmla="*/ 15156321 w 18288001"/>
              <a:gd name="connsiteY14101" fmla="*/ 9371266 h 9710532"/>
              <a:gd name="connsiteX14102" fmla="*/ 15162645 w 18288001"/>
              <a:gd name="connsiteY14102" fmla="*/ 9371817 h 9710532"/>
              <a:gd name="connsiteX14103" fmla="*/ 15164273 w 18288001"/>
              <a:gd name="connsiteY14103" fmla="*/ 9377196 h 9710532"/>
              <a:gd name="connsiteX14104" fmla="*/ 15139013 w 18288001"/>
              <a:gd name="connsiteY14104" fmla="*/ 9390696 h 9710532"/>
              <a:gd name="connsiteX14105" fmla="*/ 15121258 w 18288001"/>
              <a:gd name="connsiteY14105" fmla="*/ 9390195 h 9710532"/>
              <a:gd name="connsiteX14106" fmla="*/ 15089498 w 18288001"/>
              <a:gd name="connsiteY14106" fmla="*/ 9382191 h 9710532"/>
              <a:gd name="connsiteX14107" fmla="*/ 15060990 w 18288001"/>
              <a:gd name="connsiteY14107" fmla="*/ 9384939 h 9710532"/>
              <a:gd name="connsiteX14108" fmla="*/ 15036230 w 18288001"/>
              <a:gd name="connsiteY14108" fmla="*/ 9380686 h 9710532"/>
              <a:gd name="connsiteX14109" fmla="*/ 15046983 w 18288001"/>
              <a:gd name="connsiteY14109" fmla="*/ 9377436 h 9710532"/>
              <a:gd name="connsiteX14110" fmla="*/ 15063093 w 18288001"/>
              <a:gd name="connsiteY14110" fmla="*/ 9372566 h 9710532"/>
              <a:gd name="connsiteX14111" fmla="*/ 15039367 w 18288001"/>
              <a:gd name="connsiteY14111" fmla="*/ 9367711 h 9710532"/>
              <a:gd name="connsiteX14112" fmla="*/ 15006813 w 18288001"/>
              <a:gd name="connsiteY14112" fmla="*/ 9376433 h 9710532"/>
              <a:gd name="connsiteX14113" fmla="*/ 15003907 w 18288001"/>
              <a:gd name="connsiteY14113" fmla="*/ 9365583 h 9710532"/>
              <a:gd name="connsiteX14114" fmla="*/ 14990145 w 18288001"/>
              <a:gd name="connsiteY14114" fmla="*/ 9357640 h 9710532"/>
              <a:gd name="connsiteX14115" fmla="*/ 15025608 w 18288001"/>
              <a:gd name="connsiteY14115" fmla="*/ 9359768 h 9710532"/>
              <a:gd name="connsiteX14116" fmla="*/ 15036459 w 18288001"/>
              <a:gd name="connsiteY14116" fmla="*/ 9356860 h 9710532"/>
              <a:gd name="connsiteX14117" fmla="*/ 14998090 w 18288001"/>
              <a:gd name="connsiteY14117" fmla="*/ 9343880 h 9710532"/>
              <a:gd name="connsiteX14118" fmla="*/ 14968444 w 18288001"/>
              <a:gd name="connsiteY14118" fmla="*/ 9363455 h 9710532"/>
              <a:gd name="connsiteX14119" fmla="*/ 14957592 w 18288001"/>
              <a:gd name="connsiteY14119" fmla="*/ 9366363 h 9710532"/>
              <a:gd name="connsiteX14120" fmla="*/ 14950335 w 18288001"/>
              <a:gd name="connsiteY14120" fmla="*/ 9368307 h 9710532"/>
              <a:gd name="connsiteX14121" fmla="*/ 14951203 w 18288001"/>
              <a:gd name="connsiteY14121" fmla="*/ 9371178 h 9710532"/>
              <a:gd name="connsiteX14122" fmla="*/ 14944145 w 18288001"/>
              <a:gd name="connsiteY14122" fmla="*/ 9369966 h 9710532"/>
              <a:gd name="connsiteX14123" fmla="*/ 14935888 w 18288001"/>
              <a:gd name="connsiteY14123" fmla="*/ 9372178 h 9710532"/>
              <a:gd name="connsiteX14124" fmla="*/ 14925216 w 18288001"/>
              <a:gd name="connsiteY14124" fmla="*/ 9369993 h 9710532"/>
              <a:gd name="connsiteX14125" fmla="*/ 14923101 w 18288001"/>
              <a:gd name="connsiteY14125" fmla="*/ 9375271 h 9710532"/>
              <a:gd name="connsiteX14126" fmla="*/ 14906562 w 18288001"/>
              <a:gd name="connsiteY14126" fmla="*/ 9378803 h 9710532"/>
              <a:gd name="connsiteX14127" fmla="*/ 14890934 w 18288001"/>
              <a:gd name="connsiteY14127" fmla="*/ 9365922 h 9710532"/>
              <a:gd name="connsiteX14128" fmla="*/ 14901687 w 18288001"/>
              <a:gd name="connsiteY14128" fmla="*/ 9362671 h 9710532"/>
              <a:gd name="connsiteX14129" fmla="*/ 14915690 w 18288001"/>
              <a:gd name="connsiteY14129" fmla="*/ 9370176 h 9710532"/>
              <a:gd name="connsiteX14130" fmla="*/ 14924891 w 18288001"/>
              <a:gd name="connsiteY14130" fmla="*/ 9367394 h 9710532"/>
              <a:gd name="connsiteX14131" fmla="*/ 14927556 w 18288001"/>
              <a:gd name="connsiteY14131" fmla="*/ 9362779 h 9710532"/>
              <a:gd name="connsiteX14132" fmla="*/ 14943832 w 18288001"/>
              <a:gd name="connsiteY14132" fmla="*/ 9358418 h 9710532"/>
              <a:gd name="connsiteX14133" fmla="*/ 14954684 w 18288001"/>
              <a:gd name="connsiteY14133" fmla="*/ 9355511 h 9710532"/>
              <a:gd name="connsiteX14134" fmla="*/ 14905462 w 18288001"/>
              <a:gd name="connsiteY14134" fmla="*/ 9345438 h 9710532"/>
              <a:gd name="connsiteX14135" fmla="*/ 14879836 w 18288001"/>
              <a:gd name="connsiteY14135" fmla="*/ 9352304 h 9710532"/>
              <a:gd name="connsiteX14136" fmla="*/ 14887682 w 18288001"/>
              <a:gd name="connsiteY14136" fmla="*/ 9355169 h 9710532"/>
              <a:gd name="connsiteX14137" fmla="*/ 14869424 w 18288001"/>
              <a:gd name="connsiteY14137" fmla="*/ 9372423 h 9710532"/>
              <a:gd name="connsiteX14138" fmla="*/ 14817785 w 18288001"/>
              <a:gd name="connsiteY14138" fmla="*/ 9376296 h 9710532"/>
              <a:gd name="connsiteX14139" fmla="*/ 14780648 w 18288001"/>
              <a:gd name="connsiteY14139" fmla="*/ 9369915 h 9710532"/>
              <a:gd name="connsiteX14140" fmla="*/ 14757514 w 18288001"/>
              <a:gd name="connsiteY14140" fmla="*/ 9371041 h 9710532"/>
              <a:gd name="connsiteX14141" fmla="*/ 14739758 w 18288001"/>
              <a:gd name="connsiteY14141" fmla="*/ 9370537 h 9710532"/>
              <a:gd name="connsiteX14142" fmla="*/ 14759639 w 18288001"/>
              <a:gd name="connsiteY14142" fmla="*/ 9358661 h 9710532"/>
              <a:gd name="connsiteX14143" fmla="*/ 14784397 w 18288001"/>
              <a:gd name="connsiteY14143" fmla="*/ 9362913 h 9710532"/>
              <a:gd name="connsiteX14144" fmla="*/ 14819910 w 18288001"/>
              <a:gd name="connsiteY14144" fmla="*/ 9363918 h 9710532"/>
              <a:gd name="connsiteX14145" fmla="*/ 14839079 w 18288001"/>
              <a:gd name="connsiteY14145" fmla="*/ 9358124 h 9710532"/>
              <a:gd name="connsiteX14146" fmla="*/ 14837445 w 18288001"/>
              <a:gd name="connsiteY14146" fmla="*/ 9352034 h 9710532"/>
              <a:gd name="connsiteX14147" fmla="*/ 14810318 w 18288001"/>
              <a:gd name="connsiteY14147" fmla="*/ 9359302 h 9710532"/>
              <a:gd name="connsiteX14148" fmla="*/ 14791134 w 18288001"/>
              <a:gd name="connsiteY14148" fmla="*/ 9352812 h 9710532"/>
              <a:gd name="connsiteX14149" fmla="*/ 14845391 w 18288001"/>
              <a:gd name="connsiteY14149" fmla="*/ 9338274 h 9710532"/>
              <a:gd name="connsiteX14150" fmla="*/ 14921350 w 18288001"/>
              <a:gd name="connsiteY14150" fmla="*/ 9317921 h 9710532"/>
              <a:gd name="connsiteX14151" fmla="*/ 14918444 w 18288001"/>
              <a:gd name="connsiteY14151" fmla="*/ 9307068 h 9710532"/>
              <a:gd name="connsiteX14152" fmla="*/ 14892769 w 18288001"/>
              <a:gd name="connsiteY14152" fmla="*/ 9319763 h 9710532"/>
              <a:gd name="connsiteX14153" fmla="*/ 14865639 w 18288001"/>
              <a:gd name="connsiteY14153" fmla="*/ 9327033 h 9710532"/>
              <a:gd name="connsiteX14154" fmla="*/ 14853335 w 18288001"/>
              <a:gd name="connsiteY14154" fmla="*/ 9324514 h 9710532"/>
              <a:gd name="connsiteX14155" fmla="*/ 14817873 w 18288001"/>
              <a:gd name="connsiteY14155" fmla="*/ 9322386 h 9710532"/>
              <a:gd name="connsiteX14156" fmla="*/ 14779504 w 18288001"/>
              <a:gd name="connsiteY14156" fmla="*/ 9309406 h 9710532"/>
              <a:gd name="connsiteX14157" fmla="*/ 14765744 w 18288001"/>
              <a:gd name="connsiteY14157" fmla="*/ 9301463 h 9710532"/>
              <a:gd name="connsiteX14158" fmla="*/ 14754893 w 18288001"/>
              <a:gd name="connsiteY14158" fmla="*/ 9304371 h 9710532"/>
              <a:gd name="connsiteX14159" fmla="*/ 14726310 w 18288001"/>
              <a:gd name="connsiteY14159" fmla="*/ 9306213 h 9710532"/>
              <a:gd name="connsiteX14160" fmla="*/ 14708579 w 18288001"/>
              <a:gd name="connsiteY14160" fmla="*/ 9305149 h 9710532"/>
              <a:gd name="connsiteX14161" fmla="*/ 14686876 w 18288001"/>
              <a:gd name="connsiteY14161" fmla="*/ 9310964 h 9710532"/>
              <a:gd name="connsiteX14162" fmla="*/ 14651415 w 18288001"/>
              <a:gd name="connsiteY14162" fmla="*/ 9308836 h 9710532"/>
              <a:gd name="connsiteX14163" fmla="*/ 14640564 w 18288001"/>
              <a:gd name="connsiteY14163" fmla="*/ 9311743 h 9710532"/>
              <a:gd name="connsiteX14164" fmla="*/ 14629711 w 18288001"/>
              <a:gd name="connsiteY14164" fmla="*/ 9314651 h 9710532"/>
              <a:gd name="connsiteX14165" fmla="*/ 14605100 w 18288001"/>
              <a:gd name="connsiteY14165" fmla="*/ 9309615 h 9710532"/>
              <a:gd name="connsiteX14166" fmla="*/ 14601130 w 18288001"/>
              <a:gd name="connsiteY14166" fmla="*/ 9316495 h 9710532"/>
              <a:gd name="connsiteX14167" fmla="*/ 14594250 w 18288001"/>
              <a:gd name="connsiteY14167" fmla="*/ 9312522 h 9710532"/>
              <a:gd name="connsiteX14168" fmla="*/ 14583399 w 18288001"/>
              <a:gd name="connsiteY14168" fmla="*/ 9315429 h 9710532"/>
              <a:gd name="connsiteX14169" fmla="*/ 14569685 w 18288001"/>
              <a:gd name="connsiteY14169" fmla="*/ 9315661 h 9710532"/>
              <a:gd name="connsiteX14170" fmla="*/ 14567175 w 18288001"/>
              <a:gd name="connsiteY14170" fmla="*/ 9323935 h 9710532"/>
              <a:gd name="connsiteX14171" fmla="*/ 14502654 w 18288001"/>
              <a:gd name="connsiteY14171" fmla="*/ 9343439 h 9710532"/>
              <a:gd name="connsiteX14172" fmla="*/ 14491900 w 18288001"/>
              <a:gd name="connsiteY14172" fmla="*/ 9346689 h 9710532"/>
              <a:gd name="connsiteX14173" fmla="*/ 14452636 w 18288001"/>
              <a:gd name="connsiteY14173" fmla="*/ 9352688 h 9710532"/>
              <a:gd name="connsiteX14174" fmla="*/ 14413372 w 18288001"/>
              <a:gd name="connsiteY14174" fmla="*/ 9358688 h 9710532"/>
              <a:gd name="connsiteX14175" fmla="*/ 14391866 w 18288001"/>
              <a:gd name="connsiteY14175" fmla="*/ 9365187 h 9710532"/>
              <a:gd name="connsiteX14176" fmla="*/ 14356354 w 18288001"/>
              <a:gd name="connsiteY14176" fmla="*/ 9364184 h 9710532"/>
              <a:gd name="connsiteX14177" fmla="*/ 14353103 w 18288001"/>
              <a:gd name="connsiteY14177" fmla="*/ 9353432 h 9710532"/>
              <a:gd name="connsiteX14178" fmla="*/ 14321844 w 18288001"/>
              <a:gd name="connsiteY14178" fmla="*/ 9327670 h 9710532"/>
              <a:gd name="connsiteX14179" fmla="*/ 14314115 w 18288001"/>
              <a:gd name="connsiteY14179" fmla="*/ 9316737 h 9710532"/>
              <a:gd name="connsiteX14180" fmla="*/ 14304065 w 18288001"/>
              <a:gd name="connsiteY14180" fmla="*/ 9314679 h 9710532"/>
              <a:gd name="connsiteX14181" fmla="*/ 14302612 w 18288001"/>
              <a:gd name="connsiteY14181" fmla="*/ 9309254 h 9710532"/>
              <a:gd name="connsiteX14182" fmla="*/ 14302347 w 18288001"/>
              <a:gd name="connsiteY14182" fmla="*/ 9309099 h 9710532"/>
              <a:gd name="connsiteX14183" fmla="*/ 14298992 w 18288001"/>
              <a:gd name="connsiteY14183" fmla="*/ 9310114 h 9710532"/>
              <a:gd name="connsiteX14184" fmla="*/ 14259730 w 18288001"/>
              <a:gd name="connsiteY14184" fmla="*/ 9316114 h 9710532"/>
              <a:gd name="connsiteX14185" fmla="*/ 14236036 w 18288001"/>
              <a:gd name="connsiteY14185" fmla="*/ 9318398 h 9710532"/>
              <a:gd name="connsiteX14186" fmla="*/ 14226063 w 18288001"/>
              <a:gd name="connsiteY14186" fmla="*/ 9321412 h 9710532"/>
              <a:gd name="connsiteX14187" fmla="*/ 14215309 w 18288001"/>
              <a:gd name="connsiteY14187" fmla="*/ 9324663 h 9710532"/>
              <a:gd name="connsiteX14188" fmla="*/ 14204555 w 18288001"/>
              <a:gd name="connsiteY14188" fmla="*/ 9327914 h 9710532"/>
              <a:gd name="connsiteX14189" fmla="*/ 14218562 w 18288001"/>
              <a:gd name="connsiteY14189" fmla="*/ 9335416 h 9710532"/>
              <a:gd name="connsiteX14190" fmla="*/ 14268076 w 18288001"/>
              <a:gd name="connsiteY14190" fmla="*/ 9343923 h 9710532"/>
              <a:gd name="connsiteX14191" fmla="*/ 14219337 w 18288001"/>
              <a:gd name="connsiteY14191" fmla="*/ 9348623 h 9710532"/>
              <a:gd name="connsiteX14192" fmla="*/ 14232466 w 18288001"/>
              <a:gd name="connsiteY14192" fmla="*/ 9351309 h 9710532"/>
              <a:gd name="connsiteX14193" fmla="*/ 14212219 w 18288001"/>
              <a:gd name="connsiteY14193" fmla="*/ 9362550 h 9710532"/>
              <a:gd name="connsiteX14194" fmla="*/ 14178209 w 18288001"/>
              <a:gd name="connsiteY14194" fmla="*/ 9365847 h 9710532"/>
              <a:gd name="connsiteX14195" fmla="*/ 14131895 w 18288001"/>
              <a:gd name="connsiteY14195" fmla="*/ 9366627 h 9710532"/>
              <a:gd name="connsiteX14196" fmla="*/ 14102250 w 18288001"/>
              <a:gd name="connsiteY14196" fmla="*/ 9386200 h 9710532"/>
              <a:gd name="connsiteX14197" fmla="*/ 14080545 w 18288001"/>
              <a:gd name="connsiteY14197" fmla="*/ 9392016 h 9710532"/>
              <a:gd name="connsiteX14198" fmla="*/ 14066788 w 18288001"/>
              <a:gd name="connsiteY14198" fmla="*/ 9384072 h 9710532"/>
              <a:gd name="connsiteX14199" fmla="*/ 14097213 w 18288001"/>
              <a:gd name="connsiteY14199" fmla="*/ 9410812 h 9710532"/>
              <a:gd name="connsiteX14200" fmla="*/ 14121823 w 18288001"/>
              <a:gd name="connsiteY14200" fmla="*/ 9415849 h 9710532"/>
              <a:gd name="connsiteX14201" fmla="*/ 14165229 w 18288001"/>
              <a:gd name="connsiteY14201" fmla="*/ 9404218 h 9710532"/>
              <a:gd name="connsiteX14202" fmla="*/ 14162321 w 18288001"/>
              <a:gd name="connsiteY14202" fmla="*/ 9393366 h 9710532"/>
              <a:gd name="connsiteX14203" fmla="*/ 14236152 w 18288001"/>
              <a:gd name="connsiteY14203" fmla="*/ 9408474 h 9710532"/>
              <a:gd name="connsiteX14204" fmla="*/ 14270162 w 18288001"/>
              <a:gd name="connsiteY14204" fmla="*/ 9405177 h 9710532"/>
              <a:gd name="connsiteX14205" fmla="*/ 14290409 w 18288001"/>
              <a:gd name="connsiteY14205" fmla="*/ 9393936 h 9710532"/>
              <a:gd name="connsiteX14206" fmla="*/ 14336723 w 18288001"/>
              <a:gd name="connsiteY14206" fmla="*/ 9393157 h 9710532"/>
              <a:gd name="connsiteX14207" fmla="*/ 14358426 w 18288001"/>
              <a:gd name="connsiteY14207" fmla="*/ 9387342 h 9710532"/>
              <a:gd name="connsiteX14208" fmla="*/ 14320057 w 18288001"/>
              <a:gd name="connsiteY14208" fmla="*/ 9374361 h 9710532"/>
              <a:gd name="connsiteX14209" fmla="*/ 14296900 w 18288001"/>
              <a:gd name="connsiteY14209" fmla="*/ 9374751 h 9710532"/>
              <a:gd name="connsiteX14210" fmla="*/ 14318603 w 18288001"/>
              <a:gd name="connsiteY14210" fmla="*/ 9368936 h 9710532"/>
              <a:gd name="connsiteX14211" fmla="*/ 14328000 w 18288001"/>
              <a:gd name="connsiteY14211" fmla="*/ 9360604 h 9710532"/>
              <a:gd name="connsiteX14212" fmla="*/ 14335944 w 18288001"/>
              <a:gd name="connsiteY14212" fmla="*/ 9346844 h 9710532"/>
              <a:gd name="connsiteX14213" fmla="*/ 14349704 w 18288001"/>
              <a:gd name="connsiteY14213" fmla="*/ 9354788 h 9710532"/>
              <a:gd name="connsiteX14214" fmla="*/ 14352611 w 18288001"/>
              <a:gd name="connsiteY14214" fmla="*/ 9365639 h 9710532"/>
              <a:gd name="connsiteX14215" fmla="*/ 14375128 w 18288001"/>
              <a:gd name="connsiteY14215" fmla="*/ 9370246 h 9710532"/>
              <a:gd name="connsiteX14216" fmla="*/ 14381111 w 18288001"/>
              <a:gd name="connsiteY14216" fmla="*/ 9368439 h 9710532"/>
              <a:gd name="connsiteX14217" fmla="*/ 14378899 w 18288001"/>
              <a:gd name="connsiteY14217" fmla="*/ 9372567 h 9710532"/>
              <a:gd name="connsiteX14218" fmla="*/ 14385554 w 18288001"/>
              <a:gd name="connsiteY14218" fmla="*/ 9380073 h 9710532"/>
              <a:gd name="connsiteX14219" fmla="*/ 14390980 w 18288001"/>
              <a:gd name="connsiteY14219" fmla="*/ 9378619 h 9710532"/>
              <a:gd name="connsiteX14220" fmla="*/ 14397860 w 18288001"/>
              <a:gd name="connsiteY14220" fmla="*/ 9382590 h 9710532"/>
              <a:gd name="connsiteX14221" fmla="*/ 14404740 w 18288001"/>
              <a:gd name="connsiteY14221" fmla="*/ 9386563 h 9710532"/>
              <a:gd name="connsiteX14222" fmla="*/ 14372184 w 18288001"/>
              <a:gd name="connsiteY14222" fmla="*/ 9395286 h 9710532"/>
              <a:gd name="connsiteX14223" fmla="*/ 14364242 w 18288001"/>
              <a:gd name="connsiteY14223" fmla="*/ 9409045 h 9710532"/>
              <a:gd name="connsiteX14224" fmla="*/ 14367149 w 18288001"/>
              <a:gd name="connsiteY14224" fmla="*/ 9419897 h 9710532"/>
              <a:gd name="connsiteX14225" fmla="*/ 14380907 w 18288001"/>
              <a:gd name="connsiteY14225" fmla="*/ 9427839 h 9710532"/>
              <a:gd name="connsiteX14226" fmla="*/ 14416372 w 18288001"/>
              <a:gd name="connsiteY14226" fmla="*/ 9429968 h 9710532"/>
              <a:gd name="connsiteX14227" fmla="*/ 14459775 w 18288001"/>
              <a:gd name="connsiteY14227" fmla="*/ 9418338 h 9710532"/>
              <a:gd name="connsiteX14228" fmla="*/ 14446015 w 18288001"/>
              <a:gd name="connsiteY14228" fmla="*/ 9410394 h 9710532"/>
              <a:gd name="connsiteX14229" fmla="*/ 14456867 w 18288001"/>
              <a:gd name="connsiteY14229" fmla="*/ 9407486 h 9710532"/>
              <a:gd name="connsiteX14230" fmla="*/ 14462685 w 18288001"/>
              <a:gd name="connsiteY14230" fmla="*/ 9429189 h 9710532"/>
              <a:gd name="connsiteX14231" fmla="*/ 14476443 w 18288001"/>
              <a:gd name="connsiteY14231" fmla="*/ 9437134 h 9710532"/>
              <a:gd name="connsiteX14232" fmla="*/ 14496836 w 18288001"/>
              <a:gd name="connsiteY14232" fmla="*/ 9430562 h 9710532"/>
              <a:gd name="connsiteX14233" fmla="*/ 14484386 w 18288001"/>
              <a:gd name="connsiteY14233" fmla="*/ 9423374 h 9710532"/>
              <a:gd name="connsiteX14234" fmla="*/ 14506089 w 18288001"/>
              <a:gd name="connsiteY14234" fmla="*/ 9417559 h 9710532"/>
              <a:gd name="connsiteX14235" fmla="*/ 14498982 w 18288001"/>
              <a:gd name="connsiteY14235" fmla="*/ 9429871 h 9710532"/>
              <a:gd name="connsiteX14236" fmla="*/ 14503207 w 18288001"/>
              <a:gd name="connsiteY14236" fmla="*/ 9428507 h 9710532"/>
              <a:gd name="connsiteX14237" fmla="*/ 14518393 w 18288001"/>
              <a:gd name="connsiteY14237" fmla="*/ 9420077 h 9710532"/>
              <a:gd name="connsiteX14238" fmla="*/ 14541551 w 18288001"/>
              <a:gd name="connsiteY14238" fmla="*/ 9419688 h 9710532"/>
              <a:gd name="connsiteX14239" fmla="*/ 14566162 w 18288001"/>
              <a:gd name="connsiteY14239" fmla="*/ 9424724 h 9710532"/>
              <a:gd name="connsiteX14240" fmla="*/ 14604531 w 18288001"/>
              <a:gd name="connsiteY14240" fmla="*/ 9437703 h 9710532"/>
              <a:gd name="connsiteX14241" fmla="*/ 14639992 w 18288001"/>
              <a:gd name="connsiteY14241" fmla="*/ 9439832 h 9710532"/>
              <a:gd name="connsiteX14242" fmla="*/ 14695703 w 18288001"/>
              <a:gd name="connsiteY14242" fmla="*/ 9430719 h 9710532"/>
              <a:gd name="connsiteX14243" fmla="*/ 14729712 w 18288001"/>
              <a:gd name="connsiteY14243" fmla="*/ 9427423 h 9710532"/>
              <a:gd name="connsiteX14244" fmla="*/ 14735527 w 18288001"/>
              <a:gd name="connsiteY14244" fmla="*/ 9449124 h 9710532"/>
              <a:gd name="connsiteX14245" fmla="*/ 14723221 w 18288001"/>
              <a:gd name="connsiteY14245" fmla="*/ 9446607 h 9710532"/>
              <a:gd name="connsiteX14246" fmla="*/ 14700064 w 18288001"/>
              <a:gd name="connsiteY14246" fmla="*/ 9446997 h 9710532"/>
              <a:gd name="connsiteX14247" fmla="*/ 14653753 w 18288001"/>
              <a:gd name="connsiteY14247" fmla="*/ 9447776 h 9710532"/>
              <a:gd name="connsiteX14248" fmla="*/ 14550274 w 18288001"/>
              <a:gd name="connsiteY14248" fmla="*/ 9452242 h 9710532"/>
              <a:gd name="connsiteX14249" fmla="*/ 14527116 w 18288001"/>
              <a:gd name="connsiteY14249" fmla="*/ 9452631 h 9710532"/>
              <a:gd name="connsiteX14250" fmla="*/ 14514812 w 18288001"/>
              <a:gd name="connsiteY14250" fmla="*/ 9450112 h 9710532"/>
              <a:gd name="connsiteX14251" fmla="*/ 14463072 w 18288001"/>
              <a:gd name="connsiteY14251" fmla="*/ 9452346 h 9710532"/>
              <a:gd name="connsiteX14252" fmla="*/ 14359595 w 18288001"/>
              <a:gd name="connsiteY14252" fmla="*/ 9456812 h 9710532"/>
              <a:gd name="connsiteX14253" fmla="*/ 14294096 w 18288001"/>
              <a:gd name="connsiteY14253" fmla="*/ 9451100 h 9710532"/>
              <a:gd name="connsiteX14254" fmla="*/ 14247783 w 18288001"/>
              <a:gd name="connsiteY14254" fmla="*/ 9451881 h 9710532"/>
              <a:gd name="connsiteX14255" fmla="*/ 14223173 w 18288001"/>
              <a:gd name="connsiteY14255" fmla="*/ 9446845 h 9710532"/>
              <a:gd name="connsiteX14256" fmla="*/ 14187712 w 18288001"/>
              <a:gd name="connsiteY14256" fmla="*/ 9444715 h 9710532"/>
              <a:gd name="connsiteX14257" fmla="*/ 14159129 w 18288001"/>
              <a:gd name="connsiteY14257" fmla="*/ 9446558 h 9710532"/>
              <a:gd name="connsiteX14258" fmla="*/ 14118241 w 18288001"/>
              <a:gd name="connsiteY14258" fmla="*/ 9445884 h 9710532"/>
              <a:gd name="connsiteX14259" fmla="*/ 14065048 w 18288001"/>
              <a:gd name="connsiteY14259" fmla="*/ 9442691 h 9710532"/>
              <a:gd name="connsiteX14260" fmla="*/ 14045113 w 18288001"/>
              <a:gd name="connsiteY14260" fmla="*/ 9440752 h 9710532"/>
              <a:gd name="connsiteX14261" fmla="*/ 14051999 w 18288001"/>
              <a:gd name="connsiteY14261" fmla="*/ 9444442 h 9710532"/>
              <a:gd name="connsiteX14262" fmla="*/ 14055248 w 18288001"/>
              <a:gd name="connsiteY14262" fmla="*/ 9455195 h 9710532"/>
              <a:gd name="connsiteX14263" fmla="*/ 14041245 w 18288001"/>
              <a:gd name="connsiteY14263" fmla="*/ 9447692 h 9710532"/>
              <a:gd name="connsiteX14264" fmla="*/ 14038965 w 18288001"/>
              <a:gd name="connsiteY14264" fmla="*/ 9440154 h 9710532"/>
              <a:gd name="connsiteX14265" fmla="*/ 14017281 w 18288001"/>
              <a:gd name="connsiteY14265" fmla="*/ 9438045 h 9710532"/>
              <a:gd name="connsiteX14266" fmla="*/ 13987244 w 18288001"/>
              <a:gd name="connsiteY14266" fmla="*/ 9434462 h 9710532"/>
              <a:gd name="connsiteX14267" fmla="*/ 13962636 w 18288001"/>
              <a:gd name="connsiteY14267" fmla="*/ 9429426 h 9710532"/>
              <a:gd name="connsiteX14268" fmla="*/ 13928626 w 18288001"/>
              <a:gd name="connsiteY14268" fmla="*/ 9432723 h 9710532"/>
              <a:gd name="connsiteX14269" fmla="*/ 13880859 w 18288001"/>
              <a:gd name="connsiteY14269" fmla="*/ 9428076 h 9710532"/>
              <a:gd name="connsiteX14270" fmla="*/ 13857702 w 18288001"/>
              <a:gd name="connsiteY14270" fmla="*/ 9428467 h 9710532"/>
              <a:gd name="connsiteX14271" fmla="*/ 13777380 w 18288001"/>
              <a:gd name="connsiteY14271" fmla="*/ 9432542 h 9710532"/>
              <a:gd name="connsiteX14272" fmla="*/ 13729614 w 18288001"/>
              <a:gd name="connsiteY14272" fmla="*/ 9427895 h 9710532"/>
              <a:gd name="connsiteX14273" fmla="*/ 13644932 w 18288001"/>
              <a:gd name="connsiteY14273" fmla="*/ 9415695 h 9710532"/>
              <a:gd name="connsiteX14274" fmla="*/ 13631172 w 18288001"/>
              <a:gd name="connsiteY14274" fmla="*/ 9407752 h 9710532"/>
              <a:gd name="connsiteX14275" fmla="*/ 13608015 w 18288001"/>
              <a:gd name="connsiteY14275" fmla="*/ 9408140 h 9710532"/>
              <a:gd name="connsiteX14276" fmla="*/ 13584857 w 18288001"/>
              <a:gd name="connsiteY14276" fmla="*/ 9408530 h 9710532"/>
              <a:gd name="connsiteX14277" fmla="*/ 13492231 w 18288001"/>
              <a:gd name="connsiteY14277" fmla="*/ 9410088 h 9710532"/>
              <a:gd name="connsiteX14278" fmla="*/ 13392725 w 18288001"/>
              <a:gd name="connsiteY14278" fmla="*/ 9407675 h 9710532"/>
              <a:gd name="connsiteX14279" fmla="*/ 13338197 w 18288001"/>
              <a:gd name="connsiteY14279" fmla="*/ 9401907 h 9710532"/>
              <a:gd name="connsiteX14280" fmla="*/ 13304913 w 18288001"/>
              <a:gd name="connsiteY14280" fmla="*/ 9399327 h 9710532"/>
              <a:gd name="connsiteX14281" fmla="*/ 13306244 w 18288001"/>
              <a:gd name="connsiteY14281" fmla="*/ 9398924 h 9710532"/>
              <a:gd name="connsiteX14282" fmla="*/ 13279460 w 18288001"/>
              <a:gd name="connsiteY14282" fmla="*/ 9397318 h 9710532"/>
              <a:gd name="connsiteX14283" fmla="*/ 13233147 w 18288001"/>
              <a:gd name="connsiteY14283" fmla="*/ 9398097 h 9710532"/>
              <a:gd name="connsiteX14284" fmla="*/ 13186834 w 18288001"/>
              <a:gd name="connsiteY14284" fmla="*/ 9398875 h 9710532"/>
              <a:gd name="connsiteX14285" fmla="*/ 13115910 w 18288001"/>
              <a:gd name="connsiteY14285" fmla="*/ 9394618 h 9710532"/>
              <a:gd name="connsiteX14286" fmla="*/ 13069598 w 18288001"/>
              <a:gd name="connsiteY14286" fmla="*/ 9395398 h 9710532"/>
              <a:gd name="connsiteX14287" fmla="*/ 13034135 w 18288001"/>
              <a:gd name="connsiteY14287" fmla="*/ 9393270 h 9710532"/>
              <a:gd name="connsiteX14288" fmla="*/ 12992085 w 18288001"/>
              <a:gd name="connsiteY14288" fmla="*/ 9388254 h 9710532"/>
              <a:gd name="connsiteX14289" fmla="*/ 12974555 w 18288001"/>
              <a:gd name="connsiteY14289" fmla="*/ 9393553 h 9710532"/>
              <a:gd name="connsiteX14290" fmla="*/ 12962177 w 18288001"/>
              <a:gd name="connsiteY14290" fmla="*/ 9391427 h 9710532"/>
              <a:gd name="connsiteX14291" fmla="*/ 12960549 w 18288001"/>
              <a:gd name="connsiteY14291" fmla="*/ 9386049 h 9710532"/>
              <a:gd name="connsiteX14292" fmla="*/ 12960625 w 18288001"/>
              <a:gd name="connsiteY14292" fmla="*/ 9385611 h 9710532"/>
              <a:gd name="connsiteX14293" fmla="*/ 12907751 w 18288001"/>
              <a:gd name="connsiteY14293" fmla="*/ 9383670 h 9710532"/>
              <a:gd name="connsiteX14294" fmla="*/ 12903531 w 18288001"/>
              <a:gd name="connsiteY14294" fmla="*/ 9391547 h 9710532"/>
              <a:gd name="connsiteX14295" fmla="*/ 12892776 w 18288001"/>
              <a:gd name="connsiteY14295" fmla="*/ 9394797 h 9710532"/>
              <a:gd name="connsiteX14296" fmla="*/ 12904672 w 18288001"/>
              <a:gd name="connsiteY14296" fmla="*/ 9383556 h 9710532"/>
              <a:gd name="connsiteX14297" fmla="*/ 12897713 w 18288001"/>
              <a:gd name="connsiteY14297" fmla="*/ 9383301 h 9710532"/>
              <a:gd name="connsiteX14298" fmla="*/ 12807605 w 18288001"/>
              <a:gd name="connsiteY14298" fmla="*/ 9372554 h 9710532"/>
              <a:gd name="connsiteX14299" fmla="*/ 12772143 w 18288001"/>
              <a:gd name="connsiteY14299" fmla="*/ 9370425 h 9710532"/>
              <a:gd name="connsiteX14300" fmla="*/ 12769236 w 18288001"/>
              <a:gd name="connsiteY14300" fmla="*/ 9359573 h 9710532"/>
              <a:gd name="connsiteX14301" fmla="*/ 12722922 w 18288001"/>
              <a:gd name="connsiteY14301" fmla="*/ 9360354 h 9710532"/>
              <a:gd name="connsiteX14302" fmla="*/ 12701218 w 18288001"/>
              <a:gd name="connsiteY14302" fmla="*/ 9366169 h 9710532"/>
              <a:gd name="connsiteX14303" fmla="*/ 12668665 w 18288001"/>
              <a:gd name="connsiteY14303" fmla="*/ 9374892 h 9710532"/>
              <a:gd name="connsiteX14304" fmla="*/ 12620897 w 18288001"/>
              <a:gd name="connsiteY14304" fmla="*/ 9370244 h 9710532"/>
              <a:gd name="connsiteX14305" fmla="*/ 12605685 w 18288001"/>
              <a:gd name="connsiteY14305" fmla="*/ 9356875 h 9710532"/>
              <a:gd name="connsiteX14306" fmla="*/ 12604840 w 18288001"/>
              <a:gd name="connsiteY14306" fmla="*/ 9353721 h 9710532"/>
              <a:gd name="connsiteX14307" fmla="*/ 12604531 w 18288001"/>
              <a:gd name="connsiteY14307" fmla="*/ 9353814 h 9710532"/>
              <a:gd name="connsiteX14308" fmla="*/ 12601280 w 18288001"/>
              <a:gd name="connsiteY14308" fmla="*/ 9343062 h 9710532"/>
              <a:gd name="connsiteX14309" fmla="*/ 12602101 w 18288001"/>
              <a:gd name="connsiteY14309" fmla="*/ 9343500 h 9710532"/>
              <a:gd name="connsiteX14310" fmla="*/ 12599870 w 18288001"/>
              <a:gd name="connsiteY14310" fmla="*/ 9335173 h 9710532"/>
              <a:gd name="connsiteX14311" fmla="*/ 12621573 w 18288001"/>
              <a:gd name="connsiteY14311" fmla="*/ 9329358 h 9710532"/>
              <a:gd name="connsiteX14312" fmla="*/ 12658488 w 18288001"/>
              <a:gd name="connsiteY14312" fmla="*/ 9336912 h 9710532"/>
              <a:gd name="connsiteX14313" fmla="*/ 12681645 w 18288001"/>
              <a:gd name="connsiteY14313" fmla="*/ 9336521 h 9710532"/>
              <a:gd name="connsiteX14314" fmla="*/ 12730868 w 18288001"/>
              <a:gd name="connsiteY14314" fmla="*/ 9346594 h 9710532"/>
              <a:gd name="connsiteX14315" fmla="*/ 12741717 w 18288001"/>
              <a:gd name="connsiteY14315" fmla="*/ 9343686 h 9710532"/>
              <a:gd name="connsiteX14316" fmla="*/ 12798882 w 18288001"/>
              <a:gd name="connsiteY14316" fmla="*/ 9340001 h 9710532"/>
              <a:gd name="connsiteX14317" fmla="*/ 12864380 w 18288001"/>
              <a:gd name="connsiteY14317" fmla="*/ 9345710 h 9710532"/>
              <a:gd name="connsiteX14318" fmla="*/ 12905268 w 18288001"/>
              <a:gd name="connsiteY14318" fmla="*/ 9346385 h 9710532"/>
              <a:gd name="connsiteX14319" fmla="*/ 12951580 w 18288001"/>
              <a:gd name="connsiteY14319" fmla="*/ 9345606 h 9710532"/>
              <a:gd name="connsiteX14320" fmla="*/ 12962434 w 18288001"/>
              <a:gd name="connsiteY14320" fmla="*/ 9342698 h 9710532"/>
              <a:gd name="connsiteX14321" fmla="*/ 12973284 w 18288001"/>
              <a:gd name="connsiteY14321" fmla="*/ 9339791 h 9710532"/>
              <a:gd name="connsiteX14322" fmla="*/ 12984135 w 18288001"/>
              <a:gd name="connsiteY14322" fmla="*/ 9336883 h 9710532"/>
              <a:gd name="connsiteX14323" fmla="*/ 13008745 w 18288001"/>
              <a:gd name="connsiteY14323" fmla="*/ 9341920 h 9710532"/>
              <a:gd name="connsiteX14324" fmla="*/ 13068817 w 18288001"/>
              <a:gd name="connsiteY14324" fmla="*/ 9349084 h 9710532"/>
              <a:gd name="connsiteX14325" fmla="*/ 13082576 w 18288001"/>
              <a:gd name="connsiteY14325" fmla="*/ 9357028 h 9710532"/>
              <a:gd name="connsiteX14326" fmla="*/ 13090911 w 18288001"/>
              <a:gd name="connsiteY14326" fmla="*/ 9366425 h 9710532"/>
              <a:gd name="connsiteX14327" fmla="*/ 13093428 w 18288001"/>
              <a:gd name="connsiteY14327" fmla="*/ 9354121 h 9710532"/>
              <a:gd name="connsiteX14328" fmla="*/ 13115132 w 18288001"/>
              <a:gd name="connsiteY14328" fmla="*/ 9348305 h 9710532"/>
              <a:gd name="connsiteX14329" fmla="*/ 13122011 w 18288001"/>
              <a:gd name="connsiteY14329" fmla="*/ 9352276 h 9710532"/>
              <a:gd name="connsiteX14330" fmla="*/ 13132862 w 18288001"/>
              <a:gd name="connsiteY14330" fmla="*/ 9349368 h 9710532"/>
              <a:gd name="connsiteX14331" fmla="*/ 13150593 w 18288001"/>
              <a:gd name="connsiteY14331" fmla="*/ 9350434 h 9710532"/>
              <a:gd name="connsiteX14332" fmla="*/ 13186054 w 18288001"/>
              <a:gd name="connsiteY14332" fmla="*/ 9352563 h 9710532"/>
              <a:gd name="connsiteX14333" fmla="*/ 13303292 w 18288001"/>
              <a:gd name="connsiteY14333" fmla="*/ 9356040 h 9710532"/>
              <a:gd name="connsiteX14334" fmla="*/ 13333329 w 18288001"/>
              <a:gd name="connsiteY14334" fmla="*/ 9359622 h 9710532"/>
              <a:gd name="connsiteX14335" fmla="*/ 13371309 w 18288001"/>
              <a:gd name="connsiteY14335" fmla="*/ 9349445 h 9710532"/>
              <a:gd name="connsiteX14336" fmla="*/ 13383613 w 18288001"/>
              <a:gd name="connsiteY14336" fmla="*/ 9351964 h 9710532"/>
              <a:gd name="connsiteX14337" fmla="*/ 13393011 w 18288001"/>
              <a:gd name="connsiteY14337" fmla="*/ 9343630 h 9710532"/>
              <a:gd name="connsiteX14338" fmla="*/ 13400955 w 18288001"/>
              <a:gd name="connsiteY14338" fmla="*/ 9329872 h 9710532"/>
              <a:gd name="connsiteX14339" fmla="*/ 13412001 w 18288001"/>
              <a:gd name="connsiteY14339" fmla="*/ 9330535 h 9710532"/>
              <a:gd name="connsiteX14340" fmla="*/ 13406450 w 18288001"/>
              <a:gd name="connsiteY14340" fmla="*/ 9327561 h 9710532"/>
              <a:gd name="connsiteX14341" fmla="*/ 13394070 w 18288001"/>
              <a:gd name="connsiteY14341" fmla="*/ 9325433 h 9710532"/>
              <a:gd name="connsiteX14342" fmla="*/ 13383317 w 18288001"/>
              <a:gd name="connsiteY14342" fmla="*/ 9328684 h 9710532"/>
              <a:gd name="connsiteX14343" fmla="*/ 13372562 w 18288001"/>
              <a:gd name="connsiteY14343" fmla="*/ 9331934 h 9710532"/>
              <a:gd name="connsiteX14344" fmla="*/ 13360184 w 18288001"/>
              <a:gd name="connsiteY14344" fmla="*/ 9329809 h 9710532"/>
              <a:gd name="connsiteX14345" fmla="*/ 13353184 w 18288001"/>
              <a:gd name="connsiteY14345" fmla="*/ 9326057 h 9710532"/>
              <a:gd name="connsiteX14346" fmla="*/ 13313918 w 18288001"/>
              <a:gd name="connsiteY14346" fmla="*/ 9332056 h 9710532"/>
              <a:gd name="connsiteX14347" fmla="*/ 13271406 w 18288001"/>
              <a:gd name="connsiteY14347" fmla="*/ 9327302 h 9710532"/>
              <a:gd name="connsiteX14348" fmla="*/ 13260652 w 18288001"/>
              <a:gd name="connsiteY14348" fmla="*/ 9330552 h 9710532"/>
              <a:gd name="connsiteX14349" fmla="*/ 13225141 w 18288001"/>
              <a:gd name="connsiteY14349" fmla="*/ 9329548 h 9710532"/>
              <a:gd name="connsiteX14350" fmla="*/ 13178876 w 18288001"/>
              <a:gd name="connsiteY14350" fmla="*/ 9331795 h 9710532"/>
              <a:gd name="connsiteX14351" fmla="*/ 13086344 w 18288001"/>
              <a:gd name="connsiteY14351" fmla="*/ 9336291 h 9710532"/>
              <a:gd name="connsiteX14352" fmla="*/ 13061585 w 18288001"/>
              <a:gd name="connsiteY14352" fmla="*/ 9332038 h 9710532"/>
              <a:gd name="connsiteX14353" fmla="*/ 13033078 w 18288001"/>
              <a:gd name="connsiteY14353" fmla="*/ 9334787 h 9710532"/>
              <a:gd name="connsiteX14354" fmla="*/ 12992189 w 18288001"/>
              <a:gd name="connsiteY14354" fmla="*/ 9335410 h 9710532"/>
              <a:gd name="connsiteX14355" fmla="*/ 12940546 w 18288001"/>
              <a:gd name="connsiteY14355" fmla="*/ 9339285 h 9710532"/>
              <a:gd name="connsiteX14356" fmla="*/ 12908788 w 18288001"/>
              <a:gd name="connsiteY14356" fmla="*/ 9331278 h 9710532"/>
              <a:gd name="connsiteX14357" fmla="*/ 12884027 w 18288001"/>
              <a:gd name="connsiteY14357" fmla="*/ 9327026 h 9710532"/>
              <a:gd name="connsiteX14358" fmla="*/ 12882404 w 18288001"/>
              <a:gd name="connsiteY14358" fmla="*/ 9321648 h 9710532"/>
              <a:gd name="connsiteX14359" fmla="*/ 12859270 w 18288001"/>
              <a:gd name="connsiteY14359" fmla="*/ 9322772 h 9710532"/>
              <a:gd name="connsiteX14360" fmla="*/ 12852088 w 18288001"/>
              <a:gd name="connsiteY14360" fmla="*/ 9321538 h 9710532"/>
              <a:gd name="connsiteX14361" fmla="*/ 12853139 w 18288001"/>
              <a:gd name="connsiteY14361" fmla="*/ 9325462 h 9710532"/>
              <a:gd name="connsiteX14362" fmla="*/ 12831225 w 18288001"/>
              <a:gd name="connsiteY14362" fmla="*/ 9320978 h 9710532"/>
              <a:gd name="connsiteX14363" fmla="*/ 12829357 w 18288001"/>
              <a:gd name="connsiteY14363" fmla="*/ 9321068 h 9710532"/>
              <a:gd name="connsiteX14364" fmla="*/ 12823978 w 18288001"/>
              <a:gd name="connsiteY14364" fmla="*/ 9322694 h 9710532"/>
              <a:gd name="connsiteX14365" fmla="*/ 12815352 w 18288001"/>
              <a:gd name="connsiteY14365" fmla="*/ 9313565 h 9710532"/>
              <a:gd name="connsiteX14366" fmla="*/ 12804598 w 18288001"/>
              <a:gd name="connsiteY14366" fmla="*/ 9316816 h 9710532"/>
              <a:gd name="connsiteX14367" fmla="*/ 12793845 w 18288001"/>
              <a:gd name="connsiteY14367" fmla="*/ 9320066 h 9710532"/>
              <a:gd name="connsiteX14368" fmla="*/ 12783090 w 18288001"/>
              <a:gd name="connsiteY14368" fmla="*/ 9323316 h 9710532"/>
              <a:gd name="connsiteX14369" fmla="*/ 12765334 w 18288001"/>
              <a:gd name="connsiteY14369" fmla="*/ 9322815 h 9710532"/>
              <a:gd name="connsiteX14370" fmla="*/ 12725912 w 18288001"/>
              <a:gd name="connsiteY14370" fmla="*/ 9323415 h 9710532"/>
              <a:gd name="connsiteX14371" fmla="*/ 12731230 w 18288001"/>
              <a:gd name="connsiteY14371" fmla="*/ 9326264 h 9710532"/>
              <a:gd name="connsiteX14372" fmla="*/ 12720475 w 18288001"/>
              <a:gd name="connsiteY14372" fmla="*/ 9329515 h 9710532"/>
              <a:gd name="connsiteX14373" fmla="*/ 12706472 w 18288001"/>
              <a:gd name="connsiteY14373" fmla="*/ 9322012 h 9710532"/>
              <a:gd name="connsiteX14374" fmla="*/ 12709976 w 18288001"/>
              <a:gd name="connsiteY14374" fmla="*/ 9320953 h 9710532"/>
              <a:gd name="connsiteX14375" fmla="*/ 12687311 w 18288001"/>
              <a:gd name="connsiteY14375" fmla="*/ 9317059 h 9710532"/>
              <a:gd name="connsiteX14376" fmla="*/ 12679808 w 18288001"/>
              <a:gd name="connsiteY14376" fmla="*/ 9331062 h 9710532"/>
              <a:gd name="connsiteX14377" fmla="*/ 12669052 w 18288001"/>
              <a:gd name="connsiteY14377" fmla="*/ 9334312 h 9710532"/>
              <a:gd name="connsiteX14378" fmla="*/ 12655048 w 18288001"/>
              <a:gd name="connsiteY14378" fmla="*/ 9326810 h 9710532"/>
              <a:gd name="connsiteX14379" fmla="*/ 12551764 w 18288001"/>
              <a:gd name="connsiteY14379" fmla="*/ 9334556 h 9710532"/>
              <a:gd name="connsiteX14380" fmla="*/ 12526816 w 18288001"/>
              <a:gd name="connsiteY14380" fmla="*/ 9334606 h 9710532"/>
              <a:gd name="connsiteX14381" fmla="*/ 12521575 w 18288001"/>
              <a:gd name="connsiteY14381" fmla="*/ 9343679 h 9710532"/>
              <a:gd name="connsiteX14382" fmla="*/ 12530257 w 18288001"/>
              <a:gd name="connsiteY14382" fmla="*/ 9341057 h 9710532"/>
              <a:gd name="connsiteX14383" fmla="*/ 12533384 w 18288001"/>
              <a:gd name="connsiteY14383" fmla="*/ 9351403 h 9710532"/>
              <a:gd name="connsiteX14384" fmla="*/ 12545613 w 18288001"/>
              <a:gd name="connsiteY14384" fmla="*/ 9349711 h 9710532"/>
              <a:gd name="connsiteX14385" fmla="*/ 12534761 w 18288001"/>
              <a:gd name="connsiteY14385" fmla="*/ 9352619 h 9710532"/>
              <a:gd name="connsiteX14386" fmla="*/ 12532797 w 18288001"/>
              <a:gd name="connsiteY14386" fmla="*/ 9351484 h 9710532"/>
              <a:gd name="connsiteX14387" fmla="*/ 12532880 w 18288001"/>
              <a:gd name="connsiteY14387" fmla="*/ 9351473 h 9710532"/>
              <a:gd name="connsiteX14388" fmla="*/ 12531450 w 18288001"/>
              <a:gd name="connsiteY14388" fmla="*/ 9350707 h 9710532"/>
              <a:gd name="connsiteX14389" fmla="*/ 12532797 w 18288001"/>
              <a:gd name="connsiteY14389" fmla="*/ 9351484 h 9710532"/>
              <a:gd name="connsiteX14390" fmla="*/ 12455894 w 18288001"/>
              <a:gd name="connsiteY14390" fmla="*/ 9362120 h 9710532"/>
              <a:gd name="connsiteX14391" fmla="*/ 12409580 w 18288001"/>
              <a:gd name="connsiteY14391" fmla="*/ 9362900 h 9710532"/>
              <a:gd name="connsiteX14392" fmla="*/ 12407814 w 18288001"/>
              <a:gd name="connsiteY14392" fmla="*/ 9363072 h 9710532"/>
              <a:gd name="connsiteX14393" fmla="*/ 12408716 w 18288001"/>
              <a:gd name="connsiteY14393" fmla="*/ 9366057 h 9710532"/>
              <a:gd name="connsiteX14394" fmla="*/ 12397961 w 18288001"/>
              <a:gd name="connsiteY14394" fmla="*/ 9369306 h 9710532"/>
              <a:gd name="connsiteX14395" fmla="*/ 12400945 w 18288001"/>
              <a:gd name="connsiteY14395" fmla="*/ 9363736 h 9710532"/>
              <a:gd name="connsiteX14396" fmla="*/ 12375572 w 18288001"/>
              <a:gd name="connsiteY14396" fmla="*/ 9366197 h 9710532"/>
              <a:gd name="connsiteX14397" fmla="*/ 12338656 w 18288001"/>
              <a:gd name="connsiteY14397" fmla="*/ 9358642 h 9710532"/>
              <a:gd name="connsiteX14398" fmla="*/ 12281491 w 18288001"/>
              <a:gd name="connsiteY14398" fmla="*/ 9362328 h 9710532"/>
              <a:gd name="connsiteX14399" fmla="*/ 12270639 w 18288001"/>
              <a:gd name="connsiteY14399" fmla="*/ 9365236 h 9710532"/>
              <a:gd name="connsiteX14400" fmla="*/ 12246029 w 18288001"/>
              <a:gd name="connsiteY14400" fmla="*/ 9360201 h 9710532"/>
              <a:gd name="connsiteX14401" fmla="*/ 12164255 w 18288001"/>
              <a:gd name="connsiteY14401" fmla="*/ 9358851 h 9710532"/>
              <a:gd name="connsiteX14402" fmla="*/ 12104182 w 18288001"/>
              <a:gd name="connsiteY14402" fmla="*/ 9351685 h 9710532"/>
              <a:gd name="connsiteX14403" fmla="*/ 12087905 w 18288001"/>
              <a:gd name="connsiteY14403" fmla="*/ 9356047 h 9710532"/>
              <a:gd name="connsiteX14404" fmla="*/ 12071629 w 18288001"/>
              <a:gd name="connsiteY14404" fmla="*/ 9360408 h 9710532"/>
              <a:gd name="connsiteX14405" fmla="*/ 11965242 w 18288001"/>
              <a:gd name="connsiteY14405" fmla="*/ 9354023 h 9710532"/>
              <a:gd name="connsiteX14406" fmla="*/ 11948965 w 18288001"/>
              <a:gd name="connsiteY14406" fmla="*/ 9358385 h 9710532"/>
              <a:gd name="connsiteX14407" fmla="*/ 11929780 w 18288001"/>
              <a:gd name="connsiteY14407" fmla="*/ 9351895 h 9710532"/>
              <a:gd name="connsiteX14408" fmla="*/ 11916021 w 18288001"/>
              <a:gd name="connsiteY14408" fmla="*/ 9343950 h 9710532"/>
              <a:gd name="connsiteX14409" fmla="*/ 11905170 w 18288001"/>
              <a:gd name="connsiteY14409" fmla="*/ 9346858 h 9710532"/>
              <a:gd name="connsiteX14410" fmla="*/ 11864283 w 18288001"/>
              <a:gd name="connsiteY14410" fmla="*/ 9346184 h 9710532"/>
              <a:gd name="connsiteX14411" fmla="*/ 11826303 w 18288001"/>
              <a:gd name="connsiteY14411" fmla="*/ 9356361 h 9710532"/>
              <a:gd name="connsiteX14412" fmla="*/ 11763323 w 18288001"/>
              <a:gd name="connsiteY14412" fmla="*/ 9338345 h 9710532"/>
              <a:gd name="connsiteX14413" fmla="*/ 11722435 w 18288001"/>
              <a:gd name="connsiteY14413" fmla="*/ 9337669 h 9710532"/>
              <a:gd name="connsiteX14414" fmla="*/ 11659844 w 18288001"/>
              <a:gd name="connsiteY14414" fmla="*/ 9342810 h 9710532"/>
              <a:gd name="connsiteX14415" fmla="*/ 11491067 w 18288001"/>
              <a:gd name="connsiteY14415" fmla="*/ 9343012 h 9710532"/>
              <a:gd name="connsiteX14416" fmla="*/ 11499420 w 18288001"/>
              <a:gd name="connsiteY14416" fmla="*/ 9347488 h 9710532"/>
              <a:gd name="connsiteX14417" fmla="*/ 11510172 w 18288001"/>
              <a:gd name="connsiteY14417" fmla="*/ 9344239 h 9710532"/>
              <a:gd name="connsiteX14418" fmla="*/ 11513424 w 18288001"/>
              <a:gd name="connsiteY14418" fmla="*/ 9354993 h 9710532"/>
              <a:gd name="connsiteX14419" fmla="*/ 11518800 w 18288001"/>
              <a:gd name="connsiteY14419" fmla="*/ 9353368 h 9710532"/>
              <a:gd name="connsiteX14420" fmla="*/ 11548935 w 18288001"/>
              <a:gd name="connsiteY14420" fmla="*/ 9355994 h 9710532"/>
              <a:gd name="connsiteX14421" fmla="*/ 11566189 w 18288001"/>
              <a:gd name="connsiteY14421" fmla="*/ 9374252 h 9710532"/>
              <a:gd name="connsiteX14422" fmla="*/ 11555435 w 18288001"/>
              <a:gd name="connsiteY14422" fmla="*/ 9377503 h 9710532"/>
              <a:gd name="connsiteX14423" fmla="*/ 11541432 w 18288001"/>
              <a:gd name="connsiteY14423" fmla="*/ 9370000 h 9710532"/>
              <a:gd name="connsiteX14424" fmla="*/ 11505920 w 18288001"/>
              <a:gd name="connsiteY14424" fmla="*/ 9368996 h 9710532"/>
              <a:gd name="connsiteX14425" fmla="*/ 11467158 w 18288001"/>
              <a:gd name="connsiteY14425" fmla="*/ 9357240 h 9710532"/>
              <a:gd name="connsiteX14426" fmla="*/ 11440495 w 18288001"/>
              <a:gd name="connsiteY14426" fmla="*/ 9342954 h 9710532"/>
              <a:gd name="connsiteX14427" fmla="*/ 11343594 w 18288001"/>
              <a:gd name="connsiteY14427" fmla="*/ 9334506 h 9710532"/>
              <a:gd name="connsiteX14428" fmla="*/ 11294374 w 18288001"/>
              <a:gd name="connsiteY14428" fmla="*/ 9324432 h 9710532"/>
              <a:gd name="connsiteX14429" fmla="*/ 11248061 w 18288001"/>
              <a:gd name="connsiteY14429" fmla="*/ 9325213 h 9710532"/>
              <a:gd name="connsiteX14430" fmla="*/ 11242192 w 18288001"/>
              <a:gd name="connsiteY14430" fmla="*/ 9318594 h 9710532"/>
              <a:gd name="connsiteX14431" fmla="*/ 11234368 w 18288001"/>
              <a:gd name="connsiteY14431" fmla="*/ 9317251 h 9710532"/>
              <a:gd name="connsiteX14432" fmla="*/ 11223450 w 18288001"/>
              <a:gd name="connsiteY14432" fmla="*/ 9320176 h 9710532"/>
              <a:gd name="connsiteX14433" fmla="*/ 11029864 w 18288001"/>
              <a:gd name="connsiteY14433" fmla="*/ 9313895 h 9710532"/>
              <a:gd name="connsiteX14434" fmla="*/ 10822519 w 18288001"/>
              <a:gd name="connsiteY14434" fmla="*/ 9299670 h 9710532"/>
              <a:gd name="connsiteX14435" fmla="*/ 10801879 w 18288001"/>
              <a:gd name="connsiteY14435" fmla="*/ 9287755 h 9710532"/>
              <a:gd name="connsiteX14436" fmla="*/ 10773297 w 18288001"/>
              <a:gd name="connsiteY14436" fmla="*/ 9289597 h 9710532"/>
              <a:gd name="connsiteX14437" fmla="*/ 10617693 w 18288001"/>
              <a:gd name="connsiteY14437" fmla="*/ 9273139 h 9710532"/>
              <a:gd name="connsiteX14438" fmla="*/ 10594534 w 18288001"/>
              <a:gd name="connsiteY14438" fmla="*/ 9273529 h 9710532"/>
              <a:gd name="connsiteX14439" fmla="*/ 10583682 w 18288001"/>
              <a:gd name="connsiteY14439" fmla="*/ 9276437 h 9710532"/>
              <a:gd name="connsiteX14440" fmla="*/ 10571377 w 18288001"/>
              <a:gd name="connsiteY14440" fmla="*/ 9273917 h 9710532"/>
              <a:gd name="connsiteX14441" fmla="*/ 10485859 w 18288001"/>
              <a:gd name="connsiteY14441" fmla="*/ 9263718 h 9710532"/>
              <a:gd name="connsiteX14442" fmla="*/ 10471087 w 18288001"/>
              <a:gd name="connsiteY14442" fmla="*/ 9265143 h 9710532"/>
              <a:gd name="connsiteX14443" fmla="*/ 10442579 w 18288001"/>
              <a:gd name="connsiteY14443" fmla="*/ 9267893 h 9710532"/>
              <a:gd name="connsiteX14444" fmla="*/ 10419446 w 18288001"/>
              <a:gd name="connsiteY14444" fmla="*/ 9269016 h 9710532"/>
              <a:gd name="connsiteX14445" fmla="*/ 10396311 w 18288001"/>
              <a:gd name="connsiteY14445" fmla="*/ 9270140 h 9710532"/>
              <a:gd name="connsiteX14446" fmla="*/ 10385559 w 18288001"/>
              <a:gd name="connsiteY14446" fmla="*/ 9273390 h 9710532"/>
              <a:gd name="connsiteX14447" fmla="*/ 10339294 w 18288001"/>
              <a:gd name="connsiteY14447" fmla="*/ 9275639 h 9710532"/>
              <a:gd name="connsiteX14448" fmla="*/ 10293029 w 18288001"/>
              <a:gd name="connsiteY14448" fmla="*/ 9277886 h 9710532"/>
              <a:gd name="connsiteX14449" fmla="*/ 10236009 w 18288001"/>
              <a:gd name="connsiteY14449" fmla="*/ 9283383 h 9710532"/>
              <a:gd name="connsiteX14450" fmla="*/ 10129476 w 18288001"/>
              <a:gd name="connsiteY14450" fmla="*/ 9280376 h 9710532"/>
              <a:gd name="connsiteX14451" fmla="*/ 10107967 w 18288001"/>
              <a:gd name="connsiteY14451" fmla="*/ 9286876 h 9710532"/>
              <a:gd name="connsiteX14452" fmla="*/ 10072455 w 18288001"/>
              <a:gd name="connsiteY14452" fmla="*/ 9285873 h 9710532"/>
              <a:gd name="connsiteX14453" fmla="*/ 10004684 w 18288001"/>
              <a:gd name="connsiteY14453" fmla="*/ 9294621 h 9710532"/>
              <a:gd name="connsiteX14454" fmla="*/ 9979926 w 18288001"/>
              <a:gd name="connsiteY14454" fmla="*/ 9290367 h 9710532"/>
              <a:gd name="connsiteX14455" fmla="*/ 9961669 w 18288001"/>
              <a:gd name="connsiteY14455" fmla="*/ 9307623 h 9710532"/>
              <a:gd name="connsiteX14456" fmla="*/ 9926156 w 18288001"/>
              <a:gd name="connsiteY14456" fmla="*/ 9306620 h 9710532"/>
              <a:gd name="connsiteX14457" fmla="*/ 9873392 w 18288001"/>
              <a:gd name="connsiteY14457" fmla="*/ 9287359 h 9710532"/>
              <a:gd name="connsiteX14458" fmla="*/ 9862637 w 18288001"/>
              <a:gd name="connsiteY14458" fmla="*/ 9290611 h 9710532"/>
              <a:gd name="connsiteX14459" fmla="*/ 9830374 w 18288001"/>
              <a:gd name="connsiteY14459" fmla="*/ 9300362 h 9710532"/>
              <a:gd name="connsiteX14460" fmla="*/ 9819621 w 18288001"/>
              <a:gd name="connsiteY14460" fmla="*/ 9303612 h 9710532"/>
              <a:gd name="connsiteX14461" fmla="*/ 9798116 w 18288001"/>
              <a:gd name="connsiteY14461" fmla="*/ 9310112 h 9710532"/>
              <a:gd name="connsiteX14462" fmla="*/ 9758852 w 18288001"/>
              <a:gd name="connsiteY14462" fmla="*/ 9316112 h 9710532"/>
              <a:gd name="connsiteX14463" fmla="*/ 9730342 w 18288001"/>
              <a:gd name="connsiteY14463" fmla="*/ 9318862 h 9710532"/>
              <a:gd name="connsiteX14464" fmla="*/ 9713087 w 18288001"/>
              <a:gd name="connsiteY14464" fmla="*/ 9300604 h 9710532"/>
              <a:gd name="connsiteX14465" fmla="*/ 9666824 w 18288001"/>
              <a:gd name="connsiteY14465" fmla="*/ 9302851 h 9710532"/>
              <a:gd name="connsiteX14466" fmla="*/ 9645316 w 18288001"/>
              <a:gd name="connsiteY14466" fmla="*/ 9309352 h 9710532"/>
              <a:gd name="connsiteX14467" fmla="*/ 9635063 w 18288001"/>
              <a:gd name="connsiteY14467" fmla="*/ 9294848 h 9710532"/>
              <a:gd name="connsiteX14468" fmla="*/ 9617306 w 18288001"/>
              <a:gd name="connsiteY14468" fmla="*/ 9294346 h 9710532"/>
              <a:gd name="connsiteX14469" fmla="*/ 9631309 w 18288001"/>
              <a:gd name="connsiteY14469" fmla="*/ 9301849 h 9710532"/>
              <a:gd name="connsiteX14470" fmla="*/ 9634560 w 18288001"/>
              <a:gd name="connsiteY14470" fmla="*/ 9312603 h 9710532"/>
              <a:gd name="connsiteX14471" fmla="*/ 9577540 w 18288001"/>
              <a:gd name="connsiteY14471" fmla="*/ 9318100 h 9710532"/>
              <a:gd name="connsiteX14472" fmla="*/ 9561411 w 18288001"/>
              <a:gd name="connsiteY14472" fmla="*/ 9322976 h 9710532"/>
              <a:gd name="connsiteX14473" fmla="*/ 9542029 w 18288001"/>
              <a:gd name="connsiteY14473" fmla="*/ 9317099 h 9710532"/>
              <a:gd name="connsiteX14474" fmla="*/ 9535027 w 18288001"/>
              <a:gd name="connsiteY14474" fmla="*/ 9313346 h 9710532"/>
              <a:gd name="connsiteX14475" fmla="*/ 9517272 w 18288001"/>
              <a:gd name="connsiteY14475" fmla="*/ 9312845 h 9710532"/>
              <a:gd name="connsiteX14476" fmla="*/ 9492513 w 18288001"/>
              <a:gd name="connsiteY14476" fmla="*/ 9308593 h 9710532"/>
              <a:gd name="connsiteX14477" fmla="*/ 9457002 w 18288001"/>
              <a:gd name="connsiteY14477" fmla="*/ 9307589 h 9710532"/>
              <a:gd name="connsiteX14478" fmla="*/ 9407489 w 18288001"/>
              <a:gd name="connsiteY14478" fmla="*/ 9299083 h 9710532"/>
              <a:gd name="connsiteX14479" fmla="*/ 9418241 w 18288001"/>
              <a:gd name="connsiteY14479" fmla="*/ 9295833 h 9710532"/>
              <a:gd name="connsiteX14480" fmla="*/ 9409613 w 18288001"/>
              <a:gd name="connsiteY14480" fmla="*/ 9286704 h 9710532"/>
              <a:gd name="connsiteX14481" fmla="*/ 9407489 w 18288001"/>
              <a:gd name="connsiteY14481" fmla="*/ 9299083 h 9710532"/>
              <a:gd name="connsiteX14482" fmla="*/ 9395108 w 18288001"/>
              <a:gd name="connsiteY14482" fmla="*/ 9296956 h 9710532"/>
              <a:gd name="connsiteX14483" fmla="*/ 9375225 w 18288001"/>
              <a:gd name="connsiteY14483" fmla="*/ 9308834 h 9710532"/>
              <a:gd name="connsiteX14484" fmla="*/ 9342965 w 18288001"/>
              <a:gd name="connsiteY14484" fmla="*/ 9318585 h 9710532"/>
              <a:gd name="connsiteX14485" fmla="*/ 9325712 w 18288001"/>
              <a:gd name="connsiteY14485" fmla="*/ 9300328 h 9710532"/>
              <a:gd name="connsiteX14486" fmla="*/ 9338089 w 18288001"/>
              <a:gd name="connsiteY14486" fmla="*/ 9302455 h 9710532"/>
              <a:gd name="connsiteX14487" fmla="*/ 9336464 w 18288001"/>
              <a:gd name="connsiteY14487" fmla="*/ 9297079 h 9710532"/>
              <a:gd name="connsiteX14488" fmla="*/ 9307955 w 18288001"/>
              <a:gd name="connsiteY14488" fmla="*/ 9299827 h 9710532"/>
              <a:gd name="connsiteX14489" fmla="*/ 9307453 w 18288001"/>
              <a:gd name="connsiteY14489" fmla="*/ 9317582 h 9710532"/>
              <a:gd name="connsiteX14490" fmla="*/ 9236429 w 18288001"/>
              <a:gd name="connsiteY14490" fmla="*/ 9315579 h 9710532"/>
              <a:gd name="connsiteX14491" fmla="*/ 9200920 w 18288001"/>
              <a:gd name="connsiteY14491" fmla="*/ 9314573 h 9710532"/>
              <a:gd name="connsiteX14492" fmla="*/ 9165407 w 18288001"/>
              <a:gd name="connsiteY14492" fmla="*/ 9313571 h 9710532"/>
              <a:gd name="connsiteX14493" fmla="*/ 9142275 w 18288001"/>
              <a:gd name="connsiteY14493" fmla="*/ 9314695 h 9710532"/>
              <a:gd name="connsiteX14494" fmla="*/ 9128272 w 18288001"/>
              <a:gd name="connsiteY14494" fmla="*/ 9307192 h 9710532"/>
              <a:gd name="connsiteX14495" fmla="*/ 9106764 w 18288001"/>
              <a:gd name="connsiteY14495" fmla="*/ 9313694 h 9710532"/>
              <a:gd name="connsiteX14496" fmla="*/ 9083631 w 18288001"/>
              <a:gd name="connsiteY14496" fmla="*/ 9314817 h 9710532"/>
              <a:gd name="connsiteX14497" fmla="*/ 9035741 w 18288001"/>
              <a:gd name="connsiteY14497" fmla="*/ 9311689 h 9710532"/>
              <a:gd name="connsiteX14498" fmla="*/ 8984099 w 18288001"/>
              <a:gd name="connsiteY14498" fmla="*/ 9315558 h 9710532"/>
              <a:gd name="connsiteX14499" fmla="*/ 8964217 w 18288001"/>
              <a:gd name="connsiteY14499" fmla="*/ 9327438 h 9710532"/>
              <a:gd name="connsiteX14500" fmla="*/ 8946461 w 18288001"/>
              <a:gd name="connsiteY14500" fmla="*/ 9326936 h 9710532"/>
              <a:gd name="connsiteX14501" fmla="*/ 8912574 w 18288001"/>
              <a:gd name="connsiteY14501" fmla="*/ 9331310 h 9710532"/>
              <a:gd name="connsiteX14502" fmla="*/ 8905573 w 18288001"/>
              <a:gd name="connsiteY14502" fmla="*/ 9327558 h 9710532"/>
              <a:gd name="connsiteX14503" fmla="*/ 8893191 w 18288001"/>
              <a:gd name="connsiteY14503" fmla="*/ 9325433 h 9710532"/>
              <a:gd name="connsiteX14504" fmla="*/ 8882438 w 18288001"/>
              <a:gd name="connsiteY14504" fmla="*/ 9328682 h 9710532"/>
              <a:gd name="connsiteX14505" fmla="*/ 8871685 w 18288001"/>
              <a:gd name="connsiteY14505" fmla="*/ 9331932 h 9710532"/>
              <a:gd name="connsiteX14506" fmla="*/ 8859306 w 18288001"/>
              <a:gd name="connsiteY14506" fmla="*/ 9329807 h 9710532"/>
              <a:gd name="connsiteX14507" fmla="*/ 8852303 w 18288001"/>
              <a:gd name="connsiteY14507" fmla="*/ 9326055 h 9710532"/>
              <a:gd name="connsiteX14508" fmla="*/ 8813040 w 18288001"/>
              <a:gd name="connsiteY14508" fmla="*/ 9332054 h 9710532"/>
              <a:gd name="connsiteX14509" fmla="*/ 8770528 w 18288001"/>
              <a:gd name="connsiteY14509" fmla="*/ 9327299 h 9710532"/>
              <a:gd name="connsiteX14510" fmla="*/ 8759772 w 18288001"/>
              <a:gd name="connsiteY14510" fmla="*/ 9330551 h 9710532"/>
              <a:gd name="connsiteX14511" fmla="*/ 8724263 w 18288001"/>
              <a:gd name="connsiteY14511" fmla="*/ 9329546 h 9710532"/>
              <a:gd name="connsiteX14512" fmla="*/ 8677999 w 18288001"/>
              <a:gd name="connsiteY14512" fmla="*/ 9331795 h 9710532"/>
              <a:gd name="connsiteX14513" fmla="*/ 8585468 w 18288001"/>
              <a:gd name="connsiteY14513" fmla="*/ 9336289 h 9710532"/>
              <a:gd name="connsiteX14514" fmla="*/ 8560709 w 18288001"/>
              <a:gd name="connsiteY14514" fmla="*/ 9332037 h 9710532"/>
              <a:gd name="connsiteX14515" fmla="*/ 8532202 w 18288001"/>
              <a:gd name="connsiteY14515" fmla="*/ 9334785 h 9710532"/>
              <a:gd name="connsiteX14516" fmla="*/ 8491314 w 18288001"/>
              <a:gd name="connsiteY14516" fmla="*/ 9335409 h 9710532"/>
              <a:gd name="connsiteX14517" fmla="*/ 8439671 w 18288001"/>
              <a:gd name="connsiteY14517" fmla="*/ 9339283 h 9710532"/>
              <a:gd name="connsiteX14518" fmla="*/ 8407911 w 18288001"/>
              <a:gd name="connsiteY14518" fmla="*/ 9331275 h 9710532"/>
              <a:gd name="connsiteX14519" fmla="*/ 8383152 w 18288001"/>
              <a:gd name="connsiteY14519" fmla="*/ 9327024 h 9710532"/>
              <a:gd name="connsiteX14520" fmla="*/ 8381528 w 18288001"/>
              <a:gd name="connsiteY14520" fmla="*/ 9321647 h 9710532"/>
              <a:gd name="connsiteX14521" fmla="*/ 8358396 w 18288001"/>
              <a:gd name="connsiteY14521" fmla="*/ 9322771 h 9710532"/>
              <a:gd name="connsiteX14522" fmla="*/ 8333639 w 18288001"/>
              <a:gd name="connsiteY14522" fmla="*/ 9318519 h 9710532"/>
              <a:gd name="connsiteX14523" fmla="*/ 8319634 w 18288001"/>
              <a:gd name="connsiteY14523" fmla="*/ 9311014 h 9710532"/>
              <a:gd name="connsiteX14524" fmla="*/ 8305629 w 18288001"/>
              <a:gd name="connsiteY14524" fmla="*/ 9303510 h 9710532"/>
              <a:gd name="connsiteX14525" fmla="*/ 8294876 w 18288001"/>
              <a:gd name="connsiteY14525" fmla="*/ 9306760 h 9710532"/>
              <a:gd name="connsiteX14526" fmla="*/ 8284122 w 18288001"/>
              <a:gd name="connsiteY14526" fmla="*/ 9310011 h 9710532"/>
              <a:gd name="connsiteX14527" fmla="*/ 8248609 w 18288001"/>
              <a:gd name="connsiteY14527" fmla="*/ 9309009 h 9710532"/>
              <a:gd name="connsiteX14528" fmla="*/ 8223854 w 18288001"/>
              <a:gd name="connsiteY14528" fmla="*/ 9304756 h 9710532"/>
              <a:gd name="connsiteX14529" fmla="*/ 8200718 w 18288001"/>
              <a:gd name="connsiteY14529" fmla="*/ 9305880 h 9710532"/>
              <a:gd name="connsiteX14530" fmla="*/ 8189580 w 18288001"/>
              <a:gd name="connsiteY14530" fmla="*/ 9306421 h 9710532"/>
              <a:gd name="connsiteX14531" fmla="*/ 8189058 w 18288001"/>
              <a:gd name="connsiteY14531" fmla="*/ 9306579 h 9710532"/>
              <a:gd name="connsiteX14532" fmla="*/ 8178303 w 18288001"/>
              <a:gd name="connsiteY14532" fmla="*/ 9309829 h 9710532"/>
              <a:gd name="connsiteX14533" fmla="*/ 8167548 w 18288001"/>
              <a:gd name="connsiteY14533" fmla="*/ 9313080 h 9710532"/>
              <a:gd name="connsiteX14534" fmla="*/ 8132039 w 18288001"/>
              <a:gd name="connsiteY14534" fmla="*/ 9312076 h 9710532"/>
              <a:gd name="connsiteX14535" fmla="*/ 8110530 w 18288001"/>
              <a:gd name="connsiteY14535" fmla="*/ 9318579 h 9710532"/>
              <a:gd name="connsiteX14536" fmla="*/ 8099776 w 18288001"/>
              <a:gd name="connsiteY14536" fmla="*/ 9321830 h 9710532"/>
              <a:gd name="connsiteX14537" fmla="*/ 8069643 w 18288001"/>
              <a:gd name="connsiteY14537" fmla="*/ 9319200 h 9710532"/>
              <a:gd name="connsiteX14538" fmla="*/ 8039506 w 18288001"/>
              <a:gd name="connsiteY14538" fmla="*/ 9316573 h 9710532"/>
              <a:gd name="connsiteX14539" fmla="*/ 8021754 w 18288001"/>
              <a:gd name="connsiteY14539" fmla="*/ 9316070 h 9710532"/>
              <a:gd name="connsiteX14540" fmla="*/ 8003999 w 18288001"/>
              <a:gd name="connsiteY14540" fmla="*/ 9315569 h 9710532"/>
              <a:gd name="connsiteX14541" fmla="*/ 7971736 w 18288001"/>
              <a:gd name="connsiteY14541" fmla="*/ 9325321 h 9710532"/>
              <a:gd name="connsiteX14542" fmla="*/ 7900714 w 18288001"/>
              <a:gd name="connsiteY14542" fmla="*/ 9323314 h 9710532"/>
              <a:gd name="connsiteX14543" fmla="*/ 7875953 w 18288001"/>
              <a:gd name="connsiteY14543" fmla="*/ 9319063 h 9710532"/>
              <a:gd name="connsiteX14544" fmla="*/ 7847446 w 18288001"/>
              <a:gd name="connsiteY14544" fmla="*/ 9321811 h 9710532"/>
              <a:gd name="connsiteX14545" fmla="*/ 7797426 w 18288001"/>
              <a:gd name="connsiteY14545" fmla="*/ 9331061 h 9710532"/>
              <a:gd name="connsiteX14546" fmla="*/ 7765164 w 18288001"/>
              <a:gd name="connsiteY14546" fmla="*/ 9340811 h 9710532"/>
              <a:gd name="connsiteX14547" fmla="*/ 7751163 w 18288001"/>
              <a:gd name="connsiteY14547" fmla="*/ 9333311 h 9710532"/>
              <a:gd name="connsiteX14548" fmla="*/ 7749037 w 18288001"/>
              <a:gd name="connsiteY14548" fmla="*/ 9345686 h 9710532"/>
              <a:gd name="connsiteX14549" fmla="*/ 7743660 w 18288001"/>
              <a:gd name="connsiteY14549" fmla="*/ 9347313 h 9710532"/>
              <a:gd name="connsiteX14550" fmla="*/ 7757665 w 18288001"/>
              <a:gd name="connsiteY14550" fmla="*/ 9354816 h 9710532"/>
              <a:gd name="connsiteX14551" fmla="*/ 7782421 w 18288001"/>
              <a:gd name="connsiteY14551" fmla="*/ 9359069 h 9710532"/>
              <a:gd name="connsiteX14552" fmla="*/ 7812555 w 18288001"/>
              <a:gd name="connsiteY14552" fmla="*/ 9361696 h 9710532"/>
              <a:gd name="connsiteX14553" fmla="*/ 7788919 w 18288001"/>
              <a:gd name="connsiteY14553" fmla="*/ 9380577 h 9710532"/>
              <a:gd name="connsiteX14554" fmla="*/ 7784668 w 18288001"/>
              <a:gd name="connsiteY14554" fmla="*/ 9405335 h 9710532"/>
              <a:gd name="connsiteX14555" fmla="*/ 7797044 w 18288001"/>
              <a:gd name="connsiteY14555" fmla="*/ 9407461 h 9710532"/>
              <a:gd name="connsiteX14556" fmla="*/ 7798670 w 18288001"/>
              <a:gd name="connsiteY14556" fmla="*/ 9412839 h 9710532"/>
              <a:gd name="connsiteX14557" fmla="*/ 7801921 w 18288001"/>
              <a:gd name="connsiteY14557" fmla="*/ 9423591 h 9710532"/>
              <a:gd name="connsiteX14558" fmla="*/ 7834183 w 18288001"/>
              <a:gd name="connsiteY14558" fmla="*/ 9413839 h 9710532"/>
              <a:gd name="connsiteX14559" fmla="*/ 7836311 w 18288001"/>
              <a:gd name="connsiteY14559" fmla="*/ 9401462 h 9710532"/>
              <a:gd name="connsiteX14560" fmla="*/ 7843310 w 18288001"/>
              <a:gd name="connsiteY14560" fmla="*/ 9405214 h 9710532"/>
              <a:gd name="connsiteX14561" fmla="*/ 7837435 w 18288001"/>
              <a:gd name="connsiteY14561" fmla="*/ 9424593 h 9710532"/>
              <a:gd name="connsiteX14562" fmla="*/ 7772913 w 18288001"/>
              <a:gd name="connsiteY14562" fmla="*/ 9444097 h 9710532"/>
              <a:gd name="connsiteX14563" fmla="*/ 7762158 w 18288001"/>
              <a:gd name="connsiteY14563" fmla="*/ 9447345 h 9710532"/>
              <a:gd name="connsiteX14564" fmla="*/ 7722895 w 18288001"/>
              <a:gd name="connsiteY14564" fmla="*/ 9453346 h 9710532"/>
              <a:gd name="connsiteX14565" fmla="*/ 7683630 w 18288001"/>
              <a:gd name="connsiteY14565" fmla="*/ 9459346 h 9710532"/>
              <a:gd name="connsiteX14566" fmla="*/ 7662125 w 18288001"/>
              <a:gd name="connsiteY14566" fmla="*/ 9465845 h 9710532"/>
              <a:gd name="connsiteX14567" fmla="*/ 7626613 w 18288001"/>
              <a:gd name="connsiteY14567" fmla="*/ 9464842 h 9710532"/>
              <a:gd name="connsiteX14568" fmla="*/ 7623363 w 18288001"/>
              <a:gd name="connsiteY14568" fmla="*/ 9454090 h 9710532"/>
              <a:gd name="connsiteX14569" fmla="*/ 7592103 w 18288001"/>
              <a:gd name="connsiteY14569" fmla="*/ 9428330 h 9710532"/>
              <a:gd name="connsiteX14570" fmla="*/ 7571598 w 18288001"/>
              <a:gd name="connsiteY14570" fmla="*/ 9399319 h 9710532"/>
              <a:gd name="connsiteX14571" fmla="*/ 7568346 w 18288001"/>
              <a:gd name="connsiteY14571" fmla="*/ 9388565 h 9710532"/>
              <a:gd name="connsiteX14572" fmla="*/ 7538215 w 18288001"/>
              <a:gd name="connsiteY14572" fmla="*/ 9385936 h 9710532"/>
              <a:gd name="connsiteX14573" fmla="*/ 7508079 w 18288001"/>
              <a:gd name="connsiteY14573" fmla="*/ 9383309 h 9710532"/>
              <a:gd name="connsiteX14574" fmla="*/ 7451059 w 18288001"/>
              <a:gd name="connsiteY14574" fmla="*/ 9388806 h 9710532"/>
              <a:gd name="connsiteX14575" fmla="*/ 7483321 w 18288001"/>
              <a:gd name="connsiteY14575" fmla="*/ 9379055 h 9710532"/>
              <a:gd name="connsiteX14576" fmla="*/ 7494074 w 18288001"/>
              <a:gd name="connsiteY14576" fmla="*/ 9375805 h 9710532"/>
              <a:gd name="connsiteX14577" fmla="*/ 7490822 w 18288001"/>
              <a:gd name="connsiteY14577" fmla="*/ 9365052 h 9710532"/>
              <a:gd name="connsiteX14578" fmla="*/ 7501578 w 18288001"/>
              <a:gd name="connsiteY14578" fmla="*/ 9361801 h 9710532"/>
              <a:gd name="connsiteX14579" fmla="*/ 7515581 w 18288001"/>
              <a:gd name="connsiteY14579" fmla="*/ 9369304 h 9710532"/>
              <a:gd name="connsiteX14580" fmla="*/ 7537090 w 18288001"/>
              <a:gd name="connsiteY14580" fmla="*/ 9362804 h 9710532"/>
              <a:gd name="connsiteX14581" fmla="*/ 7551094 w 18288001"/>
              <a:gd name="connsiteY14581" fmla="*/ 9370308 h 9710532"/>
              <a:gd name="connsiteX14582" fmla="*/ 7560222 w 18288001"/>
              <a:gd name="connsiteY14582" fmla="*/ 9361680 h 9710532"/>
              <a:gd name="connsiteX14583" fmla="*/ 7569350 w 18288001"/>
              <a:gd name="connsiteY14583" fmla="*/ 9353053 h 9710532"/>
              <a:gd name="connsiteX14584" fmla="*/ 7580104 w 18288001"/>
              <a:gd name="connsiteY14584" fmla="*/ 9349803 h 9710532"/>
              <a:gd name="connsiteX14585" fmla="*/ 7502580 w 18288001"/>
              <a:gd name="connsiteY14585" fmla="*/ 9326290 h 9710532"/>
              <a:gd name="connsiteX14586" fmla="*/ 7449313 w 18288001"/>
              <a:gd name="connsiteY14586" fmla="*/ 9324787 h 9710532"/>
              <a:gd name="connsiteX14587" fmla="*/ 7420806 w 18288001"/>
              <a:gd name="connsiteY14587" fmla="*/ 9327535 h 9710532"/>
              <a:gd name="connsiteX14588" fmla="*/ 7410050 w 18288001"/>
              <a:gd name="connsiteY14588" fmla="*/ 9330786 h 9710532"/>
              <a:gd name="connsiteX14589" fmla="*/ 7353031 w 18288001"/>
              <a:gd name="connsiteY14589" fmla="*/ 9336283 h 9710532"/>
              <a:gd name="connsiteX14590" fmla="*/ 7342276 w 18288001"/>
              <a:gd name="connsiteY14590" fmla="*/ 9339533 h 9710532"/>
              <a:gd name="connsiteX14591" fmla="*/ 7339027 w 18288001"/>
              <a:gd name="connsiteY14591" fmla="*/ 9328779 h 9710532"/>
              <a:gd name="connsiteX14592" fmla="*/ 7322893 w 18288001"/>
              <a:gd name="connsiteY14592" fmla="*/ 9333656 h 9710532"/>
              <a:gd name="connsiteX14593" fmla="*/ 7317518 w 18288001"/>
              <a:gd name="connsiteY14593" fmla="*/ 9335280 h 9710532"/>
              <a:gd name="connsiteX14594" fmla="*/ 7292763 w 18288001"/>
              <a:gd name="connsiteY14594" fmla="*/ 9331027 h 9710532"/>
              <a:gd name="connsiteX14595" fmla="*/ 7271253 w 18288001"/>
              <a:gd name="connsiteY14595" fmla="*/ 9337529 h 9710532"/>
              <a:gd name="connsiteX14596" fmla="*/ 7249746 w 18288001"/>
              <a:gd name="connsiteY14596" fmla="*/ 9344029 h 9710532"/>
              <a:gd name="connsiteX14597" fmla="*/ 7226613 w 18288001"/>
              <a:gd name="connsiteY14597" fmla="*/ 9345153 h 9710532"/>
              <a:gd name="connsiteX14598" fmla="*/ 7214234 w 18288001"/>
              <a:gd name="connsiteY14598" fmla="*/ 9343026 h 9710532"/>
              <a:gd name="connsiteX14599" fmla="*/ 7228241 w 18288001"/>
              <a:gd name="connsiteY14599" fmla="*/ 9350530 h 9710532"/>
              <a:gd name="connsiteX14600" fmla="*/ 7281005 w 18288001"/>
              <a:gd name="connsiteY14600" fmla="*/ 9369789 h 9710532"/>
              <a:gd name="connsiteX14601" fmla="*/ 7295010 w 18288001"/>
              <a:gd name="connsiteY14601" fmla="*/ 9377292 h 9710532"/>
              <a:gd name="connsiteX14602" fmla="*/ 7319767 w 18288001"/>
              <a:gd name="connsiteY14602" fmla="*/ 9381546 h 9710532"/>
              <a:gd name="connsiteX14603" fmla="*/ 7337525 w 18288001"/>
              <a:gd name="connsiteY14603" fmla="*/ 9382049 h 9710532"/>
              <a:gd name="connsiteX14604" fmla="*/ 7355277 w 18288001"/>
              <a:gd name="connsiteY14604" fmla="*/ 9382548 h 9710532"/>
              <a:gd name="connsiteX14605" fmla="*/ 7372534 w 18288001"/>
              <a:gd name="connsiteY14605" fmla="*/ 9400806 h 9710532"/>
              <a:gd name="connsiteX14606" fmla="*/ 7337021 w 18288001"/>
              <a:gd name="connsiteY14606" fmla="*/ 9399802 h 9710532"/>
              <a:gd name="connsiteX14607" fmla="*/ 7331645 w 18288001"/>
              <a:gd name="connsiteY14607" fmla="*/ 9401429 h 9710532"/>
              <a:gd name="connsiteX14608" fmla="*/ 7301512 w 18288001"/>
              <a:gd name="connsiteY14608" fmla="*/ 9398800 h 9710532"/>
              <a:gd name="connsiteX14609" fmla="*/ 7290755 w 18288001"/>
              <a:gd name="connsiteY14609" fmla="*/ 9402049 h 9710532"/>
              <a:gd name="connsiteX14610" fmla="*/ 7265999 w 18288001"/>
              <a:gd name="connsiteY14610" fmla="*/ 9397797 h 9710532"/>
              <a:gd name="connsiteX14611" fmla="*/ 7255246 w 18288001"/>
              <a:gd name="connsiteY14611" fmla="*/ 9401047 h 9710532"/>
              <a:gd name="connsiteX14612" fmla="*/ 7258995 w 18288001"/>
              <a:gd name="connsiteY14612" fmla="*/ 9394046 h 9710532"/>
              <a:gd name="connsiteX14613" fmla="*/ 7251994 w 18288001"/>
              <a:gd name="connsiteY14613" fmla="*/ 9390294 h 9710532"/>
              <a:gd name="connsiteX14614" fmla="*/ 7241241 w 18288001"/>
              <a:gd name="connsiteY14614" fmla="*/ 9393543 h 9710532"/>
              <a:gd name="connsiteX14615" fmla="*/ 7234241 w 18288001"/>
              <a:gd name="connsiteY14615" fmla="*/ 9389792 h 9710532"/>
              <a:gd name="connsiteX14616" fmla="*/ 7221863 w 18288001"/>
              <a:gd name="connsiteY14616" fmla="*/ 9387666 h 9710532"/>
              <a:gd name="connsiteX14617" fmla="*/ 7205727 w 18288001"/>
              <a:gd name="connsiteY14617" fmla="*/ 9392542 h 9710532"/>
              <a:gd name="connsiteX14618" fmla="*/ 7193349 w 18288001"/>
              <a:gd name="connsiteY14618" fmla="*/ 9390415 h 9710532"/>
              <a:gd name="connsiteX14619" fmla="*/ 7180972 w 18288001"/>
              <a:gd name="connsiteY14619" fmla="*/ 9388289 h 9710532"/>
              <a:gd name="connsiteX14620" fmla="*/ 7159465 w 18288001"/>
              <a:gd name="connsiteY14620" fmla="*/ 9394790 h 9710532"/>
              <a:gd name="connsiteX14621" fmla="*/ 7131456 w 18288001"/>
              <a:gd name="connsiteY14621" fmla="*/ 9379782 h 9710532"/>
              <a:gd name="connsiteX14622" fmla="*/ 7128204 w 18288001"/>
              <a:gd name="connsiteY14622" fmla="*/ 9369028 h 9710532"/>
              <a:gd name="connsiteX14623" fmla="*/ 7060430 w 18288001"/>
              <a:gd name="connsiteY14623" fmla="*/ 9377778 h 9710532"/>
              <a:gd name="connsiteX14624" fmla="*/ 7053431 w 18288001"/>
              <a:gd name="connsiteY14624" fmla="*/ 9374025 h 9710532"/>
              <a:gd name="connsiteX14625" fmla="*/ 7046428 w 18288001"/>
              <a:gd name="connsiteY14625" fmla="*/ 9370272 h 9710532"/>
              <a:gd name="connsiteX14626" fmla="*/ 7010917 w 18288001"/>
              <a:gd name="connsiteY14626" fmla="*/ 9369270 h 9710532"/>
              <a:gd name="connsiteX14627" fmla="*/ 6973780 w 18288001"/>
              <a:gd name="connsiteY14627" fmla="*/ 9362891 h 9710532"/>
              <a:gd name="connsiteX14628" fmla="*/ 6954399 w 18288001"/>
              <a:gd name="connsiteY14628" fmla="*/ 9357014 h 9710532"/>
              <a:gd name="connsiteX14629" fmla="*/ 6929140 w 18288001"/>
              <a:gd name="connsiteY14629" fmla="*/ 9370516 h 9710532"/>
              <a:gd name="connsiteX14630" fmla="*/ 6861365 w 18288001"/>
              <a:gd name="connsiteY14630" fmla="*/ 9379265 h 9710532"/>
              <a:gd name="connsiteX14631" fmla="*/ 6811853 w 18288001"/>
              <a:gd name="connsiteY14631" fmla="*/ 9370758 h 9710532"/>
              <a:gd name="connsiteX14632" fmla="*/ 6801096 w 18288001"/>
              <a:gd name="connsiteY14632" fmla="*/ 9374008 h 9710532"/>
              <a:gd name="connsiteX14633" fmla="*/ 6776341 w 18288001"/>
              <a:gd name="connsiteY14633" fmla="*/ 9369755 h 9710532"/>
              <a:gd name="connsiteX14634" fmla="*/ 6731700 w 18288001"/>
              <a:gd name="connsiteY14634" fmla="*/ 9377381 h 9710532"/>
              <a:gd name="connsiteX14635" fmla="*/ 6696189 w 18288001"/>
              <a:gd name="connsiteY14635" fmla="*/ 9376378 h 9710532"/>
              <a:gd name="connsiteX14636" fmla="*/ 6662304 w 18288001"/>
              <a:gd name="connsiteY14636" fmla="*/ 9380751 h 9710532"/>
              <a:gd name="connsiteX14637" fmla="*/ 6621415 w 18288001"/>
              <a:gd name="connsiteY14637" fmla="*/ 9381373 h 9710532"/>
              <a:gd name="connsiteX14638" fmla="*/ 6548264 w 18288001"/>
              <a:gd name="connsiteY14638" fmla="*/ 9391748 h 9710532"/>
              <a:gd name="connsiteX14639" fmla="*/ 6500377 w 18288001"/>
              <a:gd name="connsiteY14639" fmla="*/ 9388618 h 9710532"/>
              <a:gd name="connsiteX14640" fmla="*/ 6466488 w 18288001"/>
              <a:gd name="connsiteY14640" fmla="*/ 9392991 h 9710532"/>
              <a:gd name="connsiteX14641" fmla="*/ 6444979 w 18288001"/>
              <a:gd name="connsiteY14641" fmla="*/ 9399492 h 9710532"/>
              <a:gd name="connsiteX14642" fmla="*/ 6398714 w 18288001"/>
              <a:gd name="connsiteY14642" fmla="*/ 9401742 h 9710532"/>
              <a:gd name="connsiteX14643" fmla="*/ 6363203 w 18288001"/>
              <a:gd name="connsiteY14643" fmla="*/ 9400737 h 9710532"/>
              <a:gd name="connsiteX14644" fmla="*/ 6329317 w 18288001"/>
              <a:gd name="connsiteY14644" fmla="*/ 9405112 h 9710532"/>
              <a:gd name="connsiteX14645" fmla="*/ 6277674 w 18288001"/>
              <a:gd name="connsiteY14645" fmla="*/ 9408984 h 9710532"/>
              <a:gd name="connsiteX14646" fmla="*/ 6231410 w 18288001"/>
              <a:gd name="connsiteY14646" fmla="*/ 9411233 h 9710532"/>
              <a:gd name="connsiteX14647" fmla="*/ 6202899 w 18288001"/>
              <a:gd name="connsiteY14647" fmla="*/ 9413981 h 9710532"/>
              <a:gd name="connsiteX14648" fmla="*/ 6195397 w 18288001"/>
              <a:gd name="connsiteY14648" fmla="*/ 9427986 h 9710532"/>
              <a:gd name="connsiteX14649" fmla="*/ 6181392 w 18288001"/>
              <a:gd name="connsiteY14649" fmla="*/ 9420483 h 9710532"/>
              <a:gd name="connsiteX14650" fmla="*/ 6170636 w 18288001"/>
              <a:gd name="connsiteY14650" fmla="*/ 9423733 h 9710532"/>
              <a:gd name="connsiteX14651" fmla="*/ 6145882 w 18288001"/>
              <a:gd name="connsiteY14651" fmla="*/ 9419480 h 9710532"/>
              <a:gd name="connsiteX14652" fmla="*/ 6099616 w 18288001"/>
              <a:gd name="connsiteY14652" fmla="*/ 9421727 h 9710532"/>
              <a:gd name="connsiteX14653" fmla="*/ 6094239 w 18288001"/>
              <a:gd name="connsiteY14653" fmla="*/ 9423352 h 9710532"/>
              <a:gd name="connsiteX14654" fmla="*/ 6085610 w 18288001"/>
              <a:gd name="connsiteY14654" fmla="*/ 9414223 h 9710532"/>
              <a:gd name="connsiteX14655" fmla="*/ 6074858 w 18288001"/>
              <a:gd name="connsiteY14655" fmla="*/ 9417474 h 9710532"/>
              <a:gd name="connsiteX14656" fmla="*/ 6064104 w 18288001"/>
              <a:gd name="connsiteY14656" fmla="*/ 9420724 h 9710532"/>
              <a:gd name="connsiteX14657" fmla="*/ 6053351 w 18288001"/>
              <a:gd name="connsiteY14657" fmla="*/ 9423976 h 9710532"/>
              <a:gd name="connsiteX14658" fmla="*/ 6035595 w 18288001"/>
              <a:gd name="connsiteY14658" fmla="*/ 9423472 h 9710532"/>
              <a:gd name="connsiteX14659" fmla="*/ 5994707 w 18288001"/>
              <a:gd name="connsiteY14659" fmla="*/ 9424096 h 9710532"/>
              <a:gd name="connsiteX14660" fmla="*/ 5957569 w 18288001"/>
              <a:gd name="connsiteY14660" fmla="*/ 9417717 h 9710532"/>
              <a:gd name="connsiteX14661" fmla="*/ 5950066 w 18288001"/>
              <a:gd name="connsiteY14661" fmla="*/ 9431720 h 9710532"/>
              <a:gd name="connsiteX14662" fmla="*/ 5939313 w 18288001"/>
              <a:gd name="connsiteY14662" fmla="*/ 9434970 h 9710532"/>
              <a:gd name="connsiteX14663" fmla="*/ 5925309 w 18288001"/>
              <a:gd name="connsiteY14663" fmla="*/ 9427468 h 9710532"/>
              <a:gd name="connsiteX14664" fmla="*/ 5822024 w 18288001"/>
              <a:gd name="connsiteY14664" fmla="*/ 9435214 h 9710532"/>
              <a:gd name="connsiteX14665" fmla="*/ 5704736 w 18288001"/>
              <a:gd name="connsiteY14665" fmla="*/ 9435455 h 9710532"/>
              <a:gd name="connsiteX14666" fmla="*/ 5707986 w 18288001"/>
              <a:gd name="connsiteY14666" fmla="*/ 9446209 h 9710532"/>
              <a:gd name="connsiteX14667" fmla="*/ 5686602 w 18288001"/>
              <a:gd name="connsiteY14667" fmla="*/ 9448272 h 9710532"/>
              <a:gd name="connsiteX14668" fmla="*/ 5674865 w 18288001"/>
              <a:gd name="connsiteY14668" fmla="*/ 9444485 h 9710532"/>
              <a:gd name="connsiteX14669" fmla="*/ 5665470 w 18288001"/>
              <a:gd name="connsiteY14669" fmla="*/ 9441455 h 9710532"/>
              <a:gd name="connsiteX14670" fmla="*/ 5619708 w 18288001"/>
              <a:gd name="connsiteY14670" fmla="*/ 9425947 h 9710532"/>
              <a:gd name="connsiteX14671" fmla="*/ 5575068 w 18288001"/>
              <a:gd name="connsiteY14671" fmla="*/ 9433571 h 9710532"/>
              <a:gd name="connsiteX14672" fmla="*/ 5559438 w 18288001"/>
              <a:gd name="connsiteY14672" fmla="*/ 9420691 h 9710532"/>
              <a:gd name="connsiteX14673" fmla="*/ 5523926 w 18288001"/>
              <a:gd name="connsiteY14673" fmla="*/ 9419688 h 9710532"/>
              <a:gd name="connsiteX14674" fmla="*/ 5481412 w 18288001"/>
              <a:gd name="connsiteY14674" fmla="*/ 9414935 h 9710532"/>
              <a:gd name="connsiteX14675" fmla="*/ 5428146 w 18288001"/>
              <a:gd name="connsiteY14675" fmla="*/ 9413430 h 9710532"/>
              <a:gd name="connsiteX14676" fmla="*/ 5399635 w 18288001"/>
              <a:gd name="connsiteY14676" fmla="*/ 9416178 h 9710532"/>
              <a:gd name="connsiteX14677" fmla="*/ 5371127 w 18288001"/>
              <a:gd name="connsiteY14677" fmla="*/ 9418929 h 9710532"/>
              <a:gd name="connsiteX14678" fmla="*/ 5340993 w 18288001"/>
              <a:gd name="connsiteY14678" fmla="*/ 9416299 h 9710532"/>
              <a:gd name="connsiteX14679" fmla="*/ 5321613 w 18288001"/>
              <a:gd name="connsiteY14679" fmla="*/ 9410422 h 9710532"/>
              <a:gd name="connsiteX14680" fmla="*/ 5275344 w 18288001"/>
              <a:gd name="connsiteY14680" fmla="*/ 9412669 h 9710532"/>
              <a:gd name="connsiteX14681" fmla="*/ 5234459 w 18288001"/>
              <a:gd name="connsiteY14681" fmla="*/ 9413291 h 9710532"/>
              <a:gd name="connsiteX14682" fmla="*/ 5212949 w 18288001"/>
              <a:gd name="connsiteY14682" fmla="*/ 9419792 h 9710532"/>
              <a:gd name="connsiteX14683" fmla="*/ 5200572 w 18288001"/>
              <a:gd name="connsiteY14683" fmla="*/ 9417665 h 9710532"/>
              <a:gd name="connsiteX14684" fmla="*/ 5193571 w 18288001"/>
              <a:gd name="connsiteY14684" fmla="*/ 9413915 h 9710532"/>
              <a:gd name="connsiteX14685" fmla="*/ 5168810 w 18288001"/>
              <a:gd name="connsiteY14685" fmla="*/ 9409661 h 9710532"/>
              <a:gd name="connsiteX14686" fmla="*/ 5138674 w 18288001"/>
              <a:gd name="connsiteY14686" fmla="*/ 9407034 h 9710532"/>
              <a:gd name="connsiteX14687" fmla="*/ 5113917 w 18288001"/>
              <a:gd name="connsiteY14687" fmla="*/ 9402781 h 9710532"/>
              <a:gd name="connsiteX14688" fmla="*/ 5083785 w 18288001"/>
              <a:gd name="connsiteY14688" fmla="*/ 9400151 h 9710532"/>
              <a:gd name="connsiteX14689" fmla="*/ 5078407 w 18288001"/>
              <a:gd name="connsiteY14689" fmla="*/ 9401777 h 9710532"/>
              <a:gd name="connsiteX14690" fmla="*/ 5059027 w 18288001"/>
              <a:gd name="connsiteY14690" fmla="*/ 9395899 h 9710532"/>
              <a:gd name="connsiteX14691" fmla="*/ 5037519 w 18288001"/>
              <a:gd name="connsiteY14691" fmla="*/ 9402401 h 9710532"/>
              <a:gd name="connsiteX14692" fmla="*/ 5002007 w 18288001"/>
              <a:gd name="connsiteY14692" fmla="*/ 9401398 h 9710532"/>
              <a:gd name="connsiteX14693" fmla="*/ 4930984 w 18288001"/>
              <a:gd name="connsiteY14693" fmla="*/ 9399390 h 9710532"/>
              <a:gd name="connsiteX14694" fmla="*/ 4934236 w 18288001"/>
              <a:gd name="connsiteY14694" fmla="*/ 9410146 h 9710532"/>
              <a:gd name="connsiteX14695" fmla="*/ 4923481 w 18288001"/>
              <a:gd name="connsiteY14695" fmla="*/ 9413396 h 9710532"/>
              <a:gd name="connsiteX14696" fmla="*/ 4920230 w 18288001"/>
              <a:gd name="connsiteY14696" fmla="*/ 9402642 h 9710532"/>
              <a:gd name="connsiteX14697" fmla="*/ 4911604 w 18288001"/>
              <a:gd name="connsiteY14697" fmla="*/ 9393513 h 9710532"/>
              <a:gd name="connsiteX14698" fmla="*/ 4895472 w 18288001"/>
              <a:gd name="connsiteY14698" fmla="*/ 9398389 h 9710532"/>
              <a:gd name="connsiteX14699" fmla="*/ 4898722 w 18288001"/>
              <a:gd name="connsiteY14699" fmla="*/ 9409144 h 9710532"/>
              <a:gd name="connsiteX14700" fmla="*/ 4911101 w 18288001"/>
              <a:gd name="connsiteY14700" fmla="*/ 9411270 h 9710532"/>
              <a:gd name="connsiteX14701" fmla="*/ 4901971 w 18288001"/>
              <a:gd name="connsiteY14701" fmla="*/ 9419898 h 9710532"/>
              <a:gd name="connsiteX14702" fmla="*/ 4891220 w 18288001"/>
              <a:gd name="connsiteY14702" fmla="*/ 9423147 h 9710532"/>
              <a:gd name="connsiteX14703" fmla="*/ 4880466 w 18288001"/>
              <a:gd name="connsiteY14703" fmla="*/ 9426397 h 9710532"/>
              <a:gd name="connsiteX14704" fmla="*/ 4873463 w 18288001"/>
              <a:gd name="connsiteY14704" fmla="*/ 9422646 h 9710532"/>
              <a:gd name="connsiteX14705" fmla="*/ 4866463 w 18288001"/>
              <a:gd name="connsiteY14705" fmla="*/ 9418893 h 9710532"/>
              <a:gd name="connsiteX14706" fmla="*/ 4838454 w 18288001"/>
              <a:gd name="connsiteY14706" fmla="*/ 9403887 h 9710532"/>
              <a:gd name="connsiteX14707" fmla="*/ 4824449 w 18288001"/>
              <a:gd name="connsiteY14707" fmla="*/ 9396384 h 9710532"/>
              <a:gd name="connsiteX14708" fmla="*/ 4807194 w 18288001"/>
              <a:gd name="connsiteY14708" fmla="*/ 9378126 h 9710532"/>
              <a:gd name="connsiteX14709" fmla="*/ 4788937 w 18288001"/>
              <a:gd name="connsiteY14709" fmla="*/ 9395382 h 9710532"/>
              <a:gd name="connsiteX14710" fmla="*/ 4792190 w 18288001"/>
              <a:gd name="connsiteY14710" fmla="*/ 9406134 h 9710532"/>
              <a:gd name="connsiteX14711" fmla="*/ 4778184 w 18288001"/>
              <a:gd name="connsiteY14711" fmla="*/ 9398632 h 9710532"/>
              <a:gd name="connsiteX14712" fmla="*/ 4742672 w 18288001"/>
              <a:gd name="connsiteY14712" fmla="*/ 9397629 h 9710532"/>
              <a:gd name="connsiteX14713" fmla="*/ 4724414 w 18288001"/>
              <a:gd name="connsiteY14713" fmla="*/ 9414884 h 9710532"/>
              <a:gd name="connsiteX14714" fmla="*/ 4748671 w 18288001"/>
              <a:gd name="connsiteY14714" fmla="*/ 9436891 h 9710532"/>
              <a:gd name="connsiteX14715" fmla="*/ 4769677 w 18288001"/>
              <a:gd name="connsiteY14715" fmla="*/ 9448147 h 9710532"/>
              <a:gd name="connsiteX14716" fmla="*/ 4780430 w 18288001"/>
              <a:gd name="connsiteY14716" fmla="*/ 9444897 h 9710532"/>
              <a:gd name="connsiteX14717" fmla="*/ 4783683 w 18288001"/>
              <a:gd name="connsiteY14717" fmla="*/ 9455651 h 9710532"/>
              <a:gd name="connsiteX14718" fmla="*/ 4789060 w 18288001"/>
              <a:gd name="connsiteY14718" fmla="*/ 9454026 h 9710532"/>
              <a:gd name="connsiteX14719" fmla="*/ 4819194 w 18288001"/>
              <a:gd name="connsiteY14719" fmla="*/ 9456653 h 9710532"/>
              <a:gd name="connsiteX14720" fmla="*/ 4836447 w 18288001"/>
              <a:gd name="connsiteY14720" fmla="*/ 9474910 h 9710532"/>
              <a:gd name="connsiteX14721" fmla="*/ 4825693 w 18288001"/>
              <a:gd name="connsiteY14721" fmla="*/ 9478162 h 9710532"/>
              <a:gd name="connsiteX14722" fmla="*/ 4811691 w 18288001"/>
              <a:gd name="connsiteY14722" fmla="*/ 9470658 h 9710532"/>
              <a:gd name="connsiteX14723" fmla="*/ 4776180 w 18288001"/>
              <a:gd name="connsiteY14723" fmla="*/ 9469654 h 9710532"/>
              <a:gd name="connsiteX14724" fmla="*/ 4737417 w 18288001"/>
              <a:gd name="connsiteY14724" fmla="*/ 9457898 h 9710532"/>
              <a:gd name="connsiteX14725" fmla="*/ 4695405 w 18288001"/>
              <a:gd name="connsiteY14725" fmla="*/ 9435387 h 9710532"/>
              <a:gd name="connsiteX14726" fmla="*/ 4672773 w 18288001"/>
              <a:gd name="connsiteY14726" fmla="*/ 9418756 h 9710532"/>
              <a:gd name="connsiteX14727" fmla="*/ 4664145 w 18288001"/>
              <a:gd name="connsiteY14727" fmla="*/ 9409627 h 9710532"/>
              <a:gd name="connsiteX14728" fmla="*/ 4660895 w 18288001"/>
              <a:gd name="connsiteY14728" fmla="*/ 9398874 h 9710532"/>
              <a:gd name="connsiteX14729" fmla="*/ 4650143 w 18288001"/>
              <a:gd name="connsiteY14729" fmla="*/ 9402126 h 9710532"/>
              <a:gd name="connsiteX14730" fmla="*/ 4603875 w 18288001"/>
              <a:gd name="connsiteY14730" fmla="*/ 9404372 h 9710532"/>
              <a:gd name="connsiteX14731" fmla="*/ 4620006 w 18288001"/>
              <a:gd name="connsiteY14731" fmla="*/ 9399496 h 9710532"/>
              <a:gd name="connsiteX14732" fmla="*/ 4625383 w 18288001"/>
              <a:gd name="connsiteY14732" fmla="*/ 9397871 h 9710532"/>
              <a:gd name="connsiteX14733" fmla="*/ 4636137 w 18288001"/>
              <a:gd name="connsiteY14733" fmla="*/ 9394621 h 9710532"/>
              <a:gd name="connsiteX14734" fmla="*/ 4632888 w 18288001"/>
              <a:gd name="connsiteY14734" fmla="*/ 9383867 h 9710532"/>
              <a:gd name="connsiteX14735" fmla="*/ 4597375 w 18288001"/>
              <a:gd name="connsiteY14735" fmla="*/ 9382863 h 9710532"/>
              <a:gd name="connsiteX14736" fmla="*/ 4567437 w 18288001"/>
              <a:gd name="connsiteY14736" fmla="*/ 9382018 h 9710532"/>
              <a:gd name="connsiteX14737" fmla="*/ 4565993 w 18288001"/>
              <a:gd name="connsiteY14737" fmla="*/ 9395413 h 9710532"/>
              <a:gd name="connsiteX14738" fmla="*/ 4555545 w 18288001"/>
              <a:gd name="connsiteY14738" fmla="*/ 9418258 h 9710532"/>
              <a:gd name="connsiteX14739" fmla="*/ 4546797 w 18288001"/>
              <a:gd name="connsiteY14739" fmla="*/ 9425306 h 9710532"/>
              <a:gd name="connsiteX14740" fmla="*/ 4541451 w 18288001"/>
              <a:gd name="connsiteY14740" fmla="*/ 9400762 h 9710532"/>
              <a:gd name="connsiteX14741" fmla="*/ 4546673 w 18288001"/>
              <a:gd name="connsiteY14741" fmla="*/ 9389339 h 9710532"/>
              <a:gd name="connsiteX14742" fmla="*/ 4540156 w 18288001"/>
              <a:gd name="connsiteY14742" fmla="*/ 9381248 h 9710532"/>
              <a:gd name="connsiteX14743" fmla="*/ 4526353 w 18288001"/>
              <a:gd name="connsiteY14743" fmla="*/ 9380858 h 9710532"/>
              <a:gd name="connsiteX14744" fmla="*/ 4504844 w 18288001"/>
              <a:gd name="connsiteY14744" fmla="*/ 9387359 h 9710532"/>
              <a:gd name="connsiteX14745" fmla="*/ 4517223 w 18288001"/>
              <a:gd name="connsiteY14745" fmla="*/ 9389485 h 9710532"/>
              <a:gd name="connsiteX14746" fmla="*/ 4529602 w 18288001"/>
              <a:gd name="connsiteY14746" fmla="*/ 9391613 h 9710532"/>
              <a:gd name="connsiteX14747" fmla="*/ 4508095 w 18288001"/>
              <a:gd name="connsiteY14747" fmla="*/ 9398115 h 9710532"/>
              <a:gd name="connsiteX14748" fmla="*/ 4490338 w 18288001"/>
              <a:gd name="connsiteY14748" fmla="*/ 9397611 h 9710532"/>
              <a:gd name="connsiteX14749" fmla="*/ 4483337 w 18288001"/>
              <a:gd name="connsiteY14749" fmla="*/ 9393859 h 9710532"/>
              <a:gd name="connsiteX14750" fmla="*/ 4473086 w 18288001"/>
              <a:gd name="connsiteY14750" fmla="*/ 9379354 h 9710532"/>
              <a:gd name="connsiteX14751" fmla="*/ 4469332 w 18288001"/>
              <a:gd name="connsiteY14751" fmla="*/ 9386357 h 9710532"/>
              <a:gd name="connsiteX14752" fmla="*/ 4458578 w 18288001"/>
              <a:gd name="connsiteY14752" fmla="*/ 9389608 h 9710532"/>
              <a:gd name="connsiteX14753" fmla="*/ 4446200 w 18288001"/>
              <a:gd name="connsiteY14753" fmla="*/ 9387481 h 9710532"/>
              <a:gd name="connsiteX14754" fmla="*/ 4426821 w 18288001"/>
              <a:gd name="connsiteY14754" fmla="*/ 9381602 h 9710532"/>
              <a:gd name="connsiteX14755" fmla="*/ 4419819 w 18288001"/>
              <a:gd name="connsiteY14755" fmla="*/ 9377851 h 9710532"/>
              <a:gd name="connsiteX14756" fmla="*/ 4405815 w 18288001"/>
              <a:gd name="connsiteY14756" fmla="*/ 9370346 h 9710532"/>
              <a:gd name="connsiteX14757" fmla="*/ 4400438 w 18288001"/>
              <a:gd name="connsiteY14757" fmla="*/ 9371972 h 9710532"/>
              <a:gd name="connsiteX14758" fmla="*/ 4391309 w 18288001"/>
              <a:gd name="connsiteY14758" fmla="*/ 9380601 h 9710532"/>
              <a:gd name="connsiteX14759" fmla="*/ 4382179 w 18288001"/>
              <a:gd name="connsiteY14759" fmla="*/ 9389227 h 9710532"/>
              <a:gd name="connsiteX14760" fmla="*/ 4355295 w 18288001"/>
              <a:gd name="connsiteY14760" fmla="*/ 9397353 h 9710532"/>
              <a:gd name="connsiteX14761" fmla="*/ 4328914 w 18288001"/>
              <a:gd name="connsiteY14761" fmla="*/ 9387722 h 9710532"/>
              <a:gd name="connsiteX14762" fmla="*/ 4316533 w 18288001"/>
              <a:gd name="connsiteY14762" fmla="*/ 9385595 h 9710532"/>
              <a:gd name="connsiteX14763" fmla="*/ 4281020 w 18288001"/>
              <a:gd name="connsiteY14763" fmla="*/ 9384594 h 9710532"/>
              <a:gd name="connsiteX14764" fmla="*/ 4245512 w 18288001"/>
              <a:gd name="connsiteY14764" fmla="*/ 9383591 h 9710532"/>
              <a:gd name="connsiteX14765" fmla="*/ 4231507 w 18288001"/>
              <a:gd name="connsiteY14765" fmla="*/ 9376087 h 9710532"/>
              <a:gd name="connsiteX14766" fmla="*/ 4220753 w 18288001"/>
              <a:gd name="connsiteY14766" fmla="*/ 9379338 h 9710532"/>
              <a:gd name="connsiteX14767" fmla="*/ 4210000 w 18288001"/>
              <a:gd name="connsiteY14767" fmla="*/ 9382588 h 9710532"/>
              <a:gd name="connsiteX14768" fmla="*/ 4174489 w 18288001"/>
              <a:gd name="connsiteY14768" fmla="*/ 9381586 h 9710532"/>
              <a:gd name="connsiteX14769" fmla="*/ 4156730 w 18288001"/>
              <a:gd name="connsiteY14769" fmla="*/ 9381083 h 9710532"/>
              <a:gd name="connsiteX14770" fmla="*/ 4124972 w 18288001"/>
              <a:gd name="connsiteY14770" fmla="*/ 9373079 h 9710532"/>
              <a:gd name="connsiteX14771" fmla="*/ 4078705 w 18288001"/>
              <a:gd name="connsiteY14771" fmla="*/ 9375328 h 9710532"/>
              <a:gd name="connsiteX14772" fmla="*/ 4032443 w 18288001"/>
              <a:gd name="connsiteY14772" fmla="*/ 9377575 h 9710532"/>
              <a:gd name="connsiteX14773" fmla="*/ 4023814 w 18288001"/>
              <a:gd name="connsiteY14773" fmla="*/ 9368447 h 9710532"/>
              <a:gd name="connsiteX14774" fmla="*/ 3996931 w 18288001"/>
              <a:gd name="connsiteY14774" fmla="*/ 9376571 h 9710532"/>
              <a:gd name="connsiteX14775" fmla="*/ 3982924 w 18288001"/>
              <a:gd name="connsiteY14775" fmla="*/ 9369068 h 9710532"/>
              <a:gd name="connsiteX14776" fmla="*/ 3876390 w 18288001"/>
              <a:gd name="connsiteY14776" fmla="*/ 9366061 h 9710532"/>
              <a:gd name="connsiteX14777" fmla="*/ 3853258 w 18288001"/>
              <a:gd name="connsiteY14777" fmla="*/ 9367184 h 9710532"/>
              <a:gd name="connsiteX14778" fmla="*/ 3840878 w 18288001"/>
              <a:gd name="connsiteY14778" fmla="*/ 9365058 h 9710532"/>
              <a:gd name="connsiteX14779" fmla="*/ 3816121 w 18288001"/>
              <a:gd name="connsiteY14779" fmla="*/ 9360803 h 9710532"/>
              <a:gd name="connsiteX14780" fmla="*/ 3769855 w 18288001"/>
              <a:gd name="connsiteY14780" fmla="*/ 9363052 h 9710532"/>
              <a:gd name="connsiteX14781" fmla="*/ 3741345 w 18288001"/>
              <a:gd name="connsiteY14781" fmla="*/ 9365801 h 9710532"/>
              <a:gd name="connsiteX14782" fmla="*/ 3712837 w 18288001"/>
              <a:gd name="connsiteY14782" fmla="*/ 9368551 h 9710532"/>
              <a:gd name="connsiteX14783" fmla="*/ 3689703 w 18288001"/>
              <a:gd name="connsiteY14783" fmla="*/ 9369675 h 9710532"/>
              <a:gd name="connsiteX14784" fmla="*/ 3666571 w 18288001"/>
              <a:gd name="connsiteY14784" fmla="*/ 9370798 h 9710532"/>
              <a:gd name="connsiteX14785" fmla="*/ 3655818 w 18288001"/>
              <a:gd name="connsiteY14785" fmla="*/ 9374048 h 9710532"/>
              <a:gd name="connsiteX14786" fmla="*/ 3609551 w 18288001"/>
              <a:gd name="connsiteY14786" fmla="*/ 9376297 h 9710532"/>
              <a:gd name="connsiteX14787" fmla="*/ 3563287 w 18288001"/>
              <a:gd name="connsiteY14787" fmla="*/ 9378544 h 9710532"/>
              <a:gd name="connsiteX14788" fmla="*/ 3506268 w 18288001"/>
              <a:gd name="connsiteY14788" fmla="*/ 9384041 h 9710532"/>
              <a:gd name="connsiteX14789" fmla="*/ 3399734 w 18288001"/>
              <a:gd name="connsiteY14789" fmla="*/ 9381034 h 9710532"/>
              <a:gd name="connsiteX14790" fmla="*/ 3378225 w 18288001"/>
              <a:gd name="connsiteY14790" fmla="*/ 9387535 h 9710532"/>
              <a:gd name="connsiteX14791" fmla="*/ 3342713 w 18288001"/>
              <a:gd name="connsiteY14791" fmla="*/ 9386532 h 9710532"/>
              <a:gd name="connsiteX14792" fmla="*/ 3274942 w 18288001"/>
              <a:gd name="connsiteY14792" fmla="*/ 9395280 h 9710532"/>
              <a:gd name="connsiteX14793" fmla="*/ 3250183 w 18288001"/>
              <a:gd name="connsiteY14793" fmla="*/ 9391027 h 9710532"/>
              <a:gd name="connsiteX14794" fmla="*/ 3231928 w 18288001"/>
              <a:gd name="connsiteY14794" fmla="*/ 9408281 h 9710532"/>
              <a:gd name="connsiteX14795" fmla="*/ 3196414 w 18288001"/>
              <a:gd name="connsiteY14795" fmla="*/ 9407279 h 9710532"/>
              <a:gd name="connsiteX14796" fmla="*/ 3143648 w 18288001"/>
              <a:gd name="connsiteY14796" fmla="*/ 9388018 h 9710532"/>
              <a:gd name="connsiteX14797" fmla="*/ 3132894 w 18288001"/>
              <a:gd name="connsiteY14797" fmla="*/ 9391269 h 9710532"/>
              <a:gd name="connsiteX14798" fmla="*/ 3100633 w 18288001"/>
              <a:gd name="connsiteY14798" fmla="*/ 9401020 h 9710532"/>
              <a:gd name="connsiteX14799" fmla="*/ 3089879 w 18288001"/>
              <a:gd name="connsiteY14799" fmla="*/ 9404271 h 9710532"/>
              <a:gd name="connsiteX14800" fmla="*/ 3068372 w 18288001"/>
              <a:gd name="connsiteY14800" fmla="*/ 9410771 h 9710532"/>
              <a:gd name="connsiteX14801" fmla="*/ 3029109 w 18288001"/>
              <a:gd name="connsiteY14801" fmla="*/ 9416771 h 9710532"/>
              <a:gd name="connsiteX14802" fmla="*/ 3000601 w 18288001"/>
              <a:gd name="connsiteY14802" fmla="*/ 9419520 h 9710532"/>
              <a:gd name="connsiteX14803" fmla="*/ 2983344 w 18288001"/>
              <a:gd name="connsiteY14803" fmla="*/ 9401262 h 9710532"/>
              <a:gd name="connsiteX14804" fmla="*/ 2937080 w 18288001"/>
              <a:gd name="connsiteY14804" fmla="*/ 9403510 h 9710532"/>
              <a:gd name="connsiteX14805" fmla="*/ 2915572 w 18288001"/>
              <a:gd name="connsiteY14805" fmla="*/ 9410012 h 9710532"/>
              <a:gd name="connsiteX14806" fmla="*/ 2905319 w 18288001"/>
              <a:gd name="connsiteY14806" fmla="*/ 9395506 h 9710532"/>
              <a:gd name="connsiteX14807" fmla="*/ 2887564 w 18288001"/>
              <a:gd name="connsiteY14807" fmla="*/ 9395005 h 9710532"/>
              <a:gd name="connsiteX14808" fmla="*/ 2901568 w 18288001"/>
              <a:gd name="connsiteY14808" fmla="*/ 9402507 h 9710532"/>
              <a:gd name="connsiteX14809" fmla="*/ 2904819 w 18288001"/>
              <a:gd name="connsiteY14809" fmla="*/ 9413261 h 9710532"/>
              <a:gd name="connsiteX14810" fmla="*/ 2847800 w 18288001"/>
              <a:gd name="connsiteY14810" fmla="*/ 9418759 h 9710532"/>
              <a:gd name="connsiteX14811" fmla="*/ 2831669 w 18288001"/>
              <a:gd name="connsiteY14811" fmla="*/ 9423634 h 9710532"/>
              <a:gd name="connsiteX14812" fmla="*/ 2812287 w 18288001"/>
              <a:gd name="connsiteY14812" fmla="*/ 9417757 h 9710532"/>
              <a:gd name="connsiteX14813" fmla="*/ 2805285 w 18288001"/>
              <a:gd name="connsiteY14813" fmla="*/ 9414005 h 9710532"/>
              <a:gd name="connsiteX14814" fmla="*/ 2787531 w 18288001"/>
              <a:gd name="connsiteY14814" fmla="*/ 9413502 h 9710532"/>
              <a:gd name="connsiteX14815" fmla="*/ 2762771 w 18288001"/>
              <a:gd name="connsiteY14815" fmla="*/ 9409251 h 9710532"/>
              <a:gd name="connsiteX14816" fmla="*/ 2727261 w 18288001"/>
              <a:gd name="connsiteY14816" fmla="*/ 9408247 h 9710532"/>
              <a:gd name="connsiteX14817" fmla="*/ 2677745 w 18288001"/>
              <a:gd name="connsiteY14817" fmla="*/ 9399742 h 9710532"/>
              <a:gd name="connsiteX14818" fmla="*/ 2688499 w 18288001"/>
              <a:gd name="connsiteY14818" fmla="*/ 9396491 h 9710532"/>
              <a:gd name="connsiteX14819" fmla="*/ 2679870 w 18288001"/>
              <a:gd name="connsiteY14819" fmla="*/ 9387362 h 9710532"/>
              <a:gd name="connsiteX14820" fmla="*/ 2677745 w 18288001"/>
              <a:gd name="connsiteY14820" fmla="*/ 9399742 h 9710532"/>
              <a:gd name="connsiteX14821" fmla="*/ 2665365 w 18288001"/>
              <a:gd name="connsiteY14821" fmla="*/ 9397615 h 9710532"/>
              <a:gd name="connsiteX14822" fmla="*/ 2645484 w 18288001"/>
              <a:gd name="connsiteY14822" fmla="*/ 9409493 h 9710532"/>
              <a:gd name="connsiteX14823" fmla="*/ 2613223 w 18288001"/>
              <a:gd name="connsiteY14823" fmla="*/ 9419244 h 9710532"/>
              <a:gd name="connsiteX14824" fmla="*/ 2595968 w 18288001"/>
              <a:gd name="connsiteY14824" fmla="*/ 9400987 h 9710532"/>
              <a:gd name="connsiteX14825" fmla="*/ 2608349 w 18288001"/>
              <a:gd name="connsiteY14825" fmla="*/ 9403113 h 9710532"/>
              <a:gd name="connsiteX14826" fmla="*/ 2606721 w 18288001"/>
              <a:gd name="connsiteY14826" fmla="*/ 9397738 h 9710532"/>
              <a:gd name="connsiteX14827" fmla="*/ 2578213 w 18288001"/>
              <a:gd name="connsiteY14827" fmla="*/ 9400486 h 9710532"/>
              <a:gd name="connsiteX14828" fmla="*/ 2577712 w 18288001"/>
              <a:gd name="connsiteY14828" fmla="*/ 9418240 h 9710532"/>
              <a:gd name="connsiteX14829" fmla="*/ 2506688 w 18288001"/>
              <a:gd name="connsiteY14829" fmla="*/ 9416237 h 9710532"/>
              <a:gd name="connsiteX14830" fmla="*/ 2471177 w 18288001"/>
              <a:gd name="connsiteY14830" fmla="*/ 9415232 h 9710532"/>
              <a:gd name="connsiteX14831" fmla="*/ 2435665 w 18288001"/>
              <a:gd name="connsiteY14831" fmla="*/ 9414230 h 9710532"/>
              <a:gd name="connsiteX14832" fmla="*/ 2412533 w 18288001"/>
              <a:gd name="connsiteY14832" fmla="*/ 9415353 h 9710532"/>
              <a:gd name="connsiteX14833" fmla="*/ 2398528 w 18288001"/>
              <a:gd name="connsiteY14833" fmla="*/ 9407851 h 9710532"/>
              <a:gd name="connsiteX14834" fmla="*/ 2377020 w 18288001"/>
              <a:gd name="connsiteY14834" fmla="*/ 9414353 h 9710532"/>
              <a:gd name="connsiteX14835" fmla="*/ 2353889 w 18288001"/>
              <a:gd name="connsiteY14835" fmla="*/ 9415476 h 9710532"/>
              <a:gd name="connsiteX14836" fmla="*/ 2306000 w 18288001"/>
              <a:gd name="connsiteY14836" fmla="*/ 9412347 h 9710532"/>
              <a:gd name="connsiteX14837" fmla="*/ 2254357 w 18288001"/>
              <a:gd name="connsiteY14837" fmla="*/ 9416219 h 9710532"/>
              <a:gd name="connsiteX14838" fmla="*/ 2234473 w 18288001"/>
              <a:gd name="connsiteY14838" fmla="*/ 9428097 h 9710532"/>
              <a:gd name="connsiteX14839" fmla="*/ 2216718 w 18288001"/>
              <a:gd name="connsiteY14839" fmla="*/ 9427595 h 9710532"/>
              <a:gd name="connsiteX14840" fmla="*/ 2182830 w 18288001"/>
              <a:gd name="connsiteY14840" fmla="*/ 9431969 h 9710532"/>
              <a:gd name="connsiteX14841" fmla="*/ 2175829 w 18288001"/>
              <a:gd name="connsiteY14841" fmla="*/ 9428217 h 9710532"/>
              <a:gd name="connsiteX14842" fmla="*/ 2163451 w 18288001"/>
              <a:gd name="connsiteY14842" fmla="*/ 9426090 h 9710532"/>
              <a:gd name="connsiteX14843" fmla="*/ 2152697 w 18288001"/>
              <a:gd name="connsiteY14843" fmla="*/ 9429340 h 9710532"/>
              <a:gd name="connsiteX14844" fmla="*/ 2141943 w 18288001"/>
              <a:gd name="connsiteY14844" fmla="*/ 9432590 h 9710532"/>
              <a:gd name="connsiteX14845" fmla="*/ 2129564 w 18288001"/>
              <a:gd name="connsiteY14845" fmla="*/ 9430465 h 9710532"/>
              <a:gd name="connsiteX14846" fmla="*/ 2122563 w 18288001"/>
              <a:gd name="connsiteY14846" fmla="*/ 9426713 h 9710532"/>
              <a:gd name="connsiteX14847" fmla="*/ 2083299 w 18288001"/>
              <a:gd name="connsiteY14847" fmla="*/ 9432713 h 9710532"/>
              <a:gd name="connsiteX14848" fmla="*/ 2040785 w 18288001"/>
              <a:gd name="connsiteY14848" fmla="*/ 9427958 h 9710532"/>
              <a:gd name="connsiteX14849" fmla="*/ 2030031 w 18288001"/>
              <a:gd name="connsiteY14849" fmla="*/ 9431209 h 9710532"/>
              <a:gd name="connsiteX14850" fmla="*/ 1994521 w 18288001"/>
              <a:gd name="connsiteY14850" fmla="*/ 9430206 h 9710532"/>
              <a:gd name="connsiteX14851" fmla="*/ 1948255 w 18288001"/>
              <a:gd name="connsiteY14851" fmla="*/ 9432453 h 9710532"/>
              <a:gd name="connsiteX14852" fmla="*/ 1855723 w 18288001"/>
              <a:gd name="connsiteY14852" fmla="*/ 9436948 h 9710532"/>
              <a:gd name="connsiteX14853" fmla="*/ 1830965 w 18288001"/>
              <a:gd name="connsiteY14853" fmla="*/ 9432696 h 9710532"/>
              <a:gd name="connsiteX14854" fmla="*/ 1802455 w 18288001"/>
              <a:gd name="connsiteY14854" fmla="*/ 9435444 h 9710532"/>
              <a:gd name="connsiteX14855" fmla="*/ 1761570 w 18288001"/>
              <a:gd name="connsiteY14855" fmla="*/ 9436068 h 9710532"/>
              <a:gd name="connsiteX14856" fmla="*/ 1709925 w 18288001"/>
              <a:gd name="connsiteY14856" fmla="*/ 9439942 h 9710532"/>
              <a:gd name="connsiteX14857" fmla="*/ 1678166 w 18288001"/>
              <a:gd name="connsiteY14857" fmla="*/ 9431934 h 9710532"/>
              <a:gd name="connsiteX14858" fmla="*/ 1653409 w 18288001"/>
              <a:gd name="connsiteY14858" fmla="*/ 9427682 h 9710532"/>
              <a:gd name="connsiteX14859" fmla="*/ 1651782 w 18288001"/>
              <a:gd name="connsiteY14859" fmla="*/ 9422306 h 9710532"/>
              <a:gd name="connsiteX14860" fmla="*/ 1628650 w 18288001"/>
              <a:gd name="connsiteY14860" fmla="*/ 9423430 h 9710532"/>
              <a:gd name="connsiteX14861" fmla="*/ 1603891 w 18288001"/>
              <a:gd name="connsiteY14861" fmla="*/ 9419177 h 9710532"/>
              <a:gd name="connsiteX14862" fmla="*/ 1589888 w 18288001"/>
              <a:gd name="connsiteY14862" fmla="*/ 9411673 h 9710532"/>
              <a:gd name="connsiteX14863" fmla="*/ 1575885 w 18288001"/>
              <a:gd name="connsiteY14863" fmla="*/ 9404169 h 9710532"/>
              <a:gd name="connsiteX14864" fmla="*/ 1565129 w 18288001"/>
              <a:gd name="connsiteY14864" fmla="*/ 9407419 h 9710532"/>
              <a:gd name="connsiteX14865" fmla="*/ 1554378 w 18288001"/>
              <a:gd name="connsiteY14865" fmla="*/ 9410669 h 9710532"/>
              <a:gd name="connsiteX14866" fmla="*/ 1518865 w 18288001"/>
              <a:gd name="connsiteY14866" fmla="*/ 9409668 h 9710532"/>
              <a:gd name="connsiteX14867" fmla="*/ 1494109 w 18288001"/>
              <a:gd name="connsiteY14867" fmla="*/ 9405413 h 9710532"/>
              <a:gd name="connsiteX14868" fmla="*/ 1470974 w 18288001"/>
              <a:gd name="connsiteY14868" fmla="*/ 9406539 h 9710532"/>
              <a:gd name="connsiteX14869" fmla="*/ 1447842 w 18288001"/>
              <a:gd name="connsiteY14869" fmla="*/ 9407663 h 9710532"/>
              <a:gd name="connsiteX14870" fmla="*/ 1398329 w 18288001"/>
              <a:gd name="connsiteY14870" fmla="*/ 9399155 h 9710532"/>
              <a:gd name="connsiteX14871" fmla="*/ 1371943 w 18288001"/>
              <a:gd name="connsiteY14871" fmla="*/ 9389527 h 9710532"/>
              <a:gd name="connsiteX14872" fmla="*/ 1359564 w 18288001"/>
              <a:gd name="connsiteY14872" fmla="*/ 9387401 h 9710532"/>
              <a:gd name="connsiteX14873" fmla="*/ 1334806 w 18288001"/>
              <a:gd name="connsiteY14873" fmla="*/ 9383146 h 9710532"/>
              <a:gd name="connsiteX14874" fmla="*/ 1263783 w 18288001"/>
              <a:gd name="connsiteY14874" fmla="*/ 9381141 h 9710532"/>
              <a:gd name="connsiteX14875" fmla="*/ 1242276 w 18288001"/>
              <a:gd name="connsiteY14875" fmla="*/ 9387641 h 9710532"/>
              <a:gd name="connsiteX14876" fmla="*/ 1235276 w 18288001"/>
              <a:gd name="connsiteY14876" fmla="*/ 9383891 h 9710532"/>
              <a:gd name="connsiteX14877" fmla="*/ 1217519 w 18288001"/>
              <a:gd name="connsiteY14877" fmla="*/ 9383388 h 9710532"/>
              <a:gd name="connsiteX14878" fmla="*/ 1192761 w 18288001"/>
              <a:gd name="connsiteY14878" fmla="*/ 9379136 h 9710532"/>
              <a:gd name="connsiteX14879" fmla="*/ 1175007 w 18288001"/>
              <a:gd name="connsiteY14879" fmla="*/ 9378633 h 9710532"/>
              <a:gd name="connsiteX14880" fmla="*/ 1157249 w 18288001"/>
              <a:gd name="connsiteY14880" fmla="*/ 9378133 h 9710532"/>
              <a:gd name="connsiteX14881" fmla="*/ 1146495 w 18288001"/>
              <a:gd name="connsiteY14881" fmla="*/ 9381385 h 9710532"/>
              <a:gd name="connsiteX14882" fmla="*/ 1136242 w 18288001"/>
              <a:gd name="connsiteY14882" fmla="*/ 9366878 h 9710532"/>
              <a:gd name="connsiteX14883" fmla="*/ 1107733 w 18288001"/>
              <a:gd name="connsiteY14883" fmla="*/ 9369626 h 9710532"/>
              <a:gd name="connsiteX14884" fmla="*/ 1096978 w 18288001"/>
              <a:gd name="connsiteY14884" fmla="*/ 9372877 h 9710532"/>
              <a:gd name="connsiteX14885" fmla="*/ 1104484 w 18288001"/>
              <a:gd name="connsiteY14885" fmla="*/ 9358874 h 9710532"/>
              <a:gd name="connsiteX14886" fmla="*/ 1028082 w 18288001"/>
              <a:gd name="connsiteY14886" fmla="*/ 9358492 h 9710532"/>
              <a:gd name="connsiteX14887" fmla="*/ 976441 w 18288001"/>
              <a:gd name="connsiteY14887" fmla="*/ 9362366 h 9710532"/>
              <a:gd name="connsiteX14888" fmla="*/ 968938 w 18288001"/>
              <a:gd name="connsiteY14888" fmla="*/ 9376370 h 9710532"/>
              <a:gd name="connsiteX14889" fmla="*/ 931800 w 18288001"/>
              <a:gd name="connsiteY14889" fmla="*/ 9369991 h 9710532"/>
              <a:gd name="connsiteX14890" fmla="*/ 916171 w 18288001"/>
              <a:gd name="connsiteY14890" fmla="*/ 9357111 h 9710532"/>
              <a:gd name="connsiteX14891" fmla="*/ 902167 w 18288001"/>
              <a:gd name="connsiteY14891" fmla="*/ 9349606 h 9710532"/>
              <a:gd name="connsiteX14892" fmla="*/ 905418 w 18288001"/>
              <a:gd name="connsiteY14892" fmla="*/ 9360360 h 9710532"/>
              <a:gd name="connsiteX14893" fmla="*/ 880659 w 18288001"/>
              <a:gd name="connsiteY14893" fmla="*/ 9356108 h 9710532"/>
              <a:gd name="connsiteX14894" fmla="*/ 855900 w 18288001"/>
              <a:gd name="connsiteY14894" fmla="*/ 9351856 h 9710532"/>
              <a:gd name="connsiteX14895" fmla="*/ 809637 w 18288001"/>
              <a:gd name="connsiteY14895" fmla="*/ 9354103 h 9710532"/>
              <a:gd name="connsiteX14896" fmla="*/ 776251 w 18288001"/>
              <a:gd name="connsiteY14896" fmla="*/ 9340721 h 9710532"/>
              <a:gd name="connsiteX14897" fmla="*/ 746116 w 18288001"/>
              <a:gd name="connsiteY14897" fmla="*/ 9338092 h 9710532"/>
              <a:gd name="connsiteX14898" fmla="*/ 710605 w 18288001"/>
              <a:gd name="connsiteY14898" fmla="*/ 9337089 h 9710532"/>
              <a:gd name="connsiteX14899" fmla="*/ 707355 w 18288001"/>
              <a:gd name="connsiteY14899" fmla="*/ 9326338 h 9710532"/>
              <a:gd name="connsiteX14900" fmla="*/ 696600 w 18288001"/>
              <a:gd name="connsiteY14900" fmla="*/ 9329587 h 9710532"/>
              <a:gd name="connsiteX14901" fmla="*/ 639582 w 18288001"/>
              <a:gd name="connsiteY14901" fmla="*/ 9335084 h 9710532"/>
              <a:gd name="connsiteX14902" fmla="*/ 616448 w 18288001"/>
              <a:gd name="connsiteY14902" fmla="*/ 9336209 h 9710532"/>
              <a:gd name="connsiteX14903" fmla="*/ 604071 w 18288001"/>
              <a:gd name="connsiteY14903" fmla="*/ 9334082 h 9710532"/>
              <a:gd name="connsiteX14904" fmla="*/ 576062 w 18288001"/>
              <a:gd name="connsiteY14904" fmla="*/ 9319074 h 9710532"/>
              <a:gd name="connsiteX14905" fmla="*/ 590066 w 18288001"/>
              <a:gd name="connsiteY14905" fmla="*/ 9326578 h 9710532"/>
              <a:gd name="connsiteX14906" fmla="*/ 586817 w 18288001"/>
              <a:gd name="connsiteY14906" fmla="*/ 9315824 h 9710532"/>
              <a:gd name="connsiteX14907" fmla="*/ 576062 w 18288001"/>
              <a:gd name="connsiteY14907" fmla="*/ 9319074 h 9710532"/>
              <a:gd name="connsiteX14908" fmla="*/ 572814 w 18288001"/>
              <a:gd name="connsiteY14908" fmla="*/ 9308320 h 9710532"/>
              <a:gd name="connsiteX14909" fmla="*/ 558809 w 18288001"/>
              <a:gd name="connsiteY14909" fmla="*/ 9300817 h 9710532"/>
              <a:gd name="connsiteX14910" fmla="*/ 539928 w 18288001"/>
              <a:gd name="connsiteY14910" fmla="*/ 9277185 h 9710532"/>
              <a:gd name="connsiteX14911" fmla="*/ 516794 w 18288001"/>
              <a:gd name="connsiteY14911" fmla="*/ 9278308 h 9710532"/>
              <a:gd name="connsiteX14912" fmla="*/ 495288 w 18288001"/>
              <a:gd name="connsiteY14912" fmla="*/ 9284807 h 9710532"/>
              <a:gd name="connsiteX14913" fmla="*/ 520045 w 18288001"/>
              <a:gd name="connsiteY14913" fmla="*/ 9289060 h 9710532"/>
              <a:gd name="connsiteX14914" fmla="*/ 544803 w 18288001"/>
              <a:gd name="connsiteY14914" fmla="*/ 9293315 h 9710532"/>
              <a:gd name="connsiteX14915" fmla="*/ 546430 w 18288001"/>
              <a:gd name="connsiteY14915" fmla="*/ 9298692 h 9710532"/>
              <a:gd name="connsiteX14916" fmla="*/ 562058 w 18288001"/>
              <a:gd name="connsiteY14916" fmla="*/ 9311572 h 9710532"/>
              <a:gd name="connsiteX14917" fmla="*/ 551304 w 18288001"/>
              <a:gd name="connsiteY14917" fmla="*/ 9314822 h 9710532"/>
              <a:gd name="connsiteX14918" fmla="*/ 526547 w 18288001"/>
              <a:gd name="connsiteY14918" fmla="*/ 9310569 h 9710532"/>
              <a:gd name="connsiteX14919" fmla="*/ 499912 w 18288001"/>
              <a:gd name="connsiteY14919" fmla="*/ 9309817 h 9710532"/>
              <a:gd name="connsiteX14920" fmla="*/ 494285 w 18288001"/>
              <a:gd name="connsiteY14920" fmla="*/ 9320319 h 9710532"/>
              <a:gd name="connsiteX14921" fmla="*/ 480281 w 18288001"/>
              <a:gd name="connsiteY14921" fmla="*/ 9312817 h 9710532"/>
              <a:gd name="connsiteX14922" fmla="*/ 491035 w 18288001"/>
              <a:gd name="connsiteY14922" fmla="*/ 9309567 h 9710532"/>
              <a:gd name="connsiteX14923" fmla="*/ 466276 w 18288001"/>
              <a:gd name="connsiteY14923" fmla="*/ 9305313 h 9710532"/>
              <a:gd name="connsiteX14924" fmla="*/ 455524 w 18288001"/>
              <a:gd name="connsiteY14924" fmla="*/ 9308564 h 9710532"/>
              <a:gd name="connsiteX14925" fmla="*/ 458774 w 18288001"/>
              <a:gd name="connsiteY14925" fmla="*/ 9319318 h 9710532"/>
              <a:gd name="connsiteX14926" fmla="*/ 444769 w 18288001"/>
              <a:gd name="connsiteY14926" fmla="*/ 9311812 h 9710532"/>
              <a:gd name="connsiteX14927" fmla="*/ 409258 w 18288001"/>
              <a:gd name="connsiteY14927" fmla="*/ 9310812 h 9710532"/>
              <a:gd name="connsiteX14928" fmla="*/ 391501 w 18288001"/>
              <a:gd name="connsiteY14928" fmla="*/ 9310309 h 9710532"/>
              <a:gd name="connsiteX14929" fmla="*/ 348987 w 18288001"/>
              <a:gd name="connsiteY14929" fmla="*/ 9305555 h 9710532"/>
              <a:gd name="connsiteX14930" fmla="*/ 131105 w 18288001"/>
              <a:gd name="connsiteY14930" fmla="*/ 9312730 h 9710532"/>
              <a:gd name="connsiteX14931" fmla="*/ 0 w 18288001"/>
              <a:gd name="connsiteY14931" fmla="*/ 9312077 h 9710532"/>
              <a:gd name="connsiteX14932" fmla="*/ 0 w 18288001"/>
              <a:gd name="connsiteY14932" fmla="*/ 9296580 h 9710532"/>
              <a:gd name="connsiteX14933" fmla="*/ 6251 w 18288001"/>
              <a:gd name="connsiteY14933" fmla="*/ 9297655 h 9710532"/>
              <a:gd name="connsiteX14934" fmla="*/ 18631 w 18288001"/>
              <a:gd name="connsiteY14934" fmla="*/ 9299782 h 9710532"/>
              <a:gd name="connsiteX14935" fmla="*/ 0 w 18288001"/>
              <a:gd name="connsiteY14935" fmla="*/ 9289799 h 9710532"/>
              <a:gd name="connsiteX14936" fmla="*/ 0 w 18288001"/>
              <a:gd name="connsiteY14936" fmla="*/ 9277931 h 9710532"/>
              <a:gd name="connsiteX14937" fmla="*/ 12130 w 18288001"/>
              <a:gd name="connsiteY14937" fmla="*/ 9278274 h 9710532"/>
              <a:gd name="connsiteX14938" fmla="*/ 10506 w 18288001"/>
              <a:gd name="connsiteY14938" fmla="*/ 9272897 h 9710532"/>
              <a:gd name="connsiteX14939" fmla="*/ 0 w 18288001"/>
              <a:gd name="connsiteY14939" fmla="*/ 9271092 h 9710532"/>
              <a:gd name="connsiteX14940" fmla="*/ 0 w 18288001"/>
              <a:gd name="connsiteY14940" fmla="*/ 9237032 h 9710532"/>
              <a:gd name="connsiteX14941" fmla="*/ 9881 w 18288001"/>
              <a:gd name="connsiteY14941" fmla="*/ 9232009 h 9710532"/>
              <a:gd name="connsiteX14942" fmla="*/ 0 w 18288001"/>
              <a:gd name="connsiteY14942" fmla="*/ 9230311 h 9710532"/>
              <a:gd name="connsiteX14943" fmla="*/ 0 w 18288001"/>
              <a:gd name="connsiteY14943" fmla="*/ 604836 h 9710532"/>
              <a:gd name="connsiteX14944" fmla="*/ 22470 w 18288001"/>
              <a:gd name="connsiteY14944" fmla="*/ 615015 h 9710532"/>
              <a:gd name="connsiteX14945" fmla="*/ 42975 w 18288001"/>
              <a:gd name="connsiteY14945" fmla="*/ 644025 h 9710532"/>
              <a:gd name="connsiteX14946" fmla="*/ 46224 w 18288001"/>
              <a:gd name="connsiteY14946" fmla="*/ 654778 h 9710532"/>
              <a:gd name="connsiteX14947" fmla="*/ 76360 w 18288001"/>
              <a:gd name="connsiteY14947" fmla="*/ 657406 h 9710532"/>
              <a:gd name="connsiteX14948" fmla="*/ 106494 w 18288001"/>
              <a:gd name="connsiteY14948" fmla="*/ 660034 h 9710532"/>
              <a:gd name="connsiteX14949" fmla="*/ 147634 w 18288001"/>
              <a:gd name="connsiteY14949" fmla="*/ 650533 h 9710532"/>
              <a:gd name="connsiteX14950" fmla="*/ 155806 w 18288001"/>
              <a:gd name="connsiteY14950" fmla="*/ 652593 h 9710532"/>
              <a:gd name="connsiteX14951" fmla="*/ 156269 w 18288001"/>
              <a:gd name="connsiteY14951" fmla="*/ 649889 h 9710532"/>
              <a:gd name="connsiteX14952" fmla="*/ 142260 w 18288001"/>
              <a:gd name="connsiteY14952" fmla="*/ 642393 h 9710532"/>
              <a:gd name="connsiteX14953" fmla="*/ 152105 w 18288001"/>
              <a:gd name="connsiteY14953" fmla="*/ 639412 h 9710532"/>
              <a:gd name="connsiteX14954" fmla="*/ 146259 w 18288001"/>
              <a:gd name="connsiteY14954" fmla="*/ 636279 h 9710532"/>
              <a:gd name="connsiteX14955" fmla="*/ 135505 w 18288001"/>
              <a:gd name="connsiteY14955" fmla="*/ 639531 h 9710532"/>
              <a:gd name="connsiteX14956" fmla="*/ 124751 w 18288001"/>
              <a:gd name="connsiteY14956" fmla="*/ 642781 h 9710532"/>
              <a:gd name="connsiteX14957" fmla="*/ 121500 w 18288001"/>
              <a:gd name="connsiteY14957" fmla="*/ 632025 h 9710532"/>
              <a:gd name="connsiteX14958" fmla="*/ 96743 w 18288001"/>
              <a:gd name="connsiteY14958" fmla="*/ 627773 h 9710532"/>
              <a:gd name="connsiteX14959" fmla="*/ 118252 w 18288001"/>
              <a:gd name="connsiteY14959" fmla="*/ 621272 h 9710532"/>
              <a:gd name="connsiteX14960" fmla="*/ 129005 w 18288001"/>
              <a:gd name="connsiteY14960" fmla="*/ 618022 h 9710532"/>
              <a:gd name="connsiteX14961" fmla="*/ 139759 w 18288001"/>
              <a:gd name="connsiteY14961" fmla="*/ 614772 h 9710532"/>
              <a:gd name="connsiteX14962" fmla="*/ 125754 w 18288001"/>
              <a:gd name="connsiteY14962" fmla="*/ 607268 h 9710532"/>
              <a:gd name="connsiteX14963" fmla="*/ 76238 w 18288001"/>
              <a:gd name="connsiteY14963" fmla="*/ 598762 h 9710532"/>
              <a:gd name="connsiteX14964" fmla="*/ 133256 w 18288001"/>
              <a:gd name="connsiteY14964" fmla="*/ 593264 h 9710532"/>
              <a:gd name="connsiteX14965" fmla="*/ 147261 w 18288001"/>
              <a:gd name="connsiteY14965" fmla="*/ 600766 h 9710532"/>
              <a:gd name="connsiteX14966" fmla="*/ 161267 w 18288001"/>
              <a:gd name="connsiteY14966" fmla="*/ 608271 h 9710532"/>
              <a:gd name="connsiteX14967" fmla="*/ 175269 w 18288001"/>
              <a:gd name="connsiteY14967" fmla="*/ 615774 h 9710532"/>
              <a:gd name="connsiteX14968" fmla="*/ 164516 w 18288001"/>
              <a:gd name="connsiteY14968" fmla="*/ 619024 h 9710532"/>
              <a:gd name="connsiteX14969" fmla="*/ 178519 w 18288001"/>
              <a:gd name="connsiteY14969" fmla="*/ 626528 h 9710532"/>
              <a:gd name="connsiteX14970" fmla="*/ 179873 w 18288001"/>
              <a:gd name="connsiteY14970" fmla="*/ 631006 h 9710532"/>
              <a:gd name="connsiteX14971" fmla="*/ 185270 w 18288001"/>
              <a:gd name="connsiteY14971" fmla="*/ 629372 h 9710532"/>
              <a:gd name="connsiteX14972" fmla="*/ 242286 w 18288001"/>
              <a:gd name="connsiteY14972" fmla="*/ 623847 h 9710532"/>
              <a:gd name="connsiteX14973" fmla="*/ 245543 w 18288001"/>
              <a:gd name="connsiteY14973" fmla="*/ 634602 h 9710532"/>
              <a:gd name="connsiteX14974" fmla="*/ 238044 w 18288001"/>
              <a:gd name="connsiteY14974" fmla="*/ 648608 h 9710532"/>
              <a:gd name="connsiteX14975" fmla="*/ 243421 w 18288001"/>
              <a:gd name="connsiteY14975" fmla="*/ 646980 h 9710532"/>
              <a:gd name="connsiteX14976" fmla="*/ 245612 w 18288001"/>
              <a:gd name="connsiteY14976" fmla="*/ 646316 h 9710532"/>
              <a:gd name="connsiteX14977" fmla="*/ 242040 w 18288001"/>
              <a:gd name="connsiteY14977" fmla="*/ 642538 h 9710532"/>
              <a:gd name="connsiteX14978" fmla="*/ 256727 w 18288001"/>
              <a:gd name="connsiteY14978" fmla="*/ 642952 h 9710532"/>
              <a:gd name="connsiteX14979" fmla="*/ 259549 w 18288001"/>
              <a:gd name="connsiteY14979" fmla="*/ 642099 h 9710532"/>
              <a:gd name="connsiteX14980" fmla="*/ 270302 w 18288001"/>
              <a:gd name="connsiteY14980" fmla="*/ 638843 h 9710532"/>
              <a:gd name="connsiteX14981" fmla="*/ 267047 w 18288001"/>
              <a:gd name="connsiteY14981" fmla="*/ 628091 h 9710532"/>
              <a:gd name="connsiteX14982" fmla="*/ 281053 w 18288001"/>
              <a:gd name="connsiteY14982" fmla="*/ 635588 h 9710532"/>
              <a:gd name="connsiteX14983" fmla="*/ 284513 w 18288001"/>
              <a:gd name="connsiteY14983" fmla="*/ 642052 h 9710532"/>
              <a:gd name="connsiteX14984" fmla="*/ 295168 w 18288001"/>
              <a:gd name="connsiteY14984" fmla="*/ 642983 h 9710532"/>
              <a:gd name="connsiteX14985" fmla="*/ 313311 w 18288001"/>
              <a:gd name="connsiteY14985" fmla="*/ 625823 h 9710532"/>
              <a:gd name="connsiteX14986" fmla="*/ 327318 w 18288001"/>
              <a:gd name="connsiteY14986" fmla="*/ 633319 h 9710532"/>
              <a:gd name="connsiteX14987" fmla="*/ 359575 w 18288001"/>
              <a:gd name="connsiteY14987" fmla="*/ 623554 h 9710532"/>
              <a:gd name="connsiteX14988" fmla="*/ 364952 w 18288001"/>
              <a:gd name="connsiteY14988" fmla="*/ 621926 h 9710532"/>
              <a:gd name="connsiteX14989" fmla="*/ 381080 w 18288001"/>
              <a:gd name="connsiteY14989" fmla="*/ 617045 h 9710532"/>
              <a:gd name="connsiteX14990" fmla="*/ 399329 w 18288001"/>
              <a:gd name="connsiteY14990" fmla="*/ 599783 h 9710532"/>
              <a:gd name="connsiteX14991" fmla="*/ 388577 w 18288001"/>
              <a:gd name="connsiteY14991" fmla="*/ 603037 h 9710532"/>
              <a:gd name="connsiteX14992" fmla="*/ 386949 w 18288001"/>
              <a:gd name="connsiteY14992" fmla="*/ 597661 h 9710532"/>
              <a:gd name="connsiteX14993" fmla="*/ 413830 w 18288001"/>
              <a:gd name="connsiteY14993" fmla="*/ 589523 h 9710532"/>
              <a:gd name="connsiteX14994" fmla="*/ 467098 w 18288001"/>
              <a:gd name="connsiteY14994" fmla="*/ 591005 h 9710532"/>
              <a:gd name="connsiteX14995" fmla="*/ 505865 w 18288001"/>
              <a:gd name="connsiteY14995" fmla="*/ 602744 h 9710532"/>
              <a:gd name="connsiteX14996" fmla="*/ 470353 w 18288001"/>
              <a:gd name="connsiteY14996" fmla="*/ 601758 h 9710532"/>
              <a:gd name="connsiteX14997" fmla="*/ 452597 w 18288001"/>
              <a:gd name="connsiteY14997" fmla="*/ 601264 h 9710532"/>
              <a:gd name="connsiteX14998" fmla="*/ 434840 w 18288001"/>
              <a:gd name="connsiteY14998" fmla="*/ 600769 h 9710532"/>
              <a:gd name="connsiteX14999" fmla="*/ 427344 w 18288001"/>
              <a:gd name="connsiteY14999" fmla="*/ 614778 h 9710532"/>
              <a:gd name="connsiteX15000" fmla="*/ 416592 w 18288001"/>
              <a:gd name="connsiteY15000" fmla="*/ 618032 h 9710532"/>
              <a:gd name="connsiteX15001" fmla="*/ 405838 w 18288001"/>
              <a:gd name="connsiteY15001" fmla="*/ 621287 h 9710532"/>
              <a:gd name="connsiteX15002" fmla="*/ 385963 w 18288001"/>
              <a:gd name="connsiteY15002" fmla="*/ 633174 h 9710532"/>
              <a:gd name="connsiteX15003" fmla="*/ 385468 w 18288001"/>
              <a:gd name="connsiteY15003" fmla="*/ 650930 h 9710532"/>
              <a:gd name="connsiteX15004" fmla="*/ 382942 w 18288001"/>
              <a:gd name="connsiteY15004" fmla="*/ 653999 h 9710532"/>
              <a:gd name="connsiteX15005" fmla="*/ 392712 w 18288001"/>
              <a:gd name="connsiteY15005" fmla="*/ 655677 h 9710532"/>
              <a:gd name="connsiteX15006" fmla="*/ 408843 w 18288001"/>
              <a:gd name="connsiteY15006" fmla="*/ 650802 h 9710532"/>
              <a:gd name="connsiteX15007" fmla="*/ 421223 w 18288001"/>
              <a:gd name="connsiteY15007" fmla="*/ 652928 h 9710532"/>
              <a:gd name="connsiteX15008" fmla="*/ 433602 w 18288001"/>
              <a:gd name="connsiteY15008" fmla="*/ 655054 h 9710532"/>
              <a:gd name="connsiteX15009" fmla="*/ 455109 w 18288001"/>
              <a:gd name="connsiteY15009" fmla="*/ 648554 h 9710532"/>
              <a:gd name="connsiteX15010" fmla="*/ 483118 w 18288001"/>
              <a:gd name="connsiteY15010" fmla="*/ 663561 h 9710532"/>
              <a:gd name="connsiteX15011" fmla="*/ 486367 w 18288001"/>
              <a:gd name="connsiteY15011" fmla="*/ 674315 h 9710532"/>
              <a:gd name="connsiteX15012" fmla="*/ 554141 w 18288001"/>
              <a:gd name="connsiteY15012" fmla="*/ 665566 h 9710532"/>
              <a:gd name="connsiteX15013" fmla="*/ 561142 w 18288001"/>
              <a:gd name="connsiteY15013" fmla="*/ 669318 h 9710532"/>
              <a:gd name="connsiteX15014" fmla="*/ 568144 w 18288001"/>
              <a:gd name="connsiteY15014" fmla="*/ 673070 h 9710532"/>
              <a:gd name="connsiteX15015" fmla="*/ 603656 w 18288001"/>
              <a:gd name="connsiteY15015" fmla="*/ 674072 h 9710532"/>
              <a:gd name="connsiteX15016" fmla="*/ 640792 w 18288001"/>
              <a:gd name="connsiteY15016" fmla="*/ 680451 h 9710532"/>
              <a:gd name="connsiteX15017" fmla="*/ 660174 w 18288001"/>
              <a:gd name="connsiteY15017" fmla="*/ 686329 h 9710532"/>
              <a:gd name="connsiteX15018" fmla="*/ 685433 w 18288001"/>
              <a:gd name="connsiteY15018" fmla="*/ 672827 h 9710532"/>
              <a:gd name="connsiteX15019" fmla="*/ 753206 w 18288001"/>
              <a:gd name="connsiteY15019" fmla="*/ 664079 h 9710532"/>
              <a:gd name="connsiteX15020" fmla="*/ 802721 w 18288001"/>
              <a:gd name="connsiteY15020" fmla="*/ 672585 h 9710532"/>
              <a:gd name="connsiteX15021" fmla="*/ 813475 w 18288001"/>
              <a:gd name="connsiteY15021" fmla="*/ 669334 h 9710532"/>
              <a:gd name="connsiteX15022" fmla="*/ 838232 w 18288001"/>
              <a:gd name="connsiteY15022" fmla="*/ 673587 h 9710532"/>
              <a:gd name="connsiteX15023" fmla="*/ 882872 w 18288001"/>
              <a:gd name="connsiteY15023" fmla="*/ 665962 h 9710532"/>
              <a:gd name="connsiteX15024" fmla="*/ 918384 w 18288001"/>
              <a:gd name="connsiteY15024" fmla="*/ 666966 h 9710532"/>
              <a:gd name="connsiteX15025" fmla="*/ 952271 w 18288001"/>
              <a:gd name="connsiteY15025" fmla="*/ 662592 h 9710532"/>
              <a:gd name="connsiteX15026" fmla="*/ 970666 w 18288001"/>
              <a:gd name="connsiteY15026" fmla="*/ 662311 h 9710532"/>
              <a:gd name="connsiteX15027" fmla="*/ 969789 w 18288001"/>
              <a:gd name="connsiteY15027" fmla="*/ 661843 h 9710532"/>
              <a:gd name="connsiteX15028" fmla="*/ 968163 w 18288001"/>
              <a:gd name="connsiteY15028" fmla="*/ 656466 h 9710532"/>
              <a:gd name="connsiteX15029" fmla="*/ 955782 w 18288001"/>
              <a:gd name="connsiteY15029" fmla="*/ 654346 h 9710532"/>
              <a:gd name="connsiteX15030" fmla="*/ 941774 w 18288001"/>
              <a:gd name="connsiteY15030" fmla="*/ 646848 h 9710532"/>
              <a:gd name="connsiteX15031" fmla="*/ 870750 w 18288001"/>
              <a:gd name="connsiteY15031" fmla="*/ 644874 h 9710532"/>
              <a:gd name="connsiteX15032" fmla="*/ 856743 w 18288001"/>
              <a:gd name="connsiteY15032" fmla="*/ 637375 h 9710532"/>
              <a:gd name="connsiteX15033" fmla="*/ 835238 w 18288001"/>
              <a:gd name="connsiteY15033" fmla="*/ 643887 h 9710532"/>
              <a:gd name="connsiteX15034" fmla="*/ 778221 w 18288001"/>
              <a:gd name="connsiteY15034" fmla="*/ 649410 h 9710532"/>
              <a:gd name="connsiteX15035" fmla="*/ 721204 w 18288001"/>
              <a:gd name="connsiteY15035" fmla="*/ 654931 h 9710532"/>
              <a:gd name="connsiteX15036" fmla="*/ 696446 w 18288001"/>
              <a:gd name="connsiteY15036" fmla="*/ 650691 h 9710532"/>
              <a:gd name="connsiteX15037" fmla="*/ 685693 w 18288001"/>
              <a:gd name="connsiteY15037" fmla="*/ 653945 h 9710532"/>
              <a:gd name="connsiteX15038" fmla="*/ 660933 w 18288001"/>
              <a:gd name="connsiteY15038" fmla="*/ 649703 h 9710532"/>
              <a:gd name="connsiteX15039" fmla="*/ 646927 w 18288001"/>
              <a:gd name="connsiteY15039" fmla="*/ 642204 h 9710532"/>
              <a:gd name="connsiteX15040" fmla="*/ 657678 w 18288001"/>
              <a:gd name="connsiteY15040" fmla="*/ 638950 h 9710532"/>
              <a:gd name="connsiteX15041" fmla="*/ 668430 w 18288001"/>
              <a:gd name="connsiteY15041" fmla="*/ 635696 h 9710532"/>
              <a:gd name="connsiteX15042" fmla="*/ 679184 w 18288001"/>
              <a:gd name="connsiteY15042" fmla="*/ 632441 h 9710532"/>
              <a:gd name="connsiteX15043" fmla="*/ 668924 w 18288001"/>
              <a:gd name="connsiteY15043" fmla="*/ 617939 h 9710532"/>
              <a:gd name="connsiteX15044" fmla="*/ 678049 w 18288001"/>
              <a:gd name="connsiteY15044" fmla="*/ 609308 h 9710532"/>
              <a:gd name="connsiteX15045" fmla="*/ 686680 w 18288001"/>
              <a:gd name="connsiteY15045" fmla="*/ 618433 h 9710532"/>
              <a:gd name="connsiteX15046" fmla="*/ 722192 w 18288001"/>
              <a:gd name="connsiteY15046" fmla="*/ 619419 h 9710532"/>
              <a:gd name="connsiteX15047" fmla="*/ 793216 w 18288001"/>
              <a:gd name="connsiteY15047" fmla="*/ 621394 h 9710532"/>
              <a:gd name="connsiteX15048" fmla="*/ 850233 w 18288001"/>
              <a:gd name="connsiteY15048" fmla="*/ 615871 h 9710532"/>
              <a:gd name="connsiteX15049" fmla="*/ 858864 w 18288001"/>
              <a:gd name="connsiteY15049" fmla="*/ 624998 h 9710532"/>
              <a:gd name="connsiteX15050" fmla="*/ 869122 w 18288001"/>
              <a:gd name="connsiteY15050" fmla="*/ 639498 h 9710532"/>
              <a:gd name="connsiteX15051" fmla="*/ 881503 w 18288001"/>
              <a:gd name="connsiteY15051" fmla="*/ 641619 h 9710532"/>
              <a:gd name="connsiteX15052" fmla="*/ 883623 w 18288001"/>
              <a:gd name="connsiteY15052" fmla="*/ 629238 h 9710532"/>
              <a:gd name="connsiteX15053" fmla="*/ 889493 w 18288001"/>
              <a:gd name="connsiteY15053" fmla="*/ 609856 h 9710532"/>
              <a:gd name="connsiteX15054" fmla="*/ 903995 w 18288001"/>
              <a:gd name="connsiteY15054" fmla="*/ 599596 h 9710532"/>
              <a:gd name="connsiteX15055" fmla="*/ 911491 w 18288001"/>
              <a:gd name="connsiteY15055" fmla="*/ 585589 h 9710532"/>
              <a:gd name="connsiteX15056" fmla="*/ 932996 w 18288001"/>
              <a:gd name="connsiteY15056" fmla="*/ 579080 h 9710532"/>
              <a:gd name="connsiteX15057" fmla="*/ 943749 w 18288001"/>
              <a:gd name="connsiteY15057" fmla="*/ 575823 h 9710532"/>
              <a:gd name="connsiteX15058" fmla="*/ 950752 w 18288001"/>
              <a:gd name="connsiteY15058" fmla="*/ 579573 h 9710532"/>
              <a:gd name="connsiteX15059" fmla="*/ 957755 w 18288001"/>
              <a:gd name="connsiteY15059" fmla="*/ 583321 h 9710532"/>
              <a:gd name="connsiteX15060" fmla="*/ 966388 w 18288001"/>
              <a:gd name="connsiteY15060" fmla="*/ 592447 h 9710532"/>
              <a:gd name="connsiteX15061" fmla="*/ 971763 w 18288001"/>
              <a:gd name="connsiteY15061" fmla="*/ 590819 h 9710532"/>
              <a:gd name="connsiteX15062" fmla="*/ 985770 w 18288001"/>
              <a:gd name="connsiteY15062" fmla="*/ 598316 h 9710532"/>
              <a:gd name="connsiteX15063" fmla="*/ 992281 w 18288001"/>
              <a:gd name="connsiteY15063" fmla="*/ 619820 h 9710532"/>
              <a:gd name="connsiteX15064" fmla="*/ 1031048 w 18288001"/>
              <a:gd name="connsiteY15064" fmla="*/ 631560 h 9710532"/>
              <a:gd name="connsiteX15065" fmla="*/ 1055809 w 18288001"/>
              <a:gd name="connsiteY15065" fmla="*/ 635803 h 9710532"/>
              <a:gd name="connsiteX15066" fmla="*/ 1050430 w 18288001"/>
              <a:gd name="connsiteY15066" fmla="*/ 637430 h 9710532"/>
              <a:gd name="connsiteX15067" fmla="*/ 1045054 w 18288001"/>
              <a:gd name="connsiteY15067" fmla="*/ 639058 h 9710532"/>
              <a:gd name="connsiteX15068" fmla="*/ 1002047 w 18288001"/>
              <a:gd name="connsiteY15068" fmla="*/ 652077 h 9710532"/>
              <a:gd name="connsiteX15069" fmla="*/ 991563 w 18288001"/>
              <a:gd name="connsiteY15069" fmla="*/ 661995 h 9710532"/>
              <a:gd name="connsiteX15070" fmla="*/ 993160 w 18288001"/>
              <a:gd name="connsiteY15070" fmla="*/ 661970 h 9710532"/>
              <a:gd name="connsiteX15071" fmla="*/ 1066309 w 18288001"/>
              <a:gd name="connsiteY15071" fmla="*/ 651596 h 9710532"/>
              <a:gd name="connsiteX15072" fmla="*/ 1093574 w 18288001"/>
              <a:gd name="connsiteY15072" fmla="*/ 653377 h 9710532"/>
              <a:gd name="connsiteX15073" fmla="*/ 1094574 w 18288001"/>
              <a:gd name="connsiteY15073" fmla="*/ 647542 h 9710532"/>
              <a:gd name="connsiteX15074" fmla="*/ 1101011 w 18288001"/>
              <a:gd name="connsiteY15074" fmla="*/ 639725 h 9710532"/>
              <a:gd name="connsiteX15075" fmla="*/ 1105327 w 18288001"/>
              <a:gd name="connsiteY15075" fmla="*/ 644287 h 9710532"/>
              <a:gd name="connsiteX15076" fmla="*/ 1103656 w 18288001"/>
              <a:gd name="connsiteY15076" fmla="*/ 654036 h 9710532"/>
              <a:gd name="connsiteX15077" fmla="*/ 1110430 w 18288001"/>
              <a:gd name="connsiteY15077" fmla="*/ 654479 h 9710532"/>
              <a:gd name="connsiteX15078" fmla="*/ 1140839 w 18288001"/>
              <a:gd name="connsiteY15078" fmla="*/ 645273 h 9710532"/>
              <a:gd name="connsiteX15079" fmla="*/ 1162343 w 18288001"/>
              <a:gd name="connsiteY15079" fmla="*/ 638764 h 9710532"/>
              <a:gd name="connsiteX15080" fmla="*/ 1179510 w 18288001"/>
              <a:gd name="connsiteY15080" fmla="*/ 633565 h 9710532"/>
              <a:gd name="connsiteX15081" fmla="*/ 1168005 w 18288001"/>
              <a:gd name="connsiteY15081" fmla="*/ 631594 h 9710532"/>
              <a:gd name="connsiteX15082" fmla="*/ 1178758 w 18288001"/>
              <a:gd name="connsiteY15082" fmla="*/ 628339 h 9710532"/>
              <a:gd name="connsiteX15083" fmla="*/ 1200263 w 18288001"/>
              <a:gd name="connsiteY15083" fmla="*/ 621828 h 9710532"/>
              <a:gd name="connsiteX15084" fmla="*/ 1203519 w 18288001"/>
              <a:gd name="connsiteY15084" fmla="*/ 632581 h 9710532"/>
              <a:gd name="connsiteX15085" fmla="*/ 1192766 w 18288001"/>
              <a:gd name="connsiteY15085" fmla="*/ 635836 h 9710532"/>
              <a:gd name="connsiteX15086" fmla="*/ 1184503 w 18288001"/>
              <a:gd name="connsiteY15086" fmla="*/ 634420 h 9710532"/>
              <a:gd name="connsiteX15087" fmla="*/ 1185476 w 18288001"/>
              <a:gd name="connsiteY15087" fmla="*/ 637630 h 9710532"/>
              <a:gd name="connsiteX15088" fmla="*/ 1197857 w 18288001"/>
              <a:gd name="connsiteY15088" fmla="*/ 639751 h 9710532"/>
              <a:gd name="connsiteX15089" fmla="*/ 1198669 w 18288001"/>
              <a:gd name="connsiteY15089" fmla="*/ 642437 h 9710532"/>
              <a:gd name="connsiteX15090" fmla="*/ 1215858 w 18288001"/>
              <a:gd name="connsiteY15090" fmla="*/ 641602 h 9710532"/>
              <a:gd name="connsiteX15091" fmla="*/ 1232274 w 18288001"/>
              <a:gd name="connsiteY15091" fmla="*/ 642065 h 9710532"/>
              <a:gd name="connsiteX15092" fmla="*/ 1233367 w 18288001"/>
              <a:gd name="connsiteY15092" fmla="*/ 640738 h 9710532"/>
              <a:gd name="connsiteX15093" fmla="*/ 1242865 w 18288001"/>
              <a:gd name="connsiteY15093" fmla="*/ 642364 h 9710532"/>
              <a:gd name="connsiteX15094" fmla="*/ 1251369 w 18288001"/>
              <a:gd name="connsiteY15094" fmla="*/ 642605 h 9710532"/>
              <a:gd name="connsiteX15095" fmla="*/ 1279036 w 18288001"/>
              <a:gd name="connsiteY15095" fmla="*/ 639033 h 9710532"/>
              <a:gd name="connsiteX15096" fmla="*/ 1279633 w 18288001"/>
              <a:gd name="connsiteY15096" fmla="*/ 638470 h 9710532"/>
              <a:gd name="connsiteX15097" fmla="*/ 1282732 w 18288001"/>
              <a:gd name="connsiteY15097" fmla="*/ 638557 h 9710532"/>
              <a:gd name="connsiteX15098" fmla="*/ 1285256 w 18288001"/>
              <a:gd name="connsiteY15098" fmla="*/ 638231 h 9710532"/>
              <a:gd name="connsiteX15099" fmla="*/ 1326178 w 18288001"/>
              <a:gd name="connsiteY15099" fmla="*/ 635162 h 9710532"/>
              <a:gd name="connsiteX15100" fmla="*/ 1320806 w 18288001"/>
              <a:gd name="connsiteY15100" fmla="*/ 632286 h 9710532"/>
              <a:gd name="connsiteX15101" fmla="*/ 1279920 w 18288001"/>
              <a:gd name="connsiteY15101" fmla="*/ 632928 h 9710532"/>
              <a:gd name="connsiteX15102" fmla="*/ 1260534 w 18288001"/>
              <a:gd name="connsiteY15102" fmla="*/ 627058 h 9710532"/>
              <a:gd name="connsiteX15103" fmla="*/ 1306799 w 18288001"/>
              <a:gd name="connsiteY15103" fmla="*/ 624789 h 9710532"/>
              <a:gd name="connsiteX15104" fmla="*/ 1360067 w 18288001"/>
              <a:gd name="connsiteY15104" fmla="*/ 626271 h 9710532"/>
              <a:gd name="connsiteX15105" fmla="*/ 1388576 w 18288001"/>
              <a:gd name="connsiteY15105" fmla="*/ 623509 h 9710532"/>
              <a:gd name="connsiteX15106" fmla="*/ 1399328 w 18288001"/>
              <a:gd name="connsiteY15106" fmla="*/ 620255 h 9710532"/>
              <a:gd name="connsiteX15107" fmla="*/ 1412715 w 18288001"/>
              <a:gd name="connsiteY15107" fmla="*/ 627420 h 9710532"/>
              <a:gd name="connsiteX15108" fmla="*/ 1419178 w 18288001"/>
              <a:gd name="connsiteY15108" fmla="*/ 615357 h 9710532"/>
              <a:gd name="connsiteX15109" fmla="*/ 1433180 w 18288001"/>
              <a:gd name="connsiteY15109" fmla="*/ 622861 h 9710532"/>
              <a:gd name="connsiteX15110" fmla="*/ 1443935 w 18288001"/>
              <a:gd name="connsiteY15110" fmla="*/ 619611 h 9710532"/>
              <a:gd name="connsiteX15111" fmla="*/ 1468693 w 18288001"/>
              <a:gd name="connsiteY15111" fmla="*/ 623863 h 9710532"/>
              <a:gd name="connsiteX15112" fmla="*/ 1514959 w 18288001"/>
              <a:gd name="connsiteY15112" fmla="*/ 621617 h 9710532"/>
              <a:gd name="connsiteX15113" fmla="*/ 1520336 w 18288001"/>
              <a:gd name="connsiteY15113" fmla="*/ 619990 h 9710532"/>
              <a:gd name="connsiteX15114" fmla="*/ 1528963 w 18288001"/>
              <a:gd name="connsiteY15114" fmla="*/ 629120 h 9710532"/>
              <a:gd name="connsiteX15115" fmla="*/ 1532008 w 18288001"/>
              <a:gd name="connsiteY15115" fmla="*/ 628199 h 9710532"/>
              <a:gd name="connsiteX15116" fmla="*/ 1530623 w 18288001"/>
              <a:gd name="connsiteY15116" fmla="*/ 627457 h 9710532"/>
              <a:gd name="connsiteX15117" fmla="*/ 1533070 w 18288001"/>
              <a:gd name="connsiteY15117" fmla="*/ 627877 h 9710532"/>
              <a:gd name="connsiteX15118" fmla="*/ 1539717 w 18288001"/>
              <a:gd name="connsiteY15118" fmla="*/ 625868 h 9710532"/>
              <a:gd name="connsiteX15119" fmla="*/ 1550470 w 18288001"/>
              <a:gd name="connsiteY15119" fmla="*/ 622617 h 9710532"/>
              <a:gd name="connsiteX15120" fmla="*/ 1561224 w 18288001"/>
              <a:gd name="connsiteY15120" fmla="*/ 619369 h 9710532"/>
              <a:gd name="connsiteX15121" fmla="*/ 1568321 w 18288001"/>
              <a:gd name="connsiteY15121" fmla="*/ 619569 h 9710532"/>
              <a:gd name="connsiteX15122" fmla="*/ 1570090 w 18288001"/>
              <a:gd name="connsiteY15122" fmla="*/ 609230 h 9710532"/>
              <a:gd name="connsiteX15123" fmla="*/ 1589476 w 18288001"/>
              <a:gd name="connsiteY15123" fmla="*/ 615098 h 9710532"/>
              <a:gd name="connsiteX15124" fmla="*/ 1600227 w 18288001"/>
              <a:gd name="connsiteY15124" fmla="*/ 611842 h 9710532"/>
              <a:gd name="connsiteX15125" fmla="*/ 1610979 w 18288001"/>
              <a:gd name="connsiteY15125" fmla="*/ 608589 h 9710532"/>
              <a:gd name="connsiteX15126" fmla="*/ 1619610 w 18288001"/>
              <a:gd name="connsiteY15126" fmla="*/ 617713 h 9710532"/>
              <a:gd name="connsiteX15127" fmla="*/ 1620086 w 18288001"/>
              <a:gd name="connsiteY15127" fmla="*/ 619285 h 9710532"/>
              <a:gd name="connsiteX15128" fmla="*/ 1624314 w 18288001"/>
              <a:gd name="connsiteY15128" fmla="*/ 620009 h 9710532"/>
              <a:gd name="connsiteX15129" fmla="*/ 1624987 w 18288001"/>
              <a:gd name="connsiteY15129" fmla="*/ 616086 h 9710532"/>
              <a:gd name="connsiteX15130" fmla="*/ 1636104 w 18288001"/>
              <a:gd name="connsiteY15130" fmla="*/ 622036 h 9710532"/>
              <a:gd name="connsiteX15131" fmla="*/ 1650087 w 18288001"/>
              <a:gd name="connsiteY15131" fmla="*/ 624438 h 9710532"/>
              <a:gd name="connsiteX15132" fmla="*/ 1660499 w 18288001"/>
              <a:gd name="connsiteY15132" fmla="*/ 617073 h 9710532"/>
              <a:gd name="connsiteX15133" fmla="*/ 1661798 w 18288001"/>
              <a:gd name="connsiteY15133" fmla="*/ 616680 h 9710532"/>
              <a:gd name="connsiteX15134" fmla="*/ 1664507 w 18288001"/>
              <a:gd name="connsiteY15134" fmla="*/ 611623 h 9710532"/>
              <a:gd name="connsiteX15135" fmla="*/ 1675261 w 18288001"/>
              <a:gd name="connsiteY15135" fmla="*/ 608373 h 9710532"/>
              <a:gd name="connsiteX15136" fmla="*/ 1689266 w 18288001"/>
              <a:gd name="connsiteY15136" fmla="*/ 615875 h 9710532"/>
              <a:gd name="connsiteX15137" fmla="*/ 1707822 w 18288001"/>
              <a:gd name="connsiteY15137" fmla="*/ 614484 h 9710532"/>
              <a:gd name="connsiteX15138" fmla="*/ 1717515 w 18288001"/>
              <a:gd name="connsiteY15138" fmla="*/ 611550 h 9710532"/>
              <a:gd name="connsiteX15139" fmla="*/ 1733643 w 18288001"/>
              <a:gd name="connsiteY15139" fmla="*/ 606668 h 9710532"/>
              <a:gd name="connsiteX15140" fmla="*/ 1725012 w 18288001"/>
              <a:gd name="connsiteY15140" fmla="*/ 597543 h 9710532"/>
              <a:gd name="connsiteX15141" fmla="*/ 1732510 w 18288001"/>
              <a:gd name="connsiteY15141" fmla="*/ 583533 h 9710532"/>
              <a:gd name="connsiteX15142" fmla="*/ 1738052 w 18288001"/>
              <a:gd name="connsiteY15142" fmla="*/ 589394 h 9710532"/>
              <a:gd name="connsiteX15143" fmla="*/ 1739784 w 18288001"/>
              <a:gd name="connsiteY15143" fmla="*/ 588871 h 9710532"/>
              <a:gd name="connsiteX15144" fmla="*/ 1740830 w 18288001"/>
              <a:gd name="connsiteY15144" fmla="*/ 592332 h 9710532"/>
              <a:gd name="connsiteX15145" fmla="*/ 1741140 w 18288001"/>
              <a:gd name="connsiteY15145" fmla="*/ 592660 h 9710532"/>
              <a:gd name="connsiteX15146" fmla="*/ 1749773 w 18288001"/>
              <a:gd name="connsiteY15146" fmla="*/ 601785 h 9710532"/>
              <a:gd name="connsiteX15147" fmla="*/ 1763779 w 18288001"/>
              <a:gd name="connsiteY15147" fmla="*/ 609283 h 9710532"/>
              <a:gd name="connsiteX15148" fmla="*/ 1763218 w 18288001"/>
              <a:gd name="connsiteY15148" fmla="*/ 610329 h 9710532"/>
              <a:gd name="connsiteX15149" fmla="*/ 1792550 w 18288001"/>
              <a:gd name="connsiteY15149" fmla="*/ 608131 h 9710532"/>
              <a:gd name="connsiteX15150" fmla="*/ 1845491 w 18288001"/>
              <a:gd name="connsiteY15150" fmla="*/ 608021 h 9710532"/>
              <a:gd name="connsiteX15151" fmla="*/ 1856309 w 18288001"/>
              <a:gd name="connsiteY15151" fmla="*/ 604746 h 9710532"/>
              <a:gd name="connsiteX15152" fmla="*/ 1877812 w 18288001"/>
              <a:gd name="connsiteY15152" fmla="*/ 598235 h 9710532"/>
              <a:gd name="connsiteX15153" fmla="*/ 1854681 w 18288001"/>
              <a:gd name="connsiteY15153" fmla="*/ 599371 h 9710532"/>
              <a:gd name="connsiteX15154" fmla="*/ 1842300 w 18288001"/>
              <a:gd name="connsiteY15154" fmla="*/ 597249 h 9710532"/>
              <a:gd name="connsiteX15155" fmla="*/ 1849798 w 18288001"/>
              <a:gd name="connsiteY15155" fmla="*/ 583243 h 9710532"/>
              <a:gd name="connsiteX15156" fmla="*/ 1896061 w 18288001"/>
              <a:gd name="connsiteY15156" fmla="*/ 580973 h 9710532"/>
              <a:gd name="connsiteX15157" fmla="*/ 1899316 w 18288001"/>
              <a:gd name="connsiteY15157" fmla="*/ 591726 h 9710532"/>
              <a:gd name="connsiteX15158" fmla="*/ 1907600 w 18288001"/>
              <a:gd name="connsiteY15158" fmla="*/ 600482 h 9710532"/>
              <a:gd name="connsiteX15159" fmla="*/ 1906589 w 18288001"/>
              <a:gd name="connsiteY15159" fmla="*/ 597134 h 9710532"/>
              <a:gd name="connsiteX15160" fmla="*/ 1927971 w 18288001"/>
              <a:gd name="connsiteY15160" fmla="*/ 595072 h 9710532"/>
              <a:gd name="connsiteX15161" fmla="*/ 1939710 w 18288001"/>
              <a:gd name="connsiteY15161" fmla="*/ 598858 h 9710532"/>
              <a:gd name="connsiteX15162" fmla="*/ 1949101 w 18288001"/>
              <a:gd name="connsiteY15162" fmla="*/ 601888 h 9710532"/>
              <a:gd name="connsiteX15163" fmla="*/ 1964657 w 18288001"/>
              <a:gd name="connsiteY15163" fmla="*/ 607161 h 9710532"/>
              <a:gd name="connsiteX15164" fmla="*/ 1973597 w 18288001"/>
              <a:gd name="connsiteY15164" fmla="*/ 604454 h 9710532"/>
              <a:gd name="connsiteX15165" fmla="*/ 1991845 w 18288001"/>
              <a:gd name="connsiteY15165" fmla="*/ 587191 h 9710532"/>
              <a:gd name="connsiteX15166" fmla="*/ 1981093 w 18288001"/>
              <a:gd name="connsiteY15166" fmla="*/ 590445 h 9710532"/>
              <a:gd name="connsiteX15167" fmla="*/ 1956333 w 18288001"/>
              <a:gd name="connsiteY15167" fmla="*/ 586204 h 9710532"/>
              <a:gd name="connsiteX15168" fmla="*/ 1953078 w 18288001"/>
              <a:gd name="connsiteY15168" fmla="*/ 575452 h 9710532"/>
              <a:gd name="connsiteX15169" fmla="*/ 1988591 w 18288001"/>
              <a:gd name="connsiteY15169" fmla="*/ 576439 h 9710532"/>
              <a:gd name="connsiteX15170" fmla="*/ 2026223 w 18288001"/>
              <a:gd name="connsiteY15170" fmla="*/ 565046 h 9710532"/>
              <a:gd name="connsiteX15171" fmla="*/ 2034855 w 18288001"/>
              <a:gd name="connsiteY15171" fmla="*/ 574170 h 9710532"/>
              <a:gd name="connsiteX15172" fmla="*/ 2027358 w 18288001"/>
              <a:gd name="connsiteY15172" fmla="*/ 588178 h 9710532"/>
              <a:gd name="connsiteX15173" fmla="*/ 2019860 w 18288001"/>
              <a:gd name="connsiteY15173" fmla="*/ 602186 h 9710532"/>
              <a:gd name="connsiteX15174" fmla="*/ 2009109 w 18288001"/>
              <a:gd name="connsiteY15174" fmla="*/ 605440 h 9710532"/>
              <a:gd name="connsiteX15175" fmla="*/ 2003732 w 18288001"/>
              <a:gd name="connsiteY15175" fmla="*/ 607068 h 9710532"/>
              <a:gd name="connsiteX15176" fmla="*/ 1999982 w 18288001"/>
              <a:gd name="connsiteY15176" fmla="*/ 614072 h 9710532"/>
              <a:gd name="connsiteX15177" fmla="*/ 2007148 w 18288001"/>
              <a:gd name="connsiteY15177" fmla="*/ 615300 h 9710532"/>
              <a:gd name="connsiteX15178" fmla="*/ 2025895 w 18288001"/>
              <a:gd name="connsiteY15178" fmla="*/ 612097 h 9710532"/>
              <a:gd name="connsiteX15179" fmla="*/ 2033868 w 18288001"/>
              <a:gd name="connsiteY15179" fmla="*/ 609684 h 9710532"/>
              <a:gd name="connsiteX15180" fmla="*/ 2056999 w 18288001"/>
              <a:gd name="connsiteY15180" fmla="*/ 608548 h 9710532"/>
              <a:gd name="connsiteX15181" fmla="*/ 2069380 w 18288001"/>
              <a:gd name="connsiteY15181" fmla="*/ 610670 h 9710532"/>
              <a:gd name="connsiteX15182" fmla="*/ 2126396 w 18288001"/>
              <a:gd name="connsiteY15182" fmla="*/ 605147 h 9710532"/>
              <a:gd name="connsiteX15183" fmla="*/ 2137148 w 18288001"/>
              <a:gd name="connsiteY15183" fmla="*/ 601892 h 9710532"/>
              <a:gd name="connsiteX15184" fmla="*/ 2098381 w 18288001"/>
              <a:gd name="connsiteY15184" fmla="*/ 590153 h 9710532"/>
              <a:gd name="connsiteX15185" fmla="*/ 2091872 w 18288001"/>
              <a:gd name="connsiteY15185" fmla="*/ 568649 h 9710532"/>
              <a:gd name="connsiteX15186" fmla="*/ 2141884 w 18288001"/>
              <a:gd name="connsiteY15186" fmla="*/ 559376 h 9710532"/>
              <a:gd name="connsiteX15187" fmla="*/ 2159641 w 18288001"/>
              <a:gd name="connsiteY15187" fmla="*/ 559868 h 9710532"/>
              <a:gd name="connsiteX15188" fmla="*/ 2181145 w 18288001"/>
              <a:gd name="connsiteY15188" fmla="*/ 553360 h 9710532"/>
              <a:gd name="connsiteX15189" fmla="*/ 2195154 w 18288001"/>
              <a:gd name="connsiteY15189" fmla="*/ 560857 h 9710532"/>
              <a:gd name="connsiteX15190" fmla="*/ 2209160 w 18288001"/>
              <a:gd name="connsiteY15190" fmla="*/ 568355 h 9710532"/>
              <a:gd name="connsiteX15191" fmla="*/ 2276929 w 18288001"/>
              <a:gd name="connsiteY15191" fmla="*/ 559576 h 9710532"/>
              <a:gd name="connsiteX15192" fmla="*/ 2248914 w 18288001"/>
              <a:gd name="connsiteY15192" fmla="*/ 544582 h 9710532"/>
              <a:gd name="connsiteX15193" fmla="*/ 2234907 w 18288001"/>
              <a:gd name="connsiteY15193" fmla="*/ 537085 h 9710532"/>
              <a:gd name="connsiteX15194" fmla="*/ 2245659 w 18288001"/>
              <a:gd name="connsiteY15194" fmla="*/ 533829 h 9710532"/>
              <a:gd name="connsiteX15195" fmla="*/ 2256411 w 18288001"/>
              <a:gd name="connsiteY15195" fmla="*/ 530575 h 9710532"/>
              <a:gd name="connsiteX15196" fmla="*/ 2281172 w 18288001"/>
              <a:gd name="connsiteY15196" fmla="*/ 534818 h 9710532"/>
              <a:gd name="connsiteX15197" fmla="*/ 2313428 w 18288001"/>
              <a:gd name="connsiteY15197" fmla="*/ 525053 h 9710532"/>
              <a:gd name="connsiteX15198" fmla="*/ 2316684 w 18288001"/>
              <a:gd name="connsiteY15198" fmla="*/ 535804 h 9710532"/>
              <a:gd name="connsiteX15199" fmla="*/ 2330691 w 18288001"/>
              <a:gd name="connsiteY15199" fmla="*/ 543301 h 9710532"/>
              <a:gd name="connsiteX15200" fmla="*/ 2295179 w 18288001"/>
              <a:gd name="connsiteY15200" fmla="*/ 542315 h 9710532"/>
              <a:gd name="connsiteX15201" fmla="*/ 2284426 w 18288001"/>
              <a:gd name="connsiteY15201" fmla="*/ 545570 h 9710532"/>
              <a:gd name="connsiteX15202" fmla="*/ 2323192 w 18288001"/>
              <a:gd name="connsiteY15202" fmla="*/ 557308 h 9710532"/>
              <a:gd name="connsiteX15203" fmla="*/ 2352194 w 18288001"/>
              <a:gd name="connsiteY15203" fmla="*/ 536791 h 9710532"/>
              <a:gd name="connsiteX15204" fmla="*/ 2362947 w 18288001"/>
              <a:gd name="connsiteY15204" fmla="*/ 533536 h 9710532"/>
              <a:gd name="connsiteX15205" fmla="*/ 2384453 w 18288001"/>
              <a:gd name="connsiteY15205" fmla="*/ 527025 h 9710532"/>
              <a:gd name="connsiteX15206" fmla="*/ 2396833 w 18288001"/>
              <a:gd name="connsiteY15206" fmla="*/ 529147 h 9710532"/>
              <a:gd name="connsiteX15207" fmla="*/ 2393083 w 18288001"/>
              <a:gd name="connsiteY15207" fmla="*/ 536152 h 9710532"/>
              <a:gd name="connsiteX15208" fmla="*/ 2376955 w 18288001"/>
              <a:gd name="connsiteY15208" fmla="*/ 541034 h 9710532"/>
              <a:gd name="connsiteX15209" fmla="*/ 2366203 w 18288001"/>
              <a:gd name="connsiteY15209" fmla="*/ 544289 h 9710532"/>
              <a:gd name="connsiteX15210" fmla="*/ 2381837 w 18288001"/>
              <a:gd name="connsiteY15210" fmla="*/ 557162 h 9710532"/>
              <a:gd name="connsiteX15211" fmla="*/ 2393141 w 18288001"/>
              <a:gd name="connsiteY15211" fmla="*/ 555698 h 9710532"/>
              <a:gd name="connsiteX15212" fmla="*/ 2398252 w 18288001"/>
              <a:gd name="connsiteY15212" fmla="*/ 554154 h 9710532"/>
              <a:gd name="connsiteX15213" fmla="*/ 2398096 w 18288001"/>
              <a:gd name="connsiteY15213" fmla="*/ 555056 h 9710532"/>
              <a:gd name="connsiteX15214" fmla="*/ 2415722 w 18288001"/>
              <a:gd name="connsiteY15214" fmla="*/ 552773 h 9710532"/>
              <a:gd name="connsiteX15215" fmla="*/ 2458731 w 18288001"/>
              <a:gd name="connsiteY15215" fmla="*/ 539753 h 9710532"/>
              <a:gd name="connsiteX15216" fmla="*/ 2451235 w 18288001"/>
              <a:gd name="connsiteY15216" fmla="*/ 553760 h 9710532"/>
              <a:gd name="connsiteX15217" fmla="*/ 2480237 w 18288001"/>
              <a:gd name="connsiteY15217" fmla="*/ 533244 h 9710532"/>
              <a:gd name="connsiteX15218" fmla="*/ 2483491 w 18288001"/>
              <a:gd name="connsiteY15218" fmla="*/ 543995 h 9710532"/>
              <a:gd name="connsiteX15219" fmla="*/ 2510372 w 18288001"/>
              <a:gd name="connsiteY15219" fmla="*/ 535858 h 9710532"/>
              <a:gd name="connsiteX15220" fmla="*/ 2529756 w 18288001"/>
              <a:gd name="connsiteY15220" fmla="*/ 541727 h 9710532"/>
              <a:gd name="connsiteX15221" fmla="*/ 2475994 w 18288001"/>
              <a:gd name="connsiteY15221" fmla="*/ 558001 h 9710532"/>
              <a:gd name="connsiteX15222" fmla="*/ 2400728 w 18288001"/>
              <a:gd name="connsiteY15222" fmla="*/ 580787 h 9710532"/>
              <a:gd name="connsiteX15223" fmla="*/ 2403982 w 18288001"/>
              <a:gd name="connsiteY15223" fmla="*/ 591540 h 9710532"/>
              <a:gd name="connsiteX15224" fmla="*/ 2429235 w 18288001"/>
              <a:gd name="connsiteY15224" fmla="*/ 578026 h 9710532"/>
              <a:gd name="connsiteX15225" fmla="*/ 2456116 w 18288001"/>
              <a:gd name="connsiteY15225" fmla="*/ 569887 h 9710532"/>
              <a:gd name="connsiteX15226" fmla="*/ 2468496 w 18288001"/>
              <a:gd name="connsiteY15226" fmla="*/ 572011 h 9710532"/>
              <a:gd name="connsiteX15227" fmla="*/ 2504008 w 18288001"/>
              <a:gd name="connsiteY15227" fmla="*/ 572997 h 9710532"/>
              <a:gd name="connsiteX15228" fmla="*/ 2542777 w 18288001"/>
              <a:gd name="connsiteY15228" fmla="*/ 584737 h 9710532"/>
              <a:gd name="connsiteX15229" fmla="*/ 2556782 w 18288001"/>
              <a:gd name="connsiteY15229" fmla="*/ 592233 h 9710532"/>
              <a:gd name="connsiteX15230" fmla="*/ 2567535 w 18288001"/>
              <a:gd name="connsiteY15230" fmla="*/ 588978 h 9710532"/>
              <a:gd name="connsiteX15231" fmla="*/ 2596044 w 18288001"/>
              <a:gd name="connsiteY15231" fmla="*/ 586217 h 9710532"/>
              <a:gd name="connsiteX15232" fmla="*/ 2613799 w 18288001"/>
              <a:gd name="connsiteY15232" fmla="*/ 586711 h 9710532"/>
              <a:gd name="connsiteX15233" fmla="*/ 2635305 w 18288001"/>
              <a:gd name="connsiteY15233" fmla="*/ 580202 h 9710532"/>
              <a:gd name="connsiteX15234" fmla="*/ 2670815 w 18288001"/>
              <a:gd name="connsiteY15234" fmla="*/ 581187 h 9710532"/>
              <a:gd name="connsiteX15235" fmla="*/ 2681568 w 18288001"/>
              <a:gd name="connsiteY15235" fmla="*/ 577933 h 9710532"/>
              <a:gd name="connsiteX15236" fmla="*/ 2692321 w 18288001"/>
              <a:gd name="connsiteY15236" fmla="*/ 574678 h 9710532"/>
              <a:gd name="connsiteX15237" fmla="*/ 2717081 w 18288001"/>
              <a:gd name="connsiteY15237" fmla="*/ 578921 h 9710532"/>
              <a:gd name="connsiteX15238" fmla="*/ 2720829 w 18288001"/>
              <a:gd name="connsiteY15238" fmla="*/ 571918 h 9710532"/>
              <a:gd name="connsiteX15239" fmla="*/ 2727834 w 18288001"/>
              <a:gd name="connsiteY15239" fmla="*/ 575666 h 9710532"/>
              <a:gd name="connsiteX15240" fmla="*/ 2738585 w 18288001"/>
              <a:gd name="connsiteY15240" fmla="*/ 572411 h 9710532"/>
              <a:gd name="connsiteX15241" fmla="*/ 2761717 w 18288001"/>
              <a:gd name="connsiteY15241" fmla="*/ 571276 h 9710532"/>
              <a:gd name="connsiteX15242" fmla="*/ 2774097 w 18288001"/>
              <a:gd name="connsiteY15242" fmla="*/ 573397 h 9710532"/>
              <a:gd name="connsiteX15243" fmla="*/ 2783052 w 18288001"/>
              <a:gd name="connsiteY15243" fmla="*/ 573646 h 9710532"/>
              <a:gd name="connsiteX15244" fmla="*/ 2778124 w 18288001"/>
              <a:gd name="connsiteY15244" fmla="*/ 568433 h 9710532"/>
              <a:gd name="connsiteX15245" fmla="*/ 2788881 w 18288001"/>
              <a:gd name="connsiteY15245" fmla="*/ 565182 h 9710532"/>
              <a:gd name="connsiteX15246" fmla="*/ 2802883 w 18288001"/>
              <a:gd name="connsiteY15246" fmla="*/ 572685 h 9710532"/>
              <a:gd name="connsiteX15247" fmla="*/ 2838395 w 18288001"/>
              <a:gd name="connsiteY15247" fmla="*/ 573689 h 9710532"/>
              <a:gd name="connsiteX15248" fmla="*/ 2843823 w 18288001"/>
              <a:gd name="connsiteY15248" fmla="*/ 575336 h 9710532"/>
              <a:gd name="connsiteX15249" fmla="*/ 2845121 w 18288001"/>
              <a:gd name="connsiteY15249" fmla="*/ 575373 h 9710532"/>
              <a:gd name="connsiteX15250" fmla="*/ 2882755 w 18288001"/>
              <a:gd name="connsiteY15250" fmla="*/ 563979 h 9710532"/>
              <a:gd name="connsiteX15251" fmla="*/ 2883799 w 18288001"/>
              <a:gd name="connsiteY15251" fmla="*/ 563663 h 9710532"/>
              <a:gd name="connsiteX15252" fmla="*/ 2872289 w 18288001"/>
              <a:gd name="connsiteY15252" fmla="*/ 561691 h 9710532"/>
              <a:gd name="connsiteX15253" fmla="*/ 2869035 w 18288001"/>
              <a:gd name="connsiteY15253" fmla="*/ 550939 h 9710532"/>
              <a:gd name="connsiteX15254" fmla="*/ 2892164 w 18288001"/>
              <a:gd name="connsiteY15254" fmla="*/ 549806 h 9710532"/>
              <a:gd name="connsiteX15255" fmla="*/ 2904545 w 18288001"/>
              <a:gd name="connsiteY15255" fmla="*/ 551926 h 9710532"/>
              <a:gd name="connsiteX15256" fmla="*/ 2940058 w 18288001"/>
              <a:gd name="connsiteY15256" fmla="*/ 552915 h 9710532"/>
              <a:gd name="connsiteX15257" fmla="*/ 2940125 w 18288001"/>
              <a:gd name="connsiteY15257" fmla="*/ 553136 h 9710532"/>
              <a:gd name="connsiteX15258" fmla="*/ 2955899 w 18288001"/>
              <a:gd name="connsiteY15258" fmla="*/ 553573 h 9710532"/>
              <a:gd name="connsiteX15259" fmla="*/ 2968279 w 18288001"/>
              <a:gd name="connsiteY15259" fmla="*/ 555695 h 9710532"/>
              <a:gd name="connsiteX15260" fmla="*/ 2980659 w 18288001"/>
              <a:gd name="connsiteY15260" fmla="*/ 557817 h 9710532"/>
              <a:gd name="connsiteX15261" fmla="*/ 3005419 w 18288001"/>
              <a:gd name="connsiteY15261" fmla="*/ 562059 h 9710532"/>
              <a:gd name="connsiteX15262" fmla="*/ 3017799 w 18288001"/>
              <a:gd name="connsiteY15262" fmla="*/ 564179 h 9710532"/>
              <a:gd name="connsiteX15263" fmla="*/ 3019425 w 18288001"/>
              <a:gd name="connsiteY15263" fmla="*/ 569555 h 9710532"/>
              <a:gd name="connsiteX15264" fmla="*/ 3033435 w 18288001"/>
              <a:gd name="connsiteY15264" fmla="*/ 577052 h 9710532"/>
              <a:gd name="connsiteX15265" fmla="*/ 3058194 w 18288001"/>
              <a:gd name="connsiteY15265" fmla="*/ 581295 h 9710532"/>
              <a:gd name="connsiteX15266" fmla="*/ 3048587 w 18288001"/>
              <a:gd name="connsiteY15266" fmla="*/ 592964 h 9710532"/>
              <a:gd name="connsiteX15267" fmla="*/ 3084241 w 18288001"/>
              <a:gd name="connsiteY15267" fmla="*/ 589798 h 9710532"/>
              <a:gd name="connsiteX15268" fmla="*/ 3082953 w 18288001"/>
              <a:gd name="connsiteY15268" fmla="*/ 585539 h 9710532"/>
              <a:gd name="connsiteX15269" fmla="*/ 3093706 w 18288001"/>
              <a:gd name="connsiteY15269" fmla="*/ 582282 h 9710532"/>
              <a:gd name="connsiteX15270" fmla="*/ 3129218 w 18288001"/>
              <a:gd name="connsiteY15270" fmla="*/ 583270 h 9710532"/>
              <a:gd name="connsiteX15271" fmla="*/ 3136715 w 18288001"/>
              <a:gd name="connsiteY15271" fmla="*/ 569262 h 9710532"/>
              <a:gd name="connsiteX15272" fmla="*/ 3111956 w 18288001"/>
              <a:gd name="connsiteY15272" fmla="*/ 565020 h 9710532"/>
              <a:gd name="connsiteX15273" fmla="*/ 3087195 w 18288001"/>
              <a:gd name="connsiteY15273" fmla="*/ 560778 h 9710532"/>
              <a:gd name="connsiteX15274" fmla="*/ 3092570 w 18288001"/>
              <a:gd name="connsiteY15274" fmla="*/ 559150 h 9710532"/>
              <a:gd name="connsiteX15275" fmla="*/ 3097948 w 18288001"/>
              <a:gd name="connsiteY15275" fmla="*/ 557523 h 9710532"/>
              <a:gd name="connsiteX15276" fmla="*/ 3131832 w 18288001"/>
              <a:gd name="connsiteY15276" fmla="*/ 553135 h 9710532"/>
              <a:gd name="connsiteX15277" fmla="*/ 3161967 w 18288001"/>
              <a:gd name="connsiteY15277" fmla="*/ 555749 h 9710532"/>
              <a:gd name="connsiteX15278" fmla="*/ 3190475 w 18288001"/>
              <a:gd name="connsiteY15278" fmla="*/ 552988 h 9710532"/>
              <a:gd name="connsiteX15279" fmla="*/ 3204484 w 18288001"/>
              <a:gd name="connsiteY15279" fmla="*/ 560484 h 9710532"/>
              <a:gd name="connsiteX15280" fmla="*/ 3200241 w 18288001"/>
              <a:gd name="connsiteY15280" fmla="*/ 585244 h 9710532"/>
              <a:gd name="connsiteX15281" fmla="*/ 3199623 w 18288001"/>
              <a:gd name="connsiteY15281" fmla="*/ 588849 h 9710532"/>
              <a:gd name="connsiteX15282" fmla="*/ 3227327 w 18288001"/>
              <a:gd name="connsiteY15282" fmla="*/ 588782 h 9710532"/>
              <a:gd name="connsiteX15283" fmla="*/ 3235754 w 18288001"/>
              <a:gd name="connsiteY15283" fmla="*/ 586230 h 9710532"/>
              <a:gd name="connsiteX15284" fmla="*/ 3240458 w 18288001"/>
              <a:gd name="connsiteY15284" fmla="*/ 588748 h 9710532"/>
              <a:gd name="connsiteX15285" fmla="*/ 3259975 w 18288001"/>
              <a:gd name="connsiteY15285" fmla="*/ 588698 h 9710532"/>
              <a:gd name="connsiteX15286" fmla="*/ 3257257 w 18288001"/>
              <a:gd name="connsiteY15286" fmla="*/ 579721 h 9710532"/>
              <a:gd name="connsiteX15287" fmla="*/ 3292771 w 18288001"/>
              <a:gd name="connsiteY15287" fmla="*/ 580709 h 9710532"/>
              <a:gd name="connsiteX15288" fmla="*/ 3315951 w 18288001"/>
              <a:gd name="connsiteY15288" fmla="*/ 584681 h 9710532"/>
              <a:gd name="connsiteX15289" fmla="*/ 3338282 w 18288001"/>
              <a:gd name="connsiteY15289" fmla="*/ 582825 h 9710532"/>
              <a:gd name="connsiteX15290" fmla="*/ 3339034 w 18288001"/>
              <a:gd name="connsiteY15290" fmla="*/ 578440 h 9710532"/>
              <a:gd name="connsiteX15291" fmla="*/ 3346533 w 18288001"/>
              <a:gd name="connsiteY15291" fmla="*/ 564433 h 9710532"/>
              <a:gd name="connsiteX15292" fmla="*/ 3289516 w 18288001"/>
              <a:gd name="connsiteY15292" fmla="*/ 569955 h 9710532"/>
              <a:gd name="connsiteX15293" fmla="*/ 3261501 w 18288001"/>
              <a:gd name="connsiteY15293" fmla="*/ 554961 h 9710532"/>
              <a:gd name="connsiteX15294" fmla="*/ 3263259 w 18288001"/>
              <a:gd name="connsiteY15294" fmla="*/ 554790 h 9710532"/>
              <a:gd name="connsiteX15295" fmla="*/ 3245660 w 18288001"/>
              <a:gd name="connsiteY15295" fmla="*/ 554301 h 9710532"/>
              <a:gd name="connsiteX15296" fmla="*/ 3210148 w 18288001"/>
              <a:gd name="connsiteY15296" fmla="*/ 553314 h 9710532"/>
              <a:gd name="connsiteX15297" fmla="*/ 3217643 w 18288001"/>
              <a:gd name="connsiteY15297" fmla="*/ 539307 h 9710532"/>
              <a:gd name="connsiteX15298" fmla="*/ 3228934 w 18288001"/>
              <a:gd name="connsiteY15298" fmla="*/ 528627 h 9710532"/>
              <a:gd name="connsiteX15299" fmla="*/ 3223523 w 18288001"/>
              <a:gd name="connsiteY15299" fmla="*/ 527698 h 9710532"/>
              <a:gd name="connsiteX15300" fmla="*/ 3232918 w 18288001"/>
              <a:gd name="connsiteY15300" fmla="*/ 524859 h 9710532"/>
              <a:gd name="connsiteX15301" fmla="*/ 3235893 w 18288001"/>
              <a:gd name="connsiteY15301" fmla="*/ 522044 h 9710532"/>
              <a:gd name="connsiteX15302" fmla="*/ 3239938 w 18288001"/>
              <a:gd name="connsiteY15302" fmla="*/ 522738 h 9710532"/>
              <a:gd name="connsiteX15303" fmla="*/ 3255784 w 18288001"/>
              <a:gd name="connsiteY15303" fmla="*/ 517949 h 9710532"/>
              <a:gd name="connsiteX15304" fmla="*/ 3252101 w 18288001"/>
              <a:gd name="connsiteY15304" fmla="*/ 524822 h 9710532"/>
              <a:gd name="connsiteX15305" fmla="*/ 3285412 w 18288001"/>
              <a:gd name="connsiteY15305" fmla="*/ 530530 h 9710532"/>
              <a:gd name="connsiteX15306" fmla="*/ 3324179 w 18288001"/>
              <a:gd name="connsiteY15306" fmla="*/ 542268 h 9710532"/>
              <a:gd name="connsiteX15307" fmla="*/ 3333863 w 18288001"/>
              <a:gd name="connsiteY15307" fmla="*/ 547452 h 9710532"/>
              <a:gd name="connsiteX15308" fmla="*/ 3352402 w 18288001"/>
              <a:gd name="connsiteY15308" fmla="*/ 545051 h 9710532"/>
              <a:gd name="connsiteX15309" fmla="*/ 3389541 w 18288001"/>
              <a:gd name="connsiteY15309" fmla="*/ 551413 h 9710532"/>
              <a:gd name="connsiteX15310" fmla="*/ 3403549 w 18288001"/>
              <a:gd name="connsiteY15310" fmla="*/ 558910 h 9710532"/>
              <a:gd name="connsiteX15311" fmla="*/ 3384223 w 18288001"/>
              <a:gd name="connsiteY15311" fmla="*/ 564760 h 9710532"/>
              <a:gd name="connsiteX15312" fmla="*/ 3383084 w 18288001"/>
              <a:gd name="connsiteY15312" fmla="*/ 566890 h 9710532"/>
              <a:gd name="connsiteX15313" fmla="*/ 3392302 w 18288001"/>
              <a:gd name="connsiteY15313" fmla="*/ 579921 h 9710532"/>
              <a:gd name="connsiteX15314" fmla="*/ 3389952 w 18288001"/>
              <a:gd name="connsiteY15314" fmla="*/ 584314 h 9710532"/>
              <a:gd name="connsiteX15315" fmla="*/ 3391894 w 18288001"/>
              <a:gd name="connsiteY15315" fmla="*/ 585915 h 9710532"/>
              <a:gd name="connsiteX15316" fmla="*/ 3410058 w 18288001"/>
              <a:gd name="connsiteY15316" fmla="*/ 580415 h 9710532"/>
              <a:gd name="connsiteX15317" fmla="*/ 3427815 w 18288001"/>
              <a:gd name="connsiteY15317" fmla="*/ 580910 h 9710532"/>
              <a:gd name="connsiteX15318" fmla="*/ 3434819 w 18288001"/>
              <a:gd name="connsiteY15318" fmla="*/ 584657 h 9710532"/>
              <a:gd name="connsiteX15319" fmla="*/ 3424066 w 18288001"/>
              <a:gd name="connsiteY15319" fmla="*/ 587911 h 9710532"/>
              <a:gd name="connsiteX15320" fmla="*/ 3433415 w 18288001"/>
              <a:gd name="connsiteY15320" fmla="*/ 592916 h 9710532"/>
              <a:gd name="connsiteX15321" fmla="*/ 3432984 w 18288001"/>
              <a:gd name="connsiteY15321" fmla="*/ 591494 h 9710532"/>
              <a:gd name="connsiteX15322" fmla="*/ 3442717 w 18288001"/>
              <a:gd name="connsiteY15322" fmla="*/ 591018 h 9710532"/>
              <a:gd name="connsiteX15323" fmla="*/ 3456322 w 18288001"/>
              <a:gd name="connsiteY15323" fmla="*/ 578146 h 9710532"/>
              <a:gd name="connsiteX15324" fmla="*/ 3467075 w 18288001"/>
              <a:gd name="connsiteY15324" fmla="*/ 574891 h 9710532"/>
              <a:gd name="connsiteX15325" fmla="*/ 3477826 w 18288001"/>
              <a:gd name="connsiteY15325" fmla="*/ 571637 h 9710532"/>
              <a:gd name="connsiteX15326" fmla="*/ 3463820 w 18288001"/>
              <a:gd name="connsiteY15326" fmla="*/ 564140 h 9710532"/>
              <a:gd name="connsiteX15327" fmla="*/ 3449813 w 18288001"/>
              <a:gd name="connsiteY15327" fmla="*/ 556643 h 9710532"/>
              <a:gd name="connsiteX15328" fmla="*/ 3485325 w 18288001"/>
              <a:gd name="connsiteY15328" fmla="*/ 557629 h 9710532"/>
              <a:gd name="connsiteX15329" fmla="*/ 3496076 w 18288001"/>
              <a:gd name="connsiteY15329" fmla="*/ 554375 h 9710532"/>
              <a:gd name="connsiteX15330" fmla="*/ 3498198 w 18288001"/>
              <a:gd name="connsiteY15330" fmla="*/ 541995 h 9710532"/>
              <a:gd name="connsiteX15331" fmla="*/ 3499159 w 18288001"/>
              <a:gd name="connsiteY15331" fmla="*/ 540201 h 9710532"/>
              <a:gd name="connsiteX15332" fmla="*/ 3496865 w 18288001"/>
              <a:gd name="connsiteY15332" fmla="*/ 538972 h 9710532"/>
              <a:gd name="connsiteX15333" fmla="*/ 3500385 w 18288001"/>
              <a:gd name="connsiteY15333" fmla="*/ 537908 h 9710532"/>
              <a:gd name="connsiteX15334" fmla="*/ 3501947 w 18288001"/>
              <a:gd name="connsiteY15334" fmla="*/ 534992 h 9710532"/>
              <a:gd name="connsiteX15335" fmla="*/ 3532576 w 18288001"/>
              <a:gd name="connsiteY15335" fmla="*/ 519850 h 9710532"/>
              <a:gd name="connsiteX15336" fmla="*/ 3559457 w 18288001"/>
              <a:gd name="connsiteY15336" fmla="*/ 511713 h 9710532"/>
              <a:gd name="connsiteX15337" fmla="*/ 3575585 w 18288001"/>
              <a:gd name="connsiteY15337" fmla="*/ 506830 h 9710532"/>
              <a:gd name="connsiteX15338" fmla="*/ 3646609 w 18288001"/>
              <a:gd name="connsiteY15338" fmla="*/ 508805 h 9710532"/>
              <a:gd name="connsiteX15339" fmla="*/ 3671368 w 18288001"/>
              <a:gd name="connsiteY15339" fmla="*/ 513046 h 9710532"/>
              <a:gd name="connsiteX15340" fmla="*/ 3683749 w 18288001"/>
              <a:gd name="connsiteY15340" fmla="*/ 515168 h 9710532"/>
              <a:gd name="connsiteX15341" fmla="*/ 3696129 w 18288001"/>
              <a:gd name="connsiteY15341" fmla="*/ 517290 h 9710532"/>
              <a:gd name="connsiteX15342" fmla="*/ 3717633 w 18288001"/>
              <a:gd name="connsiteY15342" fmla="*/ 510779 h 9710532"/>
              <a:gd name="connsiteX15343" fmla="*/ 3742394 w 18288001"/>
              <a:gd name="connsiteY15343" fmla="*/ 515021 h 9710532"/>
              <a:gd name="connsiteX15344" fmla="*/ 3813417 w 18288001"/>
              <a:gd name="connsiteY15344" fmla="*/ 516996 h 9710532"/>
              <a:gd name="connsiteX15345" fmla="*/ 3802665 w 18288001"/>
              <a:gd name="connsiteY15345" fmla="*/ 520251 h 9710532"/>
              <a:gd name="connsiteX15346" fmla="*/ 3781159 w 18288001"/>
              <a:gd name="connsiteY15346" fmla="*/ 526760 h 9710532"/>
              <a:gd name="connsiteX15347" fmla="*/ 3805920 w 18288001"/>
              <a:gd name="connsiteY15347" fmla="*/ 531003 h 9710532"/>
              <a:gd name="connsiteX15348" fmla="*/ 3830680 w 18288001"/>
              <a:gd name="connsiteY15348" fmla="*/ 535246 h 9710532"/>
              <a:gd name="connsiteX15349" fmla="*/ 3880199 w 18288001"/>
              <a:gd name="connsiteY15349" fmla="*/ 543731 h 9710532"/>
              <a:gd name="connsiteX15350" fmla="*/ 3851691 w 18288001"/>
              <a:gd name="connsiteY15350" fmla="*/ 546491 h 9710532"/>
              <a:gd name="connsiteX15351" fmla="*/ 3815685 w 18288001"/>
              <a:gd name="connsiteY15351" fmla="*/ 563261 h 9710532"/>
              <a:gd name="connsiteX15352" fmla="*/ 3792137 w 18288001"/>
              <a:gd name="connsiteY15352" fmla="*/ 587413 h 9710532"/>
              <a:gd name="connsiteX15353" fmla="*/ 3795600 w 18288001"/>
              <a:gd name="connsiteY15353" fmla="*/ 587359 h 9710532"/>
              <a:gd name="connsiteX15354" fmla="*/ 3824603 w 18288001"/>
              <a:gd name="connsiteY15354" fmla="*/ 566841 h 9710532"/>
              <a:gd name="connsiteX15355" fmla="*/ 3860116 w 18288001"/>
              <a:gd name="connsiteY15355" fmla="*/ 567830 h 9710532"/>
              <a:gd name="connsiteX15356" fmla="*/ 3888623 w 18288001"/>
              <a:gd name="connsiteY15356" fmla="*/ 565067 h 9710532"/>
              <a:gd name="connsiteX15357" fmla="*/ 3895626 w 18288001"/>
              <a:gd name="connsiteY15357" fmla="*/ 568816 h 9710532"/>
              <a:gd name="connsiteX15358" fmla="*/ 3903807 w 18288001"/>
              <a:gd name="connsiteY15358" fmla="*/ 573194 h 9710532"/>
              <a:gd name="connsiteX15359" fmla="*/ 3906368 w 18288001"/>
              <a:gd name="connsiteY15359" fmla="*/ 573635 h 9710532"/>
              <a:gd name="connsiteX15360" fmla="*/ 3906705 w 18288001"/>
              <a:gd name="connsiteY15360" fmla="*/ 574745 h 9710532"/>
              <a:gd name="connsiteX15361" fmla="*/ 3909635 w 18288001"/>
              <a:gd name="connsiteY15361" fmla="*/ 576314 h 9710532"/>
              <a:gd name="connsiteX15362" fmla="*/ 3934393 w 18288001"/>
              <a:gd name="connsiteY15362" fmla="*/ 580555 h 9710532"/>
              <a:gd name="connsiteX15363" fmla="*/ 3964007 w 18288001"/>
              <a:gd name="connsiteY15363" fmla="*/ 581379 h 9710532"/>
              <a:gd name="connsiteX15364" fmla="*/ 3966029 w 18288001"/>
              <a:gd name="connsiteY15364" fmla="*/ 579468 h 9710532"/>
              <a:gd name="connsiteX15365" fmla="*/ 3955899 w 18288001"/>
              <a:gd name="connsiteY15365" fmla="*/ 574046 h 9710532"/>
              <a:gd name="connsiteX15366" fmla="*/ 3948894 w 18288001"/>
              <a:gd name="connsiteY15366" fmla="*/ 570296 h 9710532"/>
              <a:gd name="connsiteX15367" fmla="*/ 3947648 w 18288001"/>
              <a:gd name="connsiteY15367" fmla="*/ 570261 h 9710532"/>
              <a:gd name="connsiteX15368" fmla="*/ 3946980 w 18288001"/>
              <a:gd name="connsiteY15368" fmla="*/ 570463 h 9710532"/>
              <a:gd name="connsiteX15369" fmla="*/ 3946913 w 18288001"/>
              <a:gd name="connsiteY15369" fmla="*/ 570241 h 9710532"/>
              <a:gd name="connsiteX15370" fmla="*/ 3946324 w 18288001"/>
              <a:gd name="connsiteY15370" fmla="*/ 570225 h 9710532"/>
              <a:gd name="connsiteX15371" fmla="*/ 3954260 w 18288001"/>
              <a:gd name="connsiteY15371" fmla="*/ 576765 h 9710532"/>
              <a:gd name="connsiteX15372" fmla="*/ 3943507 w 18288001"/>
              <a:gd name="connsiteY15372" fmla="*/ 580015 h 9710532"/>
              <a:gd name="connsiteX15373" fmla="*/ 3929500 w 18288001"/>
              <a:gd name="connsiteY15373" fmla="*/ 572510 h 9710532"/>
              <a:gd name="connsiteX15374" fmla="*/ 3918748 w 18288001"/>
              <a:gd name="connsiteY15374" fmla="*/ 575760 h 9710532"/>
              <a:gd name="connsiteX15375" fmla="*/ 3922094 w 18288001"/>
              <a:gd name="connsiteY15375" fmla="*/ 567415 h 9710532"/>
              <a:gd name="connsiteX15376" fmla="*/ 3925369 w 18288001"/>
              <a:gd name="connsiteY15376" fmla="*/ 566715 h 9710532"/>
              <a:gd name="connsiteX15377" fmla="*/ 3917131 w 18288001"/>
              <a:gd name="connsiteY15377" fmla="*/ 562305 h 9710532"/>
              <a:gd name="connsiteX15378" fmla="*/ 3913876 w 18288001"/>
              <a:gd name="connsiteY15378" fmla="*/ 551554 h 9710532"/>
              <a:gd name="connsiteX15379" fmla="*/ 3935382 w 18288001"/>
              <a:gd name="connsiteY15379" fmla="*/ 545044 h 9710532"/>
              <a:gd name="connsiteX15380" fmla="*/ 3943141 w 18288001"/>
              <a:gd name="connsiteY15380" fmla="*/ 548149 h 9710532"/>
              <a:gd name="connsiteX15381" fmla="*/ 3951222 w 18288001"/>
              <a:gd name="connsiteY15381" fmla="*/ 545704 h 9710532"/>
              <a:gd name="connsiteX15382" fmla="*/ 3953180 w 18288001"/>
              <a:gd name="connsiteY15382" fmla="*/ 552169 h 9710532"/>
              <a:gd name="connsiteX15383" fmla="*/ 3975670 w 18288001"/>
              <a:gd name="connsiteY15383" fmla="*/ 561172 h 9710532"/>
              <a:gd name="connsiteX15384" fmla="*/ 3975983 w 18288001"/>
              <a:gd name="connsiteY15384" fmla="*/ 549946 h 9710532"/>
              <a:gd name="connsiteX15385" fmla="*/ 3997487 w 18288001"/>
              <a:gd name="connsiteY15385" fmla="*/ 543437 h 9710532"/>
              <a:gd name="connsiteX15386" fmla="*/ 4018991 w 18288001"/>
              <a:gd name="connsiteY15386" fmla="*/ 536926 h 9710532"/>
              <a:gd name="connsiteX15387" fmla="*/ 4025995 w 18288001"/>
              <a:gd name="connsiteY15387" fmla="*/ 540676 h 9710532"/>
              <a:gd name="connsiteX15388" fmla="*/ 4038375 w 18288001"/>
              <a:gd name="connsiteY15388" fmla="*/ 542795 h 9710532"/>
              <a:gd name="connsiteX15389" fmla="*/ 4049128 w 18288001"/>
              <a:gd name="connsiteY15389" fmla="*/ 539540 h 9710532"/>
              <a:gd name="connsiteX15390" fmla="*/ 4065256 w 18288001"/>
              <a:gd name="connsiteY15390" fmla="*/ 534658 h 9710532"/>
              <a:gd name="connsiteX15391" fmla="*/ 4068512 w 18288001"/>
              <a:gd name="connsiteY15391" fmla="*/ 545410 h 9710532"/>
              <a:gd name="connsiteX15392" fmla="*/ 4082518 w 18288001"/>
              <a:gd name="connsiteY15392" fmla="*/ 552908 h 9710532"/>
              <a:gd name="connsiteX15393" fmla="*/ 4079264 w 18288001"/>
              <a:gd name="connsiteY15393" fmla="*/ 542156 h 9710532"/>
              <a:gd name="connsiteX15394" fmla="*/ 4100768 w 18288001"/>
              <a:gd name="connsiteY15394" fmla="*/ 535647 h 9710532"/>
              <a:gd name="connsiteX15395" fmla="*/ 4120152 w 18288001"/>
              <a:gd name="connsiteY15395" fmla="*/ 541515 h 9710532"/>
              <a:gd name="connsiteX15396" fmla="*/ 4137907 w 18288001"/>
              <a:gd name="connsiteY15396" fmla="*/ 542009 h 9710532"/>
              <a:gd name="connsiteX15397" fmla="*/ 4150288 w 18288001"/>
              <a:gd name="connsiteY15397" fmla="*/ 544130 h 9710532"/>
              <a:gd name="connsiteX15398" fmla="*/ 4175048 w 18288001"/>
              <a:gd name="connsiteY15398" fmla="*/ 548372 h 9710532"/>
              <a:gd name="connsiteX15399" fmla="*/ 4196551 w 18288001"/>
              <a:gd name="connsiteY15399" fmla="*/ 541863 h 9710532"/>
              <a:gd name="connsiteX15400" fmla="*/ 4212679 w 18288001"/>
              <a:gd name="connsiteY15400" fmla="*/ 536980 h 9710532"/>
              <a:gd name="connsiteX15401" fmla="*/ 4246564 w 18288001"/>
              <a:gd name="connsiteY15401" fmla="*/ 532591 h 9710532"/>
              <a:gd name="connsiteX15402" fmla="*/ 4265949 w 18288001"/>
              <a:gd name="connsiteY15402" fmla="*/ 538461 h 9710532"/>
              <a:gd name="connsiteX15403" fmla="*/ 4283706 w 18288001"/>
              <a:gd name="connsiteY15403" fmla="*/ 538955 h 9710532"/>
              <a:gd name="connsiteX15404" fmla="*/ 4336971 w 18288001"/>
              <a:gd name="connsiteY15404" fmla="*/ 540435 h 9710532"/>
              <a:gd name="connsiteX15405" fmla="*/ 4372657 w 18288001"/>
              <a:gd name="connsiteY15405" fmla="*/ 539446 h 9710532"/>
              <a:gd name="connsiteX15406" fmla="*/ 4387272 w 18288001"/>
              <a:gd name="connsiteY15406" fmla="*/ 525621 h 9710532"/>
              <a:gd name="connsiteX15407" fmla="*/ 4401280 w 18288001"/>
              <a:gd name="connsiteY15407" fmla="*/ 533117 h 9710532"/>
              <a:gd name="connsiteX15408" fmla="*/ 4427051 w 18288001"/>
              <a:gd name="connsiteY15408" fmla="*/ 540921 h 9710532"/>
              <a:gd name="connsiteX15409" fmla="*/ 4431129 w 18288001"/>
              <a:gd name="connsiteY15409" fmla="*/ 541276 h 9710532"/>
              <a:gd name="connsiteX15410" fmla="*/ 4441881 w 18288001"/>
              <a:gd name="connsiteY15410" fmla="*/ 538020 h 9710532"/>
              <a:gd name="connsiteX15411" fmla="*/ 4452633 w 18288001"/>
              <a:gd name="connsiteY15411" fmla="*/ 534765 h 9710532"/>
              <a:gd name="connsiteX15412" fmla="*/ 4488144 w 18288001"/>
              <a:gd name="connsiteY15412" fmla="*/ 535753 h 9710532"/>
              <a:gd name="connsiteX15413" fmla="*/ 4511277 w 18288001"/>
              <a:gd name="connsiteY15413" fmla="*/ 534618 h 9710532"/>
              <a:gd name="connsiteX15414" fmla="*/ 4534410 w 18288001"/>
              <a:gd name="connsiteY15414" fmla="*/ 533484 h 9710532"/>
              <a:gd name="connsiteX15415" fmla="*/ 4562919 w 18288001"/>
              <a:gd name="connsiteY15415" fmla="*/ 530723 h 9710532"/>
              <a:gd name="connsiteX15416" fmla="*/ 4594681 w 18288001"/>
              <a:gd name="connsiteY15416" fmla="*/ 538714 h 9710532"/>
              <a:gd name="connsiteX15417" fmla="*/ 4646321 w 18288001"/>
              <a:gd name="connsiteY15417" fmla="*/ 534819 h 9710532"/>
              <a:gd name="connsiteX15418" fmla="*/ 4673202 w 18288001"/>
              <a:gd name="connsiteY15418" fmla="*/ 526681 h 9710532"/>
              <a:gd name="connsiteX15419" fmla="*/ 4687210 w 18288001"/>
              <a:gd name="connsiteY15419" fmla="*/ 534180 h 9710532"/>
              <a:gd name="connsiteX15420" fmla="*/ 4697962 w 18288001"/>
              <a:gd name="connsiteY15420" fmla="*/ 530923 h 9710532"/>
              <a:gd name="connsiteX15421" fmla="*/ 4708714 w 18288001"/>
              <a:gd name="connsiteY15421" fmla="*/ 527669 h 9710532"/>
              <a:gd name="connsiteX15422" fmla="*/ 4726470 w 18288001"/>
              <a:gd name="connsiteY15422" fmla="*/ 528161 h 9710532"/>
              <a:gd name="connsiteX15423" fmla="*/ 4740478 w 18288001"/>
              <a:gd name="connsiteY15423" fmla="*/ 535659 h 9710532"/>
              <a:gd name="connsiteX15424" fmla="*/ 4758234 w 18288001"/>
              <a:gd name="connsiteY15424" fmla="*/ 536153 h 9710532"/>
              <a:gd name="connsiteX15425" fmla="*/ 4776484 w 18288001"/>
              <a:gd name="connsiteY15425" fmla="*/ 518891 h 9710532"/>
              <a:gd name="connsiteX15426" fmla="*/ 4811996 w 18288001"/>
              <a:gd name="connsiteY15426" fmla="*/ 519878 h 9710532"/>
              <a:gd name="connsiteX15427" fmla="*/ 4817739 w 18288001"/>
              <a:gd name="connsiteY15427" fmla="*/ 538852 h 9710532"/>
              <a:gd name="connsiteX15428" fmla="*/ 4800750 w 18288001"/>
              <a:gd name="connsiteY15428" fmla="*/ 540889 h 9710532"/>
              <a:gd name="connsiteX15429" fmla="*/ 4766866 w 18288001"/>
              <a:gd name="connsiteY15429" fmla="*/ 545278 h 9710532"/>
              <a:gd name="connsiteX15430" fmla="*/ 4757009 w 18288001"/>
              <a:gd name="connsiteY15430" fmla="*/ 545004 h 9710532"/>
              <a:gd name="connsiteX15431" fmla="*/ 4759653 w 18288001"/>
              <a:gd name="connsiteY15431" fmla="*/ 553742 h 9710532"/>
              <a:gd name="connsiteX15432" fmla="*/ 4747276 w 18288001"/>
              <a:gd name="connsiteY15432" fmla="*/ 551621 h 9710532"/>
              <a:gd name="connsiteX15433" fmla="*/ 4754348 w 18288001"/>
              <a:gd name="connsiteY15433" fmla="*/ 544930 h 9710532"/>
              <a:gd name="connsiteX15434" fmla="*/ 4749109 w 18288001"/>
              <a:gd name="connsiteY15434" fmla="*/ 544784 h 9710532"/>
              <a:gd name="connsiteX15435" fmla="*/ 4715225 w 18288001"/>
              <a:gd name="connsiteY15435" fmla="*/ 549173 h 9710532"/>
              <a:gd name="connsiteX15436" fmla="*/ 4662204 w 18288001"/>
              <a:gd name="connsiteY15436" fmla="*/ 550642 h 9710532"/>
              <a:gd name="connsiteX15437" fmla="*/ 4656374 w 18288001"/>
              <a:gd name="connsiteY15437" fmla="*/ 561534 h 9710532"/>
              <a:gd name="connsiteX15438" fmla="*/ 4636991 w 18288001"/>
              <a:gd name="connsiteY15438" fmla="*/ 555663 h 9710532"/>
              <a:gd name="connsiteX15439" fmla="*/ 4635693 w 18288001"/>
              <a:gd name="connsiteY15439" fmla="*/ 551377 h 9710532"/>
              <a:gd name="connsiteX15440" fmla="*/ 4587184 w 18288001"/>
              <a:gd name="connsiteY15440" fmla="*/ 552721 h 9710532"/>
              <a:gd name="connsiteX15441" fmla="*/ 4530168 w 18288001"/>
              <a:gd name="connsiteY15441" fmla="*/ 558244 h 9710532"/>
              <a:gd name="connsiteX15442" fmla="*/ 4479984 w 18288001"/>
              <a:gd name="connsiteY15442" fmla="*/ 564744 h 9710532"/>
              <a:gd name="connsiteX15443" fmla="*/ 4485590 w 18288001"/>
              <a:gd name="connsiteY15443" fmla="*/ 567748 h 9710532"/>
              <a:gd name="connsiteX15444" fmla="*/ 4474837 w 18288001"/>
              <a:gd name="connsiteY15444" fmla="*/ 570998 h 9710532"/>
              <a:gd name="connsiteX15445" fmla="*/ 4464083 w 18288001"/>
              <a:gd name="connsiteY15445" fmla="*/ 574248 h 9710532"/>
              <a:gd name="connsiteX15446" fmla="*/ 4468369 w 18288001"/>
              <a:gd name="connsiteY15446" fmla="*/ 566248 h 9710532"/>
              <a:gd name="connsiteX15447" fmla="*/ 4462396 w 18288001"/>
              <a:gd name="connsiteY15447" fmla="*/ 567021 h 9710532"/>
              <a:gd name="connsiteX15448" fmla="*/ 4451647 w 18288001"/>
              <a:gd name="connsiteY15448" fmla="*/ 570277 h 9710532"/>
              <a:gd name="connsiteX15449" fmla="*/ 4437638 w 18288001"/>
              <a:gd name="connsiteY15449" fmla="*/ 562780 h 9710532"/>
              <a:gd name="connsiteX15450" fmla="*/ 4394973 w 18288001"/>
              <a:gd name="connsiteY15450" fmla="*/ 560843 h 9710532"/>
              <a:gd name="connsiteX15451" fmla="*/ 4386285 w 18288001"/>
              <a:gd name="connsiteY15451" fmla="*/ 561133 h 9710532"/>
              <a:gd name="connsiteX15452" fmla="*/ 4392608 w 18288001"/>
              <a:gd name="connsiteY15452" fmla="*/ 567818 h 9710532"/>
              <a:gd name="connsiteX15453" fmla="*/ 4409411 w 18288001"/>
              <a:gd name="connsiteY15453" fmla="*/ 568292 h 9710532"/>
              <a:gd name="connsiteX15454" fmla="*/ 4396693 w 18288001"/>
              <a:gd name="connsiteY15454" fmla="*/ 572136 h 9710532"/>
              <a:gd name="connsiteX15455" fmla="*/ 4403549 w 18288001"/>
              <a:gd name="connsiteY15455" fmla="*/ 579382 h 9710532"/>
              <a:gd name="connsiteX15456" fmla="*/ 4414300 w 18288001"/>
              <a:gd name="connsiteY15456" fmla="*/ 576127 h 9710532"/>
              <a:gd name="connsiteX15457" fmla="*/ 4386888 w 18288001"/>
              <a:gd name="connsiteY15457" fmla="*/ 587359 h 9710532"/>
              <a:gd name="connsiteX15458" fmla="*/ 4357841 w 18288001"/>
              <a:gd name="connsiteY15458" fmla="*/ 589551 h 9710532"/>
              <a:gd name="connsiteX15459" fmla="*/ 4354243 w 18288001"/>
              <a:gd name="connsiteY15459" fmla="*/ 585747 h 9710532"/>
              <a:gd name="connsiteX15460" fmla="*/ 4343263 w 18288001"/>
              <a:gd name="connsiteY15460" fmla="*/ 582416 h 9710532"/>
              <a:gd name="connsiteX15461" fmla="*/ 4348599 w 18288001"/>
              <a:gd name="connsiteY15461" fmla="*/ 579782 h 9710532"/>
              <a:gd name="connsiteX15462" fmla="*/ 4343276 w 18288001"/>
              <a:gd name="connsiteY15462" fmla="*/ 574153 h 9710532"/>
              <a:gd name="connsiteX15463" fmla="*/ 4332522 w 18288001"/>
              <a:gd name="connsiteY15463" fmla="*/ 577408 h 9710532"/>
              <a:gd name="connsiteX15464" fmla="*/ 4323626 w 18288001"/>
              <a:gd name="connsiteY15464" fmla="*/ 580101 h 9710532"/>
              <a:gd name="connsiteX15465" fmla="*/ 4325286 w 18288001"/>
              <a:gd name="connsiteY15465" fmla="*/ 580991 h 9710532"/>
              <a:gd name="connsiteX15466" fmla="*/ 4314534 w 18288001"/>
              <a:gd name="connsiteY15466" fmla="*/ 584241 h 9710532"/>
              <a:gd name="connsiteX15467" fmla="*/ 4312382 w 18288001"/>
              <a:gd name="connsiteY15467" fmla="*/ 577125 h 9710532"/>
              <a:gd name="connsiteX15468" fmla="*/ 4255837 w 18288001"/>
              <a:gd name="connsiteY15468" fmla="*/ 582605 h 9710532"/>
              <a:gd name="connsiteX15469" fmla="*/ 4249287 w 18288001"/>
              <a:gd name="connsiteY15469" fmla="*/ 581481 h 9710532"/>
              <a:gd name="connsiteX15470" fmla="*/ 4238352 w 18288001"/>
              <a:gd name="connsiteY15470" fmla="*/ 584786 h 9710532"/>
              <a:gd name="connsiteX15471" fmla="*/ 4229380 w 18288001"/>
              <a:gd name="connsiteY15471" fmla="*/ 585222 h 9710532"/>
              <a:gd name="connsiteX15472" fmla="*/ 4265510 w 18288001"/>
              <a:gd name="connsiteY15472" fmla="*/ 591413 h 9710532"/>
              <a:gd name="connsiteX15473" fmla="*/ 4280596 w 18288001"/>
              <a:gd name="connsiteY15473" fmla="*/ 586845 h 9710532"/>
              <a:gd name="connsiteX15474" fmla="*/ 4287285 w 18288001"/>
              <a:gd name="connsiteY15474" fmla="*/ 593919 h 9710532"/>
              <a:gd name="connsiteX15475" fmla="*/ 4349787 w 18288001"/>
              <a:gd name="connsiteY15475" fmla="*/ 595657 h 9710532"/>
              <a:gd name="connsiteX15476" fmla="*/ 4355610 w 18288001"/>
              <a:gd name="connsiteY15476" fmla="*/ 595643 h 9710532"/>
              <a:gd name="connsiteX15477" fmla="*/ 4392558 w 18288001"/>
              <a:gd name="connsiteY15477" fmla="*/ 589998 h 9710532"/>
              <a:gd name="connsiteX15478" fmla="*/ 4431821 w 18288001"/>
              <a:gd name="connsiteY15478" fmla="*/ 583999 h 9710532"/>
              <a:gd name="connsiteX15479" fmla="*/ 4453328 w 18288001"/>
              <a:gd name="connsiteY15479" fmla="*/ 577499 h 9710532"/>
              <a:gd name="connsiteX15480" fmla="*/ 4488841 w 18288001"/>
              <a:gd name="connsiteY15480" fmla="*/ 578500 h 9710532"/>
              <a:gd name="connsiteX15481" fmla="*/ 4492091 w 18288001"/>
              <a:gd name="connsiteY15481" fmla="*/ 589253 h 9710532"/>
              <a:gd name="connsiteX15482" fmla="*/ 4497686 w 18288001"/>
              <a:gd name="connsiteY15482" fmla="*/ 593864 h 9710532"/>
              <a:gd name="connsiteX15483" fmla="*/ 4513338 w 18288001"/>
              <a:gd name="connsiteY15483" fmla="*/ 593097 h 9710532"/>
              <a:gd name="connsiteX15484" fmla="*/ 4505617 w 18288001"/>
              <a:gd name="connsiteY15484" fmla="*/ 600402 h 9710532"/>
              <a:gd name="connsiteX15485" fmla="*/ 4509838 w 18288001"/>
              <a:gd name="connsiteY15485" fmla="*/ 603880 h 9710532"/>
              <a:gd name="connsiteX15486" fmla="*/ 4514679 w 18288001"/>
              <a:gd name="connsiteY15486" fmla="*/ 604016 h 9710532"/>
              <a:gd name="connsiteX15487" fmla="*/ 4523803 w 18288001"/>
              <a:gd name="connsiteY15487" fmla="*/ 595383 h 9710532"/>
              <a:gd name="connsiteX15488" fmla="*/ 4532435 w 18288001"/>
              <a:gd name="connsiteY15488" fmla="*/ 604510 h 9710532"/>
              <a:gd name="connsiteX15489" fmla="*/ 4546442 w 18288001"/>
              <a:gd name="connsiteY15489" fmla="*/ 612006 h 9710532"/>
              <a:gd name="connsiteX15490" fmla="*/ 4543188 w 18288001"/>
              <a:gd name="connsiteY15490" fmla="*/ 601255 h 9710532"/>
              <a:gd name="connsiteX15491" fmla="*/ 4547712 w 18288001"/>
              <a:gd name="connsiteY15491" fmla="*/ 601032 h 9710532"/>
              <a:gd name="connsiteX15492" fmla="*/ 4541606 w 18288001"/>
              <a:gd name="connsiteY15492" fmla="*/ 597761 h 9710532"/>
              <a:gd name="connsiteX15493" fmla="*/ 4552360 w 18288001"/>
              <a:gd name="connsiteY15493" fmla="*/ 594510 h 9710532"/>
              <a:gd name="connsiteX15494" fmla="*/ 4554233 w 18288001"/>
              <a:gd name="connsiteY15494" fmla="*/ 600712 h 9710532"/>
              <a:gd name="connsiteX15495" fmla="*/ 4580860 w 18288001"/>
              <a:gd name="connsiteY15495" fmla="*/ 599407 h 9710532"/>
              <a:gd name="connsiteX15496" fmla="*/ 4577118 w 18288001"/>
              <a:gd name="connsiteY15496" fmla="*/ 598764 h 9710532"/>
              <a:gd name="connsiteX15497" fmla="*/ 4634138 w 18288001"/>
              <a:gd name="connsiteY15497" fmla="*/ 593265 h 9710532"/>
              <a:gd name="connsiteX15498" fmla="*/ 4638824 w 18288001"/>
              <a:gd name="connsiteY15498" fmla="*/ 595777 h 9710532"/>
              <a:gd name="connsiteX15499" fmla="*/ 4646468 w 18288001"/>
              <a:gd name="connsiteY15499" fmla="*/ 593462 h 9710532"/>
              <a:gd name="connsiteX15500" fmla="*/ 4660475 w 18288001"/>
              <a:gd name="connsiteY15500" fmla="*/ 600960 h 9710532"/>
              <a:gd name="connsiteX15501" fmla="*/ 4656144 w 18288001"/>
              <a:gd name="connsiteY15501" fmla="*/ 605056 h 9710532"/>
              <a:gd name="connsiteX15502" fmla="*/ 4662145 w 18288001"/>
              <a:gd name="connsiteY15502" fmla="*/ 608273 h 9710532"/>
              <a:gd name="connsiteX15503" fmla="*/ 4666510 w 18288001"/>
              <a:gd name="connsiteY15503" fmla="*/ 610610 h 9710532"/>
              <a:gd name="connsiteX15504" fmla="*/ 4695173 w 18288001"/>
              <a:gd name="connsiteY15504" fmla="*/ 599259 h 9710532"/>
              <a:gd name="connsiteX15505" fmla="*/ 4695247 w 18288001"/>
              <a:gd name="connsiteY15505" fmla="*/ 599308 h 9710532"/>
              <a:gd name="connsiteX15506" fmla="*/ 4701653 w 18288001"/>
              <a:gd name="connsiteY15506" fmla="*/ 594777 h 9710532"/>
              <a:gd name="connsiteX15507" fmla="*/ 4726411 w 18288001"/>
              <a:gd name="connsiteY15507" fmla="*/ 599019 h 9710532"/>
              <a:gd name="connsiteX15508" fmla="*/ 4763550 w 18288001"/>
              <a:gd name="connsiteY15508" fmla="*/ 605382 h 9710532"/>
              <a:gd name="connsiteX15509" fmla="*/ 4775929 w 18288001"/>
              <a:gd name="connsiteY15509" fmla="*/ 607504 h 9710532"/>
              <a:gd name="connsiteX15510" fmla="*/ 4774259 w 18288001"/>
              <a:gd name="connsiteY15510" fmla="*/ 611678 h 9710532"/>
              <a:gd name="connsiteX15511" fmla="*/ 4729666 w 18288001"/>
              <a:gd name="connsiteY15511" fmla="*/ 609771 h 9710532"/>
              <a:gd name="connsiteX15512" fmla="*/ 4723245 w 18288001"/>
              <a:gd name="connsiteY15512" fmla="*/ 611715 h 9710532"/>
              <a:gd name="connsiteX15513" fmla="*/ 4734754 w 18288001"/>
              <a:gd name="connsiteY15513" fmla="*/ 613687 h 9710532"/>
              <a:gd name="connsiteX15514" fmla="*/ 4759515 w 18288001"/>
              <a:gd name="connsiteY15514" fmla="*/ 617929 h 9710532"/>
              <a:gd name="connsiteX15515" fmla="*/ 4748762 w 18288001"/>
              <a:gd name="connsiteY15515" fmla="*/ 621184 h 9710532"/>
              <a:gd name="connsiteX15516" fmla="*/ 4723861 w 18288001"/>
              <a:gd name="connsiteY15516" fmla="*/ 628722 h 9710532"/>
              <a:gd name="connsiteX15517" fmla="*/ 4766773 w 18288001"/>
              <a:gd name="connsiteY15517" fmla="*/ 624585 h 9710532"/>
              <a:gd name="connsiteX15518" fmla="*/ 4782904 w 18288001"/>
              <a:gd name="connsiteY15518" fmla="*/ 619708 h 9710532"/>
              <a:gd name="connsiteX15519" fmla="*/ 4795542 w 18288001"/>
              <a:gd name="connsiteY15519" fmla="*/ 618760 h 9710532"/>
              <a:gd name="connsiteX15520" fmla="*/ 4795025 w 18288001"/>
              <a:gd name="connsiteY15520" fmla="*/ 618917 h 9710532"/>
              <a:gd name="connsiteX15521" fmla="*/ 4796959 w 18288001"/>
              <a:gd name="connsiteY15521" fmla="*/ 619952 h 9710532"/>
              <a:gd name="connsiteX15522" fmla="*/ 4802284 w 18288001"/>
              <a:gd name="connsiteY15522" fmla="*/ 625585 h 9710532"/>
              <a:gd name="connsiteX15523" fmla="*/ 4809287 w 18288001"/>
              <a:gd name="connsiteY15523" fmla="*/ 629339 h 9710532"/>
              <a:gd name="connsiteX15524" fmla="*/ 4809925 w 18288001"/>
              <a:gd name="connsiteY15524" fmla="*/ 629357 h 9710532"/>
              <a:gd name="connsiteX15525" fmla="*/ 4809034 w 18288001"/>
              <a:gd name="connsiteY15525" fmla="*/ 626413 h 9710532"/>
              <a:gd name="connsiteX15526" fmla="*/ 4796959 w 18288001"/>
              <a:gd name="connsiteY15526" fmla="*/ 619952 h 9710532"/>
              <a:gd name="connsiteX15527" fmla="*/ 4795814 w 18288001"/>
              <a:gd name="connsiteY15527" fmla="*/ 618740 h 9710532"/>
              <a:gd name="connsiteX15528" fmla="*/ 4795542 w 18288001"/>
              <a:gd name="connsiteY15528" fmla="*/ 618760 h 9710532"/>
              <a:gd name="connsiteX15529" fmla="*/ 4805779 w 18288001"/>
              <a:gd name="connsiteY15529" fmla="*/ 615662 h 9710532"/>
              <a:gd name="connsiteX15530" fmla="*/ 4813205 w 18288001"/>
              <a:gd name="connsiteY15530" fmla="*/ 613414 h 9710532"/>
              <a:gd name="connsiteX15531" fmla="*/ 4809787 w 18288001"/>
              <a:gd name="connsiteY15531" fmla="*/ 611582 h 9710532"/>
              <a:gd name="connsiteX15532" fmla="*/ 4820543 w 18288001"/>
              <a:gd name="connsiteY15532" fmla="*/ 608333 h 9710532"/>
              <a:gd name="connsiteX15533" fmla="*/ 4821334 w 18288001"/>
              <a:gd name="connsiteY15533" fmla="*/ 610953 h 9710532"/>
              <a:gd name="connsiteX15534" fmla="*/ 4881046 w 18288001"/>
              <a:gd name="connsiteY15534" fmla="*/ 592876 h 9710532"/>
              <a:gd name="connsiteX15535" fmla="*/ 4916556 w 18288001"/>
              <a:gd name="connsiteY15535" fmla="*/ 593863 h 9710532"/>
              <a:gd name="connsiteX15536" fmla="*/ 4955819 w 18288001"/>
              <a:gd name="connsiteY15536" fmla="*/ 587847 h 9710532"/>
              <a:gd name="connsiteX15537" fmla="*/ 4978949 w 18288001"/>
              <a:gd name="connsiteY15537" fmla="*/ 586715 h 9710532"/>
              <a:gd name="connsiteX15538" fmla="*/ 5007457 w 18288001"/>
              <a:gd name="connsiteY15538" fmla="*/ 583952 h 9710532"/>
              <a:gd name="connsiteX15539" fmla="*/ 5052096 w 18288001"/>
              <a:gd name="connsiteY15539" fmla="*/ 576308 h 9710532"/>
              <a:gd name="connsiteX15540" fmla="*/ 5112367 w 18288001"/>
              <a:gd name="connsiteY15540" fmla="*/ 581538 h 9710532"/>
              <a:gd name="connsiteX15541" fmla="*/ 5142501 w 18288001"/>
              <a:gd name="connsiteY15541" fmla="*/ 584151 h 9710532"/>
              <a:gd name="connsiteX15542" fmla="*/ 5180135 w 18288001"/>
              <a:gd name="connsiteY15542" fmla="*/ 572759 h 9710532"/>
              <a:gd name="connsiteX15543" fmla="*/ 5223146 w 18288001"/>
              <a:gd name="connsiteY15543" fmla="*/ 559738 h 9710532"/>
              <a:gd name="connsiteX15544" fmla="*/ 5253280 w 18288001"/>
              <a:gd name="connsiteY15544" fmla="*/ 562354 h 9710532"/>
              <a:gd name="connsiteX15545" fmla="*/ 5271036 w 18288001"/>
              <a:gd name="connsiteY15545" fmla="*/ 562847 h 9710532"/>
              <a:gd name="connsiteX15546" fmla="*/ 5288792 w 18288001"/>
              <a:gd name="connsiteY15546" fmla="*/ 563341 h 9710532"/>
              <a:gd name="connsiteX15547" fmla="*/ 5315674 w 18288001"/>
              <a:gd name="connsiteY15547" fmla="*/ 555203 h 9710532"/>
              <a:gd name="connsiteX15548" fmla="*/ 5325652 w 18288001"/>
              <a:gd name="connsiteY15548" fmla="*/ 554531 h 9710532"/>
              <a:gd name="connsiteX15549" fmla="*/ 5319709 w 18288001"/>
              <a:gd name="connsiteY15549" fmla="*/ 551348 h 9710532"/>
              <a:gd name="connsiteX15550" fmla="*/ 5334706 w 18288001"/>
              <a:gd name="connsiteY15550" fmla="*/ 553923 h 9710532"/>
              <a:gd name="connsiteX15551" fmla="*/ 5353058 w 18288001"/>
              <a:gd name="connsiteY15551" fmla="*/ 552688 h 9710532"/>
              <a:gd name="connsiteX15552" fmla="*/ 5353369 w 18288001"/>
              <a:gd name="connsiteY15552" fmla="*/ 552910 h 9710532"/>
              <a:gd name="connsiteX15553" fmla="*/ 5370660 w 18288001"/>
              <a:gd name="connsiteY15553" fmla="*/ 547683 h 9710532"/>
              <a:gd name="connsiteX15554" fmla="*/ 5356850 w 18288001"/>
              <a:gd name="connsiteY15554" fmla="*/ 549020 h 9710532"/>
              <a:gd name="connsiteX15555" fmla="*/ 5310584 w 18288001"/>
              <a:gd name="connsiteY15555" fmla="*/ 551287 h 9710532"/>
              <a:gd name="connsiteX15556" fmla="*/ 5307330 w 18288001"/>
              <a:gd name="connsiteY15556" fmla="*/ 540535 h 9710532"/>
              <a:gd name="connsiteX15557" fmla="*/ 5268563 w 18288001"/>
              <a:gd name="connsiteY15557" fmla="*/ 528795 h 9710532"/>
              <a:gd name="connsiteX15558" fmla="*/ 5219042 w 18288001"/>
              <a:gd name="connsiteY15558" fmla="*/ 520311 h 9710532"/>
              <a:gd name="connsiteX15559" fmla="*/ 5174899 w 18288001"/>
              <a:gd name="connsiteY15559" fmla="*/ 510200 h 9710532"/>
              <a:gd name="connsiteX15560" fmla="*/ 5160891 w 18288001"/>
              <a:gd name="connsiteY15560" fmla="*/ 502702 h 9710532"/>
              <a:gd name="connsiteX15561" fmla="*/ 5137760 w 18288001"/>
              <a:gd name="connsiteY15561" fmla="*/ 503837 h 9710532"/>
              <a:gd name="connsiteX15562" fmla="*/ 5126811 w 18288001"/>
              <a:gd name="connsiteY15562" fmla="*/ 503533 h 9710532"/>
              <a:gd name="connsiteX15563" fmla="*/ 5142354 w 18288001"/>
              <a:gd name="connsiteY15563" fmla="*/ 525508 h 9710532"/>
              <a:gd name="connsiteX15564" fmla="*/ 5156363 w 18288001"/>
              <a:gd name="connsiteY15564" fmla="*/ 533006 h 9710532"/>
              <a:gd name="connsiteX15565" fmla="*/ 5106350 w 18288001"/>
              <a:gd name="connsiteY15565" fmla="*/ 542276 h 9710532"/>
              <a:gd name="connsiteX15566" fmla="*/ 5053083 w 18288001"/>
              <a:gd name="connsiteY15566" fmla="*/ 540796 h 9710532"/>
              <a:gd name="connsiteX15567" fmla="*/ 5042330 w 18288001"/>
              <a:gd name="connsiteY15567" fmla="*/ 544051 h 9710532"/>
              <a:gd name="connsiteX15568" fmla="*/ 4990689 w 18288001"/>
              <a:gd name="connsiteY15568" fmla="*/ 547946 h 9710532"/>
              <a:gd name="connsiteX15569" fmla="*/ 4949800 w 18288001"/>
              <a:gd name="connsiteY15569" fmla="*/ 548585 h 9710532"/>
              <a:gd name="connsiteX15570" fmla="*/ 4925043 w 18288001"/>
              <a:gd name="connsiteY15570" fmla="*/ 544344 h 9710532"/>
              <a:gd name="connsiteX15571" fmla="*/ 4889529 w 18288001"/>
              <a:gd name="connsiteY15571" fmla="*/ 543357 h 9710532"/>
              <a:gd name="connsiteX15572" fmla="*/ 4921787 w 18288001"/>
              <a:gd name="connsiteY15572" fmla="*/ 533591 h 9710532"/>
              <a:gd name="connsiteX15573" fmla="*/ 4946546 w 18288001"/>
              <a:gd name="connsiteY15573" fmla="*/ 537835 h 9710532"/>
              <a:gd name="connsiteX15574" fmla="*/ 4989557 w 18288001"/>
              <a:gd name="connsiteY15574" fmla="*/ 524815 h 9710532"/>
              <a:gd name="connsiteX15575" fmla="*/ 5007804 w 18288001"/>
              <a:gd name="connsiteY15575" fmla="*/ 507551 h 9710532"/>
              <a:gd name="connsiteX15576" fmla="*/ 4883019 w 18288001"/>
              <a:gd name="connsiteY15576" fmla="*/ 521853 h 9710532"/>
              <a:gd name="connsiteX15577" fmla="*/ 4869013 w 18288001"/>
              <a:gd name="connsiteY15577" fmla="*/ 514355 h 9710532"/>
              <a:gd name="connsiteX15578" fmla="*/ 4846867 w 18288001"/>
              <a:gd name="connsiteY15578" fmla="*/ 479976 h 9710532"/>
              <a:gd name="connsiteX15579" fmla="*/ 4827484 w 18288001"/>
              <a:gd name="connsiteY15579" fmla="*/ 474107 h 9710532"/>
              <a:gd name="connsiteX15580" fmla="*/ 4812982 w 18288001"/>
              <a:gd name="connsiteY15580" fmla="*/ 484365 h 9710532"/>
              <a:gd name="connsiteX15581" fmla="*/ 4794535 w 18288001"/>
              <a:gd name="connsiteY15581" fmla="*/ 489950 h 9710532"/>
              <a:gd name="connsiteX15582" fmla="*/ 4803950 w 18288001"/>
              <a:gd name="connsiteY15582" fmla="*/ 494994 h 9710532"/>
              <a:gd name="connsiteX15583" fmla="*/ 4807199 w 18288001"/>
              <a:gd name="connsiteY15583" fmla="*/ 505750 h 9710532"/>
              <a:gd name="connsiteX15584" fmla="*/ 4793195 w 18288001"/>
              <a:gd name="connsiteY15584" fmla="*/ 498245 h 9710532"/>
              <a:gd name="connsiteX15585" fmla="*/ 4789945 w 18288001"/>
              <a:gd name="connsiteY15585" fmla="*/ 487490 h 9710532"/>
              <a:gd name="connsiteX15586" fmla="*/ 4792543 w 18288001"/>
              <a:gd name="connsiteY15586" fmla="*/ 488884 h 9710532"/>
              <a:gd name="connsiteX15587" fmla="*/ 4798976 w 18288001"/>
              <a:gd name="connsiteY15587" fmla="*/ 476868 h 9710532"/>
              <a:gd name="connsiteX15588" fmla="*/ 4788470 w 18288001"/>
              <a:gd name="connsiteY15588" fmla="*/ 471246 h 9710532"/>
              <a:gd name="connsiteX15589" fmla="*/ 4786968 w 18288001"/>
              <a:gd name="connsiteY15589" fmla="*/ 470442 h 9710532"/>
              <a:gd name="connsiteX15590" fmla="*/ 4863489 w 18288001"/>
              <a:gd name="connsiteY15590" fmla="*/ 457339 h 9710532"/>
              <a:gd name="connsiteX15591" fmla="*/ 4909754 w 18288001"/>
              <a:gd name="connsiteY15591" fmla="*/ 455070 h 9710532"/>
              <a:gd name="connsiteX15592" fmla="*/ 4943638 w 18288001"/>
              <a:gd name="connsiteY15592" fmla="*/ 450681 h 9710532"/>
              <a:gd name="connsiteX15593" fmla="*/ 4980777 w 18288001"/>
              <a:gd name="connsiteY15593" fmla="*/ 457046 h 9710532"/>
              <a:gd name="connsiteX15594" fmla="*/ 5025425 w 18288001"/>
              <a:gd name="connsiteY15594" fmla="*/ 452720 h 9710532"/>
              <a:gd name="connsiteX15595" fmla="*/ 5021951 w 18288001"/>
              <a:gd name="connsiteY15595" fmla="*/ 450861 h 9710532"/>
              <a:gd name="connsiteX15596" fmla="*/ 4986442 w 18288001"/>
              <a:gd name="connsiteY15596" fmla="*/ 449874 h 9710532"/>
              <a:gd name="connsiteX15597" fmla="*/ 5032706 w 18288001"/>
              <a:gd name="connsiteY15597" fmla="*/ 447606 h 9710532"/>
              <a:gd name="connsiteX15598" fmla="*/ 5047964 w 18288001"/>
              <a:gd name="connsiteY15598" fmla="*/ 448444 h 9710532"/>
              <a:gd name="connsiteX15599" fmla="*/ 5048546 w 18288001"/>
              <a:gd name="connsiteY15599" fmla="*/ 448268 h 9710532"/>
              <a:gd name="connsiteX15600" fmla="*/ 5050340 w 18288001"/>
              <a:gd name="connsiteY15600" fmla="*/ 448575 h 9710532"/>
              <a:gd name="connsiteX15601" fmla="*/ 5098352 w 18288001"/>
              <a:gd name="connsiteY15601" fmla="*/ 451210 h 9710532"/>
              <a:gd name="connsiteX15602" fmla="*/ 5107209 w 18288001"/>
              <a:gd name="connsiteY15602" fmla="*/ 451978 h 9710532"/>
              <a:gd name="connsiteX15603" fmla="*/ 5155081 w 18288001"/>
              <a:gd name="connsiteY15603" fmla="*/ 451229 h 9710532"/>
              <a:gd name="connsiteX15604" fmla="*/ 5215354 w 18288001"/>
              <a:gd name="connsiteY15604" fmla="*/ 456459 h 9710532"/>
              <a:gd name="connsiteX15605" fmla="*/ 5231481 w 18288001"/>
              <a:gd name="connsiteY15605" fmla="*/ 451576 h 9710532"/>
              <a:gd name="connsiteX15606" fmla="*/ 5247610 w 18288001"/>
              <a:gd name="connsiteY15606" fmla="*/ 446693 h 9710532"/>
              <a:gd name="connsiteX15607" fmla="*/ 5295749 w 18288001"/>
              <a:gd name="connsiteY15607" fmla="*/ 440923 h 9710532"/>
              <a:gd name="connsiteX15608" fmla="*/ 5354146 w 18288001"/>
              <a:gd name="connsiteY15608" fmla="*/ 449655 h 9710532"/>
              <a:gd name="connsiteX15609" fmla="*/ 5370276 w 18288001"/>
              <a:gd name="connsiteY15609" fmla="*/ 444773 h 9710532"/>
              <a:gd name="connsiteX15610" fmla="*/ 5389659 w 18288001"/>
              <a:gd name="connsiteY15610" fmla="*/ 450640 h 9710532"/>
              <a:gd name="connsiteX15611" fmla="*/ 5403668 w 18288001"/>
              <a:gd name="connsiteY15611" fmla="*/ 458140 h 9710532"/>
              <a:gd name="connsiteX15612" fmla="*/ 5414419 w 18288001"/>
              <a:gd name="connsiteY15612" fmla="*/ 454884 h 9710532"/>
              <a:gd name="connsiteX15613" fmla="*/ 5455306 w 18288001"/>
              <a:gd name="connsiteY15613" fmla="*/ 454244 h 9710532"/>
              <a:gd name="connsiteX15614" fmla="*/ 5492940 w 18288001"/>
              <a:gd name="connsiteY15614" fmla="*/ 442852 h 9710532"/>
              <a:gd name="connsiteX15615" fmla="*/ 5556466 w 18288001"/>
              <a:gd name="connsiteY15615" fmla="*/ 458833 h 9710532"/>
              <a:gd name="connsiteX15616" fmla="*/ 5597354 w 18288001"/>
              <a:gd name="connsiteY15616" fmla="*/ 458193 h 9710532"/>
              <a:gd name="connsiteX15617" fmla="*/ 5659748 w 18288001"/>
              <a:gd name="connsiteY15617" fmla="*/ 451043 h 9710532"/>
              <a:gd name="connsiteX15618" fmla="*/ 5976101 w 18288001"/>
              <a:gd name="connsiteY15618" fmla="*/ 449175 h 9710532"/>
              <a:gd name="connsiteX15619" fmla="*/ 6025619 w 18288001"/>
              <a:gd name="connsiteY15619" fmla="*/ 457660 h 9710532"/>
              <a:gd name="connsiteX15620" fmla="*/ 6071884 w 18288001"/>
              <a:gd name="connsiteY15620" fmla="*/ 455391 h 9710532"/>
              <a:gd name="connsiteX15621" fmla="*/ 6080516 w 18288001"/>
              <a:gd name="connsiteY15621" fmla="*/ 464517 h 9710532"/>
              <a:gd name="connsiteX15622" fmla="*/ 6096644 w 18288001"/>
              <a:gd name="connsiteY15622" fmla="*/ 459634 h 9710532"/>
              <a:gd name="connsiteX15623" fmla="*/ 6290333 w 18288001"/>
              <a:gd name="connsiteY15623" fmla="*/ 459688 h 9710532"/>
              <a:gd name="connsiteX15624" fmla="*/ 6365021 w 18288001"/>
              <a:gd name="connsiteY15624" fmla="*/ 462402 h 9710532"/>
              <a:gd name="connsiteX15625" fmla="*/ 6354457 w 18288001"/>
              <a:gd name="connsiteY15625" fmla="*/ 460588 h 9710532"/>
              <a:gd name="connsiteX15626" fmla="*/ 6375962 w 18288001"/>
              <a:gd name="connsiteY15626" fmla="*/ 454088 h 9710532"/>
              <a:gd name="connsiteX15627" fmla="*/ 6378626 w 18288001"/>
              <a:gd name="connsiteY15627" fmla="*/ 462897 h 9710532"/>
              <a:gd name="connsiteX15628" fmla="*/ 6498026 w 18288001"/>
              <a:gd name="connsiteY15628" fmla="*/ 467236 h 9710532"/>
              <a:gd name="connsiteX15629" fmla="*/ 6519039 w 18288001"/>
              <a:gd name="connsiteY15629" fmla="*/ 478483 h 9710532"/>
              <a:gd name="connsiteX15630" fmla="*/ 6547547 w 18288001"/>
              <a:gd name="connsiteY15630" fmla="*/ 475723 h 9710532"/>
              <a:gd name="connsiteX15631" fmla="*/ 6703602 w 18288001"/>
              <a:gd name="connsiteY15631" fmla="*/ 487169 h 9710532"/>
              <a:gd name="connsiteX15632" fmla="*/ 6726736 w 18288001"/>
              <a:gd name="connsiteY15632" fmla="*/ 486036 h 9710532"/>
              <a:gd name="connsiteX15633" fmla="*/ 6737489 w 18288001"/>
              <a:gd name="connsiteY15633" fmla="*/ 482779 h 9710532"/>
              <a:gd name="connsiteX15634" fmla="*/ 6749867 w 18288001"/>
              <a:gd name="connsiteY15634" fmla="*/ 484900 h 9710532"/>
              <a:gd name="connsiteX15635" fmla="*/ 6840273 w 18288001"/>
              <a:gd name="connsiteY15635" fmla="*/ 492744 h 9710532"/>
              <a:gd name="connsiteX15636" fmla="*/ 6932184 w 18288001"/>
              <a:gd name="connsiteY15636" fmla="*/ 500023 h 9710532"/>
              <a:gd name="connsiteX15637" fmla="*/ 6931188 w 18288001"/>
              <a:gd name="connsiteY15637" fmla="*/ 496740 h 9710532"/>
              <a:gd name="connsiteX15638" fmla="*/ 6938221 w 18288001"/>
              <a:gd name="connsiteY15638" fmla="*/ 500500 h 9710532"/>
              <a:gd name="connsiteX15639" fmla="*/ 6978577 w 18288001"/>
              <a:gd name="connsiteY15639" fmla="*/ 503697 h 9710532"/>
              <a:gd name="connsiteX15640" fmla="*/ 6984300 w 18288001"/>
              <a:gd name="connsiteY15640" fmla="*/ 504137 h 9710532"/>
              <a:gd name="connsiteX15641" fmla="*/ 6991462 w 18288001"/>
              <a:gd name="connsiteY15641" fmla="*/ 501970 h 9710532"/>
              <a:gd name="connsiteX15642" fmla="*/ 6997401 w 18288001"/>
              <a:gd name="connsiteY15642" fmla="*/ 505148 h 9710532"/>
              <a:gd name="connsiteX15643" fmla="*/ 7042725 w 18288001"/>
              <a:gd name="connsiteY15643" fmla="*/ 508643 h 9710532"/>
              <a:gd name="connsiteX15644" fmla="*/ 7039353 w 18288001"/>
              <a:gd name="connsiteY15644" fmla="*/ 505078 h 9710532"/>
              <a:gd name="connsiteX15645" fmla="*/ 7058291 w 18288001"/>
              <a:gd name="connsiteY15645" fmla="*/ 509842 h 9710532"/>
              <a:gd name="connsiteX15646" fmla="*/ 7086737 w 18288001"/>
              <a:gd name="connsiteY15646" fmla="*/ 512035 h 9710532"/>
              <a:gd name="connsiteX15647" fmla="*/ 7147007 w 18288001"/>
              <a:gd name="connsiteY15647" fmla="*/ 517264 h 9710532"/>
              <a:gd name="connsiteX15648" fmla="*/ 7159390 w 18288001"/>
              <a:gd name="connsiteY15648" fmla="*/ 519387 h 9710532"/>
              <a:gd name="connsiteX15649" fmla="*/ 7193273 w 18288001"/>
              <a:gd name="connsiteY15649" fmla="*/ 514996 h 9710532"/>
              <a:gd name="connsiteX15650" fmla="*/ 7242792 w 18288001"/>
              <a:gd name="connsiteY15650" fmla="*/ 523481 h 9710532"/>
              <a:gd name="connsiteX15651" fmla="*/ 7256799 w 18288001"/>
              <a:gd name="connsiteY15651" fmla="*/ 530978 h 9710532"/>
              <a:gd name="connsiteX15652" fmla="*/ 7262176 w 18288001"/>
              <a:gd name="connsiteY15652" fmla="*/ 529353 h 9710532"/>
              <a:gd name="connsiteX15653" fmla="*/ 7281561 w 18288001"/>
              <a:gd name="connsiteY15653" fmla="*/ 535221 h 9710532"/>
              <a:gd name="connsiteX15654" fmla="*/ 7338276 w 18288001"/>
              <a:gd name="connsiteY15654" fmla="*/ 536798 h 9710532"/>
              <a:gd name="connsiteX15655" fmla="*/ 7336741 w 18288001"/>
              <a:gd name="connsiteY15655" fmla="*/ 536535 h 9710532"/>
              <a:gd name="connsiteX15656" fmla="*/ 7358247 w 18288001"/>
              <a:gd name="connsiteY15656" fmla="*/ 530025 h 9710532"/>
              <a:gd name="connsiteX15657" fmla="*/ 7384587 w 18288001"/>
              <a:gd name="connsiteY15657" fmla="*/ 544121 h 9710532"/>
              <a:gd name="connsiteX15658" fmla="*/ 7427732 w 18288001"/>
              <a:gd name="connsiteY15658" fmla="*/ 553460 h 9710532"/>
              <a:gd name="connsiteX15659" fmla="*/ 7421775 w 18288001"/>
              <a:gd name="connsiteY15659" fmla="*/ 546005 h 9710532"/>
              <a:gd name="connsiteX15660" fmla="*/ 7418518 w 18288001"/>
              <a:gd name="connsiteY15660" fmla="*/ 535254 h 9710532"/>
              <a:gd name="connsiteX15661" fmla="*/ 7478792 w 18288001"/>
              <a:gd name="connsiteY15661" fmla="*/ 540484 h 9710532"/>
              <a:gd name="connsiteX15662" fmla="*/ 7560072 w 18288001"/>
              <a:gd name="connsiteY15662" fmla="*/ 556961 h 9710532"/>
              <a:gd name="connsiteX15663" fmla="*/ 7602590 w 18288001"/>
              <a:gd name="connsiteY15663" fmla="*/ 561696 h 9710532"/>
              <a:gd name="connsiteX15664" fmla="*/ 7698373 w 18288001"/>
              <a:gd name="connsiteY15664" fmla="*/ 567912 h 9710532"/>
              <a:gd name="connsiteX15665" fmla="*/ 7712379 w 18288001"/>
              <a:gd name="connsiteY15665" fmla="*/ 575409 h 9710532"/>
              <a:gd name="connsiteX15666" fmla="*/ 7733888 w 18288001"/>
              <a:gd name="connsiteY15666" fmla="*/ 568898 h 9710532"/>
              <a:gd name="connsiteX15667" fmla="*/ 7753270 w 18288001"/>
              <a:gd name="connsiteY15667" fmla="*/ 574768 h 9710532"/>
              <a:gd name="connsiteX15668" fmla="*/ 7758153 w 18288001"/>
              <a:gd name="connsiteY15668" fmla="*/ 590896 h 9710532"/>
              <a:gd name="connsiteX15669" fmla="*/ 7743651 w 18288001"/>
              <a:gd name="connsiteY15669" fmla="*/ 601157 h 9710532"/>
              <a:gd name="connsiteX15670" fmla="*/ 7708137 w 18288001"/>
              <a:gd name="connsiteY15670" fmla="*/ 600168 h 9710532"/>
              <a:gd name="connsiteX15671" fmla="*/ 7632799 w 18288001"/>
              <a:gd name="connsiteY15671" fmla="*/ 593632 h 9710532"/>
              <a:gd name="connsiteX15672" fmla="*/ 7627306 w 18288001"/>
              <a:gd name="connsiteY15672" fmla="*/ 591684 h 9710532"/>
              <a:gd name="connsiteX15673" fmla="*/ 7628195 w 18288001"/>
              <a:gd name="connsiteY15673" fmla="*/ 594612 h 9710532"/>
              <a:gd name="connsiteX15674" fmla="*/ 7642206 w 18288001"/>
              <a:gd name="connsiteY15674" fmla="*/ 602110 h 9710532"/>
              <a:gd name="connsiteX15675" fmla="*/ 7691723 w 18288001"/>
              <a:gd name="connsiteY15675" fmla="*/ 610595 h 9710532"/>
              <a:gd name="connsiteX15676" fmla="*/ 7645458 w 18288001"/>
              <a:gd name="connsiteY15676" fmla="*/ 612862 h 9710532"/>
              <a:gd name="connsiteX15677" fmla="*/ 7563684 w 18288001"/>
              <a:gd name="connsiteY15677" fmla="*/ 614141 h 9710532"/>
              <a:gd name="connsiteX15678" fmla="*/ 7509921 w 18288001"/>
              <a:gd name="connsiteY15678" fmla="*/ 630418 h 9710532"/>
              <a:gd name="connsiteX15679" fmla="*/ 7509796 w 18288001"/>
              <a:gd name="connsiteY15679" fmla="*/ 630454 h 9710532"/>
              <a:gd name="connsiteX15680" fmla="*/ 7508085 w 18288001"/>
              <a:gd name="connsiteY15680" fmla="*/ 637255 h 9710532"/>
              <a:gd name="connsiteX15681" fmla="*/ 7479578 w 18288001"/>
              <a:gd name="connsiteY15681" fmla="*/ 640017 h 9710532"/>
              <a:gd name="connsiteX15682" fmla="*/ 7479086 w 18288001"/>
              <a:gd name="connsiteY15682" fmla="*/ 639753 h 9710532"/>
              <a:gd name="connsiteX15683" fmla="*/ 7477664 w 18288001"/>
              <a:gd name="connsiteY15683" fmla="*/ 640185 h 9710532"/>
              <a:gd name="connsiteX15684" fmla="*/ 7474890 w 18288001"/>
              <a:gd name="connsiteY15684" fmla="*/ 640754 h 9710532"/>
              <a:gd name="connsiteX15685" fmla="*/ 7511579 w 18288001"/>
              <a:gd name="connsiteY15685" fmla="*/ 638973 h 9710532"/>
              <a:gd name="connsiteX15686" fmla="*/ 7495446 w 18288001"/>
              <a:gd name="connsiteY15686" fmla="*/ 643849 h 9710532"/>
              <a:gd name="connsiteX15687" fmla="*/ 7490068 w 18288001"/>
              <a:gd name="connsiteY15687" fmla="*/ 645473 h 9710532"/>
              <a:gd name="connsiteX15688" fmla="*/ 7479316 w 18288001"/>
              <a:gd name="connsiteY15688" fmla="*/ 648724 h 9710532"/>
              <a:gd name="connsiteX15689" fmla="*/ 7482564 w 18288001"/>
              <a:gd name="connsiteY15689" fmla="*/ 659477 h 9710532"/>
              <a:gd name="connsiteX15690" fmla="*/ 7518078 w 18288001"/>
              <a:gd name="connsiteY15690" fmla="*/ 660480 h 9710532"/>
              <a:gd name="connsiteX15691" fmla="*/ 7610609 w 18288001"/>
              <a:gd name="connsiteY15691" fmla="*/ 655986 h 9710532"/>
              <a:gd name="connsiteX15692" fmla="*/ 7598230 w 18288001"/>
              <a:gd name="connsiteY15692" fmla="*/ 653859 h 9710532"/>
              <a:gd name="connsiteX15693" fmla="*/ 7585851 w 18288001"/>
              <a:gd name="connsiteY15693" fmla="*/ 651731 h 9710532"/>
              <a:gd name="connsiteX15694" fmla="*/ 7607359 w 18288001"/>
              <a:gd name="connsiteY15694" fmla="*/ 645230 h 9710532"/>
              <a:gd name="connsiteX15695" fmla="*/ 7625116 w 18288001"/>
              <a:gd name="connsiteY15695" fmla="*/ 645733 h 9710532"/>
              <a:gd name="connsiteX15696" fmla="*/ 7632117 w 18288001"/>
              <a:gd name="connsiteY15696" fmla="*/ 649484 h 9710532"/>
              <a:gd name="connsiteX15697" fmla="*/ 7642369 w 18288001"/>
              <a:gd name="connsiteY15697" fmla="*/ 663990 h 9710532"/>
              <a:gd name="connsiteX15698" fmla="*/ 7646117 w 18288001"/>
              <a:gd name="connsiteY15698" fmla="*/ 656987 h 9710532"/>
              <a:gd name="connsiteX15699" fmla="*/ 7656872 w 18288001"/>
              <a:gd name="connsiteY15699" fmla="*/ 653738 h 9710532"/>
              <a:gd name="connsiteX15700" fmla="*/ 7669250 w 18288001"/>
              <a:gd name="connsiteY15700" fmla="*/ 655865 h 9710532"/>
              <a:gd name="connsiteX15701" fmla="*/ 7688633 w 18288001"/>
              <a:gd name="connsiteY15701" fmla="*/ 661742 h 9710532"/>
              <a:gd name="connsiteX15702" fmla="*/ 7695635 w 18288001"/>
              <a:gd name="connsiteY15702" fmla="*/ 665492 h 9710532"/>
              <a:gd name="connsiteX15703" fmla="*/ 7709636 w 18288001"/>
              <a:gd name="connsiteY15703" fmla="*/ 672997 h 9710532"/>
              <a:gd name="connsiteX15704" fmla="*/ 7715016 w 18288001"/>
              <a:gd name="connsiteY15704" fmla="*/ 671371 h 9710532"/>
              <a:gd name="connsiteX15705" fmla="*/ 7724143 w 18288001"/>
              <a:gd name="connsiteY15705" fmla="*/ 662744 h 9710532"/>
              <a:gd name="connsiteX15706" fmla="*/ 7733274 w 18288001"/>
              <a:gd name="connsiteY15706" fmla="*/ 654118 h 9710532"/>
              <a:gd name="connsiteX15707" fmla="*/ 7736204 w 18288001"/>
              <a:gd name="connsiteY15707" fmla="*/ 653232 h 9710532"/>
              <a:gd name="connsiteX15708" fmla="*/ 7735384 w 18288001"/>
              <a:gd name="connsiteY15708" fmla="*/ 652371 h 9710532"/>
              <a:gd name="connsiteX15709" fmla="*/ 7737219 w 18288001"/>
              <a:gd name="connsiteY15709" fmla="*/ 652924 h 9710532"/>
              <a:gd name="connsiteX15710" fmla="*/ 7760156 w 18288001"/>
              <a:gd name="connsiteY15710" fmla="*/ 645992 h 9710532"/>
              <a:gd name="connsiteX15711" fmla="*/ 7786541 w 18288001"/>
              <a:gd name="connsiteY15711" fmla="*/ 655623 h 9710532"/>
              <a:gd name="connsiteX15712" fmla="*/ 7798918 w 18288001"/>
              <a:gd name="connsiteY15712" fmla="*/ 657750 h 9710532"/>
              <a:gd name="connsiteX15713" fmla="*/ 7830948 w 18288001"/>
              <a:gd name="connsiteY15713" fmla="*/ 658653 h 9710532"/>
              <a:gd name="connsiteX15714" fmla="*/ 7836546 w 18288001"/>
              <a:gd name="connsiteY15714" fmla="*/ 656958 h 9710532"/>
              <a:gd name="connsiteX15715" fmla="*/ 7903618 w 18288001"/>
              <a:gd name="connsiteY15715" fmla="*/ 661313 h 9710532"/>
              <a:gd name="connsiteX15716" fmla="*/ 7905455 w 18288001"/>
              <a:gd name="connsiteY15716" fmla="*/ 660756 h 9710532"/>
              <a:gd name="connsiteX15717" fmla="*/ 7940964 w 18288001"/>
              <a:gd name="connsiteY15717" fmla="*/ 661759 h 9710532"/>
              <a:gd name="connsiteX15718" fmla="*/ 7958720 w 18288001"/>
              <a:gd name="connsiteY15718" fmla="*/ 662262 h 9710532"/>
              <a:gd name="connsiteX15719" fmla="*/ 7990481 w 18288001"/>
              <a:gd name="connsiteY15719" fmla="*/ 670266 h 9710532"/>
              <a:gd name="connsiteX15720" fmla="*/ 8036746 w 18288001"/>
              <a:gd name="connsiteY15720" fmla="*/ 668016 h 9710532"/>
              <a:gd name="connsiteX15721" fmla="*/ 8056389 w 18288001"/>
              <a:gd name="connsiteY15721" fmla="*/ 667063 h 9710532"/>
              <a:gd name="connsiteX15722" fmla="*/ 8060373 w 18288001"/>
              <a:gd name="connsiteY15722" fmla="*/ 659625 h 9710532"/>
              <a:gd name="connsiteX15723" fmla="*/ 8062530 w 18288001"/>
              <a:gd name="connsiteY15723" fmla="*/ 666764 h 9710532"/>
              <a:gd name="connsiteX15724" fmla="*/ 8083013 w 18288001"/>
              <a:gd name="connsiteY15724" fmla="*/ 665770 h 9710532"/>
              <a:gd name="connsiteX15725" fmla="*/ 8090711 w 18288001"/>
              <a:gd name="connsiteY15725" fmla="*/ 673916 h 9710532"/>
              <a:gd name="connsiteX15726" fmla="*/ 8104516 w 18288001"/>
              <a:gd name="connsiteY15726" fmla="*/ 669738 h 9710532"/>
              <a:gd name="connsiteX15727" fmla="*/ 8105444 w 18288001"/>
              <a:gd name="connsiteY15727" fmla="*/ 670725 h 9710532"/>
              <a:gd name="connsiteX15728" fmla="*/ 8118522 w 18288001"/>
              <a:gd name="connsiteY15728" fmla="*/ 666772 h 9710532"/>
              <a:gd name="connsiteX15729" fmla="*/ 8132528 w 18288001"/>
              <a:gd name="connsiteY15729" fmla="*/ 674277 h 9710532"/>
              <a:gd name="connsiteX15730" fmla="*/ 8136579 w 18288001"/>
              <a:gd name="connsiteY15730" fmla="*/ 674391 h 9710532"/>
              <a:gd name="connsiteX15731" fmla="*/ 8134649 w 18288001"/>
              <a:gd name="connsiteY15731" fmla="*/ 672354 h 9710532"/>
              <a:gd name="connsiteX15732" fmla="*/ 8120644 w 18288001"/>
              <a:gd name="connsiteY15732" fmla="*/ 664855 h 9710532"/>
              <a:gd name="connsiteX15733" fmla="*/ 8142144 w 18288001"/>
              <a:gd name="connsiteY15733" fmla="*/ 658345 h 9710532"/>
              <a:gd name="connsiteX15734" fmla="*/ 8180915 w 18288001"/>
              <a:gd name="connsiteY15734" fmla="*/ 670085 h 9710532"/>
              <a:gd name="connsiteX15735" fmla="*/ 8204046 w 18288001"/>
              <a:gd name="connsiteY15735" fmla="*/ 668952 h 9710532"/>
              <a:gd name="connsiteX15736" fmla="*/ 8237931 w 18288001"/>
              <a:gd name="connsiteY15736" fmla="*/ 664562 h 9710532"/>
              <a:gd name="connsiteX15737" fmla="*/ 8247925 w 18288001"/>
              <a:gd name="connsiteY15737" fmla="*/ 660740 h 9710532"/>
              <a:gd name="connsiteX15738" fmla="*/ 8254069 w 18288001"/>
              <a:gd name="connsiteY15738" fmla="*/ 649275 h 9710532"/>
              <a:gd name="connsiteX15739" fmla="*/ 8273478 w 18288001"/>
              <a:gd name="connsiteY15739" fmla="*/ 650967 h 9710532"/>
              <a:gd name="connsiteX15740" fmla="*/ 8311568 w 18288001"/>
              <a:gd name="connsiteY15740" fmla="*/ 636402 h 9710532"/>
              <a:gd name="connsiteX15741" fmla="*/ 8357833 w 18288001"/>
              <a:gd name="connsiteY15741" fmla="*/ 634133 h 9710532"/>
              <a:gd name="connsiteX15742" fmla="*/ 8366958 w 18288001"/>
              <a:gd name="connsiteY15742" fmla="*/ 625502 h 9710532"/>
              <a:gd name="connsiteX15743" fmla="*/ 8385208 w 18288001"/>
              <a:gd name="connsiteY15743" fmla="*/ 608239 h 9710532"/>
              <a:gd name="connsiteX15744" fmla="*/ 8399213 w 18288001"/>
              <a:gd name="connsiteY15744" fmla="*/ 615737 h 9710532"/>
              <a:gd name="connsiteX15745" fmla="*/ 8395466 w 18288001"/>
              <a:gd name="connsiteY15745" fmla="*/ 622741 h 9710532"/>
              <a:gd name="connsiteX15746" fmla="*/ 8380964 w 18288001"/>
              <a:gd name="connsiteY15746" fmla="*/ 633000 h 9710532"/>
              <a:gd name="connsiteX15747" fmla="*/ 8370214 w 18288001"/>
              <a:gd name="connsiteY15747" fmla="*/ 636255 h 9710532"/>
              <a:gd name="connsiteX15748" fmla="*/ 8384220 w 18288001"/>
              <a:gd name="connsiteY15748" fmla="*/ 643752 h 9710532"/>
              <a:gd name="connsiteX15749" fmla="*/ 8413221 w 18288001"/>
              <a:gd name="connsiteY15749" fmla="*/ 623235 h 9710532"/>
              <a:gd name="connsiteX15750" fmla="*/ 8431472 w 18288001"/>
              <a:gd name="connsiteY15750" fmla="*/ 605971 h 9710532"/>
              <a:gd name="connsiteX15751" fmla="*/ 8456230 w 18288001"/>
              <a:gd name="connsiteY15751" fmla="*/ 610215 h 9710532"/>
              <a:gd name="connsiteX15752" fmla="*/ 8494998 w 18288001"/>
              <a:gd name="connsiteY15752" fmla="*/ 621954 h 9710532"/>
              <a:gd name="connsiteX15753" fmla="*/ 8482619 w 18288001"/>
              <a:gd name="connsiteY15753" fmla="*/ 619833 h 9710532"/>
              <a:gd name="connsiteX15754" fmla="*/ 8437982 w 18288001"/>
              <a:gd name="connsiteY15754" fmla="*/ 627475 h 9710532"/>
              <a:gd name="connsiteX15755" fmla="*/ 8419732 w 18288001"/>
              <a:gd name="connsiteY15755" fmla="*/ 644739 h 9710532"/>
              <a:gd name="connsiteX15756" fmla="*/ 8430483 w 18288001"/>
              <a:gd name="connsiteY15756" fmla="*/ 641485 h 9710532"/>
              <a:gd name="connsiteX15757" fmla="*/ 8444493 w 18288001"/>
              <a:gd name="connsiteY15757" fmla="*/ 648981 h 9710532"/>
              <a:gd name="connsiteX15758" fmla="*/ 8436995 w 18288001"/>
              <a:gd name="connsiteY15758" fmla="*/ 662987 h 9710532"/>
              <a:gd name="connsiteX15759" fmla="*/ 8431616 w 18288001"/>
              <a:gd name="connsiteY15759" fmla="*/ 664616 h 9710532"/>
              <a:gd name="connsiteX15760" fmla="*/ 8430101 w 18288001"/>
              <a:gd name="connsiteY15760" fmla="*/ 673459 h 9710532"/>
              <a:gd name="connsiteX15761" fmla="*/ 8448881 w 18288001"/>
              <a:gd name="connsiteY15761" fmla="*/ 672545 h 9710532"/>
              <a:gd name="connsiteX15762" fmla="*/ 8459632 w 18288001"/>
              <a:gd name="connsiteY15762" fmla="*/ 669295 h 9710532"/>
              <a:gd name="connsiteX15763" fmla="*/ 8468684 w 18288001"/>
              <a:gd name="connsiteY15763" fmla="*/ 668855 h 9710532"/>
              <a:gd name="connsiteX15764" fmla="*/ 8477881 w 18288001"/>
              <a:gd name="connsiteY15764" fmla="*/ 662349 h 9710532"/>
              <a:gd name="connsiteX15765" fmla="*/ 8496131 w 18288001"/>
              <a:gd name="connsiteY15765" fmla="*/ 645085 h 9710532"/>
              <a:gd name="connsiteX15766" fmla="*/ 8526267 w 18288001"/>
              <a:gd name="connsiteY15766" fmla="*/ 647701 h 9710532"/>
              <a:gd name="connsiteX15767" fmla="*/ 8537020 w 18288001"/>
              <a:gd name="connsiteY15767" fmla="*/ 644446 h 9710532"/>
              <a:gd name="connsiteX15768" fmla="*/ 8626294 w 18288001"/>
              <a:gd name="connsiteY15768" fmla="*/ 629157 h 9710532"/>
              <a:gd name="connsiteX15769" fmla="*/ 8686566 w 18288001"/>
              <a:gd name="connsiteY15769" fmla="*/ 634387 h 9710532"/>
              <a:gd name="connsiteX15770" fmla="*/ 8722077 w 18288001"/>
              <a:gd name="connsiteY15770" fmla="*/ 635373 h 9710532"/>
              <a:gd name="connsiteX15771" fmla="*/ 8743581 w 18288001"/>
              <a:gd name="connsiteY15771" fmla="*/ 628864 h 9710532"/>
              <a:gd name="connsiteX15772" fmla="*/ 8726321 w 18288001"/>
              <a:gd name="connsiteY15772" fmla="*/ 610615 h 9710532"/>
              <a:gd name="connsiteX15773" fmla="*/ 8733818 w 18288001"/>
              <a:gd name="connsiteY15773" fmla="*/ 596606 h 9710532"/>
              <a:gd name="connsiteX15774" fmla="*/ 8758577 w 18288001"/>
              <a:gd name="connsiteY15774" fmla="*/ 600850 h 9710532"/>
              <a:gd name="connsiteX15775" fmla="*/ 8747824 w 18288001"/>
              <a:gd name="connsiteY15775" fmla="*/ 604105 h 9710532"/>
              <a:gd name="connsiteX15776" fmla="*/ 8751078 w 18288001"/>
              <a:gd name="connsiteY15776" fmla="*/ 614856 h 9710532"/>
              <a:gd name="connsiteX15777" fmla="*/ 8754333 w 18288001"/>
              <a:gd name="connsiteY15777" fmla="*/ 625609 h 9710532"/>
              <a:gd name="connsiteX15778" fmla="*/ 8765086 w 18288001"/>
              <a:gd name="connsiteY15778" fmla="*/ 622353 h 9710532"/>
              <a:gd name="connsiteX15779" fmla="*/ 8772583 w 18288001"/>
              <a:gd name="connsiteY15779" fmla="*/ 608347 h 9710532"/>
              <a:gd name="connsiteX15780" fmla="*/ 8786590 w 18288001"/>
              <a:gd name="connsiteY15780" fmla="*/ 615844 h 9710532"/>
              <a:gd name="connsiteX15781" fmla="*/ 8789848 w 18288001"/>
              <a:gd name="connsiteY15781" fmla="*/ 626596 h 9710532"/>
              <a:gd name="connsiteX15782" fmla="*/ 8814607 w 18288001"/>
              <a:gd name="connsiteY15782" fmla="*/ 630837 h 9710532"/>
              <a:gd name="connsiteX15783" fmla="*/ 8825357 w 18288001"/>
              <a:gd name="connsiteY15783" fmla="*/ 627583 h 9710532"/>
              <a:gd name="connsiteX15784" fmla="*/ 8822103 w 18288001"/>
              <a:gd name="connsiteY15784" fmla="*/ 616831 h 9710532"/>
              <a:gd name="connsiteX15785" fmla="*/ 8811350 w 18288001"/>
              <a:gd name="connsiteY15785" fmla="*/ 620086 h 9710532"/>
              <a:gd name="connsiteX15786" fmla="*/ 8897369 w 18288001"/>
              <a:gd name="connsiteY15786" fmla="*/ 594046 h 9710532"/>
              <a:gd name="connsiteX15787" fmla="*/ 8940377 w 18288001"/>
              <a:gd name="connsiteY15787" fmla="*/ 581026 h 9710532"/>
              <a:gd name="connsiteX15788" fmla="*/ 8958134 w 18288001"/>
              <a:gd name="connsiteY15788" fmla="*/ 581520 h 9710532"/>
              <a:gd name="connsiteX15789" fmla="*/ 8988271 w 18288001"/>
              <a:gd name="connsiteY15789" fmla="*/ 584134 h 9710532"/>
              <a:gd name="connsiteX15790" fmla="*/ 9011402 w 18288001"/>
              <a:gd name="connsiteY15790" fmla="*/ 583001 h 9710532"/>
              <a:gd name="connsiteX15791" fmla="*/ 9022155 w 18288001"/>
              <a:gd name="connsiteY15791" fmla="*/ 579747 h 9710532"/>
              <a:gd name="connsiteX15792" fmla="*/ 9027530 w 18288001"/>
              <a:gd name="connsiteY15792" fmla="*/ 578119 h 9710532"/>
              <a:gd name="connsiteX15793" fmla="*/ 9046914 w 18288001"/>
              <a:gd name="connsiteY15793" fmla="*/ 583987 h 9710532"/>
              <a:gd name="connsiteX15794" fmla="*/ 9030786 w 18288001"/>
              <a:gd name="connsiteY15794" fmla="*/ 588870 h 9710532"/>
              <a:gd name="connsiteX15795" fmla="*/ 9039419 w 18288001"/>
              <a:gd name="connsiteY15795" fmla="*/ 597994 h 9710532"/>
              <a:gd name="connsiteX15796" fmla="*/ 9007159 w 18288001"/>
              <a:gd name="connsiteY15796" fmla="*/ 607759 h 9710532"/>
              <a:gd name="connsiteX15797" fmla="*/ 8978652 w 18288001"/>
              <a:gd name="connsiteY15797" fmla="*/ 610521 h 9710532"/>
              <a:gd name="connsiteX15798" fmla="*/ 8950142 w 18288001"/>
              <a:gd name="connsiteY15798" fmla="*/ 613282 h 9710532"/>
              <a:gd name="connsiteX15799" fmla="*/ 8890849 w 18288001"/>
              <a:gd name="connsiteY15799" fmla="*/ 620963 h 9710532"/>
              <a:gd name="connsiteX15800" fmla="*/ 8891027 w 18288001"/>
              <a:gd name="connsiteY15800" fmla="*/ 621061 h 9710532"/>
              <a:gd name="connsiteX15801" fmla="*/ 8885649 w 18288001"/>
              <a:gd name="connsiteY15801" fmla="*/ 622684 h 9710532"/>
              <a:gd name="connsiteX15802" fmla="*/ 8869521 w 18288001"/>
              <a:gd name="connsiteY15802" fmla="*/ 627559 h 9710532"/>
              <a:gd name="connsiteX15803" fmla="*/ 8870549 w 18288001"/>
              <a:gd name="connsiteY15803" fmla="*/ 625641 h 9710532"/>
              <a:gd name="connsiteX15804" fmla="*/ 8850119 w 18288001"/>
              <a:gd name="connsiteY15804" fmla="*/ 631826 h 9710532"/>
              <a:gd name="connsiteX15805" fmla="*/ 8865752 w 18288001"/>
              <a:gd name="connsiteY15805" fmla="*/ 644700 h 9710532"/>
              <a:gd name="connsiteX15806" fmla="*/ 8867379 w 18288001"/>
              <a:gd name="connsiteY15806" fmla="*/ 650075 h 9710532"/>
              <a:gd name="connsiteX15807" fmla="*/ 8853373 w 18288001"/>
              <a:gd name="connsiteY15807" fmla="*/ 642578 h 9710532"/>
              <a:gd name="connsiteX15808" fmla="*/ 8846490 w 18288001"/>
              <a:gd name="connsiteY15808" fmla="*/ 649091 h 9710532"/>
              <a:gd name="connsiteX15809" fmla="*/ 8861887 w 18288001"/>
              <a:gd name="connsiteY15809" fmla="*/ 651737 h 9710532"/>
              <a:gd name="connsiteX15810" fmla="*/ 8867379 w 18288001"/>
              <a:gd name="connsiteY15810" fmla="*/ 650075 h 9710532"/>
              <a:gd name="connsiteX15811" fmla="*/ 8867547 w 18288001"/>
              <a:gd name="connsiteY15811" fmla="*/ 650165 h 9710532"/>
              <a:gd name="connsiteX15812" fmla="*/ 8874805 w 18288001"/>
              <a:gd name="connsiteY15812" fmla="*/ 643303 h 9710532"/>
              <a:gd name="connsiteX15813" fmla="*/ 8869500 w 18288001"/>
              <a:gd name="connsiteY15813" fmla="*/ 637696 h 9710532"/>
              <a:gd name="connsiteX15814" fmla="*/ 8874878 w 18288001"/>
              <a:gd name="connsiteY15814" fmla="*/ 636067 h 9710532"/>
              <a:gd name="connsiteX15815" fmla="*/ 8879719 w 18288001"/>
              <a:gd name="connsiteY15815" fmla="*/ 638659 h 9710532"/>
              <a:gd name="connsiteX15816" fmla="*/ 8883524 w 18288001"/>
              <a:gd name="connsiteY15816" fmla="*/ 635063 h 9710532"/>
              <a:gd name="connsiteX15817" fmla="*/ 8919038 w 18288001"/>
              <a:gd name="connsiteY15817" fmla="*/ 636066 h 9710532"/>
              <a:gd name="connsiteX15818" fmla="*/ 8934175 w 18288001"/>
              <a:gd name="connsiteY15818" fmla="*/ 641592 h 9710532"/>
              <a:gd name="connsiteX15819" fmla="*/ 8945901 w 18288001"/>
              <a:gd name="connsiteY15819" fmla="*/ 638043 h 9710532"/>
              <a:gd name="connsiteX15820" fmla="*/ 8967405 w 18288001"/>
              <a:gd name="connsiteY15820" fmla="*/ 631532 h 9710532"/>
              <a:gd name="connsiteX15821" fmla="*/ 8978157 w 18288001"/>
              <a:gd name="connsiteY15821" fmla="*/ 628277 h 9710532"/>
              <a:gd name="connsiteX15822" fmla="*/ 8992166 w 18288001"/>
              <a:gd name="connsiteY15822" fmla="*/ 635774 h 9710532"/>
              <a:gd name="connsiteX15823" fmla="*/ 9018343 w 18288001"/>
              <a:gd name="connsiteY15823" fmla="*/ 638047 h 9710532"/>
              <a:gd name="connsiteX15824" fmla="*/ 9021256 w 18288001"/>
              <a:gd name="connsiteY15824" fmla="*/ 634511 h 9710532"/>
              <a:gd name="connsiteX15825" fmla="*/ 9024994 w 18288001"/>
              <a:gd name="connsiteY15825" fmla="*/ 638464 h 9710532"/>
              <a:gd name="connsiteX15826" fmla="*/ 9027371 w 18288001"/>
              <a:gd name="connsiteY15826" fmla="*/ 638530 h 9710532"/>
              <a:gd name="connsiteX15827" fmla="*/ 9047078 w 18288001"/>
              <a:gd name="connsiteY15827" fmla="*/ 632574 h 9710532"/>
              <a:gd name="connsiteX15828" fmla="*/ 9086339 w 18288001"/>
              <a:gd name="connsiteY15828" fmla="*/ 626573 h 9710532"/>
              <a:gd name="connsiteX15829" fmla="*/ 9114849 w 18288001"/>
              <a:gd name="connsiteY15829" fmla="*/ 623824 h 9710532"/>
              <a:gd name="connsiteX15830" fmla="*/ 9126407 w 18288001"/>
              <a:gd name="connsiteY15830" fmla="*/ 636052 h 9710532"/>
              <a:gd name="connsiteX15831" fmla="*/ 9127209 w 18288001"/>
              <a:gd name="connsiteY15831" fmla="*/ 635974 h 9710532"/>
              <a:gd name="connsiteX15832" fmla="*/ 9155717 w 18288001"/>
              <a:gd name="connsiteY15832" fmla="*/ 633214 h 9710532"/>
              <a:gd name="connsiteX15833" fmla="*/ 9207358 w 18288001"/>
              <a:gd name="connsiteY15833" fmla="*/ 629317 h 9710532"/>
              <a:gd name="connsiteX15834" fmla="*/ 9213257 w 18288001"/>
              <a:gd name="connsiteY15834" fmla="*/ 629831 h 9710532"/>
              <a:gd name="connsiteX15835" fmla="*/ 9267652 w 18288001"/>
              <a:gd name="connsiteY15835" fmla="*/ 624585 h 9710532"/>
              <a:gd name="connsiteX15836" fmla="*/ 9271879 w 18288001"/>
              <a:gd name="connsiteY15836" fmla="*/ 623308 h 9710532"/>
              <a:gd name="connsiteX15837" fmla="*/ 9255744 w 18288001"/>
              <a:gd name="connsiteY15837" fmla="*/ 614670 h 9710532"/>
              <a:gd name="connsiteX15838" fmla="*/ 9195473 w 18288001"/>
              <a:gd name="connsiteY15838" fmla="*/ 609440 h 9710532"/>
              <a:gd name="connsiteX15839" fmla="*/ 9177717 w 18288001"/>
              <a:gd name="connsiteY15839" fmla="*/ 608948 h 9710532"/>
              <a:gd name="connsiteX15840" fmla="*/ 9149207 w 18288001"/>
              <a:gd name="connsiteY15840" fmla="*/ 611709 h 9710532"/>
              <a:gd name="connsiteX15841" fmla="*/ 9078183 w 18288001"/>
              <a:gd name="connsiteY15841" fmla="*/ 609734 h 9710532"/>
              <a:gd name="connsiteX15842" fmla="*/ 9064177 w 18288001"/>
              <a:gd name="connsiteY15842" fmla="*/ 602237 h 9710532"/>
              <a:gd name="connsiteX15843" fmla="*/ 9060428 w 18288001"/>
              <a:gd name="connsiteY15843" fmla="*/ 609242 h 9710532"/>
              <a:gd name="connsiteX15844" fmla="*/ 9053425 w 18288001"/>
              <a:gd name="connsiteY15844" fmla="*/ 605492 h 9710532"/>
              <a:gd name="connsiteX15845" fmla="*/ 9060920 w 18288001"/>
              <a:gd name="connsiteY15845" fmla="*/ 591484 h 9710532"/>
              <a:gd name="connsiteX15846" fmla="*/ 9077052 w 18288001"/>
              <a:gd name="connsiteY15846" fmla="*/ 586601 h 9710532"/>
              <a:gd name="connsiteX15847" fmla="*/ 9082425 w 18288001"/>
              <a:gd name="connsiteY15847" fmla="*/ 584974 h 9710532"/>
              <a:gd name="connsiteX15848" fmla="*/ 9079172 w 18288001"/>
              <a:gd name="connsiteY15848" fmla="*/ 574222 h 9710532"/>
              <a:gd name="connsiteX15849" fmla="*/ 9075915 w 18288001"/>
              <a:gd name="connsiteY15849" fmla="*/ 563471 h 9710532"/>
              <a:gd name="connsiteX15850" fmla="*/ 9088297 w 18288001"/>
              <a:gd name="connsiteY15850" fmla="*/ 565590 h 9710532"/>
              <a:gd name="connsiteX15851" fmla="*/ 9100676 w 18288001"/>
              <a:gd name="connsiteY15851" fmla="*/ 567713 h 9710532"/>
              <a:gd name="connsiteX15852" fmla="*/ 9114682 w 18288001"/>
              <a:gd name="connsiteY15852" fmla="*/ 575210 h 9710532"/>
              <a:gd name="connsiteX15853" fmla="*/ 9121686 w 18288001"/>
              <a:gd name="connsiteY15853" fmla="*/ 578958 h 9710532"/>
              <a:gd name="connsiteX15854" fmla="*/ 9128690 w 18288001"/>
              <a:gd name="connsiteY15854" fmla="*/ 582706 h 9710532"/>
              <a:gd name="connsiteX15855" fmla="*/ 9167458 w 18288001"/>
              <a:gd name="connsiteY15855" fmla="*/ 594447 h 9710532"/>
              <a:gd name="connsiteX15856" fmla="*/ 9202968 w 18288001"/>
              <a:gd name="connsiteY15856" fmla="*/ 595433 h 9710532"/>
              <a:gd name="connsiteX15857" fmla="*/ 9235228 w 18288001"/>
              <a:gd name="connsiteY15857" fmla="*/ 585668 h 9710532"/>
              <a:gd name="connsiteX15858" fmla="*/ 9259985 w 18288001"/>
              <a:gd name="connsiteY15858" fmla="*/ 589910 h 9710532"/>
              <a:gd name="connsiteX15859" fmla="*/ 9270739 w 18288001"/>
              <a:gd name="connsiteY15859" fmla="*/ 586655 h 9710532"/>
              <a:gd name="connsiteX15860" fmla="*/ 9292244 w 18288001"/>
              <a:gd name="connsiteY15860" fmla="*/ 580144 h 9710532"/>
              <a:gd name="connsiteX15861" fmla="*/ 9338507 w 18288001"/>
              <a:gd name="connsiteY15861" fmla="*/ 577877 h 9710532"/>
              <a:gd name="connsiteX15862" fmla="*/ 9361638 w 18288001"/>
              <a:gd name="connsiteY15862" fmla="*/ 576745 h 9710532"/>
              <a:gd name="connsiteX15863" fmla="*/ 9410607 w 18288001"/>
              <a:gd name="connsiteY15863" fmla="*/ 572676 h 9710532"/>
              <a:gd name="connsiteX15864" fmla="*/ 9404199 w 18288001"/>
              <a:gd name="connsiteY15864" fmla="*/ 571577 h 9710532"/>
              <a:gd name="connsiteX15865" fmla="*/ 9411702 w 18288001"/>
              <a:gd name="connsiteY15865" fmla="*/ 557574 h 9710532"/>
              <a:gd name="connsiteX15866" fmla="*/ 9424081 w 18288001"/>
              <a:gd name="connsiteY15866" fmla="*/ 559699 h 9710532"/>
              <a:gd name="connsiteX15867" fmla="*/ 9447213 w 18288001"/>
              <a:gd name="connsiteY15867" fmla="*/ 558576 h 9710532"/>
              <a:gd name="connsiteX15868" fmla="*/ 9450440 w 18288001"/>
              <a:gd name="connsiteY15868" fmla="*/ 569249 h 9710532"/>
              <a:gd name="connsiteX15869" fmla="*/ 9612839 w 18288001"/>
              <a:gd name="connsiteY15869" fmla="*/ 553519 h 9710532"/>
              <a:gd name="connsiteX15870" fmla="*/ 9694614 w 18288001"/>
              <a:gd name="connsiteY15870" fmla="*/ 552238 h 9710532"/>
              <a:gd name="connsiteX15871" fmla="*/ 9726872 w 18288001"/>
              <a:gd name="connsiteY15871" fmla="*/ 542474 h 9710532"/>
              <a:gd name="connsiteX15872" fmla="*/ 9779646 w 18288001"/>
              <a:gd name="connsiteY15872" fmla="*/ 561710 h 9710532"/>
              <a:gd name="connsiteX15873" fmla="*/ 9824847 w 18288001"/>
              <a:gd name="connsiteY15873" fmla="*/ 553632 h 9710532"/>
              <a:gd name="connsiteX15874" fmla="*/ 9820586 w 18288001"/>
              <a:gd name="connsiteY15874" fmla="*/ 551348 h 9710532"/>
              <a:gd name="connsiteX15875" fmla="*/ 9845343 w 18288001"/>
              <a:gd name="connsiteY15875" fmla="*/ 555602 h 9710532"/>
              <a:gd name="connsiteX15876" fmla="*/ 9877605 w 18288001"/>
              <a:gd name="connsiteY15876" fmla="*/ 545851 h 9710532"/>
              <a:gd name="connsiteX15877" fmla="*/ 9899731 w 18288001"/>
              <a:gd name="connsiteY15877" fmla="*/ 541507 h 9710532"/>
              <a:gd name="connsiteX15878" fmla="*/ 9890423 w 18288001"/>
              <a:gd name="connsiteY15878" fmla="*/ 539911 h 9710532"/>
              <a:gd name="connsiteX15879" fmla="*/ 9879671 w 18288001"/>
              <a:gd name="connsiteY15879" fmla="*/ 543167 h 9710532"/>
              <a:gd name="connsiteX15880" fmla="*/ 9868921 w 18288001"/>
              <a:gd name="connsiteY15880" fmla="*/ 546421 h 9710532"/>
              <a:gd name="connsiteX15881" fmla="*/ 9783888 w 18288001"/>
              <a:gd name="connsiteY15881" fmla="*/ 536949 h 9710532"/>
              <a:gd name="connsiteX15882" fmla="*/ 9737623 w 18288001"/>
              <a:gd name="connsiteY15882" fmla="*/ 539218 h 9710532"/>
              <a:gd name="connsiteX15883" fmla="*/ 9685984 w 18288001"/>
              <a:gd name="connsiteY15883" fmla="*/ 543113 h 9710532"/>
              <a:gd name="connsiteX15884" fmla="*/ 9620336 w 18288001"/>
              <a:gd name="connsiteY15884" fmla="*/ 539513 h 9710532"/>
              <a:gd name="connsiteX15885" fmla="*/ 9521296 w 18288001"/>
              <a:gd name="connsiteY15885" fmla="*/ 522543 h 9710532"/>
              <a:gd name="connsiteX15886" fmla="*/ 9532051 w 18288001"/>
              <a:gd name="connsiteY15886" fmla="*/ 519287 h 9710532"/>
              <a:gd name="connsiteX15887" fmla="*/ 9542801 w 18288001"/>
              <a:gd name="connsiteY15887" fmla="*/ 516032 h 9710532"/>
              <a:gd name="connsiteX15888" fmla="*/ 9556808 w 18288001"/>
              <a:gd name="connsiteY15888" fmla="*/ 523528 h 9710532"/>
              <a:gd name="connsiteX15889" fmla="*/ 9574565 w 18288001"/>
              <a:gd name="connsiteY15889" fmla="*/ 524024 h 9710532"/>
              <a:gd name="connsiteX15890" fmla="*/ 9599325 w 18288001"/>
              <a:gd name="connsiteY15890" fmla="*/ 528264 h 9710532"/>
              <a:gd name="connsiteX15891" fmla="*/ 9627831 w 18288001"/>
              <a:gd name="connsiteY15891" fmla="*/ 525504 h 9710532"/>
              <a:gd name="connsiteX15892" fmla="*/ 9599818 w 18288001"/>
              <a:gd name="connsiteY15892" fmla="*/ 510508 h 9710532"/>
              <a:gd name="connsiteX15893" fmla="*/ 9589067 w 18288001"/>
              <a:gd name="connsiteY15893" fmla="*/ 513764 h 9710532"/>
              <a:gd name="connsiteX15894" fmla="*/ 9551926 w 18288001"/>
              <a:gd name="connsiteY15894" fmla="*/ 507401 h 9710532"/>
              <a:gd name="connsiteX15895" fmla="*/ 9507290 w 18288001"/>
              <a:gd name="connsiteY15895" fmla="*/ 515044 h 9710532"/>
              <a:gd name="connsiteX15896" fmla="*/ 9503540 w 18288001"/>
              <a:gd name="connsiteY15896" fmla="*/ 522049 h 9710532"/>
              <a:gd name="connsiteX15897" fmla="*/ 9499793 w 18288001"/>
              <a:gd name="connsiteY15897" fmla="*/ 529053 h 9710532"/>
              <a:gd name="connsiteX15898" fmla="*/ 9464279 w 18288001"/>
              <a:gd name="connsiteY15898" fmla="*/ 528064 h 9710532"/>
              <a:gd name="connsiteX15899" fmla="*/ 9448645 w 18288001"/>
              <a:gd name="connsiteY15899" fmla="*/ 515191 h 9710532"/>
              <a:gd name="connsiteX15900" fmla="*/ 9434638 w 18288001"/>
              <a:gd name="connsiteY15900" fmla="*/ 507694 h 9710532"/>
              <a:gd name="connsiteX15901" fmla="*/ 9411506 w 18288001"/>
              <a:gd name="connsiteY15901" fmla="*/ 508828 h 9710532"/>
              <a:gd name="connsiteX15902" fmla="*/ 9390002 w 18288001"/>
              <a:gd name="connsiteY15902" fmla="*/ 515337 h 9710532"/>
              <a:gd name="connsiteX15903" fmla="*/ 9365242 w 18288001"/>
              <a:gd name="connsiteY15903" fmla="*/ 511097 h 9710532"/>
              <a:gd name="connsiteX15904" fmla="*/ 9361987 w 18288001"/>
              <a:gd name="connsiteY15904" fmla="*/ 500344 h 9710532"/>
              <a:gd name="connsiteX15905" fmla="*/ 9347978 w 18288001"/>
              <a:gd name="connsiteY15905" fmla="*/ 492847 h 9710532"/>
              <a:gd name="connsiteX15906" fmla="*/ 9335600 w 18288001"/>
              <a:gd name="connsiteY15906" fmla="*/ 490725 h 9710532"/>
              <a:gd name="connsiteX15907" fmla="*/ 9412493 w 18288001"/>
              <a:gd name="connsiteY15907" fmla="*/ 473316 h 9710532"/>
              <a:gd name="connsiteX15908" fmla="*/ 9455502 w 18288001"/>
              <a:gd name="connsiteY15908" fmla="*/ 460296 h 9710532"/>
              <a:gd name="connsiteX15909" fmla="*/ 9480261 w 18288001"/>
              <a:gd name="connsiteY15909" fmla="*/ 464538 h 9710532"/>
              <a:gd name="connsiteX15910" fmla="*/ 9491015 w 18288001"/>
              <a:gd name="connsiteY15910" fmla="*/ 461282 h 9710532"/>
              <a:gd name="connsiteX15911" fmla="*/ 9487759 w 18288001"/>
              <a:gd name="connsiteY15911" fmla="*/ 450531 h 9710532"/>
              <a:gd name="connsiteX15912" fmla="*/ 9489880 w 18288001"/>
              <a:gd name="connsiteY15912" fmla="*/ 438151 h 9710532"/>
              <a:gd name="connsiteX15913" fmla="*/ 9509263 w 18288001"/>
              <a:gd name="connsiteY15913" fmla="*/ 444022 h 9710532"/>
              <a:gd name="connsiteX15914" fmla="*/ 9520017 w 18288001"/>
              <a:gd name="connsiteY15914" fmla="*/ 440765 h 9710532"/>
              <a:gd name="connsiteX15915" fmla="*/ 9530768 w 18288001"/>
              <a:gd name="connsiteY15915" fmla="*/ 437511 h 9710532"/>
              <a:gd name="connsiteX15916" fmla="*/ 9539399 w 18288001"/>
              <a:gd name="connsiteY15916" fmla="*/ 446636 h 9710532"/>
              <a:gd name="connsiteX15917" fmla="*/ 9542656 w 18288001"/>
              <a:gd name="connsiteY15917" fmla="*/ 457388 h 9710532"/>
              <a:gd name="connsiteX15918" fmla="*/ 9544776 w 18288001"/>
              <a:gd name="connsiteY15918" fmla="*/ 445007 h 9710532"/>
              <a:gd name="connsiteX15919" fmla="*/ 9558784 w 18288001"/>
              <a:gd name="connsiteY15919" fmla="*/ 452506 h 9710532"/>
              <a:gd name="connsiteX15920" fmla="*/ 9580289 w 18288001"/>
              <a:gd name="connsiteY15920" fmla="*/ 445995 h 9710532"/>
              <a:gd name="connsiteX15921" fmla="*/ 9591039 w 18288001"/>
              <a:gd name="connsiteY15921" fmla="*/ 442740 h 9710532"/>
              <a:gd name="connsiteX15922" fmla="*/ 9583542 w 18288001"/>
              <a:gd name="connsiteY15922" fmla="*/ 456748 h 9710532"/>
              <a:gd name="connsiteX15923" fmla="*/ 9608302 w 18288001"/>
              <a:gd name="connsiteY15923" fmla="*/ 460991 h 9710532"/>
              <a:gd name="connsiteX15924" fmla="*/ 9629806 w 18288001"/>
              <a:gd name="connsiteY15924" fmla="*/ 454481 h 9710532"/>
              <a:gd name="connsiteX15925" fmla="*/ 9615800 w 18288001"/>
              <a:gd name="connsiteY15925" fmla="*/ 446982 h 9710532"/>
              <a:gd name="connsiteX15926" fmla="*/ 9637304 w 18288001"/>
              <a:gd name="connsiteY15926" fmla="*/ 440472 h 9710532"/>
              <a:gd name="connsiteX15927" fmla="*/ 9653432 w 18288001"/>
              <a:gd name="connsiteY15927" fmla="*/ 435589 h 9710532"/>
              <a:gd name="connsiteX15928" fmla="*/ 9644801 w 18288001"/>
              <a:gd name="connsiteY15928" fmla="*/ 426466 h 9710532"/>
              <a:gd name="connsiteX15929" fmla="*/ 9652300 w 18288001"/>
              <a:gd name="connsiteY15929" fmla="*/ 412456 h 9710532"/>
              <a:gd name="connsiteX15930" fmla="*/ 9660930 w 18288001"/>
              <a:gd name="connsiteY15930" fmla="*/ 421583 h 9710532"/>
              <a:gd name="connsiteX15931" fmla="*/ 9669560 w 18288001"/>
              <a:gd name="connsiteY15931" fmla="*/ 430707 h 9710532"/>
              <a:gd name="connsiteX15932" fmla="*/ 9683568 w 18288001"/>
              <a:gd name="connsiteY15932" fmla="*/ 438205 h 9710532"/>
              <a:gd name="connsiteX15933" fmla="*/ 9676071 w 18288001"/>
              <a:gd name="connsiteY15933" fmla="*/ 452212 h 9710532"/>
              <a:gd name="connsiteX15934" fmla="*/ 9722336 w 18288001"/>
              <a:gd name="connsiteY15934" fmla="*/ 449943 h 9710532"/>
              <a:gd name="connsiteX15935" fmla="*/ 9776098 w 18288001"/>
              <a:gd name="connsiteY15935" fmla="*/ 433667 h 9710532"/>
              <a:gd name="connsiteX15936" fmla="*/ 9797601 w 18288001"/>
              <a:gd name="connsiteY15936" fmla="*/ 427159 h 9710532"/>
              <a:gd name="connsiteX15937" fmla="*/ 9774470 w 18288001"/>
              <a:gd name="connsiteY15937" fmla="*/ 428293 h 9710532"/>
              <a:gd name="connsiteX15938" fmla="*/ 9762090 w 18288001"/>
              <a:gd name="connsiteY15938" fmla="*/ 426172 h 9710532"/>
              <a:gd name="connsiteX15939" fmla="*/ 9769587 w 18288001"/>
              <a:gd name="connsiteY15939" fmla="*/ 412165 h 9710532"/>
              <a:gd name="connsiteX15940" fmla="*/ 9815851 w 18288001"/>
              <a:gd name="connsiteY15940" fmla="*/ 409896 h 9710532"/>
              <a:gd name="connsiteX15941" fmla="*/ 9819105 w 18288001"/>
              <a:gd name="connsiteY15941" fmla="*/ 420648 h 9710532"/>
              <a:gd name="connsiteX15942" fmla="*/ 9836371 w 18288001"/>
              <a:gd name="connsiteY15942" fmla="*/ 438897 h 9710532"/>
              <a:gd name="connsiteX15943" fmla="*/ 9850375 w 18288001"/>
              <a:gd name="connsiteY15943" fmla="*/ 446396 h 9710532"/>
              <a:gd name="connsiteX15944" fmla="*/ 9893386 w 18288001"/>
              <a:gd name="connsiteY15944" fmla="*/ 433376 h 9710532"/>
              <a:gd name="connsiteX15945" fmla="*/ 9911635 w 18288001"/>
              <a:gd name="connsiteY15945" fmla="*/ 416113 h 9710532"/>
              <a:gd name="connsiteX15946" fmla="*/ 9900883 w 18288001"/>
              <a:gd name="connsiteY15946" fmla="*/ 419368 h 9710532"/>
              <a:gd name="connsiteX15947" fmla="*/ 9876124 w 18288001"/>
              <a:gd name="connsiteY15947" fmla="*/ 415126 h 9710532"/>
              <a:gd name="connsiteX15948" fmla="*/ 9872867 w 18288001"/>
              <a:gd name="connsiteY15948" fmla="*/ 404373 h 9710532"/>
              <a:gd name="connsiteX15949" fmla="*/ 9908380 w 18288001"/>
              <a:gd name="connsiteY15949" fmla="*/ 405361 h 9710532"/>
              <a:gd name="connsiteX15950" fmla="*/ 9946012 w 18288001"/>
              <a:gd name="connsiteY15950" fmla="*/ 393969 h 9710532"/>
              <a:gd name="connsiteX15951" fmla="*/ 9954644 w 18288001"/>
              <a:gd name="connsiteY15951" fmla="*/ 403093 h 9710532"/>
              <a:gd name="connsiteX15952" fmla="*/ 9947149 w 18288001"/>
              <a:gd name="connsiteY15952" fmla="*/ 417101 h 9710532"/>
              <a:gd name="connsiteX15953" fmla="*/ 9939651 w 18288001"/>
              <a:gd name="connsiteY15953" fmla="*/ 431107 h 9710532"/>
              <a:gd name="connsiteX15954" fmla="*/ 9928898 w 18288001"/>
              <a:gd name="connsiteY15954" fmla="*/ 434363 h 9710532"/>
              <a:gd name="connsiteX15955" fmla="*/ 9923521 w 18288001"/>
              <a:gd name="connsiteY15955" fmla="*/ 435990 h 9710532"/>
              <a:gd name="connsiteX15956" fmla="*/ 9919771 w 18288001"/>
              <a:gd name="connsiteY15956" fmla="*/ 442995 h 9710532"/>
              <a:gd name="connsiteX15957" fmla="*/ 9932153 w 18288001"/>
              <a:gd name="connsiteY15957" fmla="*/ 445116 h 9710532"/>
              <a:gd name="connsiteX15958" fmla="*/ 9953657 w 18288001"/>
              <a:gd name="connsiteY15958" fmla="*/ 438606 h 9710532"/>
              <a:gd name="connsiteX15959" fmla="*/ 9976789 w 18288001"/>
              <a:gd name="connsiteY15959" fmla="*/ 437472 h 9710532"/>
              <a:gd name="connsiteX15960" fmla="*/ 9989171 w 18288001"/>
              <a:gd name="connsiteY15960" fmla="*/ 439593 h 9710532"/>
              <a:gd name="connsiteX15961" fmla="*/ 10046186 w 18288001"/>
              <a:gd name="connsiteY15961" fmla="*/ 434069 h 9710532"/>
              <a:gd name="connsiteX15962" fmla="*/ 10056938 w 18288001"/>
              <a:gd name="connsiteY15962" fmla="*/ 430814 h 9710532"/>
              <a:gd name="connsiteX15963" fmla="*/ 10018171 w 18288001"/>
              <a:gd name="connsiteY15963" fmla="*/ 419076 h 9710532"/>
              <a:gd name="connsiteX15964" fmla="*/ 10011662 w 18288001"/>
              <a:gd name="connsiteY15964" fmla="*/ 397570 h 9710532"/>
              <a:gd name="connsiteX15965" fmla="*/ 10061673 w 18288001"/>
              <a:gd name="connsiteY15965" fmla="*/ 388299 h 9710532"/>
              <a:gd name="connsiteX15966" fmla="*/ 10079431 w 18288001"/>
              <a:gd name="connsiteY15966" fmla="*/ 388792 h 9710532"/>
              <a:gd name="connsiteX15967" fmla="*/ 10100934 w 18288001"/>
              <a:gd name="connsiteY15967" fmla="*/ 382282 h 9710532"/>
              <a:gd name="connsiteX15968" fmla="*/ 10114943 w 18288001"/>
              <a:gd name="connsiteY15968" fmla="*/ 389780 h 9710532"/>
              <a:gd name="connsiteX15969" fmla="*/ 10128949 w 18288001"/>
              <a:gd name="connsiteY15969" fmla="*/ 397277 h 9710532"/>
              <a:gd name="connsiteX15970" fmla="*/ 10196719 w 18288001"/>
              <a:gd name="connsiteY15970" fmla="*/ 388499 h 9710532"/>
              <a:gd name="connsiteX15971" fmla="*/ 10168703 w 18288001"/>
              <a:gd name="connsiteY15971" fmla="*/ 373506 h 9710532"/>
              <a:gd name="connsiteX15972" fmla="*/ 10154695 w 18288001"/>
              <a:gd name="connsiteY15972" fmla="*/ 366007 h 9710532"/>
              <a:gd name="connsiteX15973" fmla="*/ 10165448 w 18288001"/>
              <a:gd name="connsiteY15973" fmla="*/ 362753 h 9710532"/>
              <a:gd name="connsiteX15974" fmla="*/ 10176200 w 18288001"/>
              <a:gd name="connsiteY15974" fmla="*/ 359496 h 9710532"/>
              <a:gd name="connsiteX15975" fmla="*/ 10200961 w 18288001"/>
              <a:gd name="connsiteY15975" fmla="*/ 363740 h 9710532"/>
              <a:gd name="connsiteX15976" fmla="*/ 10233217 w 18288001"/>
              <a:gd name="connsiteY15976" fmla="*/ 353975 h 9710532"/>
              <a:gd name="connsiteX15977" fmla="*/ 10236472 w 18288001"/>
              <a:gd name="connsiteY15977" fmla="*/ 364726 h 9710532"/>
              <a:gd name="connsiteX15978" fmla="*/ 10250482 w 18288001"/>
              <a:gd name="connsiteY15978" fmla="*/ 372222 h 9710532"/>
              <a:gd name="connsiteX15979" fmla="*/ 10214967 w 18288001"/>
              <a:gd name="connsiteY15979" fmla="*/ 371237 h 9710532"/>
              <a:gd name="connsiteX15980" fmla="*/ 10204216 w 18288001"/>
              <a:gd name="connsiteY15980" fmla="*/ 374491 h 9710532"/>
              <a:gd name="connsiteX15981" fmla="*/ 10242982 w 18288001"/>
              <a:gd name="connsiteY15981" fmla="*/ 386232 h 9710532"/>
              <a:gd name="connsiteX15982" fmla="*/ 10271983 w 18288001"/>
              <a:gd name="connsiteY15982" fmla="*/ 365714 h 9710532"/>
              <a:gd name="connsiteX15983" fmla="*/ 10282737 w 18288001"/>
              <a:gd name="connsiteY15983" fmla="*/ 362459 h 9710532"/>
              <a:gd name="connsiteX15984" fmla="*/ 10304242 w 18288001"/>
              <a:gd name="connsiteY15984" fmla="*/ 355948 h 9710532"/>
              <a:gd name="connsiteX15985" fmla="*/ 10316622 w 18288001"/>
              <a:gd name="connsiteY15985" fmla="*/ 358070 h 9710532"/>
              <a:gd name="connsiteX15986" fmla="*/ 10312873 w 18288001"/>
              <a:gd name="connsiteY15986" fmla="*/ 365075 h 9710532"/>
              <a:gd name="connsiteX15987" fmla="*/ 10296744 w 18288001"/>
              <a:gd name="connsiteY15987" fmla="*/ 369956 h 9710532"/>
              <a:gd name="connsiteX15988" fmla="*/ 10285993 w 18288001"/>
              <a:gd name="connsiteY15988" fmla="*/ 373212 h 9710532"/>
              <a:gd name="connsiteX15989" fmla="*/ 10335511 w 18288001"/>
              <a:gd name="connsiteY15989" fmla="*/ 381696 h 9710532"/>
              <a:gd name="connsiteX15990" fmla="*/ 10378522 w 18288001"/>
              <a:gd name="connsiteY15990" fmla="*/ 368676 h 9710532"/>
              <a:gd name="connsiteX15991" fmla="*/ 10371022 w 18288001"/>
              <a:gd name="connsiteY15991" fmla="*/ 382683 h 9710532"/>
              <a:gd name="connsiteX15992" fmla="*/ 10400025 w 18288001"/>
              <a:gd name="connsiteY15992" fmla="*/ 362165 h 9710532"/>
              <a:gd name="connsiteX15993" fmla="*/ 10403280 w 18288001"/>
              <a:gd name="connsiteY15993" fmla="*/ 372917 h 9710532"/>
              <a:gd name="connsiteX15994" fmla="*/ 10430160 w 18288001"/>
              <a:gd name="connsiteY15994" fmla="*/ 364780 h 9710532"/>
              <a:gd name="connsiteX15995" fmla="*/ 10449546 w 18288001"/>
              <a:gd name="connsiteY15995" fmla="*/ 370650 h 9710532"/>
              <a:gd name="connsiteX15996" fmla="*/ 10395783 w 18288001"/>
              <a:gd name="connsiteY15996" fmla="*/ 386925 h 9710532"/>
              <a:gd name="connsiteX15997" fmla="*/ 10320517 w 18288001"/>
              <a:gd name="connsiteY15997" fmla="*/ 409710 h 9710532"/>
              <a:gd name="connsiteX15998" fmla="*/ 10323774 w 18288001"/>
              <a:gd name="connsiteY15998" fmla="*/ 420463 h 9710532"/>
              <a:gd name="connsiteX15999" fmla="*/ 10349025 w 18288001"/>
              <a:gd name="connsiteY15999" fmla="*/ 406949 h 9710532"/>
              <a:gd name="connsiteX16000" fmla="*/ 10375905 w 18288001"/>
              <a:gd name="connsiteY16000" fmla="*/ 398810 h 9710532"/>
              <a:gd name="connsiteX16001" fmla="*/ 10388285 w 18288001"/>
              <a:gd name="connsiteY16001" fmla="*/ 400932 h 9710532"/>
              <a:gd name="connsiteX16002" fmla="*/ 10423799 w 18288001"/>
              <a:gd name="connsiteY16002" fmla="*/ 401920 h 9710532"/>
              <a:gd name="connsiteX16003" fmla="*/ 10462567 w 18288001"/>
              <a:gd name="connsiteY16003" fmla="*/ 413658 h 9710532"/>
              <a:gd name="connsiteX16004" fmla="*/ 10476572 w 18288001"/>
              <a:gd name="connsiteY16004" fmla="*/ 421155 h 9710532"/>
              <a:gd name="connsiteX16005" fmla="*/ 10487323 w 18288001"/>
              <a:gd name="connsiteY16005" fmla="*/ 417901 h 9710532"/>
              <a:gd name="connsiteX16006" fmla="*/ 10515833 w 18288001"/>
              <a:gd name="connsiteY16006" fmla="*/ 415140 h 9710532"/>
              <a:gd name="connsiteX16007" fmla="*/ 10533588 w 18288001"/>
              <a:gd name="connsiteY16007" fmla="*/ 415634 h 9710532"/>
              <a:gd name="connsiteX16008" fmla="*/ 10555093 w 18288001"/>
              <a:gd name="connsiteY16008" fmla="*/ 409123 h 9710532"/>
              <a:gd name="connsiteX16009" fmla="*/ 10590604 w 18288001"/>
              <a:gd name="connsiteY16009" fmla="*/ 410111 h 9710532"/>
              <a:gd name="connsiteX16010" fmla="*/ 10601357 w 18288001"/>
              <a:gd name="connsiteY16010" fmla="*/ 406855 h 9710532"/>
              <a:gd name="connsiteX16011" fmla="*/ 10612110 w 18288001"/>
              <a:gd name="connsiteY16011" fmla="*/ 403600 h 9710532"/>
              <a:gd name="connsiteX16012" fmla="*/ 10636870 w 18288001"/>
              <a:gd name="connsiteY16012" fmla="*/ 407844 h 9710532"/>
              <a:gd name="connsiteX16013" fmla="*/ 10640618 w 18288001"/>
              <a:gd name="connsiteY16013" fmla="*/ 400839 h 9710532"/>
              <a:gd name="connsiteX16014" fmla="*/ 10647624 w 18288001"/>
              <a:gd name="connsiteY16014" fmla="*/ 404588 h 9710532"/>
              <a:gd name="connsiteX16015" fmla="*/ 10658373 w 18288001"/>
              <a:gd name="connsiteY16015" fmla="*/ 401333 h 9710532"/>
              <a:gd name="connsiteX16016" fmla="*/ 10681505 w 18288001"/>
              <a:gd name="connsiteY16016" fmla="*/ 400199 h 9710532"/>
              <a:gd name="connsiteX16017" fmla="*/ 10693886 w 18288001"/>
              <a:gd name="connsiteY16017" fmla="*/ 402320 h 9710532"/>
              <a:gd name="connsiteX16018" fmla="*/ 10764910 w 18288001"/>
              <a:gd name="connsiteY16018" fmla="*/ 404294 h 9710532"/>
              <a:gd name="connsiteX16019" fmla="*/ 10802543 w 18288001"/>
              <a:gd name="connsiteY16019" fmla="*/ 392902 h 9710532"/>
              <a:gd name="connsiteX16020" fmla="*/ 10829425 w 18288001"/>
              <a:gd name="connsiteY16020" fmla="*/ 384765 h 9710532"/>
              <a:gd name="connsiteX16021" fmla="*/ 10840177 w 18288001"/>
              <a:gd name="connsiteY16021" fmla="*/ 381509 h 9710532"/>
              <a:gd name="connsiteX16022" fmla="*/ 10875689 w 18288001"/>
              <a:gd name="connsiteY16022" fmla="*/ 382496 h 9710532"/>
              <a:gd name="connsiteX16023" fmla="*/ 10888068 w 18288001"/>
              <a:gd name="connsiteY16023" fmla="*/ 384618 h 9710532"/>
              <a:gd name="connsiteX16024" fmla="*/ 10900448 w 18288001"/>
              <a:gd name="connsiteY16024" fmla="*/ 386740 h 9710532"/>
              <a:gd name="connsiteX16025" fmla="*/ 10925208 w 18288001"/>
              <a:gd name="connsiteY16025" fmla="*/ 390980 h 9710532"/>
              <a:gd name="connsiteX16026" fmla="*/ 10937588 w 18288001"/>
              <a:gd name="connsiteY16026" fmla="*/ 393102 h 9710532"/>
              <a:gd name="connsiteX16027" fmla="*/ 10939214 w 18288001"/>
              <a:gd name="connsiteY16027" fmla="*/ 398478 h 9710532"/>
              <a:gd name="connsiteX16028" fmla="*/ 10953224 w 18288001"/>
              <a:gd name="connsiteY16028" fmla="*/ 405975 h 9710532"/>
              <a:gd name="connsiteX16029" fmla="*/ 10977983 w 18288001"/>
              <a:gd name="connsiteY16029" fmla="*/ 410218 h 9710532"/>
              <a:gd name="connsiteX16030" fmla="*/ 10965108 w 18288001"/>
              <a:gd name="connsiteY16030" fmla="*/ 425854 h 9710532"/>
              <a:gd name="connsiteX16031" fmla="*/ 10948980 w 18288001"/>
              <a:gd name="connsiteY16031" fmla="*/ 430735 h 9710532"/>
              <a:gd name="connsiteX16032" fmla="*/ 10934972 w 18288001"/>
              <a:gd name="connsiteY16032" fmla="*/ 423238 h 9710532"/>
              <a:gd name="connsiteX16033" fmla="*/ 10913468 w 18288001"/>
              <a:gd name="connsiteY16033" fmla="*/ 429748 h 9710532"/>
              <a:gd name="connsiteX16034" fmla="*/ 10881212 w 18288001"/>
              <a:gd name="connsiteY16034" fmla="*/ 439513 h 9710532"/>
              <a:gd name="connsiteX16035" fmla="*/ 10905971 w 18288001"/>
              <a:gd name="connsiteY16035" fmla="*/ 443756 h 9710532"/>
              <a:gd name="connsiteX16036" fmla="*/ 10941484 w 18288001"/>
              <a:gd name="connsiteY16036" fmla="*/ 444743 h 9710532"/>
              <a:gd name="connsiteX16037" fmla="*/ 10944737 w 18288001"/>
              <a:gd name="connsiteY16037" fmla="*/ 455494 h 9710532"/>
              <a:gd name="connsiteX16038" fmla="*/ 10987748 w 18288001"/>
              <a:gd name="connsiteY16038" fmla="*/ 442474 h 9710532"/>
              <a:gd name="connsiteX16039" fmla="*/ 10995245 w 18288001"/>
              <a:gd name="connsiteY16039" fmla="*/ 428468 h 9710532"/>
              <a:gd name="connsiteX16040" fmla="*/ 10998993 w 18288001"/>
              <a:gd name="connsiteY16040" fmla="*/ 421463 h 9710532"/>
              <a:gd name="connsiteX16041" fmla="*/ 11005996 w 18288001"/>
              <a:gd name="connsiteY16041" fmla="*/ 425212 h 9710532"/>
              <a:gd name="connsiteX16042" fmla="*/ 11002740 w 18288001"/>
              <a:gd name="connsiteY16042" fmla="*/ 414461 h 9710532"/>
              <a:gd name="connsiteX16043" fmla="*/ 11013495 w 18288001"/>
              <a:gd name="connsiteY16043" fmla="*/ 411205 h 9710532"/>
              <a:gd name="connsiteX16044" fmla="*/ 11049007 w 18288001"/>
              <a:gd name="connsiteY16044" fmla="*/ 412192 h 9710532"/>
              <a:gd name="connsiteX16045" fmla="*/ 11056503 w 18288001"/>
              <a:gd name="connsiteY16045" fmla="*/ 398186 h 9710532"/>
              <a:gd name="connsiteX16046" fmla="*/ 11031745 w 18288001"/>
              <a:gd name="connsiteY16046" fmla="*/ 393942 h 9710532"/>
              <a:gd name="connsiteX16047" fmla="*/ 11006986 w 18288001"/>
              <a:gd name="connsiteY16047" fmla="*/ 389701 h 9710532"/>
              <a:gd name="connsiteX16048" fmla="*/ 11012360 w 18288001"/>
              <a:gd name="connsiteY16048" fmla="*/ 388073 h 9710532"/>
              <a:gd name="connsiteX16049" fmla="*/ 11017735 w 18288001"/>
              <a:gd name="connsiteY16049" fmla="*/ 386445 h 9710532"/>
              <a:gd name="connsiteX16050" fmla="*/ 11051621 w 18288001"/>
              <a:gd name="connsiteY16050" fmla="*/ 382058 h 9710532"/>
              <a:gd name="connsiteX16051" fmla="*/ 11081757 w 18288001"/>
              <a:gd name="connsiteY16051" fmla="*/ 384672 h 9710532"/>
              <a:gd name="connsiteX16052" fmla="*/ 11110264 w 18288001"/>
              <a:gd name="connsiteY16052" fmla="*/ 381910 h 9710532"/>
              <a:gd name="connsiteX16053" fmla="*/ 11124273 w 18288001"/>
              <a:gd name="connsiteY16053" fmla="*/ 389406 h 9710532"/>
              <a:gd name="connsiteX16054" fmla="*/ 11120030 w 18288001"/>
              <a:gd name="connsiteY16054" fmla="*/ 414167 h 9710532"/>
              <a:gd name="connsiteX16055" fmla="*/ 11117910 w 18288001"/>
              <a:gd name="connsiteY16055" fmla="*/ 426546 h 9710532"/>
              <a:gd name="connsiteX16056" fmla="*/ 11101782 w 18288001"/>
              <a:gd name="connsiteY16056" fmla="*/ 431429 h 9710532"/>
              <a:gd name="connsiteX16057" fmla="*/ 11094283 w 18288001"/>
              <a:gd name="connsiteY16057" fmla="*/ 445437 h 9710532"/>
              <a:gd name="connsiteX16058" fmla="*/ 11106663 w 18288001"/>
              <a:gd name="connsiteY16058" fmla="*/ 447557 h 9710532"/>
              <a:gd name="connsiteX16059" fmla="*/ 11124420 w 18288001"/>
              <a:gd name="connsiteY16059" fmla="*/ 448050 h 9710532"/>
              <a:gd name="connsiteX16060" fmla="*/ 11140548 w 18288001"/>
              <a:gd name="connsiteY16060" fmla="*/ 443168 h 9710532"/>
              <a:gd name="connsiteX16061" fmla="*/ 11159932 w 18288001"/>
              <a:gd name="connsiteY16061" fmla="*/ 449038 h 9710532"/>
              <a:gd name="connsiteX16062" fmla="*/ 11176060 w 18288001"/>
              <a:gd name="connsiteY16062" fmla="*/ 444156 h 9710532"/>
              <a:gd name="connsiteX16063" fmla="*/ 11213199 w 18288001"/>
              <a:gd name="connsiteY16063" fmla="*/ 450520 h 9710532"/>
              <a:gd name="connsiteX16064" fmla="*/ 11222323 w 18288001"/>
              <a:gd name="connsiteY16064" fmla="*/ 441889 h 9710532"/>
              <a:gd name="connsiteX16065" fmla="*/ 11219070 w 18288001"/>
              <a:gd name="connsiteY16065" fmla="*/ 431135 h 9710532"/>
              <a:gd name="connsiteX16066" fmla="*/ 11205061 w 18288001"/>
              <a:gd name="connsiteY16066" fmla="*/ 423637 h 9710532"/>
              <a:gd name="connsiteX16067" fmla="*/ 11194310 w 18288001"/>
              <a:gd name="connsiteY16067" fmla="*/ 426893 h 9710532"/>
              <a:gd name="connsiteX16068" fmla="*/ 11180301 w 18288001"/>
              <a:gd name="connsiteY16068" fmla="*/ 419397 h 9710532"/>
              <a:gd name="connsiteX16069" fmla="*/ 11177046 w 18288001"/>
              <a:gd name="connsiteY16069" fmla="*/ 408644 h 9710532"/>
              <a:gd name="connsiteX16070" fmla="*/ 11212560 w 18288001"/>
              <a:gd name="connsiteY16070" fmla="*/ 409631 h 9710532"/>
              <a:gd name="connsiteX16071" fmla="*/ 11237318 w 18288001"/>
              <a:gd name="connsiteY16071" fmla="*/ 413874 h 9710532"/>
              <a:gd name="connsiteX16072" fmla="*/ 11215814 w 18288001"/>
              <a:gd name="connsiteY16072" fmla="*/ 420383 h 9710532"/>
              <a:gd name="connsiteX16073" fmla="*/ 11240573 w 18288001"/>
              <a:gd name="connsiteY16073" fmla="*/ 424626 h 9710532"/>
              <a:gd name="connsiteX16074" fmla="*/ 11256703 w 18288001"/>
              <a:gd name="connsiteY16074" fmla="*/ 419743 h 9710532"/>
              <a:gd name="connsiteX16075" fmla="*/ 11258822 w 18288001"/>
              <a:gd name="connsiteY16075" fmla="*/ 407363 h 9710532"/>
              <a:gd name="connsiteX16076" fmla="*/ 11266322 w 18288001"/>
              <a:gd name="connsiteY16076" fmla="*/ 393356 h 9710532"/>
              <a:gd name="connsiteX16077" fmla="*/ 11209305 w 18288001"/>
              <a:gd name="connsiteY16077" fmla="*/ 398878 h 9710532"/>
              <a:gd name="connsiteX16078" fmla="*/ 11181289 w 18288001"/>
              <a:gd name="connsiteY16078" fmla="*/ 383883 h 9710532"/>
              <a:gd name="connsiteX16079" fmla="*/ 11238307 w 18288001"/>
              <a:gd name="connsiteY16079" fmla="*/ 378361 h 9710532"/>
              <a:gd name="connsiteX16080" fmla="*/ 11272191 w 18288001"/>
              <a:gd name="connsiteY16080" fmla="*/ 373972 h 9710532"/>
              <a:gd name="connsiteX16081" fmla="*/ 11309329 w 18288001"/>
              <a:gd name="connsiteY16081" fmla="*/ 380337 h 9710532"/>
              <a:gd name="connsiteX16082" fmla="*/ 11323339 w 18288001"/>
              <a:gd name="connsiteY16082" fmla="*/ 387833 h 9710532"/>
              <a:gd name="connsiteX16083" fmla="*/ 11301832 w 18288001"/>
              <a:gd name="connsiteY16083" fmla="*/ 394343 h 9710532"/>
              <a:gd name="connsiteX16084" fmla="*/ 11308406 w 18288001"/>
              <a:gd name="connsiteY16084" fmla="*/ 403635 h 9710532"/>
              <a:gd name="connsiteX16085" fmla="*/ 11319308 w 18288001"/>
              <a:gd name="connsiteY16085" fmla="*/ 403387 h 9710532"/>
              <a:gd name="connsiteX16086" fmla="*/ 11329013 w 18288001"/>
              <a:gd name="connsiteY16086" fmla="*/ 409589 h 9710532"/>
              <a:gd name="connsiteX16087" fmla="*/ 11329847 w 18288001"/>
              <a:gd name="connsiteY16087" fmla="*/ 409338 h 9710532"/>
              <a:gd name="connsiteX16088" fmla="*/ 11347603 w 18288001"/>
              <a:gd name="connsiteY16088" fmla="*/ 409832 h 9710532"/>
              <a:gd name="connsiteX16089" fmla="*/ 11354608 w 18288001"/>
              <a:gd name="connsiteY16089" fmla="*/ 413580 h 9710532"/>
              <a:gd name="connsiteX16090" fmla="*/ 11343854 w 18288001"/>
              <a:gd name="connsiteY16090" fmla="*/ 416835 h 9710532"/>
              <a:gd name="connsiteX16091" fmla="*/ 11357863 w 18288001"/>
              <a:gd name="connsiteY16091" fmla="*/ 424333 h 9710532"/>
              <a:gd name="connsiteX16092" fmla="*/ 11376111 w 18288001"/>
              <a:gd name="connsiteY16092" fmla="*/ 407070 h 9710532"/>
              <a:gd name="connsiteX16093" fmla="*/ 11386864 w 18288001"/>
              <a:gd name="connsiteY16093" fmla="*/ 403815 h 9710532"/>
              <a:gd name="connsiteX16094" fmla="*/ 11397615 w 18288001"/>
              <a:gd name="connsiteY16094" fmla="*/ 400559 h 9710532"/>
              <a:gd name="connsiteX16095" fmla="*/ 11383610 w 18288001"/>
              <a:gd name="connsiteY16095" fmla="*/ 393063 h 9710532"/>
              <a:gd name="connsiteX16096" fmla="*/ 11369601 w 18288001"/>
              <a:gd name="connsiteY16096" fmla="*/ 385567 h 9710532"/>
              <a:gd name="connsiteX16097" fmla="*/ 11405114 w 18288001"/>
              <a:gd name="connsiteY16097" fmla="*/ 386552 h 9710532"/>
              <a:gd name="connsiteX16098" fmla="*/ 11415866 w 18288001"/>
              <a:gd name="connsiteY16098" fmla="*/ 383298 h 9710532"/>
              <a:gd name="connsiteX16099" fmla="*/ 11417988 w 18288001"/>
              <a:gd name="connsiteY16099" fmla="*/ 370918 h 9710532"/>
              <a:gd name="connsiteX16100" fmla="*/ 11421736 w 18288001"/>
              <a:gd name="connsiteY16100" fmla="*/ 363914 h 9710532"/>
              <a:gd name="connsiteX16101" fmla="*/ 11452365 w 18288001"/>
              <a:gd name="connsiteY16101" fmla="*/ 348772 h 9710532"/>
              <a:gd name="connsiteX16102" fmla="*/ 11479246 w 18288001"/>
              <a:gd name="connsiteY16102" fmla="*/ 340634 h 9710532"/>
              <a:gd name="connsiteX16103" fmla="*/ 11495374 w 18288001"/>
              <a:gd name="connsiteY16103" fmla="*/ 335752 h 9710532"/>
              <a:gd name="connsiteX16104" fmla="*/ 11566399 w 18288001"/>
              <a:gd name="connsiteY16104" fmla="*/ 337727 h 9710532"/>
              <a:gd name="connsiteX16105" fmla="*/ 11591157 w 18288001"/>
              <a:gd name="connsiteY16105" fmla="*/ 341969 h 9710532"/>
              <a:gd name="connsiteX16106" fmla="*/ 11603539 w 18288001"/>
              <a:gd name="connsiteY16106" fmla="*/ 344091 h 9710532"/>
              <a:gd name="connsiteX16107" fmla="*/ 11615917 w 18288001"/>
              <a:gd name="connsiteY16107" fmla="*/ 346212 h 9710532"/>
              <a:gd name="connsiteX16108" fmla="*/ 11637423 w 18288001"/>
              <a:gd name="connsiteY16108" fmla="*/ 339702 h 9710532"/>
              <a:gd name="connsiteX16109" fmla="*/ 11662183 w 18288001"/>
              <a:gd name="connsiteY16109" fmla="*/ 343942 h 9710532"/>
              <a:gd name="connsiteX16110" fmla="*/ 11733205 w 18288001"/>
              <a:gd name="connsiteY16110" fmla="*/ 345918 h 9710532"/>
              <a:gd name="connsiteX16111" fmla="*/ 11722454 w 18288001"/>
              <a:gd name="connsiteY16111" fmla="*/ 349172 h 9710532"/>
              <a:gd name="connsiteX16112" fmla="*/ 11700949 w 18288001"/>
              <a:gd name="connsiteY16112" fmla="*/ 355683 h 9710532"/>
              <a:gd name="connsiteX16113" fmla="*/ 11725709 w 18288001"/>
              <a:gd name="connsiteY16113" fmla="*/ 359924 h 9710532"/>
              <a:gd name="connsiteX16114" fmla="*/ 11750470 w 18288001"/>
              <a:gd name="connsiteY16114" fmla="*/ 364167 h 9710532"/>
              <a:gd name="connsiteX16115" fmla="*/ 11799988 w 18288001"/>
              <a:gd name="connsiteY16115" fmla="*/ 372652 h 9710532"/>
              <a:gd name="connsiteX16116" fmla="*/ 11771478 w 18288001"/>
              <a:gd name="connsiteY16116" fmla="*/ 375413 h 9710532"/>
              <a:gd name="connsiteX16117" fmla="*/ 11735475 w 18288001"/>
              <a:gd name="connsiteY16117" fmla="*/ 392183 h 9710532"/>
              <a:gd name="connsiteX16118" fmla="*/ 11700109 w 18288001"/>
              <a:gd name="connsiteY16118" fmla="*/ 449838 h 9710532"/>
              <a:gd name="connsiteX16119" fmla="*/ 11801269 w 18288001"/>
              <a:gd name="connsiteY16119" fmla="*/ 454428 h 9710532"/>
              <a:gd name="connsiteX16120" fmla="*/ 11836781 w 18288001"/>
              <a:gd name="connsiteY16120" fmla="*/ 455415 h 9710532"/>
              <a:gd name="connsiteX16121" fmla="*/ 11865288 w 18288001"/>
              <a:gd name="connsiteY16121" fmla="*/ 452655 h 9710532"/>
              <a:gd name="connsiteX16122" fmla="*/ 11893797 w 18288001"/>
              <a:gd name="connsiteY16122" fmla="*/ 449892 h 9710532"/>
              <a:gd name="connsiteX16123" fmla="*/ 11918557 w 18288001"/>
              <a:gd name="connsiteY16123" fmla="*/ 454136 h 9710532"/>
              <a:gd name="connsiteX16124" fmla="*/ 11964821 w 18288001"/>
              <a:gd name="connsiteY16124" fmla="*/ 451867 h 9710532"/>
              <a:gd name="connsiteX16125" fmla="*/ 11971825 w 18288001"/>
              <a:gd name="connsiteY16125" fmla="*/ 455616 h 9710532"/>
              <a:gd name="connsiteX16126" fmla="*/ 11978829 w 18288001"/>
              <a:gd name="connsiteY16126" fmla="*/ 459364 h 9710532"/>
              <a:gd name="connsiteX16127" fmla="*/ 11996585 w 18288001"/>
              <a:gd name="connsiteY16127" fmla="*/ 459858 h 9710532"/>
              <a:gd name="connsiteX16128" fmla="*/ 12014341 w 18288001"/>
              <a:gd name="connsiteY16128" fmla="*/ 460351 h 9710532"/>
              <a:gd name="connsiteX16129" fmla="*/ 12055228 w 18288001"/>
              <a:gd name="connsiteY16129" fmla="*/ 459711 h 9710532"/>
              <a:gd name="connsiteX16130" fmla="*/ 12124131 w 18288001"/>
              <a:gd name="connsiteY16130" fmla="*/ 474064 h 9710532"/>
              <a:gd name="connsiteX16131" fmla="*/ 12140259 w 18288001"/>
              <a:gd name="connsiteY16131" fmla="*/ 469182 h 9710532"/>
              <a:gd name="connsiteX16132" fmla="*/ 12151011 w 18288001"/>
              <a:gd name="connsiteY16132" fmla="*/ 465927 h 9710532"/>
              <a:gd name="connsiteX16133" fmla="*/ 12161764 w 18288001"/>
              <a:gd name="connsiteY16133" fmla="*/ 462672 h 9710532"/>
              <a:gd name="connsiteX16134" fmla="*/ 12170395 w 18288001"/>
              <a:gd name="connsiteY16134" fmla="*/ 471797 h 9710532"/>
              <a:gd name="connsiteX16135" fmla="*/ 12205908 w 18288001"/>
              <a:gd name="connsiteY16135" fmla="*/ 472785 h 9710532"/>
              <a:gd name="connsiteX16136" fmla="*/ 12227412 w 18288001"/>
              <a:gd name="connsiteY16136" fmla="*/ 466274 h 9710532"/>
              <a:gd name="connsiteX16137" fmla="*/ 12252173 w 18288001"/>
              <a:gd name="connsiteY16137" fmla="*/ 470517 h 9710532"/>
              <a:gd name="connsiteX16138" fmla="*/ 12284429 w 18288001"/>
              <a:gd name="connsiteY16138" fmla="*/ 460752 h 9710532"/>
              <a:gd name="connsiteX16139" fmla="*/ 12281174 w 18288001"/>
              <a:gd name="connsiteY16139" fmla="*/ 449999 h 9710532"/>
              <a:gd name="connsiteX16140" fmla="*/ 12231654 w 18288001"/>
              <a:gd name="connsiteY16140" fmla="*/ 441515 h 9710532"/>
              <a:gd name="connsiteX16141" fmla="*/ 12210150 w 18288001"/>
              <a:gd name="connsiteY16141" fmla="*/ 448024 h 9710532"/>
              <a:gd name="connsiteX16142" fmla="*/ 12203147 w 18288001"/>
              <a:gd name="connsiteY16142" fmla="*/ 444277 h 9710532"/>
              <a:gd name="connsiteX16143" fmla="*/ 12196142 w 18288001"/>
              <a:gd name="connsiteY16143" fmla="*/ 440528 h 9710532"/>
              <a:gd name="connsiteX16144" fmla="*/ 12178880 w 18288001"/>
              <a:gd name="connsiteY16144" fmla="*/ 422278 h 9710532"/>
              <a:gd name="connsiteX16145" fmla="*/ 12200386 w 18288001"/>
              <a:gd name="connsiteY16145" fmla="*/ 415768 h 9710532"/>
              <a:gd name="connsiteX16146" fmla="*/ 12209015 w 18288001"/>
              <a:gd name="connsiteY16146" fmla="*/ 424893 h 9710532"/>
              <a:gd name="connsiteX16147" fmla="*/ 12239153 w 18288001"/>
              <a:gd name="connsiteY16147" fmla="*/ 427507 h 9710532"/>
              <a:gd name="connsiteX16148" fmla="*/ 12285416 w 18288001"/>
              <a:gd name="connsiteY16148" fmla="*/ 425239 h 9710532"/>
              <a:gd name="connsiteX16149" fmla="*/ 12310175 w 18288001"/>
              <a:gd name="connsiteY16149" fmla="*/ 429483 h 9710532"/>
              <a:gd name="connsiteX16150" fmla="*/ 12416712 w 18288001"/>
              <a:gd name="connsiteY16150" fmla="*/ 432444 h 9710532"/>
              <a:gd name="connsiteX16151" fmla="*/ 12434468 w 18288001"/>
              <a:gd name="connsiteY16151" fmla="*/ 432938 h 9710532"/>
              <a:gd name="connsiteX16152" fmla="*/ 12443595 w 18288001"/>
              <a:gd name="connsiteY16152" fmla="*/ 424306 h 9710532"/>
              <a:gd name="connsiteX16153" fmla="*/ 12452223 w 18288001"/>
              <a:gd name="connsiteY16153" fmla="*/ 433431 h 9710532"/>
              <a:gd name="connsiteX16154" fmla="*/ 12466231 w 18288001"/>
              <a:gd name="connsiteY16154" fmla="*/ 440928 h 9710532"/>
              <a:gd name="connsiteX16155" fmla="*/ 12462977 w 18288001"/>
              <a:gd name="connsiteY16155" fmla="*/ 430176 h 9710532"/>
              <a:gd name="connsiteX16156" fmla="*/ 12509241 w 18288001"/>
              <a:gd name="connsiteY16156" fmla="*/ 427908 h 9710532"/>
              <a:gd name="connsiteX16157" fmla="*/ 12544752 w 18288001"/>
              <a:gd name="connsiteY16157" fmla="*/ 428896 h 9710532"/>
              <a:gd name="connsiteX16158" fmla="*/ 12555505 w 18288001"/>
              <a:gd name="connsiteY16158" fmla="*/ 425639 h 9710532"/>
              <a:gd name="connsiteX16159" fmla="*/ 12566257 w 18288001"/>
              <a:gd name="connsiteY16159" fmla="*/ 422385 h 9710532"/>
              <a:gd name="connsiteX16160" fmla="*/ 12580265 w 18288001"/>
              <a:gd name="connsiteY16160" fmla="*/ 429883 h 9710532"/>
              <a:gd name="connsiteX16161" fmla="*/ 12571140 w 18288001"/>
              <a:gd name="connsiteY16161" fmla="*/ 438513 h 9710532"/>
              <a:gd name="connsiteX16162" fmla="*/ 12583520 w 18288001"/>
              <a:gd name="connsiteY16162" fmla="*/ 440634 h 9710532"/>
              <a:gd name="connsiteX16163" fmla="*/ 12629783 w 18288001"/>
              <a:gd name="connsiteY16163" fmla="*/ 438368 h 9710532"/>
              <a:gd name="connsiteX16164" fmla="*/ 12654542 w 18288001"/>
              <a:gd name="connsiteY16164" fmla="*/ 442610 h 9710532"/>
              <a:gd name="connsiteX16165" fmla="*/ 12679302 w 18288001"/>
              <a:gd name="connsiteY16165" fmla="*/ 446851 h 9710532"/>
              <a:gd name="connsiteX16166" fmla="*/ 12668550 w 18288001"/>
              <a:gd name="connsiteY16166" fmla="*/ 450107 h 9710532"/>
              <a:gd name="connsiteX16167" fmla="*/ 12636293 w 18288001"/>
              <a:gd name="connsiteY16167" fmla="*/ 459871 h 9710532"/>
              <a:gd name="connsiteX16168" fmla="*/ 12650301 w 18288001"/>
              <a:gd name="connsiteY16168" fmla="*/ 467369 h 9710532"/>
              <a:gd name="connsiteX16169" fmla="*/ 12669685 w 18288001"/>
              <a:gd name="connsiteY16169" fmla="*/ 473239 h 9710532"/>
              <a:gd name="connsiteX16170" fmla="*/ 12728328 w 18288001"/>
              <a:gd name="connsiteY16170" fmla="*/ 473091 h 9710532"/>
              <a:gd name="connsiteX16171" fmla="*/ 12756836 w 18288001"/>
              <a:gd name="connsiteY16171" fmla="*/ 470331 h 9710532"/>
              <a:gd name="connsiteX16172" fmla="*/ 12742832 w 18288001"/>
              <a:gd name="connsiteY16172" fmla="*/ 462834 h 9710532"/>
              <a:gd name="connsiteX16173" fmla="*/ 12730452 w 18288001"/>
              <a:gd name="connsiteY16173" fmla="*/ 460713 h 9710532"/>
              <a:gd name="connsiteX16174" fmla="*/ 12728824 w 18288001"/>
              <a:gd name="connsiteY16174" fmla="*/ 455336 h 9710532"/>
              <a:gd name="connsiteX16175" fmla="*/ 12714813 w 18288001"/>
              <a:gd name="connsiteY16175" fmla="*/ 447840 h 9710532"/>
              <a:gd name="connsiteX16176" fmla="*/ 12725569 w 18288001"/>
              <a:gd name="connsiteY16176" fmla="*/ 444585 h 9710532"/>
              <a:gd name="connsiteX16177" fmla="*/ 12800834 w 18288001"/>
              <a:gd name="connsiteY16177" fmla="*/ 421799 h 9710532"/>
              <a:gd name="connsiteX16178" fmla="*/ 12836346 w 18288001"/>
              <a:gd name="connsiteY16178" fmla="*/ 422786 h 9710532"/>
              <a:gd name="connsiteX16179" fmla="*/ 12875606 w 18288001"/>
              <a:gd name="connsiteY16179" fmla="*/ 416769 h 9710532"/>
              <a:gd name="connsiteX16180" fmla="*/ 12898737 w 18288001"/>
              <a:gd name="connsiteY16180" fmla="*/ 415636 h 9710532"/>
              <a:gd name="connsiteX16181" fmla="*/ 12927247 w 18288001"/>
              <a:gd name="connsiteY16181" fmla="*/ 412874 h 9710532"/>
              <a:gd name="connsiteX16182" fmla="*/ 12971883 w 18288001"/>
              <a:gd name="connsiteY16182" fmla="*/ 405230 h 9710532"/>
              <a:gd name="connsiteX16183" fmla="*/ 13032157 w 18288001"/>
              <a:gd name="connsiteY16183" fmla="*/ 410459 h 9710532"/>
              <a:gd name="connsiteX16184" fmla="*/ 13062292 w 18288001"/>
              <a:gd name="connsiteY16184" fmla="*/ 413074 h 9710532"/>
              <a:gd name="connsiteX16185" fmla="*/ 13099924 w 18288001"/>
              <a:gd name="connsiteY16185" fmla="*/ 401682 h 9710532"/>
              <a:gd name="connsiteX16186" fmla="*/ 13142933 w 18288001"/>
              <a:gd name="connsiteY16186" fmla="*/ 388661 h 9710532"/>
              <a:gd name="connsiteX16187" fmla="*/ 13173069 w 18288001"/>
              <a:gd name="connsiteY16187" fmla="*/ 391278 h 9710532"/>
              <a:gd name="connsiteX16188" fmla="*/ 13190823 w 18288001"/>
              <a:gd name="connsiteY16188" fmla="*/ 391770 h 9710532"/>
              <a:gd name="connsiteX16189" fmla="*/ 13208581 w 18288001"/>
              <a:gd name="connsiteY16189" fmla="*/ 392264 h 9710532"/>
              <a:gd name="connsiteX16190" fmla="*/ 13235461 w 18288001"/>
              <a:gd name="connsiteY16190" fmla="*/ 384126 h 9710532"/>
              <a:gd name="connsiteX16191" fmla="*/ 13298989 w 18288001"/>
              <a:gd name="connsiteY16191" fmla="*/ 400108 h 9710532"/>
              <a:gd name="connsiteX16192" fmla="*/ 13302245 w 18288001"/>
              <a:gd name="connsiteY16192" fmla="*/ 410860 h 9710532"/>
              <a:gd name="connsiteX16193" fmla="*/ 13310876 w 18288001"/>
              <a:gd name="connsiteY16193" fmla="*/ 419985 h 9710532"/>
              <a:gd name="connsiteX16194" fmla="*/ 13327005 w 18288001"/>
              <a:gd name="connsiteY16194" fmla="*/ 415102 h 9710532"/>
              <a:gd name="connsiteX16195" fmla="*/ 13346386 w 18288001"/>
              <a:gd name="connsiteY16195" fmla="*/ 420972 h 9710532"/>
              <a:gd name="connsiteX16196" fmla="*/ 13398027 w 18288001"/>
              <a:gd name="connsiteY16196" fmla="*/ 417077 h 9710532"/>
              <a:gd name="connsiteX16197" fmla="*/ 13444290 w 18288001"/>
              <a:gd name="connsiteY16197" fmla="*/ 414808 h 9710532"/>
              <a:gd name="connsiteX16198" fmla="*/ 13436793 w 18288001"/>
              <a:gd name="connsiteY16198" fmla="*/ 428817 h 9710532"/>
              <a:gd name="connsiteX16199" fmla="*/ 13402910 w 18288001"/>
              <a:gd name="connsiteY16199" fmla="*/ 433206 h 9710532"/>
              <a:gd name="connsiteX16200" fmla="*/ 13383032 w 18288001"/>
              <a:gd name="connsiteY16200" fmla="*/ 445092 h 9710532"/>
              <a:gd name="connsiteX16201" fmla="*/ 13361529 w 18288001"/>
              <a:gd name="connsiteY16201" fmla="*/ 451602 h 9710532"/>
              <a:gd name="connsiteX16202" fmla="*/ 13350776 w 18288001"/>
              <a:gd name="connsiteY16202" fmla="*/ 454857 h 9710532"/>
              <a:gd name="connsiteX16203" fmla="*/ 13336768 w 18288001"/>
              <a:gd name="connsiteY16203" fmla="*/ 447359 h 9710532"/>
              <a:gd name="connsiteX16204" fmla="*/ 13315263 w 18288001"/>
              <a:gd name="connsiteY16204" fmla="*/ 453870 h 9710532"/>
              <a:gd name="connsiteX16205" fmla="*/ 13279752 w 18288001"/>
              <a:gd name="connsiteY16205" fmla="*/ 452882 h 9710532"/>
              <a:gd name="connsiteX16206" fmla="*/ 13254992 w 18288001"/>
              <a:gd name="connsiteY16206" fmla="*/ 448640 h 9710532"/>
              <a:gd name="connsiteX16207" fmla="*/ 13258246 w 18288001"/>
              <a:gd name="connsiteY16207" fmla="*/ 459393 h 9710532"/>
              <a:gd name="connsiteX16208" fmla="*/ 13261502 w 18288001"/>
              <a:gd name="connsiteY16208" fmla="*/ 470144 h 9710532"/>
              <a:gd name="connsiteX16209" fmla="*/ 13273882 w 18288001"/>
              <a:gd name="connsiteY16209" fmla="*/ 472266 h 9710532"/>
              <a:gd name="connsiteX16210" fmla="*/ 13300763 w 18288001"/>
              <a:gd name="connsiteY16210" fmla="*/ 464129 h 9710532"/>
              <a:gd name="connsiteX16211" fmla="*/ 13318520 w 18288001"/>
              <a:gd name="connsiteY16211" fmla="*/ 464622 h 9710532"/>
              <a:gd name="connsiteX16212" fmla="*/ 13320146 w 18288001"/>
              <a:gd name="connsiteY16212" fmla="*/ 469998 h 9710532"/>
              <a:gd name="connsiteX16213" fmla="*/ 13332525 w 18288001"/>
              <a:gd name="connsiteY16213" fmla="*/ 472120 h 9710532"/>
              <a:gd name="connsiteX16214" fmla="*/ 13355659 w 18288001"/>
              <a:gd name="connsiteY16214" fmla="*/ 470985 h 9710532"/>
              <a:gd name="connsiteX16215" fmla="*/ 13378791 w 18288001"/>
              <a:gd name="connsiteY16215" fmla="*/ 469851 h 9710532"/>
              <a:gd name="connsiteX16216" fmla="*/ 13379961 w 18288001"/>
              <a:gd name="connsiteY16216" fmla="*/ 470050 h 9710532"/>
              <a:gd name="connsiteX16217" fmla="*/ 13386793 w 18288001"/>
              <a:gd name="connsiteY16217" fmla="*/ 467985 h 9710532"/>
              <a:gd name="connsiteX16218" fmla="*/ 13387826 w 18288001"/>
              <a:gd name="connsiteY16218" fmla="*/ 471400 h 9710532"/>
              <a:gd name="connsiteX16219" fmla="*/ 13428311 w 18288001"/>
              <a:gd name="connsiteY16219" fmla="*/ 478335 h 9710532"/>
              <a:gd name="connsiteX16220" fmla="*/ 13449813 w 18288001"/>
              <a:gd name="connsiteY16220" fmla="*/ 471825 h 9710532"/>
              <a:gd name="connsiteX16221" fmla="*/ 13471319 w 18288001"/>
              <a:gd name="connsiteY16221" fmla="*/ 465315 h 9710532"/>
              <a:gd name="connsiteX16222" fmla="*/ 13482069 w 18288001"/>
              <a:gd name="connsiteY16222" fmla="*/ 462061 h 9710532"/>
              <a:gd name="connsiteX16223" fmla="*/ 13462687 w 18288001"/>
              <a:gd name="connsiteY16223" fmla="*/ 456190 h 9710532"/>
              <a:gd name="connsiteX16224" fmla="*/ 13454056 w 18288001"/>
              <a:gd name="connsiteY16224" fmla="*/ 447066 h 9710532"/>
              <a:gd name="connsiteX16225" fmla="*/ 13447547 w 18288001"/>
              <a:gd name="connsiteY16225" fmla="*/ 425562 h 9710532"/>
              <a:gd name="connsiteX16226" fmla="*/ 13458298 w 18288001"/>
              <a:gd name="connsiteY16226" fmla="*/ 422306 h 9710532"/>
              <a:gd name="connsiteX16227" fmla="*/ 13461553 w 18288001"/>
              <a:gd name="connsiteY16227" fmla="*/ 433058 h 9710532"/>
              <a:gd name="connsiteX16228" fmla="*/ 13475560 w 18288001"/>
              <a:gd name="connsiteY16228" fmla="*/ 440555 h 9710532"/>
              <a:gd name="connsiteX16229" fmla="*/ 13483059 w 18288001"/>
              <a:gd name="connsiteY16229" fmla="*/ 426548 h 9710532"/>
              <a:gd name="connsiteX16230" fmla="*/ 13501310 w 18288001"/>
              <a:gd name="connsiteY16230" fmla="*/ 409286 h 9710532"/>
              <a:gd name="connsiteX16231" fmla="*/ 13512059 w 18288001"/>
              <a:gd name="connsiteY16231" fmla="*/ 406032 h 9710532"/>
              <a:gd name="connsiteX16232" fmla="*/ 13524441 w 18288001"/>
              <a:gd name="connsiteY16232" fmla="*/ 408151 h 9710532"/>
              <a:gd name="connsiteX16233" fmla="*/ 13547570 w 18288001"/>
              <a:gd name="connsiteY16233" fmla="*/ 407018 h 9710532"/>
              <a:gd name="connsiteX16234" fmla="*/ 13583086 w 18288001"/>
              <a:gd name="connsiteY16234" fmla="*/ 408005 h 9710532"/>
              <a:gd name="connsiteX16235" fmla="*/ 13618596 w 18288001"/>
              <a:gd name="connsiteY16235" fmla="*/ 408993 h 9710532"/>
              <a:gd name="connsiteX16236" fmla="*/ 13629349 w 18288001"/>
              <a:gd name="connsiteY16236" fmla="*/ 405738 h 9710532"/>
              <a:gd name="connsiteX16237" fmla="*/ 13654109 w 18288001"/>
              <a:gd name="connsiteY16237" fmla="*/ 409979 h 9710532"/>
              <a:gd name="connsiteX16238" fmla="*/ 13682617 w 18288001"/>
              <a:gd name="connsiteY16238" fmla="*/ 407218 h 9710532"/>
              <a:gd name="connsiteX16239" fmla="*/ 13721876 w 18288001"/>
              <a:gd name="connsiteY16239" fmla="*/ 401203 h 9710532"/>
              <a:gd name="connsiteX16240" fmla="*/ 13732631 w 18288001"/>
              <a:gd name="connsiteY16240" fmla="*/ 397948 h 9710532"/>
              <a:gd name="connsiteX16241" fmla="*/ 13746636 w 18288001"/>
              <a:gd name="connsiteY16241" fmla="*/ 405445 h 9710532"/>
              <a:gd name="connsiteX16242" fmla="*/ 13764887 w 18288001"/>
              <a:gd name="connsiteY16242" fmla="*/ 388183 h 9710532"/>
              <a:gd name="connsiteX16243" fmla="*/ 13775639 w 18288001"/>
              <a:gd name="connsiteY16243" fmla="*/ 384928 h 9710532"/>
              <a:gd name="connsiteX16244" fmla="*/ 13772384 w 18288001"/>
              <a:gd name="connsiteY16244" fmla="*/ 374175 h 9710532"/>
              <a:gd name="connsiteX16245" fmla="*/ 13779881 w 18288001"/>
              <a:gd name="connsiteY16245" fmla="*/ 360167 h 9710532"/>
              <a:gd name="connsiteX16246" fmla="*/ 13797143 w 18288001"/>
              <a:gd name="connsiteY16246" fmla="*/ 378417 h 9710532"/>
              <a:gd name="connsiteX16247" fmla="*/ 13792903 w 18288001"/>
              <a:gd name="connsiteY16247" fmla="*/ 403177 h 9710532"/>
              <a:gd name="connsiteX16248" fmla="*/ 13816032 w 18288001"/>
              <a:gd name="connsiteY16248" fmla="*/ 402043 h 9710532"/>
              <a:gd name="connsiteX16249" fmla="*/ 13840794 w 18288001"/>
              <a:gd name="connsiteY16249" fmla="*/ 406285 h 9710532"/>
              <a:gd name="connsiteX16250" fmla="*/ 13859683 w 18288001"/>
              <a:gd name="connsiteY16250" fmla="*/ 429911 h 9710532"/>
              <a:gd name="connsiteX16251" fmla="*/ 13852186 w 18288001"/>
              <a:gd name="connsiteY16251" fmla="*/ 443918 h 9710532"/>
              <a:gd name="connsiteX16252" fmla="*/ 13873692 w 18288001"/>
              <a:gd name="connsiteY16252" fmla="*/ 437408 h 9710532"/>
              <a:gd name="connsiteX16253" fmla="*/ 13875812 w 18288001"/>
              <a:gd name="connsiteY16253" fmla="*/ 425028 h 9710532"/>
              <a:gd name="connsiteX16254" fmla="*/ 13902693 w 18288001"/>
              <a:gd name="connsiteY16254" fmla="*/ 416890 h 9710532"/>
              <a:gd name="connsiteX16255" fmla="*/ 13924195 w 18288001"/>
              <a:gd name="connsiteY16255" fmla="*/ 410380 h 9710532"/>
              <a:gd name="connsiteX16256" fmla="*/ 13910190 w 18288001"/>
              <a:gd name="connsiteY16256" fmla="*/ 402883 h 9710532"/>
              <a:gd name="connsiteX16257" fmla="*/ 13896181 w 18288001"/>
              <a:gd name="connsiteY16257" fmla="*/ 395386 h 9710532"/>
              <a:gd name="connsiteX16258" fmla="*/ 13878920 w 18288001"/>
              <a:gd name="connsiteY16258" fmla="*/ 377138 h 9710532"/>
              <a:gd name="connsiteX16259" fmla="*/ 13932682 w 18288001"/>
              <a:gd name="connsiteY16259" fmla="*/ 360861 h 9710532"/>
              <a:gd name="connsiteX16260" fmla="*/ 13978946 w 18288001"/>
              <a:gd name="connsiteY16260" fmla="*/ 358593 h 9710532"/>
              <a:gd name="connsiteX16261" fmla="*/ 13989699 w 18288001"/>
              <a:gd name="connsiteY16261" fmla="*/ 355338 h 9710532"/>
              <a:gd name="connsiteX16262" fmla="*/ 13971448 w 18288001"/>
              <a:gd name="connsiteY16262" fmla="*/ 372600 h 9710532"/>
              <a:gd name="connsiteX16263" fmla="*/ 13985456 w 18288001"/>
              <a:gd name="connsiteY16263" fmla="*/ 380099 h 9710532"/>
              <a:gd name="connsiteX16264" fmla="*/ 14028465 w 18288001"/>
              <a:gd name="connsiteY16264" fmla="*/ 367079 h 9710532"/>
              <a:gd name="connsiteX16265" fmla="*/ 14049969 w 18288001"/>
              <a:gd name="connsiteY16265" fmla="*/ 360568 h 9710532"/>
              <a:gd name="connsiteX16266" fmla="*/ 14071474 w 18288001"/>
              <a:gd name="connsiteY16266" fmla="*/ 354057 h 9710532"/>
              <a:gd name="connsiteX16267" fmla="*/ 14057468 w 18288001"/>
              <a:gd name="connsiteY16267" fmla="*/ 346560 h 9710532"/>
              <a:gd name="connsiteX16268" fmla="*/ 14043460 w 18288001"/>
              <a:gd name="connsiteY16268" fmla="*/ 339063 h 9710532"/>
              <a:gd name="connsiteX16269" fmla="*/ 14009574 w 18288001"/>
              <a:gd name="connsiteY16269" fmla="*/ 343451 h 9710532"/>
              <a:gd name="connsiteX16270" fmla="*/ 13986444 w 18288001"/>
              <a:gd name="connsiteY16270" fmla="*/ 344587 h 9710532"/>
              <a:gd name="connsiteX16271" fmla="*/ 13975691 w 18288001"/>
              <a:gd name="connsiteY16271" fmla="*/ 347841 h 9710532"/>
              <a:gd name="connsiteX16272" fmla="*/ 13974064 w 18288001"/>
              <a:gd name="connsiteY16272" fmla="*/ 342465 h 9710532"/>
              <a:gd name="connsiteX16273" fmla="*/ 13961682 w 18288001"/>
              <a:gd name="connsiteY16273" fmla="*/ 340343 h 9710532"/>
              <a:gd name="connsiteX16274" fmla="*/ 13950932 w 18288001"/>
              <a:gd name="connsiteY16274" fmla="*/ 343599 h 9710532"/>
              <a:gd name="connsiteX16275" fmla="*/ 13926172 w 18288001"/>
              <a:gd name="connsiteY16275" fmla="*/ 339357 h 9710532"/>
              <a:gd name="connsiteX16276" fmla="*/ 13893915 w 18288001"/>
              <a:gd name="connsiteY16276" fmla="*/ 349122 h 9710532"/>
              <a:gd name="connsiteX16277" fmla="*/ 13858403 w 18288001"/>
              <a:gd name="connsiteY16277" fmla="*/ 348133 h 9710532"/>
              <a:gd name="connsiteX16278" fmla="*/ 13844396 w 18288001"/>
              <a:gd name="connsiteY16278" fmla="*/ 340638 h 9710532"/>
              <a:gd name="connsiteX16279" fmla="*/ 13798130 w 18288001"/>
              <a:gd name="connsiteY16279" fmla="*/ 342904 h 9710532"/>
              <a:gd name="connsiteX16280" fmla="*/ 13748613 w 18288001"/>
              <a:gd name="connsiteY16280" fmla="*/ 334420 h 9710532"/>
              <a:gd name="connsiteX16281" fmla="*/ 13727106 w 18288001"/>
              <a:gd name="connsiteY16281" fmla="*/ 340932 h 9710532"/>
              <a:gd name="connsiteX16282" fmla="*/ 13645331 w 18288001"/>
              <a:gd name="connsiteY16282" fmla="*/ 342211 h 9710532"/>
              <a:gd name="connsiteX16283" fmla="*/ 13620568 w 18288001"/>
              <a:gd name="connsiteY16283" fmla="*/ 337969 h 9710532"/>
              <a:gd name="connsiteX16284" fmla="*/ 13585058 w 18288001"/>
              <a:gd name="connsiteY16284" fmla="*/ 336981 h 9710532"/>
              <a:gd name="connsiteX16285" fmla="*/ 13567303 w 18288001"/>
              <a:gd name="connsiteY16285" fmla="*/ 336487 h 9710532"/>
              <a:gd name="connsiteX16286" fmla="*/ 13549546 w 18288001"/>
              <a:gd name="connsiteY16286" fmla="*/ 335995 h 9710532"/>
              <a:gd name="connsiteX16287" fmla="*/ 13538796 w 18288001"/>
              <a:gd name="connsiteY16287" fmla="*/ 339249 h 9710532"/>
              <a:gd name="connsiteX16288" fmla="*/ 13514033 w 18288001"/>
              <a:gd name="connsiteY16288" fmla="*/ 335006 h 9710532"/>
              <a:gd name="connsiteX16289" fmla="*/ 13478523 w 18288001"/>
              <a:gd name="connsiteY16289" fmla="*/ 334020 h 9710532"/>
              <a:gd name="connsiteX16290" fmla="*/ 13443009 w 18288001"/>
              <a:gd name="connsiteY16290" fmla="*/ 333033 h 9710532"/>
              <a:gd name="connsiteX16291" fmla="*/ 13396748 w 18288001"/>
              <a:gd name="connsiteY16291" fmla="*/ 335300 h 9710532"/>
              <a:gd name="connsiteX16292" fmla="*/ 13357979 w 18288001"/>
              <a:gd name="connsiteY16292" fmla="*/ 323560 h 9710532"/>
              <a:gd name="connsiteX16293" fmla="*/ 13329472 w 18288001"/>
              <a:gd name="connsiteY16293" fmla="*/ 326322 h 9710532"/>
              <a:gd name="connsiteX16294" fmla="*/ 13304219 w 18288001"/>
              <a:gd name="connsiteY16294" fmla="*/ 339835 h 9710532"/>
              <a:gd name="connsiteX16295" fmla="*/ 13297214 w 18288001"/>
              <a:gd name="connsiteY16295" fmla="*/ 336088 h 9710532"/>
              <a:gd name="connsiteX16296" fmla="*/ 13279460 w 18288001"/>
              <a:gd name="connsiteY16296" fmla="*/ 335594 h 9710532"/>
              <a:gd name="connsiteX16297" fmla="*/ 13240691 w 18288001"/>
              <a:gd name="connsiteY16297" fmla="*/ 323854 h 9710532"/>
              <a:gd name="connsiteX16298" fmla="*/ 13205180 w 18288001"/>
              <a:gd name="connsiteY16298" fmla="*/ 322868 h 9710532"/>
              <a:gd name="connsiteX16299" fmla="*/ 13185796 w 18288001"/>
              <a:gd name="connsiteY16299" fmla="*/ 316997 h 9710532"/>
              <a:gd name="connsiteX16300" fmla="*/ 13162661 w 18288001"/>
              <a:gd name="connsiteY16300" fmla="*/ 318131 h 9710532"/>
              <a:gd name="connsiteX16301" fmla="*/ 13109396 w 18288001"/>
              <a:gd name="connsiteY16301" fmla="*/ 316650 h 9710532"/>
              <a:gd name="connsiteX16302" fmla="*/ 13082515 w 18288001"/>
              <a:gd name="connsiteY16302" fmla="*/ 324787 h 9710532"/>
              <a:gd name="connsiteX16303" fmla="*/ 13066384 w 18288001"/>
              <a:gd name="connsiteY16303" fmla="*/ 329671 h 9710532"/>
              <a:gd name="connsiteX16304" fmla="*/ 13041626 w 18288001"/>
              <a:gd name="connsiteY16304" fmla="*/ 325428 h 9710532"/>
              <a:gd name="connsiteX16305" fmla="*/ 13062144 w 18288001"/>
              <a:gd name="connsiteY16305" fmla="*/ 354429 h 9710532"/>
              <a:gd name="connsiteX16306" fmla="*/ 13076152 w 18288001"/>
              <a:gd name="connsiteY16306" fmla="*/ 361928 h 9710532"/>
              <a:gd name="connsiteX16307" fmla="*/ 13026139 w 18288001"/>
              <a:gd name="connsiteY16307" fmla="*/ 371199 h 9710532"/>
              <a:gd name="connsiteX16308" fmla="*/ 12972871 w 18288001"/>
              <a:gd name="connsiteY16308" fmla="*/ 369718 h 9710532"/>
              <a:gd name="connsiteX16309" fmla="*/ 12962120 w 18288001"/>
              <a:gd name="connsiteY16309" fmla="*/ 372974 h 9710532"/>
              <a:gd name="connsiteX16310" fmla="*/ 12910478 w 18288001"/>
              <a:gd name="connsiteY16310" fmla="*/ 376868 h 9710532"/>
              <a:gd name="connsiteX16311" fmla="*/ 12869590 w 18288001"/>
              <a:gd name="connsiteY16311" fmla="*/ 377508 h 9710532"/>
              <a:gd name="connsiteX16312" fmla="*/ 12844832 w 18288001"/>
              <a:gd name="connsiteY16312" fmla="*/ 373267 h 9710532"/>
              <a:gd name="connsiteX16313" fmla="*/ 12809317 w 18288001"/>
              <a:gd name="connsiteY16313" fmla="*/ 372279 h 9710532"/>
              <a:gd name="connsiteX16314" fmla="*/ 12841577 w 18288001"/>
              <a:gd name="connsiteY16314" fmla="*/ 362514 h 9710532"/>
              <a:gd name="connsiteX16315" fmla="*/ 12866333 w 18288001"/>
              <a:gd name="connsiteY16315" fmla="*/ 366757 h 9710532"/>
              <a:gd name="connsiteX16316" fmla="*/ 12909345 w 18288001"/>
              <a:gd name="connsiteY16316" fmla="*/ 353736 h 9710532"/>
              <a:gd name="connsiteX16317" fmla="*/ 12927594 w 18288001"/>
              <a:gd name="connsiteY16317" fmla="*/ 336474 h 9710532"/>
              <a:gd name="connsiteX16318" fmla="*/ 12802807 w 18288001"/>
              <a:gd name="connsiteY16318" fmla="*/ 350774 h 9710532"/>
              <a:gd name="connsiteX16319" fmla="*/ 12788801 w 18288001"/>
              <a:gd name="connsiteY16319" fmla="*/ 343277 h 9710532"/>
              <a:gd name="connsiteX16320" fmla="*/ 12766656 w 18288001"/>
              <a:gd name="connsiteY16320" fmla="*/ 308899 h 9710532"/>
              <a:gd name="connsiteX16321" fmla="*/ 12747273 w 18288001"/>
              <a:gd name="connsiteY16321" fmla="*/ 303030 h 9710532"/>
              <a:gd name="connsiteX16322" fmla="*/ 12732772 w 18288001"/>
              <a:gd name="connsiteY16322" fmla="*/ 313288 h 9710532"/>
              <a:gd name="connsiteX16323" fmla="*/ 12711266 w 18288001"/>
              <a:gd name="connsiteY16323" fmla="*/ 319798 h 9710532"/>
              <a:gd name="connsiteX16324" fmla="*/ 12718764 w 18288001"/>
              <a:gd name="connsiteY16324" fmla="*/ 305792 h 9710532"/>
              <a:gd name="connsiteX16325" fmla="*/ 12708258 w 18288001"/>
              <a:gd name="connsiteY16325" fmla="*/ 300168 h 9710532"/>
              <a:gd name="connsiteX16326" fmla="*/ 12706757 w 18288001"/>
              <a:gd name="connsiteY16326" fmla="*/ 299364 h 9710532"/>
              <a:gd name="connsiteX16327" fmla="*/ 12783278 w 18288001"/>
              <a:gd name="connsiteY16327" fmla="*/ 286260 h 9710532"/>
              <a:gd name="connsiteX16328" fmla="*/ 12829541 w 18288001"/>
              <a:gd name="connsiteY16328" fmla="*/ 283992 h 9710532"/>
              <a:gd name="connsiteX16329" fmla="*/ 12863426 w 18288001"/>
              <a:gd name="connsiteY16329" fmla="*/ 279605 h 9710532"/>
              <a:gd name="connsiteX16330" fmla="*/ 12900565 w 18288001"/>
              <a:gd name="connsiteY16330" fmla="*/ 285967 h 9710532"/>
              <a:gd name="connsiteX16331" fmla="*/ 12957582 w 18288001"/>
              <a:gd name="connsiteY16331" fmla="*/ 280446 h 9710532"/>
              <a:gd name="connsiteX16332" fmla="*/ 12968334 w 18288001"/>
              <a:gd name="connsiteY16332" fmla="*/ 277191 h 9710532"/>
              <a:gd name="connsiteX16333" fmla="*/ 12993095 w 18288001"/>
              <a:gd name="connsiteY16333" fmla="*/ 281432 h 9710532"/>
              <a:gd name="connsiteX16334" fmla="*/ 13074870 w 18288001"/>
              <a:gd name="connsiteY16334" fmla="*/ 280152 h 9710532"/>
              <a:gd name="connsiteX16335" fmla="*/ 13135141 w 18288001"/>
              <a:gd name="connsiteY16335" fmla="*/ 285382 h 9710532"/>
              <a:gd name="connsiteX16336" fmla="*/ 13151271 w 18288001"/>
              <a:gd name="connsiteY16336" fmla="*/ 280499 h 9710532"/>
              <a:gd name="connsiteX16337" fmla="*/ 13167398 w 18288001"/>
              <a:gd name="connsiteY16337" fmla="*/ 275617 h 9710532"/>
              <a:gd name="connsiteX16338" fmla="*/ 13215538 w 18288001"/>
              <a:gd name="connsiteY16338" fmla="*/ 269847 h 9710532"/>
              <a:gd name="connsiteX16339" fmla="*/ 9080559 w 18288001"/>
              <a:gd name="connsiteY16339" fmla="*/ 268620 h 9710532"/>
              <a:gd name="connsiteX16340" fmla="*/ 9105318 w 18288001"/>
              <a:gd name="connsiteY16340" fmla="*/ 272865 h 9710532"/>
              <a:gd name="connsiteX16341" fmla="*/ 9119326 w 18288001"/>
              <a:gd name="connsiteY16341" fmla="*/ 280361 h 9710532"/>
              <a:gd name="connsiteX16342" fmla="*/ 9147341 w 18288001"/>
              <a:gd name="connsiteY16342" fmla="*/ 295355 h 9710532"/>
              <a:gd name="connsiteX16343" fmla="*/ 9108573 w 18288001"/>
              <a:gd name="connsiteY16343" fmla="*/ 283616 h 9710532"/>
              <a:gd name="connsiteX16344" fmla="*/ 9087070 w 18288001"/>
              <a:gd name="connsiteY16344" fmla="*/ 290126 h 9710532"/>
              <a:gd name="connsiteX16345" fmla="*/ 9070939 w 18288001"/>
              <a:gd name="connsiteY16345" fmla="*/ 295008 h 9710532"/>
              <a:gd name="connsiteX16346" fmla="*/ 9044062 w 18288001"/>
              <a:gd name="connsiteY16346" fmla="*/ 303146 h 9710532"/>
              <a:gd name="connsiteX16347" fmla="*/ 9051557 w 18288001"/>
              <a:gd name="connsiteY16347" fmla="*/ 289139 h 9710532"/>
              <a:gd name="connsiteX16348" fmla="*/ 9066057 w 18288001"/>
              <a:gd name="connsiteY16348" fmla="*/ 278880 h 9710532"/>
              <a:gd name="connsiteX16349" fmla="*/ 9069807 w 18288001"/>
              <a:gd name="connsiteY16349" fmla="*/ 271877 h 9710532"/>
              <a:gd name="connsiteX16350" fmla="*/ 9080559 w 18288001"/>
              <a:gd name="connsiteY16350" fmla="*/ 268620 h 9710532"/>
              <a:gd name="connsiteX16351" fmla="*/ 10194798 w 18288001"/>
              <a:gd name="connsiteY16351" fmla="*/ 265835 h 9710532"/>
              <a:gd name="connsiteX16352" fmla="*/ 10242688 w 18288001"/>
              <a:gd name="connsiteY16352" fmla="*/ 268943 h 9710532"/>
              <a:gd name="connsiteX16353" fmla="*/ 10271197 w 18288001"/>
              <a:gd name="connsiteY16353" fmla="*/ 266180 h 9710532"/>
              <a:gd name="connsiteX16354" fmla="*/ 10288954 w 18288001"/>
              <a:gd name="connsiteY16354" fmla="*/ 266676 h 9710532"/>
              <a:gd name="connsiteX16355" fmla="*/ 10373986 w 18288001"/>
              <a:gd name="connsiteY16355" fmla="*/ 276146 h 9710532"/>
              <a:gd name="connsiteX16356" fmla="*/ 10377240 w 18288001"/>
              <a:gd name="connsiteY16356" fmla="*/ 286899 h 9710532"/>
              <a:gd name="connsiteX16357" fmla="*/ 10366489 w 18288001"/>
              <a:gd name="connsiteY16357" fmla="*/ 290155 h 9710532"/>
              <a:gd name="connsiteX16358" fmla="*/ 10355734 w 18288001"/>
              <a:gd name="connsiteY16358" fmla="*/ 293410 h 9710532"/>
              <a:gd name="connsiteX16359" fmla="*/ 10358991 w 18288001"/>
              <a:gd name="connsiteY16359" fmla="*/ 304161 h 9710532"/>
              <a:gd name="connsiteX16360" fmla="*/ 10348239 w 18288001"/>
              <a:gd name="connsiteY16360" fmla="*/ 307416 h 9710532"/>
              <a:gd name="connsiteX16361" fmla="*/ 10334230 w 18288001"/>
              <a:gd name="connsiteY16361" fmla="*/ 299919 h 9710532"/>
              <a:gd name="connsiteX16362" fmla="*/ 10308978 w 18288001"/>
              <a:gd name="connsiteY16362" fmla="*/ 313433 h 9710532"/>
              <a:gd name="connsiteX16363" fmla="*/ 10262714 w 18288001"/>
              <a:gd name="connsiteY16363" fmla="*/ 315701 h 9710532"/>
              <a:gd name="connsiteX16364" fmla="*/ 10220196 w 18288001"/>
              <a:gd name="connsiteY16364" fmla="*/ 310966 h 9710532"/>
              <a:gd name="connsiteX16365" fmla="*/ 10230949 w 18288001"/>
              <a:gd name="connsiteY16365" fmla="*/ 307710 h 9710532"/>
              <a:gd name="connsiteX16366" fmla="*/ 10227695 w 18288001"/>
              <a:gd name="connsiteY16366" fmla="*/ 296956 h 9710532"/>
              <a:gd name="connsiteX16367" fmla="*/ 10220196 w 18288001"/>
              <a:gd name="connsiteY16367" fmla="*/ 310966 h 9710532"/>
              <a:gd name="connsiteX16368" fmla="*/ 10173933 w 18288001"/>
              <a:gd name="connsiteY16368" fmla="*/ 313233 h 9710532"/>
              <a:gd name="connsiteX16369" fmla="*/ 10106163 w 18288001"/>
              <a:gd name="connsiteY16369" fmla="*/ 322011 h 9710532"/>
              <a:gd name="connsiteX16370" fmla="*/ 10059900 w 18288001"/>
              <a:gd name="connsiteY16370" fmla="*/ 324279 h 9710532"/>
              <a:gd name="connsiteX16371" fmla="*/ 10050135 w 18288001"/>
              <a:gd name="connsiteY16371" fmla="*/ 292022 h 9710532"/>
              <a:gd name="connsiteX16372" fmla="*/ 10025375 w 18288001"/>
              <a:gd name="connsiteY16372" fmla="*/ 287779 h 9710532"/>
              <a:gd name="connsiteX16373" fmla="*/ 10014622 w 18288001"/>
              <a:gd name="connsiteY16373" fmla="*/ 291034 h 9710532"/>
              <a:gd name="connsiteX16374" fmla="*/ 9993118 w 18288001"/>
              <a:gd name="connsiteY16374" fmla="*/ 297545 h 9710532"/>
              <a:gd name="connsiteX16375" fmla="*/ 9984488 w 18288001"/>
              <a:gd name="connsiteY16375" fmla="*/ 288420 h 9710532"/>
              <a:gd name="connsiteX16376" fmla="*/ 9979111 w 18288001"/>
              <a:gd name="connsiteY16376" fmla="*/ 290048 h 9710532"/>
              <a:gd name="connsiteX16377" fmla="*/ 9968361 w 18288001"/>
              <a:gd name="connsiteY16377" fmla="*/ 293302 h 9710532"/>
              <a:gd name="connsiteX16378" fmla="*/ 9875829 w 18288001"/>
              <a:gd name="connsiteY16378" fmla="*/ 297838 h 9710532"/>
              <a:gd name="connsiteX16379" fmla="*/ 9863449 w 18288001"/>
              <a:gd name="connsiteY16379" fmla="*/ 295717 h 9710532"/>
              <a:gd name="connsiteX16380" fmla="*/ 9870946 w 18288001"/>
              <a:gd name="connsiteY16380" fmla="*/ 281711 h 9710532"/>
              <a:gd name="connsiteX16381" fmla="*/ 9903205 w 18288001"/>
              <a:gd name="connsiteY16381" fmla="*/ 271945 h 9710532"/>
              <a:gd name="connsiteX16382" fmla="*/ 9949468 w 18288001"/>
              <a:gd name="connsiteY16382" fmla="*/ 269676 h 9710532"/>
              <a:gd name="connsiteX16383" fmla="*/ 9986608 w 18288001"/>
              <a:gd name="connsiteY16383" fmla="*/ 276039 h 9710532"/>
              <a:gd name="connsiteX16384" fmla="*/ 10032872 w 18288001"/>
              <a:gd name="connsiteY16384" fmla="*/ 273772 h 9710532"/>
              <a:gd name="connsiteX16385" fmla="*/ 10057633 w 18288001"/>
              <a:gd name="connsiteY16385" fmla="*/ 278014 h 9710532"/>
              <a:gd name="connsiteX16386" fmla="*/ 10093143 w 18288001"/>
              <a:gd name="connsiteY16386" fmla="*/ 279000 h 9710532"/>
              <a:gd name="connsiteX16387" fmla="*/ 10143156 w 18288001"/>
              <a:gd name="connsiteY16387" fmla="*/ 269730 h 9710532"/>
              <a:gd name="connsiteX16388" fmla="*/ 10194798 w 18288001"/>
              <a:gd name="connsiteY16388" fmla="*/ 265835 h 9710532"/>
              <a:gd name="connsiteX16389" fmla="*/ 4945318 w 18288001"/>
              <a:gd name="connsiteY16389" fmla="*/ 262369 h 9710532"/>
              <a:gd name="connsiteX16390" fmla="*/ 4970079 w 18288001"/>
              <a:gd name="connsiteY16390" fmla="*/ 266612 h 9710532"/>
              <a:gd name="connsiteX16391" fmla="*/ 4982459 w 18288001"/>
              <a:gd name="connsiteY16391" fmla="*/ 268733 h 9710532"/>
              <a:gd name="connsiteX16392" fmla="*/ 5000214 w 18288001"/>
              <a:gd name="connsiteY16392" fmla="*/ 269224 h 9710532"/>
              <a:gd name="connsiteX16393" fmla="*/ 5007217 w 18288001"/>
              <a:gd name="connsiteY16393" fmla="*/ 272974 h 9710532"/>
              <a:gd name="connsiteX16394" fmla="*/ 5045985 w 18288001"/>
              <a:gd name="connsiteY16394" fmla="*/ 284715 h 9710532"/>
              <a:gd name="connsiteX16395" fmla="*/ 5059994 w 18288001"/>
              <a:gd name="connsiteY16395" fmla="*/ 292211 h 9710532"/>
              <a:gd name="connsiteX16396" fmla="*/ 5083125 w 18288001"/>
              <a:gd name="connsiteY16396" fmla="*/ 291077 h 9710532"/>
              <a:gd name="connsiteX16397" fmla="*/ 5097626 w 18288001"/>
              <a:gd name="connsiteY16397" fmla="*/ 280818 h 9710532"/>
              <a:gd name="connsiteX16398" fmla="*/ 5113754 w 18288001"/>
              <a:gd name="connsiteY16398" fmla="*/ 275936 h 9710532"/>
              <a:gd name="connsiteX16399" fmla="*/ 5174025 w 18288001"/>
              <a:gd name="connsiteY16399" fmla="*/ 281166 h 9710532"/>
              <a:gd name="connsiteX16400" fmla="*/ 5212794 w 18288001"/>
              <a:gd name="connsiteY16400" fmla="*/ 292906 h 9710532"/>
              <a:gd name="connsiteX16401" fmla="*/ 5237553 w 18288001"/>
              <a:gd name="connsiteY16401" fmla="*/ 297146 h 9710532"/>
              <a:gd name="connsiteX16402" fmla="*/ 5259058 w 18288001"/>
              <a:gd name="connsiteY16402" fmla="*/ 290637 h 9710532"/>
              <a:gd name="connsiteX16403" fmla="*/ 5255802 w 18288001"/>
              <a:gd name="connsiteY16403" fmla="*/ 279886 h 9710532"/>
              <a:gd name="connsiteX16404" fmla="*/ 5292943 w 18288001"/>
              <a:gd name="connsiteY16404" fmla="*/ 286248 h 9710532"/>
              <a:gd name="connsiteX16405" fmla="*/ 5306949 w 18288001"/>
              <a:gd name="connsiteY16405" fmla="*/ 293745 h 9710532"/>
              <a:gd name="connsiteX16406" fmla="*/ 5331708 w 18288001"/>
              <a:gd name="connsiteY16406" fmla="*/ 297989 h 9710532"/>
              <a:gd name="connsiteX16407" fmla="*/ 5397851 w 18288001"/>
              <a:gd name="connsiteY16407" fmla="*/ 283833 h 9710532"/>
              <a:gd name="connsiteX16408" fmla="*/ 5399478 w 18288001"/>
              <a:gd name="connsiteY16408" fmla="*/ 289209 h 9710532"/>
              <a:gd name="connsiteX16409" fmla="*/ 5390352 w 18288001"/>
              <a:gd name="connsiteY16409" fmla="*/ 297841 h 9710532"/>
              <a:gd name="connsiteX16410" fmla="*/ 5404362 w 18288001"/>
              <a:gd name="connsiteY16410" fmla="*/ 305339 h 9710532"/>
              <a:gd name="connsiteX16411" fmla="*/ 5372102 w 18288001"/>
              <a:gd name="connsiteY16411" fmla="*/ 315103 h 9710532"/>
              <a:gd name="connsiteX16412" fmla="*/ 5347345 w 18288001"/>
              <a:gd name="connsiteY16412" fmla="*/ 310862 h 9710532"/>
              <a:gd name="connsiteX16413" fmla="*/ 5329588 w 18288001"/>
              <a:gd name="connsiteY16413" fmla="*/ 310369 h 9710532"/>
              <a:gd name="connsiteX16414" fmla="*/ 5317208 w 18288001"/>
              <a:gd name="connsiteY16414" fmla="*/ 308247 h 9710532"/>
              <a:gd name="connsiteX16415" fmla="*/ 5306456 w 18288001"/>
              <a:gd name="connsiteY16415" fmla="*/ 311501 h 9710532"/>
              <a:gd name="connsiteX16416" fmla="*/ 5287071 w 18288001"/>
              <a:gd name="connsiteY16416" fmla="*/ 305633 h 9710532"/>
              <a:gd name="connsiteX16417" fmla="*/ 5228429 w 18288001"/>
              <a:gd name="connsiteY16417" fmla="*/ 305779 h 9710532"/>
              <a:gd name="connsiteX16418" fmla="*/ 5183791 w 18288001"/>
              <a:gd name="connsiteY16418" fmla="*/ 313423 h 9710532"/>
              <a:gd name="connsiteX16419" fmla="*/ 5126776 w 18288001"/>
              <a:gd name="connsiteY16419" fmla="*/ 318946 h 9710532"/>
              <a:gd name="connsiteX16420" fmla="*/ 5080510 w 18288001"/>
              <a:gd name="connsiteY16420" fmla="*/ 321213 h 9710532"/>
              <a:gd name="connsiteX16421" fmla="*/ 5077254 w 18288001"/>
              <a:gd name="connsiteY16421" fmla="*/ 310460 h 9710532"/>
              <a:gd name="connsiteX16422" fmla="*/ 5038487 w 18288001"/>
              <a:gd name="connsiteY16422" fmla="*/ 298721 h 9710532"/>
              <a:gd name="connsiteX16423" fmla="*/ 4988967 w 18288001"/>
              <a:gd name="connsiteY16423" fmla="*/ 290237 h 9710532"/>
              <a:gd name="connsiteX16424" fmla="*/ 4944825 w 18288001"/>
              <a:gd name="connsiteY16424" fmla="*/ 280126 h 9710532"/>
              <a:gd name="connsiteX16425" fmla="*/ 4930819 w 18288001"/>
              <a:gd name="connsiteY16425" fmla="*/ 272627 h 9710532"/>
              <a:gd name="connsiteX16426" fmla="*/ 4907686 w 18288001"/>
              <a:gd name="connsiteY16426" fmla="*/ 273763 h 9710532"/>
              <a:gd name="connsiteX16427" fmla="*/ 4889931 w 18288001"/>
              <a:gd name="connsiteY16427" fmla="*/ 273269 h 9710532"/>
              <a:gd name="connsiteX16428" fmla="*/ 4886673 w 18288001"/>
              <a:gd name="connsiteY16428" fmla="*/ 262513 h 9710532"/>
              <a:gd name="connsiteX16429" fmla="*/ 4911435 w 18288001"/>
              <a:gd name="connsiteY16429" fmla="*/ 266758 h 9710532"/>
              <a:gd name="connsiteX16430" fmla="*/ 4945318 w 18288001"/>
              <a:gd name="connsiteY16430" fmla="*/ 262369 h 9710532"/>
              <a:gd name="connsiteX16431" fmla="*/ 295167 w 18288001"/>
              <a:gd name="connsiteY16431" fmla="*/ 255708 h 9710532"/>
              <a:gd name="connsiteX16432" fmla="*/ 323182 w 18288001"/>
              <a:gd name="connsiteY16432" fmla="*/ 270703 h 9710532"/>
              <a:gd name="connsiteX16433" fmla="*/ 227399 w 18288001"/>
              <a:gd name="connsiteY16433" fmla="*/ 264488 h 9710532"/>
              <a:gd name="connsiteX16434" fmla="*/ 1151698 w 18288001"/>
              <a:gd name="connsiteY16434" fmla="*/ 254642 h 9710532"/>
              <a:gd name="connsiteX16435" fmla="*/ 1169454 w 18288001"/>
              <a:gd name="connsiteY16435" fmla="*/ 255136 h 9710532"/>
              <a:gd name="connsiteX16436" fmla="*/ 1176458 w 18288001"/>
              <a:gd name="connsiteY16436" fmla="*/ 258884 h 9710532"/>
              <a:gd name="connsiteX16437" fmla="*/ 1204151 w 18288001"/>
              <a:gd name="connsiteY16437" fmla="*/ 253434 h 9710532"/>
              <a:gd name="connsiteX16438" fmla="*/ 1272242 w 18288001"/>
              <a:gd name="connsiteY16438" fmla="*/ 265101 h 9710532"/>
              <a:gd name="connsiteX16439" fmla="*/ 1261490 w 18288001"/>
              <a:gd name="connsiteY16439" fmla="*/ 268356 h 9710532"/>
              <a:gd name="connsiteX16440" fmla="*/ 1176458 w 18288001"/>
              <a:gd name="connsiteY16440" fmla="*/ 258884 h 9710532"/>
              <a:gd name="connsiteX16441" fmla="*/ 1204151 w 18288001"/>
              <a:gd name="connsiteY16441" fmla="*/ 253434 h 9710532"/>
              <a:gd name="connsiteX16442" fmla="*/ 10919748 w 18288001"/>
              <a:gd name="connsiteY16442" fmla="*/ 251781 h 9710532"/>
              <a:gd name="connsiteX16443" fmla="*/ 10943165 w 18288001"/>
              <a:gd name="connsiteY16443" fmla="*/ 256430 h 9710532"/>
              <a:gd name="connsiteX16444" fmla="*/ 10989429 w 18288001"/>
              <a:gd name="connsiteY16444" fmla="*/ 254162 h 9710532"/>
              <a:gd name="connsiteX16445" fmla="*/ 11014187 w 18288001"/>
              <a:gd name="connsiteY16445" fmla="*/ 258405 h 9710532"/>
              <a:gd name="connsiteX16446" fmla="*/ 11049701 w 18288001"/>
              <a:gd name="connsiteY16446" fmla="*/ 259392 h 9710532"/>
              <a:gd name="connsiteX16447" fmla="*/ 11078209 w 18288001"/>
              <a:gd name="connsiteY16447" fmla="*/ 256631 h 9710532"/>
              <a:gd name="connsiteX16448" fmla="*/ 11119097 w 18288001"/>
              <a:gd name="connsiteY16448" fmla="*/ 255990 h 9710532"/>
              <a:gd name="connsiteX16449" fmla="*/ 11172364 w 18288001"/>
              <a:gd name="connsiteY16449" fmla="*/ 257471 h 9710532"/>
              <a:gd name="connsiteX16450" fmla="*/ 11220257 w 18288001"/>
              <a:gd name="connsiteY16450" fmla="*/ 260580 h 9710532"/>
              <a:gd name="connsiteX16451" fmla="*/ 11250392 w 18288001"/>
              <a:gd name="connsiteY16451" fmla="*/ 263194 h 9710532"/>
              <a:gd name="connsiteX16452" fmla="*/ 11275152 w 18288001"/>
              <a:gd name="connsiteY16452" fmla="*/ 267436 h 9710532"/>
              <a:gd name="connsiteX16453" fmla="*/ 11309038 w 18288001"/>
              <a:gd name="connsiteY16453" fmla="*/ 263047 h 9710532"/>
              <a:gd name="connsiteX16454" fmla="*/ 11356927 w 18288001"/>
              <a:gd name="connsiteY16454" fmla="*/ 266157 h 9710532"/>
              <a:gd name="connsiteX16455" fmla="*/ 11380059 w 18288001"/>
              <a:gd name="connsiteY16455" fmla="*/ 265021 h 9710532"/>
              <a:gd name="connsiteX16456" fmla="*/ 11460209 w 18288001"/>
              <a:gd name="connsiteY16456" fmla="*/ 258365 h 9710532"/>
              <a:gd name="connsiteX16457" fmla="*/ 11508101 w 18288001"/>
              <a:gd name="connsiteY16457" fmla="*/ 261474 h 9710532"/>
              <a:gd name="connsiteX16458" fmla="*/ 11593132 w 18288001"/>
              <a:gd name="connsiteY16458" fmla="*/ 270945 h 9710532"/>
              <a:gd name="connsiteX16459" fmla="*/ 11607140 w 18288001"/>
              <a:gd name="connsiteY16459" fmla="*/ 278442 h 9710532"/>
              <a:gd name="connsiteX16460" fmla="*/ 11630273 w 18288001"/>
              <a:gd name="connsiteY16460" fmla="*/ 277309 h 9710532"/>
              <a:gd name="connsiteX16461" fmla="*/ 11653403 w 18288001"/>
              <a:gd name="connsiteY16461" fmla="*/ 276175 h 9710532"/>
              <a:gd name="connsiteX16462" fmla="*/ 11745934 w 18288001"/>
              <a:gd name="connsiteY16462" fmla="*/ 271639 h 9710532"/>
              <a:gd name="connsiteX16463" fmla="*/ 11845466 w 18288001"/>
              <a:gd name="connsiteY16463" fmla="*/ 270852 h 9710532"/>
              <a:gd name="connsiteX16464" fmla="*/ 11923493 w 18288001"/>
              <a:gd name="connsiteY16464" fmla="*/ 276575 h 9710532"/>
              <a:gd name="connsiteX16465" fmla="*/ 11959004 w 18288001"/>
              <a:gd name="connsiteY16465" fmla="*/ 277562 h 9710532"/>
              <a:gd name="connsiteX16466" fmla="*/ 12005270 w 18288001"/>
              <a:gd name="connsiteY16466" fmla="*/ 275294 h 9710532"/>
              <a:gd name="connsiteX16467" fmla="*/ 12051534 w 18288001"/>
              <a:gd name="connsiteY16467" fmla="*/ 273027 h 9710532"/>
              <a:gd name="connsiteX16468" fmla="*/ 12122559 w 18288001"/>
              <a:gd name="connsiteY16468" fmla="*/ 275001 h 9710532"/>
              <a:gd name="connsiteX16469" fmla="*/ 12168821 w 18288001"/>
              <a:gd name="connsiteY16469" fmla="*/ 272734 h 9710532"/>
              <a:gd name="connsiteX16470" fmla="*/ 12204333 w 18288001"/>
              <a:gd name="connsiteY16470" fmla="*/ 273720 h 9710532"/>
              <a:gd name="connsiteX16471" fmla="*/ 12264605 w 18288001"/>
              <a:gd name="connsiteY16471" fmla="*/ 278950 h 9710532"/>
              <a:gd name="connsiteX16472" fmla="*/ 12341007 w 18288001"/>
              <a:gd name="connsiteY16472" fmla="*/ 279297 h 9710532"/>
              <a:gd name="connsiteX16473" fmla="*/ 12431412 w 18288001"/>
              <a:gd name="connsiteY16473" fmla="*/ 287141 h 9710532"/>
              <a:gd name="connsiteX16474" fmla="*/ 12466925 w 18288001"/>
              <a:gd name="connsiteY16474" fmla="*/ 288128 h 9710532"/>
              <a:gd name="connsiteX16475" fmla="*/ 12470180 w 18288001"/>
              <a:gd name="connsiteY16475" fmla="*/ 298880 h 9710532"/>
              <a:gd name="connsiteX16476" fmla="*/ 12516445 w 18288001"/>
              <a:gd name="connsiteY16476" fmla="*/ 296611 h 9710532"/>
              <a:gd name="connsiteX16477" fmla="*/ 12537950 w 18288001"/>
              <a:gd name="connsiteY16477" fmla="*/ 290102 h 9710532"/>
              <a:gd name="connsiteX16478" fmla="*/ 12570206 w 18288001"/>
              <a:gd name="connsiteY16478" fmla="*/ 280337 h 9710532"/>
              <a:gd name="connsiteX16479" fmla="*/ 12618099 w 18288001"/>
              <a:gd name="connsiteY16479" fmla="*/ 283446 h 9710532"/>
              <a:gd name="connsiteX16480" fmla="*/ 12633733 w 18288001"/>
              <a:gd name="connsiteY16480" fmla="*/ 296319 h 9710532"/>
              <a:gd name="connsiteX16481" fmla="*/ 12640243 w 18288001"/>
              <a:gd name="connsiteY16481" fmla="*/ 317824 h 9710532"/>
              <a:gd name="connsiteX16482" fmla="*/ 12618737 w 18288001"/>
              <a:gd name="connsiteY16482" fmla="*/ 324333 h 9710532"/>
              <a:gd name="connsiteX16483" fmla="*/ 12581599 w 18288001"/>
              <a:gd name="connsiteY16483" fmla="*/ 317970 h 9710532"/>
              <a:gd name="connsiteX16484" fmla="*/ 12558467 w 18288001"/>
              <a:gd name="connsiteY16484" fmla="*/ 319105 h 9710532"/>
              <a:gd name="connsiteX16485" fmla="*/ 12508947 w 18288001"/>
              <a:gd name="connsiteY16485" fmla="*/ 310620 h 9710532"/>
              <a:gd name="connsiteX16486" fmla="*/ 12498194 w 18288001"/>
              <a:gd name="connsiteY16486" fmla="*/ 313875 h 9710532"/>
              <a:gd name="connsiteX16487" fmla="*/ 12441179 w 18288001"/>
              <a:gd name="connsiteY16487" fmla="*/ 319397 h 9710532"/>
              <a:gd name="connsiteX16488" fmla="*/ 12375530 w 18288001"/>
              <a:gd name="connsiteY16488" fmla="*/ 315797 h 9710532"/>
              <a:gd name="connsiteX16489" fmla="*/ 12334641 w 18288001"/>
              <a:gd name="connsiteY16489" fmla="*/ 316436 h 9710532"/>
              <a:gd name="connsiteX16490" fmla="*/ 12288379 w 18288001"/>
              <a:gd name="connsiteY16490" fmla="*/ 318704 h 9710532"/>
              <a:gd name="connsiteX16491" fmla="*/ 12277625 w 18288001"/>
              <a:gd name="connsiteY16491" fmla="*/ 321959 h 9710532"/>
              <a:gd name="connsiteX16492" fmla="*/ 12266873 w 18288001"/>
              <a:gd name="connsiteY16492" fmla="*/ 325215 h 9710532"/>
              <a:gd name="connsiteX16493" fmla="*/ 12256121 w 18288001"/>
              <a:gd name="connsiteY16493" fmla="*/ 328469 h 9710532"/>
              <a:gd name="connsiteX16494" fmla="*/ 12231361 w 18288001"/>
              <a:gd name="connsiteY16494" fmla="*/ 324226 h 9710532"/>
              <a:gd name="connsiteX16495" fmla="*/ 12171090 w 18288001"/>
              <a:gd name="connsiteY16495" fmla="*/ 318997 h 9710532"/>
              <a:gd name="connsiteX16496" fmla="*/ 12157082 w 18288001"/>
              <a:gd name="connsiteY16496" fmla="*/ 311499 h 9710532"/>
              <a:gd name="connsiteX16497" fmla="*/ 12148450 w 18288001"/>
              <a:gd name="connsiteY16497" fmla="*/ 302376 h 9710532"/>
              <a:gd name="connsiteX16498" fmla="*/ 12146331 w 18288001"/>
              <a:gd name="connsiteY16498" fmla="*/ 314755 h 9710532"/>
              <a:gd name="connsiteX16499" fmla="*/ 12124825 w 18288001"/>
              <a:gd name="connsiteY16499" fmla="*/ 321265 h 9710532"/>
              <a:gd name="connsiteX16500" fmla="*/ 12117822 w 18288001"/>
              <a:gd name="connsiteY16500" fmla="*/ 317517 h 9710532"/>
              <a:gd name="connsiteX16501" fmla="*/ 12107069 w 18288001"/>
              <a:gd name="connsiteY16501" fmla="*/ 320772 h 9710532"/>
              <a:gd name="connsiteX16502" fmla="*/ 12089314 w 18288001"/>
              <a:gd name="connsiteY16502" fmla="*/ 320278 h 9710532"/>
              <a:gd name="connsiteX16503" fmla="*/ 12053801 w 18288001"/>
              <a:gd name="connsiteY16503" fmla="*/ 319289 h 9710532"/>
              <a:gd name="connsiteX16504" fmla="*/ 11936513 w 18288001"/>
              <a:gd name="connsiteY16504" fmla="*/ 319584 h 9710532"/>
              <a:gd name="connsiteX16505" fmla="*/ 11906378 w 18288001"/>
              <a:gd name="connsiteY16505" fmla="*/ 316970 h 9710532"/>
              <a:gd name="connsiteX16506" fmla="*/ 11868743 w 18288001"/>
              <a:gd name="connsiteY16506" fmla="*/ 328362 h 9710532"/>
              <a:gd name="connsiteX16507" fmla="*/ 11856365 w 18288001"/>
              <a:gd name="connsiteY16507" fmla="*/ 326240 h 9710532"/>
              <a:gd name="connsiteX16508" fmla="*/ 11847239 w 18288001"/>
              <a:gd name="connsiteY16508" fmla="*/ 334873 h 9710532"/>
              <a:gd name="connsiteX16509" fmla="*/ 11839742 w 18288001"/>
              <a:gd name="connsiteY16509" fmla="*/ 348879 h 9710532"/>
              <a:gd name="connsiteX16510" fmla="*/ 11821986 w 18288001"/>
              <a:gd name="connsiteY16510" fmla="*/ 348385 h 9710532"/>
              <a:gd name="connsiteX16511" fmla="*/ 11790223 w 18288001"/>
              <a:gd name="connsiteY16511" fmla="*/ 340395 h 9710532"/>
              <a:gd name="connsiteX16512" fmla="*/ 11776215 w 18288001"/>
              <a:gd name="connsiteY16512" fmla="*/ 332898 h 9710532"/>
              <a:gd name="connsiteX16513" fmla="*/ 11792344 w 18288001"/>
              <a:gd name="connsiteY16513" fmla="*/ 328015 h 9710532"/>
              <a:gd name="connsiteX16514" fmla="*/ 11797721 w 18288001"/>
              <a:gd name="connsiteY16514" fmla="*/ 326387 h 9710532"/>
              <a:gd name="connsiteX16515" fmla="*/ 11794465 w 18288001"/>
              <a:gd name="connsiteY16515" fmla="*/ 315635 h 9710532"/>
              <a:gd name="connsiteX16516" fmla="*/ 11783711 w 18288001"/>
              <a:gd name="connsiteY16516" fmla="*/ 318892 h 9710532"/>
              <a:gd name="connsiteX16517" fmla="*/ 11772960 w 18288001"/>
              <a:gd name="connsiteY16517" fmla="*/ 322146 h 9710532"/>
              <a:gd name="connsiteX16518" fmla="*/ 11748199 w 18288001"/>
              <a:gd name="connsiteY16518" fmla="*/ 317903 h 9710532"/>
              <a:gd name="connsiteX16519" fmla="*/ 11687928 w 18288001"/>
              <a:gd name="connsiteY16519" fmla="*/ 312673 h 9710532"/>
              <a:gd name="connsiteX16520" fmla="*/ 11627657 w 18288001"/>
              <a:gd name="connsiteY16520" fmla="*/ 307444 h 9710532"/>
              <a:gd name="connsiteX16521" fmla="*/ 11616906 w 18288001"/>
              <a:gd name="connsiteY16521" fmla="*/ 310701 h 9710532"/>
              <a:gd name="connsiteX16522" fmla="*/ 11602897 w 18288001"/>
              <a:gd name="connsiteY16522" fmla="*/ 303203 h 9710532"/>
              <a:gd name="connsiteX16523" fmla="*/ 11592145 w 18288001"/>
              <a:gd name="connsiteY16523" fmla="*/ 306457 h 9710532"/>
              <a:gd name="connsiteX16524" fmla="*/ 11559889 w 18288001"/>
              <a:gd name="connsiteY16524" fmla="*/ 316222 h 9710532"/>
              <a:gd name="connsiteX16525" fmla="*/ 11492120 w 18288001"/>
              <a:gd name="connsiteY16525" fmla="*/ 325000 h 9710532"/>
              <a:gd name="connsiteX16526" fmla="*/ 11459862 w 18288001"/>
              <a:gd name="connsiteY16526" fmla="*/ 334766 h 9710532"/>
              <a:gd name="connsiteX16527" fmla="*/ 11435103 w 18288001"/>
              <a:gd name="connsiteY16527" fmla="*/ 330522 h 9710532"/>
              <a:gd name="connsiteX16528" fmla="*/ 11417346 w 18288001"/>
              <a:gd name="connsiteY16528" fmla="*/ 330030 h 9710532"/>
              <a:gd name="connsiteX16529" fmla="*/ 11399591 w 18288001"/>
              <a:gd name="connsiteY16529" fmla="*/ 329536 h 9710532"/>
              <a:gd name="connsiteX16530" fmla="*/ 11381341 w 18288001"/>
              <a:gd name="connsiteY16530" fmla="*/ 346798 h 9710532"/>
              <a:gd name="connsiteX16531" fmla="*/ 11406101 w 18288001"/>
              <a:gd name="connsiteY16531" fmla="*/ 351040 h 9710532"/>
              <a:gd name="connsiteX16532" fmla="*/ 11384596 w 18288001"/>
              <a:gd name="connsiteY16532" fmla="*/ 357551 h 9710532"/>
              <a:gd name="connsiteX16533" fmla="*/ 11349084 w 18288001"/>
              <a:gd name="connsiteY16533" fmla="*/ 356562 h 9710532"/>
              <a:gd name="connsiteX16534" fmla="*/ 11359837 w 18288001"/>
              <a:gd name="connsiteY16534" fmla="*/ 353307 h 9710532"/>
              <a:gd name="connsiteX16535" fmla="*/ 11367333 w 18288001"/>
              <a:gd name="connsiteY16535" fmla="*/ 339302 h 9710532"/>
              <a:gd name="connsiteX16536" fmla="*/ 11353326 w 18288001"/>
              <a:gd name="connsiteY16536" fmla="*/ 331803 h 9710532"/>
              <a:gd name="connsiteX16537" fmla="*/ 11339319 w 18288001"/>
              <a:gd name="connsiteY16537" fmla="*/ 324306 h 9710532"/>
              <a:gd name="connsiteX16538" fmla="*/ 11325312 w 18288001"/>
              <a:gd name="connsiteY16538" fmla="*/ 316809 h 9710532"/>
              <a:gd name="connsiteX16539" fmla="*/ 11289800 w 18288001"/>
              <a:gd name="connsiteY16539" fmla="*/ 315822 h 9710532"/>
              <a:gd name="connsiteX16540" fmla="*/ 11236037 w 18288001"/>
              <a:gd name="connsiteY16540" fmla="*/ 332096 h 9710532"/>
              <a:gd name="connsiteX16541" fmla="*/ 11196778 w 18288001"/>
              <a:gd name="connsiteY16541" fmla="*/ 338115 h 9710532"/>
              <a:gd name="connsiteX16542" fmla="*/ 11175766 w 18288001"/>
              <a:gd name="connsiteY16542" fmla="*/ 326867 h 9710532"/>
              <a:gd name="connsiteX16543" fmla="*/ 11143509 w 18288001"/>
              <a:gd name="connsiteY16543" fmla="*/ 336632 h 9710532"/>
              <a:gd name="connsiteX16544" fmla="*/ 11157516 w 18288001"/>
              <a:gd name="connsiteY16544" fmla="*/ 344131 h 9710532"/>
              <a:gd name="connsiteX16545" fmla="*/ 11146764 w 18288001"/>
              <a:gd name="connsiteY16545" fmla="*/ 347385 h 9710532"/>
              <a:gd name="connsiteX16546" fmla="*/ 11136012 w 18288001"/>
              <a:gd name="connsiteY16546" fmla="*/ 350639 h 9710532"/>
              <a:gd name="connsiteX16547" fmla="*/ 11132265 w 18288001"/>
              <a:gd name="connsiteY16547" fmla="*/ 357644 h 9710532"/>
              <a:gd name="connsiteX16548" fmla="*/ 11114508 w 18288001"/>
              <a:gd name="connsiteY16548" fmla="*/ 357150 h 9710532"/>
              <a:gd name="connsiteX16549" fmla="*/ 11075741 w 18288001"/>
              <a:gd name="connsiteY16549" fmla="*/ 345410 h 9710532"/>
              <a:gd name="connsiteX16550" fmla="*/ 11054236 w 18288001"/>
              <a:gd name="connsiteY16550" fmla="*/ 351920 h 9710532"/>
              <a:gd name="connsiteX16551" fmla="*/ 11032731 w 18288001"/>
              <a:gd name="connsiteY16551" fmla="*/ 358430 h 9710532"/>
              <a:gd name="connsiteX16552" fmla="*/ 11007972 w 18288001"/>
              <a:gd name="connsiteY16552" fmla="*/ 354189 h 9710532"/>
              <a:gd name="connsiteX16553" fmla="*/ 11027850 w 18288001"/>
              <a:gd name="connsiteY16553" fmla="*/ 342301 h 9710532"/>
              <a:gd name="connsiteX16554" fmla="*/ 11061734 w 18288001"/>
              <a:gd name="connsiteY16554" fmla="*/ 337914 h 9710532"/>
              <a:gd name="connsiteX16555" fmla="*/ 11107997 w 18288001"/>
              <a:gd name="connsiteY16555" fmla="*/ 335646 h 9710532"/>
              <a:gd name="connsiteX16556" fmla="*/ 11137000 w 18288001"/>
              <a:gd name="connsiteY16556" fmla="*/ 315129 h 9710532"/>
              <a:gd name="connsiteX16557" fmla="*/ 11158505 w 18288001"/>
              <a:gd name="connsiteY16557" fmla="*/ 308618 h 9710532"/>
              <a:gd name="connsiteX16558" fmla="*/ 11172511 w 18288001"/>
              <a:gd name="connsiteY16558" fmla="*/ 316115 h 9710532"/>
              <a:gd name="connsiteX16559" fmla="*/ 11141241 w 18288001"/>
              <a:gd name="connsiteY16559" fmla="*/ 290369 h 9710532"/>
              <a:gd name="connsiteX16560" fmla="*/ 11116481 w 18288001"/>
              <a:gd name="connsiteY16560" fmla="*/ 286125 h 9710532"/>
              <a:gd name="connsiteX16561" fmla="*/ 11073473 w 18288001"/>
              <a:gd name="connsiteY16561" fmla="*/ 299146 h 9710532"/>
              <a:gd name="connsiteX16562" fmla="*/ 11076728 w 18288001"/>
              <a:gd name="connsiteY16562" fmla="*/ 309899 h 9710532"/>
              <a:gd name="connsiteX16563" fmla="*/ 11002449 w 18288001"/>
              <a:gd name="connsiteY16563" fmla="*/ 297172 h 9710532"/>
              <a:gd name="connsiteX16564" fmla="*/ 10968563 w 18288001"/>
              <a:gd name="connsiteY16564" fmla="*/ 301562 h 9710532"/>
              <a:gd name="connsiteX16565" fmla="*/ 10948688 w 18288001"/>
              <a:gd name="connsiteY16565" fmla="*/ 313447 h 9710532"/>
              <a:gd name="connsiteX16566" fmla="*/ 10902423 w 18288001"/>
              <a:gd name="connsiteY16566" fmla="*/ 315714 h 9710532"/>
              <a:gd name="connsiteX16567" fmla="*/ 10880919 w 18288001"/>
              <a:gd name="connsiteY16567" fmla="*/ 322223 h 9710532"/>
              <a:gd name="connsiteX16568" fmla="*/ 10919685 w 18288001"/>
              <a:gd name="connsiteY16568" fmla="*/ 333964 h 9710532"/>
              <a:gd name="connsiteX16569" fmla="*/ 10942816 w 18288001"/>
              <a:gd name="connsiteY16569" fmla="*/ 332832 h 9710532"/>
              <a:gd name="connsiteX16570" fmla="*/ 10921312 w 18288001"/>
              <a:gd name="connsiteY16570" fmla="*/ 339341 h 9710532"/>
              <a:gd name="connsiteX16571" fmla="*/ 10912188 w 18288001"/>
              <a:gd name="connsiteY16571" fmla="*/ 347972 h 9710532"/>
              <a:gd name="connsiteX16572" fmla="*/ 10904691 w 18288001"/>
              <a:gd name="connsiteY16572" fmla="*/ 361979 h 9710532"/>
              <a:gd name="connsiteX16573" fmla="*/ 10890682 w 18288001"/>
              <a:gd name="connsiteY16573" fmla="*/ 354481 h 9710532"/>
              <a:gd name="connsiteX16574" fmla="*/ 10887428 w 18288001"/>
              <a:gd name="connsiteY16574" fmla="*/ 343729 h 9710532"/>
              <a:gd name="connsiteX16575" fmla="*/ 10862669 w 18288001"/>
              <a:gd name="connsiteY16575" fmla="*/ 339487 h 9710532"/>
              <a:gd name="connsiteX16576" fmla="*/ 10854037 w 18288001"/>
              <a:gd name="connsiteY16576" fmla="*/ 330362 h 9710532"/>
              <a:gd name="connsiteX16577" fmla="*/ 10848662 w 18288001"/>
              <a:gd name="connsiteY16577" fmla="*/ 331989 h 9710532"/>
              <a:gd name="connsiteX16578" fmla="*/ 10841657 w 18288001"/>
              <a:gd name="connsiteY16578" fmla="*/ 328242 h 9710532"/>
              <a:gd name="connsiteX16579" fmla="*/ 10834653 w 18288001"/>
              <a:gd name="connsiteY16579" fmla="*/ 324492 h 9710532"/>
              <a:gd name="connsiteX16580" fmla="*/ 10866911 w 18288001"/>
              <a:gd name="connsiteY16580" fmla="*/ 314728 h 9710532"/>
              <a:gd name="connsiteX16581" fmla="*/ 10874407 w 18288001"/>
              <a:gd name="connsiteY16581" fmla="*/ 300719 h 9710532"/>
              <a:gd name="connsiteX16582" fmla="*/ 10871154 w 18288001"/>
              <a:gd name="connsiteY16582" fmla="*/ 289968 h 9710532"/>
              <a:gd name="connsiteX16583" fmla="*/ 10857146 w 18288001"/>
              <a:gd name="connsiteY16583" fmla="*/ 282471 h 9710532"/>
              <a:gd name="connsiteX16584" fmla="*/ 10821633 w 18288001"/>
              <a:gd name="connsiteY16584" fmla="*/ 281483 h 9710532"/>
              <a:gd name="connsiteX16585" fmla="*/ 10778625 w 18288001"/>
              <a:gd name="connsiteY16585" fmla="*/ 294503 h 9710532"/>
              <a:gd name="connsiteX16586" fmla="*/ 10775370 w 18288001"/>
              <a:gd name="connsiteY16586" fmla="*/ 283751 h 9710532"/>
              <a:gd name="connsiteX16587" fmla="*/ 10761362 w 18288001"/>
              <a:gd name="connsiteY16587" fmla="*/ 276253 h 9710532"/>
              <a:gd name="connsiteX16588" fmla="*/ 10741190 w 18288001"/>
              <a:gd name="connsiteY16588" fmla="*/ 283478 h 9710532"/>
              <a:gd name="connsiteX16589" fmla="*/ 10753864 w 18288001"/>
              <a:gd name="connsiteY16589" fmla="*/ 290261 h 9710532"/>
              <a:gd name="connsiteX16590" fmla="*/ 10732359 w 18288001"/>
              <a:gd name="connsiteY16590" fmla="*/ 296772 h 9710532"/>
              <a:gd name="connsiteX16591" fmla="*/ 10739067 w 18288001"/>
              <a:gd name="connsiteY16591" fmla="*/ 284237 h 9710532"/>
              <a:gd name="connsiteX16592" fmla="*/ 10734888 w 18288001"/>
              <a:gd name="connsiteY16592" fmla="*/ 285737 h 9710532"/>
              <a:gd name="connsiteX16593" fmla="*/ 10719980 w 18288001"/>
              <a:gd name="connsiteY16593" fmla="*/ 294650 h 9710532"/>
              <a:gd name="connsiteX16594" fmla="*/ 10696848 w 18288001"/>
              <a:gd name="connsiteY16594" fmla="*/ 295784 h 9710532"/>
              <a:gd name="connsiteX16595" fmla="*/ 10672088 w 18288001"/>
              <a:gd name="connsiteY16595" fmla="*/ 291542 h 9710532"/>
              <a:gd name="connsiteX16596" fmla="*/ 10633321 w 18288001"/>
              <a:gd name="connsiteY16596" fmla="*/ 279801 h 9710532"/>
              <a:gd name="connsiteX16597" fmla="*/ 10597809 w 18288001"/>
              <a:gd name="connsiteY16597" fmla="*/ 278816 h 9710532"/>
              <a:gd name="connsiteX16598" fmla="*/ 10542420 w 18288001"/>
              <a:gd name="connsiteY16598" fmla="*/ 289713 h 9710532"/>
              <a:gd name="connsiteX16599" fmla="*/ 10508536 w 18288001"/>
              <a:gd name="connsiteY16599" fmla="*/ 294102 h 9710532"/>
              <a:gd name="connsiteX16600" fmla="*/ 10502025 w 18288001"/>
              <a:gd name="connsiteY16600" fmla="*/ 272600 h 9710532"/>
              <a:gd name="connsiteX16601" fmla="*/ 10514406 w 18288001"/>
              <a:gd name="connsiteY16601" fmla="*/ 274720 h 9710532"/>
              <a:gd name="connsiteX16602" fmla="*/ 10537538 w 18288001"/>
              <a:gd name="connsiteY16602" fmla="*/ 273586 h 9710532"/>
              <a:gd name="connsiteX16603" fmla="*/ 10583802 w 18288001"/>
              <a:gd name="connsiteY16603" fmla="*/ 271317 h 9710532"/>
              <a:gd name="connsiteX16604" fmla="*/ 10687083 w 18288001"/>
              <a:gd name="connsiteY16604" fmla="*/ 263527 h 9710532"/>
              <a:gd name="connsiteX16605" fmla="*/ 10710216 w 18288001"/>
              <a:gd name="connsiteY16605" fmla="*/ 262394 h 9710532"/>
              <a:gd name="connsiteX16606" fmla="*/ 10722594 w 18288001"/>
              <a:gd name="connsiteY16606" fmla="*/ 264515 h 9710532"/>
              <a:gd name="connsiteX16607" fmla="*/ 10774235 w 18288001"/>
              <a:gd name="connsiteY16607" fmla="*/ 260619 h 9710532"/>
              <a:gd name="connsiteX16608" fmla="*/ 10877516 w 18288001"/>
              <a:gd name="connsiteY16608" fmla="*/ 252829 h 9710532"/>
              <a:gd name="connsiteX16609" fmla="*/ 10919748 w 18288001"/>
              <a:gd name="connsiteY16609" fmla="*/ 251781 h 9710532"/>
              <a:gd name="connsiteX16610" fmla="*/ 3504963 w 18288001"/>
              <a:gd name="connsiteY16610" fmla="*/ 234767 h 9710532"/>
              <a:gd name="connsiteX16611" fmla="*/ 3535097 w 18288001"/>
              <a:gd name="connsiteY16611" fmla="*/ 237382 h 9710532"/>
              <a:gd name="connsiteX16612" fmla="*/ 3547478 w 18288001"/>
              <a:gd name="connsiteY16612" fmla="*/ 239503 h 9710532"/>
              <a:gd name="connsiteX16613" fmla="*/ 3554481 w 18288001"/>
              <a:gd name="connsiteY16613" fmla="*/ 243252 h 9710532"/>
              <a:gd name="connsiteX16614" fmla="*/ 3531348 w 18288001"/>
              <a:gd name="connsiteY16614" fmla="*/ 244385 h 9710532"/>
              <a:gd name="connsiteX16615" fmla="*/ 3504963 w 18288001"/>
              <a:gd name="connsiteY16615" fmla="*/ 234767 h 9710532"/>
              <a:gd name="connsiteX16616" fmla="*/ 1955454 w 18288001"/>
              <a:gd name="connsiteY16616" fmla="*/ 234339 h 9710532"/>
              <a:gd name="connsiteX16617" fmla="*/ 1990966 w 18288001"/>
              <a:gd name="connsiteY16617" fmla="*/ 235326 h 9710532"/>
              <a:gd name="connsiteX16618" fmla="*/ 1980214 w 18288001"/>
              <a:gd name="connsiteY16618" fmla="*/ 238580 h 9710532"/>
              <a:gd name="connsiteX16619" fmla="*/ 2072742 w 18288001"/>
              <a:gd name="connsiteY16619" fmla="*/ 234046 h 9710532"/>
              <a:gd name="connsiteX16620" fmla="*/ 2086749 w 18288001"/>
              <a:gd name="connsiteY16620" fmla="*/ 241542 h 9710532"/>
              <a:gd name="connsiteX16621" fmla="*/ 2068499 w 18288001"/>
              <a:gd name="connsiteY16621" fmla="*/ 258804 h 9710532"/>
              <a:gd name="connsiteX16622" fmla="*/ 2051237 w 18288001"/>
              <a:gd name="connsiteY16622" fmla="*/ 240555 h 9710532"/>
              <a:gd name="connsiteX16623" fmla="*/ 14245487 w 18288001"/>
              <a:gd name="connsiteY16623" fmla="*/ 230953 h 9710532"/>
              <a:gd name="connsiteX16624" fmla="*/ 14248741 w 18288001"/>
              <a:gd name="connsiteY16624" fmla="*/ 241706 h 9710532"/>
              <a:gd name="connsiteX16625" fmla="*/ 14237988 w 18288001"/>
              <a:gd name="connsiteY16625" fmla="*/ 244961 h 9710532"/>
              <a:gd name="connsiteX16626" fmla="*/ 9515189 w 18288001"/>
              <a:gd name="connsiteY16626" fmla="*/ 230948 h 9710532"/>
              <a:gd name="connsiteX16627" fmla="*/ 9550699 w 18288001"/>
              <a:gd name="connsiteY16627" fmla="*/ 231936 h 9710532"/>
              <a:gd name="connsiteX16628" fmla="*/ 9527524 w 18288001"/>
              <a:gd name="connsiteY16628" fmla="*/ 242621 h 9710532"/>
              <a:gd name="connsiteX16629" fmla="*/ 9482930 w 18288001"/>
              <a:gd name="connsiteY16629" fmla="*/ 240714 h 9710532"/>
              <a:gd name="connsiteX16630" fmla="*/ 9515189 w 18288001"/>
              <a:gd name="connsiteY16630" fmla="*/ 230948 h 9710532"/>
              <a:gd name="connsiteX16631" fmla="*/ 3210113 w 18288001"/>
              <a:gd name="connsiteY16631" fmla="*/ 230124 h 9710532"/>
              <a:gd name="connsiteX16632" fmla="*/ 3238129 w 18288001"/>
              <a:gd name="connsiteY16632" fmla="*/ 245119 h 9710532"/>
              <a:gd name="connsiteX16633" fmla="*/ 3179484 w 18288001"/>
              <a:gd name="connsiteY16633" fmla="*/ 245265 h 9710532"/>
              <a:gd name="connsiteX16634" fmla="*/ 3142344 w 18288001"/>
              <a:gd name="connsiteY16634" fmla="*/ 238902 h 9710532"/>
              <a:gd name="connsiteX16635" fmla="*/ 9220339 w 18288001"/>
              <a:gd name="connsiteY16635" fmla="*/ 226306 h 9710532"/>
              <a:gd name="connsiteX16636" fmla="*/ 9232719 w 18288001"/>
              <a:gd name="connsiteY16636" fmla="*/ 228428 h 9710532"/>
              <a:gd name="connsiteX16637" fmla="*/ 9234346 w 18288001"/>
              <a:gd name="connsiteY16637" fmla="*/ 233804 h 9710532"/>
              <a:gd name="connsiteX16638" fmla="*/ 9577579 w 18288001"/>
              <a:gd name="connsiteY16638" fmla="*/ 223799 h 9710532"/>
              <a:gd name="connsiteX16639" fmla="*/ 9586210 w 18288001"/>
              <a:gd name="connsiteY16639" fmla="*/ 232924 h 9710532"/>
              <a:gd name="connsiteX16640" fmla="*/ 9575459 w 18288001"/>
              <a:gd name="connsiteY16640" fmla="*/ 236179 h 9710532"/>
              <a:gd name="connsiteX16641" fmla="*/ 9577579 w 18288001"/>
              <a:gd name="connsiteY16641" fmla="*/ 223799 h 9710532"/>
              <a:gd name="connsiteX16642" fmla="*/ 8889978 w 18288001"/>
              <a:gd name="connsiteY16642" fmla="*/ 220677 h 9710532"/>
              <a:gd name="connsiteX16643" fmla="*/ 8893233 w 18288001"/>
              <a:gd name="connsiteY16643" fmla="*/ 231429 h 9710532"/>
              <a:gd name="connsiteX16644" fmla="*/ 8882482 w 18288001"/>
              <a:gd name="connsiteY16644" fmla="*/ 234683 h 9710532"/>
              <a:gd name="connsiteX16645" fmla="*/ 8857723 w 18288001"/>
              <a:gd name="connsiteY16645" fmla="*/ 230442 h 9710532"/>
              <a:gd name="connsiteX16646" fmla="*/ 8868475 w 18288001"/>
              <a:gd name="connsiteY16646" fmla="*/ 227186 h 9710532"/>
              <a:gd name="connsiteX16647" fmla="*/ 9089042 w 18288001"/>
              <a:gd name="connsiteY16647" fmla="*/ 219103 h 9710532"/>
              <a:gd name="connsiteX16648" fmla="*/ 9103050 w 18288001"/>
              <a:gd name="connsiteY16648" fmla="*/ 226599 h 9710532"/>
              <a:gd name="connsiteX16649" fmla="*/ 9127811 w 18288001"/>
              <a:gd name="connsiteY16649" fmla="*/ 230843 h 9710532"/>
              <a:gd name="connsiteX16650" fmla="*/ 9184827 w 18288001"/>
              <a:gd name="connsiteY16650" fmla="*/ 225318 h 9710532"/>
              <a:gd name="connsiteX16651" fmla="*/ 9223595 w 18288001"/>
              <a:gd name="connsiteY16651" fmla="*/ 237059 h 9710532"/>
              <a:gd name="connsiteX16652" fmla="*/ 9200461 w 18288001"/>
              <a:gd name="connsiteY16652" fmla="*/ 238192 h 9710532"/>
              <a:gd name="connsiteX16653" fmla="*/ 9184334 w 18288001"/>
              <a:gd name="connsiteY16653" fmla="*/ 243074 h 9710532"/>
              <a:gd name="connsiteX16654" fmla="*/ 9127317 w 18288001"/>
              <a:gd name="connsiteY16654" fmla="*/ 248597 h 9710532"/>
              <a:gd name="connsiteX16655" fmla="*/ 9060041 w 18288001"/>
              <a:gd name="connsiteY16655" fmla="*/ 239619 h 9710532"/>
              <a:gd name="connsiteX16656" fmla="*/ 9035282 w 18288001"/>
              <a:gd name="connsiteY16656" fmla="*/ 235377 h 9710532"/>
              <a:gd name="connsiteX16657" fmla="*/ 9024529 w 18288001"/>
              <a:gd name="connsiteY16657" fmla="*/ 238633 h 9710532"/>
              <a:gd name="connsiteX16658" fmla="*/ 9010523 w 18288001"/>
              <a:gd name="connsiteY16658" fmla="*/ 231135 h 9710532"/>
              <a:gd name="connsiteX16659" fmla="*/ 8969635 w 18288001"/>
              <a:gd name="connsiteY16659" fmla="*/ 231775 h 9710532"/>
              <a:gd name="connsiteX16660" fmla="*/ 8950249 w 18288001"/>
              <a:gd name="connsiteY16660" fmla="*/ 225907 h 9710532"/>
              <a:gd name="connsiteX16661" fmla="*/ 8996514 w 18288001"/>
              <a:gd name="connsiteY16661" fmla="*/ 223638 h 9710532"/>
              <a:gd name="connsiteX16662" fmla="*/ 9049783 w 18288001"/>
              <a:gd name="connsiteY16662" fmla="*/ 225117 h 9710532"/>
              <a:gd name="connsiteX16663" fmla="*/ 9078291 w 18288001"/>
              <a:gd name="connsiteY16663" fmla="*/ 222357 h 9710532"/>
              <a:gd name="connsiteX16664" fmla="*/ 9089042 w 18288001"/>
              <a:gd name="connsiteY16664" fmla="*/ 219103 h 9710532"/>
              <a:gd name="connsiteX16665" fmla="*/ 4802630 w 18288001"/>
              <a:gd name="connsiteY16665" fmla="*/ 217531 h 9710532"/>
              <a:gd name="connsiteX16666" fmla="*/ 4868277 w 18288001"/>
              <a:gd name="connsiteY16666" fmla="*/ 221134 h 9710532"/>
              <a:gd name="connsiteX16667" fmla="*/ 4928550 w 18288001"/>
              <a:gd name="connsiteY16667" fmla="*/ 226365 h 9710532"/>
              <a:gd name="connsiteX16668" fmla="*/ 4958685 w 18288001"/>
              <a:gd name="connsiteY16668" fmla="*/ 228978 h 9710532"/>
              <a:gd name="connsiteX16669" fmla="*/ 4994198 w 18288001"/>
              <a:gd name="connsiteY16669" fmla="*/ 229966 h 9710532"/>
              <a:gd name="connsiteX16670" fmla="*/ 5006579 w 18288001"/>
              <a:gd name="connsiteY16670" fmla="*/ 232087 h 9710532"/>
              <a:gd name="connsiteX16671" fmla="*/ 5029709 w 18288001"/>
              <a:gd name="connsiteY16671" fmla="*/ 230953 h 9710532"/>
              <a:gd name="connsiteX16672" fmla="*/ 5054469 w 18288001"/>
              <a:gd name="connsiteY16672" fmla="*/ 235195 h 9710532"/>
              <a:gd name="connsiteX16673" fmla="*/ 4997452 w 18288001"/>
              <a:gd name="connsiteY16673" fmla="*/ 240718 h 9710532"/>
              <a:gd name="connsiteX16674" fmla="*/ 4963569 w 18288001"/>
              <a:gd name="connsiteY16674" fmla="*/ 245107 h 9710532"/>
              <a:gd name="connsiteX16675" fmla="*/ 4915677 w 18288001"/>
              <a:gd name="connsiteY16675" fmla="*/ 241999 h 9710532"/>
              <a:gd name="connsiteX16676" fmla="*/ 4819894 w 18288001"/>
              <a:gd name="connsiteY16676" fmla="*/ 235782 h 9710532"/>
              <a:gd name="connsiteX16677" fmla="*/ 4812889 w 18288001"/>
              <a:gd name="connsiteY16677" fmla="*/ 232034 h 9710532"/>
              <a:gd name="connsiteX16678" fmla="*/ 4791878 w 18288001"/>
              <a:gd name="connsiteY16678" fmla="*/ 220787 h 9710532"/>
              <a:gd name="connsiteX16679" fmla="*/ 4756366 w 18288001"/>
              <a:gd name="connsiteY16679" fmla="*/ 219801 h 9710532"/>
              <a:gd name="connsiteX16680" fmla="*/ 4802630 w 18288001"/>
              <a:gd name="connsiteY16680" fmla="*/ 217531 h 9710532"/>
              <a:gd name="connsiteX16681" fmla="*/ 13090853 w 18288001"/>
              <a:gd name="connsiteY16681" fmla="*/ 216624 h 9710532"/>
              <a:gd name="connsiteX16682" fmla="*/ 13104861 w 18288001"/>
              <a:gd name="connsiteY16682" fmla="*/ 224121 h 9710532"/>
              <a:gd name="connsiteX16683" fmla="*/ 13080100 w 18288001"/>
              <a:gd name="connsiteY16683" fmla="*/ 219880 h 9710532"/>
              <a:gd name="connsiteX16684" fmla="*/ 13019829 w 18288001"/>
              <a:gd name="connsiteY16684" fmla="*/ 214649 h 9710532"/>
              <a:gd name="connsiteX16685" fmla="*/ 12916549 w 18288001"/>
              <a:gd name="connsiteY16685" fmla="*/ 222441 h 9710532"/>
              <a:gd name="connsiteX16686" fmla="*/ 12938051 w 18288001"/>
              <a:gd name="connsiteY16686" fmla="*/ 215931 h 9710532"/>
              <a:gd name="connsiteX16687" fmla="*/ 12973564 w 18288001"/>
              <a:gd name="connsiteY16687" fmla="*/ 216917 h 9710532"/>
              <a:gd name="connsiteX16688" fmla="*/ 12831516 w 18288001"/>
              <a:gd name="connsiteY16688" fmla="*/ 212970 h 9710532"/>
              <a:gd name="connsiteX16689" fmla="*/ 12834771 w 18288001"/>
              <a:gd name="connsiteY16689" fmla="*/ 223721 h 9710532"/>
              <a:gd name="connsiteX16690" fmla="*/ 12810013 w 18288001"/>
              <a:gd name="connsiteY16690" fmla="*/ 219478 h 9710532"/>
              <a:gd name="connsiteX16691" fmla="*/ 12815389 w 18288001"/>
              <a:gd name="connsiteY16691" fmla="*/ 217852 h 9710532"/>
              <a:gd name="connsiteX16692" fmla="*/ 12831516 w 18288001"/>
              <a:gd name="connsiteY16692" fmla="*/ 212970 h 9710532"/>
              <a:gd name="connsiteX16693" fmla="*/ 12337604 w 18288001"/>
              <a:gd name="connsiteY16693" fmla="*/ 209901 h 9710532"/>
              <a:gd name="connsiteX16694" fmla="*/ 12340858 w 18288001"/>
              <a:gd name="connsiteY16694" fmla="*/ 220652 h 9710532"/>
              <a:gd name="connsiteX16695" fmla="*/ 12326851 w 18288001"/>
              <a:gd name="connsiteY16695" fmla="*/ 213155 h 9710532"/>
              <a:gd name="connsiteX16696" fmla="*/ 12689467 w 18288001"/>
              <a:gd name="connsiteY16696" fmla="*/ 209021 h 9710532"/>
              <a:gd name="connsiteX16697" fmla="*/ 12692724 w 18288001"/>
              <a:gd name="connsiteY16697" fmla="*/ 219773 h 9710532"/>
              <a:gd name="connsiteX16698" fmla="*/ 12681970 w 18288001"/>
              <a:gd name="connsiteY16698" fmla="*/ 223028 h 9710532"/>
              <a:gd name="connsiteX16699" fmla="*/ 12689467 w 18288001"/>
              <a:gd name="connsiteY16699" fmla="*/ 209021 h 9710532"/>
              <a:gd name="connsiteX16700" fmla="*/ 12558173 w 18288001"/>
              <a:gd name="connsiteY16700" fmla="*/ 201817 h 9710532"/>
              <a:gd name="connsiteX16701" fmla="*/ 12550676 w 18288001"/>
              <a:gd name="connsiteY16701" fmla="*/ 215823 h 9710532"/>
              <a:gd name="connsiteX16702" fmla="*/ 12536668 w 18288001"/>
              <a:gd name="connsiteY16702" fmla="*/ 208327 h 9710532"/>
              <a:gd name="connsiteX16703" fmla="*/ 12547420 w 18288001"/>
              <a:gd name="connsiteY16703" fmla="*/ 205072 h 9710532"/>
              <a:gd name="connsiteX16704" fmla="*/ 12558173 w 18288001"/>
              <a:gd name="connsiteY16704" fmla="*/ 201817 h 9710532"/>
              <a:gd name="connsiteX16705" fmla="*/ 15045987 w 18288001"/>
              <a:gd name="connsiteY16705" fmla="*/ 199898 h 9710532"/>
              <a:gd name="connsiteX16706" fmla="*/ 15049242 w 18288001"/>
              <a:gd name="connsiteY16706" fmla="*/ 210649 h 9710532"/>
              <a:gd name="connsiteX16707" fmla="*/ 15038491 w 18288001"/>
              <a:gd name="connsiteY16707" fmla="*/ 213905 h 9710532"/>
              <a:gd name="connsiteX16708" fmla="*/ 15045987 w 18288001"/>
              <a:gd name="connsiteY16708" fmla="*/ 199898 h 9710532"/>
              <a:gd name="connsiteX16709" fmla="*/ 11054930 w 18288001"/>
              <a:gd name="connsiteY16709" fmla="*/ 199121 h 9710532"/>
              <a:gd name="connsiteX16710" fmla="*/ 11044178 w 18288001"/>
              <a:gd name="connsiteY16710" fmla="*/ 202375 h 9710532"/>
              <a:gd name="connsiteX16711" fmla="*/ 11058184 w 18288001"/>
              <a:gd name="connsiteY16711" fmla="*/ 209872 h 9710532"/>
              <a:gd name="connsiteX16712" fmla="*/ 15127762 w 18288001"/>
              <a:gd name="connsiteY16712" fmla="*/ 198617 h 9710532"/>
              <a:gd name="connsiteX16713" fmla="*/ 15177283 w 18288001"/>
              <a:gd name="connsiteY16713" fmla="*/ 207101 h 9710532"/>
              <a:gd name="connsiteX16714" fmla="*/ 15197800 w 18288001"/>
              <a:gd name="connsiteY16714" fmla="*/ 236102 h 9710532"/>
              <a:gd name="connsiteX16715" fmla="*/ 15169294 w 18288001"/>
              <a:gd name="connsiteY16715" fmla="*/ 238864 h 9710532"/>
              <a:gd name="connsiteX16716" fmla="*/ 15148279 w 18288001"/>
              <a:gd name="connsiteY16716" fmla="*/ 227620 h 9710532"/>
              <a:gd name="connsiteX16717" fmla="*/ 15131018 w 18288001"/>
              <a:gd name="connsiteY16717" fmla="*/ 209370 h 9710532"/>
              <a:gd name="connsiteX16718" fmla="*/ 15117012 w 18288001"/>
              <a:gd name="connsiteY16718" fmla="*/ 201871 h 9710532"/>
              <a:gd name="connsiteX16719" fmla="*/ 12785745 w 18288001"/>
              <a:gd name="connsiteY16719" fmla="*/ 197480 h 9710532"/>
              <a:gd name="connsiteX16720" fmla="*/ 12794378 w 18288001"/>
              <a:gd name="connsiteY16720" fmla="*/ 206605 h 9710532"/>
              <a:gd name="connsiteX16721" fmla="*/ 12785252 w 18288001"/>
              <a:gd name="connsiteY16721" fmla="*/ 215237 h 9710532"/>
              <a:gd name="connsiteX16722" fmla="*/ 12781997 w 18288001"/>
              <a:gd name="connsiteY16722" fmla="*/ 204485 h 9710532"/>
              <a:gd name="connsiteX16723" fmla="*/ 12785745 w 18288001"/>
              <a:gd name="connsiteY16723" fmla="*/ 197480 h 9710532"/>
              <a:gd name="connsiteX16724" fmla="*/ 14939452 w 18288001"/>
              <a:gd name="connsiteY16724" fmla="*/ 196935 h 9710532"/>
              <a:gd name="connsiteX16725" fmla="*/ 14969588 w 18288001"/>
              <a:gd name="connsiteY16725" fmla="*/ 199550 h 9710532"/>
              <a:gd name="connsiteX16726" fmla="*/ 14988969 w 18288001"/>
              <a:gd name="connsiteY16726" fmla="*/ 205420 h 9710532"/>
              <a:gd name="connsiteX16727" fmla="*/ 14967463 w 18288001"/>
              <a:gd name="connsiteY16727" fmla="*/ 211931 h 9710532"/>
              <a:gd name="connsiteX16728" fmla="*/ 14942706 w 18288001"/>
              <a:gd name="connsiteY16728" fmla="*/ 207688 h 9710532"/>
              <a:gd name="connsiteX16729" fmla="*/ 10678304 w 18288001"/>
              <a:gd name="connsiteY16729" fmla="*/ 195759 h 9710532"/>
              <a:gd name="connsiteX16730" fmla="*/ 10681559 w 18288001"/>
              <a:gd name="connsiteY16730" fmla="*/ 206510 h 9710532"/>
              <a:gd name="connsiteX16731" fmla="*/ 10674559 w 18288001"/>
              <a:gd name="connsiteY16731" fmla="*/ 202761 h 9710532"/>
              <a:gd name="connsiteX16732" fmla="*/ 10656801 w 18288001"/>
              <a:gd name="connsiteY16732" fmla="*/ 202268 h 9710532"/>
              <a:gd name="connsiteX16733" fmla="*/ 10667552 w 18288001"/>
              <a:gd name="connsiteY16733" fmla="*/ 199013 h 9710532"/>
              <a:gd name="connsiteX16734" fmla="*/ 10678304 w 18288001"/>
              <a:gd name="connsiteY16734" fmla="*/ 195759 h 9710532"/>
              <a:gd name="connsiteX16735" fmla="*/ 12391366 w 18288001"/>
              <a:gd name="connsiteY16735" fmla="*/ 193626 h 9710532"/>
              <a:gd name="connsiteX16736" fmla="*/ 12416126 w 18288001"/>
              <a:gd name="connsiteY16736" fmla="*/ 197866 h 9710532"/>
              <a:gd name="connsiteX16737" fmla="*/ 12453265 w 18288001"/>
              <a:gd name="connsiteY16737" fmla="*/ 204231 h 9710532"/>
              <a:gd name="connsiteX16738" fmla="*/ 12465644 w 18288001"/>
              <a:gd name="connsiteY16738" fmla="*/ 206353 h 9710532"/>
              <a:gd name="connsiteX16739" fmla="*/ 12463973 w 18288001"/>
              <a:gd name="connsiteY16739" fmla="*/ 210525 h 9710532"/>
              <a:gd name="connsiteX16740" fmla="*/ 12419380 w 18288001"/>
              <a:gd name="connsiteY16740" fmla="*/ 208618 h 9710532"/>
              <a:gd name="connsiteX16741" fmla="*/ 12387124 w 18288001"/>
              <a:gd name="connsiteY16741" fmla="*/ 218384 h 9710532"/>
              <a:gd name="connsiteX16742" fmla="*/ 12351611 w 18288001"/>
              <a:gd name="connsiteY16742" fmla="*/ 217397 h 9710532"/>
              <a:gd name="connsiteX16743" fmla="*/ 12362364 w 18288001"/>
              <a:gd name="connsiteY16743" fmla="*/ 214143 h 9710532"/>
              <a:gd name="connsiteX16744" fmla="*/ 12391366 w 18288001"/>
              <a:gd name="connsiteY16744" fmla="*/ 193626 h 9710532"/>
              <a:gd name="connsiteX16745" fmla="*/ 13130607 w 18288001"/>
              <a:gd name="connsiteY16745" fmla="*/ 192852 h 9710532"/>
              <a:gd name="connsiteX16746" fmla="*/ 13144613 w 18288001"/>
              <a:gd name="connsiteY16746" fmla="*/ 200350 h 9710532"/>
              <a:gd name="connsiteX16747" fmla="*/ 13133862 w 18288001"/>
              <a:gd name="connsiteY16747" fmla="*/ 203605 h 9710532"/>
              <a:gd name="connsiteX16748" fmla="*/ 15248342 w 18288001"/>
              <a:gd name="connsiteY16748" fmla="*/ 182065 h 9710532"/>
              <a:gd name="connsiteX16749" fmla="*/ 15250798 w 18288001"/>
              <a:gd name="connsiteY16749" fmla="*/ 183378 h 9710532"/>
              <a:gd name="connsiteX16750" fmla="*/ 15252548 w 18288001"/>
              <a:gd name="connsiteY16750" fmla="*/ 184316 h 9710532"/>
              <a:gd name="connsiteX16751" fmla="*/ 15242283 w 18288001"/>
              <a:gd name="connsiteY16751" fmla="*/ 178822 h 9710532"/>
              <a:gd name="connsiteX16752" fmla="*/ 15245545 w 18288001"/>
              <a:gd name="connsiteY16752" fmla="*/ 180567 h 9710532"/>
              <a:gd name="connsiteX16753" fmla="*/ 15248342 w 18288001"/>
              <a:gd name="connsiteY16753" fmla="*/ 182065 h 9710532"/>
              <a:gd name="connsiteX16754" fmla="*/ 15238541 w 18288001"/>
              <a:gd name="connsiteY16754" fmla="*/ 176819 h 9710532"/>
              <a:gd name="connsiteX16755" fmla="*/ 15242043 w 18288001"/>
              <a:gd name="connsiteY16755" fmla="*/ 178692 h 9710532"/>
              <a:gd name="connsiteX16756" fmla="*/ 15242283 w 18288001"/>
              <a:gd name="connsiteY16756" fmla="*/ 178822 h 9710532"/>
              <a:gd name="connsiteX16757" fmla="*/ 11071552 w 18288001"/>
              <a:gd name="connsiteY16757" fmla="*/ 176482 h 9710532"/>
              <a:gd name="connsiteX16758" fmla="*/ 11087187 w 18288001"/>
              <a:gd name="connsiteY16758" fmla="*/ 189355 h 9710532"/>
              <a:gd name="connsiteX16759" fmla="*/ 11097938 w 18288001"/>
              <a:gd name="connsiteY16759" fmla="*/ 186101 h 9710532"/>
              <a:gd name="connsiteX16760" fmla="*/ 11111946 w 18288001"/>
              <a:gd name="connsiteY16760" fmla="*/ 193597 h 9710532"/>
              <a:gd name="connsiteX16761" fmla="*/ 11101193 w 18288001"/>
              <a:gd name="connsiteY16761" fmla="*/ 196852 h 9710532"/>
              <a:gd name="connsiteX16762" fmla="*/ 11082945 w 18288001"/>
              <a:gd name="connsiteY16762" fmla="*/ 214116 h 9710532"/>
              <a:gd name="connsiteX16763" fmla="*/ 11065043 w 18288001"/>
              <a:gd name="connsiteY16763" fmla="*/ 222834 h 9710532"/>
              <a:gd name="connsiteX16764" fmla="*/ 11035053 w 18288001"/>
              <a:gd name="connsiteY16764" fmla="*/ 211007 h 9710532"/>
              <a:gd name="connsiteX16765" fmla="*/ 10997913 w 18288001"/>
              <a:gd name="connsiteY16765" fmla="*/ 204642 h 9710532"/>
              <a:gd name="connsiteX16766" fmla="*/ 10933400 w 18288001"/>
              <a:gd name="connsiteY16766" fmla="*/ 224173 h 9710532"/>
              <a:gd name="connsiteX16767" fmla="*/ 10859122 w 18288001"/>
              <a:gd name="connsiteY16767" fmla="*/ 211446 h 9710532"/>
              <a:gd name="connsiteX16768" fmla="*/ 10809602 w 18288001"/>
              <a:gd name="connsiteY16768" fmla="*/ 202960 h 9710532"/>
              <a:gd name="connsiteX16769" fmla="*/ 10774091 w 18288001"/>
              <a:gd name="connsiteY16769" fmla="*/ 201974 h 9710532"/>
              <a:gd name="connsiteX16770" fmla="*/ 10692313 w 18288001"/>
              <a:gd name="connsiteY16770" fmla="*/ 203255 h 9710532"/>
              <a:gd name="connsiteX16771" fmla="*/ 10781586 w 18288001"/>
              <a:gd name="connsiteY16771" fmla="*/ 187968 h 9710532"/>
              <a:gd name="connsiteX16772" fmla="*/ 11037667 w 18288001"/>
              <a:gd name="connsiteY16772" fmla="*/ 180871 h 9710532"/>
              <a:gd name="connsiteX16773" fmla="*/ 11071552 w 18288001"/>
              <a:gd name="connsiteY16773" fmla="*/ 176482 h 9710532"/>
              <a:gd name="connsiteX16774" fmla="*/ 11364771 w 18288001"/>
              <a:gd name="connsiteY16774" fmla="*/ 175749 h 9710532"/>
              <a:gd name="connsiteX16775" fmla="*/ 11378781 w 18288001"/>
              <a:gd name="connsiteY16775" fmla="*/ 183245 h 9710532"/>
              <a:gd name="connsiteX16776" fmla="*/ 11368028 w 18288001"/>
              <a:gd name="connsiteY16776" fmla="*/ 186501 h 9710532"/>
              <a:gd name="connsiteX16777" fmla="*/ 14803273 w 18288001"/>
              <a:gd name="connsiteY16777" fmla="*/ 173603 h 9710532"/>
              <a:gd name="connsiteX16778" fmla="*/ 14817280 w 18288001"/>
              <a:gd name="connsiteY16778" fmla="*/ 181101 h 9710532"/>
              <a:gd name="connsiteX16779" fmla="*/ 14818907 w 18288001"/>
              <a:gd name="connsiteY16779" fmla="*/ 186477 h 9710532"/>
              <a:gd name="connsiteX16780" fmla="*/ 14811410 w 18288001"/>
              <a:gd name="connsiteY16780" fmla="*/ 200485 h 9710532"/>
              <a:gd name="connsiteX16781" fmla="*/ 14775899 w 18288001"/>
              <a:gd name="connsiteY16781" fmla="*/ 199497 h 9710532"/>
              <a:gd name="connsiteX16782" fmla="*/ 14754888 w 18288001"/>
              <a:gd name="connsiteY16782" fmla="*/ 188251 h 9710532"/>
              <a:gd name="connsiteX16783" fmla="*/ 14747884 w 18288001"/>
              <a:gd name="connsiteY16783" fmla="*/ 184502 h 9710532"/>
              <a:gd name="connsiteX16784" fmla="*/ 14780141 w 18288001"/>
              <a:gd name="connsiteY16784" fmla="*/ 174738 h 9710532"/>
              <a:gd name="connsiteX16785" fmla="*/ 14803273 w 18288001"/>
              <a:gd name="connsiteY16785" fmla="*/ 173603 h 9710532"/>
              <a:gd name="connsiteX16786" fmla="*/ 13582498 w 18288001"/>
              <a:gd name="connsiteY16786" fmla="*/ 173428 h 9710532"/>
              <a:gd name="connsiteX16787" fmla="*/ 13596505 w 18288001"/>
              <a:gd name="connsiteY16787" fmla="*/ 180927 h 9710532"/>
              <a:gd name="connsiteX16788" fmla="*/ 13585752 w 18288001"/>
              <a:gd name="connsiteY16788" fmla="*/ 184181 h 9710532"/>
              <a:gd name="connsiteX16789" fmla="*/ 4412986 w 18288001"/>
              <a:gd name="connsiteY16789" fmla="*/ 171160 h 9710532"/>
              <a:gd name="connsiteX16790" fmla="*/ 4533530 w 18288001"/>
              <a:gd name="connsiteY16790" fmla="*/ 181619 h 9710532"/>
              <a:gd name="connsiteX16791" fmla="*/ 4558290 w 18288001"/>
              <a:gd name="connsiteY16791" fmla="*/ 185861 h 9710532"/>
              <a:gd name="connsiteX16792" fmla="*/ 4643319 w 18288001"/>
              <a:gd name="connsiteY16792" fmla="*/ 195335 h 9710532"/>
              <a:gd name="connsiteX16793" fmla="*/ 4703591 w 18288001"/>
              <a:gd name="connsiteY16793" fmla="*/ 200563 h 9710532"/>
              <a:gd name="connsiteX16794" fmla="*/ 4721349 w 18288001"/>
              <a:gd name="connsiteY16794" fmla="*/ 201057 h 9710532"/>
              <a:gd name="connsiteX16795" fmla="*/ 4739104 w 18288001"/>
              <a:gd name="connsiteY16795" fmla="*/ 201551 h 9710532"/>
              <a:gd name="connsiteX16796" fmla="*/ 4745615 w 18288001"/>
              <a:gd name="connsiteY16796" fmla="*/ 223055 h 9710532"/>
              <a:gd name="connsiteX16797" fmla="*/ 4703097 w 18288001"/>
              <a:gd name="connsiteY16797" fmla="*/ 218317 h 9710532"/>
              <a:gd name="connsiteX16798" fmla="*/ 4649830 w 18288001"/>
              <a:gd name="connsiteY16798" fmla="*/ 216838 h 9710532"/>
              <a:gd name="connsiteX16799" fmla="*/ 4611063 w 18288001"/>
              <a:gd name="connsiteY16799" fmla="*/ 205099 h 9710532"/>
              <a:gd name="connsiteX16800" fmla="*/ 4540039 w 18288001"/>
              <a:gd name="connsiteY16800" fmla="*/ 203125 h 9710532"/>
              <a:gd name="connsiteX16801" fmla="*/ 4502899 w 18288001"/>
              <a:gd name="connsiteY16801" fmla="*/ 196761 h 9710532"/>
              <a:gd name="connsiteX16802" fmla="*/ 4479768 w 18288001"/>
              <a:gd name="connsiteY16802" fmla="*/ 197895 h 9710532"/>
              <a:gd name="connsiteX16803" fmla="*/ 4417868 w 18288001"/>
              <a:gd name="connsiteY16803" fmla="*/ 187289 h 9710532"/>
              <a:gd name="connsiteX16804" fmla="*/ 4380730 w 18288001"/>
              <a:gd name="connsiteY16804" fmla="*/ 180925 h 9710532"/>
              <a:gd name="connsiteX16805" fmla="*/ 4412986 w 18288001"/>
              <a:gd name="connsiteY16805" fmla="*/ 171160 h 9710532"/>
              <a:gd name="connsiteX16806" fmla="*/ 14343241 w 18288001"/>
              <a:gd name="connsiteY16806" fmla="*/ 166147 h 9710532"/>
              <a:gd name="connsiteX16807" fmla="*/ 14378755 w 18288001"/>
              <a:gd name="connsiteY16807" fmla="*/ 167132 h 9710532"/>
              <a:gd name="connsiteX16808" fmla="*/ 14387387 w 18288001"/>
              <a:gd name="connsiteY16808" fmla="*/ 176259 h 9710532"/>
              <a:gd name="connsiteX16809" fmla="*/ 14385265 w 18288001"/>
              <a:gd name="connsiteY16809" fmla="*/ 188637 h 9710532"/>
              <a:gd name="connsiteX16810" fmla="*/ 14339001 w 18288001"/>
              <a:gd name="connsiteY16810" fmla="*/ 190905 h 9710532"/>
              <a:gd name="connsiteX16811" fmla="*/ 11734885 w 18288001"/>
              <a:gd name="connsiteY16811" fmla="*/ 157605 h 9710532"/>
              <a:gd name="connsiteX16812" fmla="*/ 11759646 w 18288001"/>
              <a:gd name="connsiteY16812" fmla="*/ 161848 h 9710532"/>
              <a:gd name="connsiteX16813" fmla="*/ 11738141 w 18288001"/>
              <a:gd name="connsiteY16813" fmla="*/ 168357 h 9710532"/>
              <a:gd name="connsiteX16814" fmla="*/ 11077422 w 18288001"/>
              <a:gd name="connsiteY16814" fmla="*/ 157099 h 9710532"/>
              <a:gd name="connsiteX16815" fmla="*/ 11069925 w 18288001"/>
              <a:gd name="connsiteY16815" fmla="*/ 171105 h 9710532"/>
              <a:gd name="connsiteX16816" fmla="*/ 11055917 w 18288001"/>
              <a:gd name="connsiteY16816" fmla="*/ 163609 h 9710532"/>
              <a:gd name="connsiteX16817" fmla="*/ 11393776 w 18288001"/>
              <a:gd name="connsiteY16817" fmla="*/ 155231 h 9710532"/>
              <a:gd name="connsiteX16818" fmla="*/ 11443294 w 18288001"/>
              <a:gd name="connsiteY16818" fmla="*/ 163716 h 9710532"/>
              <a:gd name="connsiteX16819" fmla="*/ 11468053 w 18288001"/>
              <a:gd name="connsiteY16819" fmla="*/ 167958 h 9710532"/>
              <a:gd name="connsiteX16820" fmla="*/ 11411037 w 18288001"/>
              <a:gd name="connsiteY16820" fmla="*/ 173481 h 9710532"/>
              <a:gd name="connsiteX16821" fmla="*/ 14539053 w 18288001"/>
              <a:gd name="connsiteY16821" fmla="*/ 153820 h 9710532"/>
              <a:gd name="connsiteX16822" fmla="*/ 14546058 w 18288001"/>
              <a:gd name="connsiteY16822" fmla="*/ 157567 h 9710532"/>
              <a:gd name="connsiteX16823" fmla="*/ 14542307 w 18288001"/>
              <a:gd name="connsiteY16823" fmla="*/ 164572 h 9710532"/>
              <a:gd name="connsiteX16824" fmla="*/ 14528303 w 18288001"/>
              <a:gd name="connsiteY16824" fmla="*/ 157074 h 9710532"/>
              <a:gd name="connsiteX16825" fmla="*/ 14539053 w 18288001"/>
              <a:gd name="connsiteY16825" fmla="*/ 153820 h 9710532"/>
              <a:gd name="connsiteX16826" fmla="*/ 13881588 w 18288001"/>
              <a:gd name="connsiteY16826" fmla="*/ 153312 h 9710532"/>
              <a:gd name="connsiteX16827" fmla="*/ 13906347 w 18288001"/>
              <a:gd name="connsiteY16827" fmla="*/ 157554 h 9710532"/>
              <a:gd name="connsiteX16828" fmla="*/ 13884844 w 18288001"/>
              <a:gd name="connsiteY16828" fmla="*/ 164063 h 9710532"/>
              <a:gd name="connsiteX16829" fmla="*/ 13881588 w 18288001"/>
              <a:gd name="connsiteY16829" fmla="*/ 153312 h 9710532"/>
              <a:gd name="connsiteX16830" fmla="*/ 11865616 w 18288001"/>
              <a:gd name="connsiteY16830" fmla="*/ 153243 h 9710532"/>
              <a:gd name="connsiteX16831" fmla="*/ 11893064 w 18288001"/>
              <a:gd name="connsiteY16831" fmla="*/ 156672 h 9710532"/>
              <a:gd name="connsiteX16832" fmla="*/ 11926454 w 18288001"/>
              <a:gd name="connsiteY16832" fmla="*/ 170039 h 9710532"/>
              <a:gd name="connsiteX16833" fmla="*/ 11951215 w 18288001"/>
              <a:gd name="connsiteY16833" fmla="*/ 174281 h 9710532"/>
              <a:gd name="connsiteX16834" fmla="*/ 11949543 w 18288001"/>
              <a:gd name="connsiteY16834" fmla="*/ 178455 h 9710532"/>
              <a:gd name="connsiteX16835" fmla="*/ 11904949 w 18288001"/>
              <a:gd name="connsiteY16835" fmla="*/ 176548 h 9710532"/>
              <a:gd name="connsiteX16836" fmla="*/ 11880191 w 18288001"/>
              <a:gd name="connsiteY16836" fmla="*/ 172306 h 9710532"/>
              <a:gd name="connsiteX16837" fmla="*/ 11869438 w 18288001"/>
              <a:gd name="connsiteY16837" fmla="*/ 175561 h 9710532"/>
              <a:gd name="connsiteX16838" fmla="*/ 11850055 w 18288001"/>
              <a:gd name="connsiteY16838" fmla="*/ 169692 h 9710532"/>
              <a:gd name="connsiteX16839" fmla="*/ 11807540 w 18288001"/>
              <a:gd name="connsiteY16839" fmla="*/ 164956 h 9710532"/>
              <a:gd name="connsiteX16840" fmla="*/ 11773656 w 18288001"/>
              <a:gd name="connsiteY16840" fmla="*/ 169344 h 9710532"/>
              <a:gd name="connsiteX16841" fmla="*/ 11770399 w 18288001"/>
              <a:gd name="connsiteY16841" fmla="*/ 158593 h 9710532"/>
              <a:gd name="connsiteX16842" fmla="*/ 11822040 w 18288001"/>
              <a:gd name="connsiteY16842" fmla="*/ 154697 h 9710532"/>
              <a:gd name="connsiteX16843" fmla="*/ 11865616 w 18288001"/>
              <a:gd name="connsiteY16843" fmla="*/ 153243 h 9710532"/>
              <a:gd name="connsiteX16844" fmla="*/ 14162428 w 18288001"/>
              <a:gd name="connsiteY16844" fmla="*/ 150458 h 9710532"/>
              <a:gd name="connsiteX16845" fmla="*/ 14201195 w 18288001"/>
              <a:gd name="connsiteY16845" fmla="*/ 162196 h 9710532"/>
              <a:gd name="connsiteX16846" fmla="*/ 14261469 w 18288001"/>
              <a:gd name="connsiteY16846" fmla="*/ 167425 h 9710532"/>
              <a:gd name="connsiteX16847" fmla="*/ 14286225 w 18288001"/>
              <a:gd name="connsiteY16847" fmla="*/ 171670 h 9710532"/>
              <a:gd name="connsiteX16848" fmla="*/ 14275475 w 18288001"/>
              <a:gd name="connsiteY16848" fmla="*/ 174924 h 9710532"/>
              <a:gd name="connsiteX16849" fmla="*/ 14252343 w 18288001"/>
              <a:gd name="connsiteY16849" fmla="*/ 176058 h 9710532"/>
              <a:gd name="connsiteX16850" fmla="*/ 14218456 w 18288001"/>
              <a:gd name="connsiteY16850" fmla="*/ 180446 h 9710532"/>
              <a:gd name="connsiteX16851" fmla="*/ 14193699 w 18288001"/>
              <a:gd name="connsiteY16851" fmla="*/ 176205 h 9710532"/>
              <a:gd name="connsiteX16852" fmla="*/ 14182947 w 18288001"/>
              <a:gd name="connsiteY16852" fmla="*/ 179460 h 9710532"/>
              <a:gd name="connsiteX16853" fmla="*/ 14158188 w 18288001"/>
              <a:gd name="connsiteY16853" fmla="*/ 175216 h 9710532"/>
              <a:gd name="connsiteX16854" fmla="*/ 14138803 w 18288001"/>
              <a:gd name="connsiteY16854" fmla="*/ 169347 h 9710532"/>
              <a:gd name="connsiteX16855" fmla="*/ 14097917 w 18288001"/>
              <a:gd name="connsiteY16855" fmla="*/ 169987 h 9710532"/>
              <a:gd name="connsiteX16856" fmla="*/ 13980627 w 18288001"/>
              <a:gd name="connsiteY16856" fmla="*/ 170281 h 9710532"/>
              <a:gd name="connsiteX16857" fmla="*/ 13955868 w 18288001"/>
              <a:gd name="connsiteY16857" fmla="*/ 166039 h 9710532"/>
              <a:gd name="connsiteX16858" fmla="*/ 13982746 w 18288001"/>
              <a:gd name="connsiteY16858" fmla="*/ 157902 h 9710532"/>
              <a:gd name="connsiteX16859" fmla="*/ 14012883 w 18288001"/>
              <a:gd name="connsiteY16859" fmla="*/ 160516 h 9710532"/>
              <a:gd name="connsiteX16860" fmla="*/ 14059150 w 18288001"/>
              <a:gd name="connsiteY16860" fmla="*/ 158248 h 9710532"/>
              <a:gd name="connsiteX16861" fmla="*/ 14140922 w 18288001"/>
              <a:gd name="connsiteY16861" fmla="*/ 156968 h 9710532"/>
              <a:gd name="connsiteX16862" fmla="*/ 14162428 w 18288001"/>
              <a:gd name="connsiteY16862" fmla="*/ 150458 h 9710532"/>
              <a:gd name="connsiteX16863" fmla="*/ 10441462 w 18288001"/>
              <a:gd name="connsiteY16863" fmla="*/ 150080 h 9710532"/>
              <a:gd name="connsiteX16864" fmla="*/ 10444717 w 18288001"/>
              <a:gd name="connsiteY16864" fmla="*/ 160833 h 9710532"/>
              <a:gd name="connsiteX16865" fmla="*/ 10430707 w 18288001"/>
              <a:gd name="connsiteY16865" fmla="*/ 153337 h 9710532"/>
              <a:gd name="connsiteX16866" fmla="*/ 10523238 w 18288001"/>
              <a:gd name="connsiteY16866" fmla="*/ 148799 h 9710532"/>
              <a:gd name="connsiteX16867" fmla="*/ 10515739 w 18288001"/>
              <a:gd name="connsiteY16867" fmla="*/ 162808 h 9710532"/>
              <a:gd name="connsiteX16868" fmla="*/ 10512484 w 18288001"/>
              <a:gd name="connsiteY16868" fmla="*/ 152054 h 9710532"/>
              <a:gd name="connsiteX16869" fmla="*/ 10523238 w 18288001"/>
              <a:gd name="connsiteY16869" fmla="*/ 148799 h 9710532"/>
              <a:gd name="connsiteX16870" fmla="*/ 10581880 w 18288001"/>
              <a:gd name="connsiteY16870" fmla="*/ 148655 h 9710532"/>
              <a:gd name="connsiteX16871" fmla="*/ 10594261 w 18288001"/>
              <a:gd name="connsiteY16871" fmla="*/ 150773 h 9710532"/>
              <a:gd name="connsiteX16872" fmla="*/ 10629774 w 18288001"/>
              <a:gd name="connsiteY16872" fmla="*/ 151762 h 9710532"/>
              <a:gd name="connsiteX16873" fmla="*/ 10633028 w 18288001"/>
              <a:gd name="connsiteY16873" fmla="*/ 162514 h 9710532"/>
              <a:gd name="connsiteX16874" fmla="*/ 10611522 w 18288001"/>
              <a:gd name="connsiteY16874" fmla="*/ 169025 h 9710532"/>
              <a:gd name="connsiteX16875" fmla="*/ 10562004 w 18288001"/>
              <a:gd name="connsiteY16875" fmla="*/ 160539 h 9710532"/>
              <a:gd name="connsiteX16876" fmla="*/ 10558749 w 18288001"/>
              <a:gd name="connsiteY16876" fmla="*/ 149787 h 9710532"/>
              <a:gd name="connsiteX16877" fmla="*/ 10581880 w 18288001"/>
              <a:gd name="connsiteY16877" fmla="*/ 148655 h 9710532"/>
              <a:gd name="connsiteX16878" fmla="*/ 10686789 w 18288001"/>
              <a:gd name="connsiteY16878" fmla="*/ 146239 h 9710532"/>
              <a:gd name="connsiteX16879" fmla="*/ 10700797 w 18288001"/>
              <a:gd name="connsiteY16879" fmla="*/ 153736 h 9710532"/>
              <a:gd name="connsiteX16880" fmla="*/ 10725557 w 18288001"/>
              <a:gd name="connsiteY16880" fmla="*/ 157978 h 9710532"/>
              <a:gd name="connsiteX16881" fmla="*/ 10714804 w 18288001"/>
              <a:gd name="connsiteY16881" fmla="*/ 161233 h 9710532"/>
              <a:gd name="connsiteX16882" fmla="*/ 10688417 w 18288001"/>
              <a:gd name="connsiteY16882" fmla="*/ 151616 h 9710532"/>
              <a:gd name="connsiteX16883" fmla="*/ 10686789 w 18288001"/>
              <a:gd name="connsiteY16883" fmla="*/ 146239 h 9710532"/>
              <a:gd name="connsiteX16884" fmla="*/ 11625096 w 18288001"/>
              <a:gd name="connsiteY16884" fmla="*/ 143891 h 9710532"/>
              <a:gd name="connsiteX16885" fmla="*/ 11691878 w 18288001"/>
              <a:gd name="connsiteY16885" fmla="*/ 170624 h 9710532"/>
              <a:gd name="connsiteX16886" fmla="*/ 11730645 w 18288001"/>
              <a:gd name="connsiteY16886" fmla="*/ 182365 h 9710532"/>
              <a:gd name="connsiteX16887" fmla="*/ 11741396 w 18288001"/>
              <a:gd name="connsiteY16887" fmla="*/ 179111 h 9710532"/>
              <a:gd name="connsiteX16888" fmla="*/ 11755404 w 18288001"/>
              <a:gd name="connsiteY16888" fmla="*/ 186609 h 9710532"/>
              <a:gd name="connsiteX16889" fmla="*/ 11766157 w 18288001"/>
              <a:gd name="connsiteY16889" fmla="*/ 183353 h 9710532"/>
              <a:gd name="connsiteX16890" fmla="*/ 11833433 w 18288001"/>
              <a:gd name="connsiteY16890" fmla="*/ 192331 h 9710532"/>
              <a:gd name="connsiteX16891" fmla="*/ 11918957 w 18288001"/>
              <a:gd name="connsiteY16891" fmla="*/ 184045 h 9710532"/>
              <a:gd name="connsiteX16892" fmla="*/ 11968476 w 18288001"/>
              <a:gd name="connsiteY16892" fmla="*/ 192531 h 9710532"/>
              <a:gd name="connsiteX16893" fmla="*/ 12039500 w 18288001"/>
              <a:gd name="connsiteY16893" fmla="*/ 194505 h 9710532"/>
              <a:gd name="connsiteX16894" fmla="*/ 12203053 w 18288001"/>
              <a:gd name="connsiteY16894" fmla="*/ 191945 h 9710532"/>
              <a:gd name="connsiteX16895" fmla="*/ 12166555 w 18288001"/>
              <a:gd name="connsiteY16895" fmla="*/ 226469 h 9710532"/>
              <a:gd name="connsiteX16896" fmla="*/ 12163300 w 18288001"/>
              <a:gd name="connsiteY16896" fmla="*/ 215717 h 9710532"/>
              <a:gd name="connsiteX16897" fmla="*/ 12167047 w 18288001"/>
              <a:gd name="connsiteY16897" fmla="*/ 208713 h 9710532"/>
              <a:gd name="connsiteX16898" fmla="*/ 12149292 w 18288001"/>
              <a:gd name="connsiteY16898" fmla="*/ 208220 h 9710532"/>
              <a:gd name="connsiteX16899" fmla="*/ 12124531 w 18288001"/>
              <a:gd name="connsiteY16899" fmla="*/ 203977 h 9710532"/>
              <a:gd name="connsiteX16900" fmla="*/ 12117034 w 18288001"/>
              <a:gd name="connsiteY16900" fmla="*/ 217985 h 9710532"/>
              <a:gd name="connsiteX16901" fmla="*/ 12106284 w 18288001"/>
              <a:gd name="connsiteY16901" fmla="*/ 221240 h 9710532"/>
              <a:gd name="connsiteX16902" fmla="*/ 12084777 w 18288001"/>
              <a:gd name="connsiteY16902" fmla="*/ 227750 h 9710532"/>
              <a:gd name="connsiteX16903" fmla="*/ 12052521 w 18288001"/>
              <a:gd name="connsiteY16903" fmla="*/ 237515 h 9710532"/>
              <a:gd name="connsiteX16904" fmla="*/ 12027762 w 18288001"/>
              <a:gd name="connsiteY16904" fmla="*/ 233271 h 9710532"/>
              <a:gd name="connsiteX16905" fmla="*/ 11953481 w 18288001"/>
              <a:gd name="connsiteY16905" fmla="*/ 220545 h 9710532"/>
              <a:gd name="connsiteX16906" fmla="*/ 11964234 w 18288001"/>
              <a:gd name="connsiteY16906" fmla="*/ 217290 h 9710532"/>
              <a:gd name="connsiteX16907" fmla="*/ 11974986 w 18288001"/>
              <a:gd name="connsiteY16907" fmla="*/ 214036 h 9710532"/>
              <a:gd name="connsiteX16908" fmla="*/ 11917970 w 18288001"/>
              <a:gd name="connsiteY16908" fmla="*/ 219559 h 9710532"/>
              <a:gd name="connsiteX16909" fmla="*/ 11800682 w 18288001"/>
              <a:gd name="connsiteY16909" fmla="*/ 219851 h 9710532"/>
              <a:gd name="connsiteX16910" fmla="*/ 11772172 w 18288001"/>
              <a:gd name="connsiteY16910" fmla="*/ 222613 h 9710532"/>
              <a:gd name="connsiteX16911" fmla="*/ 11754417 w 18288001"/>
              <a:gd name="connsiteY16911" fmla="*/ 222120 h 9710532"/>
              <a:gd name="connsiteX16912" fmla="*/ 11623121 w 18288001"/>
              <a:gd name="connsiteY16912" fmla="*/ 214916 h 9710532"/>
              <a:gd name="connsiteX16913" fmla="*/ 11589238 w 18288001"/>
              <a:gd name="connsiteY16913" fmla="*/ 219305 h 9710532"/>
              <a:gd name="connsiteX16914" fmla="*/ 11569360 w 18288001"/>
              <a:gd name="connsiteY16914" fmla="*/ 231191 h 9710532"/>
              <a:gd name="connsiteX16915" fmla="*/ 11519841 w 18288001"/>
              <a:gd name="connsiteY16915" fmla="*/ 222706 h 9710532"/>
              <a:gd name="connsiteX16916" fmla="*/ 11530592 w 18288001"/>
              <a:gd name="connsiteY16916" fmla="*/ 219450 h 9710532"/>
              <a:gd name="connsiteX16917" fmla="*/ 11538090 w 18288001"/>
              <a:gd name="connsiteY16917" fmla="*/ 205444 h 9710532"/>
              <a:gd name="connsiteX16918" fmla="*/ 11505834 w 18288001"/>
              <a:gd name="connsiteY16918" fmla="*/ 215209 h 9710532"/>
              <a:gd name="connsiteX16919" fmla="*/ 11493453 w 18288001"/>
              <a:gd name="connsiteY16919" fmla="*/ 213088 h 9710532"/>
              <a:gd name="connsiteX16920" fmla="*/ 11468695 w 18288001"/>
              <a:gd name="connsiteY16920" fmla="*/ 208845 h 9710532"/>
              <a:gd name="connsiteX16921" fmla="*/ 11445563 w 18288001"/>
              <a:gd name="connsiteY16921" fmla="*/ 209979 h 9710532"/>
              <a:gd name="connsiteX16922" fmla="*/ 11410050 w 18288001"/>
              <a:gd name="connsiteY16922" fmla="*/ 208992 h 9710532"/>
              <a:gd name="connsiteX16923" fmla="*/ 11360531 w 18288001"/>
              <a:gd name="connsiteY16923" fmla="*/ 200507 h 9710532"/>
              <a:gd name="connsiteX16924" fmla="*/ 11278754 w 18288001"/>
              <a:gd name="connsiteY16924" fmla="*/ 201789 h 9710532"/>
              <a:gd name="connsiteX16925" fmla="*/ 11243243 w 18288001"/>
              <a:gd name="connsiteY16925" fmla="*/ 200801 h 9710532"/>
              <a:gd name="connsiteX16926" fmla="*/ 11223365 w 18288001"/>
              <a:gd name="connsiteY16926" fmla="*/ 212688 h 9710532"/>
              <a:gd name="connsiteX16927" fmla="*/ 11214240 w 18288001"/>
              <a:gd name="connsiteY16927" fmla="*/ 221318 h 9710532"/>
              <a:gd name="connsiteX16928" fmla="*/ 11198112 w 18288001"/>
              <a:gd name="connsiteY16928" fmla="*/ 226200 h 9710532"/>
              <a:gd name="connsiteX16929" fmla="*/ 11192735 w 18288001"/>
              <a:gd name="connsiteY16929" fmla="*/ 227829 h 9710532"/>
              <a:gd name="connsiteX16930" fmla="*/ 11178728 w 18288001"/>
              <a:gd name="connsiteY16930" fmla="*/ 220332 h 9710532"/>
              <a:gd name="connsiteX16931" fmla="*/ 11168470 w 18288001"/>
              <a:gd name="connsiteY16931" fmla="*/ 205830 h 9710532"/>
              <a:gd name="connsiteX16932" fmla="*/ 11150714 w 18288001"/>
              <a:gd name="connsiteY16932" fmla="*/ 205336 h 9710532"/>
              <a:gd name="connsiteX16933" fmla="*/ 11125954 w 18288001"/>
              <a:gd name="connsiteY16933" fmla="*/ 201096 h 9710532"/>
              <a:gd name="connsiteX16934" fmla="*/ 11122699 w 18288001"/>
              <a:gd name="connsiteY16934" fmla="*/ 190341 h 9710532"/>
              <a:gd name="connsiteX16935" fmla="*/ 11168963 w 18288001"/>
              <a:gd name="connsiteY16935" fmla="*/ 188076 h 9710532"/>
              <a:gd name="connsiteX16936" fmla="*/ 11239986 w 18288001"/>
              <a:gd name="connsiteY16936" fmla="*/ 190048 h 9710532"/>
              <a:gd name="connsiteX16937" fmla="*/ 11275499 w 18288001"/>
              <a:gd name="connsiteY16937" fmla="*/ 191037 h 9710532"/>
              <a:gd name="connsiteX16938" fmla="*/ 11318014 w 18288001"/>
              <a:gd name="connsiteY16938" fmla="*/ 195771 h 9710532"/>
              <a:gd name="connsiteX16939" fmla="*/ 11358903 w 18288001"/>
              <a:gd name="connsiteY16939" fmla="*/ 195131 h 9710532"/>
              <a:gd name="connsiteX16940" fmla="*/ 11403539 w 18288001"/>
              <a:gd name="connsiteY16940" fmla="*/ 187488 h 9710532"/>
              <a:gd name="connsiteX16941" fmla="*/ 11485316 w 18288001"/>
              <a:gd name="connsiteY16941" fmla="*/ 186208 h 9710532"/>
              <a:gd name="connsiteX16942" fmla="*/ 11514318 w 18288001"/>
              <a:gd name="connsiteY16942" fmla="*/ 165690 h 9710532"/>
              <a:gd name="connsiteX16943" fmla="*/ 11549830 w 18288001"/>
              <a:gd name="connsiteY16943" fmla="*/ 166677 h 9710532"/>
              <a:gd name="connsiteX16944" fmla="*/ 11578338 w 18288001"/>
              <a:gd name="connsiteY16944" fmla="*/ 163916 h 9710532"/>
              <a:gd name="connsiteX16945" fmla="*/ 11585340 w 18288001"/>
              <a:gd name="connsiteY16945" fmla="*/ 167664 h 9710532"/>
              <a:gd name="connsiteX16946" fmla="*/ 11599350 w 18288001"/>
              <a:gd name="connsiteY16946" fmla="*/ 175161 h 9710532"/>
              <a:gd name="connsiteX16947" fmla="*/ 11624109 w 18288001"/>
              <a:gd name="connsiteY16947" fmla="*/ 179404 h 9710532"/>
              <a:gd name="connsiteX16948" fmla="*/ 11659621 w 18288001"/>
              <a:gd name="connsiteY16948" fmla="*/ 180390 h 9710532"/>
              <a:gd name="connsiteX16949" fmla="*/ 11645613 w 18288001"/>
              <a:gd name="connsiteY16949" fmla="*/ 172893 h 9710532"/>
              <a:gd name="connsiteX16950" fmla="*/ 11638609 w 18288001"/>
              <a:gd name="connsiteY16950" fmla="*/ 169145 h 9710532"/>
              <a:gd name="connsiteX16951" fmla="*/ 11620854 w 18288001"/>
              <a:gd name="connsiteY16951" fmla="*/ 168652 h 9710532"/>
              <a:gd name="connsiteX16952" fmla="*/ 11606846 w 18288001"/>
              <a:gd name="connsiteY16952" fmla="*/ 161154 h 9710532"/>
              <a:gd name="connsiteX16953" fmla="*/ 11603591 w 18288001"/>
              <a:gd name="connsiteY16953" fmla="*/ 150403 h 9710532"/>
              <a:gd name="connsiteX16954" fmla="*/ 11355008 w 18288001"/>
              <a:gd name="connsiteY16954" fmla="*/ 143491 h 9710532"/>
              <a:gd name="connsiteX16955" fmla="*/ 11358262 w 18288001"/>
              <a:gd name="connsiteY16955" fmla="*/ 154242 h 9710532"/>
              <a:gd name="connsiteX16956" fmla="*/ 11361517 w 18288001"/>
              <a:gd name="connsiteY16956" fmla="*/ 164997 h 9710532"/>
              <a:gd name="connsiteX16957" fmla="*/ 11315252 w 18288001"/>
              <a:gd name="connsiteY16957" fmla="*/ 167263 h 9710532"/>
              <a:gd name="connsiteX16958" fmla="*/ 11322750 w 18288001"/>
              <a:gd name="connsiteY16958" fmla="*/ 153256 h 9710532"/>
              <a:gd name="connsiteX16959" fmla="*/ 11355008 w 18288001"/>
              <a:gd name="connsiteY16959" fmla="*/ 143491 h 9710532"/>
              <a:gd name="connsiteX16960" fmla="*/ 13761044 w 18288001"/>
              <a:gd name="connsiteY16960" fmla="*/ 142853 h 9710532"/>
              <a:gd name="connsiteX16961" fmla="*/ 13785805 w 18288001"/>
              <a:gd name="connsiteY16961" fmla="*/ 147096 h 9710532"/>
              <a:gd name="connsiteX16962" fmla="*/ 13812192 w 18288001"/>
              <a:gd name="connsiteY16962" fmla="*/ 156715 h 9710532"/>
              <a:gd name="connsiteX16963" fmla="*/ 13808445 w 18288001"/>
              <a:gd name="connsiteY16963" fmla="*/ 163716 h 9710532"/>
              <a:gd name="connsiteX16964" fmla="*/ 13796062 w 18288001"/>
              <a:gd name="connsiteY16964" fmla="*/ 161596 h 9710532"/>
              <a:gd name="connsiteX16965" fmla="*/ 13778308 w 18288001"/>
              <a:gd name="connsiteY16965" fmla="*/ 161102 h 9710532"/>
              <a:gd name="connsiteX16966" fmla="*/ 13756803 w 18288001"/>
              <a:gd name="connsiteY16966" fmla="*/ 167613 h 9710532"/>
              <a:gd name="connsiteX16967" fmla="*/ 13742794 w 18288001"/>
              <a:gd name="connsiteY16967" fmla="*/ 160116 h 9710532"/>
              <a:gd name="connsiteX16968" fmla="*/ 13750292 w 18288001"/>
              <a:gd name="connsiteY16968" fmla="*/ 146107 h 9710532"/>
              <a:gd name="connsiteX16969" fmla="*/ 12446113 w 18288001"/>
              <a:gd name="connsiteY16969" fmla="*/ 141838 h 9710532"/>
              <a:gd name="connsiteX16970" fmla="*/ 12449370 w 18288001"/>
              <a:gd name="connsiteY16970" fmla="*/ 152590 h 9710532"/>
              <a:gd name="connsiteX16971" fmla="*/ 12436990 w 18288001"/>
              <a:gd name="connsiteY16971" fmla="*/ 150469 h 9710532"/>
              <a:gd name="connsiteX16972" fmla="*/ 12446113 w 18288001"/>
              <a:gd name="connsiteY16972" fmla="*/ 141838 h 9710532"/>
              <a:gd name="connsiteX16973" fmla="*/ 14347487 w 18288001"/>
              <a:gd name="connsiteY16973" fmla="*/ 141385 h 9710532"/>
              <a:gd name="connsiteX16974" fmla="*/ 14382999 w 18288001"/>
              <a:gd name="connsiteY16974" fmla="*/ 142373 h 9710532"/>
              <a:gd name="connsiteX16975" fmla="*/ 14407760 w 18288001"/>
              <a:gd name="connsiteY16975" fmla="*/ 146615 h 9710532"/>
              <a:gd name="connsiteX16976" fmla="*/ 14441643 w 18288001"/>
              <a:gd name="connsiteY16976" fmla="*/ 142226 h 9710532"/>
              <a:gd name="connsiteX16977" fmla="*/ 14478782 w 18288001"/>
              <a:gd name="connsiteY16977" fmla="*/ 148590 h 9710532"/>
              <a:gd name="connsiteX16978" fmla="*/ 14517548 w 18288001"/>
              <a:gd name="connsiteY16978" fmla="*/ 160330 h 9710532"/>
              <a:gd name="connsiteX16979" fmla="*/ 14550939 w 18288001"/>
              <a:gd name="connsiteY16979" fmla="*/ 173697 h 9710532"/>
              <a:gd name="connsiteX16980" fmla="*/ 14581075 w 18288001"/>
              <a:gd name="connsiteY16980" fmla="*/ 176311 h 9710532"/>
              <a:gd name="connsiteX16981" fmla="*/ 14616587 w 18288001"/>
              <a:gd name="connsiteY16981" fmla="*/ 177299 h 9710532"/>
              <a:gd name="connsiteX16982" fmla="*/ 14655355 w 18288001"/>
              <a:gd name="connsiteY16982" fmla="*/ 189037 h 9710532"/>
              <a:gd name="connsiteX16983" fmla="*/ 14666106 w 18288001"/>
              <a:gd name="connsiteY16983" fmla="*/ 185783 h 9710532"/>
              <a:gd name="connsiteX16984" fmla="*/ 14653234 w 18288001"/>
              <a:gd name="connsiteY16984" fmla="*/ 201418 h 9710532"/>
              <a:gd name="connsiteX16985" fmla="*/ 14623098 w 18288001"/>
              <a:gd name="connsiteY16985" fmla="*/ 198803 h 9710532"/>
              <a:gd name="connsiteX16986" fmla="*/ 14598337 w 18288001"/>
              <a:gd name="connsiteY16986" fmla="*/ 194561 h 9710532"/>
              <a:gd name="connsiteX16987" fmla="*/ 14463787 w 18288001"/>
              <a:gd name="connsiteY16987" fmla="*/ 176606 h 9710532"/>
              <a:gd name="connsiteX16988" fmla="*/ 14421765 w 18288001"/>
              <a:gd name="connsiteY16988" fmla="*/ 154112 h 9710532"/>
              <a:gd name="connsiteX16989" fmla="*/ 14372245 w 18288001"/>
              <a:gd name="connsiteY16989" fmla="*/ 145630 h 9710532"/>
              <a:gd name="connsiteX16990" fmla="*/ 14350744 w 18288001"/>
              <a:gd name="connsiteY16990" fmla="*/ 152138 h 9710532"/>
              <a:gd name="connsiteX16991" fmla="*/ 14339987 w 18288001"/>
              <a:gd name="connsiteY16991" fmla="*/ 155395 h 9710532"/>
              <a:gd name="connsiteX16992" fmla="*/ 14347487 w 18288001"/>
              <a:gd name="connsiteY16992" fmla="*/ 141385 h 9710532"/>
              <a:gd name="connsiteX16993" fmla="*/ 11483048 w 18288001"/>
              <a:gd name="connsiteY16993" fmla="*/ 139943 h 9710532"/>
              <a:gd name="connsiteX16994" fmla="*/ 11497056 w 18288001"/>
              <a:gd name="connsiteY16994" fmla="*/ 147441 h 9710532"/>
              <a:gd name="connsiteX16995" fmla="*/ 11486303 w 18288001"/>
              <a:gd name="connsiteY16995" fmla="*/ 150696 h 9710532"/>
              <a:gd name="connsiteX16996" fmla="*/ 11472295 w 18288001"/>
              <a:gd name="connsiteY16996" fmla="*/ 143198 h 9710532"/>
              <a:gd name="connsiteX16997" fmla="*/ 12339579 w 18288001"/>
              <a:gd name="connsiteY16997" fmla="*/ 138876 h 9710532"/>
              <a:gd name="connsiteX16998" fmla="*/ 12353585 w 18288001"/>
              <a:gd name="connsiteY16998" fmla="*/ 146374 h 9710532"/>
              <a:gd name="connsiteX16999" fmla="*/ 12346090 w 18288001"/>
              <a:gd name="connsiteY16999" fmla="*/ 160380 h 9710532"/>
              <a:gd name="connsiteX17000" fmla="*/ 12326705 w 18288001"/>
              <a:gd name="connsiteY17000" fmla="*/ 154512 h 9710532"/>
              <a:gd name="connsiteX17001" fmla="*/ 12323450 w 18288001"/>
              <a:gd name="connsiteY17001" fmla="*/ 143759 h 9710532"/>
              <a:gd name="connsiteX17002" fmla="*/ 12339579 w 18288001"/>
              <a:gd name="connsiteY17002" fmla="*/ 138876 h 9710532"/>
              <a:gd name="connsiteX17003" fmla="*/ 15108233 w 18288001"/>
              <a:gd name="connsiteY17003" fmla="*/ 134103 h 9710532"/>
              <a:gd name="connsiteX17004" fmla="*/ 15168504 w 18288001"/>
              <a:gd name="connsiteY17004" fmla="*/ 139333 h 9710532"/>
              <a:gd name="connsiteX17005" fmla="*/ 15249786 w 18288001"/>
              <a:gd name="connsiteY17005" fmla="*/ 155808 h 9710532"/>
              <a:gd name="connsiteX17006" fmla="*/ 15292302 w 18288001"/>
              <a:gd name="connsiteY17006" fmla="*/ 160544 h 9710532"/>
              <a:gd name="connsiteX17007" fmla="*/ 15388087 w 18288001"/>
              <a:gd name="connsiteY17007" fmla="*/ 166760 h 9710532"/>
              <a:gd name="connsiteX17008" fmla="*/ 15402092 w 18288001"/>
              <a:gd name="connsiteY17008" fmla="*/ 174257 h 9710532"/>
              <a:gd name="connsiteX17009" fmla="*/ 15423600 w 18288001"/>
              <a:gd name="connsiteY17009" fmla="*/ 167747 h 9710532"/>
              <a:gd name="connsiteX17010" fmla="*/ 15442982 w 18288001"/>
              <a:gd name="connsiteY17010" fmla="*/ 173618 h 9710532"/>
              <a:gd name="connsiteX17011" fmla="*/ 15447865 w 18288001"/>
              <a:gd name="connsiteY17011" fmla="*/ 189746 h 9710532"/>
              <a:gd name="connsiteX17012" fmla="*/ 15433364 w 18288001"/>
              <a:gd name="connsiteY17012" fmla="*/ 200005 h 9710532"/>
              <a:gd name="connsiteX17013" fmla="*/ 15397852 w 18288001"/>
              <a:gd name="connsiteY17013" fmla="*/ 199017 h 9710532"/>
              <a:gd name="connsiteX17014" fmla="*/ 15260047 w 18288001"/>
              <a:gd name="connsiteY17014" fmla="*/ 170309 h 9710532"/>
              <a:gd name="connsiteX17015" fmla="*/ 15210527 w 18288001"/>
              <a:gd name="connsiteY17015" fmla="*/ 161824 h 9710532"/>
              <a:gd name="connsiteX17016" fmla="*/ 15187394 w 18288001"/>
              <a:gd name="connsiteY17016" fmla="*/ 162958 h 9710532"/>
              <a:gd name="connsiteX17017" fmla="*/ 15164264 w 18288001"/>
              <a:gd name="connsiteY17017" fmla="*/ 164092 h 9710532"/>
              <a:gd name="connsiteX17018" fmla="*/ 15136248 w 18288001"/>
              <a:gd name="connsiteY17018" fmla="*/ 149098 h 9710532"/>
              <a:gd name="connsiteX17019" fmla="*/ 15111488 w 18288001"/>
              <a:gd name="connsiteY17019" fmla="*/ 144855 h 9710532"/>
              <a:gd name="connsiteX17020" fmla="*/ 13839566 w 18288001"/>
              <a:gd name="connsiteY17020" fmla="*/ 130820 h 9710532"/>
              <a:gd name="connsiteX17021" fmla="*/ 13853574 w 18288001"/>
              <a:gd name="connsiteY17021" fmla="*/ 138317 h 9710532"/>
              <a:gd name="connsiteX17022" fmla="*/ 13924597 w 18288001"/>
              <a:gd name="connsiteY17022" fmla="*/ 140292 h 9710532"/>
              <a:gd name="connsiteX17023" fmla="*/ 13916816 w 18288001"/>
              <a:gd name="connsiteY17023" fmla="*/ 148515 h 9710532"/>
              <a:gd name="connsiteX17024" fmla="*/ 13908470 w 18288001"/>
              <a:gd name="connsiteY17024" fmla="*/ 145174 h 9710532"/>
              <a:gd name="connsiteX17025" fmla="*/ 13896089 w 18288001"/>
              <a:gd name="connsiteY17025" fmla="*/ 143053 h 9710532"/>
              <a:gd name="connsiteX17026" fmla="*/ 13885336 w 18288001"/>
              <a:gd name="connsiteY17026" fmla="*/ 146308 h 9710532"/>
              <a:gd name="connsiteX17027" fmla="*/ 13867580 w 18288001"/>
              <a:gd name="connsiteY17027" fmla="*/ 145814 h 9710532"/>
              <a:gd name="connsiteX17028" fmla="*/ 13835324 w 18288001"/>
              <a:gd name="connsiteY17028" fmla="*/ 155579 h 9710532"/>
              <a:gd name="connsiteX17029" fmla="*/ 15047960 w 18288001"/>
              <a:gd name="connsiteY17029" fmla="*/ 128874 h 9710532"/>
              <a:gd name="connsiteX17030" fmla="*/ 15103990 w 18288001"/>
              <a:gd name="connsiteY17030" fmla="*/ 158862 h 9710532"/>
              <a:gd name="connsiteX17031" fmla="*/ 15084609 w 18288001"/>
              <a:gd name="connsiteY17031" fmla="*/ 152992 h 9710532"/>
              <a:gd name="connsiteX17032" fmla="*/ 15051218 w 18288001"/>
              <a:gd name="connsiteY17032" fmla="*/ 139626 h 9710532"/>
              <a:gd name="connsiteX17033" fmla="*/ 15026456 w 18288001"/>
              <a:gd name="connsiteY17033" fmla="*/ 135383 h 9710532"/>
              <a:gd name="connsiteX17034" fmla="*/ 15047960 w 18288001"/>
              <a:gd name="connsiteY17034" fmla="*/ 128874 h 9710532"/>
              <a:gd name="connsiteX17035" fmla="*/ 11643346 w 18288001"/>
              <a:gd name="connsiteY17035" fmla="*/ 126628 h 9710532"/>
              <a:gd name="connsiteX17036" fmla="*/ 11644974 w 18288001"/>
              <a:gd name="connsiteY17036" fmla="*/ 132006 h 9710532"/>
              <a:gd name="connsiteX17037" fmla="*/ 11643097 w 18288001"/>
              <a:gd name="connsiteY17037" fmla="*/ 135506 h 9710532"/>
              <a:gd name="connsiteX17038" fmla="*/ 11634220 w 18288001"/>
              <a:gd name="connsiteY17038" fmla="*/ 135261 h 9710532"/>
              <a:gd name="connsiteX17039" fmla="*/ 11621841 w 18288001"/>
              <a:gd name="connsiteY17039" fmla="*/ 133139 h 9710532"/>
              <a:gd name="connsiteX17040" fmla="*/ 12076988 w 18288001"/>
              <a:gd name="connsiteY17040" fmla="*/ 124468 h 9710532"/>
              <a:gd name="connsiteX17041" fmla="*/ 12090995 w 18288001"/>
              <a:gd name="connsiteY17041" fmla="*/ 131965 h 9710532"/>
              <a:gd name="connsiteX17042" fmla="*/ 12129761 w 18288001"/>
              <a:gd name="connsiteY17042" fmla="*/ 143706 h 9710532"/>
              <a:gd name="connsiteX17043" fmla="*/ 12076000 w 18288001"/>
              <a:gd name="connsiteY17043" fmla="*/ 159980 h 9710532"/>
              <a:gd name="connsiteX17044" fmla="*/ 12093263 w 18288001"/>
              <a:gd name="connsiteY17044" fmla="*/ 178230 h 9710532"/>
              <a:gd name="connsiteX17045" fmla="*/ 12104014 w 18288001"/>
              <a:gd name="connsiteY17045" fmla="*/ 174976 h 9710532"/>
              <a:gd name="connsiteX17046" fmla="*/ 12076603 w 18288001"/>
              <a:gd name="connsiteY17046" fmla="*/ 186207 h 9710532"/>
              <a:gd name="connsiteX17047" fmla="*/ 12032992 w 18288001"/>
              <a:gd name="connsiteY17047" fmla="*/ 173000 h 9710532"/>
              <a:gd name="connsiteX17048" fmla="*/ 12022239 w 18288001"/>
              <a:gd name="connsiteY17048" fmla="*/ 176255 h 9710532"/>
              <a:gd name="connsiteX17049" fmla="*/ 12011486 w 18288001"/>
              <a:gd name="connsiteY17049" fmla="*/ 179511 h 9710532"/>
              <a:gd name="connsiteX17050" fmla="*/ 11994224 w 18288001"/>
              <a:gd name="connsiteY17050" fmla="*/ 161261 h 9710532"/>
              <a:gd name="connsiteX17051" fmla="*/ 12004976 w 18288001"/>
              <a:gd name="connsiteY17051" fmla="*/ 158005 h 9710532"/>
              <a:gd name="connsiteX17052" fmla="*/ 12026481 w 18288001"/>
              <a:gd name="connsiteY17052" fmla="*/ 151496 h 9710532"/>
              <a:gd name="connsiteX17053" fmla="*/ 12058737 w 18288001"/>
              <a:gd name="connsiteY17053" fmla="*/ 141731 h 9710532"/>
              <a:gd name="connsiteX17054" fmla="*/ 14682090 w 18288001"/>
              <a:gd name="connsiteY17054" fmla="*/ 122255 h 9710532"/>
              <a:gd name="connsiteX17055" fmla="*/ 14717601 w 18288001"/>
              <a:gd name="connsiteY17055" fmla="*/ 123244 h 9710532"/>
              <a:gd name="connsiteX17056" fmla="*/ 14777870 w 18288001"/>
              <a:gd name="connsiteY17056" fmla="*/ 128474 h 9710532"/>
              <a:gd name="connsiteX17057" fmla="*/ 14802633 w 18288001"/>
              <a:gd name="connsiteY17057" fmla="*/ 132716 h 9710532"/>
              <a:gd name="connsiteX17058" fmla="*/ 14816639 w 18288001"/>
              <a:gd name="connsiteY17058" fmla="*/ 140212 h 9710532"/>
              <a:gd name="connsiteX17059" fmla="*/ 14819896 w 18288001"/>
              <a:gd name="connsiteY17059" fmla="*/ 150966 h 9710532"/>
              <a:gd name="connsiteX17060" fmla="*/ 14784382 w 18288001"/>
              <a:gd name="connsiteY17060" fmla="*/ 149977 h 9710532"/>
              <a:gd name="connsiteX17061" fmla="*/ 14734864 w 18288001"/>
              <a:gd name="connsiteY17061" fmla="*/ 141493 h 9710532"/>
              <a:gd name="connsiteX17062" fmla="*/ 14722485 w 18288001"/>
              <a:gd name="connsiteY17062" fmla="*/ 139372 h 9710532"/>
              <a:gd name="connsiteX17063" fmla="*/ 14715479 w 18288001"/>
              <a:gd name="connsiteY17063" fmla="*/ 135623 h 9710532"/>
              <a:gd name="connsiteX17064" fmla="*/ 14696096 w 18288001"/>
              <a:gd name="connsiteY17064" fmla="*/ 129754 h 9710532"/>
              <a:gd name="connsiteX17065" fmla="*/ 14671336 w 18288001"/>
              <a:gd name="connsiteY17065" fmla="*/ 125512 h 9710532"/>
              <a:gd name="connsiteX17066" fmla="*/ 10925609 w 18288001"/>
              <a:gd name="connsiteY17066" fmla="*/ 120893 h 9710532"/>
              <a:gd name="connsiteX17067" fmla="*/ 10975128 w 18288001"/>
              <a:gd name="connsiteY17067" fmla="*/ 129378 h 9710532"/>
              <a:gd name="connsiteX17068" fmla="*/ 11013895 w 18288001"/>
              <a:gd name="connsiteY17068" fmla="*/ 141115 h 9710532"/>
              <a:gd name="connsiteX17069" fmla="*/ 11027901 w 18288001"/>
              <a:gd name="connsiteY17069" fmla="*/ 148614 h 9710532"/>
              <a:gd name="connsiteX17070" fmla="*/ 11041909 w 18288001"/>
              <a:gd name="connsiteY17070" fmla="*/ 156110 h 9710532"/>
              <a:gd name="connsiteX17071" fmla="*/ 10970885 w 18288001"/>
              <a:gd name="connsiteY17071" fmla="*/ 154137 h 9710532"/>
              <a:gd name="connsiteX17072" fmla="*/ 10935374 w 18288001"/>
              <a:gd name="connsiteY17072" fmla="*/ 153149 h 9710532"/>
              <a:gd name="connsiteX17073" fmla="*/ 10899863 w 18288001"/>
              <a:gd name="connsiteY17073" fmla="*/ 152163 h 9710532"/>
              <a:gd name="connsiteX17074" fmla="*/ 10907359 w 18288001"/>
              <a:gd name="connsiteY17074" fmla="*/ 138155 h 9710532"/>
              <a:gd name="connsiteX17075" fmla="*/ 10548984 w 18288001"/>
              <a:gd name="connsiteY17075" fmla="*/ 117531 h 9710532"/>
              <a:gd name="connsiteX17076" fmla="*/ 10552239 w 18288001"/>
              <a:gd name="connsiteY17076" fmla="*/ 128283 h 9710532"/>
              <a:gd name="connsiteX17077" fmla="*/ 10541486 w 18288001"/>
              <a:gd name="connsiteY17077" fmla="*/ 131537 h 9710532"/>
              <a:gd name="connsiteX17078" fmla="*/ 10538231 w 18288001"/>
              <a:gd name="connsiteY17078" fmla="*/ 120786 h 9710532"/>
              <a:gd name="connsiteX17079" fmla="*/ 14568549 w 18288001"/>
              <a:gd name="connsiteY17079" fmla="*/ 115546 h 9710532"/>
              <a:gd name="connsiteX17080" fmla="*/ 14580930 w 18288001"/>
              <a:gd name="connsiteY17080" fmla="*/ 117668 h 9710532"/>
              <a:gd name="connsiteX17081" fmla="*/ 14611065 w 18288001"/>
              <a:gd name="connsiteY17081" fmla="*/ 120282 h 9710532"/>
              <a:gd name="connsiteX17082" fmla="*/ 14635825 w 18288001"/>
              <a:gd name="connsiteY17082" fmla="*/ 124524 h 9710532"/>
              <a:gd name="connsiteX17083" fmla="*/ 14603569 w 18288001"/>
              <a:gd name="connsiteY17083" fmla="*/ 134289 h 9710532"/>
              <a:gd name="connsiteX17084" fmla="*/ 13429551 w 18288001"/>
              <a:gd name="connsiteY17084" fmla="*/ 114091 h 9710532"/>
              <a:gd name="connsiteX17085" fmla="*/ 13454307 w 18288001"/>
              <a:gd name="connsiteY17085" fmla="*/ 118334 h 9710532"/>
              <a:gd name="connsiteX17086" fmla="*/ 13462941 w 18288001"/>
              <a:gd name="connsiteY17086" fmla="*/ 127458 h 9710532"/>
              <a:gd name="connsiteX17087" fmla="*/ 13479071 w 18288001"/>
              <a:gd name="connsiteY17087" fmla="*/ 122577 h 9710532"/>
              <a:gd name="connsiteX17088" fmla="*/ 13495199 w 18288001"/>
              <a:gd name="connsiteY17088" fmla="*/ 117694 h 9710532"/>
              <a:gd name="connsiteX17089" fmla="*/ 13519957 w 18288001"/>
              <a:gd name="connsiteY17089" fmla="*/ 121935 h 9710532"/>
              <a:gd name="connsiteX17090" fmla="*/ 13530710 w 18288001"/>
              <a:gd name="connsiteY17090" fmla="*/ 118680 h 9710532"/>
              <a:gd name="connsiteX17091" fmla="*/ 13555467 w 18288001"/>
              <a:gd name="connsiteY17091" fmla="*/ 122923 h 9710532"/>
              <a:gd name="connsiteX17092" fmla="*/ 13590982 w 18288001"/>
              <a:gd name="connsiteY17092" fmla="*/ 123910 h 9710532"/>
              <a:gd name="connsiteX17093" fmla="*/ 13615742 w 18288001"/>
              <a:gd name="connsiteY17093" fmla="*/ 128151 h 9710532"/>
              <a:gd name="connsiteX17094" fmla="*/ 13628122 w 18288001"/>
              <a:gd name="connsiteY17094" fmla="*/ 130273 h 9710532"/>
              <a:gd name="connsiteX17095" fmla="*/ 13651255 w 18288001"/>
              <a:gd name="connsiteY17095" fmla="*/ 129140 h 9710532"/>
              <a:gd name="connsiteX17096" fmla="*/ 13676013 w 18288001"/>
              <a:gd name="connsiteY17096" fmla="*/ 133381 h 9710532"/>
              <a:gd name="connsiteX17097" fmla="*/ 13665261 w 18288001"/>
              <a:gd name="connsiteY17097" fmla="*/ 136637 h 9710532"/>
              <a:gd name="connsiteX17098" fmla="*/ 13636259 w 18288001"/>
              <a:gd name="connsiteY17098" fmla="*/ 157154 h 9710532"/>
              <a:gd name="connsiteX17099" fmla="*/ 13625507 w 18288001"/>
              <a:gd name="connsiteY17099" fmla="*/ 160408 h 9710532"/>
              <a:gd name="connsiteX17100" fmla="*/ 13565234 w 18288001"/>
              <a:gd name="connsiteY17100" fmla="*/ 155181 h 9710532"/>
              <a:gd name="connsiteX17101" fmla="*/ 13567355 w 18288001"/>
              <a:gd name="connsiteY17101" fmla="*/ 142799 h 9710532"/>
              <a:gd name="connsiteX17102" fmla="*/ 13547973 w 18288001"/>
              <a:gd name="connsiteY17102" fmla="*/ 136930 h 9710532"/>
              <a:gd name="connsiteX17103" fmla="*/ 13540967 w 18288001"/>
              <a:gd name="connsiteY17103" fmla="*/ 133182 h 9710532"/>
              <a:gd name="connsiteX17104" fmla="*/ 13512462 w 18288001"/>
              <a:gd name="connsiteY17104" fmla="*/ 135942 h 9710532"/>
              <a:gd name="connsiteX17105" fmla="*/ 13430685 w 18288001"/>
              <a:gd name="connsiteY17105" fmla="*/ 137223 h 9710532"/>
              <a:gd name="connsiteX17106" fmla="*/ 13402670 w 18288001"/>
              <a:gd name="connsiteY17106" fmla="*/ 122228 h 9710532"/>
              <a:gd name="connsiteX17107" fmla="*/ 13413423 w 18288001"/>
              <a:gd name="connsiteY17107" fmla="*/ 118974 h 9710532"/>
              <a:gd name="connsiteX17108" fmla="*/ 13429551 w 18288001"/>
              <a:gd name="connsiteY17108" fmla="*/ 114091 h 9710532"/>
              <a:gd name="connsiteX17109" fmla="*/ 14490522 w 18288001"/>
              <a:gd name="connsiteY17109" fmla="*/ 109824 h 9710532"/>
              <a:gd name="connsiteX17110" fmla="*/ 14504528 w 18288001"/>
              <a:gd name="connsiteY17110" fmla="*/ 117321 h 9710532"/>
              <a:gd name="connsiteX17111" fmla="*/ 14507782 w 18288001"/>
              <a:gd name="connsiteY17111" fmla="*/ 128072 h 9710532"/>
              <a:gd name="connsiteX17112" fmla="*/ 14483024 w 18288001"/>
              <a:gd name="connsiteY17112" fmla="*/ 123830 h 9710532"/>
              <a:gd name="connsiteX17113" fmla="*/ 14469017 w 18288001"/>
              <a:gd name="connsiteY17113" fmla="*/ 116333 h 9710532"/>
              <a:gd name="connsiteX17114" fmla="*/ 14490522 w 18288001"/>
              <a:gd name="connsiteY17114" fmla="*/ 109824 h 9710532"/>
              <a:gd name="connsiteX17115" fmla="*/ 12865108 w 18288001"/>
              <a:gd name="connsiteY17115" fmla="*/ 91293 h 9710532"/>
              <a:gd name="connsiteX17116" fmla="*/ 12889866 w 18288001"/>
              <a:gd name="connsiteY17116" fmla="*/ 95534 h 9710532"/>
              <a:gd name="connsiteX17117" fmla="*/ 12902246 w 18288001"/>
              <a:gd name="connsiteY17117" fmla="*/ 97656 h 9710532"/>
              <a:gd name="connsiteX17118" fmla="*/ 12920004 w 18288001"/>
              <a:gd name="connsiteY17118" fmla="*/ 98147 h 9710532"/>
              <a:gd name="connsiteX17119" fmla="*/ 12927007 w 18288001"/>
              <a:gd name="connsiteY17119" fmla="*/ 101897 h 9710532"/>
              <a:gd name="connsiteX17120" fmla="*/ 12965773 w 18288001"/>
              <a:gd name="connsiteY17120" fmla="*/ 113637 h 9710532"/>
              <a:gd name="connsiteX17121" fmla="*/ 12979781 w 18288001"/>
              <a:gd name="connsiteY17121" fmla="*/ 121133 h 9710532"/>
              <a:gd name="connsiteX17122" fmla="*/ 13002912 w 18288001"/>
              <a:gd name="connsiteY17122" fmla="*/ 120001 h 9710532"/>
              <a:gd name="connsiteX17123" fmla="*/ 13017415 w 18288001"/>
              <a:gd name="connsiteY17123" fmla="*/ 109741 h 9710532"/>
              <a:gd name="connsiteX17124" fmla="*/ 13033542 w 18288001"/>
              <a:gd name="connsiteY17124" fmla="*/ 104859 h 9710532"/>
              <a:gd name="connsiteX17125" fmla="*/ 13093816 w 18288001"/>
              <a:gd name="connsiteY17125" fmla="*/ 110088 h 9710532"/>
              <a:gd name="connsiteX17126" fmla="*/ 13132581 w 18288001"/>
              <a:gd name="connsiteY17126" fmla="*/ 121828 h 9710532"/>
              <a:gd name="connsiteX17127" fmla="*/ 13157340 w 18288001"/>
              <a:gd name="connsiteY17127" fmla="*/ 126070 h 9710532"/>
              <a:gd name="connsiteX17128" fmla="*/ 13178845 w 18288001"/>
              <a:gd name="connsiteY17128" fmla="*/ 119559 h 9710532"/>
              <a:gd name="connsiteX17129" fmla="*/ 13175590 w 18288001"/>
              <a:gd name="connsiteY17129" fmla="*/ 108808 h 9710532"/>
              <a:gd name="connsiteX17130" fmla="*/ 13212731 w 18288001"/>
              <a:gd name="connsiteY17130" fmla="*/ 115171 h 9710532"/>
              <a:gd name="connsiteX17131" fmla="*/ 13226738 w 18288001"/>
              <a:gd name="connsiteY17131" fmla="*/ 122668 h 9710532"/>
              <a:gd name="connsiteX17132" fmla="*/ 13251498 w 18288001"/>
              <a:gd name="connsiteY17132" fmla="*/ 126910 h 9710532"/>
              <a:gd name="connsiteX17133" fmla="*/ 13317640 w 18288001"/>
              <a:gd name="connsiteY17133" fmla="*/ 112756 h 9710532"/>
              <a:gd name="connsiteX17134" fmla="*/ 13319266 w 18288001"/>
              <a:gd name="connsiteY17134" fmla="*/ 118133 h 9710532"/>
              <a:gd name="connsiteX17135" fmla="*/ 13310141 w 18288001"/>
              <a:gd name="connsiteY17135" fmla="*/ 126764 h 9710532"/>
              <a:gd name="connsiteX17136" fmla="*/ 13324148 w 18288001"/>
              <a:gd name="connsiteY17136" fmla="*/ 134261 h 9710532"/>
              <a:gd name="connsiteX17137" fmla="*/ 13291892 w 18288001"/>
              <a:gd name="connsiteY17137" fmla="*/ 144026 h 9710532"/>
              <a:gd name="connsiteX17138" fmla="*/ 13267132 w 18288001"/>
              <a:gd name="connsiteY17138" fmla="*/ 139784 h 9710532"/>
              <a:gd name="connsiteX17139" fmla="*/ 13249376 w 18288001"/>
              <a:gd name="connsiteY17139" fmla="*/ 139290 h 9710532"/>
              <a:gd name="connsiteX17140" fmla="*/ 13236996 w 18288001"/>
              <a:gd name="connsiteY17140" fmla="*/ 137168 h 9710532"/>
              <a:gd name="connsiteX17141" fmla="*/ 13226243 w 18288001"/>
              <a:gd name="connsiteY17141" fmla="*/ 140423 h 9710532"/>
              <a:gd name="connsiteX17142" fmla="*/ 13206860 w 18288001"/>
              <a:gd name="connsiteY17142" fmla="*/ 134554 h 9710532"/>
              <a:gd name="connsiteX17143" fmla="*/ 13148217 w 18288001"/>
              <a:gd name="connsiteY17143" fmla="*/ 134701 h 9710532"/>
              <a:gd name="connsiteX17144" fmla="*/ 13103578 w 18288001"/>
              <a:gd name="connsiteY17144" fmla="*/ 142345 h 9710532"/>
              <a:gd name="connsiteX17145" fmla="*/ 13046562 w 18288001"/>
              <a:gd name="connsiteY17145" fmla="*/ 147869 h 9710532"/>
              <a:gd name="connsiteX17146" fmla="*/ 13000298 w 18288001"/>
              <a:gd name="connsiteY17146" fmla="*/ 150135 h 9710532"/>
              <a:gd name="connsiteX17147" fmla="*/ 12997043 w 18288001"/>
              <a:gd name="connsiteY17147" fmla="*/ 139383 h 9710532"/>
              <a:gd name="connsiteX17148" fmla="*/ 12958275 w 18288001"/>
              <a:gd name="connsiteY17148" fmla="*/ 127645 h 9710532"/>
              <a:gd name="connsiteX17149" fmla="*/ 12908757 w 18288001"/>
              <a:gd name="connsiteY17149" fmla="*/ 119160 h 9710532"/>
              <a:gd name="connsiteX17150" fmla="*/ 12864614 w 18288001"/>
              <a:gd name="connsiteY17150" fmla="*/ 109049 h 9710532"/>
              <a:gd name="connsiteX17151" fmla="*/ 12850606 w 18288001"/>
              <a:gd name="connsiteY17151" fmla="*/ 101551 h 9710532"/>
              <a:gd name="connsiteX17152" fmla="*/ 12827475 w 18288001"/>
              <a:gd name="connsiteY17152" fmla="*/ 102684 h 9710532"/>
              <a:gd name="connsiteX17153" fmla="*/ 12809717 w 18288001"/>
              <a:gd name="connsiteY17153" fmla="*/ 102191 h 9710532"/>
              <a:gd name="connsiteX17154" fmla="*/ 12806462 w 18288001"/>
              <a:gd name="connsiteY17154" fmla="*/ 91438 h 9710532"/>
              <a:gd name="connsiteX17155" fmla="*/ 12831222 w 18288001"/>
              <a:gd name="connsiteY17155" fmla="*/ 95680 h 9710532"/>
              <a:gd name="connsiteX17156" fmla="*/ 12865108 w 18288001"/>
              <a:gd name="connsiteY17156" fmla="*/ 91293 h 9710532"/>
              <a:gd name="connsiteX17157" fmla="*/ 8214958 w 18288001"/>
              <a:gd name="connsiteY17157" fmla="*/ 84631 h 9710532"/>
              <a:gd name="connsiteX17158" fmla="*/ 8242974 w 18288001"/>
              <a:gd name="connsiteY17158" fmla="*/ 99626 h 9710532"/>
              <a:gd name="connsiteX17159" fmla="*/ 8147190 w 18288001"/>
              <a:gd name="connsiteY17159" fmla="*/ 93409 h 9710532"/>
              <a:gd name="connsiteX17160" fmla="*/ 9071487 w 18288001"/>
              <a:gd name="connsiteY17160" fmla="*/ 83565 h 9710532"/>
              <a:gd name="connsiteX17161" fmla="*/ 9089243 w 18288001"/>
              <a:gd name="connsiteY17161" fmla="*/ 84059 h 9710532"/>
              <a:gd name="connsiteX17162" fmla="*/ 9096248 w 18288001"/>
              <a:gd name="connsiteY17162" fmla="*/ 87805 h 9710532"/>
              <a:gd name="connsiteX17163" fmla="*/ 9123941 w 18288001"/>
              <a:gd name="connsiteY17163" fmla="*/ 82356 h 9710532"/>
              <a:gd name="connsiteX17164" fmla="*/ 9192031 w 18288001"/>
              <a:gd name="connsiteY17164" fmla="*/ 94025 h 9710532"/>
              <a:gd name="connsiteX17165" fmla="*/ 9181280 w 18288001"/>
              <a:gd name="connsiteY17165" fmla="*/ 97279 h 9710532"/>
              <a:gd name="connsiteX17166" fmla="*/ 9096248 w 18288001"/>
              <a:gd name="connsiteY17166" fmla="*/ 87805 h 9710532"/>
              <a:gd name="connsiteX17167" fmla="*/ 9123941 w 18288001"/>
              <a:gd name="connsiteY17167" fmla="*/ 82356 h 9710532"/>
              <a:gd name="connsiteX17168" fmla="*/ 11424751 w 18288001"/>
              <a:gd name="connsiteY17168" fmla="*/ 63689 h 9710532"/>
              <a:gd name="connsiteX17169" fmla="*/ 11454886 w 18288001"/>
              <a:gd name="connsiteY17169" fmla="*/ 66303 h 9710532"/>
              <a:gd name="connsiteX17170" fmla="*/ 11467267 w 18288001"/>
              <a:gd name="connsiteY17170" fmla="*/ 68425 h 9710532"/>
              <a:gd name="connsiteX17171" fmla="*/ 11474269 w 18288001"/>
              <a:gd name="connsiteY17171" fmla="*/ 72174 h 9710532"/>
              <a:gd name="connsiteX17172" fmla="*/ 11451137 w 18288001"/>
              <a:gd name="connsiteY17172" fmla="*/ 73308 h 9710532"/>
              <a:gd name="connsiteX17173" fmla="*/ 11424751 w 18288001"/>
              <a:gd name="connsiteY17173" fmla="*/ 63689 h 9710532"/>
              <a:gd name="connsiteX17174" fmla="*/ 9875244 w 18288001"/>
              <a:gd name="connsiteY17174" fmla="*/ 63261 h 9710532"/>
              <a:gd name="connsiteX17175" fmla="*/ 9910754 w 18288001"/>
              <a:gd name="connsiteY17175" fmla="*/ 64249 h 9710532"/>
              <a:gd name="connsiteX17176" fmla="*/ 9900002 w 18288001"/>
              <a:gd name="connsiteY17176" fmla="*/ 67503 h 9710532"/>
              <a:gd name="connsiteX17177" fmla="*/ 9992531 w 18288001"/>
              <a:gd name="connsiteY17177" fmla="*/ 62968 h 9710532"/>
              <a:gd name="connsiteX17178" fmla="*/ 10006537 w 18288001"/>
              <a:gd name="connsiteY17178" fmla="*/ 70465 h 9710532"/>
              <a:gd name="connsiteX17179" fmla="*/ 9988290 w 18288001"/>
              <a:gd name="connsiteY17179" fmla="*/ 87728 h 9710532"/>
              <a:gd name="connsiteX17180" fmla="*/ 9971027 w 18288001"/>
              <a:gd name="connsiteY17180" fmla="*/ 69478 h 9710532"/>
              <a:gd name="connsiteX17181" fmla="*/ 11129901 w 18288001"/>
              <a:gd name="connsiteY17181" fmla="*/ 59048 h 9710532"/>
              <a:gd name="connsiteX17182" fmla="*/ 11157916 w 18288001"/>
              <a:gd name="connsiteY17182" fmla="*/ 74042 h 9710532"/>
              <a:gd name="connsiteX17183" fmla="*/ 11099273 w 18288001"/>
              <a:gd name="connsiteY17183" fmla="*/ 74188 h 9710532"/>
              <a:gd name="connsiteX17184" fmla="*/ 11062133 w 18288001"/>
              <a:gd name="connsiteY17184" fmla="*/ 67824 h 9710532"/>
              <a:gd name="connsiteX17185" fmla="*/ 12722420 w 18288001"/>
              <a:gd name="connsiteY17185" fmla="*/ 46455 h 9710532"/>
              <a:gd name="connsiteX17186" fmla="*/ 12788065 w 18288001"/>
              <a:gd name="connsiteY17186" fmla="*/ 50058 h 9710532"/>
              <a:gd name="connsiteX17187" fmla="*/ 12848338 w 18288001"/>
              <a:gd name="connsiteY17187" fmla="*/ 55287 h 9710532"/>
              <a:gd name="connsiteX17188" fmla="*/ 12878475 w 18288001"/>
              <a:gd name="connsiteY17188" fmla="*/ 57901 h 9710532"/>
              <a:gd name="connsiteX17189" fmla="*/ 12913986 w 18288001"/>
              <a:gd name="connsiteY17189" fmla="*/ 58887 h 9710532"/>
              <a:gd name="connsiteX17190" fmla="*/ 12926366 w 18288001"/>
              <a:gd name="connsiteY17190" fmla="*/ 61009 h 9710532"/>
              <a:gd name="connsiteX17191" fmla="*/ 12949499 w 18288001"/>
              <a:gd name="connsiteY17191" fmla="*/ 59876 h 9710532"/>
              <a:gd name="connsiteX17192" fmla="*/ 12974260 w 18288001"/>
              <a:gd name="connsiteY17192" fmla="*/ 64116 h 9710532"/>
              <a:gd name="connsiteX17193" fmla="*/ 12917240 w 18288001"/>
              <a:gd name="connsiteY17193" fmla="*/ 69642 h 9710532"/>
              <a:gd name="connsiteX17194" fmla="*/ 12883358 w 18288001"/>
              <a:gd name="connsiteY17194" fmla="*/ 74029 h 9710532"/>
              <a:gd name="connsiteX17195" fmla="*/ 12835465 w 18288001"/>
              <a:gd name="connsiteY17195" fmla="*/ 70921 h 9710532"/>
              <a:gd name="connsiteX17196" fmla="*/ 12739681 w 18288001"/>
              <a:gd name="connsiteY17196" fmla="*/ 64705 h 9710532"/>
              <a:gd name="connsiteX17197" fmla="*/ 12732677 w 18288001"/>
              <a:gd name="connsiteY17197" fmla="*/ 60956 h 9710532"/>
              <a:gd name="connsiteX17198" fmla="*/ 12711665 w 18288001"/>
              <a:gd name="connsiteY17198" fmla="*/ 49710 h 9710532"/>
              <a:gd name="connsiteX17199" fmla="*/ 12676155 w 18288001"/>
              <a:gd name="connsiteY17199" fmla="*/ 48723 h 9710532"/>
              <a:gd name="connsiteX17200" fmla="*/ 12722420 w 18288001"/>
              <a:gd name="connsiteY17200" fmla="*/ 46455 h 9710532"/>
              <a:gd name="connsiteX17201" fmla="*/ 12332776 w 18288001"/>
              <a:gd name="connsiteY17201" fmla="*/ 83 h 9710532"/>
              <a:gd name="connsiteX17202" fmla="*/ 12453319 w 18288001"/>
              <a:gd name="connsiteY17202" fmla="*/ 10542 h 9710532"/>
              <a:gd name="connsiteX17203" fmla="*/ 12478080 w 18288001"/>
              <a:gd name="connsiteY17203" fmla="*/ 14784 h 9710532"/>
              <a:gd name="connsiteX17204" fmla="*/ 12563109 w 18288001"/>
              <a:gd name="connsiteY17204" fmla="*/ 24257 h 9710532"/>
              <a:gd name="connsiteX17205" fmla="*/ 12623379 w 18288001"/>
              <a:gd name="connsiteY17205" fmla="*/ 29485 h 9710532"/>
              <a:gd name="connsiteX17206" fmla="*/ 12641138 w 18288001"/>
              <a:gd name="connsiteY17206" fmla="*/ 29978 h 9710532"/>
              <a:gd name="connsiteX17207" fmla="*/ 12658893 w 18288001"/>
              <a:gd name="connsiteY17207" fmla="*/ 30472 h 9710532"/>
              <a:gd name="connsiteX17208" fmla="*/ 12665404 w 18288001"/>
              <a:gd name="connsiteY17208" fmla="*/ 51978 h 9710532"/>
              <a:gd name="connsiteX17209" fmla="*/ 12622887 w 18288001"/>
              <a:gd name="connsiteY17209" fmla="*/ 47241 h 9710532"/>
              <a:gd name="connsiteX17210" fmla="*/ 12569619 w 18288001"/>
              <a:gd name="connsiteY17210" fmla="*/ 45761 h 9710532"/>
              <a:gd name="connsiteX17211" fmla="*/ 12530852 w 18288001"/>
              <a:gd name="connsiteY17211" fmla="*/ 34022 h 9710532"/>
              <a:gd name="connsiteX17212" fmla="*/ 12459828 w 18288001"/>
              <a:gd name="connsiteY17212" fmla="*/ 32047 h 9710532"/>
              <a:gd name="connsiteX17213" fmla="*/ 12422688 w 18288001"/>
              <a:gd name="connsiteY17213" fmla="*/ 25684 h 9710532"/>
              <a:gd name="connsiteX17214" fmla="*/ 12399556 w 18288001"/>
              <a:gd name="connsiteY17214" fmla="*/ 26817 h 9710532"/>
              <a:gd name="connsiteX17215" fmla="*/ 12337657 w 18288001"/>
              <a:gd name="connsiteY17215" fmla="*/ 16211 h 9710532"/>
              <a:gd name="connsiteX17216" fmla="*/ 12300519 w 18288001"/>
              <a:gd name="connsiteY17216" fmla="*/ 9848 h 9710532"/>
              <a:gd name="connsiteX17217" fmla="*/ 12332776 w 18288001"/>
              <a:gd name="connsiteY17217" fmla="*/ 83 h 9710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</a:cxnLst>
            <a:rect l="l" t="t" r="r" b="b"/>
            <a:pathLst>
              <a:path w="18288001" h="9710532">
                <a:moveTo>
                  <a:pt x="17045741" y="9693672"/>
                </a:moveTo>
                <a:cubicBezTo>
                  <a:pt x="17061665" y="9695220"/>
                  <a:pt x="17074211" y="9698641"/>
                  <a:pt x="17083385" y="9703937"/>
                </a:cubicBezTo>
                <a:lnTo>
                  <a:pt x="17015369" y="9710532"/>
                </a:lnTo>
                <a:cubicBezTo>
                  <a:pt x="17006195" y="9705237"/>
                  <a:pt x="16997023" y="9699940"/>
                  <a:pt x="16987851" y="9694645"/>
                </a:cubicBezTo>
                <a:cubicBezTo>
                  <a:pt x="17010523" y="9692446"/>
                  <a:pt x="17029821" y="9692121"/>
                  <a:pt x="17045741" y="9693672"/>
                </a:cubicBezTo>
                <a:close/>
                <a:moveTo>
                  <a:pt x="16134637" y="9679023"/>
                </a:moveTo>
                <a:lnTo>
                  <a:pt x="16159246" y="9684058"/>
                </a:lnTo>
                <a:cubicBezTo>
                  <a:pt x="16152013" y="9685996"/>
                  <a:pt x="16146102" y="9685642"/>
                  <a:pt x="16141517" y="9682993"/>
                </a:cubicBezTo>
                <a:cubicBezTo>
                  <a:pt x="16136931" y="9680346"/>
                  <a:pt x="16134637" y="9679023"/>
                  <a:pt x="16134637" y="9679023"/>
                </a:cubicBezTo>
                <a:close/>
                <a:moveTo>
                  <a:pt x="15330643" y="9673471"/>
                </a:moveTo>
                <a:lnTo>
                  <a:pt x="15355254" y="9678507"/>
                </a:lnTo>
                <a:cubicBezTo>
                  <a:pt x="15340786" y="9682384"/>
                  <a:pt x="15328966" y="9681675"/>
                  <a:pt x="15319793" y="9676379"/>
                </a:cubicBezTo>
                <a:close/>
                <a:moveTo>
                  <a:pt x="16049954" y="9666820"/>
                </a:moveTo>
                <a:lnTo>
                  <a:pt x="16134637" y="9679023"/>
                </a:lnTo>
                <a:cubicBezTo>
                  <a:pt x="16129341" y="9688195"/>
                  <a:pt x="16097499" y="9685098"/>
                  <a:pt x="16039103" y="9669728"/>
                </a:cubicBezTo>
                <a:close/>
                <a:moveTo>
                  <a:pt x="15243053" y="9650419"/>
                </a:moveTo>
                <a:cubicBezTo>
                  <a:pt x="15252226" y="9655714"/>
                  <a:pt x="15257783" y="9661979"/>
                  <a:pt x="15259721" y="9669214"/>
                </a:cubicBezTo>
                <a:lnTo>
                  <a:pt x="15238019" y="9675029"/>
                </a:lnTo>
                <a:cubicBezTo>
                  <a:pt x="15230783" y="9676968"/>
                  <a:pt x="15226197" y="9674319"/>
                  <a:pt x="15224259" y="9667086"/>
                </a:cubicBezTo>
                <a:close/>
                <a:moveTo>
                  <a:pt x="14073591" y="9626490"/>
                </a:moveTo>
                <a:cubicBezTo>
                  <a:pt x="14088059" y="9622613"/>
                  <a:pt x="14107598" y="9623193"/>
                  <a:pt x="14132210" y="9628230"/>
                </a:cubicBezTo>
                <a:cubicBezTo>
                  <a:pt x="14156819" y="9633265"/>
                  <a:pt x="14169125" y="9635784"/>
                  <a:pt x="14169125" y="9635784"/>
                </a:cubicBezTo>
                <a:lnTo>
                  <a:pt x="14101109" y="9642378"/>
                </a:lnTo>
                <a:cubicBezTo>
                  <a:pt x="14082762" y="9631786"/>
                  <a:pt x="14073591" y="9626490"/>
                  <a:pt x="14073591" y="9626490"/>
                </a:cubicBezTo>
                <a:close/>
                <a:moveTo>
                  <a:pt x="13780498" y="9617795"/>
                </a:moveTo>
                <a:cubicBezTo>
                  <a:pt x="13795937" y="9617537"/>
                  <a:pt x="13804623" y="9621023"/>
                  <a:pt x="13806562" y="9628258"/>
                </a:cubicBezTo>
                <a:cubicBezTo>
                  <a:pt x="13790153" y="9624900"/>
                  <a:pt x="13780143" y="9623706"/>
                  <a:pt x="13776526" y="9624676"/>
                </a:cubicBezTo>
                <a:cubicBezTo>
                  <a:pt x="13772908" y="9625645"/>
                  <a:pt x="13768807" y="9624806"/>
                  <a:pt x="13764220" y="9622157"/>
                </a:cubicBezTo>
                <a:cubicBezTo>
                  <a:pt x="13759634" y="9619509"/>
                  <a:pt x="13757341" y="9618185"/>
                  <a:pt x="13757341" y="9618185"/>
                </a:cubicBezTo>
                <a:cubicBezTo>
                  <a:pt x="13757341" y="9618185"/>
                  <a:pt x="13765057" y="9618056"/>
                  <a:pt x="13780498" y="9617795"/>
                </a:cubicBezTo>
                <a:close/>
                <a:moveTo>
                  <a:pt x="12566174" y="9600071"/>
                </a:moveTo>
                <a:cubicBezTo>
                  <a:pt x="12575347" y="9605368"/>
                  <a:pt x="12589461" y="9607401"/>
                  <a:pt x="12608515" y="9606174"/>
                </a:cubicBezTo>
                <a:cubicBezTo>
                  <a:pt x="12627570" y="9604944"/>
                  <a:pt x="12645301" y="9606008"/>
                  <a:pt x="12661709" y="9609366"/>
                </a:cubicBezTo>
                <a:cubicBezTo>
                  <a:pt x="12678117" y="9612722"/>
                  <a:pt x="12690906" y="9617050"/>
                  <a:pt x="12700079" y="9622344"/>
                </a:cubicBezTo>
                <a:cubicBezTo>
                  <a:pt x="12714547" y="9618468"/>
                  <a:pt x="12738190" y="9619887"/>
                  <a:pt x="12771001" y="9626602"/>
                </a:cubicBezTo>
                <a:cubicBezTo>
                  <a:pt x="12780175" y="9631899"/>
                  <a:pt x="12792481" y="9634416"/>
                  <a:pt x="12807918" y="9634156"/>
                </a:cubicBezTo>
                <a:cubicBezTo>
                  <a:pt x="12823356" y="9633897"/>
                  <a:pt x="12831074" y="9633768"/>
                  <a:pt x="12831074" y="9633768"/>
                </a:cubicBezTo>
                <a:cubicBezTo>
                  <a:pt x="12847482" y="9637124"/>
                  <a:pt x="12867990" y="9641321"/>
                  <a:pt x="12892600" y="9646358"/>
                </a:cubicBezTo>
                <a:cubicBezTo>
                  <a:pt x="12917211" y="9651394"/>
                  <a:pt x="12929516" y="9653912"/>
                  <a:pt x="12929516" y="9653912"/>
                </a:cubicBezTo>
                <a:cubicBezTo>
                  <a:pt x="12931454" y="9661145"/>
                  <a:pt x="12920603" y="9664053"/>
                  <a:pt x="12896961" y="9662635"/>
                </a:cubicBezTo>
                <a:cubicBezTo>
                  <a:pt x="12838569" y="9647267"/>
                  <a:pt x="12798520" y="9642490"/>
                  <a:pt x="12776817" y="9648306"/>
                </a:cubicBezTo>
                <a:cubicBezTo>
                  <a:pt x="12776817" y="9648306"/>
                  <a:pt x="12768614" y="9646625"/>
                  <a:pt x="12752207" y="9643270"/>
                </a:cubicBezTo>
                <a:lnTo>
                  <a:pt x="12667524" y="9631067"/>
                </a:lnTo>
                <a:cubicBezTo>
                  <a:pt x="12627476" y="9626291"/>
                  <a:pt x="12607452" y="9623904"/>
                  <a:pt x="12607452" y="9623904"/>
                </a:cubicBezTo>
                <a:cubicBezTo>
                  <a:pt x="12600218" y="9625842"/>
                  <a:pt x="12594307" y="9625488"/>
                  <a:pt x="12589720" y="9622839"/>
                </a:cubicBezTo>
                <a:cubicBezTo>
                  <a:pt x="12585135" y="9620191"/>
                  <a:pt x="12579223" y="9619837"/>
                  <a:pt x="12571990" y="9621775"/>
                </a:cubicBezTo>
                <a:close/>
                <a:moveTo>
                  <a:pt x="14691552" y="9588844"/>
                </a:moveTo>
                <a:cubicBezTo>
                  <a:pt x="14691552" y="9588844"/>
                  <a:pt x="14692521" y="9592462"/>
                  <a:pt x="14694457" y="9599695"/>
                </a:cubicBezTo>
                <a:lnTo>
                  <a:pt x="14683606" y="9602603"/>
                </a:lnTo>
                <a:lnTo>
                  <a:pt x="14680699" y="9591752"/>
                </a:lnTo>
                <a:cubicBezTo>
                  <a:pt x="14687933" y="9589813"/>
                  <a:pt x="14691552" y="9588844"/>
                  <a:pt x="14691552" y="9588844"/>
                </a:cubicBezTo>
                <a:close/>
                <a:moveTo>
                  <a:pt x="5736235" y="9578504"/>
                </a:moveTo>
                <a:lnTo>
                  <a:pt x="5760993" y="9582756"/>
                </a:lnTo>
                <a:lnTo>
                  <a:pt x="5739487" y="9589257"/>
                </a:lnTo>
                <a:close/>
                <a:moveTo>
                  <a:pt x="5523165" y="9572489"/>
                </a:moveTo>
                <a:lnTo>
                  <a:pt x="5551174" y="9587495"/>
                </a:lnTo>
                <a:lnTo>
                  <a:pt x="5490905" y="9582239"/>
                </a:lnTo>
                <a:cubicBezTo>
                  <a:pt x="5488738" y="9575071"/>
                  <a:pt x="5499492" y="9571821"/>
                  <a:pt x="5523165" y="9572489"/>
                </a:cubicBezTo>
                <a:close/>
                <a:moveTo>
                  <a:pt x="12349042" y="9571024"/>
                </a:moveTo>
                <a:cubicBezTo>
                  <a:pt x="12364480" y="9570765"/>
                  <a:pt x="12380402" y="9572313"/>
                  <a:pt x="12396809" y="9575671"/>
                </a:cubicBezTo>
                <a:cubicBezTo>
                  <a:pt x="12458560" y="9574632"/>
                  <a:pt x="12490405" y="9577729"/>
                  <a:pt x="12492343" y="9584964"/>
                </a:cubicBezTo>
                <a:cubicBezTo>
                  <a:pt x="12492343" y="9584964"/>
                  <a:pt x="12494636" y="9586287"/>
                  <a:pt x="12499223" y="9588935"/>
                </a:cubicBezTo>
                <a:cubicBezTo>
                  <a:pt x="12503809" y="9591585"/>
                  <a:pt x="12510689" y="9595555"/>
                  <a:pt x="12519862" y="9600852"/>
                </a:cubicBezTo>
                <a:cubicBezTo>
                  <a:pt x="12543502" y="9602270"/>
                  <a:pt x="12555323" y="9602979"/>
                  <a:pt x="12555323" y="9602979"/>
                </a:cubicBezTo>
                <a:cubicBezTo>
                  <a:pt x="12540854" y="9606856"/>
                  <a:pt x="12525417" y="9607116"/>
                  <a:pt x="12509009" y="9603760"/>
                </a:cubicBezTo>
                <a:cubicBezTo>
                  <a:pt x="12492602" y="9600402"/>
                  <a:pt x="12470770" y="9598497"/>
                  <a:pt x="12443512" y="9598048"/>
                </a:cubicBezTo>
                <a:cubicBezTo>
                  <a:pt x="12416253" y="9597598"/>
                  <a:pt x="12396229" y="9595210"/>
                  <a:pt x="12383439" y="9590883"/>
                </a:cubicBezTo>
                <a:cubicBezTo>
                  <a:pt x="12370649" y="9586558"/>
                  <a:pt x="12360638" y="9585363"/>
                  <a:pt x="12353403" y="9587302"/>
                </a:cubicBezTo>
                <a:cubicBezTo>
                  <a:pt x="12346168" y="9589240"/>
                  <a:pt x="12334349" y="9588529"/>
                  <a:pt x="12317942" y="9585173"/>
                </a:cubicBezTo>
                <a:cubicBezTo>
                  <a:pt x="12317942" y="9585173"/>
                  <a:pt x="12313839" y="9584334"/>
                  <a:pt x="12305636" y="9582654"/>
                </a:cubicBezTo>
                <a:cubicBezTo>
                  <a:pt x="12297434" y="9580975"/>
                  <a:pt x="12289712" y="9581106"/>
                  <a:pt x="12282479" y="9583044"/>
                </a:cubicBezTo>
                <a:cubicBezTo>
                  <a:pt x="12275246" y="9584982"/>
                  <a:pt x="12267041" y="9583305"/>
                  <a:pt x="12257869" y="9578008"/>
                </a:cubicBezTo>
                <a:lnTo>
                  <a:pt x="12315034" y="9574321"/>
                </a:lnTo>
                <a:cubicBezTo>
                  <a:pt x="12322268" y="9572383"/>
                  <a:pt x="12333604" y="9571283"/>
                  <a:pt x="12349042" y="9571024"/>
                </a:cubicBezTo>
                <a:close/>
                <a:moveTo>
                  <a:pt x="5438141" y="9562980"/>
                </a:moveTo>
                <a:cubicBezTo>
                  <a:pt x="5454646" y="9565813"/>
                  <a:pt x="5466481" y="9566149"/>
                  <a:pt x="5473652" y="9563983"/>
                </a:cubicBezTo>
                <a:cubicBezTo>
                  <a:pt x="5468649" y="9573319"/>
                  <a:pt x="5466146" y="9577987"/>
                  <a:pt x="5466146" y="9577987"/>
                </a:cubicBezTo>
                <a:lnTo>
                  <a:pt x="5455393" y="9581236"/>
                </a:lnTo>
                <a:cubicBezTo>
                  <a:pt x="5431720" y="9580568"/>
                  <a:pt x="5412714" y="9582400"/>
                  <a:pt x="5398375" y="9586735"/>
                </a:cubicBezTo>
                <a:cubicBezTo>
                  <a:pt x="5381870" y="9583899"/>
                  <a:pt x="5373616" y="9582481"/>
                  <a:pt x="5373616" y="9582481"/>
                </a:cubicBezTo>
                <a:lnTo>
                  <a:pt x="5359614" y="9574977"/>
                </a:lnTo>
                <a:cubicBezTo>
                  <a:pt x="5352443" y="9577145"/>
                  <a:pt x="5339356" y="9579146"/>
                  <a:pt x="5320350" y="9580977"/>
                </a:cubicBezTo>
                <a:cubicBezTo>
                  <a:pt x="5301344" y="9582810"/>
                  <a:pt x="5283587" y="9582308"/>
                  <a:pt x="5267082" y="9579473"/>
                </a:cubicBezTo>
                <a:cubicBezTo>
                  <a:pt x="5250575" y="9576638"/>
                  <a:pt x="5243574" y="9572886"/>
                  <a:pt x="5246074" y="9568218"/>
                </a:cubicBezTo>
                <a:cubicBezTo>
                  <a:pt x="5248576" y="9563551"/>
                  <a:pt x="5258082" y="9562633"/>
                  <a:pt x="5274586" y="9565469"/>
                </a:cubicBezTo>
                <a:cubicBezTo>
                  <a:pt x="5281754" y="9563303"/>
                  <a:pt x="5290009" y="9564719"/>
                  <a:pt x="5299345" y="9569721"/>
                </a:cubicBezTo>
                <a:cubicBezTo>
                  <a:pt x="5308677" y="9574724"/>
                  <a:pt x="5312263" y="9573640"/>
                  <a:pt x="5310095" y="9566472"/>
                </a:cubicBezTo>
                <a:cubicBezTo>
                  <a:pt x="5310095" y="9566472"/>
                  <a:pt x="5317806" y="9566097"/>
                  <a:pt x="5333231" y="9565348"/>
                </a:cubicBezTo>
                <a:cubicBezTo>
                  <a:pt x="5348653" y="9564598"/>
                  <a:pt x="5364072" y="9563850"/>
                  <a:pt x="5379496" y="9563099"/>
                </a:cubicBezTo>
                <a:cubicBezTo>
                  <a:pt x="5394919" y="9562351"/>
                  <a:pt x="5403711" y="9565561"/>
                  <a:pt x="5405877" y="9572729"/>
                </a:cubicBezTo>
                <a:cubicBezTo>
                  <a:pt x="5405877" y="9572729"/>
                  <a:pt x="5409463" y="9571646"/>
                  <a:pt x="5416631" y="9569480"/>
                </a:cubicBezTo>
                <a:cubicBezTo>
                  <a:pt x="5423801" y="9567313"/>
                  <a:pt x="5430970" y="9565146"/>
                  <a:pt x="5438141" y="9562980"/>
                </a:cubicBezTo>
                <a:close/>
                <a:moveTo>
                  <a:pt x="14789213" y="9562676"/>
                </a:moveTo>
                <a:cubicBezTo>
                  <a:pt x="14796447" y="9560737"/>
                  <a:pt x="14801035" y="9563386"/>
                  <a:pt x="14802973" y="9570619"/>
                </a:cubicBezTo>
                <a:lnTo>
                  <a:pt x="14792119" y="9573527"/>
                </a:lnTo>
                <a:close/>
                <a:moveTo>
                  <a:pt x="14718290" y="9558419"/>
                </a:moveTo>
                <a:cubicBezTo>
                  <a:pt x="14720229" y="9565652"/>
                  <a:pt x="14721198" y="9569271"/>
                  <a:pt x="14721198" y="9569271"/>
                </a:cubicBezTo>
                <a:cubicBezTo>
                  <a:pt x="14713963" y="9571209"/>
                  <a:pt x="14710347" y="9572178"/>
                  <a:pt x="14710347" y="9572178"/>
                </a:cubicBezTo>
                <a:close/>
                <a:moveTo>
                  <a:pt x="14519278" y="9553591"/>
                </a:moveTo>
                <a:cubicBezTo>
                  <a:pt x="14535685" y="9556948"/>
                  <a:pt x="14544373" y="9560436"/>
                  <a:pt x="14545342" y="9564053"/>
                </a:cubicBezTo>
                <a:cubicBezTo>
                  <a:pt x="14546313" y="9567670"/>
                  <a:pt x="14546796" y="9569478"/>
                  <a:pt x="14546796" y="9569478"/>
                </a:cubicBezTo>
                <a:cubicBezTo>
                  <a:pt x="14546796" y="9569478"/>
                  <a:pt x="14542209" y="9566830"/>
                  <a:pt x="14533037" y="9561536"/>
                </a:cubicBezTo>
                <a:cubicBezTo>
                  <a:pt x="14525802" y="9563474"/>
                  <a:pt x="14517600" y="9561794"/>
                  <a:pt x="14508426" y="9556499"/>
                </a:cubicBezTo>
                <a:close/>
                <a:moveTo>
                  <a:pt x="7489059" y="9553365"/>
                </a:moveTo>
                <a:lnTo>
                  <a:pt x="7492311" y="9564117"/>
                </a:lnTo>
                <a:lnTo>
                  <a:pt x="7478309" y="9556614"/>
                </a:lnTo>
                <a:close/>
                <a:moveTo>
                  <a:pt x="13590636" y="9549457"/>
                </a:moveTo>
                <a:cubicBezTo>
                  <a:pt x="13592444" y="9548972"/>
                  <a:pt x="13595399" y="9549149"/>
                  <a:pt x="13599501" y="9549988"/>
                </a:cubicBezTo>
                <a:cubicBezTo>
                  <a:pt x="13607707" y="9551668"/>
                  <a:pt x="13611806" y="9552507"/>
                  <a:pt x="13611806" y="9552507"/>
                </a:cubicBezTo>
                <a:lnTo>
                  <a:pt x="13590103" y="9558323"/>
                </a:lnTo>
                <a:cubicBezTo>
                  <a:pt x="13590103" y="9558323"/>
                  <a:pt x="13589619" y="9556514"/>
                  <a:pt x="13588647" y="9552897"/>
                </a:cubicBezTo>
                <a:cubicBezTo>
                  <a:pt x="13588165" y="9551088"/>
                  <a:pt x="13588828" y="9549941"/>
                  <a:pt x="13590636" y="9549457"/>
                </a:cubicBezTo>
                <a:close/>
                <a:moveTo>
                  <a:pt x="14622756" y="9549125"/>
                </a:moveTo>
                <a:lnTo>
                  <a:pt x="14671976" y="9559198"/>
                </a:lnTo>
                <a:lnTo>
                  <a:pt x="14674883" y="9570049"/>
                </a:lnTo>
                <a:cubicBezTo>
                  <a:pt x="14667650" y="9571988"/>
                  <a:pt x="14659932" y="9572118"/>
                  <a:pt x="14651728" y="9570438"/>
                </a:cubicBezTo>
                <a:cubicBezTo>
                  <a:pt x="14643523" y="9568760"/>
                  <a:pt x="14639422" y="9567921"/>
                  <a:pt x="14639422" y="9567921"/>
                </a:cubicBezTo>
                <a:cubicBezTo>
                  <a:pt x="14630249" y="9562626"/>
                  <a:pt x="14618429" y="9561915"/>
                  <a:pt x="14603961" y="9565791"/>
                </a:cubicBezTo>
                <a:lnTo>
                  <a:pt x="14601053" y="9554940"/>
                </a:lnTo>
                <a:cubicBezTo>
                  <a:pt x="14608287" y="9553002"/>
                  <a:pt x="14615522" y="9551063"/>
                  <a:pt x="14622756" y="9549125"/>
                </a:cubicBezTo>
                <a:close/>
                <a:moveTo>
                  <a:pt x="14192176" y="9548194"/>
                </a:moveTo>
                <a:lnTo>
                  <a:pt x="14263100" y="9552451"/>
                </a:lnTo>
                <a:cubicBezTo>
                  <a:pt x="14277569" y="9548574"/>
                  <a:pt x="14289389" y="9549283"/>
                  <a:pt x="14298562" y="9554580"/>
                </a:cubicBezTo>
                <a:cubicBezTo>
                  <a:pt x="14327500" y="9546826"/>
                  <a:pt x="14339319" y="9547536"/>
                  <a:pt x="14334024" y="9556707"/>
                </a:cubicBezTo>
                <a:cubicBezTo>
                  <a:pt x="14335962" y="9563942"/>
                  <a:pt x="14333315" y="9568528"/>
                  <a:pt x="14326080" y="9570467"/>
                </a:cubicBezTo>
                <a:lnTo>
                  <a:pt x="14307284" y="9587133"/>
                </a:lnTo>
                <a:cubicBezTo>
                  <a:pt x="14290878" y="9583777"/>
                  <a:pt x="14274470" y="9580418"/>
                  <a:pt x="14258066" y="9577060"/>
                </a:cubicBezTo>
                <a:cubicBezTo>
                  <a:pt x="14234424" y="9575642"/>
                  <a:pt x="14221633" y="9571314"/>
                  <a:pt x="14219695" y="9564082"/>
                </a:cubicBezTo>
                <a:cubicBezTo>
                  <a:pt x="14217756" y="9556847"/>
                  <a:pt x="14213170" y="9554198"/>
                  <a:pt x="14205936" y="9556137"/>
                </a:cubicBezTo>
                <a:close/>
                <a:moveTo>
                  <a:pt x="4692396" y="9541924"/>
                </a:moveTo>
                <a:lnTo>
                  <a:pt x="4706399" y="9549426"/>
                </a:lnTo>
                <a:cubicBezTo>
                  <a:pt x="4706399" y="9549426"/>
                  <a:pt x="4702818" y="9550509"/>
                  <a:pt x="4695646" y="9552676"/>
                </a:cubicBezTo>
                <a:close/>
                <a:moveTo>
                  <a:pt x="13747838" y="9539317"/>
                </a:moveTo>
                <a:cubicBezTo>
                  <a:pt x="13755073" y="9537379"/>
                  <a:pt x="13759660" y="9540028"/>
                  <a:pt x="13761598" y="9547262"/>
                </a:cubicBezTo>
                <a:lnTo>
                  <a:pt x="13750746" y="9550169"/>
                </a:lnTo>
                <a:cubicBezTo>
                  <a:pt x="13741574" y="9544874"/>
                  <a:pt x="13736989" y="9542224"/>
                  <a:pt x="13736989" y="9542224"/>
                </a:cubicBezTo>
                <a:cubicBezTo>
                  <a:pt x="13736989" y="9542224"/>
                  <a:pt x="13740605" y="9541255"/>
                  <a:pt x="13747838" y="9539317"/>
                </a:cubicBezTo>
                <a:close/>
                <a:moveTo>
                  <a:pt x="16353017" y="9539094"/>
                </a:moveTo>
                <a:cubicBezTo>
                  <a:pt x="16369421" y="9542453"/>
                  <a:pt x="16377626" y="9544130"/>
                  <a:pt x="16377626" y="9544130"/>
                </a:cubicBezTo>
                <a:lnTo>
                  <a:pt x="16366773" y="9547038"/>
                </a:lnTo>
                <a:lnTo>
                  <a:pt x="16345072" y="9552853"/>
                </a:lnTo>
                <a:lnTo>
                  <a:pt x="16342164" y="9542002"/>
                </a:lnTo>
                <a:close/>
                <a:moveTo>
                  <a:pt x="7308251" y="9537596"/>
                </a:moveTo>
                <a:cubicBezTo>
                  <a:pt x="7315421" y="9535429"/>
                  <a:pt x="7320089" y="9537929"/>
                  <a:pt x="7322258" y="9545100"/>
                </a:cubicBezTo>
                <a:lnTo>
                  <a:pt x="7325510" y="9555852"/>
                </a:lnTo>
                <a:cubicBezTo>
                  <a:pt x="7325510" y="9555852"/>
                  <a:pt x="7320840" y="9553353"/>
                  <a:pt x="7311502" y="9548352"/>
                </a:cubicBezTo>
                <a:close/>
                <a:moveTo>
                  <a:pt x="14164659" y="9532306"/>
                </a:moveTo>
                <a:cubicBezTo>
                  <a:pt x="14164659" y="9532306"/>
                  <a:pt x="14169245" y="9534954"/>
                  <a:pt x="14178417" y="9540249"/>
                </a:cubicBezTo>
                <a:lnTo>
                  <a:pt x="14156714" y="9546064"/>
                </a:lnTo>
                <a:cubicBezTo>
                  <a:pt x="14156714" y="9546064"/>
                  <a:pt x="14159363" y="9541478"/>
                  <a:pt x="14164659" y="9532306"/>
                </a:cubicBezTo>
                <a:close/>
                <a:moveTo>
                  <a:pt x="4618124" y="9529164"/>
                </a:moveTo>
                <a:cubicBezTo>
                  <a:pt x="4618124" y="9529164"/>
                  <a:pt x="4616872" y="9531498"/>
                  <a:pt x="4614370" y="9536165"/>
                </a:cubicBezTo>
                <a:cubicBezTo>
                  <a:pt x="4611869" y="9540834"/>
                  <a:pt x="4610620" y="9543167"/>
                  <a:pt x="4610620" y="9543167"/>
                </a:cubicBezTo>
                <a:cubicBezTo>
                  <a:pt x="4603450" y="9545335"/>
                  <a:pt x="4598782" y="9542835"/>
                  <a:pt x="4596617" y="9535664"/>
                </a:cubicBezTo>
                <a:lnTo>
                  <a:pt x="4607370" y="9532414"/>
                </a:lnTo>
                <a:cubicBezTo>
                  <a:pt x="4614539" y="9530248"/>
                  <a:pt x="4618124" y="9529164"/>
                  <a:pt x="4618124" y="9529164"/>
                </a:cubicBezTo>
                <a:close/>
                <a:moveTo>
                  <a:pt x="16001304" y="9528660"/>
                </a:moveTo>
                <a:lnTo>
                  <a:pt x="16015063" y="9536605"/>
                </a:lnTo>
                <a:cubicBezTo>
                  <a:pt x="16007828" y="9538543"/>
                  <a:pt x="16003727" y="9537702"/>
                  <a:pt x="16002758" y="9534086"/>
                </a:cubicBezTo>
                <a:cubicBezTo>
                  <a:pt x="16001788" y="9530468"/>
                  <a:pt x="16001304" y="9528660"/>
                  <a:pt x="16001304" y="9528660"/>
                </a:cubicBezTo>
                <a:close/>
                <a:moveTo>
                  <a:pt x="13919332" y="9528258"/>
                </a:moveTo>
                <a:lnTo>
                  <a:pt x="13911390" y="9542017"/>
                </a:lnTo>
                <a:cubicBezTo>
                  <a:pt x="13889686" y="9547832"/>
                  <a:pt x="13878835" y="9550740"/>
                  <a:pt x="13878835" y="9550740"/>
                </a:cubicBezTo>
                <a:cubicBezTo>
                  <a:pt x="13884130" y="9541567"/>
                  <a:pt x="13883161" y="9537950"/>
                  <a:pt x="13875928" y="9539889"/>
                </a:cubicBezTo>
                <a:lnTo>
                  <a:pt x="13873020" y="9529037"/>
                </a:lnTo>
                <a:cubicBezTo>
                  <a:pt x="13887489" y="9525159"/>
                  <a:pt x="13902925" y="9524900"/>
                  <a:pt x="13919332" y="9528258"/>
                </a:cubicBezTo>
                <a:close/>
                <a:moveTo>
                  <a:pt x="4547102" y="9527159"/>
                </a:moveTo>
                <a:cubicBezTo>
                  <a:pt x="4554268" y="9524991"/>
                  <a:pt x="4558393" y="9525701"/>
                  <a:pt x="4559479" y="9529284"/>
                </a:cubicBezTo>
                <a:cubicBezTo>
                  <a:pt x="4560562" y="9532868"/>
                  <a:pt x="4557519" y="9535745"/>
                  <a:pt x="4550350" y="9537912"/>
                </a:cubicBezTo>
                <a:cubicBezTo>
                  <a:pt x="4543180" y="9540078"/>
                  <a:pt x="4539596" y="9541163"/>
                  <a:pt x="4539596" y="9541163"/>
                </a:cubicBezTo>
                <a:close/>
                <a:moveTo>
                  <a:pt x="4415807" y="9519897"/>
                </a:moveTo>
                <a:lnTo>
                  <a:pt x="4419059" y="9530651"/>
                </a:lnTo>
                <a:cubicBezTo>
                  <a:pt x="4416890" y="9523483"/>
                  <a:pt x="4412222" y="9520981"/>
                  <a:pt x="4405054" y="9523147"/>
                </a:cubicBezTo>
                <a:close/>
                <a:moveTo>
                  <a:pt x="13823798" y="9518964"/>
                </a:moveTo>
                <a:lnTo>
                  <a:pt x="13840463" y="9537760"/>
                </a:lnTo>
                <a:cubicBezTo>
                  <a:pt x="13833233" y="9539697"/>
                  <a:pt x="13816826" y="9536339"/>
                  <a:pt x="13791245" y="9527686"/>
                </a:cubicBezTo>
                <a:lnTo>
                  <a:pt x="13766632" y="9522651"/>
                </a:lnTo>
                <a:close/>
                <a:moveTo>
                  <a:pt x="7516697" y="9518605"/>
                </a:moveTo>
                <a:cubicBezTo>
                  <a:pt x="7526199" y="9517687"/>
                  <a:pt x="7540998" y="9518106"/>
                  <a:pt x="7561089" y="9519857"/>
                </a:cubicBezTo>
                <a:lnTo>
                  <a:pt x="7578342" y="9538114"/>
                </a:lnTo>
                <a:cubicBezTo>
                  <a:pt x="7533159" y="9543946"/>
                  <a:pt x="7508401" y="9539692"/>
                  <a:pt x="7504067" y="9525355"/>
                </a:cubicBezTo>
                <a:cubicBezTo>
                  <a:pt x="7502984" y="9521769"/>
                  <a:pt x="7507197" y="9519520"/>
                  <a:pt x="7516697" y="9518605"/>
                </a:cubicBezTo>
                <a:close/>
                <a:moveTo>
                  <a:pt x="16067866" y="9516640"/>
                </a:moveTo>
                <a:cubicBezTo>
                  <a:pt x="16077392" y="9516026"/>
                  <a:pt x="16091022" y="9516252"/>
                  <a:pt x="16108754" y="9517315"/>
                </a:cubicBezTo>
                <a:cubicBezTo>
                  <a:pt x="16144215" y="9519444"/>
                  <a:pt x="16166533" y="9523156"/>
                  <a:pt x="16175707" y="9528451"/>
                </a:cubicBezTo>
                <a:cubicBezTo>
                  <a:pt x="16184878" y="9533746"/>
                  <a:pt x="16193081" y="9535426"/>
                  <a:pt x="16200316" y="9533487"/>
                </a:cubicBezTo>
                <a:cubicBezTo>
                  <a:pt x="16200316" y="9533487"/>
                  <a:pt x="16203933" y="9532518"/>
                  <a:pt x="16211167" y="9530580"/>
                </a:cubicBezTo>
                <a:cubicBezTo>
                  <a:pt x="16218401" y="9528642"/>
                  <a:pt x="16222989" y="9531289"/>
                  <a:pt x="16224928" y="9538524"/>
                </a:cubicBezTo>
                <a:cubicBezTo>
                  <a:pt x="16239394" y="9534648"/>
                  <a:pt x="16253024" y="9534872"/>
                  <a:pt x="16265813" y="9539198"/>
                </a:cubicBezTo>
                <a:cubicBezTo>
                  <a:pt x="16278604" y="9543525"/>
                  <a:pt x="16285000" y="9545688"/>
                  <a:pt x="16285000" y="9545688"/>
                </a:cubicBezTo>
                <a:cubicBezTo>
                  <a:pt x="16277764" y="9547626"/>
                  <a:pt x="16262327" y="9547887"/>
                  <a:pt x="16238685" y="9546467"/>
                </a:cubicBezTo>
                <a:cubicBezTo>
                  <a:pt x="16215043" y="9545049"/>
                  <a:pt x="16197313" y="9543984"/>
                  <a:pt x="16185493" y="9543274"/>
                </a:cubicBezTo>
                <a:cubicBezTo>
                  <a:pt x="16173672" y="9542566"/>
                  <a:pt x="16164144" y="9543180"/>
                  <a:pt x="16156912" y="9545118"/>
                </a:cubicBezTo>
                <a:cubicBezTo>
                  <a:pt x="16149676" y="9547057"/>
                  <a:pt x="16146059" y="9548026"/>
                  <a:pt x="16146059" y="9548026"/>
                </a:cubicBezTo>
                <a:lnTo>
                  <a:pt x="16132300" y="9540082"/>
                </a:lnTo>
                <a:lnTo>
                  <a:pt x="16107688" y="9535045"/>
                </a:lnTo>
                <a:cubicBezTo>
                  <a:pt x="16105750" y="9527813"/>
                  <a:pt x="16086696" y="9529040"/>
                  <a:pt x="16050524" y="9538732"/>
                </a:cubicBezTo>
                <a:lnTo>
                  <a:pt x="16012155" y="9525753"/>
                </a:lnTo>
                <a:cubicBezTo>
                  <a:pt x="16019391" y="9523814"/>
                  <a:pt x="16027108" y="9523684"/>
                  <a:pt x="16035311" y="9525363"/>
                </a:cubicBezTo>
                <a:cubicBezTo>
                  <a:pt x="16043515" y="9527041"/>
                  <a:pt x="16048941" y="9525587"/>
                  <a:pt x="16051588" y="9521002"/>
                </a:cubicBezTo>
                <a:cubicBezTo>
                  <a:pt x="16052912" y="9518708"/>
                  <a:pt x="16058337" y="9517254"/>
                  <a:pt x="16067866" y="9516640"/>
                </a:cubicBezTo>
                <a:close/>
                <a:moveTo>
                  <a:pt x="15660443" y="9515318"/>
                </a:moveTo>
                <a:cubicBezTo>
                  <a:pt x="15662382" y="9522553"/>
                  <a:pt x="15661543" y="9526655"/>
                  <a:pt x="15657925" y="9527624"/>
                </a:cubicBezTo>
                <a:cubicBezTo>
                  <a:pt x="15654309" y="9528593"/>
                  <a:pt x="15651531" y="9525460"/>
                  <a:pt x="15649593" y="9518225"/>
                </a:cubicBezTo>
                <a:close/>
                <a:moveTo>
                  <a:pt x="13496698" y="9513567"/>
                </a:moveTo>
                <a:lnTo>
                  <a:pt x="13499606" y="9524419"/>
                </a:lnTo>
                <a:cubicBezTo>
                  <a:pt x="13483199" y="9521061"/>
                  <a:pt x="13474996" y="9519382"/>
                  <a:pt x="13474996" y="9519382"/>
                </a:cubicBezTo>
                <a:close/>
                <a:moveTo>
                  <a:pt x="4366291" y="9511390"/>
                </a:moveTo>
                <a:lnTo>
                  <a:pt x="4391049" y="9515645"/>
                </a:lnTo>
                <a:lnTo>
                  <a:pt x="4380296" y="9518895"/>
                </a:lnTo>
                <a:cubicBezTo>
                  <a:pt x="4373129" y="9521061"/>
                  <a:pt x="4365956" y="9523228"/>
                  <a:pt x="4358789" y="9525396"/>
                </a:cubicBezTo>
                <a:close/>
                <a:moveTo>
                  <a:pt x="4289891" y="9511012"/>
                </a:moveTo>
                <a:cubicBezTo>
                  <a:pt x="4293477" y="9509929"/>
                  <a:pt x="4297603" y="9510636"/>
                  <a:pt x="4302269" y="9513137"/>
                </a:cubicBezTo>
                <a:cubicBezTo>
                  <a:pt x="4306939" y="9515638"/>
                  <a:pt x="4305687" y="9517973"/>
                  <a:pt x="4298519" y="9520139"/>
                </a:cubicBezTo>
                <a:lnTo>
                  <a:pt x="4284514" y="9512637"/>
                </a:lnTo>
                <a:cubicBezTo>
                  <a:pt x="4284514" y="9512637"/>
                  <a:pt x="4286306" y="9512096"/>
                  <a:pt x="4289891" y="9511012"/>
                </a:cubicBezTo>
                <a:close/>
                <a:moveTo>
                  <a:pt x="14553960" y="9509406"/>
                </a:moveTo>
                <a:cubicBezTo>
                  <a:pt x="14553960" y="9509406"/>
                  <a:pt x="14556253" y="9510730"/>
                  <a:pt x="14560839" y="9513379"/>
                </a:cubicBezTo>
                <a:cubicBezTo>
                  <a:pt x="14565427" y="9516026"/>
                  <a:pt x="14571336" y="9516381"/>
                  <a:pt x="14578570" y="9514442"/>
                </a:cubicBezTo>
                <a:lnTo>
                  <a:pt x="14567719" y="9517350"/>
                </a:lnTo>
                <a:cubicBezTo>
                  <a:pt x="14560484" y="9519288"/>
                  <a:pt x="14556868" y="9520257"/>
                  <a:pt x="14556868" y="9520257"/>
                </a:cubicBezTo>
                <a:close/>
                <a:moveTo>
                  <a:pt x="13867204" y="9507333"/>
                </a:moveTo>
                <a:lnTo>
                  <a:pt x="13870112" y="9518185"/>
                </a:lnTo>
                <a:lnTo>
                  <a:pt x="13856352" y="9510241"/>
                </a:lnTo>
                <a:close/>
                <a:moveTo>
                  <a:pt x="12785332" y="9506458"/>
                </a:moveTo>
                <a:cubicBezTo>
                  <a:pt x="12792566" y="9504519"/>
                  <a:pt x="12796667" y="9505358"/>
                  <a:pt x="12797636" y="9508976"/>
                </a:cubicBezTo>
                <a:cubicBezTo>
                  <a:pt x="12798605" y="9512594"/>
                  <a:pt x="12795475" y="9515371"/>
                  <a:pt x="12788240" y="9517310"/>
                </a:cubicBezTo>
                <a:close/>
                <a:moveTo>
                  <a:pt x="1976383" y="9506104"/>
                </a:moveTo>
                <a:cubicBezTo>
                  <a:pt x="1979967" y="9505021"/>
                  <a:pt x="1982301" y="9506270"/>
                  <a:pt x="1983385" y="9509856"/>
                </a:cubicBezTo>
                <a:cubicBezTo>
                  <a:pt x="1983928" y="9511648"/>
                  <a:pt x="1983167" y="9512367"/>
                  <a:pt x="1981103" y="9512013"/>
                </a:cubicBezTo>
                <a:cubicBezTo>
                  <a:pt x="1979041" y="9511660"/>
                  <a:pt x="1975675" y="9510229"/>
                  <a:pt x="1971006" y="9507729"/>
                </a:cubicBezTo>
                <a:cubicBezTo>
                  <a:pt x="1971006" y="9507729"/>
                  <a:pt x="1972799" y="9507188"/>
                  <a:pt x="1976383" y="9506104"/>
                </a:cubicBezTo>
                <a:close/>
                <a:moveTo>
                  <a:pt x="15735691" y="9505878"/>
                </a:moveTo>
                <a:cubicBezTo>
                  <a:pt x="15743110" y="9506433"/>
                  <a:pt x="15748902" y="9509061"/>
                  <a:pt x="15753070" y="9513760"/>
                </a:cubicBezTo>
                <a:cubicBezTo>
                  <a:pt x="15738602" y="9517637"/>
                  <a:pt x="15727750" y="9520545"/>
                  <a:pt x="15720515" y="9522483"/>
                </a:cubicBezTo>
                <a:cubicBezTo>
                  <a:pt x="15704111" y="9519127"/>
                  <a:pt x="15692289" y="9518416"/>
                  <a:pt x="15685054" y="9520355"/>
                </a:cubicBezTo>
                <a:cubicBezTo>
                  <a:pt x="15693613" y="9516123"/>
                  <a:pt x="15701448" y="9512812"/>
                  <a:pt x="15708561" y="9510421"/>
                </a:cubicBezTo>
                <a:cubicBezTo>
                  <a:pt x="15719232" y="9506835"/>
                  <a:pt x="15728275" y="9505320"/>
                  <a:pt x="15735691" y="9505878"/>
                </a:cubicBezTo>
                <a:close/>
                <a:moveTo>
                  <a:pt x="12888809" y="9501992"/>
                </a:moveTo>
                <a:cubicBezTo>
                  <a:pt x="12896043" y="9500054"/>
                  <a:pt x="12902439" y="9502218"/>
                  <a:pt x="12907994" y="9508481"/>
                </a:cubicBezTo>
                <a:cubicBezTo>
                  <a:pt x="12913549" y="9514747"/>
                  <a:pt x="12914518" y="9518364"/>
                  <a:pt x="12910902" y="9519333"/>
                </a:cubicBezTo>
                <a:cubicBezTo>
                  <a:pt x="12907285" y="9520303"/>
                  <a:pt x="12901858" y="9521757"/>
                  <a:pt x="12894624" y="9523695"/>
                </a:cubicBezTo>
                <a:lnTo>
                  <a:pt x="12880865" y="9515750"/>
                </a:lnTo>
                <a:cubicBezTo>
                  <a:pt x="12873631" y="9517689"/>
                  <a:pt x="12876279" y="9513103"/>
                  <a:pt x="12888809" y="9501992"/>
                </a:cubicBezTo>
                <a:close/>
                <a:moveTo>
                  <a:pt x="4210240" y="9499875"/>
                </a:moveTo>
                <a:cubicBezTo>
                  <a:pt x="4217411" y="9497709"/>
                  <a:pt x="4222079" y="9500211"/>
                  <a:pt x="4224244" y="9507382"/>
                </a:cubicBezTo>
                <a:cubicBezTo>
                  <a:pt x="4224244" y="9507382"/>
                  <a:pt x="4220660" y="9508465"/>
                  <a:pt x="4213491" y="9510631"/>
                </a:cubicBezTo>
                <a:close/>
                <a:moveTo>
                  <a:pt x="4139215" y="9497871"/>
                </a:moveTo>
                <a:cubicBezTo>
                  <a:pt x="4153556" y="9493536"/>
                  <a:pt x="4165395" y="9493871"/>
                  <a:pt x="4174727" y="9498875"/>
                </a:cubicBezTo>
                <a:lnTo>
                  <a:pt x="4177978" y="9509629"/>
                </a:lnTo>
                <a:cubicBezTo>
                  <a:pt x="4156472" y="9516127"/>
                  <a:pt x="4143550" y="9512209"/>
                  <a:pt x="4139215" y="9497871"/>
                </a:cubicBezTo>
                <a:close/>
                <a:moveTo>
                  <a:pt x="4103707" y="9496869"/>
                </a:moveTo>
                <a:lnTo>
                  <a:pt x="4117710" y="9504371"/>
                </a:lnTo>
                <a:lnTo>
                  <a:pt x="4085449" y="9514122"/>
                </a:lnTo>
                <a:close/>
                <a:moveTo>
                  <a:pt x="13300655" y="9495405"/>
                </a:moveTo>
                <a:cubicBezTo>
                  <a:pt x="13308073" y="9495961"/>
                  <a:pt x="13317935" y="9497499"/>
                  <a:pt x="13330240" y="9500016"/>
                </a:cubicBezTo>
                <a:cubicBezTo>
                  <a:pt x="13339413" y="9505312"/>
                  <a:pt x="13347616" y="9506992"/>
                  <a:pt x="13354852" y="9505053"/>
                </a:cubicBezTo>
                <a:cubicBezTo>
                  <a:pt x="13360145" y="9495880"/>
                  <a:pt x="13363763" y="9494911"/>
                  <a:pt x="13365701" y="9502146"/>
                </a:cubicBezTo>
                <a:cubicBezTo>
                  <a:pt x="13365701" y="9502146"/>
                  <a:pt x="13372097" y="9504308"/>
                  <a:pt x="13384886" y="9508635"/>
                </a:cubicBezTo>
                <a:cubicBezTo>
                  <a:pt x="13397677" y="9512961"/>
                  <a:pt x="13411789" y="9514994"/>
                  <a:pt x="13427227" y="9514736"/>
                </a:cubicBezTo>
                <a:cubicBezTo>
                  <a:pt x="13442665" y="9514476"/>
                  <a:pt x="13454003" y="9513376"/>
                  <a:pt x="13461236" y="9511438"/>
                </a:cubicBezTo>
                <a:lnTo>
                  <a:pt x="13464143" y="9522290"/>
                </a:lnTo>
                <a:cubicBezTo>
                  <a:pt x="13464143" y="9522290"/>
                  <a:pt x="13446896" y="9523033"/>
                  <a:pt x="13412404" y="9524523"/>
                </a:cubicBezTo>
                <a:cubicBezTo>
                  <a:pt x="13377912" y="9526012"/>
                  <a:pt x="13354270" y="9524592"/>
                  <a:pt x="13341482" y="9520265"/>
                </a:cubicBezTo>
                <a:cubicBezTo>
                  <a:pt x="13328690" y="9515939"/>
                  <a:pt x="13317710" y="9511127"/>
                  <a:pt x="13308537" y="9505832"/>
                </a:cubicBezTo>
                <a:lnTo>
                  <a:pt x="13283927" y="9500796"/>
                </a:lnTo>
                <a:cubicBezTo>
                  <a:pt x="13283442" y="9498988"/>
                  <a:pt x="13284044" y="9497614"/>
                  <a:pt x="13285731" y="9496677"/>
                </a:cubicBezTo>
                <a:cubicBezTo>
                  <a:pt x="13288262" y="9495272"/>
                  <a:pt x="13293237" y="9494848"/>
                  <a:pt x="13300655" y="9495405"/>
                </a:cubicBezTo>
                <a:close/>
                <a:moveTo>
                  <a:pt x="14177639" y="9493936"/>
                </a:moveTo>
                <a:lnTo>
                  <a:pt x="14180546" y="9504788"/>
                </a:lnTo>
                <a:lnTo>
                  <a:pt x="14191399" y="9501879"/>
                </a:lnTo>
                <a:cubicBezTo>
                  <a:pt x="14191399" y="9501879"/>
                  <a:pt x="14186812" y="9499233"/>
                  <a:pt x="14177639" y="9493936"/>
                </a:cubicBezTo>
                <a:close/>
                <a:moveTo>
                  <a:pt x="4078950" y="9492616"/>
                </a:moveTo>
                <a:lnTo>
                  <a:pt x="4071445" y="9506620"/>
                </a:lnTo>
                <a:cubicBezTo>
                  <a:pt x="4071445" y="9506620"/>
                  <a:pt x="4066776" y="9504119"/>
                  <a:pt x="4057440" y="9499117"/>
                </a:cubicBezTo>
                <a:close/>
                <a:moveTo>
                  <a:pt x="11942969" y="9487928"/>
                </a:moveTo>
                <a:cubicBezTo>
                  <a:pt x="11950204" y="9485989"/>
                  <a:pt x="11958408" y="9487667"/>
                  <a:pt x="11967579" y="9492964"/>
                </a:cubicBezTo>
                <a:cubicBezTo>
                  <a:pt x="11974813" y="9491025"/>
                  <a:pt x="11980724" y="9491380"/>
                  <a:pt x="11985311" y="9494028"/>
                </a:cubicBezTo>
                <a:cubicBezTo>
                  <a:pt x="11989896" y="9496675"/>
                  <a:pt x="11993999" y="9497516"/>
                  <a:pt x="11997616" y="9496547"/>
                </a:cubicBezTo>
                <a:cubicBezTo>
                  <a:pt x="12001233" y="9495577"/>
                  <a:pt x="12004851" y="9494608"/>
                  <a:pt x="12008467" y="9493639"/>
                </a:cubicBezTo>
                <a:cubicBezTo>
                  <a:pt x="12012084" y="9492670"/>
                  <a:pt x="12018480" y="9494832"/>
                  <a:pt x="12027652" y="9500128"/>
                </a:cubicBezTo>
                <a:cubicBezTo>
                  <a:pt x="12044059" y="9503486"/>
                  <a:pt x="12063599" y="9504064"/>
                  <a:pt x="12086270" y="9501868"/>
                </a:cubicBezTo>
                <a:cubicBezTo>
                  <a:pt x="12108943" y="9499669"/>
                  <a:pt x="12123896" y="9497601"/>
                  <a:pt x="12131129" y="9495663"/>
                </a:cubicBezTo>
                <a:lnTo>
                  <a:pt x="12188294" y="9491976"/>
                </a:lnTo>
                <a:lnTo>
                  <a:pt x="12234609" y="9491197"/>
                </a:lnTo>
                <a:lnTo>
                  <a:pt x="12237516" y="9502047"/>
                </a:lnTo>
                <a:cubicBezTo>
                  <a:pt x="12253923" y="9505405"/>
                  <a:pt x="12266712" y="9509733"/>
                  <a:pt x="12275885" y="9515028"/>
                </a:cubicBezTo>
                <a:cubicBezTo>
                  <a:pt x="12285058" y="9520324"/>
                  <a:pt x="12301465" y="9523681"/>
                  <a:pt x="12325106" y="9525101"/>
                </a:cubicBezTo>
                <a:cubicBezTo>
                  <a:pt x="12348747" y="9526519"/>
                  <a:pt x="12363346" y="9530362"/>
                  <a:pt x="12368901" y="9536626"/>
                </a:cubicBezTo>
                <a:cubicBezTo>
                  <a:pt x="12374456" y="9542891"/>
                  <a:pt x="12379042" y="9545540"/>
                  <a:pt x="12382660" y="9544570"/>
                </a:cubicBezTo>
                <a:cubicBezTo>
                  <a:pt x="12386278" y="9543601"/>
                  <a:pt x="12393996" y="9543471"/>
                  <a:pt x="12405817" y="9544179"/>
                </a:cubicBezTo>
                <a:cubicBezTo>
                  <a:pt x="12417637" y="9544890"/>
                  <a:pt x="12423548" y="9545245"/>
                  <a:pt x="12423548" y="9545245"/>
                </a:cubicBezTo>
                <a:lnTo>
                  <a:pt x="12426456" y="9556097"/>
                </a:lnTo>
                <a:cubicBezTo>
                  <a:pt x="12426456" y="9556097"/>
                  <a:pt x="12418252" y="9554417"/>
                  <a:pt x="12401845" y="9551060"/>
                </a:cubicBezTo>
                <a:cubicBezTo>
                  <a:pt x="12394611" y="9552998"/>
                  <a:pt x="12383275" y="9554098"/>
                  <a:pt x="12367837" y="9554356"/>
                </a:cubicBezTo>
                <a:cubicBezTo>
                  <a:pt x="12352399" y="9554617"/>
                  <a:pt x="12344196" y="9552939"/>
                  <a:pt x="12343226" y="9549321"/>
                </a:cubicBezTo>
                <a:cubicBezTo>
                  <a:pt x="12342257" y="9545703"/>
                  <a:pt x="12338155" y="9544864"/>
                  <a:pt x="12330921" y="9546802"/>
                </a:cubicBezTo>
                <a:cubicBezTo>
                  <a:pt x="12323687" y="9548741"/>
                  <a:pt x="12317776" y="9548386"/>
                  <a:pt x="12313190" y="9545739"/>
                </a:cubicBezTo>
                <a:cubicBezTo>
                  <a:pt x="12308604" y="9543090"/>
                  <a:pt x="12306311" y="9541766"/>
                  <a:pt x="12306311" y="9541766"/>
                </a:cubicBezTo>
                <a:lnTo>
                  <a:pt x="12267941" y="9528787"/>
                </a:lnTo>
                <a:lnTo>
                  <a:pt x="12254182" y="9520843"/>
                </a:lnTo>
                <a:cubicBezTo>
                  <a:pt x="12237775" y="9517487"/>
                  <a:pt x="12230057" y="9517614"/>
                  <a:pt x="12231026" y="9521233"/>
                </a:cubicBezTo>
                <a:cubicBezTo>
                  <a:pt x="12231996" y="9524850"/>
                  <a:pt x="12227055" y="9528112"/>
                  <a:pt x="12216201" y="9531020"/>
                </a:cubicBezTo>
                <a:cubicBezTo>
                  <a:pt x="12205351" y="9533928"/>
                  <a:pt x="12199925" y="9535382"/>
                  <a:pt x="12199925" y="9535382"/>
                </a:cubicBezTo>
                <a:cubicBezTo>
                  <a:pt x="12176284" y="9533963"/>
                  <a:pt x="12156259" y="9531574"/>
                  <a:pt x="12139852" y="9528216"/>
                </a:cubicBezTo>
                <a:cubicBezTo>
                  <a:pt x="12121507" y="9517625"/>
                  <a:pt x="12108717" y="9513298"/>
                  <a:pt x="12101483" y="9515237"/>
                </a:cubicBezTo>
                <a:lnTo>
                  <a:pt x="12076872" y="9510201"/>
                </a:lnTo>
                <a:cubicBezTo>
                  <a:pt x="12069640" y="9512139"/>
                  <a:pt x="12062404" y="9514078"/>
                  <a:pt x="12055169" y="9516016"/>
                </a:cubicBezTo>
                <a:lnTo>
                  <a:pt x="12058077" y="9526867"/>
                </a:lnTo>
                <a:cubicBezTo>
                  <a:pt x="12041669" y="9523510"/>
                  <a:pt x="12029366" y="9520992"/>
                  <a:pt x="12021162" y="9519313"/>
                </a:cubicBezTo>
                <a:cubicBezTo>
                  <a:pt x="12012958" y="9517633"/>
                  <a:pt x="12008372" y="9514986"/>
                  <a:pt x="12007403" y="9511370"/>
                </a:cubicBezTo>
                <a:cubicBezTo>
                  <a:pt x="12006433" y="9507751"/>
                  <a:pt x="11998230" y="9506073"/>
                  <a:pt x="11982793" y="9506333"/>
                </a:cubicBezTo>
                <a:cubicBezTo>
                  <a:pt x="11967355" y="9506593"/>
                  <a:pt x="11945167" y="9510600"/>
                  <a:pt x="11916230" y="9518354"/>
                </a:cubicBezTo>
                <a:cubicBezTo>
                  <a:pt x="11916230" y="9518354"/>
                  <a:pt x="11915745" y="9516544"/>
                  <a:pt x="11914776" y="9512927"/>
                </a:cubicBezTo>
                <a:cubicBezTo>
                  <a:pt x="11913807" y="9509310"/>
                  <a:pt x="11916939" y="9506533"/>
                  <a:pt x="11924174" y="9504594"/>
                </a:cubicBezTo>
                <a:lnTo>
                  <a:pt x="11910414" y="9496651"/>
                </a:lnTo>
                <a:cubicBezTo>
                  <a:pt x="11924883" y="9492774"/>
                  <a:pt x="11935735" y="9489866"/>
                  <a:pt x="11942969" y="9487928"/>
                </a:cubicBezTo>
                <a:close/>
                <a:moveTo>
                  <a:pt x="13188089" y="9483588"/>
                </a:moveTo>
                <a:cubicBezTo>
                  <a:pt x="13195282" y="9486021"/>
                  <a:pt x="13199970" y="9491308"/>
                  <a:pt x="13202151" y="9499446"/>
                </a:cubicBezTo>
                <a:cubicBezTo>
                  <a:pt x="13202151" y="9499446"/>
                  <a:pt x="13205768" y="9498477"/>
                  <a:pt x="13213003" y="9496538"/>
                </a:cubicBezTo>
                <a:lnTo>
                  <a:pt x="13223853" y="9493631"/>
                </a:lnTo>
                <a:lnTo>
                  <a:pt x="13240522" y="9512426"/>
                </a:lnTo>
                <a:cubicBezTo>
                  <a:pt x="13240522" y="9512426"/>
                  <a:pt x="13236903" y="9513396"/>
                  <a:pt x="13229669" y="9515334"/>
                </a:cubicBezTo>
                <a:cubicBezTo>
                  <a:pt x="13222436" y="9517272"/>
                  <a:pt x="13215200" y="9519211"/>
                  <a:pt x="13207966" y="9521149"/>
                </a:cubicBezTo>
                <a:cubicBezTo>
                  <a:pt x="13184326" y="9519729"/>
                  <a:pt x="13173473" y="9522637"/>
                  <a:pt x="13175412" y="9529872"/>
                </a:cubicBezTo>
                <a:lnTo>
                  <a:pt x="13156617" y="9546539"/>
                </a:lnTo>
                <a:cubicBezTo>
                  <a:pt x="13147443" y="9541242"/>
                  <a:pt x="13142858" y="9538595"/>
                  <a:pt x="13142858" y="9538595"/>
                </a:cubicBezTo>
                <a:cubicBezTo>
                  <a:pt x="13126451" y="9535237"/>
                  <a:pt x="13113661" y="9530911"/>
                  <a:pt x="13104489" y="9525614"/>
                </a:cubicBezTo>
                <a:cubicBezTo>
                  <a:pt x="13100612" y="9511146"/>
                  <a:pt x="13118697" y="9506300"/>
                  <a:pt x="13158746" y="9511076"/>
                </a:cubicBezTo>
                <a:lnTo>
                  <a:pt x="13142080" y="9492281"/>
                </a:lnTo>
                <a:lnTo>
                  <a:pt x="13131227" y="9495189"/>
                </a:lnTo>
                <a:cubicBezTo>
                  <a:pt x="13141594" y="9490473"/>
                  <a:pt x="13150848" y="9487025"/>
                  <a:pt x="13158986" y="9484844"/>
                </a:cubicBezTo>
                <a:cubicBezTo>
                  <a:pt x="13171195" y="9481573"/>
                  <a:pt x="13180893" y="9481154"/>
                  <a:pt x="13188089" y="9483588"/>
                </a:cubicBezTo>
                <a:close/>
                <a:moveTo>
                  <a:pt x="6399959" y="9483518"/>
                </a:moveTo>
                <a:lnTo>
                  <a:pt x="6424716" y="9487770"/>
                </a:lnTo>
                <a:lnTo>
                  <a:pt x="6378449" y="9490019"/>
                </a:lnTo>
                <a:close/>
                <a:moveTo>
                  <a:pt x="14190670" y="9480177"/>
                </a:moveTo>
                <a:cubicBezTo>
                  <a:pt x="14195601" y="9482307"/>
                  <a:pt x="14198978" y="9486765"/>
                  <a:pt x="14200795" y="9493548"/>
                </a:cubicBezTo>
                <a:cubicBezTo>
                  <a:pt x="14205641" y="9511633"/>
                  <a:pt x="14217947" y="9514150"/>
                  <a:pt x="14237711" y="9501102"/>
                </a:cubicBezTo>
                <a:cubicBezTo>
                  <a:pt x="14243007" y="9491928"/>
                  <a:pt x="14264709" y="9486113"/>
                  <a:pt x="14302819" y="9483656"/>
                </a:cubicBezTo>
                <a:cubicBezTo>
                  <a:pt x="14328400" y="9492309"/>
                  <a:pt x="14353011" y="9497345"/>
                  <a:pt x="14376650" y="9498764"/>
                </a:cubicBezTo>
                <a:lnTo>
                  <a:pt x="14425872" y="9508837"/>
                </a:lnTo>
                <a:lnTo>
                  <a:pt x="14461334" y="9510965"/>
                </a:lnTo>
                <a:cubicBezTo>
                  <a:pt x="14511974" y="9497396"/>
                  <a:pt x="14539231" y="9497845"/>
                  <a:pt x="14543108" y="9512314"/>
                </a:cubicBezTo>
                <a:cubicBezTo>
                  <a:pt x="14545047" y="9519549"/>
                  <a:pt x="14515141" y="9523686"/>
                  <a:pt x="14453390" y="9524723"/>
                </a:cubicBezTo>
                <a:cubicBezTo>
                  <a:pt x="14304308" y="9518148"/>
                  <a:pt x="14218916" y="9517768"/>
                  <a:pt x="14197213" y="9523583"/>
                </a:cubicBezTo>
                <a:cubicBezTo>
                  <a:pt x="14168276" y="9531337"/>
                  <a:pt x="14151869" y="9527979"/>
                  <a:pt x="14147992" y="9513510"/>
                </a:cubicBezTo>
                <a:cubicBezTo>
                  <a:pt x="14140759" y="9515449"/>
                  <a:pt x="14137141" y="9516418"/>
                  <a:pt x="14137141" y="9516418"/>
                </a:cubicBezTo>
                <a:cubicBezTo>
                  <a:pt x="14129906" y="9518357"/>
                  <a:pt x="14125320" y="9515709"/>
                  <a:pt x="14123382" y="9508474"/>
                </a:cubicBezTo>
                <a:lnTo>
                  <a:pt x="14134233" y="9505567"/>
                </a:lnTo>
                <a:cubicBezTo>
                  <a:pt x="14141469" y="9503628"/>
                  <a:pt x="14147732" y="9498073"/>
                  <a:pt x="14153028" y="9488899"/>
                </a:cubicBezTo>
                <a:cubicBezTo>
                  <a:pt x="14159778" y="9485153"/>
                  <a:pt x="14165837" y="9482440"/>
                  <a:pt x="14171200" y="9480761"/>
                </a:cubicBezTo>
                <a:cubicBezTo>
                  <a:pt x="14179247" y="9478240"/>
                  <a:pt x="14185738" y="9478046"/>
                  <a:pt x="14190670" y="9480177"/>
                </a:cubicBezTo>
                <a:close/>
                <a:moveTo>
                  <a:pt x="3969164" y="9478854"/>
                </a:moveTo>
                <a:cubicBezTo>
                  <a:pt x="3985667" y="9481690"/>
                  <a:pt x="3993921" y="9483107"/>
                  <a:pt x="3993921" y="9483107"/>
                </a:cubicBezTo>
                <a:lnTo>
                  <a:pt x="3986417" y="9497111"/>
                </a:lnTo>
                <a:lnTo>
                  <a:pt x="3972415" y="9489606"/>
                </a:lnTo>
                <a:lnTo>
                  <a:pt x="3947656" y="9485354"/>
                </a:lnTo>
                <a:close/>
                <a:moveTo>
                  <a:pt x="1680413" y="9478200"/>
                </a:moveTo>
                <a:lnTo>
                  <a:pt x="1672909" y="9492206"/>
                </a:lnTo>
                <a:cubicBezTo>
                  <a:pt x="1665741" y="9494372"/>
                  <a:pt x="1662157" y="9495453"/>
                  <a:pt x="1662157" y="9495453"/>
                </a:cubicBezTo>
                <a:close/>
                <a:moveTo>
                  <a:pt x="16258555" y="9478007"/>
                </a:moveTo>
                <a:lnTo>
                  <a:pt x="16270461" y="9491431"/>
                </a:lnTo>
                <a:cubicBezTo>
                  <a:pt x="16270461" y="9491431"/>
                  <a:pt x="16265874" y="9488784"/>
                  <a:pt x="16256701" y="9483487"/>
                </a:cubicBezTo>
                <a:close/>
                <a:moveTo>
                  <a:pt x="16966855" y="9477848"/>
                </a:moveTo>
                <a:lnTo>
                  <a:pt x="16991615" y="9482100"/>
                </a:lnTo>
                <a:lnTo>
                  <a:pt x="16970105" y="9488600"/>
                </a:lnTo>
                <a:close/>
                <a:moveTo>
                  <a:pt x="12465978" y="9477845"/>
                </a:moveTo>
                <a:lnTo>
                  <a:pt x="12490736" y="9482098"/>
                </a:lnTo>
                <a:lnTo>
                  <a:pt x="12469227" y="9488598"/>
                </a:lnTo>
                <a:close/>
                <a:moveTo>
                  <a:pt x="3780852" y="9477091"/>
                </a:moveTo>
                <a:lnTo>
                  <a:pt x="3773349" y="9491094"/>
                </a:lnTo>
                <a:cubicBezTo>
                  <a:pt x="3766180" y="9493261"/>
                  <a:pt x="3757928" y="9491844"/>
                  <a:pt x="3748590" y="9486842"/>
                </a:cubicBezTo>
                <a:cubicBezTo>
                  <a:pt x="3755759" y="9484676"/>
                  <a:pt x="3761137" y="9483049"/>
                  <a:pt x="3764722" y="9481966"/>
                </a:cubicBezTo>
                <a:cubicBezTo>
                  <a:pt x="3768306" y="9480882"/>
                  <a:pt x="3773683" y="9479257"/>
                  <a:pt x="3780852" y="9477091"/>
                </a:cubicBezTo>
                <a:close/>
                <a:moveTo>
                  <a:pt x="5218447" y="9476812"/>
                </a:moveTo>
                <a:cubicBezTo>
                  <a:pt x="5222033" y="9475728"/>
                  <a:pt x="5224908" y="9478771"/>
                  <a:pt x="5227074" y="9485940"/>
                </a:cubicBezTo>
                <a:cubicBezTo>
                  <a:pt x="5227074" y="9485940"/>
                  <a:pt x="5223489" y="9487025"/>
                  <a:pt x="5216322" y="9489190"/>
                </a:cubicBezTo>
                <a:cubicBezTo>
                  <a:pt x="5214156" y="9482019"/>
                  <a:pt x="5214863" y="9477895"/>
                  <a:pt x="5218447" y="9476812"/>
                </a:cubicBezTo>
                <a:close/>
                <a:moveTo>
                  <a:pt x="2254477" y="9474863"/>
                </a:moveTo>
                <a:cubicBezTo>
                  <a:pt x="2262730" y="9476280"/>
                  <a:pt x="2266856" y="9476989"/>
                  <a:pt x="2266856" y="9476989"/>
                </a:cubicBezTo>
                <a:lnTo>
                  <a:pt x="2294864" y="9491996"/>
                </a:lnTo>
                <a:lnTo>
                  <a:pt x="2270107" y="9487744"/>
                </a:lnTo>
                <a:lnTo>
                  <a:pt x="2237847" y="9497494"/>
                </a:lnTo>
                <a:cubicBezTo>
                  <a:pt x="2218504" y="9511164"/>
                  <a:pt x="2163984" y="9511993"/>
                  <a:pt x="2074290" y="9499984"/>
                </a:cubicBezTo>
                <a:lnTo>
                  <a:pt x="2078323" y="9498765"/>
                </a:lnTo>
                <a:cubicBezTo>
                  <a:pt x="2082804" y="9497411"/>
                  <a:pt x="2088629" y="9495651"/>
                  <a:pt x="2095800" y="9493483"/>
                </a:cubicBezTo>
                <a:cubicBezTo>
                  <a:pt x="2117306" y="9486982"/>
                  <a:pt x="2131644" y="9482648"/>
                  <a:pt x="2138813" y="9480481"/>
                </a:cubicBezTo>
                <a:cubicBezTo>
                  <a:pt x="2138813" y="9480481"/>
                  <a:pt x="2141147" y="9481734"/>
                  <a:pt x="2145817" y="9484233"/>
                </a:cubicBezTo>
                <a:cubicBezTo>
                  <a:pt x="2150482" y="9486736"/>
                  <a:pt x="2156402" y="9486902"/>
                  <a:pt x="2163572" y="9484735"/>
                </a:cubicBezTo>
                <a:cubicBezTo>
                  <a:pt x="2177910" y="9480401"/>
                  <a:pt x="2196915" y="9478567"/>
                  <a:pt x="2220590" y="9479238"/>
                </a:cubicBezTo>
                <a:cubicBezTo>
                  <a:pt x="2234929" y="9474904"/>
                  <a:pt x="2246223" y="9473447"/>
                  <a:pt x="2254477" y="9474863"/>
                </a:cubicBezTo>
                <a:close/>
                <a:moveTo>
                  <a:pt x="6080357" y="9474494"/>
                </a:moveTo>
                <a:lnTo>
                  <a:pt x="6083605" y="9485246"/>
                </a:lnTo>
                <a:cubicBezTo>
                  <a:pt x="6067099" y="9482411"/>
                  <a:pt x="6058850" y="9480994"/>
                  <a:pt x="6058850" y="9480994"/>
                </a:cubicBezTo>
                <a:cubicBezTo>
                  <a:pt x="6058850" y="9480994"/>
                  <a:pt x="6066015" y="9478828"/>
                  <a:pt x="6080357" y="9474494"/>
                </a:cubicBezTo>
                <a:close/>
                <a:moveTo>
                  <a:pt x="1732056" y="9474328"/>
                </a:moveTo>
                <a:cubicBezTo>
                  <a:pt x="1735641" y="9473242"/>
                  <a:pt x="1742100" y="9475203"/>
                  <a:pt x="1751436" y="9480205"/>
                </a:cubicBezTo>
                <a:lnTo>
                  <a:pt x="1762190" y="9476955"/>
                </a:lnTo>
                <a:cubicBezTo>
                  <a:pt x="1769360" y="9474789"/>
                  <a:pt x="1774027" y="9477289"/>
                  <a:pt x="1776194" y="9484457"/>
                </a:cubicBezTo>
                <a:lnTo>
                  <a:pt x="1765441" y="9487709"/>
                </a:lnTo>
                <a:cubicBezTo>
                  <a:pt x="1758271" y="9489876"/>
                  <a:pt x="1751102" y="9492044"/>
                  <a:pt x="1743934" y="9494210"/>
                </a:cubicBezTo>
                <a:cubicBezTo>
                  <a:pt x="1736762" y="9496377"/>
                  <a:pt x="1732637" y="9495669"/>
                  <a:pt x="1731556" y="9492085"/>
                </a:cubicBezTo>
                <a:cubicBezTo>
                  <a:pt x="1730470" y="9488499"/>
                  <a:pt x="1729931" y="9486707"/>
                  <a:pt x="1729931" y="9486707"/>
                </a:cubicBezTo>
                <a:cubicBezTo>
                  <a:pt x="1727764" y="9479537"/>
                  <a:pt x="1728471" y="9475411"/>
                  <a:pt x="1732056" y="9474328"/>
                </a:cubicBezTo>
                <a:close/>
                <a:moveTo>
                  <a:pt x="6044845" y="9473491"/>
                </a:moveTo>
                <a:lnTo>
                  <a:pt x="6048096" y="9484245"/>
                </a:lnTo>
                <a:cubicBezTo>
                  <a:pt x="6040925" y="9486411"/>
                  <a:pt x="6037341" y="9487495"/>
                  <a:pt x="6037341" y="9487495"/>
                </a:cubicBezTo>
                <a:close/>
                <a:moveTo>
                  <a:pt x="4026182" y="9473355"/>
                </a:moveTo>
                <a:cubicBezTo>
                  <a:pt x="4028351" y="9480523"/>
                  <a:pt x="4028181" y="9486444"/>
                  <a:pt x="4025682" y="9491111"/>
                </a:cubicBezTo>
                <a:cubicBezTo>
                  <a:pt x="4023180" y="9495779"/>
                  <a:pt x="4021928" y="9498114"/>
                  <a:pt x="4021928" y="9498114"/>
                </a:cubicBezTo>
                <a:cubicBezTo>
                  <a:pt x="4014758" y="9500281"/>
                  <a:pt x="4010092" y="9497780"/>
                  <a:pt x="4007927" y="9490609"/>
                </a:cubicBezTo>
                <a:cubicBezTo>
                  <a:pt x="4012928" y="9481275"/>
                  <a:pt x="4019015" y="9475521"/>
                  <a:pt x="4026182" y="9473355"/>
                </a:cubicBezTo>
                <a:close/>
                <a:moveTo>
                  <a:pt x="16253793" y="9472637"/>
                </a:moveTo>
                <a:cubicBezTo>
                  <a:pt x="16257412" y="9471668"/>
                  <a:pt x="16259462" y="9472087"/>
                  <a:pt x="16259947" y="9473895"/>
                </a:cubicBezTo>
                <a:lnTo>
                  <a:pt x="16258555" y="9478007"/>
                </a:lnTo>
                <a:close/>
                <a:moveTo>
                  <a:pt x="16753787" y="9471832"/>
                </a:moveTo>
                <a:lnTo>
                  <a:pt x="16781795" y="9486838"/>
                </a:lnTo>
                <a:lnTo>
                  <a:pt x="16721525" y="9481583"/>
                </a:lnTo>
                <a:cubicBezTo>
                  <a:pt x="16719359" y="9474414"/>
                  <a:pt x="16730112" y="9471163"/>
                  <a:pt x="16753787" y="9471832"/>
                </a:cubicBezTo>
                <a:close/>
                <a:moveTo>
                  <a:pt x="12252907" y="9471830"/>
                </a:moveTo>
                <a:lnTo>
                  <a:pt x="12280916" y="9486836"/>
                </a:lnTo>
                <a:lnTo>
                  <a:pt x="12220646" y="9481581"/>
                </a:lnTo>
                <a:cubicBezTo>
                  <a:pt x="12218480" y="9474413"/>
                  <a:pt x="12229232" y="9471161"/>
                  <a:pt x="12252907" y="9471830"/>
                </a:cubicBezTo>
                <a:close/>
                <a:moveTo>
                  <a:pt x="2698872" y="9469642"/>
                </a:moveTo>
                <a:cubicBezTo>
                  <a:pt x="2707127" y="9471058"/>
                  <a:pt x="2711251" y="9471768"/>
                  <a:pt x="2711251" y="9471768"/>
                </a:cubicBezTo>
                <a:lnTo>
                  <a:pt x="2703747" y="9485772"/>
                </a:lnTo>
                <a:cubicBezTo>
                  <a:pt x="2703747" y="9485772"/>
                  <a:pt x="2699620" y="9485061"/>
                  <a:pt x="2691369" y="9483644"/>
                </a:cubicBezTo>
                <a:cubicBezTo>
                  <a:pt x="2683116" y="9482229"/>
                  <a:pt x="2675405" y="9482604"/>
                  <a:pt x="2668237" y="9484769"/>
                </a:cubicBezTo>
                <a:lnTo>
                  <a:pt x="2664986" y="9474016"/>
                </a:lnTo>
                <a:cubicBezTo>
                  <a:pt x="2679324" y="9469681"/>
                  <a:pt x="2690619" y="9468223"/>
                  <a:pt x="2698872" y="9469642"/>
                </a:cubicBezTo>
                <a:close/>
                <a:moveTo>
                  <a:pt x="7651371" y="9469097"/>
                </a:moveTo>
                <a:cubicBezTo>
                  <a:pt x="7653539" y="9476266"/>
                  <a:pt x="7651036" y="9480934"/>
                  <a:pt x="7643868" y="9483101"/>
                </a:cubicBezTo>
                <a:lnTo>
                  <a:pt x="7629863" y="9475597"/>
                </a:lnTo>
                <a:cubicBezTo>
                  <a:pt x="7637032" y="9473429"/>
                  <a:pt x="7640616" y="9472347"/>
                  <a:pt x="7640616" y="9472347"/>
                </a:cubicBezTo>
                <a:cubicBezTo>
                  <a:pt x="7640616" y="9472347"/>
                  <a:pt x="7644202" y="9471263"/>
                  <a:pt x="7651371" y="9469097"/>
                </a:cubicBezTo>
                <a:close/>
                <a:moveTo>
                  <a:pt x="3848624" y="9468342"/>
                </a:moveTo>
                <a:cubicBezTo>
                  <a:pt x="3865129" y="9471178"/>
                  <a:pt x="3882884" y="9471680"/>
                  <a:pt x="3901892" y="9469846"/>
                </a:cubicBezTo>
                <a:cubicBezTo>
                  <a:pt x="3920899" y="9468014"/>
                  <a:pt x="3930945" y="9468891"/>
                  <a:pt x="3932025" y="9472474"/>
                </a:cubicBezTo>
                <a:cubicBezTo>
                  <a:pt x="3933110" y="9476057"/>
                  <a:pt x="3933652" y="9477852"/>
                  <a:pt x="3933652" y="9477852"/>
                </a:cubicBezTo>
                <a:cubicBezTo>
                  <a:pt x="3923980" y="9484687"/>
                  <a:pt x="3915562" y="9489188"/>
                  <a:pt x="3908393" y="9491354"/>
                </a:cubicBezTo>
                <a:cubicBezTo>
                  <a:pt x="3901223" y="9493520"/>
                  <a:pt x="3895306" y="9493353"/>
                  <a:pt x="3890638" y="9490853"/>
                </a:cubicBezTo>
                <a:cubicBezTo>
                  <a:pt x="3881301" y="9485849"/>
                  <a:pt x="3870713" y="9483182"/>
                  <a:pt x="3858877" y="9482848"/>
                </a:cubicBezTo>
                <a:cubicBezTo>
                  <a:pt x="3847042" y="9482513"/>
                  <a:pt x="3837536" y="9483430"/>
                  <a:pt x="3830368" y="9485596"/>
                </a:cubicBezTo>
                <a:lnTo>
                  <a:pt x="3805609" y="9481343"/>
                </a:lnTo>
                <a:cubicBezTo>
                  <a:pt x="3805609" y="9481343"/>
                  <a:pt x="3809195" y="9480260"/>
                  <a:pt x="3816363" y="9478093"/>
                </a:cubicBezTo>
                <a:close/>
                <a:moveTo>
                  <a:pt x="7192975" y="9466814"/>
                </a:moveTo>
                <a:cubicBezTo>
                  <a:pt x="7195136" y="9473985"/>
                  <a:pt x="7194430" y="9478111"/>
                  <a:pt x="7190844" y="9479195"/>
                </a:cubicBezTo>
                <a:cubicBezTo>
                  <a:pt x="7187260" y="9480277"/>
                  <a:pt x="7184925" y="9479027"/>
                  <a:pt x="7183841" y="9475442"/>
                </a:cubicBezTo>
                <a:cubicBezTo>
                  <a:pt x="7182759" y="9471858"/>
                  <a:pt x="7185800" y="9468982"/>
                  <a:pt x="7192975" y="9466814"/>
                </a:cubicBezTo>
                <a:close/>
                <a:moveTo>
                  <a:pt x="16193723" y="9465471"/>
                </a:moveTo>
                <a:lnTo>
                  <a:pt x="16185778" y="9479230"/>
                </a:lnTo>
                <a:cubicBezTo>
                  <a:pt x="16178543" y="9481169"/>
                  <a:pt x="16173602" y="9484431"/>
                  <a:pt x="16170955" y="9489017"/>
                </a:cubicBezTo>
                <a:cubicBezTo>
                  <a:pt x="16168308" y="9493603"/>
                  <a:pt x="16166985" y="9495898"/>
                  <a:pt x="16166985" y="9495898"/>
                </a:cubicBezTo>
                <a:cubicBezTo>
                  <a:pt x="16157810" y="9490602"/>
                  <a:pt x="16154192" y="9491571"/>
                  <a:pt x="16156131" y="9498806"/>
                </a:cubicBezTo>
                <a:lnTo>
                  <a:pt x="16131519" y="9493769"/>
                </a:lnTo>
                <a:cubicBezTo>
                  <a:pt x="16122347" y="9488473"/>
                  <a:pt x="16117762" y="9485825"/>
                  <a:pt x="16117762" y="9485825"/>
                </a:cubicBezTo>
                <a:lnTo>
                  <a:pt x="16090243" y="9469937"/>
                </a:lnTo>
                <a:lnTo>
                  <a:pt x="16128614" y="9482917"/>
                </a:lnTo>
                <a:cubicBezTo>
                  <a:pt x="16146957" y="9493510"/>
                  <a:pt x="16154192" y="9491571"/>
                  <a:pt x="16150315" y="9477102"/>
                </a:cubicBezTo>
                <a:cubicBezTo>
                  <a:pt x="16150315" y="9477102"/>
                  <a:pt x="16155742" y="9475648"/>
                  <a:pt x="16166594" y="9472741"/>
                </a:cubicBezTo>
                <a:cubicBezTo>
                  <a:pt x="16177444" y="9469833"/>
                  <a:pt x="16186487" y="9467410"/>
                  <a:pt x="16193723" y="9465471"/>
                </a:cubicBezTo>
                <a:close/>
                <a:moveTo>
                  <a:pt x="3472000" y="9464815"/>
                </a:moveTo>
                <a:lnTo>
                  <a:pt x="3475251" y="9475569"/>
                </a:lnTo>
                <a:cubicBezTo>
                  <a:pt x="3475251" y="9475569"/>
                  <a:pt x="3471668" y="9476653"/>
                  <a:pt x="3464498" y="9478819"/>
                </a:cubicBezTo>
                <a:close/>
                <a:moveTo>
                  <a:pt x="10727193" y="9464779"/>
                </a:moveTo>
                <a:lnTo>
                  <a:pt x="10751804" y="9469814"/>
                </a:lnTo>
                <a:lnTo>
                  <a:pt x="10765564" y="9477757"/>
                </a:lnTo>
                <a:cubicBezTo>
                  <a:pt x="10758328" y="9479696"/>
                  <a:pt x="10751093" y="9481634"/>
                  <a:pt x="10743860" y="9483572"/>
                </a:cubicBezTo>
                <a:lnTo>
                  <a:pt x="10730100" y="9475629"/>
                </a:lnTo>
                <a:cubicBezTo>
                  <a:pt x="10728162" y="9468395"/>
                  <a:pt x="10727193" y="9464779"/>
                  <a:pt x="10727193" y="9464779"/>
                </a:cubicBezTo>
                <a:close/>
                <a:moveTo>
                  <a:pt x="5455151" y="9463949"/>
                </a:moveTo>
                <a:lnTo>
                  <a:pt x="5469154" y="9471452"/>
                </a:lnTo>
                <a:cubicBezTo>
                  <a:pt x="5461988" y="9473618"/>
                  <a:pt x="5458400" y="9474702"/>
                  <a:pt x="5458400" y="9474702"/>
                </a:cubicBezTo>
                <a:close/>
                <a:moveTo>
                  <a:pt x="3671065" y="9463329"/>
                </a:moveTo>
                <a:cubicBezTo>
                  <a:pt x="3673234" y="9470498"/>
                  <a:pt x="3677903" y="9473000"/>
                  <a:pt x="3685071" y="9470832"/>
                </a:cubicBezTo>
                <a:lnTo>
                  <a:pt x="3695825" y="9467581"/>
                </a:lnTo>
                <a:cubicBezTo>
                  <a:pt x="3696908" y="9471166"/>
                  <a:pt x="3695792" y="9473950"/>
                  <a:pt x="3692479" y="9475929"/>
                </a:cubicBezTo>
                <a:cubicBezTo>
                  <a:pt x="3689165" y="9477908"/>
                  <a:pt x="3683652" y="9479086"/>
                  <a:pt x="3675941" y="9479462"/>
                </a:cubicBezTo>
                <a:cubicBezTo>
                  <a:pt x="3660521" y="9480209"/>
                  <a:pt x="3655310" y="9475914"/>
                  <a:pt x="3660312" y="9466579"/>
                </a:cubicBezTo>
                <a:close/>
                <a:moveTo>
                  <a:pt x="16668760" y="9462321"/>
                </a:moveTo>
                <a:cubicBezTo>
                  <a:pt x="16685265" y="9465157"/>
                  <a:pt x="16697103" y="9465492"/>
                  <a:pt x="16704270" y="9463326"/>
                </a:cubicBezTo>
                <a:cubicBezTo>
                  <a:pt x="16699270" y="9472660"/>
                  <a:pt x="16696768" y="9477329"/>
                  <a:pt x="16696768" y="9477329"/>
                </a:cubicBezTo>
                <a:lnTo>
                  <a:pt x="16686016" y="9480579"/>
                </a:lnTo>
                <a:cubicBezTo>
                  <a:pt x="16662339" y="9479912"/>
                  <a:pt x="16643334" y="9481744"/>
                  <a:pt x="16628995" y="9486078"/>
                </a:cubicBezTo>
                <a:cubicBezTo>
                  <a:pt x="16612488" y="9483242"/>
                  <a:pt x="16604237" y="9481825"/>
                  <a:pt x="16604237" y="9481825"/>
                </a:cubicBezTo>
                <a:lnTo>
                  <a:pt x="16590233" y="9474321"/>
                </a:lnTo>
                <a:cubicBezTo>
                  <a:pt x="16583064" y="9476489"/>
                  <a:pt x="16569976" y="9478488"/>
                  <a:pt x="16550970" y="9480320"/>
                </a:cubicBezTo>
                <a:cubicBezTo>
                  <a:pt x="16531962" y="9482154"/>
                  <a:pt x="16514208" y="9481652"/>
                  <a:pt x="16497702" y="9478817"/>
                </a:cubicBezTo>
                <a:cubicBezTo>
                  <a:pt x="16481195" y="9475981"/>
                  <a:pt x="16474195" y="9472228"/>
                  <a:pt x="16476696" y="9467561"/>
                </a:cubicBezTo>
                <a:cubicBezTo>
                  <a:pt x="16479197" y="9462893"/>
                  <a:pt x="16488701" y="9461977"/>
                  <a:pt x="16505206" y="9464813"/>
                </a:cubicBezTo>
                <a:cubicBezTo>
                  <a:pt x="16512375" y="9462645"/>
                  <a:pt x="16520628" y="9464061"/>
                  <a:pt x="16529963" y="9469065"/>
                </a:cubicBezTo>
                <a:cubicBezTo>
                  <a:pt x="16539298" y="9474068"/>
                  <a:pt x="16542884" y="9472984"/>
                  <a:pt x="16540716" y="9465816"/>
                </a:cubicBezTo>
                <a:cubicBezTo>
                  <a:pt x="16540716" y="9465816"/>
                  <a:pt x="16548428" y="9465440"/>
                  <a:pt x="16563851" y="9464692"/>
                </a:cubicBezTo>
                <a:cubicBezTo>
                  <a:pt x="16579270" y="9463942"/>
                  <a:pt x="16594693" y="9463193"/>
                  <a:pt x="16610116" y="9462443"/>
                </a:cubicBezTo>
                <a:cubicBezTo>
                  <a:pt x="16625536" y="9461694"/>
                  <a:pt x="16634329" y="9464904"/>
                  <a:pt x="16636498" y="9472073"/>
                </a:cubicBezTo>
                <a:cubicBezTo>
                  <a:pt x="16636498" y="9472073"/>
                  <a:pt x="16640084" y="9470990"/>
                  <a:pt x="16647253" y="9468823"/>
                </a:cubicBezTo>
                <a:cubicBezTo>
                  <a:pt x="16654418" y="9466656"/>
                  <a:pt x="16661590" y="9464489"/>
                  <a:pt x="16668760" y="9462321"/>
                </a:cubicBezTo>
                <a:close/>
                <a:moveTo>
                  <a:pt x="12167880" y="9462320"/>
                </a:moveTo>
                <a:cubicBezTo>
                  <a:pt x="12184387" y="9465155"/>
                  <a:pt x="12196223" y="9465491"/>
                  <a:pt x="12203392" y="9463325"/>
                </a:cubicBezTo>
                <a:cubicBezTo>
                  <a:pt x="12198390" y="9472661"/>
                  <a:pt x="12195889" y="9477328"/>
                  <a:pt x="12195889" y="9477328"/>
                </a:cubicBezTo>
                <a:lnTo>
                  <a:pt x="12185135" y="9480578"/>
                </a:lnTo>
                <a:cubicBezTo>
                  <a:pt x="12161461" y="9479910"/>
                  <a:pt x="12142454" y="9481742"/>
                  <a:pt x="12128116" y="9486077"/>
                </a:cubicBezTo>
                <a:cubicBezTo>
                  <a:pt x="12111610" y="9483241"/>
                  <a:pt x="12103358" y="9481822"/>
                  <a:pt x="12103358" y="9481822"/>
                </a:cubicBezTo>
                <a:lnTo>
                  <a:pt x="12089355" y="9474319"/>
                </a:lnTo>
                <a:cubicBezTo>
                  <a:pt x="12082186" y="9476487"/>
                  <a:pt x="12069097" y="9478488"/>
                  <a:pt x="12050092" y="9480319"/>
                </a:cubicBezTo>
                <a:cubicBezTo>
                  <a:pt x="12031085" y="9482152"/>
                  <a:pt x="12013330" y="9481650"/>
                  <a:pt x="11996822" y="9478815"/>
                </a:cubicBezTo>
                <a:cubicBezTo>
                  <a:pt x="11980317" y="9475979"/>
                  <a:pt x="11973317" y="9472227"/>
                  <a:pt x="11975817" y="9467559"/>
                </a:cubicBezTo>
                <a:cubicBezTo>
                  <a:pt x="11978319" y="9462892"/>
                  <a:pt x="11987822" y="9461976"/>
                  <a:pt x="12004328" y="9464811"/>
                </a:cubicBezTo>
                <a:cubicBezTo>
                  <a:pt x="12011496" y="9462644"/>
                  <a:pt x="12019748" y="9464062"/>
                  <a:pt x="12029085" y="9469063"/>
                </a:cubicBezTo>
                <a:cubicBezTo>
                  <a:pt x="12038420" y="9474066"/>
                  <a:pt x="12042005" y="9472982"/>
                  <a:pt x="12039837" y="9465814"/>
                </a:cubicBezTo>
                <a:cubicBezTo>
                  <a:pt x="12039837" y="9465814"/>
                  <a:pt x="12047549" y="9465438"/>
                  <a:pt x="12062972" y="9464690"/>
                </a:cubicBezTo>
                <a:cubicBezTo>
                  <a:pt x="12078392" y="9463940"/>
                  <a:pt x="12093813" y="9463192"/>
                  <a:pt x="12109237" y="9462441"/>
                </a:cubicBezTo>
                <a:cubicBezTo>
                  <a:pt x="12124660" y="9461693"/>
                  <a:pt x="12133451" y="9464903"/>
                  <a:pt x="12135619" y="9472071"/>
                </a:cubicBezTo>
                <a:cubicBezTo>
                  <a:pt x="12135619" y="9472071"/>
                  <a:pt x="12139203" y="9470988"/>
                  <a:pt x="12146374" y="9468821"/>
                </a:cubicBezTo>
                <a:cubicBezTo>
                  <a:pt x="12153540" y="9466654"/>
                  <a:pt x="12160712" y="9464487"/>
                  <a:pt x="12167880" y="9462320"/>
                </a:cubicBezTo>
                <a:close/>
                <a:moveTo>
                  <a:pt x="3717334" y="9461081"/>
                </a:moveTo>
                <a:cubicBezTo>
                  <a:pt x="3726667" y="9466084"/>
                  <a:pt x="3727753" y="9469667"/>
                  <a:pt x="3720581" y="9471836"/>
                </a:cubicBezTo>
                <a:cubicBezTo>
                  <a:pt x="3713414" y="9474002"/>
                  <a:pt x="3709289" y="9473292"/>
                  <a:pt x="3708203" y="9469708"/>
                </a:cubicBezTo>
                <a:cubicBezTo>
                  <a:pt x="3707119" y="9466125"/>
                  <a:pt x="3706580" y="9464331"/>
                  <a:pt x="3706580" y="9464331"/>
                </a:cubicBezTo>
                <a:close/>
                <a:moveTo>
                  <a:pt x="11610052" y="9460827"/>
                </a:moveTo>
                <a:lnTo>
                  <a:pt x="11670126" y="9467990"/>
                </a:lnTo>
                <a:cubicBezTo>
                  <a:pt x="11662891" y="9469929"/>
                  <a:pt x="11662052" y="9474032"/>
                  <a:pt x="11667607" y="9480296"/>
                </a:cubicBezTo>
                <a:cubicBezTo>
                  <a:pt x="11673162" y="9486562"/>
                  <a:pt x="11679558" y="9488725"/>
                  <a:pt x="11686793" y="9486786"/>
                </a:cubicBezTo>
                <a:cubicBezTo>
                  <a:pt x="11686793" y="9486786"/>
                  <a:pt x="11689085" y="9488110"/>
                  <a:pt x="11693672" y="9490758"/>
                </a:cubicBezTo>
                <a:cubicBezTo>
                  <a:pt x="11698258" y="9493407"/>
                  <a:pt x="11707785" y="9492792"/>
                  <a:pt x="11722254" y="9488916"/>
                </a:cubicBezTo>
                <a:lnTo>
                  <a:pt x="11804029" y="9490263"/>
                </a:lnTo>
                <a:lnTo>
                  <a:pt x="11831547" y="9506152"/>
                </a:lnTo>
                <a:cubicBezTo>
                  <a:pt x="11824313" y="9508090"/>
                  <a:pt x="11820695" y="9509060"/>
                  <a:pt x="11820695" y="9509060"/>
                </a:cubicBezTo>
                <a:cubicBezTo>
                  <a:pt x="11820695" y="9509060"/>
                  <a:pt x="11815270" y="9510513"/>
                  <a:pt x="11804418" y="9513421"/>
                </a:cubicBezTo>
                <a:cubicBezTo>
                  <a:pt x="11793567" y="9516328"/>
                  <a:pt x="11785364" y="9514650"/>
                  <a:pt x="11779809" y="9508385"/>
                </a:cubicBezTo>
                <a:cubicBezTo>
                  <a:pt x="11774253" y="9502120"/>
                  <a:pt x="11771475" y="9498986"/>
                  <a:pt x="11771475" y="9498986"/>
                </a:cubicBezTo>
                <a:cubicBezTo>
                  <a:pt x="11764241" y="9500925"/>
                  <a:pt x="11758814" y="9502379"/>
                  <a:pt x="11755198" y="9503348"/>
                </a:cubicBezTo>
                <a:cubicBezTo>
                  <a:pt x="11751581" y="9504317"/>
                  <a:pt x="11746156" y="9505771"/>
                  <a:pt x="11738919" y="9507710"/>
                </a:cubicBezTo>
                <a:cubicBezTo>
                  <a:pt x="11722514" y="9504353"/>
                  <a:pt x="11714310" y="9502674"/>
                  <a:pt x="11714310" y="9502674"/>
                </a:cubicBezTo>
                <a:cubicBezTo>
                  <a:pt x="11707077" y="9504613"/>
                  <a:pt x="11703458" y="9505582"/>
                  <a:pt x="11703458" y="9505582"/>
                </a:cubicBezTo>
                <a:cubicBezTo>
                  <a:pt x="11701520" y="9498347"/>
                  <a:pt x="11693318" y="9496669"/>
                  <a:pt x="11678849" y="9500546"/>
                </a:cubicBezTo>
                <a:cubicBezTo>
                  <a:pt x="11664381" y="9504423"/>
                  <a:pt x="11652559" y="9503712"/>
                  <a:pt x="11643386" y="9498417"/>
                </a:cubicBezTo>
                <a:lnTo>
                  <a:pt x="11618775" y="9493381"/>
                </a:lnTo>
                <a:cubicBezTo>
                  <a:pt x="11611542" y="9495319"/>
                  <a:pt x="11607440" y="9494480"/>
                  <a:pt x="11606471" y="9490863"/>
                </a:cubicBezTo>
                <a:cubicBezTo>
                  <a:pt x="11605501" y="9487244"/>
                  <a:pt x="11597782" y="9487375"/>
                  <a:pt x="11583313" y="9491252"/>
                </a:cubicBezTo>
                <a:cubicBezTo>
                  <a:pt x="11568845" y="9495128"/>
                  <a:pt x="11560641" y="9493451"/>
                  <a:pt x="11558703" y="9486217"/>
                </a:cubicBezTo>
                <a:cubicBezTo>
                  <a:pt x="11558703" y="9486217"/>
                  <a:pt x="11562321" y="9485247"/>
                  <a:pt x="11569555" y="9483309"/>
                </a:cubicBezTo>
                <a:cubicBezTo>
                  <a:pt x="11591258" y="9477494"/>
                  <a:pt x="11601140" y="9470968"/>
                  <a:pt x="11599202" y="9463735"/>
                </a:cubicBezTo>
                <a:close/>
                <a:moveTo>
                  <a:pt x="7800919" y="9459104"/>
                </a:moveTo>
                <a:cubicBezTo>
                  <a:pt x="7800919" y="9459104"/>
                  <a:pt x="7802005" y="9462687"/>
                  <a:pt x="7804171" y="9469856"/>
                </a:cubicBezTo>
                <a:cubicBezTo>
                  <a:pt x="7804171" y="9469856"/>
                  <a:pt x="7801836" y="9468606"/>
                  <a:pt x="7797169" y="9466105"/>
                </a:cubicBezTo>
                <a:cubicBezTo>
                  <a:pt x="7792500" y="9463604"/>
                  <a:pt x="7790166" y="9462354"/>
                  <a:pt x="7790166" y="9462354"/>
                </a:cubicBezTo>
                <a:close/>
                <a:moveTo>
                  <a:pt x="15610444" y="9458933"/>
                </a:moveTo>
                <a:cubicBezTo>
                  <a:pt x="15617679" y="9456995"/>
                  <a:pt x="15622264" y="9459643"/>
                  <a:pt x="15624202" y="9466876"/>
                </a:cubicBezTo>
                <a:cubicBezTo>
                  <a:pt x="15624202" y="9466876"/>
                  <a:pt x="15622879" y="9469169"/>
                  <a:pt x="15620232" y="9473756"/>
                </a:cubicBezTo>
                <a:cubicBezTo>
                  <a:pt x="15617583" y="9478343"/>
                  <a:pt x="15611673" y="9477987"/>
                  <a:pt x="15602500" y="9472691"/>
                </a:cubicBezTo>
                <a:close/>
                <a:moveTo>
                  <a:pt x="11400189" y="9458908"/>
                </a:moveTo>
                <a:lnTo>
                  <a:pt x="11395153" y="9483517"/>
                </a:lnTo>
                <a:cubicBezTo>
                  <a:pt x="11395153" y="9483517"/>
                  <a:pt x="11390567" y="9480869"/>
                  <a:pt x="11381394" y="9475574"/>
                </a:cubicBezTo>
                <a:lnTo>
                  <a:pt x="11310471" y="9471316"/>
                </a:lnTo>
                <a:cubicBezTo>
                  <a:pt x="11313118" y="9466731"/>
                  <a:pt x="11315799" y="9464074"/>
                  <a:pt x="11318511" y="9463348"/>
                </a:cubicBezTo>
                <a:cubicBezTo>
                  <a:pt x="11321224" y="9462621"/>
                  <a:pt x="11323970" y="9463823"/>
                  <a:pt x="11326748" y="9466955"/>
                </a:cubicBezTo>
                <a:cubicBezTo>
                  <a:pt x="11332303" y="9473219"/>
                  <a:pt x="11336405" y="9474061"/>
                  <a:pt x="11339054" y="9469473"/>
                </a:cubicBezTo>
                <a:cubicBezTo>
                  <a:pt x="11341701" y="9464886"/>
                  <a:pt x="11345317" y="9463917"/>
                  <a:pt x="11349904" y="9466565"/>
                </a:cubicBezTo>
                <a:cubicBezTo>
                  <a:pt x="11354490" y="9469215"/>
                  <a:pt x="11360401" y="9469569"/>
                  <a:pt x="11367636" y="9467630"/>
                </a:cubicBezTo>
                <a:cubicBezTo>
                  <a:pt x="11391276" y="9469048"/>
                  <a:pt x="11402127" y="9466140"/>
                  <a:pt x="11400189" y="9458908"/>
                </a:cubicBezTo>
                <a:close/>
                <a:moveTo>
                  <a:pt x="3422487" y="9456310"/>
                </a:moveTo>
                <a:lnTo>
                  <a:pt x="3411733" y="9459561"/>
                </a:lnTo>
                <a:cubicBezTo>
                  <a:pt x="3397395" y="9463895"/>
                  <a:pt x="3379470" y="9469312"/>
                  <a:pt x="3357962" y="9475813"/>
                </a:cubicBezTo>
                <a:lnTo>
                  <a:pt x="3343959" y="9468309"/>
                </a:lnTo>
                <a:cubicBezTo>
                  <a:pt x="3351129" y="9466141"/>
                  <a:pt x="3361883" y="9462892"/>
                  <a:pt x="3376221" y="9458557"/>
                </a:cubicBezTo>
                <a:close/>
                <a:moveTo>
                  <a:pt x="5675723" y="9455960"/>
                </a:moveTo>
                <a:lnTo>
                  <a:pt x="5678974" y="9466715"/>
                </a:lnTo>
                <a:cubicBezTo>
                  <a:pt x="5678974" y="9466715"/>
                  <a:pt x="5675388" y="9467798"/>
                  <a:pt x="5668220" y="9469966"/>
                </a:cubicBezTo>
                <a:cubicBezTo>
                  <a:pt x="5668220" y="9469966"/>
                  <a:pt x="5670723" y="9465296"/>
                  <a:pt x="5675723" y="9455960"/>
                </a:cubicBezTo>
                <a:close/>
                <a:moveTo>
                  <a:pt x="10631657" y="9455485"/>
                </a:moveTo>
                <a:lnTo>
                  <a:pt x="10666056" y="9475344"/>
                </a:lnTo>
                <a:lnTo>
                  <a:pt x="10653750" y="9472827"/>
                </a:lnTo>
                <a:cubicBezTo>
                  <a:pt x="10650133" y="9473796"/>
                  <a:pt x="10640123" y="9472600"/>
                  <a:pt x="10623715" y="9469244"/>
                </a:cubicBezTo>
                <a:cubicBezTo>
                  <a:pt x="10607307" y="9465887"/>
                  <a:pt x="10599104" y="9464207"/>
                  <a:pt x="10599104" y="9464207"/>
                </a:cubicBezTo>
                <a:close/>
                <a:moveTo>
                  <a:pt x="3251930" y="9455048"/>
                </a:moveTo>
                <a:cubicBezTo>
                  <a:pt x="3263767" y="9455384"/>
                  <a:pt x="3270227" y="9457342"/>
                  <a:pt x="3271311" y="9460927"/>
                </a:cubicBezTo>
                <a:cubicBezTo>
                  <a:pt x="3272394" y="9464511"/>
                  <a:pt x="3262182" y="9469553"/>
                  <a:pt x="3240673" y="9476053"/>
                </a:cubicBezTo>
                <a:cubicBezTo>
                  <a:pt x="3224168" y="9473219"/>
                  <a:pt x="3212335" y="9472885"/>
                  <a:pt x="3205163" y="9475052"/>
                </a:cubicBezTo>
                <a:cubicBezTo>
                  <a:pt x="3212335" y="9472885"/>
                  <a:pt x="3217711" y="9471260"/>
                  <a:pt x="3221294" y="9470175"/>
                </a:cubicBezTo>
                <a:cubicBezTo>
                  <a:pt x="3224879" y="9469094"/>
                  <a:pt x="3225588" y="9464968"/>
                  <a:pt x="3223423" y="9457798"/>
                </a:cubicBezTo>
                <a:cubicBezTo>
                  <a:pt x="3230590" y="9455632"/>
                  <a:pt x="3240094" y="9454714"/>
                  <a:pt x="3251930" y="9455048"/>
                </a:cubicBezTo>
                <a:close/>
                <a:moveTo>
                  <a:pt x="14218803" y="9452705"/>
                </a:moveTo>
                <a:lnTo>
                  <a:pt x="14222053" y="9463459"/>
                </a:lnTo>
                <a:lnTo>
                  <a:pt x="14208049" y="9455956"/>
                </a:lnTo>
                <a:close/>
                <a:moveTo>
                  <a:pt x="3643870" y="9451012"/>
                </a:moveTo>
                <a:cubicBezTo>
                  <a:pt x="3651581" y="9450636"/>
                  <a:pt x="3655980" y="9452241"/>
                  <a:pt x="3657063" y="9455825"/>
                </a:cubicBezTo>
                <a:cubicBezTo>
                  <a:pt x="3659229" y="9462996"/>
                  <a:pt x="3653143" y="9468745"/>
                  <a:pt x="3638805" y="9473079"/>
                </a:cubicBezTo>
                <a:cubicBezTo>
                  <a:pt x="3624467" y="9477413"/>
                  <a:pt x="3607253" y="9478705"/>
                  <a:pt x="3587164" y="9476952"/>
                </a:cubicBezTo>
                <a:cubicBezTo>
                  <a:pt x="3567072" y="9475201"/>
                  <a:pt x="3554694" y="9473074"/>
                  <a:pt x="3550027" y="9470574"/>
                </a:cubicBezTo>
                <a:cubicBezTo>
                  <a:pt x="3545358" y="9468074"/>
                  <a:pt x="3537649" y="9468447"/>
                  <a:pt x="3526895" y="9471697"/>
                </a:cubicBezTo>
                <a:cubicBezTo>
                  <a:pt x="3516139" y="9474947"/>
                  <a:pt x="3510222" y="9474779"/>
                  <a:pt x="3509139" y="9471196"/>
                </a:cubicBezTo>
                <a:cubicBezTo>
                  <a:pt x="3508055" y="9467611"/>
                  <a:pt x="3514683" y="9463651"/>
                  <a:pt x="3529019" y="9459319"/>
                </a:cubicBezTo>
                <a:cubicBezTo>
                  <a:pt x="3543358" y="9454986"/>
                  <a:pt x="3551611" y="9456402"/>
                  <a:pt x="3553778" y="9463571"/>
                </a:cubicBezTo>
                <a:cubicBezTo>
                  <a:pt x="3568116" y="9459238"/>
                  <a:pt x="3579954" y="9459572"/>
                  <a:pt x="3589288" y="9464575"/>
                </a:cubicBezTo>
                <a:cubicBezTo>
                  <a:pt x="3598627" y="9469576"/>
                  <a:pt x="3605794" y="9467410"/>
                  <a:pt x="3610798" y="9458074"/>
                </a:cubicBezTo>
                <a:cubicBezTo>
                  <a:pt x="3625135" y="9453740"/>
                  <a:pt x="3636159" y="9451386"/>
                  <a:pt x="3643870" y="9451012"/>
                </a:cubicBezTo>
                <a:close/>
                <a:moveTo>
                  <a:pt x="11479057" y="9449405"/>
                </a:moveTo>
                <a:lnTo>
                  <a:pt x="11492817" y="9457348"/>
                </a:lnTo>
                <a:cubicBezTo>
                  <a:pt x="11485581" y="9459286"/>
                  <a:pt x="11482934" y="9463874"/>
                  <a:pt x="11484872" y="9471108"/>
                </a:cubicBezTo>
                <a:lnTo>
                  <a:pt x="11474021" y="9474015"/>
                </a:lnTo>
                <a:cubicBezTo>
                  <a:pt x="11466787" y="9475953"/>
                  <a:pt x="11458583" y="9474275"/>
                  <a:pt x="11449410" y="9468978"/>
                </a:cubicBezTo>
                <a:cubicBezTo>
                  <a:pt x="11433003" y="9465622"/>
                  <a:pt x="11424316" y="9462135"/>
                  <a:pt x="11423346" y="9458517"/>
                </a:cubicBezTo>
                <a:cubicBezTo>
                  <a:pt x="11422377" y="9454900"/>
                  <a:pt x="11423701" y="9452608"/>
                  <a:pt x="11427317" y="9451639"/>
                </a:cubicBezTo>
                <a:cubicBezTo>
                  <a:pt x="11430935" y="9450669"/>
                  <a:pt x="11435038" y="9451508"/>
                  <a:pt x="11439623" y="9454155"/>
                </a:cubicBezTo>
                <a:cubicBezTo>
                  <a:pt x="11444210" y="9456804"/>
                  <a:pt x="11450119" y="9457159"/>
                  <a:pt x="11457354" y="9455221"/>
                </a:cubicBezTo>
                <a:close/>
                <a:moveTo>
                  <a:pt x="11350967" y="9448835"/>
                </a:moveTo>
                <a:cubicBezTo>
                  <a:pt x="11360140" y="9454131"/>
                  <a:pt x="11361110" y="9457748"/>
                  <a:pt x="11353875" y="9459686"/>
                </a:cubicBezTo>
                <a:cubicBezTo>
                  <a:pt x="11346642" y="9461624"/>
                  <a:pt x="11338437" y="9459947"/>
                  <a:pt x="11329266" y="9454650"/>
                </a:cubicBezTo>
                <a:close/>
                <a:moveTo>
                  <a:pt x="15536613" y="9443824"/>
                </a:moveTo>
                <a:lnTo>
                  <a:pt x="15474411" y="9472122"/>
                </a:lnTo>
                <a:cubicBezTo>
                  <a:pt x="15465239" y="9466825"/>
                  <a:pt x="15457035" y="9465147"/>
                  <a:pt x="15449800" y="9467086"/>
                </a:cubicBezTo>
                <a:lnTo>
                  <a:pt x="15422283" y="9451197"/>
                </a:lnTo>
                <a:lnTo>
                  <a:pt x="15433135" y="9448290"/>
                </a:lnTo>
                <a:cubicBezTo>
                  <a:pt x="15449542" y="9451648"/>
                  <a:pt x="15457745" y="9453326"/>
                  <a:pt x="15457745" y="9453326"/>
                </a:cubicBezTo>
                <a:lnTo>
                  <a:pt x="15493207" y="9455455"/>
                </a:lnTo>
                <a:cubicBezTo>
                  <a:pt x="15500441" y="9453517"/>
                  <a:pt x="15507676" y="9451578"/>
                  <a:pt x="15514910" y="9449640"/>
                </a:cubicBezTo>
                <a:cubicBezTo>
                  <a:pt x="15522144" y="9447701"/>
                  <a:pt x="15529379" y="9445763"/>
                  <a:pt x="15536613" y="9443824"/>
                </a:cubicBezTo>
                <a:close/>
                <a:moveTo>
                  <a:pt x="5871541" y="9443720"/>
                </a:moveTo>
                <a:lnTo>
                  <a:pt x="5885542" y="9451222"/>
                </a:lnTo>
                <a:cubicBezTo>
                  <a:pt x="5878374" y="9453390"/>
                  <a:pt x="5874791" y="9454472"/>
                  <a:pt x="5874791" y="9454472"/>
                </a:cubicBezTo>
                <a:close/>
                <a:moveTo>
                  <a:pt x="12849662" y="9442699"/>
                </a:moveTo>
                <a:cubicBezTo>
                  <a:pt x="12864130" y="9438822"/>
                  <a:pt x="12875950" y="9439531"/>
                  <a:pt x="12885123" y="9444828"/>
                </a:cubicBezTo>
                <a:lnTo>
                  <a:pt x="12874271" y="9447735"/>
                </a:lnTo>
                <a:cubicBezTo>
                  <a:pt x="12878148" y="9462204"/>
                  <a:pt x="12868266" y="9468728"/>
                  <a:pt x="12844624" y="9467309"/>
                </a:cubicBezTo>
                <a:cubicBezTo>
                  <a:pt x="12828217" y="9463953"/>
                  <a:pt x="12820014" y="9462274"/>
                  <a:pt x="12820014" y="9462274"/>
                </a:cubicBezTo>
                <a:cubicBezTo>
                  <a:pt x="12803607" y="9458916"/>
                  <a:pt x="12791302" y="9456399"/>
                  <a:pt x="12783098" y="9454719"/>
                </a:cubicBezTo>
                <a:cubicBezTo>
                  <a:pt x="12774896" y="9453039"/>
                  <a:pt x="12770794" y="9452200"/>
                  <a:pt x="12770794" y="9452200"/>
                </a:cubicBezTo>
                <a:cubicBezTo>
                  <a:pt x="12770309" y="9450392"/>
                  <a:pt x="12770910" y="9449020"/>
                  <a:pt x="12772597" y="9448083"/>
                </a:cubicBezTo>
                <a:cubicBezTo>
                  <a:pt x="12777660" y="9445273"/>
                  <a:pt x="12792497" y="9446385"/>
                  <a:pt x="12817104" y="9451423"/>
                </a:cubicBezTo>
                <a:cubicBezTo>
                  <a:pt x="12833514" y="9454778"/>
                  <a:pt x="12844365" y="9451871"/>
                  <a:pt x="12849662" y="9442699"/>
                </a:cubicBezTo>
                <a:close/>
                <a:moveTo>
                  <a:pt x="12895974" y="9441920"/>
                </a:moveTo>
                <a:cubicBezTo>
                  <a:pt x="12903208" y="9439982"/>
                  <a:pt x="12907796" y="9442630"/>
                  <a:pt x="12909734" y="9449862"/>
                </a:cubicBezTo>
                <a:lnTo>
                  <a:pt x="12898882" y="9452770"/>
                </a:lnTo>
                <a:close/>
                <a:moveTo>
                  <a:pt x="5800515" y="9441715"/>
                </a:moveTo>
                <a:lnTo>
                  <a:pt x="5803765" y="9452467"/>
                </a:lnTo>
                <a:cubicBezTo>
                  <a:pt x="5803765" y="9452467"/>
                  <a:pt x="5801433" y="9451218"/>
                  <a:pt x="5796764" y="9448717"/>
                </a:cubicBezTo>
                <a:cubicBezTo>
                  <a:pt x="5792097" y="9446215"/>
                  <a:pt x="5789763" y="9444963"/>
                  <a:pt x="5789763" y="9444963"/>
                </a:cubicBezTo>
                <a:close/>
                <a:moveTo>
                  <a:pt x="15923016" y="9441266"/>
                </a:moveTo>
                <a:lnTo>
                  <a:pt x="15937021" y="9448770"/>
                </a:lnTo>
                <a:cubicBezTo>
                  <a:pt x="15937021" y="9448770"/>
                  <a:pt x="15933436" y="9449854"/>
                  <a:pt x="15926267" y="9452020"/>
                </a:cubicBezTo>
                <a:close/>
                <a:moveTo>
                  <a:pt x="11422138" y="9441266"/>
                </a:moveTo>
                <a:lnTo>
                  <a:pt x="11436141" y="9448768"/>
                </a:lnTo>
                <a:cubicBezTo>
                  <a:pt x="11436141" y="9448768"/>
                  <a:pt x="11432557" y="9449851"/>
                  <a:pt x="11425389" y="9452018"/>
                </a:cubicBezTo>
                <a:close/>
                <a:moveTo>
                  <a:pt x="12686110" y="9439999"/>
                </a:moveTo>
                <a:cubicBezTo>
                  <a:pt x="12693343" y="9438061"/>
                  <a:pt x="12697931" y="9440710"/>
                  <a:pt x="12699869" y="9447943"/>
                </a:cubicBezTo>
                <a:cubicBezTo>
                  <a:pt x="12699869" y="9447943"/>
                  <a:pt x="12696253" y="9448912"/>
                  <a:pt x="12689018" y="9450851"/>
                </a:cubicBezTo>
                <a:cubicBezTo>
                  <a:pt x="12681783" y="9452789"/>
                  <a:pt x="12678167" y="9453758"/>
                  <a:pt x="12678167" y="9453758"/>
                </a:cubicBezTo>
                <a:cubicBezTo>
                  <a:pt x="12678167" y="9453758"/>
                  <a:pt x="12680814" y="9449173"/>
                  <a:pt x="12686110" y="9439999"/>
                </a:cubicBezTo>
                <a:close/>
                <a:moveTo>
                  <a:pt x="5612206" y="9439951"/>
                </a:moveTo>
                <a:cubicBezTo>
                  <a:pt x="5619374" y="9437783"/>
                  <a:pt x="5623498" y="9438493"/>
                  <a:pt x="5624583" y="9442078"/>
                </a:cubicBezTo>
                <a:cubicBezTo>
                  <a:pt x="5625668" y="9445663"/>
                  <a:pt x="5622624" y="9448537"/>
                  <a:pt x="5615455" y="9450703"/>
                </a:cubicBezTo>
                <a:cubicBezTo>
                  <a:pt x="5615455" y="9450703"/>
                  <a:pt x="5614371" y="9447120"/>
                  <a:pt x="5612206" y="9439951"/>
                </a:cubicBezTo>
                <a:close/>
                <a:moveTo>
                  <a:pt x="11650551" y="9438344"/>
                </a:moveTo>
                <a:lnTo>
                  <a:pt x="11653459" y="9449197"/>
                </a:lnTo>
                <a:lnTo>
                  <a:pt x="11639700" y="9441252"/>
                </a:lnTo>
                <a:close/>
                <a:moveTo>
                  <a:pt x="7559844" y="9438079"/>
                </a:moveTo>
                <a:cubicBezTo>
                  <a:pt x="7562010" y="9445250"/>
                  <a:pt x="7566675" y="9447751"/>
                  <a:pt x="7573847" y="9445584"/>
                </a:cubicBezTo>
                <a:lnTo>
                  <a:pt x="7563092" y="9448834"/>
                </a:lnTo>
                <a:cubicBezTo>
                  <a:pt x="7560926" y="9441663"/>
                  <a:pt x="7559844" y="9438079"/>
                  <a:pt x="7559844" y="9438079"/>
                </a:cubicBezTo>
                <a:close/>
                <a:moveTo>
                  <a:pt x="13184705" y="9434337"/>
                </a:moveTo>
                <a:cubicBezTo>
                  <a:pt x="13193877" y="9439633"/>
                  <a:pt x="13202082" y="9441312"/>
                  <a:pt x="13209315" y="9439374"/>
                </a:cubicBezTo>
                <a:cubicBezTo>
                  <a:pt x="13249364" y="9444150"/>
                  <a:pt x="13273975" y="9449186"/>
                  <a:pt x="13283148" y="9454482"/>
                </a:cubicBezTo>
                <a:lnTo>
                  <a:pt x="13272296" y="9457390"/>
                </a:lnTo>
                <a:lnTo>
                  <a:pt x="13261445" y="9460298"/>
                </a:lnTo>
                <a:lnTo>
                  <a:pt x="13318609" y="9456610"/>
                </a:lnTo>
                <a:cubicBezTo>
                  <a:pt x="13331140" y="9445500"/>
                  <a:pt x="13370217" y="9446659"/>
                  <a:pt x="13435846" y="9460089"/>
                </a:cubicBezTo>
                <a:cubicBezTo>
                  <a:pt x="13443081" y="9458150"/>
                  <a:pt x="13452610" y="9457535"/>
                  <a:pt x="13464429" y="9458244"/>
                </a:cubicBezTo>
                <a:cubicBezTo>
                  <a:pt x="13476250" y="9458955"/>
                  <a:pt x="13482160" y="9459310"/>
                  <a:pt x="13482160" y="9459310"/>
                </a:cubicBezTo>
                <a:cubicBezTo>
                  <a:pt x="13541973" y="9451036"/>
                  <a:pt x="13585637" y="9454844"/>
                  <a:pt x="13613156" y="9470732"/>
                </a:cubicBezTo>
                <a:cubicBezTo>
                  <a:pt x="13620390" y="9468793"/>
                  <a:pt x="13631725" y="9467694"/>
                  <a:pt x="13647164" y="9467433"/>
                </a:cubicBezTo>
                <a:cubicBezTo>
                  <a:pt x="13662602" y="9467175"/>
                  <a:pt x="13669351" y="9463426"/>
                  <a:pt x="13667413" y="9456193"/>
                </a:cubicBezTo>
                <a:lnTo>
                  <a:pt x="13716635" y="9466266"/>
                </a:lnTo>
                <a:lnTo>
                  <a:pt x="13705783" y="9469174"/>
                </a:lnTo>
                <a:lnTo>
                  <a:pt x="13697839" y="9482932"/>
                </a:lnTo>
                <a:cubicBezTo>
                  <a:pt x="13712307" y="9479055"/>
                  <a:pt x="13723159" y="9476147"/>
                  <a:pt x="13730392" y="9474209"/>
                </a:cubicBezTo>
                <a:cubicBezTo>
                  <a:pt x="13737627" y="9472270"/>
                  <a:pt x="13741728" y="9473110"/>
                  <a:pt x="13742699" y="9476728"/>
                </a:cubicBezTo>
                <a:cubicBezTo>
                  <a:pt x="13743667" y="9480344"/>
                  <a:pt x="13751869" y="9482023"/>
                  <a:pt x="13767309" y="9481764"/>
                </a:cubicBezTo>
                <a:cubicBezTo>
                  <a:pt x="13782746" y="9481504"/>
                  <a:pt x="13790465" y="9481374"/>
                  <a:pt x="13790465" y="9481374"/>
                </a:cubicBezTo>
                <a:lnTo>
                  <a:pt x="13825927" y="9483502"/>
                </a:lnTo>
                <a:cubicBezTo>
                  <a:pt x="13844272" y="9494094"/>
                  <a:pt x="13860679" y="9497451"/>
                  <a:pt x="13875148" y="9493574"/>
                </a:cubicBezTo>
                <a:cubicBezTo>
                  <a:pt x="13913258" y="9491117"/>
                  <a:pt x="13940517" y="9491567"/>
                  <a:pt x="13956924" y="9494924"/>
                </a:cubicBezTo>
                <a:cubicBezTo>
                  <a:pt x="13966096" y="9500221"/>
                  <a:pt x="13977916" y="9500930"/>
                  <a:pt x="13992385" y="9497053"/>
                </a:cubicBezTo>
                <a:cubicBezTo>
                  <a:pt x="14006854" y="9493176"/>
                  <a:pt x="14013604" y="9489429"/>
                  <a:pt x="14012634" y="9485811"/>
                </a:cubicBezTo>
                <a:cubicBezTo>
                  <a:pt x="14011665" y="9482194"/>
                  <a:pt x="14014798" y="9479417"/>
                  <a:pt x="14022031" y="9477479"/>
                </a:cubicBezTo>
                <a:cubicBezTo>
                  <a:pt x="14029266" y="9475540"/>
                  <a:pt x="14034692" y="9474086"/>
                  <a:pt x="14038309" y="9473117"/>
                </a:cubicBezTo>
                <a:cubicBezTo>
                  <a:pt x="14041926" y="9472148"/>
                  <a:pt x="14043734" y="9471663"/>
                  <a:pt x="14043734" y="9471663"/>
                </a:cubicBezTo>
                <a:cubicBezTo>
                  <a:pt x="14050969" y="9469725"/>
                  <a:pt x="14055556" y="9472372"/>
                  <a:pt x="14057494" y="9479607"/>
                </a:cubicBezTo>
                <a:cubicBezTo>
                  <a:pt x="14059432" y="9486841"/>
                  <a:pt x="14062695" y="9491783"/>
                  <a:pt x="14067280" y="9494430"/>
                </a:cubicBezTo>
                <a:cubicBezTo>
                  <a:pt x="14071869" y="9497078"/>
                  <a:pt x="14077778" y="9497433"/>
                  <a:pt x="14085012" y="9495495"/>
                </a:cubicBezTo>
                <a:cubicBezTo>
                  <a:pt x="14092246" y="9493557"/>
                  <a:pt x="14100450" y="9495236"/>
                  <a:pt x="14109622" y="9500530"/>
                </a:cubicBezTo>
                <a:lnTo>
                  <a:pt x="14112530" y="9511382"/>
                </a:lnTo>
                <a:cubicBezTo>
                  <a:pt x="14103357" y="9506087"/>
                  <a:pt x="14087919" y="9506345"/>
                  <a:pt x="14066217" y="9512160"/>
                </a:cubicBezTo>
                <a:cubicBezTo>
                  <a:pt x="14042576" y="9510743"/>
                  <a:pt x="14018934" y="9509322"/>
                  <a:pt x="13995293" y="9507905"/>
                </a:cubicBezTo>
                <a:cubicBezTo>
                  <a:pt x="13988059" y="9509843"/>
                  <a:pt x="13976238" y="9509132"/>
                  <a:pt x="13959831" y="9505775"/>
                </a:cubicBezTo>
                <a:cubicBezTo>
                  <a:pt x="13943424" y="9502417"/>
                  <a:pt x="13929310" y="9500385"/>
                  <a:pt x="13917490" y="9499675"/>
                </a:cubicBezTo>
                <a:cubicBezTo>
                  <a:pt x="13905669" y="9498965"/>
                  <a:pt x="13892040" y="9498740"/>
                  <a:pt x="13876602" y="9499001"/>
                </a:cubicBezTo>
                <a:cubicBezTo>
                  <a:pt x="13861164" y="9499259"/>
                  <a:pt x="13846211" y="9501328"/>
                  <a:pt x="13831742" y="9505205"/>
                </a:cubicBezTo>
                <a:lnTo>
                  <a:pt x="13749968" y="9503856"/>
                </a:lnTo>
                <a:cubicBezTo>
                  <a:pt x="13735498" y="9507733"/>
                  <a:pt x="13725616" y="9514258"/>
                  <a:pt x="13720321" y="9523431"/>
                </a:cubicBezTo>
                <a:cubicBezTo>
                  <a:pt x="13713089" y="9525369"/>
                  <a:pt x="13701265" y="9524659"/>
                  <a:pt x="13684858" y="9521302"/>
                </a:cubicBezTo>
                <a:cubicBezTo>
                  <a:pt x="13670389" y="9525179"/>
                  <a:pt x="13660862" y="9525793"/>
                  <a:pt x="13656276" y="9523144"/>
                </a:cubicBezTo>
                <a:cubicBezTo>
                  <a:pt x="13651691" y="9520497"/>
                  <a:pt x="13649397" y="9519173"/>
                  <a:pt x="13649397" y="9519173"/>
                </a:cubicBezTo>
                <a:lnTo>
                  <a:pt x="13635637" y="9511229"/>
                </a:lnTo>
                <a:lnTo>
                  <a:pt x="13611028" y="9506193"/>
                </a:lnTo>
                <a:lnTo>
                  <a:pt x="13575565" y="9504066"/>
                </a:lnTo>
                <a:cubicBezTo>
                  <a:pt x="13577503" y="9511298"/>
                  <a:pt x="13582092" y="9513946"/>
                  <a:pt x="13589325" y="9512008"/>
                </a:cubicBezTo>
                <a:cubicBezTo>
                  <a:pt x="13589325" y="9512008"/>
                  <a:pt x="13591617" y="9513332"/>
                  <a:pt x="13596204" y="9515981"/>
                </a:cubicBezTo>
                <a:cubicBezTo>
                  <a:pt x="13600790" y="9518628"/>
                  <a:pt x="13606701" y="9518982"/>
                  <a:pt x="13613936" y="9517044"/>
                </a:cubicBezTo>
                <a:cubicBezTo>
                  <a:pt x="13621169" y="9515106"/>
                  <a:pt x="13625755" y="9517755"/>
                  <a:pt x="13627694" y="9524989"/>
                </a:cubicBezTo>
                <a:cubicBezTo>
                  <a:pt x="13629632" y="9532223"/>
                  <a:pt x="13630601" y="9535840"/>
                  <a:pt x="13630601" y="9535840"/>
                </a:cubicBezTo>
                <a:lnTo>
                  <a:pt x="13608898" y="9541655"/>
                </a:lnTo>
                <a:lnTo>
                  <a:pt x="13543011" y="9512789"/>
                </a:lnTo>
                <a:lnTo>
                  <a:pt x="13504642" y="9499808"/>
                </a:lnTo>
                <a:cubicBezTo>
                  <a:pt x="13504642" y="9499808"/>
                  <a:pt x="13501024" y="9500777"/>
                  <a:pt x="13493790" y="9502715"/>
                </a:cubicBezTo>
                <a:cubicBezTo>
                  <a:pt x="13486557" y="9504654"/>
                  <a:pt x="13481969" y="9502006"/>
                  <a:pt x="13480030" y="9494771"/>
                </a:cubicBezTo>
                <a:lnTo>
                  <a:pt x="13469180" y="9497678"/>
                </a:lnTo>
                <a:cubicBezTo>
                  <a:pt x="13460007" y="9492384"/>
                  <a:pt x="13437689" y="9488671"/>
                  <a:pt x="13402228" y="9486543"/>
                </a:cubicBezTo>
                <a:cubicBezTo>
                  <a:pt x="13366766" y="9484413"/>
                  <a:pt x="13338182" y="9486258"/>
                  <a:pt x="13316483" y="9492072"/>
                </a:cubicBezTo>
                <a:cubicBezTo>
                  <a:pt x="13307310" y="9486776"/>
                  <a:pt x="13290902" y="9483419"/>
                  <a:pt x="13267260" y="9482000"/>
                </a:cubicBezTo>
                <a:cubicBezTo>
                  <a:pt x="13243618" y="9480582"/>
                  <a:pt x="13219976" y="9479162"/>
                  <a:pt x="13196336" y="9477743"/>
                </a:cubicBezTo>
                <a:cubicBezTo>
                  <a:pt x="13094537" y="9474007"/>
                  <a:pt x="13040020" y="9473105"/>
                  <a:pt x="13032787" y="9475043"/>
                </a:cubicBezTo>
                <a:lnTo>
                  <a:pt x="13070376" y="9441711"/>
                </a:lnTo>
                <a:lnTo>
                  <a:pt x="13073283" y="9452563"/>
                </a:lnTo>
                <a:cubicBezTo>
                  <a:pt x="13066051" y="9454501"/>
                  <a:pt x="13064725" y="9456794"/>
                  <a:pt x="13069313" y="9459442"/>
                </a:cubicBezTo>
                <a:cubicBezTo>
                  <a:pt x="13073898" y="9462089"/>
                  <a:pt x="13079808" y="9462444"/>
                  <a:pt x="13087043" y="9460505"/>
                </a:cubicBezTo>
                <a:cubicBezTo>
                  <a:pt x="13096215" y="9465802"/>
                  <a:pt x="13104419" y="9467480"/>
                  <a:pt x="13111653" y="9465542"/>
                </a:cubicBezTo>
                <a:cubicBezTo>
                  <a:pt x="13118887" y="9463604"/>
                  <a:pt x="13121535" y="9459017"/>
                  <a:pt x="13119597" y="9451782"/>
                </a:cubicBezTo>
                <a:lnTo>
                  <a:pt x="13130448" y="9448875"/>
                </a:lnTo>
                <a:cubicBezTo>
                  <a:pt x="13132386" y="9456110"/>
                  <a:pt x="13139620" y="9454171"/>
                  <a:pt x="13152150" y="9443060"/>
                </a:cubicBezTo>
                <a:close/>
                <a:moveTo>
                  <a:pt x="12102833" y="9433461"/>
                </a:moveTo>
                <a:lnTo>
                  <a:pt x="12105741" y="9444313"/>
                </a:lnTo>
                <a:cubicBezTo>
                  <a:pt x="12105741" y="9444313"/>
                  <a:pt x="12101153" y="9441665"/>
                  <a:pt x="12091982" y="9436368"/>
                </a:cubicBezTo>
                <a:cubicBezTo>
                  <a:pt x="12091982" y="9436368"/>
                  <a:pt x="12095598" y="9435399"/>
                  <a:pt x="12102833" y="9433461"/>
                </a:cubicBezTo>
                <a:close/>
                <a:moveTo>
                  <a:pt x="12451637" y="9433045"/>
                </a:moveTo>
                <a:lnTo>
                  <a:pt x="12454544" y="9443895"/>
                </a:lnTo>
                <a:cubicBezTo>
                  <a:pt x="12456483" y="9451130"/>
                  <a:pt x="12455159" y="9453422"/>
                  <a:pt x="12450572" y="9450776"/>
                </a:cubicBezTo>
                <a:cubicBezTo>
                  <a:pt x="12445986" y="9448126"/>
                  <a:pt x="12443207" y="9444995"/>
                  <a:pt x="12442238" y="9441377"/>
                </a:cubicBezTo>
                <a:cubicBezTo>
                  <a:pt x="12441269" y="9437761"/>
                  <a:pt x="12444402" y="9434983"/>
                  <a:pt x="12451637" y="9433045"/>
                </a:cubicBezTo>
                <a:close/>
                <a:moveTo>
                  <a:pt x="10415979" y="9431861"/>
                </a:moveTo>
                <a:lnTo>
                  <a:pt x="10451441" y="9433991"/>
                </a:lnTo>
                <a:lnTo>
                  <a:pt x="10500664" y="9444063"/>
                </a:lnTo>
                <a:cubicBezTo>
                  <a:pt x="10507897" y="9442125"/>
                  <a:pt x="10511999" y="9442964"/>
                  <a:pt x="10512967" y="9446581"/>
                </a:cubicBezTo>
                <a:cubicBezTo>
                  <a:pt x="10513938" y="9450199"/>
                  <a:pt x="10516231" y="9451522"/>
                  <a:pt x="10519847" y="9450553"/>
                </a:cubicBezTo>
                <a:cubicBezTo>
                  <a:pt x="10523464" y="9449584"/>
                  <a:pt x="10529858" y="9451748"/>
                  <a:pt x="10539031" y="9457042"/>
                </a:cubicBezTo>
                <a:cubicBezTo>
                  <a:pt x="10555439" y="9460400"/>
                  <a:pt x="10563642" y="9462079"/>
                  <a:pt x="10563642" y="9462079"/>
                </a:cubicBezTo>
                <a:lnTo>
                  <a:pt x="10552789" y="9464987"/>
                </a:lnTo>
                <a:cubicBezTo>
                  <a:pt x="10552789" y="9464987"/>
                  <a:pt x="10540970" y="9464277"/>
                  <a:pt x="10517328" y="9462857"/>
                </a:cubicBezTo>
                <a:cubicBezTo>
                  <a:pt x="10493688" y="9461440"/>
                  <a:pt x="10473663" y="9459050"/>
                  <a:pt x="10457256" y="9455694"/>
                </a:cubicBezTo>
                <a:lnTo>
                  <a:pt x="10432647" y="9450657"/>
                </a:lnTo>
                <a:cubicBezTo>
                  <a:pt x="10432647" y="9450657"/>
                  <a:pt x="10428059" y="9448010"/>
                  <a:pt x="10418887" y="9442713"/>
                </a:cubicBezTo>
                <a:close/>
                <a:moveTo>
                  <a:pt x="14800635" y="9431679"/>
                </a:moveTo>
                <a:lnTo>
                  <a:pt x="14814394" y="9439623"/>
                </a:lnTo>
                <a:lnTo>
                  <a:pt x="14792692" y="9445438"/>
                </a:lnTo>
                <a:lnTo>
                  <a:pt x="14789784" y="9434586"/>
                </a:lnTo>
                <a:cubicBezTo>
                  <a:pt x="14797020" y="9432647"/>
                  <a:pt x="14800635" y="9431679"/>
                  <a:pt x="14800635" y="9431679"/>
                </a:cubicBezTo>
                <a:close/>
                <a:moveTo>
                  <a:pt x="2769272" y="9430758"/>
                </a:moveTo>
                <a:cubicBezTo>
                  <a:pt x="2766772" y="9435426"/>
                  <a:pt x="2764623" y="9438032"/>
                  <a:pt x="2762832" y="9438573"/>
                </a:cubicBezTo>
                <a:cubicBezTo>
                  <a:pt x="2761041" y="9439114"/>
                  <a:pt x="2759603" y="9437593"/>
                  <a:pt x="2758520" y="9434008"/>
                </a:cubicBezTo>
                <a:close/>
                <a:moveTo>
                  <a:pt x="6771084" y="9430027"/>
                </a:moveTo>
                <a:lnTo>
                  <a:pt x="6785088" y="9437528"/>
                </a:lnTo>
                <a:cubicBezTo>
                  <a:pt x="6777917" y="9439695"/>
                  <a:pt x="6774334" y="9440778"/>
                  <a:pt x="6774334" y="9440778"/>
                </a:cubicBezTo>
                <a:close/>
                <a:moveTo>
                  <a:pt x="12555114" y="9428577"/>
                </a:moveTo>
                <a:cubicBezTo>
                  <a:pt x="12557053" y="9435812"/>
                  <a:pt x="12554405" y="9440399"/>
                  <a:pt x="12547170" y="9442337"/>
                </a:cubicBezTo>
                <a:lnTo>
                  <a:pt x="12544262" y="9431485"/>
                </a:lnTo>
                <a:cubicBezTo>
                  <a:pt x="12544262" y="9431485"/>
                  <a:pt x="12547881" y="9430516"/>
                  <a:pt x="12555114" y="9428577"/>
                </a:cubicBezTo>
                <a:close/>
                <a:moveTo>
                  <a:pt x="15848744" y="9428507"/>
                </a:moveTo>
                <a:cubicBezTo>
                  <a:pt x="15848744" y="9428507"/>
                  <a:pt x="15847491" y="9430841"/>
                  <a:pt x="15844991" y="9435508"/>
                </a:cubicBezTo>
                <a:cubicBezTo>
                  <a:pt x="15842489" y="9440177"/>
                  <a:pt x="15841241" y="9442510"/>
                  <a:pt x="15841241" y="9442510"/>
                </a:cubicBezTo>
                <a:cubicBezTo>
                  <a:pt x="15834071" y="9444679"/>
                  <a:pt x="15829404" y="9442177"/>
                  <a:pt x="15827236" y="9435008"/>
                </a:cubicBezTo>
                <a:lnTo>
                  <a:pt x="15837989" y="9431758"/>
                </a:lnTo>
                <a:cubicBezTo>
                  <a:pt x="15845159" y="9429592"/>
                  <a:pt x="15848744" y="9428507"/>
                  <a:pt x="15848744" y="9428507"/>
                </a:cubicBezTo>
                <a:close/>
                <a:moveTo>
                  <a:pt x="11347865" y="9428506"/>
                </a:moveTo>
                <a:cubicBezTo>
                  <a:pt x="11347865" y="9428506"/>
                  <a:pt x="11346613" y="9430840"/>
                  <a:pt x="11344113" y="9435507"/>
                </a:cubicBezTo>
                <a:cubicBezTo>
                  <a:pt x="11341611" y="9440174"/>
                  <a:pt x="11340360" y="9442509"/>
                  <a:pt x="11340360" y="9442509"/>
                </a:cubicBezTo>
                <a:cubicBezTo>
                  <a:pt x="11333191" y="9444677"/>
                  <a:pt x="11328524" y="9442177"/>
                  <a:pt x="11326356" y="9435006"/>
                </a:cubicBezTo>
                <a:lnTo>
                  <a:pt x="11337111" y="9431756"/>
                </a:lnTo>
                <a:cubicBezTo>
                  <a:pt x="11344280" y="9429590"/>
                  <a:pt x="11347865" y="9428506"/>
                  <a:pt x="11347865" y="9428506"/>
                </a:cubicBezTo>
                <a:close/>
                <a:moveTo>
                  <a:pt x="10693859" y="9427187"/>
                </a:moveTo>
                <a:cubicBezTo>
                  <a:pt x="10701094" y="9425249"/>
                  <a:pt x="10705681" y="9427898"/>
                  <a:pt x="10707618" y="9435131"/>
                </a:cubicBezTo>
                <a:cubicBezTo>
                  <a:pt x="10707618" y="9435131"/>
                  <a:pt x="10704001" y="9436100"/>
                  <a:pt x="10696767" y="9438039"/>
                </a:cubicBezTo>
                <a:cubicBezTo>
                  <a:pt x="10696767" y="9438039"/>
                  <a:pt x="10694474" y="9436715"/>
                  <a:pt x="10689887" y="9434068"/>
                </a:cubicBezTo>
                <a:cubicBezTo>
                  <a:pt x="10685301" y="9431418"/>
                  <a:pt x="10686626" y="9429125"/>
                  <a:pt x="10693859" y="9427187"/>
                </a:cubicBezTo>
                <a:close/>
                <a:moveTo>
                  <a:pt x="15777720" y="9426501"/>
                </a:moveTo>
                <a:cubicBezTo>
                  <a:pt x="15784888" y="9424335"/>
                  <a:pt x="15789016" y="9425044"/>
                  <a:pt x="15790098" y="9428627"/>
                </a:cubicBezTo>
                <a:cubicBezTo>
                  <a:pt x="15791182" y="9432212"/>
                  <a:pt x="15788140" y="9435087"/>
                  <a:pt x="15780972" y="9437255"/>
                </a:cubicBezTo>
                <a:cubicBezTo>
                  <a:pt x="15773800" y="9439422"/>
                  <a:pt x="15770216" y="9440505"/>
                  <a:pt x="15770216" y="9440505"/>
                </a:cubicBezTo>
                <a:close/>
                <a:moveTo>
                  <a:pt x="11276839" y="9426500"/>
                </a:moveTo>
                <a:cubicBezTo>
                  <a:pt x="11284010" y="9424333"/>
                  <a:pt x="11288135" y="9425042"/>
                  <a:pt x="11289220" y="9428626"/>
                </a:cubicBezTo>
                <a:cubicBezTo>
                  <a:pt x="11290301" y="9432211"/>
                  <a:pt x="11287260" y="9435086"/>
                  <a:pt x="11280091" y="9437254"/>
                </a:cubicBezTo>
                <a:cubicBezTo>
                  <a:pt x="11272922" y="9439420"/>
                  <a:pt x="11269337" y="9440503"/>
                  <a:pt x="11269337" y="9440503"/>
                </a:cubicBezTo>
                <a:close/>
                <a:moveTo>
                  <a:pt x="2573959" y="9425243"/>
                </a:moveTo>
                <a:cubicBezTo>
                  <a:pt x="2578627" y="9427743"/>
                  <a:pt x="2579712" y="9431328"/>
                  <a:pt x="2577209" y="9435997"/>
                </a:cubicBezTo>
                <a:cubicBezTo>
                  <a:pt x="2574711" y="9440665"/>
                  <a:pt x="2569873" y="9444082"/>
                  <a:pt x="2562703" y="9446248"/>
                </a:cubicBezTo>
                <a:lnTo>
                  <a:pt x="2534697" y="9431241"/>
                </a:lnTo>
                <a:cubicBezTo>
                  <a:pt x="2534697" y="9431241"/>
                  <a:pt x="2538279" y="9430158"/>
                  <a:pt x="2545449" y="9427992"/>
                </a:cubicBezTo>
                <a:lnTo>
                  <a:pt x="2559453" y="9435496"/>
                </a:lnTo>
                <a:cubicBezTo>
                  <a:pt x="2564458" y="9426158"/>
                  <a:pt x="2569291" y="9422741"/>
                  <a:pt x="2573959" y="9425243"/>
                </a:cubicBezTo>
                <a:close/>
                <a:moveTo>
                  <a:pt x="2790780" y="9424257"/>
                </a:moveTo>
                <a:cubicBezTo>
                  <a:pt x="2792948" y="9431425"/>
                  <a:pt x="2797616" y="9433927"/>
                  <a:pt x="2804786" y="9431760"/>
                </a:cubicBezTo>
                <a:lnTo>
                  <a:pt x="2794032" y="9435010"/>
                </a:lnTo>
                <a:close/>
                <a:moveTo>
                  <a:pt x="15566260" y="9424249"/>
                </a:moveTo>
                <a:lnTo>
                  <a:pt x="15558315" y="9438009"/>
                </a:lnTo>
                <a:lnTo>
                  <a:pt x="15544556" y="9430065"/>
                </a:lnTo>
                <a:close/>
                <a:moveTo>
                  <a:pt x="12402415" y="9422972"/>
                </a:moveTo>
                <a:lnTo>
                  <a:pt x="12427026" y="9428008"/>
                </a:lnTo>
                <a:cubicBezTo>
                  <a:pt x="12427026" y="9428008"/>
                  <a:pt x="12425217" y="9428492"/>
                  <a:pt x="12421600" y="9429462"/>
                </a:cubicBezTo>
                <a:cubicBezTo>
                  <a:pt x="12417983" y="9430431"/>
                  <a:pt x="12412557" y="9431885"/>
                  <a:pt x="12405322" y="9433823"/>
                </a:cubicBezTo>
                <a:close/>
                <a:moveTo>
                  <a:pt x="11018052" y="9421734"/>
                </a:moveTo>
                <a:cubicBezTo>
                  <a:pt x="11027224" y="9427029"/>
                  <a:pt x="11035428" y="9428709"/>
                  <a:pt x="11042663" y="9426770"/>
                </a:cubicBezTo>
                <a:cubicBezTo>
                  <a:pt x="11049897" y="9424832"/>
                  <a:pt x="11053513" y="9423863"/>
                  <a:pt x="11053513" y="9423863"/>
                </a:cubicBezTo>
                <a:cubicBezTo>
                  <a:pt x="11060748" y="9421924"/>
                  <a:pt x="11068951" y="9423603"/>
                  <a:pt x="11078125" y="9428900"/>
                </a:cubicBezTo>
                <a:cubicBezTo>
                  <a:pt x="11087297" y="9434194"/>
                  <a:pt x="11093692" y="9436357"/>
                  <a:pt x="11097309" y="9435388"/>
                </a:cubicBezTo>
                <a:cubicBezTo>
                  <a:pt x="11100927" y="9434419"/>
                  <a:pt x="11114555" y="9434645"/>
                  <a:pt x="11138197" y="9436063"/>
                </a:cubicBezTo>
                <a:cubicBezTo>
                  <a:pt x="11161838" y="9437482"/>
                  <a:pt x="11200918" y="9438642"/>
                  <a:pt x="11255434" y="9439542"/>
                </a:cubicBezTo>
                <a:lnTo>
                  <a:pt x="11280044" y="9444577"/>
                </a:lnTo>
                <a:cubicBezTo>
                  <a:pt x="11272810" y="9446516"/>
                  <a:pt x="11263768" y="9448938"/>
                  <a:pt x="11252916" y="9451846"/>
                </a:cubicBezTo>
                <a:cubicBezTo>
                  <a:pt x="11242064" y="9454754"/>
                  <a:pt x="11232052" y="9453559"/>
                  <a:pt x="11222880" y="9448265"/>
                </a:cubicBezTo>
                <a:lnTo>
                  <a:pt x="11176566" y="9449044"/>
                </a:lnTo>
                <a:lnTo>
                  <a:pt x="11094792" y="9447693"/>
                </a:lnTo>
                <a:cubicBezTo>
                  <a:pt x="11080323" y="9451570"/>
                  <a:pt x="11073088" y="9453509"/>
                  <a:pt x="11073088" y="9453509"/>
                </a:cubicBezTo>
                <a:lnTo>
                  <a:pt x="11034720" y="9440530"/>
                </a:lnTo>
                <a:cubicBezTo>
                  <a:pt x="11030842" y="9426059"/>
                  <a:pt x="11010817" y="9423673"/>
                  <a:pt x="10974645" y="9433365"/>
                </a:cubicBezTo>
                <a:cubicBezTo>
                  <a:pt x="10960179" y="9437241"/>
                  <a:pt x="10951975" y="9435563"/>
                  <a:pt x="10950036" y="9428328"/>
                </a:cubicBezTo>
                <a:lnTo>
                  <a:pt x="10960887" y="9425420"/>
                </a:lnTo>
                <a:cubicBezTo>
                  <a:pt x="10970060" y="9430717"/>
                  <a:pt x="10977779" y="9430587"/>
                  <a:pt x="10984045" y="9425031"/>
                </a:cubicBezTo>
                <a:cubicBezTo>
                  <a:pt x="10990309" y="9419475"/>
                  <a:pt x="11001645" y="9418377"/>
                  <a:pt x="11018052" y="9421734"/>
                </a:cubicBezTo>
                <a:close/>
                <a:moveTo>
                  <a:pt x="2449669" y="9421733"/>
                </a:moveTo>
                <a:lnTo>
                  <a:pt x="2463674" y="9429238"/>
                </a:lnTo>
                <a:lnTo>
                  <a:pt x="2477678" y="9436740"/>
                </a:lnTo>
                <a:lnTo>
                  <a:pt x="2491681" y="9444243"/>
                </a:lnTo>
                <a:cubicBezTo>
                  <a:pt x="2482346" y="9439240"/>
                  <a:pt x="2474093" y="9437824"/>
                  <a:pt x="2466922" y="9439991"/>
                </a:cubicBezTo>
                <a:cubicBezTo>
                  <a:pt x="2466922" y="9439991"/>
                  <a:pt x="2463338" y="9441073"/>
                  <a:pt x="2456170" y="9443241"/>
                </a:cubicBezTo>
                <a:cubicBezTo>
                  <a:pt x="2449000" y="9445409"/>
                  <a:pt x="2445416" y="9446492"/>
                  <a:pt x="2445416" y="9446492"/>
                </a:cubicBezTo>
                <a:lnTo>
                  <a:pt x="2431413" y="9438989"/>
                </a:lnTo>
                <a:close/>
                <a:moveTo>
                  <a:pt x="12320640" y="9421622"/>
                </a:moveTo>
                <a:lnTo>
                  <a:pt x="12298937" y="9427437"/>
                </a:lnTo>
                <a:cubicBezTo>
                  <a:pt x="12282530" y="9424080"/>
                  <a:pt x="12270709" y="9423372"/>
                  <a:pt x="12263475" y="9425310"/>
                </a:cubicBezTo>
                <a:lnTo>
                  <a:pt x="12217163" y="9426088"/>
                </a:lnTo>
                <a:close/>
                <a:moveTo>
                  <a:pt x="3071622" y="9421526"/>
                </a:moveTo>
                <a:cubicBezTo>
                  <a:pt x="3073789" y="9428694"/>
                  <a:pt x="3071288" y="9433361"/>
                  <a:pt x="3064120" y="9435530"/>
                </a:cubicBezTo>
                <a:cubicBezTo>
                  <a:pt x="3056950" y="9437696"/>
                  <a:pt x="3055867" y="9434110"/>
                  <a:pt x="3060869" y="9424775"/>
                </a:cubicBezTo>
                <a:close/>
                <a:moveTo>
                  <a:pt x="1486602" y="9419419"/>
                </a:moveTo>
                <a:cubicBezTo>
                  <a:pt x="1486602" y="9419419"/>
                  <a:pt x="1491273" y="9421920"/>
                  <a:pt x="1500608" y="9426921"/>
                </a:cubicBezTo>
                <a:lnTo>
                  <a:pt x="1489852" y="9430171"/>
                </a:lnTo>
                <a:lnTo>
                  <a:pt x="1475849" y="9422669"/>
                </a:lnTo>
                <a:close/>
                <a:moveTo>
                  <a:pt x="15646427" y="9419241"/>
                </a:moveTo>
                <a:lnTo>
                  <a:pt x="15649678" y="9429995"/>
                </a:lnTo>
                <a:cubicBezTo>
                  <a:pt x="15647512" y="9422826"/>
                  <a:pt x="15642842" y="9420324"/>
                  <a:pt x="15635673" y="9422489"/>
                </a:cubicBezTo>
                <a:close/>
                <a:moveTo>
                  <a:pt x="11145550" y="9419238"/>
                </a:moveTo>
                <a:lnTo>
                  <a:pt x="11148799" y="9429993"/>
                </a:lnTo>
                <a:cubicBezTo>
                  <a:pt x="11146633" y="9422824"/>
                  <a:pt x="11141964" y="9420322"/>
                  <a:pt x="11134795" y="9422489"/>
                </a:cubicBezTo>
                <a:close/>
                <a:moveTo>
                  <a:pt x="3158778" y="9418654"/>
                </a:moveTo>
                <a:cubicBezTo>
                  <a:pt x="3162361" y="9417571"/>
                  <a:pt x="3165238" y="9420615"/>
                  <a:pt x="3167403" y="9427784"/>
                </a:cubicBezTo>
                <a:cubicBezTo>
                  <a:pt x="3160234" y="9429950"/>
                  <a:pt x="3156110" y="9429241"/>
                  <a:pt x="3155026" y="9425657"/>
                </a:cubicBezTo>
                <a:cubicBezTo>
                  <a:pt x="3153941" y="9422073"/>
                  <a:pt x="3155192" y="9419737"/>
                  <a:pt x="3158778" y="9418654"/>
                </a:cubicBezTo>
                <a:close/>
                <a:moveTo>
                  <a:pt x="3245930" y="9415785"/>
                </a:moveTo>
                <a:lnTo>
                  <a:pt x="3238427" y="9429789"/>
                </a:lnTo>
                <a:lnTo>
                  <a:pt x="3224424" y="9422284"/>
                </a:lnTo>
                <a:cubicBezTo>
                  <a:pt x="3224424" y="9422284"/>
                  <a:pt x="3226217" y="9421743"/>
                  <a:pt x="3229801" y="9420659"/>
                </a:cubicBezTo>
                <a:cubicBezTo>
                  <a:pt x="3233383" y="9419578"/>
                  <a:pt x="3238761" y="9417951"/>
                  <a:pt x="3245930" y="9415785"/>
                </a:cubicBezTo>
                <a:close/>
                <a:moveTo>
                  <a:pt x="15424412" y="9415736"/>
                </a:moveTo>
                <a:lnTo>
                  <a:pt x="15441077" y="9434532"/>
                </a:lnTo>
                <a:cubicBezTo>
                  <a:pt x="15441077" y="9434532"/>
                  <a:pt x="15435167" y="9434178"/>
                  <a:pt x="15423347" y="9433467"/>
                </a:cubicBezTo>
                <a:cubicBezTo>
                  <a:pt x="15411527" y="9432757"/>
                  <a:pt x="15399706" y="9432048"/>
                  <a:pt x="15387885" y="9431337"/>
                </a:cubicBezTo>
                <a:cubicBezTo>
                  <a:pt x="15376065" y="9430629"/>
                  <a:pt x="15364244" y="9429920"/>
                  <a:pt x="15352424" y="9429210"/>
                </a:cubicBezTo>
                <a:cubicBezTo>
                  <a:pt x="15340602" y="9428499"/>
                  <a:pt x="15334692" y="9428145"/>
                  <a:pt x="15334692" y="9428145"/>
                </a:cubicBezTo>
                <a:close/>
                <a:moveTo>
                  <a:pt x="10132283" y="9414834"/>
                </a:moveTo>
                <a:cubicBezTo>
                  <a:pt x="10132283" y="9414834"/>
                  <a:pt x="10138680" y="9416997"/>
                  <a:pt x="10151468" y="9421325"/>
                </a:cubicBezTo>
                <a:cubicBezTo>
                  <a:pt x="10164258" y="9425650"/>
                  <a:pt x="10175240" y="9430462"/>
                  <a:pt x="10184413" y="9435757"/>
                </a:cubicBezTo>
                <a:lnTo>
                  <a:pt x="10209023" y="9440794"/>
                </a:lnTo>
                <a:cubicBezTo>
                  <a:pt x="10194555" y="9444671"/>
                  <a:pt x="10187321" y="9446609"/>
                  <a:pt x="10187321" y="9446609"/>
                </a:cubicBezTo>
                <a:close/>
                <a:moveTo>
                  <a:pt x="12132479" y="9413887"/>
                </a:moveTo>
                <a:cubicBezTo>
                  <a:pt x="12139713" y="9411949"/>
                  <a:pt x="12147917" y="9413628"/>
                  <a:pt x="12157090" y="9418923"/>
                </a:cubicBezTo>
                <a:lnTo>
                  <a:pt x="12146238" y="9421831"/>
                </a:lnTo>
                <a:close/>
                <a:moveTo>
                  <a:pt x="15214548" y="9413816"/>
                </a:moveTo>
                <a:lnTo>
                  <a:pt x="15274622" y="9420981"/>
                </a:lnTo>
                <a:cubicBezTo>
                  <a:pt x="15281855" y="9419043"/>
                  <a:pt x="15285472" y="9418074"/>
                  <a:pt x="15285472" y="9418074"/>
                </a:cubicBezTo>
                <a:cubicBezTo>
                  <a:pt x="15285472" y="9418074"/>
                  <a:pt x="15289088" y="9417105"/>
                  <a:pt x="15296324" y="9415166"/>
                </a:cubicBezTo>
                <a:cubicBezTo>
                  <a:pt x="15296324" y="9415166"/>
                  <a:pt x="15297293" y="9418783"/>
                  <a:pt x="15299231" y="9426017"/>
                </a:cubicBezTo>
                <a:cubicBezTo>
                  <a:pt x="15299231" y="9426017"/>
                  <a:pt x="15290187" y="9428440"/>
                  <a:pt x="15272102" y="9433286"/>
                </a:cubicBezTo>
                <a:cubicBezTo>
                  <a:pt x="15254017" y="9438132"/>
                  <a:pt x="15242196" y="9437422"/>
                  <a:pt x="15236641" y="9431158"/>
                </a:cubicBezTo>
                <a:cubicBezTo>
                  <a:pt x="15231084" y="9424893"/>
                  <a:pt x="15224690" y="9422729"/>
                  <a:pt x="15217456" y="9424668"/>
                </a:cubicBezTo>
                <a:close/>
                <a:moveTo>
                  <a:pt x="7564095" y="9413323"/>
                </a:moveTo>
                <a:cubicBezTo>
                  <a:pt x="7566261" y="9420492"/>
                  <a:pt x="7567343" y="9424076"/>
                  <a:pt x="7567343" y="9424076"/>
                </a:cubicBezTo>
                <a:cubicBezTo>
                  <a:pt x="7567343" y="9424076"/>
                  <a:pt x="7563764" y="9425159"/>
                  <a:pt x="7556590" y="9427326"/>
                </a:cubicBezTo>
                <a:cubicBezTo>
                  <a:pt x="7554424" y="9420158"/>
                  <a:pt x="7556925" y="9415489"/>
                  <a:pt x="7564095" y="9413323"/>
                </a:cubicBezTo>
                <a:close/>
                <a:moveTo>
                  <a:pt x="15481576" y="9412049"/>
                </a:moveTo>
                <a:lnTo>
                  <a:pt x="15465688" y="9439567"/>
                </a:lnTo>
                <a:lnTo>
                  <a:pt x="15462781" y="9428717"/>
                </a:lnTo>
                <a:cubicBezTo>
                  <a:pt x="15468075" y="9419544"/>
                  <a:pt x="15472532" y="9414472"/>
                  <a:pt x="15476150" y="9413503"/>
                </a:cubicBezTo>
                <a:cubicBezTo>
                  <a:pt x="15479768" y="9412534"/>
                  <a:pt x="15481576" y="9412049"/>
                  <a:pt x="15481576" y="9412049"/>
                </a:cubicBezTo>
                <a:close/>
                <a:moveTo>
                  <a:pt x="15179084" y="9411688"/>
                </a:moveTo>
                <a:cubicBezTo>
                  <a:pt x="15173790" y="9420860"/>
                  <a:pt x="15176695" y="9431711"/>
                  <a:pt x="15187809" y="9444243"/>
                </a:cubicBezTo>
                <a:lnTo>
                  <a:pt x="15212419" y="9449278"/>
                </a:lnTo>
                <a:cubicBezTo>
                  <a:pt x="15214357" y="9456513"/>
                  <a:pt x="15217975" y="9455543"/>
                  <a:pt x="15223271" y="9446370"/>
                </a:cubicBezTo>
                <a:cubicBezTo>
                  <a:pt x="15228567" y="9437198"/>
                  <a:pt x="15235800" y="9435260"/>
                  <a:pt x="15244973" y="9440555"/>
                </a:cubicBezTo>
                <a:cubicBezTo>
                  <a:pt x="15246912" y="9447790"/>
                  <a:pt x="15249690" y="9450921"/>
                  <a:pt x="15253306" y="9449952"/>
                </a:cubicBezTo>
                <a:cubicBezTo>
                  <a:pt x="15256925" y="9448983"/>
                  <a:pt x="15258733" y="9448498"/>
                  <a:pt x="15258733" y="9448498"/>
                </a:cubicBezTo>
                <a:cubicBezTo>
                  <a:pt x="15258733" y="9448498"/>
                  <a:pt x="15262349" y="9447529"/>
                  <a:pt x="15269585" y="9445590"/>
                </a:cubicBezTo>
                <a:cubicBezTo>
                  <a:pt x="15316867" y="9448429"/>
                  <a:pt x="15347743" y="9447910"/>
                  <a:pt x="15362211" y="9444033"/>
                </a:cubicBezTo>
                <a:cubicBezTo>
                  <a:pt x="15369446" y="9442094"/>
                  <a:pt x="15373547" y="9442934"/>
                  <a:pt x="15374516" y="9446551"/>
                </a:cubicBezTo>
                <a:cubicBezTo>
                  <a:pt x="15375486" y="9450169"/>
                  <a:pt x="15372838" y="9454755"/>
                  <a:pt x="15366574" y="9460309"/>
                </a:cubicBezTo>
                <a:cubicBezTo>
                  <a:pt x="15360308" y="9465865"/>
                  <a:pt x="15349455" y="9468774"/>
                  <a:pt x="15334017" y="9469033"/>
                </a:cubicBezTo>
                <a:cubicBezTo>
                  <a:pt x="15318581" y="9469293"/>
                  <a:pt x="15303141" y="9469554"/>
                  <a:pt x="15287705" y="9469812"/>
                </a:cubicBezTo>
                <a:cubicBezTo>
                  <a:pt x="15272269" y="9470071"/>
                  <a:pt x="15259963" y="9467554"/>
                  <a:pt x="15250789" y="9462258"/>
                </a:cubicBezTo>
                <a:lnTo>
                  <a:pt x="15204476" y="9463036"/>
                </a:lnTo>
                <a:lnTo>
                  <a:pt x="15179865" y="9458001"/>
                </a:lnTo>
                <a:cubicBezTo>
                  <a:pt x="15170692" y="9452705"/>
                  <a:pt x="15158873" y="9451996"/>
                  <a:pt x="15144404" y="9455873"/>
                </a:cubicBezTo>
                <a:cubicBezTo>
                  <a:pt x="15122701" y="9461688"/>
                  <a:pt x="15105940" y="9464239"/>
                  <a:pt x="15094119" y="9463531"/>
                </a:cubicBezTo>
                <a:cubicBezTo>
                  <a:pt x="15082297" y="9462821"/>
                  <a:pt x="15065051" y="9463566"/>
                  <a:pt x="15042378" y="9465763"/>
                </a:cubicBezTo>
                <a:cubicBezTo>
                  <a:pt x="15019706" y="9467962"/>
                  <a:pt x="15003785" y="9466413"/>
                  <a:pt x="14994612" y="9461117"/>
                </a:cubicBezTo>
                <a:cubicBezTo>
                  <a:pt x="14987378" y="9463055"/>
                  <a:pt x="14977850" y="9463670"/>
                  <a:pt x="14966030" y="9462961"/>
                </a:cubicBezTo>
                <a:cubicBezTo>
                  <a:pt x="14954209" y="9462251"/>
                  <a:pt x="14948299" y="9461896"/>
                  <a:pt x="14948299" y="9461896"/>
                </a:cubicBezTo>
                <a:lnTo>
                  <a:pt x="14863616" y="9449696"/>
                </a:lnTo>
                <a:cubicBezTo>
                  <a:pt x="14870850" y="9447757"/>
                  <a:pt x="14869881" y="9444140"/>
                  <a:pt x="14860708" y="9438844"/>
                </a:cubicBezTo>
                <a:lnTo>
                  <a:pt x="14871559" y="9435936"/>
                </a:lnTo>
                <a:lnTo>
                  <a:pt x="14882411" y="9433028"/>
                </a:lnTo>
                <a:lnTo>
                  <a:pt x="14879504" y="9422177"/>
                </a:lnTo>
                <a:lnTo>
                  <a:pt x="14890354" y="9419270"/>
                </a:lnTo>
                <a:cubicBezTo>
                  <a:pt x="14899527" y="9424566"/>
                  <a:pt x="14904113" y="9427214"/>
                  <a:pt x="14904113" y="9427214"/>
                </a:cubicBezTo>
                <a:cubicBezTo>
                  <a:pt x="14909410" y="9418042"/>
                  <a:pt x="14917968" y="9413809"/>
                  <a:pt x="14929788" y="9414520"/>
                </a:cubicBezTo>
                <a:cubicBezTo>
                  <a:pt x="14941609" y="9415228"/>
                  <a:pt x="14957046" y="9414968"/>
                  <a:pt x="14976102" y="9413739"/>
                </a:cubicBezTo>
                <a:cubicBezTo>
                  <a:pt x="14995157" y="9412512"/>
                  <a:pt x="15009271" y="9414544"/>
                  <a:pt x="15018444" y="9419840"/>
                </a:cubicBezTo>
                <a:cubicBezTo>
                  <a:pt x="15011209" y="9421779"/>
                  <a:pt x="15007591" y="9422748"/>
                  <a:pt x="15007591" y="9422748"/>
                </a:cubicBezTo>
                <a:cubicBezTo>
                  <a:pt x="15009529" y="9429982"/>
                  <a:pt x="15010499" y="9433600"/>
                  <a:pt x="15010499" y="9433600"/>
                </a:cubicBezTo>
                <a:lnTo>
                  <a:pt x="15018444" y="9419840"/>
                </a:lnTo>
                <a:cubicBezTo>
                  <a:pt x="15042085" y="9421259"/>
                  <a:pt x="15057520" y="9421001"/>
                  <a:pt x="15064756" y="9419062"/>
                </a:cubicBezTo>
                <a:lnTo>
                  <a:pt x="15132773" y="9412466"/>
                </a:lnTo>
                <a:close/>
                <a:moveTo>
                  <a:pt x="15596912" y="9410733"/>
                </a:moveTo>
                <a:lnTo>
                  <a:pt x="15609750" y="9412939"/>
                </a:lnTo>
                <a:lnTo>
                  <a:pt x="15609664" y="9412619"/>
                </a:lnTo>
                <a:lnTo>
                  <a:pt x="15618969" y="9414524"/>
                </a:lnTo>
                <a:lnTo>
                  <a:pt x="15621671" y="9414988"/>
                </a:lnTo>
                <a:lnTo>
                  <a:pt x="15621495" y="9415041"/>
                </a:lnTo>
                <a:lnTo>
                  <a:pt x="15634275" y="9417656"/>
                </a:lnTo>
                <a:lnTo>
                  <a:pt x="15637182" y="9428507"/>
                </a:lnTo>
                <a:lnTo>
                  <a:pt x="15615480" y="9434322"/>
                </a:lnTo>
                <a:lnTo>
                  <a:pt x="15604629" y="9437230"/>
                </a:lnTo>
                <a:cubicBezTo>
                  <a:pt x="15604629" y="9437230"/>
                  <a:pt x="15607276" y="9432644"/>
                  <a:pt x="15612572" y="9423471"/>
                </a:cubicBezTo>
                <a:lnTo>
                  <a:pt x="15611151" y="9418167"/>
                </a:lnTo>
                <a:lnTo>
                  <a:pt x="15610914" y="9418239"/>
                </a:lnTo>
                <a:cubicBezTo>
                  <a:pt x="15603748" y="9420405"/>
                  <a:pt x="15596576" y="9422572"/>
                  <a:pt x="15589408" y="9424738"/>
                </a:cubicBezTo>
                <a:close/>
                <a:moveTo>
                  <a:pt x="11096032" y="9410732"/>
                </a:moveTo>
                <a:lnTo>
                  <a:pt x="11120791" y="9414986"/>
                </a:lnTo>
                <a:lnTo>
                  <a:pt x="11110037" y="9418237"/>
                </a:lnTo>
                <a:cubicBezTo>
                  <a:pt x="11102868" y="9420403"/>
                  <a:pt x="11095698" y="9422569"/>
                  <a:pt x="11088529" y="9424736"/>
                </a:cubicBezTo>
                <a:close/>
                <a:moveTo>
                  <a:pt x="4505969" y="9410493"/>
                </a:moveTo>
                <a:cubicBezTo>
                  <a:pt x="4509554" y="9409408"/>
                  <a:pt x="4512429" y="9412452"/>
                  <a:pt x="4514595" y="9419621"/>
                </a:cubicBezTo>
                <a:cubicBezTo>
                  <a:pt x="4507427" y="9421787"/>
                  <a:pt x="4503300" y="9421077"/>
                  <a:pt x="4502218" y="9417494"/>
                </a:cubicBezTo>
                <a:cubicBezTo>
                  <a:pt x="4501133" y="9413911"/>
                  <a:pt x="4502384" y="9411574"/>
                  <a:pt x="4505969" y="9410493"/>
                </a:cubicBezTo>
                <a:close/>
                <a:moveTo>
                  <a:pt x="15520513" y="9410354"/>
                </a:moveTo>
                <a:cubicBezTo>
                  <a:pt x="15524096" y="9409271"/>
                  <a:pt x="15528224" y="9409979"/>
                  <a:pt x="15532889" y="9412480"/>
                </a:cubicBezTo>
                <a:cubicBezTo>
                  <a:pt x="15537559" y="9414982"/>
                  <a:pt x="15536306" y="9417317"/>
                  <a:pt x="15529140" y="9419482"/>
                </a:cubicBezTo>
                <a:lnTo>
                  <a:pt x="15515135" y="9411980"/>
                </a:lnTo>
                <a:cubicBezTo>
                  <a:pt x="15515135" y="9411980"/>
                  <a:pt x="15516926" y="9411439"/>
                  <a:pt x="15520513" y="9410354"/>
                </a:cubicBezTo>
                <a:close/>
                <a:moveTo>
                  <a:pt x="11019633" y="9410353"/>
                </a:moveTo>
                <a:cubicBezTo>
                  <a:pt x="11023218" y="9409269"/>
                  <a:pt x="11027345" y="9409978"/>
                  <a:pt x="11032011" y="9412478"/>
                </a:cubicBezTo>
                <a:cubicBezTo>
                  <a:pt x="11036681" y="9414980"/>
                  <a:pt x="11035427" y="9417315"/>
                  <a:pt x="11028261" y="9419480"/>
                </a:cubicBezTo>
                <a:lnTo>
                  <a:pt x="11014257" y="9411978"/>
                </a:lnTo>
                <a:cubicBezTo>
                  <a:pt x="11014257" y="9411978"/>
                  <a:pt x="11016048" y="9411437"/>
                  <a:pt x="11019633" y="9410353"/>
                </a:cubicBezTo>
                <a:close/>
                <a:moveTo>
                  <a:pt x="13207004" y="9405448"/>
                </a:moveTo>
                <a:cubicBezTo>
                  <a:pt x="13210588" y="9404363"/>
                  <a:pt x="13212923" y="9405614"/>
                  <a:pt x="13214007" y="9409199"/>
                </a:cubicBezTo>
                <a:cubicBezTo>
                  <a:pt x="13214549" y="9410992"/>
                  <a:pt x="13213788" y="9411711"/>
                  <a:pt x="13211724" y="9411356"/>
                </a:cubicBezTo>
                <a:cubicBezTo>
                  <a:pt x="13209661" y="9411002"/>
                  <a:pt x="13206296" y="9409573"/>
                  <a:pt x="13201628" y="9407073"/>
                </a:cubicBezTo>
                <a:cubicBezTo>
                  <a:pt x="13201628" y="9407073"/>
                  <a:pt x="13203419" y="9406530"/>
                  <a:pt x="13207004" y="9405448"/>
                </a:cubicBezTo>
                <a:close/>
                <a:moveTo>
                  <a:pt x="8706127" y="9405445"/>
                </a:moveTo>
                <a:cubicBezTo>
                  <a:pt x="8709711" y="9404362"/>
                  <a:pt x="8712046" y="9405613"/>
                  <a:pt x="8713131" y="9409198"/>
                </a:cubicBezTo>
                <a:cubicBezTo>
                  <a:pt x="8713670" y="9410990"/>
                  <a:pt x="8712912" y="9411708"/>
                  <a:pt x="8710848" y="9411354"/>
                </a:cubicBezTo>
                <a:cubicBezTo>
                  <a:pt x="8708785" y="9411001"/>
                  <a:pt x="8705421" y="9409572"/>
                  <a:pt x="8700753" y="9407070"/>
                </a:cubicBezTo>
                <a:cubicBezTo>
                  <a:pt x="8700753" y="9407070"/>
                  <a:pt x="8702545" y="9406529"/>
                  <a:pt x="8706127" y="9405445"/>
                </a:cubicBezTo>
                <a:close/>
                <a:moveTo>
                  <a:pt x="1224018" y="9404896"/>
                </a:moveTo>
                <a:cubicBezTo>
                  <a:pt x="1224018" y="9404896"/>
                  <a:pt x="1225101" y="9408481"/>
                  <a:pt x="1227270" y="9415649"/>
                </a:cubicBezTo>
                <a:cubicBezTo>
                  <a:pt x="1220100" y="9417816"/>
                  <a:pt x="1215432" y="9415316"/>
                  <a:pt x="1213266" y="9408148"/>
                </a:cubicBezTo>
                <a:close/>
                <a:moveTo>
                  <a:pt x="4991254" y="9404647"/>
                </a:moveTo>
                <a:cubicBezTo>
                  <a:pt x="4991254" y="9404647"/>
                  <a:pt x="4995923" y="9407149"/>
                  <a:pt x="5005258" y="9412152"/>
                </a:cubicBezTo>
                <a:cubicBezTo>
                  <a:pt x="5004008" y="9414486"/>
                  <a:pt x="5002330" y="9416215"/>
                  <a:pt x="5000226" y="9417340"/>
                </a:cubicBezTo>
                <a:cubicBezTo>
                  <a:pt x="4993908" y="9420716"/>
                  <a:pt x="4983749" y="9418652"/>
                  <a:pt x="4969747" y="9411148"/>
                </a:cubicBezTo>
                <a:cubicBezTo>
                  <a:pt x="4976915" y="9408982"/>
                  <a:pt x="4984086" y="9406813"/>
                  <a:pt x="4991254" y="9404647"/>
                </a:cubicBezTo>
                <a:close/>
                <a:moveTo>
                  <a:pt x="16596004" y="9404202"/>
                </a:moveTo>
                <a:lnTo>
                  <a:pt x="16598911" y="9415054"/>
                </a:lnTo>
                <a:cubicBezTo>
                  <a:pt x="16591676" y="9416993"/>
                  <a:pt x="16588059" y="9417962"/>
                  <a:pt x="16588059" y="9417962"/>
                </a:cubicBezTo>
                <a:cubicBezTo>
                  <a:pt x="16586121" y="9410728"/>
                  <a:pt x="16588769" y="9406140"/>
                  <a:pt x="16596004" y="9404202"/>
                </a:cubicBezTo>
                <a:close/>
                <a:moveTo>
                  <a:pt x="16293513" y="9403840"/>
                </a:moveTo>
                <a:lnTo>
                  <a:pt x="16328974" y="9405969"/>
                </a:lnTo>
                <a:cubicBezTo>
                  <a:pt x="16323678" y="9415143"/>
                  <a:pt x="16316445" y="9417081"/>
                  <a:pt x="16307273" y="9411784"/>
                </a:cubicBezTo>
                <a:close/>
                <a:moveTo>
                  <a:pt x="14478571" y="9401671"/>
                </a:moveTo>
                <a:lnTo>
                  <a:pt x="14492330" y="9409615"/>
                </a:lnTo>
                <a:cubicBezTo>
                  <a:pt x="14485095" y="9411554"/>
                  <a:pt x="14481478" y="9412523"/>
                  <a:pt x="14481478" y="9412523"/>
                </a:cubicBezTo>
                <a:cubicBezTo>
                  <a:pt x="14479540" y="9405289"/>
                  <a:pt x="14478571" y="9401671"/>
                  <a:pt x="14478571" y="9401671"/>
                </a:cubicBezTo>
                <a:close/>
                <a:moveTo>
                  <a:pt x="1081973" y="9400884"/>
                </a:moveTo>
                <a:cubicBezTo>
                  <a:pt x="1089144" y="9398718"/>
                  <a:pt x="1093810" y="9401219"/>
                  <a:pt x="1095977" y="9408390"/>
                </a:cubicBezTo>
                <a:lnTo>
                  <a:pt x="1085224" y="9411639"/>
                </a:lnTo>
                <a:cubicBezTo>
                  <a:pt x="1085224" y="9411639"/>
                  <a:pt x="1084140" y="9408054"/>
                  <a:pt x="1081973" y="9400884"/>
                </a:cubicBezTo>
                <a:close/>
                <a:moveTo>
                  <a:pt x="1199261" y="9400643"/>
                </a:moveTo>
                <a:cubicBezTo>
                  <a:pt x="1208598" y="9405644"/>
                  <a:pt x="1210765" y="9412814"/>
                  <a:pt x="1205762" y="9422151"/>
                </a:cubicBezTo>
                <a:lnTo>
                  <a:pt x="1156245" y="9413644"/>
                </a:lnTo>
                <a:cubicBezTo>
                  <a:pt x="1163417" y="9411477"/>
                  <a:pt x="1177755" y="9407142"/>
                  <a:pt x="1199261" y="9400643"/>
                </a:cubicBezTo>
                <a:close/>
                <a:moveTo>
                  <a:pt x="16001874" y="9400572"/>
                </a:moveTo>
                <a:cubicBezTo>
                  <a:pt x="15987407" y="9404449"/>
                  <a:pt x="15980171" y="9406387"/>
                  <a:pt x="15980171" y="9406387"/>
                </a:cubicBezTo>
                <a:cubicBezTo>
                  <a:pt x="15963765" y="9403029"/>
                  <a:pt x="15948325" y="9403289"/>
                  <a:pt x="15933859" y="9407166"/>
                </a:cubicBezTo>
                <a:cubicBezTo>
                  <a:pt x="15926623" y="9409104"/>
                  <a:pt x="15918904" y="9409234"/>
                  <a:pt x="15910702" y="9407556"/>
                </a:cubicBezTo>
                <a:cubicBezTo>
                  <a:pt x="15902496" y="9405877"/>
                  <a:pt x="15898396" y="9405037"/>
                  <a:pt x="15898396" y="9405037"/>
                </a:cubicBezTo>
                <a:lnTo>
                  <a:pt x="15909248" y="9402130"/>
                </a:lnTo>
                <a:close/>
                <a:moveTo>
                  <a:pt x="15440862" y="9399219"/>
                </a:moveTo>
                <a:cubicBezTo>
                  <a:pt x="15448029" y="9397053"/>
                  <a:pt x="15452698" y="9399555"/>
                  <a:pt x="15454864" y="9406723"/>
                </a:cubicBezTo>
                <a:cubicBezTo>
                  <a:pt x="15454864" y="9406723"/>
                  <a:pt x="15451280" y="9407807"/>
                  <a:pt x="15444113" y="9409975"/>
                </a:cubicBezTo>
                <a:close/>
                <a:moveTo>
                  <a:pt x="10939982" y="9399217"/>
                </a:moveTo>
                <a:cubicBezTo>
                  <a:pt x="10947151" y="9397051"/>
                  <a:pt x="10951819" y="9399553"/>
                  <a:pt x="10953986" y="9406723"/>
                </a:cubicBezTo>
                <a:cubicBezTo>
                  <a:pt x="10953986" y="9406723"/>
                  <a:pt x="10950400" y="9407805"/>
                  <a:pt x="10943234" y="9409973"/>
                </a:cubicBezTo>
                <a:close/>
                <a:moveTo>
                  <a:pt x="16239593" y="9397936"/>
                </a:moveTo>
                <a:cubicBezTo>
                  <a:pt x="16243694" y="9398775"/>
                  <a:pt x="16246230" y="9401003"/>
                  <a:pt x="16247201" y="9404620"/>
                </a:cubicBezTo>
                <a:cubicBezTo>
                  <a:pt x="16232731" y="9408497"/>
                  <a:pt x="16220911" y="9407786"/>
                  <a:pt x="16211737" y="9402492"/>
                </a:cubicBezTo>
                <a:lnTo>
                  <a:pt x="16222590" y="9399584"/>
                </a:lnTo>
                <a:cubicBezTo>
                  <a:pt x="16229823" y="9397646"/>
                  <a:pt x="16235491" y="9397097"/>
                  <a:pt x="16239593" y="9397936"/>
                </a:cubicBezTo>
                <a:close/>
                <a:moveTo>
                  <a:pt x="975437" y="9397877"/>
                </a:moveTo>
                <a:cubicBezTo>
                  <a:pt x="999112" y="9398546"/>
                  <a:pt x="1012033" y="9402465"/>
                  <a:pt x="1014199" y="9409635"/>
                </a:cubicBezTo>
                <a:lnTo>
                  <a:pt x="943178" y="9407628"/>
                </a:lnTo>
                <a:close/>
                <a:moveTo>
                  <a:pt x="15369837" y="9397214"/>
                </a:moveTo>
                <a:cubicBezTo>
                  <a:pt x="15384176" y="9392880"/>
                  <a:pt x="15396014" y="9393215"/>
                  <a:pt x="15405348" y="9398217"/>
                </a:cubicBezTo>
                <a:lnTo>
                  <a:pt x="15408598" y="9408970"/>
                </a:lnTo>
                <a:cubicBezTo>
                  <a:pt x="15387092" y="9415470"/>
                  <a:pt x="15374170" y="9411553"/>
                  <a:pt x="15369837" y="9397214"/>
                </a:cubicBezTo>
                <a:close/>
                <a:moveTo>
                  <a:pt x="10868958" y="9397212"/>
                </a:moveTo>
                <a:cubicBezTo>
                  <a:pt x="10883298" y="9392878"/>
                  <a:pt x="10895136" y="9393213"/>
                  <a:pt x="10904470" y="9398216"/>
                </a:cubicBezTo>
                <a:lnTo>
                  <a:pt x="10907720" y="9408970"/>
                </a:lnTo>
                <a:lnTo>
                  <a:pt x="10897431" y="9409741"/>
                </a:lnTo>
                <a:lnTo>
                  <a:pt x="10892872" y="9432015"/>
                </a:lnTo>
                <a:cubicBezTo>
                  <a:pt x="10876465" y="9428658"/>
                  <a:pt x="10864643" y="9427949"/>
                  <a:pt x="10857411" y="9429887"/>
                </a:cubicBezTo>
                <a:cubicBezTo>
                  <a:pt x="10848236" y="9424591"/>
                  <a:pt x="10845459" y="9421458"/>
                  <a:pt x="10849076" y="9420489"/>
                </a:cubicBezTo>
                <a:cubicBezTo>
                  <a:pt x="10852693" y="9419520"/>
                  <a:pt x="10853533" y="9415417"/>
                  <a:pt x="10851595" y="9408184"/>
                </a:cubicBezTo>
                <a:lnTo>
                  <a:pt x="10878894" y="9407725"/>
                </a:lnTo>
                <a:close/>
                <a:moveTo>
                  <a:pt x="4589871" y="9396869"/>
                </a:moveTo>
                <a:cubicBezTo>
                  <a:pt x="4592037" y="9404037"/>
                  <a:pt x="4591331" y="9408164"/>
                  <a:pt x="4587745" y="9409247"/>
                </a:cubicBezTo>
                <a:cubicBezTo>
                  <a:pt x="4584160" y="9410331"/>
                  <a:pt x="4581287" y="9407288"/>
                  <a:pt x="4579119" y="9400119"/>
                </a:cubicBezTo>
                <a:cubicBezTo>
                  <a:pt x="4586287" y="9397951"/>
                  <a:pt x="4589871" y="9396869"/>
                  <a:pt x="4589871" y="9396869"/>
                </a:cubicBezTo>
                <a:close/>
                <a:moveTo>
                  <a:pt x="15334326" y="9396212"/>
                </a:moveTo>
                <a:lnTo>
                  <a:pt x="15348331" y="9403715"/>
                </a:lnTo>
                <a:lnTo>
                  <a:pt x="15316068" y="9413466"/>
                </a:lnTo>
                <a:close/>
                <a:moveTo>
                  <a:pt x="10833448" y="9396211"/>
                </a:moveTo>
                <a:lnTo>
                  <a:pt x="10847451" y="9403713"/>
                </a:lnTo>
                <a:lnTo>
                  <a:pt x="10815189" y="9413464"/>
                </a:lnTo>
                <a:close/>
                <a:moveTo>
                  <a:pt x="13895294" y="9395133"/>
                </a:moveTo>
                <a:lnTo>
                  <a:pt x="13887348" y="9408892"/>
                </a:lnTo>
                <a:cubicBezTo>
                  <a:pt x="13889287" y="9416126"/>
                  <a:pt x="13892905" y="9415156"/>
                  <a:pt x="13898201" y="9405984"/>
                </a:cubicBezTo>
                <a:close/>
                <a:moveTo>
                  <a:pt x="16023577" y="9394757"/>
                </a:moveTo>
                <a:cubicBezTo>
                  <a:pt x="16038045" y="9390880"/>
                  <a:pt x="16049866" y="9391589"/>
                  <a:pt x="16059038" y="9396885"/>
                </a:cubicBezTo>
                <a:cubicBezTo>
                  <a:pt x="16044572" y="9400762"/>
                  <a:pt x="16033719" y="9403670"/>
                  <a:pt x="16026485" y="9405608"/>
                </a:cubicBezTo>
                <a:lnTo>
                  <a:pt x="16012725" y="9397665"/>
                </a:lnTo>
                <a:close/>
                <a:moveTo>
                  <a:pt x="13963043" y="9392971"/>
                </a:moveTo>
                <a:cubicBezTo>
                  <a:pt x="13961896" y="9392309"/>
                  <a:pt x="13960662" y="9393125"/>
                  <a:pt x="13959337" y="9395418"/>
                </a:cubicBezTo>
                <a:cubicBezTo>
                  <a:pt x="13956689" y="9400003"/>
                  <a:pt x="13959465" y="9403138"/>
                  <a:pt x="13967670" y="9404815"/>
                </a:cubicBezTo>
                <a:cubicBezTo>
                  <a:pt x="13975874" y="9406494"/>
                  <a:pt x="13979973" y="9407334"/>
                  <a:pt x="13979973" y="9407334"/>
                </a:cubicBezTo>
                <a:cubicBezTo>
                  <a:pt x="13978035" y="9400100"/>
                  <a:pt x="13973451" y="9397452"/>
                  <a:pt x="13966217" y="9399391"/>
                </a:cubicBezTo>
                <a:cubicBezTo>
                  <a:pt x="13965246" y="9395773"/>
                  <a:pt x="13964189" y="9393633"/>
                  <a:pt x="13963043" y="9392971"/>
                </a:cubicBezTo>
                <a:close/>
                <a:moveTo>
                  <a:pt x="15309569" y="9391959"/>
                </a:moveTo>
                <a:lnTo>
                  <a:pt x="15302066" y="9405962"/>
                </a:lnTo>
                <a:cubicBezTo>
                  <a:pt x="15302066" y="9405962"/>
                  <a:pt x="15297397" y="9403462"/>
                  <a:pt x="15288061" y="9398461"/>
                </a:cubicBezTo>
                <a:close/>
                <a:moveTo>
                  <a:pt x="10808689" y="9391957"/>
                </a:moveTo>
                <a:lnTo>
                  <a:pt x="10801187" y="9405962"/>
                </a:lnTo>
                <a:cubicBezTo>
                  <a:pt x="10801187" y="9405962"/>
                  <a:pt x="10796519" y="9403461"/>
                  <a:pt x="10787181" y="9398459"/>
                </a:cubicBezTo>
                <a:close/>
                <a:moveTo>
                  <a:pt x="14614603" y="9388482"/>
                </a:moveTo>
                <a:cubicBezTo>
                  <a:pt x="14621837" y="9386544"/>
                  <a:pt x="14626423" y="9389192"/>
                  <a:pt x="14628362" y="9396427"/>
                </a:cubicBezTo>
                <a:lnTo>
                  <a:pt x="14617511" y="9399334"/>
                </a:lnTo>
                <a:cubicBezTo>
                  <a:pt x="14615573" y="9392100"/>
                  <a:pt x="14614603" y="9388482"/>
                  <a:pt x="14614603" y="9388482"/>
                </a:cubicBezTo>
                <a:close/>
                <a:moveTo>
                  <a:pt x="9988752" y="9387002"/>
                </a:moveTo>
                <a:lnTo>
                  <a:pt x="9991500" y="9388588"/>
                </a:lnTo>
                <a:cubicBezTo>
                  <a:pt x="9996087" y="9391237"/>
                  <a:pt x="9998380" y="9392561"/>
                  <a:pt x="9998380" y="9392561"/>
                </a:cubicBezTo>
                <a:cubicBezTo>
                  <a:pt x="9998380" y="9392561"/>
                  <a:pt x="9997236" y="9391898"/>
                  <a:pt x="9994940" y="9390575"/>
                </a:cubicBezTo>
                <a:close/>
                <a:moveTo>
                  <a:pt x="10584176" y="9386793"/>
                </a:moveTo>
                <a:cubicBezTo>
                  <a:pt x="10591411" y="9384855"/>
                  <a:pt x="10601423" y="9386050"/>
                  <a:pt x="10614212" y="9390376"/>
                </a:cubicBezTo>
                <a:cubicBezTo>
                  <a:pt x="10623385" y="9395673"/>
                  <a:pt x="10631588" y="9397351"/>
                  <a:pt x="10638823" y="9395412"/>
                </a:cubicBezTo>
                <a:lnTo>
                  <a:pt x="10772727" y="9417685"/>
                </a:lnTo>
                <a:cubicBezTo>
                  <a:pt x="10743790" y="9425439"/>
                  <a:pt x="10757548" y="9433384"/>
                  <a:pt x="10814004" y="9441518"/>
                </a:cubicBezTo>
                <a:cubicBezTo>
                  <a:pt x="10844880" y="9440997"/>
                  <a:pt x="10861287" y="9444356"/>
                  <a:pt x="10863225" y="9451589"/>
                </a:cubicBezTo>
                <a:cubicBezTo>
                  <a:pt x="10870458" y="9449651"/>
                  <a:pt x="10877693" y="9447712"/>
                  <a:pt x="10884927" y="9445774"/>
                </a:cubicBezTo>
                <a:cubicBezTo>
                  <a:pt x="10892162" y="9443835"/>
                  <a:pt x="10895779" y="9442866"/>
                  <a:pt x="10895779" y="9442866"/>
                </a:cubicBezTo>
                <a:cubicBezTo>
                  <a:pt x="10895779" y="9442866"/>
                  <a:pt x="10893131" y="9447454"/>
                  <a:pt x="10887837" y="9456625"/>
                </a:cubicBezTo>
                <a:cubicBezTo>
                  <a:pt x="10873367" y="9460502"/>
                  <a:pt x="10861546" y="9459793"/>
                  <a:pt x="10852373" y="9454496"/>
                </a:cubicBezTo>
                <a:lnTo>
                  <a:pt x="10827762" y="9449461"/>
                </a:lnTo>
                <a:cubicBezTo>
                  <a:pt x="10813295" y="9453337"/>
                  <a:pt x="10801958" y="9454437"/>
                  <a:pt x="10793755" y="9452758"/>
                </a:cubicBezTo>
                <a:cubicBezTo>
                  <a:pt x="10785553" y="9451079"/>
                  <a:pt x="10773247" y="9448561"/>
                  <a:pt x="10756839" y="9445204"/>
                </a:cubicBezTo>
                <a:cubicBezTo>
                  <a:pt x="10740432" y="9441846"/>
                  <a:pt x="10727643" y="9437519"/>
                  <a:pt x="10718470" y="9432223"/>
                </a:cubicBezTo>
                <a:cubicBezTo>
                  <a:pt x="10709298" y="9426929"/>
                  <a:pt x="10698316" y="9422116"/>
                  <a:pt x="10685526" y="9417789"/>
                </a:cubicBezTo>
                <a:cubicBezTo>
                  <a:pt x="10672736" y="9413464"/>
                  <a:pt x="10662726" y="9412269"/>
                  <a:pt x="10655490" y="9414208"/>
                </a:cubicBezTo>
                <a:cubicBezTo>
                  <a:pt x="10648254" y="9416147"/>
                  <a:pt x="10636434" y="9415436"/>
                  <a:pt x="10620027" y="9412080"/>
                </a:cubicBezTo>
                <a:lnTo>
                  <a:pt x="10581658" y="9399099"/>
                </a:lnTo>
                <a:cubicBezTo>
                  <a:pt x="10574423" y="9401038"/>
                  <a:pt x="10570807" y="9402007"/>
                  <a:pt x="10570807" y="9402007"/>
                </a:cubicBezTo>
                <a:cubicBezTo>
                  <a:pt x="10572485" y="9393804"/>
                  <a:pt x="10576942" y="9388731"/>
                  <a:pt x="10584176" y="9386793"/>
                </a:cubicBezTo>
                <a:close/>
                <a:moveTo>
                  <a:pt x="9984622" y="9384617"/>
                </a:moveTo>
                <a:cubicBezTo>
                  <a:pt x="9984622" y="9384617"/>
                  <a:pt x="9985193" y="9384948"/>
                  <a:pt x="9986342" y="9385610"/>
                </a:cubicBezTo>
                <a:lnTo>
                  <a:pt x="9988752" y="9387002"/>
                </a:lnTo>
                <a:close/>
                <a:moveTo>
                  <a:pt x="17630581" y="9382860"/>
                </a:moveTo>
                <a:lnTo>
                  <a:pt x="17655337" y="9387113"/>
                </a:lnTo>
                <a:lnTo>
                  <a:pt x="17609071" y="9389362"/>
                </a:lnTo>
                <a:close/>
                <a:moveTo>
                  <a:pt x="10426051" y="9382641"/>
                </a:moveTo>
                <a:cubicBezTo>
                  <a:pt x="10433286" y="9380703"/>
                  <a:pt x="10445106" y="9381412"/>
                  <a:pt x="10461513" y="9384770"/>
                </a:cubicBezTo>
                <a:cubicBezTo>
                  <a:pt x="10470686" y="9390065"/>
                  <a:pt x="10477567" y="9394037"/>
                  <a:pt x="10482152" y="9396685"/>
                </a:cubicBezTo>
                <a:cubicBezTo>
                  <a:pt x="10486740" y="9399334"/>
                  <a:pt x="10489033" y="9400657"/>
                  <a:pt x="10489033" y="9400657"/>
                </a:cubicBezTo>
                <a:lnTo>
                  <a:pt x="10456477" y="9409381"/>
                </a:lnTo>
                <a:cubicBezTo>
                  <a:pt x="10449244" y="9411319"/>
                  <a:pt x="10441524" y="9411449"/>
                  <a:pt x="10433320" y="9409769"/>
                </a:cubicBezTo>
                <a:cubicBezTo>
                  <a:pt x="10425117" y="9408091"/>
                  <a:pt x="10420532" y="9405444"/>
                  <a:pt x="10419562" y="9401825"/>
                </a:cubicBezTo>
                <a:cubicBezTo>
                  <a:pt x="10418593" y="9398208"/>
                  <a:pt x="10418109" y="9396400"/>
                  <a:pt x="10418109" y="9396400"/>
                </a:cubicBezTo>
                <a:close/>
                <a:moveTo>
                  <a:pt x="900352" y="9382431"/>
                </a:moveTo>
                <a:cubicBezTo>
                  <a:pt x="904478" y="9383139"/>
                  <a:pt x="909418" y="9386536"/>
                  <a:pt x="915169" y="9392622"/>
                </a:cubicBezTo>
                <a:cubicBezTo>
                  <a:pt x="915169" y="9392622"/>
                  <a:pt x="916253" y="9396208"/>
                  <a:pt x="918421" y="9403376"/>
                </a:cubicBezTo>
                <a:lnTo>
                  <a:pt x="890410" y="9388368"/>
                </a:lnTo>
                <a:cubicBezTo>
                  <a:pt x="892911" y="9383701"/>
                  <a:pt x="896227" y="9381721"/>
                  <a:pt x="900352" y="9382431"/>
                </a:cubicBezTo>
                <a:close/>
                <a:moveTo>
                  <a:pt x="3833376" y="9379061"/>
                </a:moveTo>
                <a:cubicBezTo>
                  <a:pt x="3835543" y="9386232"/>
                  <a:pt x="3840209" y="9388734"/>
                  <a:pt x="3847381" y="9386565"/>
                </a:cubicBezTo>
                <a:cubicBezTo>
                  <a:pt x="3854548" y="9384400"/>
                  <a:pt x="3859925" y="9382774"/>
                  <a:pt x="3863511" y="9381691"/>
                </a:cubicBezTo>
                <a:cubicBezTo>
                  <a:pt x="3867096" y="9380606"/>
                  <a:pt x="3868887" y="9380064"/>
                  <a:pt x="3868887" y="9380064"/>
                </a:cubicBezTo>
                <a:cubicBezTo>
                  <a:pt x="3871054" y="9387235"/>
                  <a:pt x="3868553" y="9391901"/>
                  <a:pt x="3861385" y="9394067"/>
                </a:cubicBezTo>
                <a:lnTo>
                  <a:pt x="3801116" y="9388812"/>
                </a:lnTo>
                <a:lnTo>
                  <a:pt x="3811869" y="9385562"/>
                </a:lnTo>
                <a:close/>
                <a:moveTo>
                  <a:pt x="15199784" y="9378197"/>
                </a:moveTo>
                <a:cubicBezTo>
                  <a:pt x="15216289" y="9381033"/>
                  <a:pt x="15224539" y="9382450"/>
                  <a:pt x="15224539" y="9382450"/>
                </a:cubicBezTo>
                <a:lnTo>
                  <a:pt x="15217039" y="9396454"/>
                </a:lnTo>
                <a:lnTo>
                  <a:pt x="15203034" y="9388950"/>
                </a:lnTo>
                <a:lnTo>
                  <a:pt x="15178276" y="9384698"/>
                </a:lnTo>
                <a:close/>
                <a:moveTo>
                  <a:pt x="10698906" y="9378195"/>
                </a:moveTo>
                <a:cubicBezTo>
                  <a:pt x="10715409" y="9381031"/>
                  <a:pt x="10723661" y="9382448"/>
                  <a:pt x="10723661" y="9382448"/>
                </a:cubicBezTo>
                <a:lnTo>
                  <a:pt x="10716161" y="9396452"/>
                </a:lnTo>
                <a:lnTo>
                  <a:pt x="10702156" y="9388948"/>
                </a:lnTo>
                <a:lnTo>
                  <a:pt x="10677397" y="9384696"/>
                </a:lnTo>
                <a:close/>
                <a:moveTo>
                  <a:pt x="15739881" y="9377728"/>
                </a:moveTo>
                <a:lnTo>
                  <a:pt x="15764492" y="9382764"/>
                </a:lnTo>
                <a:cubicBezTo>
                  <a:pt x="15764492" y="9382764"/>
                  <a:pt x="15763167" y="9385057"/>
                  <a:pt x="15760521" y="9389643"/>
                </a:cubicBezTo>
                <a:cubicBezTo>
                  <a:pt x="15757873" y="9394230"/>
                  <a:pt x="15754255" y="9395200"/>
                  <a:pt x="15749669" y="9392550"/>
                </a:cubicBezTo>
                <a:cubicBezTo>
                  <a:pt x="15745083" y="9389903"/>
                  <a:pt x="15739172" y="9389549"/>
                  <a:pt x="15731938" y="9391487"/>
                </a:cubicBezTo>
                <a:lnTo>
                  <a:pt x="15718178" y="9383543"/>
                </a:lnTo>
                <a:close/>
                <a:moveTo>
                  <a:pt x="8410159" y="9377543"/>
                </a:moveTo>
                <a:lnTo>
                  <a:pt x="8402654" y="9391546"/>
                </a:lnTo>
                <a:cubicBezTo>
                  <a:pt x="8395484" y="9393713"/>
                  <a:pt x="8391902" y="9394796"/>
                  <a:pt x="8391902" y="9394796"/>
                </a:cubicBezTo>
                <a:close/>
                <a:moveTo>
                  <a:pt x="15011472" y="9376434"/>
                </a:moveTo>
                <a:lnTo>
                  <a:pt x="15003968" y="9390437"/>
                </a:lnTo>
                <a:cubicBezTo>
                  <a:pt x="14996801" y="9392605"/>
                  <a:pt x="14988547" y="9391187"/>
                  <a:pt x="14979210" y="9386185"/>
                </a:cubicBezTo>
                <a:cubicBezTo>
                  <a:pt x="14986381" y="9384018"/>
                  <a:pt x="14991758" y="9382393"/>
                  <a:pt x="14995342" y="9381309"/>
                </a:cubicBezTo>
                <a:cubicBezTo>
                  <a:pt x="14998926" y="9380226"/>
                  <a:pt x="15004301" y="9378600"/>
                  <a:pt x="15011472" y="9376434"/>
                </a:cubicBezTo>
                <a:close/>
                <a:moveTo>
                  <a:pt x="10510594" y="9376432"/>
                </a:moveTo>
                <a:lnTo>
                  <a:pt x="10503090" y="9390436"/>
                </a:lnTo>
                <a:cubicBezTo>
                  <a:pt x="10495921" y="9392603"/>
                  <a:pt x="10487669" y="9391186"/>
                  <a:pt x="10478332" y="9386184"/>
                </a:cubicBezTo>
                <a:cubicBezTo>
                  <a:pt x="10485501" y="9384017"/>
                  <a:pt x="10490878" y="9382391"/>
                  <a:pt x="10494464" y="9381307"/>
                </a:cubicBezTo>
                <a:cubicBezTo>
                  <a:pt x="10498047" y="9380224"/>
                  <a:pt x="10503423" y="9378599"/>
                  <a:pt x="10510594" y="9376432"/>
                </a:cubicBezTo>
                <a:close/>
                <a:moveTo>
                  <a:pt x="16449069" y="9376155"/>
                </a:moveTo>
                <a:cubicBezTo>
                  <a:pt x="16452652" y="9375070"/>
                  <a:pt x="16455528" y="9378113"/>
                  <a:pt x="16457694" y="9385281"/>
                </a:cubicBezTo>
                <a:cubicBezTo>
                  <a:pt x="16457694" y="9385281"/>
                  <a:pt x="16454107" y="9386366"/>
                  <a:pt x="16446943" y="9388533"/>
                </a:cubicBezTo>
                <a:cubicBezTo>
                  <a:pt x="16444776" y="9381363"/>
                  <a:pt x="16445484" y="9377237"/>
                  <a:pt x="16449069" y="9376155"/>
                </a:cubicBezTo>
                <a:close/>
                <a:moveTo>
                  <a:pt x="11948189" y="9376154"/>
                </a:moveTo>
                <a:cubicBezTo>
                  <a:pt x="11951775" y="9375069"/>
                  <a:pt x="11954650" y="9378112"/>
                  <a:pt x="11956816" y="9385281"/>
                </a:cubicBezTo>
                <a:cubicBezTo>
                  <a:pt x="11956816" y="9385281"/>
                  <a:pt x="11953230" y="9386365"/>
                  <a:pt x="11946064" y="9388531"/>
                </a:cubicBezTo>
                <a:cubicBezTo>
                  <a:pt x="11943895" y="9381362"/>
                  <a:pt x="11944605" y="9377236"/>
                  <a:pt x="11948189" y="9376154"/>
                </a:cubicBezTo>
                <a:close/>
                <a:moveTo>
                  <a:pt x="16355715" y="9375544"/>
                </a:moveTo>
                <a:lnTo>
                  <a:pt x="16369472" y="9383487"/>
                </a:lnTo>
                <a:cubicBezTo>
                  <a:pt x="16369472" y="9383487"/>
                  <a:pt x="16365856" y="9384456"/>
                  <a:pt x="16358622" y="9386394"/>
                </a:cubicBezTo>
                <a:cubicBezTo>
                  <a:pt x="16356684" y="9379161"/>
                  <a:pt x="16355715" y="9375544"/>
                  <a:pt x="16355715" y="9375544"/>
                </a:cubicBezTo>
                <a:close/>
                <a:moveTo>
                  <a:pt x="8984220" y="9374204"/>
                </a:moveTo>
                <a:cubicBezTo>
                  <a:pt x="8992472" y="9375622"/>
                  <a:pt x="8996600" y="9376331"/>
                  <a:pt x="8996600" y="9376331"/>
                </a:cubicBezTo>
                <a:lnTo>
                  <a:pt x="9024608" y="9391337"/>
                </a:lnTo>
                <a:lnTo>
                  <a:pt x="8999851" y="9387085"/>
                </a:lnTo>
                <a:lnTo>
                  <a:pt x="8967587" y="9396836"/>
                </a:lnTo>
                <a:cubicBezTo>
                  <a:pt x="8948247" y="9410505"/>
                  <a:pt x="8893727" y="9411335"/>
                  <a:pt x="8804032" y="9399325"/>
                </a:cubicBezTo>
                <a:lnTo>
                  <a:pt x="8808065" y="9398107"/>
                </a:lnTo>
                <a:cubicBezTo>
                  <a:pt x="8812546" y="9396753"/>
                  <a:pt x="8818372" y="9394992"/>
                  <a:pt x="8825541" y="9392825"/>
                </a:cubicBezTo>
                <a:cubicBezTo>
                  <a:pt x="8847048" y="9386324"/>
                  <a:pt x="8861387" y="9381989"/>
                  <a:pt x="8868555" y="9379823"/>
                </a:cubicBezTo>
                <a:cubicBezTo>
                  <a:pt x="8868555" y="9379823"/>
                  <a:pt x="8870893" y="9381074"/>
                  <a:pt x="8875557" y="9383576"/>
                </a:cubicBezTo>
                <a:cubicBezTo>
                  <a:pt x="8880226" y="9386077"/>
                  <a:pt x="8886144" y="9386243"/>
                  <a:pt x="8893313" y="9384075"/>
                </a:cubicBezTo>
                <a:cubicBezTo>
                  <a:pt x="8907653" y="9379742"/>
                  <a:pt x="8926658" y="9377909"/>
                  <a:pt x="8950333" y="9378579"/>
                </a:cubicBezTo>
                <a:cubicBezTo>
                  <a:pt x="8964671" y="9374245"/>
                  <a:pt x="8975967" y="9372788"/>
                  <a:pt x="8984220" y="9374204"/>
                </a:cubicBezTo>
                <a:close/>
                <a:moveTo>
                  <a:pt x="17310977" y="9373837"/>
                </a:moveTo>
                <a:lnTo>
                  <a:pt x="17314227" y="9384590"/>
                </a:lnTo>
                <a:cubicBezTo>
                  <a:pt x="17297717" y="9381755"/>
                  <a:pt x="17289469" y="9380338"/>
                  <a:pt x="17289469" y="9380338"/>
                </a:cubicBezTo>
                <a:cubicBezTo>
                  <a:pt x="17289469" y="9380338"/>
                  <a:pt x="17296635" y="9378171"/>
                  <a:pt x="17310977" y="9373837"/>
                </a:cubicBezTo>
                <a:close/>
                <a:moveTo>
                  <a:pt x="12810098" y="9373836"/>
                </a:moveTo>
                <a:lnTo>
                  <a:pt x="12813347" y="9384588"/>
                </a:lnTo>
                <a:cubicBezTo>
                  <a:pt x="12796841" y="9381753"/>
                  <a:pt x="12788590" y="9380336"/>
                  <a:pt x="12788590" y="9380336"/>
                </a:cubicBezTo>
                <a:cubicBezTo>
                  <a:pt x="12788590" y="9380336"/>
                  <a:pt x="12795757" y="9378169"/>
                  <a:pt x="12810098" y="9373836"/>
                </a:cubicBezTo>
                <a:close/>
                <a:moveTo>
                  <a:pt x="8461798" y="9373670"/>
                </a:moveTo>
                <a:cubicBezTo>
                  <a:pt x="8465384" y="9372586"/>
                  <a:pt x="8471844" y="9374546"/>
                  <a:pt x="8481183" y="9379548"/>
                </a:cubicBezTo>
                <a:lnTo>
                  <a:pt x="8491934" y="9376297"/>
                </a:lnTo>
                <a:cubicBezTo>
                  <a:pt x="8499106" y="9374129"/>
                  <a:pt x="8503771" y="9376630"/>
                  <a:pt x="8505938" y="9383798"/>
                </a:cubicBezTo>
                <a:lnTo>
                  <a:pt x="8495183" y="9387051"/>
                </a:lnTo>
                <a:cubicBezTo>
                  <a:pt x="8488016" y="9389217"/>
                  <a:pt x="8480849" y="9391384"/>
                  <a:pt x="8473679" y="9393550"/>
                </a:cubicBezTo>
                <a:cubicBezTo>
                  <a:pt x="8466507" y="9395717"/>
                  <a:pt x="8462382" y="9395010"/>
                  <a:pt x="8461297" y="9391426"/>
                </a:cubicBezTo>
                <a:cubicBezTo>
                  <a:pt x="8460214" y="9387841"/>
                  <a:pt x="8459675" y="9386048"/>
                  <a:pt x="8459675" y="9386048"/>
                </a:cubicBezTo>
                <a:cubicBezTo>
                  <a:pt x="8457506" y="9378879"/>
                  <a:pt x="8458217" y="9374751"/>
                  <a:pt x="8461798" y="9373670"/>
                </a:cubicBezTo>
                <a:close/>
                <a:moveTo>
                  <a:pt x="17275463" y="9372834"/>
                </a:moveTo>
                <a:lnTo>
                  <a:pt x="17278713" y="9383588"/>
                </a:lnTo>
                <a:cubicBezTo>
                  <a:pt x="17271543" y="9385755"/>
                  <a:pt x="17267961" y="9386839"/>
                  <a:pt x="17267961" y="9386839"/>
                </a:cubicBezTo>
                <a:close/>
                <a:moveTo>
                  <a:pt x="12774584" y="9372833"/>
                </a:moveTo>
                <a:lnTo>
                  <a:pt x="12777833" y="9383588"/>
                </a:lnTo>
                <a:cubicBezTo>
                  <a:pt x="12770667" y="9385753"/>
                  <a:pt x="12767082" y="9386837"/>
                  <a:pt x="12767082" y="9386837"/>
                </a:cubicBezTo>
                <a:close/>
                <a:moveTo>
                  <a:pt x="15256804" y="9372698"/>
                </a:moveTo>
                <a:cubicBezTo>
                  <a:pt x="15258970" y="9379866"/>
                  <a:pt x="15258802" y="9385786"/>
                  <a:pt x="15256301" y="9390455"/>
                </a:cubicBezTo>
                <a:cubicBezTo>
                  <a:pt x="15253800" y="9395123"/>
                  <a:pt x="15252550" y="9397455"/>
                  <a:pt x="15252550" y="9397455"/>
                </a:cubicBezTo>
                <a:cubicBezTo>
                  <a:pt x="15245380" y="9399624"/>
                  <a:pt x="15240714" y="9397123"/>
                  <a:pt x="15238545" y="9389953"/>
                </a:cubicBezTo>
                <a:cubicBezTo>
                  <a:pt x="15243549" y="9380616"/>
                  <a:pt x="15249634" y="9374864"/>
                  <a:pt x="15256804" y="9372698"/>
                </a:cubicBezTo>
                <a:close/>
                <a:moveTo>
                  <a:pt x="10755926" y="9372697"/>
                </a:moveTo>
                <a:cubicBezTo>
                  <a:pt x="10758092" y="9379865"/>
                  <a:pt x="10757923" y="9385786"/>
                  <a:pt x="10755423" y="9390453"/>
                </a:cubicBezTo>
                <a:cubicBezTo>
                  <a:pt x="10752924" y="9395121"/>
                  <a:pt x="10751673" y="9397455"/>
                  <a:pt x="10751673" y="9397455"/>
                </a:cubicBezTo>
                <a:cubicBezTo>
                  <a:pt x="10744501" y="9399622"/>
                  <a:pt x="10739834" y="9397122"/>
                  <a:pt x="10737666" y="9389951"/>
                </a:cubicBezTo>
                <a:cubicBezTo>
                  <a:pt x="10742669" y="9380615"/>
                  <a:pt x="10748756" y="9374863"/>
                  <a:pt x="10755926" y="9372697"/>
                </a:cubicBezTo>
                <a:close/>
                <a:moveTo>
                  <a:pt x="7410672" y="9371674"/>
                </a:moveTo>
                <a:cubicBezTo>
                  <a:pt x="7414257" y="9370591"/>
                  <a:pt x="7418384" y="9371299"/>
                  <a:pt x="7423053" y="9373801"/>
                </a:cubicBezTo>
                <a:lnTo>
                  <a:pt x="7437055" y="9381302"/>
                </a:lnTo>
                <a:cubicBezTo>
                  <a:pt x="7437055" y="9381302"/>
                  <a:pt x="7438138" y="9384887"/>
                  <a:pt x="7440304" y="9392056"/>
                </a:cubicBezTo>
                <a:cubicBezTo>
                  <a:pt x="7442473" y="9399229"/>
                  <a:pt x="7447141" y="9401727"/>
                  <a:pt x="7454310" y="9399560"/>
                </a:cubicBezTo>
                <a:cubicBezTo>
                  <a:pt x="7456479" y="9406730"/>
                  <a:pt x="7461144" y="9409231"/>
                  <a:pt x="7468317" y="9407064"/>
                </a:cubicBezTo>
                <a:lnTo>
                  <a:pt x="7479069" y="9403812"/>
                </a:lnTo>
                <a:lnTo>
                  <a:pt x="7489821" y="9400563"/>
                </a:lnTo>
                <a:cubicBezTo>
                  <a:pt x="7489821" y="9400563"/>
                  <a:pt x="7490903" y="9404146"/>
                  <a:pt x="7493073" y="9411318"/>
                </a:cubicBezTo>
                <a:cubicBezTo>
                  <a:pt x="7500241" y="9409150"/>
                  <a:pt x="7508494" y="9410569"/>
                  <a:pt x="7517831" y="9415570"/>
                </a:cubicBezTo>
                <a:lnTo>
                  <a:pt x="7496323" y="9422071"/>
                </a:lnTo>
                <a:lnTo>
                  <a:pt x="7485570" y="9425320"/>
                </a:lnTo>
                <a:cubicBezTo>
                  <a:pt x="7485570" y="9425320"/>
                  <a:pt x="7481984" y="9426403"/>
                  <a:pt x="7474816" y="9428571"/>
                </a:cubicBezTo>
                <a:cubicBezTo>
                  <a:pt x="7476982" y="9435740"/>
                  <a:pt x="7481649" y="9438242"/>
                  <a:pt x="7488822" y="9436074"/>
                </a:cubicBezTo>
                <a:lnTo>
                  <a:pt x="7538333" y="9444579"/>
                </a:lnTo>
                <a:lnTo>
                  <a:pt x="7481315" y="9450078"/>
                </a:lnTo>
                <a:cubicBezTo>
                  <a:pt x="7471979" y="9445078"/>
                  <a:pt x="7467312" y="9442576"/>
                  <a:pt x="7467312" y="9442576"/>
                </a:cubicBezTo>
                <a:lnTo>
                  <a:pt x="7453308" y="9435072"/>
                </a:lnTo>
                <a:lnTo>
                  <a:pt x="7439302" y="9427570"/>
                </a:lnTo>
                <a:lnTo>
                  <a:pt x="7450058" y="9424320"/>
                </a:lnTo>
                <a:lnTo>
                  <a:pt x="7436052" y="9416816"/>
                </a:lnTo>
                <a:lnTo>
                  <a:pt x="7429555" y="9395306"/>
                </a:lnTo>
                <a:cubicBezTo>
                  <a:pt x="7429555" y="9395306"/>
                  <a:pt x="7425969" y="9396390"/>
                  <a:pt x="7418799" y="9398557"/>
                </a:cubicBezTo>
                <a:cubicBezTo>
                  <a:pt x="7409461" y="9393555"/>
                  <a:pt x="7403710" y="9387471"/>
                  <a:pt x="7401545" y="9380302"/>
                </a:cubicBezTo>
                <a:cubicBezTo>
                  <a:pt x="7404045" y="9375634"/>
                  <a:pt x="7407088" y="9372758"/>
                  <a:pt x="7410672" y="9371674"/>
                </a:cubicBezTo>
                <a:close/>
                <a:moveTo>
                  <a:pt x="9428616" y="9368981"/>
                </a:moveTo>
                <a:cubicBezTo>
                  <a:pt x="9436866" y="9370400"/>
                  <a:pt x="9440996" y="9371110"/>
                  <a:pt x="9440996" y="9371110"/>
                </a:cubicBezTo>
                <a:lnTo>
                  <a:pt x="9433491" y="9385113"/>
                </a:lnTo>
                <a:cubicBezTo>
                  <a:pt x="9433491" y="9385113"/>
                  <a:pt x="9429363" y="9384402"/>
                  <a:pt x="9421112" y="9382985"/>
                </a:cubicBezTo>
                <a:cubicBezTo>
                  <a:pt x="9412858" y="9381569"/>
                  <a:pt x="9405148" y="9381945"/>
                  <a:pt x="9397980" y="9384111"/>
                </a:cubicBezTo>
                <a:lnTo>
                  <a:pt x="9394728" y="9373357"/>
                </a:lnTo>
                <a:cubicBezTo>
                  <a:pt x="9409066" y="9369022"/>
                  <a:pt x="9420362" y="9367564"/>
                  <a:pt x="9428616" y="9368981"/>
                </a:cubicBezTo>
                <a:close/>
                <a:moveTo>
                  <a:pt x="10578367" y="9367683"/>
                </a:moveTo>
                <a:cubicBezTo>
                  <a:pt x="10594870" y="9370520"/>
                  <a:pt x="10612627" y="9371021"/>
                  <a:pt x="10631633" y="9369188"/>
                </a:cubicBezTo>
                <a:cubicBezTo>
                  <a:pt x="10650639" y="9367356"/>
                  <a:pt x="10660687" y="9368232"/>
                  <a:pt x="10661767" y="9371816"/>
                </a:cubicBezTo>
                <a:cubicBezTo>
                  <a:pt x="10662853" y="9375399"/>
                  <a:pt x="10663394" y="9377194"/>
                  <a:pt x="10663394" y="9377194"/>
                </a:cubicBezTo>
                <a:cubicBezTo>
                  <a:pt x="10653724" y="9384029"/>
                  <a:pt x="10645306" y="9388529"/>
                  <a:pt x="10638135" y="9390695"/>
                </a:cubicBezTo>
                <a:cubicBezTo>
                  <a:pt x="10630965" y="9392862"/>
                  <a:pt x="10625046" y="9392695"/>
                  <a:pt x="10620378" y="9390193"/>
                </a:cubicBezTo>
                <a:cubicBezTo>
                  <a:pt x="10611043" y="9385191"/>
                  <a:pt x="10600455" y="9382523"/>
                  <a:pt x="10588618" y="9382190"/>
                </a:cubicBezTo>
                <a:cubicBezTo>
                  <a:pt x="10576780" y="9381854"/>
                  <a:pt x="10567278" y="9382772"/>
                  <a:pt x="10560110" y="9384938"/>
                </a:cubicBezTo>
                <a:lnTo>
                  <a:pt x="10535351" y="9380685"/>
                </a:lnTo>
                <a:cubicBezTo>
                  <a:pt x="10535351" y="9380685"/>
                  <a:pt x="10538935" y="9379600"/>
                  <a:pt x="10546105" y="9377434"/>
                </a:cubicBezTo>
                <a:close/>
                <a:moveTo>
                  <a:pt x="15608886" y="9366306"/>
                </a:moveTo>
                <a:cubicBezTo>
                  <a:pt x="15608886" y="9366306"/>
                  <a:pt x="15609855" y="9369923"/>
                  <a:pt x="15611794" y="9377158"/>
                </a:cubicBezTo>
                <a:lnTo>
                  <a:pt x="15590090" y="9382973"/>
                </a:lnTo>
                <a:close/>
                <a:moveTo>
                  <a:pt x="14702620" y="9364159"/>
                </a:moveTo>
                <a:lnTo>
                  <a:pt x="14705871" y="9374913"/>
                </a:lnTo>
                <a:cubicBezTo>
                  <a:pt x="14705871" y="9374913"/>
                  <a:pt x="14702287" y="9375997"/>
                  <a:pt x="14695118" y="9378163"/>
                </a:cubicBezTo>
                <a:close/>
                <a:moveTo>
                  <a:pt x="10201742" y="9364157"/>
                </a:moveTo>
                <a:lnTo>
                  <a:pt x="10204993" y="9374911"/>
                </a:lnTo>
                <a:cubicBezTo>
                  <a:pt x="10204993" y="9374911"/>
                  <a:pt x="10201408" y="9375995"/>
                  <a:pt x="10194239" y="9378161"/>
                </a:cubicBezTo>
                <a:close/>
                <a:moveTo>
                  <a:pt x="1011952" y="9363369"/>
                </a:moveTo>
                <a:cubicBezTo>
                  <a:pt x="1019122" y="9361201"/>
                  <a:pt x="1023248" y="9361911"/>
                  <a:pt x="1024331" y="9365497"/>
                </a:cubicBezTo>
                <a:cubicBezTo>
                  <a:pt x="1025414" y="9369080"/>
                  <a:pt x="1022373" y="9371956"/>
                  <a:pt x="1015203" y="9374123"/>
                </a:cubicBezTo>
                <a:cubicBezTo>
                  <a:pt x="1015203" y="9374123"/>
                  <a:pt x="1011617" y="9375206"/>
                  <a:pt x="1004449" y="9377374"/>
                </a:cubicBezTo>
                <a:cubicBezTo>
                  <a:pt x="997282" y="9379540"/>
                  <a:pt x="993152" y="9378829"/>
                  <a:pt x="992070" y="9375246"/>
                </a:cubicBezTo>
                <a:cubicBezTo>
                  <a:pt x="990986" y="9371661"/>
                  <a:pt x="997613" y="9367702"/>
                  <a:pt x="1011952" y="9363369"/>
                </a:cubicBezTo>
                <a:close/>
                <a:moveTo>
                  <a:pt x="16685770" y="9363291"/>
                </a:moveTo>
                <a:lnTo>
                  <a:pt x="16699775" y="9370793"/>
                </a:lnTo>
                <a:cubicBezTo>
                  <a:pt x="16692606" y="9372961"/>
                  <a:pt x="16689021" y="9374043"/>
                  <a:pt x="16689021" y="9374043"/>
                </a:cubicBezTo>
                <a:close/>
                <a:moveTo>
                  <a:pt x="12184892" y="9363290"/>
                </a:moveTo>
                <a:lnTo>
                  <a:pt x="12198896" y="9370791"/>
                </a:lnTo>
                <a:cubicBezTo>
                  <a:pt x="12191728" y="9372960"/>
                  <a:pt x="12188143" y="9374044"/>
                  <a:pt x="12188143" y="9374044"/>
                </a:cubicBezTo>
                <a:close/>
                <a:moveTo>
                  <a:pt x="9804405" y="9363122"/>
                </a:moveTo>
                <a:lnTo>
                  <a:pt x="9839867" y="9365251"/>
                </a:lnTo>
                <a:cubicBezTo>
                  <a:pt x="9894383" y="9366151"/>
                  <a:pt x="9939986" y="9377194"/>
                  <a:pt x="9976679" y="9398376"/>
                </a:cubicBezTo>
                <a:cubicBezTo>
                  <a:pt x="9985852" y="9403671"/>
                  <a:pt x="10002257" y="9407029"/>
                  <a:pt x="10025899" y="9408449"/>
                </a:cubicBezTo>
                <a:cubicBezTo>
                  <a:pt x="10033132" y="9406511"/>
                  <a:pt x="10040851" y="9406380"/>
                  <a:pt x="10049054" y="9408059"/>
                </a:cubicBezTo>
                <a:cubicBezTo>
                  <a:pt x="10057258" y="9409737"/>
                  <a:pt x="10064976" y="9409607"/>
                  <a:pt x="10072211" y="9407669"/>
                </a:cubicBezTo>
                <a:cubicBezTo>
                  <a:pt x="10090556" y="9418260"/>
                  <a:pt x="10099730" y="9423557"/>
                  <a:pt x="10099730" y="9423557"/>
                </a:cubicBezTo>
                <a:cubicBezTo>
                  <a:pt x="10112260" y="9412445"/>
                  <a:pt x="10120464" y="9414125"/>
                  <a:pt x="10124341" y="9428593"/>
                </a:cubicBezTo>
                <a:lnTo>
                  <a:pt x="10127249" y="9439445"/>
                </a:lnTo>
                <a:cubicBezTo>
                  <a:pt x="10110840" y="9436087"/>
                  <a:pt x="10090816" y="9433698"/>
                  <a:pt x="10067175" y="9432280"/>
                </a:cubicBezTo>
                <a:cubicBezTo>
                  <a:pt x="10034361" y="9425565"/>
                  <a:pt x="10007459" y="9419205"/>
                  <a:pt x="9986467" y="9413198"/>
                </a:cubicBezTo>
                <a:cubicBezTo>
                  <a:pt x="9965471" y="9407194"/>
                  <a:pt x="9951358" y="9405160"/>
                  <a:pt x="9944123" y="9407099"/>
                </a:cubicBezTo>
                <a:cubicBezTo>
                  <a:pt x="9936889" y="9409037"/>
                  <a:pt x="9905045" y="9405939"/>
                  <a:pt x="9848589" y="9397805"/>
                </a:cubicBezTo>
                <a:cubicBezTo>
                  <a:pt x="9846651" y="9390571"/>
                  <a:pt x="9842066" y="9387924"/>
                  <a:pt x="9834830" y="9389863"/>
                </a:cubicBezTo>
                <a:cubicBezTo>
                  <a:pt x="9827595" y="9391801"/>
                  <a:pt x="9820362" y="9393739"/>
                  <a:pt x="9813127" y="9395678"/>
                </a:cubicBezTo>
                <a:cubicBezTo>
                  <a:pt x="9805893" y="9397616"/>
                  <a:pt x="9799499" y="9395452"/>
                  <a:pt x="9793942" y="9389187"/>
                </a:cubicBezTo>
                <a:cubicBezTo>
                  <a:pt x="9788387" y="9382922"/>
                  <a:pt x="9786933" y="9377497"/>
                  <a:pt x="9789580" y="9372910"/>
                </a:cubicBezTo>
                <a:cubicBezTo>
                  <a:pt x="9792230" y="9368322"/>
                  <a:pt x="9797169" y="9365061"/>
                  <a:pt x="9804405" y="9363122"/>
                </a:cubicBezTo>
                <a:close/>
                <a:moveTo>
                  <a:pt x="10400807" y="9362670"/>
                </a:moveTo>
                <a:cubicBezTo>
                  <a:pt x="10402975" y="9369839"/>
                  <a:pt x="10407643" y="9372342"/>
                  <a:pt x="10414811" y="9370174"/>
                </a:cubicBezTo>
                <a:lnTo>
                  <a:pt x="10425567" y="9366923"/>
                </a:lnTo>
                <a:cubicBezTo>
                  <a:pt x="10426648" y="9370508"/>
                  <a:pt x="10425535" y="9373291"/>
                  <a:pt x="10422221" y="9375270"/>
                </a:cubicBezTo>
                <a:cubicBezTo>
                  <a:pt x="10418907" y="9377249"/>
                  <a:pt x="10413394" y="9378427"/>
                  <a:pt x="10405684" y="9378803"/>
                </a:cubicBezTo>
                <a:cubicBezTo>
                  <a:pt x="10390264" y="9379549"/>
                  <a:pt x="10385053" y="9375256"/>
                  <a:pt x="10390055" y="9365920"/>
                </a:cubicBezTo>
                <a:close/>
                <a:moveTo>
                  <a:pt x="10199521" y="9361927"/>
                </a:moveTo>
                <a:cubicBezTo>
                  <a:pt x="10201459" y="9369161"/>
                  <a:pt x="10198812" y="9373746"/>
                  <a:pt x="10191577" y="9375685"/>
                </a:cubicBezTo>
                <a:lnTo>
                  <a:pt x="10188670" y="9364834"/>
                </a:lnTo>
                <a:close/>
                <a:moveTo>
                  <a:pt x="10447073" y="9360422"/>
                </a:moveTo>
                <a:cubicBezTo>
                  <a:pt x="10456411" y="9365424"/>
                  <a:pt x="10457493" y="9369009"/>
                  <a:pt x="10450323" y="9371178"/>
                </a:cubicBezTo>
                <a:cubicBezTo>
                  <a:pt x="10443155" y="9373344"/>
                  <a:pt x="10439029" y="9372634"/>
                  <a:pt x="10437946" y="9369050"/>
                </a:cubicBezTo>
                <a:cubicBezTo>
                  <a:pt x="10436863" y="9365466"/>
                  <a:pt x="10436321" y="9363673"/>
                  <a:pt x="10436321" y="9363673"/>
                </a:cubicBezTo>
                <a:close/>
                <a:moveTo>
                  <a:pt x="7389670" y="9360418"/>
                </a:moveTo>
                <a:cubicBezTo>
                  <a:pt x="7393249" y="9359335"/>
                  <a:pt x="7396126" y="9362378"/>
                  <a:pt x="7398291" y="9369547"/>
                </a:cubicBezTo>
                <a:lnTo>
                  <a:pt x="7387539" y="9372797"/>
                </a:lnTo>
                <a:cubicBezTo>
                  <a:pt x="7385372" y="9365628"/>
                  <a:pt x="7384289" y="9362044"/>
                  <a:pt x="7384289" y="9362044"/>
                </a:cubicBezTo>
                <a:cubicBezTo>
                  <a:pt x="7384289" y="9362044"/>
                  <a:pt x="7386086" y="9361501"/>
                  <a:pt x="7389670" y="9360418"/>
                </a:cubicBezTo>
                <a:close/>
                <a:moveTo>
                  <a:pt x="7430554" y="9359796"/>
                </a:moveTo>
                <a:lnTo>
                  <a:pt x="7423053" y="9373801"/>
                </a:lnTo>
                <a:lnTo>
                  <a:pt x="7419801" y="9363046"/>
                </a:lnTo>
                <a:close/>
                <a:moveTo>
                  <a:pt x="14246226" y="9359253"/>
                </a:moveTo>
                <a:lnTo>
                  <a:pt x="14284594" y="9372234"/>
                </a:lnTo>
                <a:cubicBezTo>
                  <a:pt x="14270127" y="9376111"/>
                  <a:pt x="14259275" y="9379019"/>
                  <a:pt x="14252040" y="9380957"/>
                </a:cubicBezTo>
                <a:close/>
                <a:moveTo>
                  <a:pt x="17723411" y="9357985"/>
                </a:moveTo>
                <a:lnTo>
                  <a:pt x="17726319" y="9368838"/>
                </a:lnTo>
                <a:lnTo>
                  <a:pt x="17701707" y="9363801"/>
                </a:lnTo>
                <a:close/>
                <a:moveTo>
                  <a:pt x="7324022" y="9356787"/>
                </a:moveTo>
                <a:cubicBezTo>
                  <a:pt x="7331191" y="9354621"/>
                  <a:pt x="7335856" y="9357122"/>
                  <a:pt x="7338023" y="9364291"/>
                </a:cubicBezTo>
                <a:cubicBezTo>
                  <a:pt x="7330853" y="9366457"/>
                  <a:pt x="7327272" y="9367541"/>
                  <a:pt x="7327272" y="9367541"/>
                </a:cubicBezTo>
                <a:close/>
                <a:moveTo>
                  <a:pt x="11000606" y="9356625"/>
                </a:moveTo>
                <a:lnTo>
                  <a:pt x="10992663" y="9370385"/>
                </a:lnTo>
                <a:cubicBezTo>
                  <a:pt x="10990725" y="9363151"/>
                  <a:pt x="10989755" y="9359533"/>
                  <a:pt x="10989755" y="9359533"/>
                </a:cubicBezTo>
                <a:cubicBezTo>
                  <a:pt x="10996990" y="9357594"/>
                  <a:pt x="11000606" y="9356625"/>
                  <a:pt x="11000606" y="9356625"/>
                </a:cubicBezTo>
                <a:close/>
                <a:moveTo>
                  <a:pt x="14653107" y="9355654"/>
                </a:moveTo>
                <a:lnTo>
                  <a:pt x="14642352" y="9358905"/>
                </a:lnTo>
                <a:lnTo>
                  <a:pt x="14629424" y="9362813"/>
                </a:lnTo>
                <a:lnTo>
                  <a:pt x="14622546" y="9374724"/>
                </a:lnTo>
                <a:cubicBezTo>
                  <a:pt x="14615312" y="9376662"/>
                  <a:pt x="14611211" y="9375823"/>
                  <a:pt x="14610242" y="9372205"/>
                </a:cubicBezTo>
                <a:lnTo>
                  <a:pt x="14616393" y="9366752"/>
                </a:lnTo>
                <a:lnTo>
                  <a:pt x="14588584" y="9375156"/>
                </a:lnTo>
                <a:lnTo>
                  <a:pt x="14574579" y="9367651"/>
                </a:lnTo>
                <a:cubicBezTo>
                  <a:pt x="14581749" y="9365484"/>
                  <a:pt x="14592502" y="9362234"/>
                  <a:pt x="14606840" y="9357900"/>
                </a:cubicBezTo>
                <a:close/>
                <a:moveTo>
                  <a:pt x="9981671" y="9354390"/>
                </a:moveTo>
                <a:cubicBezTo>
                  <a:pt x="9993509" y="9354725"/>
                  <a:pt x="9999967" y="9356682"/>
                  <a:pt x="10001053" y="9360269"/>
                </a:cubicBezTo>
                <a:cubicBezTo>
                  <a:pt x="10002135" y="9363853"/>
                  <a:pt x="9991924" y="9368894"/>
                  <a:pt x="9970416" y="9375394"/>
                </a:cubicBezTo>
                <a:cubicBezTo>
                  <a:pt x="9953910" y="9372561"/>
                  <a:pt x="9942074" y="9372227"/>
                  <a:pt x="9934907" y="9374393"/>
                </a:cubicBezTo>
                <a:cubicBezTo>
                  <a:pt x="9942074" y="9372227"/>
                  <a:pt x="9947451" y="9370602"/>
                  <a:pt x="9951035" y="9369517"/>
                </a:cubicBezTo>
                <a:cubicBezTo>
                  <a:pt x="9954620" y="9368433"/>
                  <a:pt x="9955330" y="9364309"/>
                  <a:pt x="9953162" y="9357140"/>
                </a:cubicBezTo>
                <a:cubicBezTo>
                  <a:pt x="9960332" y="9354972"/>
                  <a:pt x="9969835" y="9354056"/>
                  <a:pt x="9981671" y="9354390"/>
                </a:cubicBezTo>
                <a:close/>
                <a:moveTo>
                  <a:pt x="12919027" y="9354329"/>
                </a:moveTo>
                <a:cubicBezTo>
                  <a:pt x="12920965" y="9361563"/>
                  <a:pt x="12921934" y="9365181"/>
                  <a:pt x="12921934" y="9365181"/>
                </a:cubicBezTo>
                <a:lnTo>
                  <a:pt x="12932786" y="9362274"/>
                </a:lnTo>
                <a:close/>
                <a:moveTo>
                  <a:pt x="7722150" y="9353813"/>
                </a:moveTo>
                <a:cubicBezTo>
                  <a:pt x="7714979" y="9355981"/>
                  <a:pt x="7712481" y="9360647"/>
                  <a:pt x="7714648" y="9367818"/>
                </a:cubicBezTo>
                <a:cubicBezTo>
                  <a:pt x="7714648" y="9367818"/>
                  <a:pt x="7716440" y="9367276"/>
                  <a:pt x="7720027" y="9366191"/>
                </a:cubicBezTo>
                <a:cubicBezTo>
                  <a:pt x="7723610" y="9365109"/>
                  <a:pt x="7726486" y="9368153"/>
                  <a:pt x="7728652" y="9375321"/>
                </a:cubicBezTo>
                <a:lnTo>
                  <a:pt x="7736153" y="9361319"/>
                </a:lnTo>
                <a:cubicBezTo>
                  <a:pt x="7726817" y="9356315"/>
                  <a:pt x="7722150" y="9353813"/>
                  <a:pt x="7722150" y="9353813"/>
                </a:cubicBezTo>
                <a:close/>
                <a:moveTo>
                  <a:pt x="15396115" y="9353534"/>
                </a:moveTo>
                <a:lnTo>
                  <a:pt x="15420724" y="9358572"/>
                </a:lnTo>
                <a:cubicBezTo>
                  <a:pt x="15413490" y="9360510"/>
                  <a:pt x="15409874" y="9361479"/>
                  <a:pt x="15409874" y="9361479"/>
                </a:cubicBezTo>
                <a:cubicBezTo>
                  <a:pt x="15395405" y="9365356"/>
                  <a:pt x="15392758" y="9369941"/>
                  <a:pt x="15401930" y="9375238"/>
                </a:cubicBezTo>
                <a:cubicBezTo>
                  <a:pt x="15411103" y="9380533"/>
                  <a:pt x="15412073" y="9384151"/>
                  <a:pt x="15404838" y="9386090"/>
                </a:cubicBezTo>
                <a:cubicBezTo>
                  <a:pt x="15397604" y="9388028"/>
                  <a:pt x="15393501" y="9387188"/>
                  <a:pt x="15392532" y="9383571"/>
                </a:cubicBezTo>
                <a:cubicBezTo>
                  <a:pt x="15391562" y="9379954"/>
                  <a:pt x="15391078" y="9378146"/>
                  <a:pt x="15391078" y="9378146"/>
                </a:cubicBezTo>
                <a:lnTo>
                  <a:pt x="15388170" y="9367294"/>
                </a:lnTo>
                <a:close/>
                <a:moveTo>
                  <a:pt x="7452063" y="9353294"/>
                </a:moveTo>
                <a:cubicBezTo>
                  <a:pt x="7454227" y="9360465"/>
                  <a:pt x="7455312" y="9364049"/>
                  <a:pt x="7455312" y="9364049"/>
                </a:cubicBezTo>
                <a:cubicBezTo>
                  <a:pt x="7457480" y="9371219"/>
                  <a:pt x="7458561" y="9374802"/>
                  <a:pt x="7458561" y="9374802"/>
                </a:cubicBezTo>
                <a:cubicBezTo>
                  <a:pt x="7444223" y="9379138"/>
                  <a:pt x="7434888" y="9374134"/>
                  <a:pt x="7430554" y="9359796"/>
                </a:cubicBezTo>
                <a:cubicBezTo>
                  <a:pt x="7430554" y="9359796"/>
                  <a:pt x="7437726" y="9357629"/>
                  <a:pt x="7452063" y="9353294"/>
                </a:cubicBezTo>
                <a:close/>
                <a:moveTo>
                  <a:pt x="14488644" y="9352450"/>
                </a:moveTo>
                <a:lnTo>
                  <a:pt x="14493240" y="9357633"/>
                </a:lnTo>
                <a:lnTo>
                  <a:pt x="14501929" y="9360270"/>
                </a:lnTo>
                <a:lnTo>
                  <a:pt x="14497513" y="9362453"/>
                </a:lnTo>
                <a:lnTo>
                  <a:pt x="14505309" y="9371246"/>
                </a:lnTo>
                <a:cubicBezTo>
                  <a:pt x="14500014" y="9380417"/>
                  <a:pt x="14492779" y="9382356"/>
                  <a:pt x="14483608" y="9377061"/>
                </a:cubicBezTo>
                <a:lnTo>
                  <a:pt x="14485370" y="9368448"/>
                </a:lnTo>
                <a:lnTo>
                  <a:pt x="14471294" y="9375396"/>
                </a:lnTo>
                <a:cubicBezTo>
                  <a:pt x="14454788" y="9372561"/>
                  <a:pt x="14442952" y="9372228"/>
                  <a:pt x="14435783" y="9374394"/>
                </a:cubicBezTo>
                <a:cubicBezTo>
                  <a:pt x="14442952" y="9372228"/>
                  <a:pt x="14448330" y="9370603"/>
                  <a:pt x="14451915" y="9369519"/>
                </a:cubicBezTo>
                <a:cubicBezTo>
                  <a:pt x="14455499" y="9368436"/>
                  <a:pt x="14456208" y="9364309"/>
                  <a:pt x="14454042" y="9357141"/>
                </a:cubicBezTo>
                <a:cubicBezTo>
                  <a:pt x="14461210" y="9354974"/>
                  <a:pt x="14470713" y="9354057"/>
                  <a:pt x="14482550" y="9354391"/>
                </a:cubicBezTo>
                <a:lnTo>
                  <a:pt x="14487913" y="9356018"/>
                </a:lnTo>
                <a:close/>
                <a:moveTo>
                  <a:pt x="14686202" y="9351852"/>
                </a:moveTo>
                <a:cubicBezTo>
                  <a:pt x="14687172" y="9355469"/>
                  <a:pt x="14691273" y="9356308"/>
                  <a:pt x="14698507" y="9354370"/>
                </a:cubicBezTo>
                <a:lnTo>
                  <a:pt x="14655102" y="9366000"/>
                </a:lnTo>
                <a:lnTo>
                  <a:pt x="14663045" y="9352241"/>
                </a:lnTo>
                <a:cubicBezTo>
                  <a:pt x="14677514" y="9348364"/>
                  <a:pt x="14685233" y="9348234"/>
                  <a:pt x="14686202" y="9351852"/>
                </a:cubicBezTo>
                <a:close/>
                <a:moveTo>
                  <a:pt x="15663141" y="9351769"/>
                </a:moveTo>
                <a:cubicBezTo>
                  <a:pt x="15670377" y="9349830"/>
                  <a:pt x="15671346" y="9353446"/>
                  <a:pt x="15666051" y="9362619"/>
                </a:cubicBezTo>
                <a:cubicBezTo>
                  <a:pt x="15666051" y="9362619"/>
                  <a:pt x="15666535" y="9364428"/>
                  <a:pt x="15667505" y="9368045"/>
                </a:cubicBezTo>
                <a:cubicBezTo>
                  <a:pt x="15668474" y="9371663"/>
                  <a:pt x="15672575" y="9372503"/>
                  <a:pt x="15679808" y="9370565"/>
                </a:cubicBezTo>
                <a:lnTo>
                  <a:pt x="15682716" y="9381414"/>
                </a:lnTo>
                <a:lnTo>
                  <a:pt x="15606757" y="9401768"/>
                </a:lnTo>
                <a:lnTo>
                  <a:pt x="15595906" y="9404675"/>
                </a:lnTo>
                <a:cubicBezTo>
                  <a:pt x="15595906" y="9404675"/>
                  <a:pt x="15595421" y="9402867"/>
                  <a:pt x="15594452" y="9399250"/>
                </a:cubicBezTo>
                <a:cubicBezTo>
                  <a:pt x="15593483" y="9395633"/>
                  <a:pt x="15589382" y="9394794"/>
                  <a:pt x="15582147" y="9396733"/>
                </a:cubicBezTo>
                <a:cubicBezTo>
                  <a:pt x="15574913" y="9398671"/>
                  <a:pt x="15571295" y="9399641"/>
                  <a:pt x="15571295" y="9399641"/>
                </a:cubicBezTo>
                <a:cubicBezTo>
                  <a:pt x="15571295" y="9399641"/>
                  <a:pt x="15569487" y="9400125"/>
                  <a:pt x="15565870" y="9401094"/>
                </a:cubicBezTo>
                <a:cubicBezTo>
                  <a:pt x="15562253" y="9402063"/>
                  <a:pt x="15555859" y="9399898"/>
                  <a:pt x="15546685" y="9394603"/>
                </a:cubicBezTo>
                <a:cubicBezTo>
                  <a:pt x="15561153" y="9390727"/>
                  <a:pt x="15580208" y="9389498"/>
                  <a:pt x="15603849" y="9390918"/>
                </a:cubicBezTo>
                <a:cubicBezTo>
                  <a:pt x="15640020" y="9381226"/>
                  <a:pt x="15657138" y="9372761"/>
                  <a:pt x="15655200" y="9365527"/>
                </a:cubicBezTo>
                <a:cubicBezTo>
                  <a:pt x="15653261" y="9358292"/>
                  <a:pt x="15655908" y="9353707"/>
                  <a:pt x="15663141" y="9351769"/>
                </a:cubicBezTo>
                <a:close/>
                <a:moveTo>
                  <a:pt x="10373612" y="9350352"/>
                </a:moveTo>
                <a:cubicBezTo>
                  <a:pt x="10381323" y="9349978"/>
                  <a:pt x="10385723" y="9351583"/>
                  <a:pt x="10386804" y="9355167"/>
                </a:cubicBezTo>
                <a:cubicBezTo>
                  <a:pt x="10388971" y="9362338"/>
                  <a:pt x="10382884" y="9368087"/>
                  <a:pt x="10368547" y="9372420"/>
                </a:cubicBezTo>
                <a:cubicBezTo>
                  <a:pt x="10354208" y="9376755"/>
                  <a:pt x="10336993" y="9378047"/>
                  <a:pt x="10316904" y="9376294"/>
                </a:cubicBezTo>
                <a:lnTo>
                  <a:pt x="10295426" y="9372605"/>
                </a:lnTo>
                <a:lnTo>
                  <a:pt x="10297962" y="9382072"/>
                </a:lnTo>
                <a:cubicBezTo>
                  <a:pt x="10281557" y="9378713"/>
                  <a:pt x="10271544" y="9377519"/>
                  <a:pt x="10267928" y="9378488"/>
                </a:cubicBezTo>
                <a:cubicBezTo>
                  <a:pt x="10264312" y="9379457"/>
                  <a:pt x="10257916" y="9377295"/>
                  <a:pt x="10248742" y="9371999"/>
                </a:cubicBezTo>
                <a:lnTo>
                  <a:pt x="10252736" y="9370928"/>
                </a:lnTo>
                <a:lnTo>
                  <a:pt x="10238881" y="9370537"/>
                </a:lnTo>
                <a:cubicBezTo>
                  <a:pt x="10237797" y="9366952"/>
                  <a:pt x="10244424" y="9362993"/>
                  <a:pt x="10258761" y="9358660"/>
                </a:cubicBezTo>
                <a:cubicBezTo>
                  <a:pt x="10273100" y="9354325"/>
                  <a:pt x="10281352" y="9355744"/>
                  <a:pt x="10283520" y="9362913"/>
                </a:cubicBezTo>
                <a:cubicBezTo>
                  <a:pt x="10297858" y="9358579"/>
                  <a:pt x="10309693" y="9358914"/>
                  <a:pt x="10319030" y="9363916"/>
                </a:cubicBezTo>
                <a:cubicBezTo>
                  <a:pt x="10328368" y="9368918"/>
                  <a:pt x="10335536" y="9366751"/>
                  <a:pt x="10340539" y="9357416"/>
                </a:cubicBezTo>
                <a:cubicBezTo>
                  <a:pt x="10354877" y="9353081"/>
                  <a:pt x="10365902" y="9350728"/>
                  <a:pt x="10373612" y="9350352"/>
                </a:cubicBezTo>
                <a:close/>
                <a:moveTo>
                  <a:pt x="17802277" y="9348485"/>
                </a:moveTo>
                <a:lnTo>
                  <a:pt x="17805185" y="9359336"/>
                </a:lnTo>
                <a:cubicBezTo>
                  <a:pt x="17797951" y="9361274"/>
                  <a:pt x="17790717" y="9363212"/>
                  <a:pt x="17783483" y="9365151"/>
                </a:cubicBezTo>
                <a:cubicBezTo>
                  <a:pt x="17774309" y="9359855"/>
                  <a:pt x="17766107" y="9358176"/>
                  <a:pt x="17758873" y="9360115"/>
                </a:cubicBezTo>
                <a:close/>
                <a:moveTo>
                  <a:pt x="15592219" y="9347511"/>
                </a:moveTo>
                <a:cubicBezTo>
                  <a:pt x="15599454" y="9345572"/>
                  <a:pt x="15607657" y="9347252"/>
                  <a:pt x="15616829" y="9352547"/>
                </a:cubicBezTo>
                <a:lnTo>
                  <a:pt x="15605976" y="9355455"/>
                </a:lnTo>
                <a:lnTo>
                  <a:pt x="15584275" y="9361270"/>
                </a:lnTo>
                <a:cubicBezTo>
                  <a:pt x="15582337" y="9354037"/>
                  <a:pt x="15584984" y="9349449"/>
                  <a:pt x="15592219" y="9347511"/>
                </a:cubicBezTo>
                <a:close/>
                <a:moveTo>
                  <a:pt x="16243512" y="9347456"/>
                </a:moveTo>
                <a:lnTo>
                  <a:pt x="16246420" y="9358306"/>
                </a:lnTo>
                <a:cubicBezTo>
                  <a:pt x="16246420" y="9358306"/>
                  <a:pt x="16242804" y="9359275"/>
                  <a:pt x="16235570" y="9361213"/>
                </a:cubicBezTo>
                <a:close/>
                <a:moveTo>
                  <a:pt x="17107825" y="9346099"/>
                </a:moveTo>
                <a:lnTo>
                  <a:pt x="17116163" y="9350566"/>
                </a:lnTo>
                <a:cubicBezTo>
                  <a:pt x="17108993" y="9352733"/>
                  <a:pt x="17105411" y="9353816"/>
                  <a:pt x="17105411" y="9353816"/>
                </a:cubicBezTo>
                <a:lnTo>
                  <a:pt x="17103331" y="9346940"/>
                </a:lnTo>
                <a:close/>
                <a:moveTo>
                  <a:pt x="14044305" y="9343574"/>
                </a:moveTo>
                <a:lnTo>
                  <a:pt x="14036362" y="9357334"/>
                </a:lnTo>
                <a:lnTo>
                  <a:pt x="14033454" y="9346482"/>
                </a:lnTo>
                <a:cubicBezTo>
                  <a:pt x="14033454" y="9346482"/>
                  <a:pt x="14037071" y="9345512"/>
                  <a:pt x="14044305" y="9343574"/>
                </a:cubicBezTo>
                <a:close/>
                <a:moveTo>
                  <a:pt x="14870001" y="9343310"/>
                </a:moveTo>
                <a:lnTo>
                  <a:pt x="14852085" y="9355139"/>
                </a:lnTo>
                <a:lnTo>
                  <a:pt x="14864730" y="9352438"/>
                </a:lnTo>
                <a:close/>
                <a:moveTo>
                  <a:pt x="8305344" y="9341849"/>
                </a:moveTo>
                <a:cubicBezTo>
                  <a:pt x="8305344" y="9341849"/>
                  <a:pt x="8306426" y="9345433"/>
                  <a:pt x="8308594" y="9352601"/>
                </a:cubicBezTo>
                <a:lnTo>
                  <a:pt x="8297842" y="9355852"/>
                </a:lnTo>
                <a:cubicBezTo>
                  <a:pt x="8295676" y="9348683"/>
                  <a:pt x="8298175" y="9344015"/>
                  <a:pt x="8305344" y="9341849"/>
                </a:cubicBezTo>
                <a:close/>
                <a:moveTo>
                  <a:pt x="14311335" y="9341808"/>
                </a:moveTo>
                <a:lnTo>
                  <a:pt x="14314242" y="9352659"/>
                </a:lnTo>
                <a:cubicBezTo>
                  <a:pt x="14307007" y="9354597"/>
                  <a:pt x="14303389" y="9355567"/>
                  <a:pt x="14303389" y="9355567"/>
                </a:cubicBezTo>
                <a:cubicBezTo>
                  <a:pt x="14303389" y="9355567"/>
                  <a:pt x="14302904" y="9353759"/>
                  <a:pt x="14301935" y="9350140"/>
                </a:cubicBezTo>
                <a:cubicBezTo>
                  <a:pt x="14300966" y="9346524"/>
                  <a:pt x="14304100" y="9343746"/>
                  <a:pt x="14311335" y="9341808"/>
                </a:cubicBezTo>
                <a:close/>
                <a:moveTo>
                  <a:pt x="17031135" y="9341057"/>
                </a:moveTo>
                <a:lnTo>
                  <a:pt x="17034385" y="9351809"/>
                </a:lnTo>
                <a:cubicBezTo>
                  <a:pt x="17034385" y="9351809"/>
                  <a:pt x="17032051" y="9350561"/>
                  <a:pt x="17027385" y="9348060"/>
                </a:cubicBezTo>
                <a:cubicBezTo>
                  <a:pt x="17022715" y="9345558"/>
                  <a:pt x="17020381" y="9344307"/>
                  <a:pt x="17020381" y="9344307"/>
                </a:cubicBezTo>
                <a:close/>
                <a:moveTo>
                  <a:pt x="14532049" y="9340820"/>
                </a:moveTo>
                <a:lnTo>
                  <a:pt x="14534956" y="9351671"/>
                </a:lnTo>
                <a:lnTo>
                  <a:pt x="14545808" y="9348763"/>
                </a:lnTo>
                <a:lnTo>
                  <a:pt x="14548716" y="9359616"/>
                </a:lnTo>
                <a:lnTo>
                  <a:pt x="14532341" y="9364003"/>
                </a:lnTo>
                <a:lnTo>
                  <a:pt x="14533912" y="9369198"/>
                </a:lnTo>
                <a:lnTo>
                  <a:pt x="14526924" y="9365455"/>
                </a:lnTo>
                <a:lnTo>
                  <a:pt x="14516162" y="9368339"/>
                </a:lnTo>
                <a:lnTo>
                  <a:pt x="14519975" y="9361733"/>
                </a:lnTo>
                <a:lnTo>
                  <a:pt x="14519907" y="9361696"/>
                </a:lnTo>
                <a:lnTo>
                  <a:pt x="14520015" y="9361664"/>
                </a:lnTo>
                <a:close/>
                <a:moveTo>
                  <a:pt x="16842825" y="9339293"/>
                </a:moveTo>
                <a:cubicBezTo>
                  <a:pt x="16849993" y="9337127"/>
                  <a:pt x="16854119" y="9337836"/>
                  <a:pt x="16855203" y="9341422"/>
                </a:cubicBezTo>
                <a:cubicBezTo>
                  <a:pt x="16856287" y="9345005"/>
                  <a:pt x="16853245" y="9347881"/>
                  <a:pt x="16846073" y="9350048"/>
                </a:cubicBezTo>
                <a:cubicBezTo>
                  <a:pt x="16846073" y="9350048"/>
                  <a:pt x="16844993" y="9346463"/>
                  <a:pt x="16842825" y="9339293"/>
                </a:cubicBezTo>
                <a:close/>
                <a:moveTo>
                  <a:pt x="14289582" y="9337421"/>
                </a:moveTo>
                <a:cubicBezTo>
                  <a:pt x="14291751" y="9344592"/>
                  <a:pt x="14296417" y="9347093"/>
                  <a:pt x="14303588" y="9344926"/>
                </a:cubicBezTo>
                <a:lnTo>
                  <a:pt x="14292833" y="9348176"/>
                </a:lnTo>
                <a:cubicBezTo>
                  <a:pt x="14290666" y="9341005"/>
                  <a:pt x="14289582" y="9337421"/>
                  <a:pt x="14289582" y="9337421"/>
                </a:cubicBezTo>
                <a:close/>
                <a:moveTo>
                  <a:pt x="12515080" y="9334631"/>
                </a:moveTo>
                <a:lnTo>
                  <a:pt x="12467206" y="9334730"/>
                </a:lnTo>
                <a:lnTo>
                  <a:pt x="12473234" y="9340028"/>
                </a:lnTo>
                <a:cubicBezTo>
                  <a:pt x="12481437" y="9341707"/>
                  <a:pt x="12487833" y="9343870"/>
                  <a:pt x="12492419" y="9346517"/>
                </a:cubicBezTo>
                <a:cubicBezTo>
                  <a:pt x="12497005" y="9349166"/>
                  <a:pt x="12501947" y="9345902"/>
                  <a:pt x="12507244" y="9336731"/>
                </a:cubicBezTo>
                <a:close/>
                <a:moveTo>
                  <a:pt x="10069588" y="9332774"/>
                </a:moveTo>
                <a:cubicBezTo>
                  <a:pt x="10081410" y="9333483"/>
                  <a:pt x="10088291" y="9337455"/>
                  <a:pt x="10090228" y="9344688"/>
                </a:cubicBezTo>
                <a:lnTo>
                  <a:pt x="10102792" y="9358856"/>
                </a:lnTo>
                <a:lnTo>
                  <a:pt x="10105963" y="9357898"/>
                </a:lnTo>
                <a:lnTo>
                  <a:pt x="10152229" y="9355652"/>
                </a:lnTo>
                <a:lnTo>
                  <a:pt x="10141472" y="9358903"/>
                </a:lnTo>
                <a:lnTo>
                  <a:pt x="10113567" y="9367337"/>
                </a:lnTo>
                <a:lnTo>
                  <a:pt x="10120653" y="9371429"/>
                </a:lnTo>
                <a:lnTo>
                  <a:pt x="10109803" y="9374336"/>
                </a:lnTo>
                <a:lnTo>
                  <a:pt x="10098241" y="9371970"/>
                </a:lnTo>
                <a:lnTo>
                  <a:pt x="10087705" y="9375155"/>
                </a:lnTo>
                <a:lnTo>
                  <a:pt x="10073701" y="9367650"/>
                </a:lnTo>
                <a:lnTo>
                  <a:pt x="10075083" y="9367232"/>
                </a:lnTo>
                <a:lnTo>
                  <a:pt x="10060581" y="9364264"/>
                </a:lnTo>
                <a:cubicBezTo>
                  <a:pt x="10035000" y="9355611"/>
                  <a:pt x="10028476" y="9345727"/>
                  <a:pt x="10041007" y="9334618"/>
                </a:cubicBezTo>
                <a:cubicBezTo>
                  <a:pt x="10048242" y="9332679"/>
                  <a:pt x="10057769" y="9332064"/>
                  <a:pt x="10069588" y="9332774"/>
                </a:cubicBezTo>
                <a:close/>
                <a:moveTo>
                  <a:pt x="803137" y="9332595"/>
                </a:moveTo>
                <a:lnTo>
                  <a:pt x="806387" y="9343348"/>
                </a:lnTo>
                <a:lnTo>
                  <a:pt x="817141" y="9340097"/>
                </a:lnTo>
                <a:cubicBezTo>
                  <a:pt x="817141" y="9340097"/>
                  <a:pt x="814804" y="9338848"/>
                  <a:pt x="810139" y="9336347"/>
                </a:cubicBezTo>
                <a:cubicBezTo>
                  <a:pt x="805469" y="9333846"/>
                  <a:pt x="803137" y="9332595"/>
                  <a:pt x="803137" y="9332595"/>
                </a:cubicBezTo>
                <a:close/>
                <a:moveTo>
                  <a:pt x="15739102" y="9331415"/>
                </a:moveTo>
                <a:cubicBezTo>
                  <a:pt x="15746337" y="9329476"/>
                  <a:pt x="15752249" y="9329831"/>
                  <a:pt x="15756834" y="9332478"/>
                </a:cubicBezTo>
                <a:cubicBezTo>
                  <a:pt x="15761420" y="9335127"/>
                  <a:pt x="15763713" y="9336451"/>
                  <a:pt x="15763713" y="9336451"/>
                </a:cubicBezTo>
                <a:lnTo>
                  <a:pt x="15742009" y="9342266"/>
                </a:lnTo>
                <a:lnTo>
                  <a:pt x="15728251" y="9334323"/>
                </a:lnTo>
                <a:close/>
                <a:moveTo>
                  <a:pt x="15913505" y="9331205"/>
                </a:moveTo>
                <a:lnTo>
                  <a:pt x="15916413" y="9342057"/>
                </a:lnTo>
                <a:cubicBezTo>
                  <a:pt x="15909178" y="9343996"/>
                  <a:pt x="15900974" y="9342317"/>
                  <a:pt x="15891802" y="9337021"/>
                </a:cubicBezTo>
                <a:close/>
                <a:moveTo>
                  <a:pt x="16087908" y="9330997"/>
                </a:moveTo>
                <a:cubicBezTo>
                  <a:pt x="16104312" y="9334355"/>
                  <a:pt x="16116134" y="9335063"/>
                  <a:pt x="16123368" y="9333125"/>
                </a:cubicBezTo>
                <a:lnTo>
                  <a:pt x="16058260" y="9350571"/>
                </a:lnTo>
                <a:lnTo>
                  <a:pt x="16044500" y="9342628"/>
                </a:lnTo>
                <a:cubicBezTo>
                  <a:pt x="16044500" y="9342628"/>
                  <a:pt x="16049927" y="9341174"/>
                  <a:pt x="16060778" y="9338267"/>
                </a:cubicBezTo>
                <a:cubicBezTo>
                  <a:pt x="16071630" y="9335359"/>
                  <a:pt x="16080671" y="9332936"/>
                  <a:pt x="16087908" y="9330997"/>
                </a:cubicBezTo>
                <a:close/>
                <a:moveTo>
                  <a:pt x="15785415" y="9330636"/>
                </a:moveTo>
                <a:lnTo>
                  <a:pt x="15810026" y="9335673"/>
                </a:lnTo>
                <a:cubicBezTo>
                  <a:pt x="15802793" y="9337611"/>
                  <a:pt x="15791941" y="9340518"/>
                  <a:pt x="15777473" y="9344395"/>
                </a:cubicBezTo>
                <a:close/>
                <a:moveTo>
                  <a:pt x="13999894" y="9330102"/>
                </a:moveTo>
                <a:cubicBezTo>
                  <a:pt x="13997393" y="9334769"/>
                  <a:pt x="13995246" y="9337375"/>
                  <a:pt x="13993453" y="9337916"/>
                </a:cubicBezTo>
                <a:cubicBezTo>
                  <a:pt x="13991663" y="9338457"/>
                  <a:pt x="13990223" y="9336935"/>
                  <a:pt x="13989139" y="9333352"/>
                </a:cubicBezTo>
                <a:close/>
                <a:moveTo>
                  <a:pt x="9499015" y="9330100"/>
                </a:moveTo>
                <a:cubicBezTo>
                  <a:pt x="9496514" y="9334768"/>
                  <a:pt x="9494368" y="9337373"/>
                  <a:pt x="9492576" y="9337915"/>
                </a:cubicBezTo>
                <a:cubicBezTo>
                  <a:pt x="9490785" y="9338456"/>
                  <a:pt x="9489345" y="9336934"/>
                  <a:pt x="9488262" y="9333352"/>
                </a:cubicBezTo>
                <a:close/>
                <a:moveTo>
                  <a:pt x="18001705" y="9329369"/>
                </a:moveTo>
                <a:lnTo>
                  <a:pt x="18015709" y="9336872"/>
                </a:lnTo>
                <a:cubicBezTo>
                  <a:pt x="18008539" y="9339038"/>
                  <a:pt x="18004955" y="9340122"/>
                  <a:pt x="18004955" y="9340122"/>
                </a:cubicBezTo>
                <a:close/>
                <a:moveTo>
                  <a:pt x="13493581" y="9328314"/>
                </a:moveTo>
                <a:cubicBezTo>
                  <a:pt x="13495519" y="9335547"/>
                  <a:pt x="13496488" y="9339165"/>
                  <a:pt x="13496488" y="9339165"/>
                </a:cubicBezTo>
                <a:cubicBezTo>
                  <a:pt x="13496488" y="9339165"/>
                  <a:pt x="13494679" y="9339650"/>
                  <a:pt x="13491064" y="9340619"/>
                </a:cubicBezTo>
                <a:cubicBezTo>
                  <a:pt x="13487446" y="9341588"/>
                  <a:pt x="13485154" y="9340264"/>
                  <a:pt x="13484184" y="9336646"/>
                </a:cubicBezTo>
                <a:cubicBezTo>
                  <a:pt x="13483215" y="9333030"/>
                  <a:pt x="13486348" y="9330252"/>
                  <a:pt x="13493581" y="9328314"/>
                </a:cubicBezTo>
                <a:close/>
                <a:moveTo>
                  <a:pt x="17137773" y="9328174"/>
                </a:moveTo>
                <a:lnTo>
                  <a:pt x="17132303" y="9328582"/>
                </a:lnTo>
                <a:lnTo>
                  <a:pt x="17134317" y="9329745"/>
                </a:lnTo>
                <a:close/>
                <a:moveTo>
                  <a:pt x="13935013" y="9326338"/>
                </a:moveTo>
                <a:cubicBezTo>
                  <a:pt x="13942246" y="9324400"/>
                  <a:pt x="13946832" y="9327047"/>
                  <a:pt x="13948771" y="9334282"/>
                </a:cubicBezTo>
                <a:cubicBezTo>
                  <a:pt x="13948771" y="9334282"/>
                  <a:pt x="13945153" y="9335251"/>
                  <a:pt x="13937920" y="9337189"/>
                </a:cubicBezTo>
                <a:cubicBezTo>
                  <a:pt x="13930686" y="9339128"/>
                  <a:pt x="13927067" y="9340097"/>
                  <a:pt x="13927067" y="9340097"/>
                </a:cubicBezTo>
                <a:cubicBezTo>
                  <a:pt x="13932363" y="9330924"/>
                  <a:pt x="13935013" y="9326338"/>
                  <a:pt x="13935013" y="9326338"/>
                </a:cubicBezTo>
                <a:close/>
                <a:moveTo>
                  <a:pt x="14935110" y="9325864"/>
                </a:moveTo>
                <a:lnTo>
                  <a:pt x="14924258" y="9328772"/>
                </a:lnTo>
                <a:lnTo>
                  <a:pt x="14927165" y="9339623"/>
                </a:lnTo>
                <a:cubicBezTo>
                  <a:pt x="14927165" y="9339623"/>
                  <a:pt x="14929814" y="9335037"/>
                  <a:pt x="14935110" y="9325864"/>
                </a:cubicBezTo>
                <a:close/>
                <a:moveTo>
                  <a:pt x="9303701" y="9324585"/>
                </a:moveTo>
                <a:cubicBezTo>
                  <a:pt x="9308369" y="9327085"/>
                  <a:pt x="9309453" y="9330670"/>
                  <a:pt x="9306953" y="9335338"/>
                </a:cubicBezTo>
                <a:cubicBezTo>
                  <a:pt x="9304453" y="9340007"/>
                  <a:pt x="9299616" y="9343423"/>
                  <a:pt x="9292447" y="9345589"/>
                </a:cubicBezTo>
                <a:lnTo>
                  <a:pt x="9264438" y="9330583"/>
                </a:lnTo>
                <a:cubicBezTo>
                  <a:pt x="9264438" y="9330583"/>
                  <a:pt x="9268021" y="9329500"/>
                  <a:pt x="9275192" y="9327333"/>
                </a:cubicBezTo>
                <a:lnTo>
                  <a:pt x="9289196" y="9334837"/>
                </a:lnTo>
                <a:cubicBezTo>
                  <a:pt x="9294197" y="9325501"/>
                  <a:pt x="9299033" y="9322083"/>
                  <a:pt x="9303701" y="9324585"/>
                </a:cubicBezTo>
                <a:close/>
                <a:moveTo>
                  <a:pt x="15504629" y="9324458"/>
                </a:moveTo>
                <a:lnTo>
                  <a:pt x="15553849" y="9334531"/>
                </a:lnTo>
                <a:lnTo>
                  <a:pt x="15532146" y="9340346"/>
                </a:lnTo>
                <a:lnTo>
                  <a:pt x="15521295" y="9343254"/>
                </a:lnTo>
                <a:lnTo>
                  <a:pt x="15524203" y="9354106"/>
                </a:lnTo>
                <a:lnTo>
                  <a:pt x="15507536" y="9335310"/>
                </a:lnTo>
                <a:cubicBezTo>
                  <a:pt x="15505598" y="9328077"/>
                  <a:pt x="15504629" y="9324458"/>
                  <a:pt x="15504629" y="9324458"/>
                </a:cubicBezTo>
                <a:close/>
                <a:moveTo>
                  <a:pt x="14021402" y="9323600"/>
                </a:moveTo>
                <a:cubicBezTo>
                  <a:pt x="14023568" y="9330769"/>
                  <a:pt x="14028237" y="9333271"/>
                  <a:pt x="14035405" y="9331103"/>
                </a:cubicBezTo>
                <a:lnTo>
                  <a:pt x="14024651" y="9334354"/>
                </a:lnTo>
                <a:close/>
                <a:moveTo>
                  <a:pt x="9520523" y="9323599"/>
                </a:moveTo>
                <a:cubicBezTo>
                  <a:pt x="9522689" y="9330767"/>
                  <a:pt x="9527358" y="9333269"/>
                  <a:pt x="9534527" y="9331102"/>
                </a:cubicBezTo>
                <a:lnTo>
                  <a:pt x="9523775" y="9334351"/>
                </a:lnTo>
                <a:close/>
                <a:moveTo>
                  <a:pt x="14967397" y="9321575"/>
                </a:moveTo>
                <a:cubicBezTo>
                  <a:pt x="14966250" y="9320912"/>
                  <a:pt x="14965015" y="9321728"/>
                  <a:pt x="14963692" y="9324021"/>
                </a:cubicBezTo>
                <a:cubicBezTo>
                  <a:pt x="14961044" y="9328607"/>
                  <a:pt x="14963337" y="9329930"/>
                  <a:pt x="14970572" y="9327992"/>
                </a:cubicBezTo>
                <a:cubicBezTo>
                  <a:pt x="14969603" y="9324375"/>
                  <a:pt x="14968545" y="9322236"/>
                  <a:pt x="14967397" y="9321575"/>
                </a:cubicBezTo>
                <a:close/>
                <a:moveTo>
                  <a:pt x="9179411" y="9321075"/>
                </a:moveTo>
                <a:lnTo>
                  <a:pt x="9193416" y="9328580"/>
                </a:lnTo>
                <a:lnTo>
                  <a:pt x="9207419" y="9336082"/>
                </a:lnTo>
                <a:lnTo>
                  <a:pt x="9221424" y="9343584"/>
                </a:lnTo>
                <a:cubicBezTo>
                  <a:pt x="9212087" y="9338582"/>
                  <a:pt x="9203836" y="9337165"/>
                  <a:pt x="9196667" y="9339332"/>
                </a:cubicBezTo>
                <a:cubicBezTo>
                  <a:pt x="9196667" y="9339332"/>
                  <a:pt x="9193081" y="9340417"/>
                  <a:pt x="9185914" y="9342583"/>
                </a:cubicBezTo>
                <a:cubicBezTo>
                  <a:pt x="9178742" y="9344750"/>
                  <a:pt x="9175158" y="9345833"/>
                  <a:pt x="9175158" y="9345833"/>
                </a:cubicBezTo>
                <a:lnTo>
                  <a:pt x="9161155" y="9338331"/>
                </a:lnTo>
                <a:close/>
                <a:moveTo>
                  <a:pt x="9801366" y="9320866"/>
                </a:moveTo>
                <a:cubicBezTo>
                  <a:pt x="9803531" y="9328036"/>
                  <a:pt x="9801030" y="9332703"/>
                  <a:pt x="9793862" y="9334871"/>
                </a:cubicBezTo>
                <a:cubicBezTo>
                  <a:pt x="9786693" y="9337038"/>
                  <a:pt x="9785610" y="9333452"/>
                  <a:pt x="9790613" y="9324117"/>
                </a:cubicBezTo>
                <a:close/>
                <a:moveTo>
                  <a:pt x="13654367" y="9320693"/>
                </a:moveTo>
                <a:lnTo>
                  <a:pt x="13651373" y="9322482"/>
                </a:lnTo>
                <a:lnTo>
                  <a:pt x="13650093" y="9321268"/>
                </a:lnTo>
                <a:lnTo>
                  <a:pt x="13643373" y="9323068"/>
                </a:lnTo>
                <a:cubicBezTo>
                  <a:pt x="13636139" y="9325007"/>
                  <a:pt x="13632521" y="9325976"/>
                  <a:pt x="13632521" y="9325976"/>
                </a:cubicBezTo>
                <a:cubicBezTo>
                  <a:pt x="13643633" y="9338506"/>
                  <a:pt x="13651835" y="9340184"/>
                  <a:pt x="13657132" y="9331012"/>
                </a:cubicBezTo>
                <a:close/>
                <a:moveTo>
                  <a:pt x="494285" y="9320319"/>
                </a:moveTo>
                <a:lnTo>
                  <a:pt x="486784" y="9334324"/>
                </a:lnTo>
                <a:lnTo>
                  <a:pt x="483531" y="9323570"/>
                </a:lnTo>
                <a:close/>
                <a:moveTo>
                  <a:pt x="6397470" y="9319963"/>
                </a:moveTo>
                <a:lnTo>
                  <a:pt x="6375961" y="9326464"/>
                </a:lnTo>
                <a:cubicBezTo>
                  <a:pt x="6378129" y="9333634"/>
                  <a:pt x="6381004" y="9336676"/>
                  <a:pt x="6384588" y="9335593"/>
                </a:cubicBezTo>
                <a:cubicBezTo>
                  <a:pt x="6388172" y="9334510"/>
                  <a:pt x="6389964" y="9333966"/>
                  <a:pt x="6389964" y="9333966"/>
                </a:cubicBezTo>
                <a:lnTo>
                  <a:pt x="6414723" y="9338221"/>
                </a:lnTo>
                <a:cubicBezTo>
                  <a:pt x="6414723" y="9338221"/>
                  <a:pt x="6418310" y="9337137"/>
                  <a:pt x="6425478" y="9334971"/>
                </a:cubicBezTo>
                <a:cubicBezTo>
                  <a:pt x="6432644" y="9332804"/>
                  <a:pt x="6435689" y="9329926"/>
                  <a:pt x="6434606" y="9326343"/>
                </a:cubicBezTo>
                <a:cubicBezTo>
                  <a:pt x="6433523" y="9322759"/>
                  <a:pt x="6427606" y="9322591"/>
                  <a:pt x="6416850" y="9325842"/>
                </a:cubicBezTo>
                <a:cubicBezTo>
                  <a:pt x="6406097" y="9329092"/>
                  <a:pt x="6399637" y="9327133"/>
                  <a:pt x="6397470" y="9319963"/>
                </a:cubicBezTo>
                <a:close/>
                <a:moveTo>
                  <a:pt x="15654421" y="9319215"/>
                </a:moveTo>
                <a:cubicBezTo>
                  <a:pt x="15661654" y="9317276"/>
                  <a:pt x="15665755" y="9318115"/>
                  <a:pt x="15666724" y="9321732"/>
                </a:cubicBezTo>
                <a:cubicBezTo>
                  <a:pt x="15667694" y="9325349"/>
                  <a:pt x="15664562" y="9328126"/>
                  <a:pt x="15657328" y="9330065"/>
                </a:cubicBezTo>
                <a:cubicBezTo>
                  <a:pt x="15657328" y="9330065"/>
                  <a:pt x="15655035" y="9328741"/>
                  <a:pt x="15650447" y="9326093"/>
                </a:cubicBezTo>
                <a:cubicBezTo>
                  <a:pt x="15645862" y="9323446"/>
                  <a:pt x="15643569" y="9322122"/>
                  <a:pt x="15643569" y="9322122"/>
                </a:cubicBezTo>
                <a:cubicBezTo>
                  <a:pt x="15643569" y="9322122"/>
                  <a:pt x="15647186" y="9321153"/>
                  <a:pt x="15654421" y="9319215"/>
                </a:cubicBezTo>
                <a:close/>
                <a:moveTo>
                  <a:pt x="8216346" y="9318760"/>
                </a:moveTo>
                <a:cubicBezTo>
                  <a:pt x="8216346" y="9318760"/>
                  <a:pt x="8221018" y="9321262"/>
                  <a:pt x="8230352" y="9326262"/>
                </a:cubicBezTo>
                <a:lnTo>
                  <a:pt x="8219600" y="9329514"/>
                </a:lnTo>
                <a:lnTo>
                  <a:pt x="8205594" y="9322010"/>
                </a:lnTo>
                <a:close/>
                <a:moveTo>
                  <a:pt x="9888518" y="9317994"/>
                </a:moveTo>
                <a:cubicBezTo>
                  <a:pt x="9892104" y="9316912"/>
                  <a:pt x="9894980" y="9319957"/>
                  <a:pt x="9897145" y="9327126"/>
                </a:cubicBezTo>
                <a:cubicBezTo>
                  <a:pt x="9889976" y="9329292"/>
                  <a:pt x="9885850" y="9328582"/>
                  <a:pt x="9884767" y="9324999"/>
                </a:cubicBezTo>
                <a:cubicBezTo>
                  <a:pt x="9883683" y="9321414"/>
                  <a:pt x="9884933" y="9319079"/>
                  <a:pt x="9888518" y="9317994"/>
                </a:cubicBezTo>
                <a:close/>
                <a:moveTo>
                  <a:pt x="16070974" y="9316635"/>
                </a:moveTo>
                <a:cubicBezTo>
                  <a:pt x="16072120" y="9317297"/>
                  <a:pt x="16073178" y="9319436"/>
                  <a:pt x="16074147" y="9323054"/>
                </a:cubicBezTo>
                <a:cubicBezTo>
                  <a:pt x="16066912" y="9324993"/>
                  <a:pt x="16063296" y="9325962"/>
                  <a:pt x="16063296" y="9325962"/>
                </a:cubicBezTo>
                <a:cubicBezTo>
                  <a:pt x="16063296" y="9325962"/>
                  <a:pt x="16064620" y="9323669"/>
                  <a:pt x="16067268" y="9319081"/>
                </a:cubicBezTo>
                <a:cubicBezTo>
                  <a:pt x="16068592" y="9316788"/>
                  <a:pt x="16069827" y="9315972"/>
                  <a:pt x="16070974" y="9316635"/>
                </a:cubicBezTo>
                <a:close/>
                <a:moveTo>
                  <a:pt x="18116489" y="9316628"/>
                </a:moveTo>
                <a:cubicBezTo>
                  <a:pt x="18118297" y="9316144"/>
                  <a:pt x="18119685" y="9317710"/>
                  <a:pt x="18120655" y="9321328"/>
                </a:cubicBezTo>
                <a:lnTo>
                  <a:pt x="18109805" y="9324236"/>
                </a:lnTo>
                <a:cubicBezTo>
                  <a:pt x="18112453" y="9319648"/>
                  <a:pt x="18114681" y="9317113"/>
                  <a:pt x="18116489" y="9316628"/>
                </a:cubicBezTo>
                <a:close/>
                <a:moveTo>
                  <a:pt x="13771876" y="9316555"/>
                </a:moveTo>
                <a:lnTo>
                  <a:pt x="13770007" y="9318212"/>
                </a:lnTo>
                <a:cubicBezTo>
                  <a:pt x="13770977" y="9321831"/>
                  <a:pt x="13773270" y="9323154"/>
                  <a:pt x="13776888" y="9322185"/>
                </a:cubicBezTo>
                <a:lnTo>
                  <a:pt x="13778003" y="9316729"/>
                </a:lnTo>
                <a:close/>
                <a:moveTo>
                  <a:pt x="16362878" y="9315472"/>
                </a:moveTo>
                <a:lnTo>
                  <a:pt x="16344084" y="9332137"/>
                </a:lnTo>
                <a:cubicBezTo>
                  <a:pt x="16358550" y="9328261"/>
                  <a:pt x="16365785" y="9326322"/>
                  <a:pt x="16365785" y="9326322"/>
                </a:cubicBezTo>
                <a:lnTo>
                  <a:pt x="16390396" y="9331359"/>
                </a:lnTo>
                <a:cubicBezTo>
                  <a:pt x="16392335" y="9338594"/>
                  <a:pt x="16391496" y="9342694"/>
                  <a:pt x="16387879" y="9343664"/>
                </a:cubicBezTo>
                <a:lnTo>
                  <a:pt x="16404154" y="9339303"/>
                </a:lnTo>
                <a:lnTo>
                  <a:pt x="16398341" y="9317599"/>
                </a:lnTo>
                <a:lnTo>
                  <a:pt x="16387489" y="9320507"/>
                </a:lnTo>
                <a:close/>
                <a:moveTo>
                  <a:pt x="9975672" y="9315126"/>
                </a:moveTo>
                <a:lnTo>
                  <a:pt x="9968170" y="9329130"/>
                </a:lnTo>
                <a:lnTo>
                  <a:pt x="9954163" y="9321627"/>
                </a:lnTo>
                <a:cubicBezTo>
                  <a:pt x="9954163" y="9321627"/>
                  <a:pt x="9955958" y="9321085"/>
                  <a:pt x="9959542" y="9320001"/>
                </a:cubicBezTo>
                <a:cubicBezTo>
                  <a:pt x="9963125" y="9318919"/>
                  <a:pt x="9968502" y="9317292"/>
                  <a:pt x="9975672" y="9315126"/>
                </a:cubicBezTo>
                <a:close/>
                <a:moveTo>
                  <a:pt x="12194765" y="9313813"/>
                </a:moveTo>
                <a:lnTo>
                  <a:pt x="12198937" y="9314667"/>
                </a:lnTo>
                <a:lnTo>
                  <a:pt x="12198442" y="9313916"/>
                </a:lnTo>
                <a:close/>
                <a:moveTo>
                  <a:pt x="14293836" y="9312664"/>
                </a:moveTo>
                <a:lnTo>
                  <a:pt x="14296811" y="9322510"/>
                </a:lnTo>
                <a:lnTo>
                  <a:pt x="14302242" y="9320868"/>
                </a:lnTo>
                <a:cubicBezTo>
                  <a:pt x="14304410" y="9328036"/>
                  <a:pt x="14301910" y="9332705"/>
                  <a:pt x="14294740" y="9334873"/>
                </a:cubicBezTo>
                <a:lnTo>
                  <a:pt x="14291765" y="9325027"/>
                </a:lnTo>
                <a:lnTo>
                  <a:pt x="14286332" y="9326668"/>
                </a:lnTo>
                <a:cubicBezTo>
                  <a:pt x="14284166" y="9319499"/>
                  <a:pt x="14286666" y="9314831"/>
                  <a:pt x="14293836" y="9312664"/>
                </a:cubicBezTo>
                <a:close/>
                <a:moveTo>
                  <a:pt x="14528399" y="9312129"/>
                </a:moveTo>
                <a:lnTo>
                  <a:pt x="14528413" y="9312180"/>
                </a:lnTo>
                <a:cubicBezTo>
                  <a:pt x="14528413" y="9312180"/>
                  <a:pt x="14529495" y="9315764"/>
                  <a:pt x="14531663" y="9322932"/>
                </a:cubicBezTo>
                <a:lnTo>
                  <a:pt x="14557233" y="9315204"/>
                </a:lnTo>
                <a:lnTo>
                  <a:pt x="14547936" y="9313301"/>
                </a:lnTo>
                <a:close/>
                <a:moveTo>
                  <a:pt x="12051352" y="9309764"/>
                </a:moveTo>
                <a:lnTo>
                  <a:pt x="12022233" y="9311177"/>
                </a:lnTo>
                <a:lnTo>
                  <a:pt x="12035386" y="9311967"/>
                </a:lnTo>
                <a:cubicBezTo>
                  <a:pt x="12037325" y="9319201"/>
                  <a:pt x="12043719" y="9321365"/>
                  <a:pt x="12054572" y="9318457"/>
                </a:cubicBezTo>
                <a:lnTo>
                  <a:pt x="12076295" y="9318092"/>
                </a:lnTo>
                <a:lnTo>
                  <a:pt x="12082581" y="9320863"/>
                </a:lnTo>
                <a:lnTo>
                  <a:pt x="12089032" y="9319948"/>
                </a:lnTo>
                <a:lnTo>
                  <a:pt x="12094466" y="9320852"/>
                </a:lnTo>
                <a:cubicBezTo>
                  <a:pt x="12103332" y="9321384"/>
                  <a:pt x="12115484" y="9321520"/>
                  <a:pt x="12130922" y="9321261"/>
                </a:cubicBezTo>
                <a:cubicBezTo>
                  <a:pt x="12138156" y="9319323"/>
                  <a:pt x="12147199" y="9316899"/>
                  <a:pt x="12158049" y="9313992"/>
                </a:cubicBezTo>
                <a:lnTo>
                  <a:pt x="12162156" y="9312892"/>
                </a:lnTo>
                <a:lnTo>
                  <a:pt x="12157887" y="9312771"/>
                </a:lnTo>
                <a:cubicBezTo>
                  <a:pt x="12143550" y="9317105"/>
                  <a:pt x="12134045" y="9318022"/>
                  <a:pt x="12129377" y="9315520"/>
                </a:cubicBezTo>
                <a:cubicBezTo>
                  <a:pt x="12124710" y="9313020"/>
                  <a:pt x="12115206" y="9313936"/>
                  <a:pt x="12100870" y="9318270"/>
                </a:cubicBezTo>
                <a:lnTo>
                  <a:pt x="12089032" y="9319948"/>
                </a:lnTo>
                <a:lnTo>
                  <a:pt x="12077729" y="9318068"/>
                </a:lnTo>
                <a:lnTo>
                  <a:pt x="12076295" y="9318092"/>
                </a:lnTo>
                <a:lnTo>
                  <a:pt x="12070734" y="9315641"/>
                </a:lnTo>
                <a:cubicBezTo>
                  <a:pt x="12064981" y="9309556"/>
                  <a:pt x="12058521" y="9307596"/>
                  <a:pt x="12051352" y="9309764"/>
                </a:cubicBezTo>
                <a:close/>
                <a:moveTo>
                  <a:pt x="14222507" y="9309642"/>
                </a:moveTo>
                <a:lnTo>
                  <a:pt x="14222813" y="9310659"/>
                </a:lnTo>
                <a:lnTo>
                  <a:pt x="14223595" y="9310793"/>
                </a:lnTo>
                <a:close/>
                <a:moveTo>
                  <a:pt x="11461443" y="9307338"/>
                </a:moveTo>
                <a:lnTo>
                  <a:pt x="11454156" y="9314226"/>
                </a:lnTo>
                <a:lnTo>
                  <a:pt x="11456101" y="9315990"/>
                </a:lnTo>
                <a:lnTo>
                  <a:pt x="11476719" y="9310465"/>
                </a:lnTo>
                <a:close/>
                <a:moveTo>
                  <a:pt x="16221873" y="9303991"/>
                </a:moveTo>
                <a:cubicBezTo>
                  <a:pt x="16221873" y="9303991"/>
                  <a:pt x="16226541" y="9306492"/>
                  <a:pt x="16235878" y="9311494"/>
                </a:cubicBezTo>
                <a:cubicBezTo>
                  <a:pt x="16234628" y="9313828"/>
                  <a:pt x="16232950" y="9315558"/>
                  <a:pt x="16230845" y="9316684"/>
                </a:cubicBezTo>
                <a:cubicBezTo>
                  <a:pt x="16224530" y="9320059"/>
                  <a:pt x="16214371" y="9317995"/>
                  <a:pt x="16200366" y="9310491"/>
                </a:cubicBezTo>
                <a:cubicBezTo>
                  <a:pt x="16207536" y="9308325"/>
                  <a:pt x="16214704" y="9306158"/>
                  <a:pt x="16221873" y="9303991"/>
                </a:cubicBezTo>
                <a:close/>
                <a:moveTo>
                  <a:pt x="13976147" y="9302749"/>
                </a:moveTo>
                <a:lnTo>
                  <a:pt x="13975508" y="9303856"/>
                </a:lnTo>
                <a:lnTo>
                  <a:pt x="13978788" y="9303645"/>
                </a:lnTo>
                <a:close/>
                <a:moveTo>
                  <a:pt x="14213966" y="9300605"/>
                </a:moveTo>
                <a:lnTo>
                  <a:pt x="14189455" y="9301796"/>
                </a:lnTo>
                <a:lnTo>
                  <a:pt x="14198055" y="9306406"/>
                </a:lnTo>
                <a:lnTo>
                  <a:pt x="14208810" y="9303154"/>
                </a:lnTo>
                <a:lnTo>
                  <a:pt x="14214695" y="9301375"/>
                </a:lnTo>
                <a:close/>
                <a:moveTo>
                  <a:pt x="15073659" y="9300370"/>
                </a:moveTo>
                <a:cubicBezTo>
                  <a:pt x="15062807" y="9303277"/>
                  <a:pt x="15057867" y="9306539"/>
                  <a:pt x="15058836" y="9310157"/>
                </a:cubicBezTo>
                <a:cubicBezTo>
                  <a:pt x="15059806" y="9313775"/>
                  <a:pt x="15060290" y="9315583"/>
                  <a:pt x="15060290" y="9315583"/>
                </a:cubicBezTo>
                <a:cubicBezTo>
                  <a:pt x="15062229" y="9322818"/>
                  <a:pt x="15081285" y="9321588"/>
                  <a:pt x="15117455" y="9311896"/>
                </a:cubicBezTo>
                <a:lnTo>
                  <a:pt x="15139158" y="9306081"/>
                </a:lnTo>
                <a:cubicBezTo>
                  <a:pt x="15139158" y="9306081"/>
                  <a:pt x="15131439" y="9306211"/>
                  <a:pt x="15116001" y="9306472"/>
                </a:cubicBezTo>
                <a:cubicBezTo>
                  <a:pt x="15100563" y="9306730"/>
                  <a:pt x="15092359" y="9305052"/>
                  <a:pt x="15091390" y="9301435"/>
                </a:cubicBezTo>
                <a:cubicBezTo>
                  <a:pt x="15090420" y="9297816"/>
                  <a:pt x="15084511" y="9297462"/>
                  <a:pt x="15073659" y="9300370"/>
                </a:cubicBezTo>
                <a:close/>
                <a:moveTo>
                  <a:pt x="15820491" y="9296213"/>
                </a:moveTo>
                <a:cubicBezTo>
                  <a:pt x="15822660" y="9303380"/>
                  <a:pt x="15821951" y="9307507"/>
                  <a:pt x="15818366" y="9308590"/>
                </a:cubicBezTo>
                <a:cubicBezTo>
                  <a:pt x="15814782" y="9309674"/>
                  <a:pt x="15811907" y="9306630"/>
                  <a:pt x="15809741" y="9299462"/>
                </a:cubicBezTo>
                <a:cubicBezTo>
                  <a:pt x="15816908" y="9297295"/>
                  <a:pt x="15820491" y="9296213"/>
                  <a:pt x="15820491" y="9296213"/>
                </a:cubicBezTo>
                <a:close/>
                <a:moveTo>
                  <a:pt x="6437234" y="9296209"/>
                </a:moveTo>
                <a:cubicBezTo>
                  <a:pt x="6415727" y="9302709"/>
                  <a:pt x="6404975" y="9305960"/>
                  <a:pt x="6404975" y="9305960"/>
                </a:cubicBezTo>
                <a:cubicBezTo>
                  <a:pt x="6407143" y="9313129"/>
                  <a:pt x="6410014" y="9316171"/>
                  <a:pt x="6413601" y="9315087"/>
                </a:cubicBezTo>
                <a:cubicBezTo>
                  <a:pt x="6417188" y="9314006"/>
                  <a:pt x="6420769" y="9312921"/>
                  <a:pt x="6424353" y="9311839"/>
                </a:cubicBezTo>
                <a:cubicBezTo>
                  <a:pt x="6427938" y="9310755"/>
                  <a:pt x="6433317" y="9309129"/>
                  <a:pt x="6440485" y="9306961"/>
                </a:cubicBezTo>
                <a:cubicBezTo>
                  <a:pt x="6447655" y="9304795"/>
                  <a:pt x="6451235" y="9303712"/>
                  <a:pt x="6451235" y="9303712"/>
                </a:cubicBezTo>
                <a:lnTo>
                  <a:pt x="6472744" y="9297212"/>
                </a:lnTo>
                <a:cubicBezTo>
                  <a:pt x="6472744" y="9297212"/>
                  <a:pt x="6460910" y="9296878"/>
                  <a:pt x="6437234" y="9296209"/>
                </a:cubicBezTo>
                <a:close/>
                <a:moveTo>
                  <a:pt x="14118186" y="9294348"/>
                </a:moveTo>
                <a:lnTo>
                  <a:pt x="14120763" y="9295729"/>
                </a:lnTo>
                <a:lnTo>
                  <a:pt x="14121027" y="9294428"/>
                </a:lnTo>
                <a:close/>
                <a:moveTo>
                  <a:pt x="6540517" y="9288464"/>
                </a:moveTo>
                <a:cubicBezTo>
                  <a:pt x="6511841" y="9297130"/>
                  <a:pt x="6497506" y="9301464"/>
                  <a:pt x="6497506" y="9301464"/>
                </a:cubicBezTo>
                <a:cubicBezTo>
                  <a:pt x="6506837" y="9306467"/>
                  <a:pt x="6513300" y="9308427"/>
                  <a:pt x="6516882" y="9307342"/>
                </a:cubicBezTo>
                <a:cubicBezTo>
                  <a:pt x="6520468" y="9306259"/>
                  <a:pt x="6525847" y="9304634"/>
                  <a:pt x="6533014" y="9302467"/>
                </a:cubicBezTo>
                <a:lnTo>
                  <a:pt x="6547020" y="9309970"/>
                </a:lnTo>
                <a:cubicBezTo>
                  <a:pt x="6554185" y="9307803"/>
                  <a:pt x="6557774" y="9306719"/>
                  <a:pt x="6557774" y="9306719"/>
                </a:cubicBezTo>
                <a:cubicBezTo>
                  <a:pt x="6557774" y="9306719"/>
                  <a:pt x="6565484" y="9306346"/>
                  <a:pt x="6580907" y="9305596"/>
                </a:cubicBezTo>
                <a:cubicBezTo>
                  <a:pt x="6596329" y="9304846"/>
                  <a:pt x="6607623" y="9303389"/>
                  <a:pt x="6614793" y="9301222"/>
                </a:cubicBezTo>
                <a:cubicBezTo>
                  <a:pt x="6612627" y="9294054"/>
                  <a:pt x="6587868" y="9289799"/>
                  <a:pt x="6540517" y="9288464"/>
                </a:cubicBezTo>
                <a:close/>
                <a:moveTo>
                  <a:pt x="6657807" y="9288222"/>
                </a:moveTo>
                <a:cubicBezTo>
                  <a:pt x="6657807" y="9288222"/>
                  <a:pt x="6656013" y="9288763"/>
                  <a:pt x="6652431" y="9289846"/>
                </a:cubicBezTo>
                <a:cubicBezTo>
                  <a:pt x="6648849" y="9290929"/>
                  <a:pt x="6648135" y="9295057"/>
                  <a:pt x="6650303" y="9302225"/>
                </a:cubicBezTo>
                <a:cubicBezTo>
                  <a:pt x="6655307" y="9292890"/>
                  <a:pt x="6657807" y="9288222"/>
                  <a:pt x="6657807" y="9288222"/>
                </a:cubicBezTo>
                <a:close/>
                <a:moveTo>
                  <a:pt x="13910712" y="9287631"/>
                </a:moveTo>
                <a:lnTo>
                  <a:pt x="13910313" y="9287751"/>
                </a:lnTo>
                <a:lnTo>
                  <a:pt x="13908367" y="9299084"/>
                </a:lnTo>
                <a:cubicBezTo>
                  <a:pt x="13908367" y="9299084"/>
                  <a:pt x="13904240" y="9298375"/>
                  <a:pt x="13895987" y="9296958"/>
                </a:cubicBezTo>
                <a:cubicBezTo>
                  <a:pt x="13887732" y="9295540"/>
                  <a:pt x="13881105" y="9299498"/>
                  <a:pt x="13876104" y="9308836"/>
                </a:cubicBezTo>
                <a:cubicBezTo>
                  <a:pt x="13871101" y="9318173"/>
                  <a:pt x="13860350" y="9321423"/>
                  <a:pt x="13843844" y="9318587"/>
                </a:cubicBezTo>
                <a:lnTo>
                  <a:pt x="13833028" y="9307142"/>
                </a:lnTo>
                <a:lnTo>
                  <a:pt x="13825718" y="9309101"/>
                </a:lnTo>
                <a:cubicBezTo>
                  <a:pt x="13827657" y="9316335"/>
                  <a:pt x="13826818" y="9320436"/>
                  <a:pt x="13823200" y="9321405"/>
                </a:cubicBezTo>
                <a:cubicBezTo>
                  <a:pt x="13819583" y="9322374"/>
                  <a:pt x="13818260" y="9324669"/>
                  <a:pt x="13819229" y="9328285"/>
                </a:cubicBezTo>
                <a:lnTo>
                  <a:pt x="13807333" y="9333697"/>
                </a:lnTo>
                <a:lnTo>
                  <a:pt x="13807830" y="9335341"/>
                </a:lnTo>
                <a:cubicBezTo>
                  <a:pt x="13805331" y="9340008"/>
                  <a:pt x="13800495" y="9343425"/>
                  <a:pt x="13793323" y="9345592"/>
                </a:cubicBezTo>
                <a:lnTo>
                  <a:pt x="13787664" y="9342558"/>
                </a:lnTo>
                <a:lnTo>
                  <a:pt x="13761000" y="9349703"/>
                </a:lnTo>
                <a:cubicBezTo>
                  <a:pt x="13750148" y="9352611"/>
                  <a:pt x="13744723" y="9354064"/>
                  <a:pt x="13744723" y="9354064"/>
                </a:cubicBezTo>
                <a:cubicBezTo>
                  <a:pt x="13711908" y="9347349"/>
                  <a:pt x="13688265" y="9345931"/>
                  <a:pt x="13673799" y="9349808"/>
                </a:cubicBezTo>
                <a:cubicBezTo>
                  <a:pt x="13673799" y="9349808"/>
                  <a:pt x="13665595" y="9348128"/>
                  <a:pt x="13649189" y="9344772"/>
                </a:cubicBezTo>
                <a:cubicBezTo>
                  <a:pt x="13649189" y="9344772"/>
                  <a:pt x="13645087" y="9343933"/>
                  <a:pt x="13636882" y="9342253"/>
                </a:cubicBezTo>
                <a:cubicBezTo>
                  <a:pt x="13628679" y="9340574"/>
                  <a:pt x="13624578" y="9339735"/>
                  <a:pt x="13624578" y="9339735"/>
                </a:cubicBezTo>
                <a:lnTo>
                  <a:pt x="13602875" y="9345550"/>
                </a:lnTo>
                <a:lnTo>
                  <a:pt x="13578264" y="9340514"/>
                </a:lnTo>
                <a:lnTo>
                  <a:pt x="13514488" y="9336685"/>
                </a:lnTo>
                <a:lnTo>
                  <a:pt x="13514829" y="9336870"/>
                </a:lnTo>
                <a:cubicBezTo>
                  <a:pt x="13507661" y="9339036"/>
                  <a:pt x="13504076" y="9340120"/>
                  <a:pt x="13504076" y="9340120"/>
                </a:cubicBezTo>
                <a:lnTo>
                  <a:pt x="13500826" y="9329368"/>
                </a:lnTo>
                <a:lnTo>
                  <a:pt x="13511570" y="9335124"/>
                </a:lnTo>
                <a:lnTo>
                  <a:pt x="13518192" y="9333350"/>
                </a:lnTo>
                <a:lnTo>
                  <a:pt x="13539895" y="9327534"/>
                </a:lnTo>
                <a:lnTo>
                  <a:pt x="13515284" y="9322499"/>
                </a:lnTo>
                <a:cubicBezTo>
                  <a:pt x="13506112" y="9317202"/>
                  <a:pt x="13497908" y="9315523"/>
                  <a:pt x="13490673" y="9317462"/>
                </a:cubicBezTo>
                <a:lnTo>
                  <a:pt x="13484060" y="9316107"/>
                </a:lnTo>
                <a:lnTo>
                  <a:pt x="13465095" y="9327440"/>
                </a:lnTo>
                <a:cubicBezTo>
                  <a:pt x="13461511" y="9328521"/>
                  <a:pt x="13455591" y="9328356"/>
                  <a:pt x="13447338" y="9326937"/>
                </a:cubicBezTo>
                <a:lnTo>
                  <a:pt x="13417101" y="9330841"/>
                </a:lnTo>
                <a:lnTo>
                  <a:pt x="13418686" y="9330937"/>
                </a:lnTo>
                <a:cubicBezTo>
                  <a:pt x="13423273" y="9333584"/>
                  <a:pt x="13433769" y="9336586"/>
                  <a:pt x="13450176" y="9339944"/>
                </a:cubicBezTo>
                <a:lnTo>
                  <a:pt x="13463935" y="9347888"/>
                </a:lnTo>
                <a:cubicBezTo>
                  <a:pt x="13456701" y="9349826"/>
                  <a:pt x="13451275" y="9351280"/>
                  <a:pt x="13447658" y="9352249"/>
                </a:cubicBezTo>
                <a:cubicBezTo>
                  <a:pt x="13444040" y="9353219"/>
                  <a:pt x="13442231" y="9353703"/>
                  <a:pt x="13442231" y="9353703"/>
                </a:cubicBezTo>
                <a:lnTo>
                  <a:pt x="13445139" y="9364554"/>
                </a:lnTo>
                <a:cubicBezTo>
                  <a:pt x="13445139" y="9364554"/>
                  <a:pt x="13448757" y="9363584"/>
                  <a:pt x="13455991" y="9361646"/>
                </a:cubicBezTo>
                <a:cubicBezTo>
                  <a:pt x="13463225" y="9359708"/>
                  <a:pt x="13466842" y="9358738"/>
                  <a:pt x="13466842" y="9358738"/>
                </a:cubicBezTo>
                <a:cubicBezTo>
                  <a:pt x="13481311" y="9354861"/>
                  <a:pt x="13489515" y="9356541"/>
                  <a:pt x="13491453" y="9363775"/>
                </a:cubicBezTo>
                <a:cubicBezTo>
                  <a:pt x="13517034" y="9372428"/>
                  <a:pt x="13537057" y="9374817"/>
                  <a:pt x="13551526" y="9370940"/>
                </a:cubicBezTo>
                <a:cubicBezTo>
                  <a:pt x="13556821" y="9361767"/>
                  <a:pt x="13576846" y="9364156"/>
                  <a:pt x="13611598" y="9378104"/>
                </a:cubicBezTo>
                <a:cubicBezTo>
                  <a:pt x="13611598" y="9378104"/>
                  <a:pt x="13615215" y="9377134"/>
                  <a:pt x="13622449" y="9375196"/>
                </a:cubicBezTo>
                <a:cubicBezTo>
                  <a:pt x="13629683" y="9373258"/>
                  <a:pt x="13634271" y="9375907"/>
                  <a:pt x="13636209" y="9383140"/>
                </a:cubicBezTo>
                <a:lnTo>
                  <a:pt x="13647059" y="9380233"/>
                </a:lnTo>
                <a:cubicBezTo>
                  <a:pt x="13647059" y="9380233"/>
                  <a:pt x="13657911" y="9377325"/>
                  <a:pt x="13679612" y="9371511"/>
                </a:cubicBezTo>
                <a:cubicBezTo>
                  <a:pt x="13701316" y="9365695"/>
                  <a:pt x="13723989" y="9363498"/>
                  <a:pt x="13747630" y="9364915"/>
                </a:cubicBezTo>
                <a:lnTo>
                  <a:pt x="13780184" y="9356193"/>
                </a:lnTo>
                <a:cubicBezTo>
                  <a:pt x="13796591" y="9359551"/>
                  <a:pt x="13804795" y="9361229"/>
                  <a:pt x="13804795" y="9361229"/>
                </a:cubicBezTo>
                <a:cubicBezTo>
                  <a:pt x="13812029" y="9359291"/>
                  <a:pt x="13817938" y="9359646"/>
                  <a:pt x="13822526" y="9362293"/>
                </a:cubicBezTo>
                <a:cubicBezTo>
                  <a:pt x="13827112" y="9364942"/>
                  <a:pt x="13833023" y="9365296"/>
                  <a:pt x="13840257" y="9363358"/>
                </a:cubicBezTo>
                <a:lnTo>
                  <a:pt x="13859052" y="9346691"/>
                </a:lnTo>
                <a:cubicBezTo>
                  <a:pt x="13849879" y="9341395"/>
                  <a:pt x="13841676" y="9339716"/>
                  <a:pt x="13834441" y="9341655"/>
                </a:cubicBezTo>
                <a:cubicBezTo>
                  <a:pt x="13832503" y="9334422"/>
                  <a:pt x="13839738" y="9332483"/>
                  <a:pt x="13856145" y="9335839"/>
                </a:cubicBezTo>
                <a:cubicBezTo>
                  <a:pt x="13872552" y="9339197"/>
                  <a:pt x="13884372" y="9339907"/>
                  <a:pt x="13891606" y="9337969"/>
                </a:cubicBezTo>
                <a:cubicBezTo>
                  <a:pt x="13884372" y="9339907"/>
                  <a:pt x="13880754" y="9340876"/>
                  <a:pt x="13880754" y="9340876"/>
                </a:cubicBezTo>
                <a:cubicBezTo>
                  <a:pt x="13875459" y="9350047"/>
                  <a:pt x="13872810" y="9354635"/>
                  <a:pt x="13872810" y="9354635"/>
                </a:cubicBezTo>
                <a:cubicBezTo>
                  <a:pt x="13872810" y="9354635"/>
                  <a:pt x="13877399" y="9357283"/>
                  <a:pt x="13886571" y="9362579"/>
                </a:cubicBezTo>
                <a:lnTo>
                  <a:pt x="13900329" y="9370522"/>
                </a:lnTo>
                <a:lnTo>
                  <a:pt x="13903480" y="9372342"/>
                </a:lnTo>
                <a:lnTo>
                  <a:pt x="13918174" y="9370446"/>
                </a:lnTo>
                <a:lnTo>
                  <a:pt x="13922711" y="9366155"/>
                </a:lnTo>
                <a:lnTo>
                  <a:pt x="13922061" y="9369943"/>
                </a:lnTo>
                <a:lnTo>
                  <a:pt x="13929494" y="9368983"/>
                </a:lnTo>
                <a:cubicBezTo>
                  <a:pt x="13937746" y="9370401"/>
                  <a:pt x="13941874" y="9371112"/>
                  <a:pt x="13941874" y="9371112"/>
                </a:cubicBezTo>
                <a:lnTo>
                  <a:pt x="13937191" y="9379853"/>
                </a:lnTo>
                <a:lnTo>
                  <a:pt x="13949551" y="9380595"/>
                </a:lnTo>
                <a:cubicBezTo>
                  <a:pt x="13971252" y="9374780"/>
                  <a:pt x="13989338" y="9369934"/>
                  <a:pt x="14003808" y="9366057"/>
                </a:cubicBezTo>
                <a:cubicBezTo>
                  <a:pt x="14018277" y="9362180"/>
                  <a:pt x="14031419" y="9360596"/>
                  <a:pt x="14043241" y="9361305"/>
                </a:cubicBezTo>
                <a:cubicBezTo>
                  <a:pt x="14055061" y="9362016"/>
                  <a:pt x="14061942" y="9365987"/>
                  <a:pt x="14063880" y="9373222"/>
                </a:cubicBezTo>
                <a:cubicBezTo>
                  <a:pt x="14071113" y="9371284"/>
                  <a:pt x="14081965" y="9368376"/>
                  <a:pt x="14096434" y="9364499"/>
                </a:cubicBezTo>
                <a:lnTo>
                  <a:pt x="14082675" y="9356555"/>
                </a:lnTo>
                <a:cubicBezTo>
                  <a:pt x="14082675" y="9356555"/>
                  <a:pt x="14086291" y="9355586"/>
                  <a:pt x="14093526" y="9353647"/>
                </a:cubicBezTo>
                <a:cubicBezTo>
                  <a:pt x="14100761" y="9351708"/>
                  <a:pt x="14104377" y="9350739"/>
                  <a:pt x="14104377" y="9350739"/>
                </a:cubicBezTo>
                <a:cubicBezTo>
                  <a:pt x="14102439" y="9343505"/>
                  <a:pt x="14103762" y="9341212"/>
                  <a:pt x="14108349" y="9343859"/>
                </a:cubicBezTo>
                <a:cubicBezTo>
                  <a:pt x="14112938" y="9346508"/>
                  <a:pt x="14118846" y="9346863"/>
                  <a:pt x="14126080" y="9344924"/>
                </a:cubicBezTo>
                <a:cubicBezTo>
                  <a:pt x="14142487" y="9348281"/>
                  <a:pt x="14155276" y="9352608"/>
                  <a:pt x="14164450" y="9357904"/>
                </a:cubicBezTo>
                <a:cubicBezTo>
                  <a:pt x="14171683" y="9355965"/>
                  <a:pt x="14178918" y="9354027"/>
                  <a:pt x="14186152" y="9352089"/>
                </a:cubicBezTo>
                <a:lnTo>
                  <a:pt x="14206073" y="9346751"/>
                </a:lnTo>
                <a:lnTo>
                  <a:pt x="14197053" y="9341918"/>
                </a:lnTo>
                <a:lnTo>
                  <a:pt x="14183048" y="9334414"/>
                </a:lnTo>
                <a:lnTo>
                  <a:pt x="14169046" y="9326911"/>
                </a:lnTo>
                <a:lnTo>
                  <a:pt x="14179798" y="9323661"/>
                </a:lnTo>
                <a:lnTo>
                  <a:pt x="14173093" y="9320067"/>
                </a:lnTo>
                <a:lnTo>
                  <a:pt x="14159699" y="9318471"/>
                </a:lnTo>
                <a:cubicBezTo>
                  <a:pt x="14155113" y="9315821"/>
                  <a:pt x="14145584" y="9316436"/>
                  <a:pt x="14131118" y="9320313"/>
                </a:cubicBezTo>
                <a:lnTo>
                  <a:pt x="14120294" y="9314065"/>
                </a:lnTo>
                <a:lnTo>
                  <a:pt x="14078419" y="9318102"/>
                </a:lnTo>
                <a:cubicBezTo>
                  <a:pt x="14078419" y="9318102"/>
                  <a:pt x="14073043" y="9319727"/>
                  <a:pt x="14062289" y="9322978"/>
                </a:cubicBezTo>
                <a:lnTo>
                  <a:pt x="14043101" y="9317160"/>
                </a:lnTo>
                <a:lnTo>
                  <a:pt x="14003028" y="9319744"/>
                </a:lnTo>
                <a:cubicBezTo>
                  <a:pt x="13995794" y="9321682"/>
                  <a:pt x="13984458" y="9322781"/>
                  <a:pt x="13969020" y="9323040"/>
                </a:cubicBezTo>
                <a:cubicBezTo>
                  <a:pt x="13953582" y="9323300"/>
                  <a:pt x="13941274" y="9320783"/>
                  <a:pt x="13932105" y="9315486"/>
                </a:cubicBezTo>
                <a:lnTo>
                  <a:pt x="13918344" y="9307542"/>
                </a:lnTo>
                <a:lnTo>
                  <a:pt x="13933679" y="9303433"/>
                </a:lnTo>
                <a:lnTo>
                  <a:pt x="13908367" y="9299084"/>
                </a:lnTo>
                <a:cubicBezTo>
                  <a:pt x="13908367" y="9299084"/>
                  <a:pt x="13911951" y="9298001"/>
                  <a:pt x="13919119" y="9295835"/>
                </a:cubicBezTo>
                <a:lnTo>
                  <a:pt x="13911493" y="9287765"/>
                </a:lnTo>
                <a:close/>
                <a:moveTo>
                  <a:pt x="6759621" y="9285320"/>
                </a:moveTo>
                <a:cubicBezTo>
                  <a:pt x="6757558" y="9284966"/>
                  <a:pt x="6755006" y="9286226"/>
                  <a:pt x="6751963" y="9289101"/>
                </a:cubicBezTo>
                <a:cubicBezTo>
                  <a:pt x="6745875" y="9294854"/>
                  <a:pt x="6738167" y="9295229"/>
                  <a:pt x="6728829" y="9290225"/>
                </a:cubicBezTo>
                <a:lnTo>
                  <a:pt x="6718074" y="9293477"/>
                </a:lnTo>
                <a:lnTo>
                  <a:pt x="6721326" y="9304230"/>
                </a:lnTo>
                <a:cubicBezTo>
                  <a:pt x="6721326" y="9304230"/>
                  <a:pt x="6728496" y="9302064"/>
                  <a:pt x="6742834" y="9297729"/>
                </a:cubicBezTo>
                <a:cubicBezTo>
                  <a:pt x="6750002" y="9295563"/>
                  <a:pt x="6755378" y="9293938"/>
                  <a:pt x="6758964" y="9292854"/>
                </a:cubicBezTo>
                <a:cubicBezTo>
                  <a:pt x="6762549" y="9291771"/>
                  <a:pt x="6764342" y="9291228"/>
                  <a:pt x="6764342" y="9291228"/>
                </a:cubicBezTo>
                <a:cubicBezTo>
                  <a:pt x="6763258" y="9287644"/>
                  <a:pt x="6761685" y="9285675"/>
                  <a:pt x="6759621" y="9285320"/>
                </a:cubicBezTo>
                <a:close/>
                <a:moveTo>
                  <a:pt x="6668560" y="9284971"/>
                </a:moveTo>
                <a:lnTo>
                  <a:pt x="6671810" y="9295724"/>
                </a:lnTo>
                <a:cubicBezTo>
                  <a:pt x="6671810" y="9295724"/>
                  <a:pt x="6675395" y="9294641"/>
                  <a:pt x="6682563" y="9292474"/>
                </a:cubicBezTo>
                <a:close/>
                <a:moveTo>
                  <a:pt x="15435834" y="9284739"/>
                </a:moveTo>
                <a:cubicBezTo>
                  <a:pt x="15435834" y="9284739"/>
                  <a:pt x="15434024" y="9285224"/>
                  <a:pt x="15430408" y="9286193"/>
                </a:cubicBezTo>
                <a:cubicBezTo>
                  <a:pt x="15426791" y="9287162"/>
                  <a:pt x="15422334" y="9292234"/>
                  <a:pt x="15417039" y="9301407"/>
                </a:cubicBezTo>
                <a:lnTo>
                  <a:pt x="15427889" y="9298499"/>
                </a:lnTo>
                <a:cubicBezTo>
                  <a:pt x="15442358" y="9294622"/>
                  <a:pt x="15449593" y="9292684"/>
                  <a:pt x="15449593" y="9292684"/>
                </a:cubicBezTo>
                <a:cubicBezTo>
                  <a:pt x="15449593" y="9292684"/>
                  <a:pt x="15445007" y="9290036"/>
                  <a:pt x="15435834" y="9284739"/>
                </a:cubicBezTo>
                <a:close/>
                <a:moveTo>
                  <a:pt x="10276678" y="9281837"/>
                </a:moveTo>
                <a:lnTo>
                  <a:pt x="10269174" y="9295841"/>
                </a:lnTo>
                <a:cubicBezTo>
                  <a:pt x="10267008" y="9288671"/>
                  <a:pt x="10265924" y="9285087"/>
                  <a:pt x="10265924" y="9285087"/>
                </a:cubicBezTo>
                <a:cubicBezTo>
                  <a:pt x="10273093" y="9282919"/>
                  <a:pt x="10276678" y="9281837"/>
                  <a:pt x="10276678" y="9281837"/>
                </a:cubicBezTo>
                <a:close/>
                <a:moveTo>
                  <a:pt x="14841705" y="9281110"/>
                </a:moveTo>
                <a:cubicBezTo>
                  <a:pt x="14841705" y="9281110"/>
                  <a:pt x="14838088" y="9282079"/>
                  <a:pt x="14830852" y="9284017"/>
                </a:cubicBezTo>
                <a:lnTo>
                  <a:pt x="14844612" y="9291961"/>
                </a:lnTo>
                <a:lnTo>
                  <a:pt x="14855462" y="9289053"/>
                </a:lnTo>
                <a:cubicBezTo>
                  <a:pt x="14846288" y="9283757"/>
                  <a:pt x="14841705" y="9281110"/>
                  <a:pt x="14841705" y="9281110"/>
                </a:cubicBezTo>
                <a:close/>
                <a:moveTo>
                  <a:pt x="6878380" y="9280234"/>
                </a:moveTo>
                <a:cubicBezTo>
                  <a:pt x="6864039" y="9284568"/>
                  <a:pt x="6845035" y="9286398"/>
                  <a:pt x="6821359" y="9285731"/>
                </a:cubicBezTo>
                <a:cubicBezTo>
                  <a:pt x="6797686" y="9285061"/>
                  <a:pt x="6785850" y="9284728"/>
                  <a:pt x="6785850" y="9284728"/>
                </a:cubicBezTo>
                <a:lnTo>
                  <a:pt x="6778345" y="9298732"/>
                </a:lnTo>
                <a:cubicBezTo>
                  <a:pt x="6785511" y="9296566"/>
                  <a:pt x="6790891" y="9294939"/>
                  <a:pt x="6794473" y="9293858"/>
                </a:cubicBezTo>
                <a:cubicBezTo>
                  <a:pt x="6798059" y="9292773"/>
                  <a:pt x="6803440" y="9291147"/>
                  <a:pt x="6810609" y="9288980"/>
                </a:cubicBezTo>
                <a:lnTo>
                  <a:pt x="6824613" y="9296484"/>
                </a:lnTo>
                <a:cubicBezTo>
                  <a:pt x="6824613" y="9296484"/>
                  <a:pt x="6831781" y="9294319"/>
                  <a:pt x="6846121" y="9289984"/>
                </a:cubicBezTo>
                <a:cubicBezTo>
                  <a:pt x="6846121" y="9289984"/>
                  <a:pt x="6848451" y="9291235"/>
                  <a:pt x="6853120" y="9293735"/>
                </a:cubicBezTo>
                <a:cubicBezTo>
                  <a:pt x="6857787" y="9296237"/>
                  <a:pt x="6863706" y="9296404"/>
                  <a:pt x="6870874" y="9294238"/>
                </a:cubicBezTo>
                <a:cubicBezTo>
                  <a:pt x="6870874" y="9294238"/>
                  <a:pt x="6872669" y="9293696"/>
                  <a:pt x="6876251" y="9292612"/>
                </a:cubicBezTo>
                <a:cubicBezTo>
                  <a:pt x="6879838" y="9291529"/>
                  <a:pt x="6884507" y="9294027"/>
                  <a:pt x="6890256" y="9300115"/>
                </a:cubicBezTo>
                <a:cubicBezTo>
                  <a:pt x="6896007" y="9306201"/>
                  <a:pt x="6902468" y="9308161"/>
                  <a:pt x="6909636" y="9305995"/>
                </a:cubicBezTo>
                <a:cubicBezTo>
                  <a:pt x="6907475" y="9298823"/>
                  <a:pt x="6909971" y="9294156"/>
                  <a:pt x="6917139" y="9291990"/>
                </a:cubicBezTo>
                <a:lnTo>
                  <a:pt x="6903136" y="9284486"/>
                </a:lnTo>
                <a:cubicBezTo>
                  <a:pt x="6903136" y="9284486"/>
                  <a:pt x="6899555" y="9285569"/>
                  <a:pt x="6892383" y="9287736"/>
                </a:cubicBezTo>
                <a:cubicBezTo>
                  <a:pt x="6885215" y="9289902"/>
                  <a:pt x="6880545" y="9287403"/>
                  <a:pt x="6878380" y="9280234"/>
                </a:cubicBezTo>
                <a:close/>
                <a:moveTo>
                  <a:pt x="10563117" y="9278403"/>
                </a:moveTo>
                <a:cubicBezTo>
                  <a:pt x="10565284" y="9285572"/>
                  <a:pt x="10569952" y="9288076"/>
                  <a:pt x="10577121" y="9285907"/>
                </a:cubicBezTo>
                <a:cubicBezTo>
                  <a:pt x="10584290" y="9283741"/>
                  <a:pt x="10589667" y="9282116"/>
                  <a:pt x="10593251" y="9281033"/>
                </a:cubicBezTo>
                <a:cubicBezTo>
                  <a:pt x="10596838" y="9279947"/>
                  <a:pt x="10598628" y="9279406"/>
                  <a:pt x="10598628" y="9279406"/>
                </a:cubicBezTo>
                <a:cubicBezTo>
                  <a:pt x="10600795" y="9286577"/>
                  <a:pt x="10598295" y="9291243"/>
                  <a:pt x="10591126" y="9293409"/>
                </a:cubicBezTo>
                <a:lnTo>
                  <a:pt x="10530855" y="9288154"/>
                </a:lnTo>
                <a:lnTo>
                  <a:pt x="10541610" y="9284904"/>
                </a:lnTo>
                <a:close/>
                <a:moveTo>
                  <a:pt x="16037813" y="9277469"/>
                </a:moveTo>
                <a:lnTo>
                  <a:pt x="16031395" y="9283536"/>
                </a:lnTo>
                <a:lnTo>
                  <a:pt x="16040813" y="9285463"/>
                </a:lnTo>
                <a:lnTo>
                  <a:pt x="16044449" y="9284489"/>
                </a:lnTo>
                <a:close/>
                <a:moveTo>
                  <a:pt x="11536937" y="9277468"/>
                </a:moveTo>
                <a:lnTo>
                  <a:pt x="11536898" y="9277504"/>
                </a:lnTo>
                <a:lnTo>
                  <a:pt x="11536972" y="9277504"/>
                </a:lnTo>
                <a:close/>
                <a:moveTo>
                  <a:pt x="6970909" y="9275736"/>
                </a:moveTo>
                <a:lnTo>
                  <a:pt x="6949403" y="9282237"/>
                </a:lnTo>
                <a:cubicBezTo>
                  <a:pt x="6951570" y="9289408"/>
                  <a:pt x="6959822" y="9290825"/>
                  <a:pt x="6974160" y="9286491"/>
                </a:cubicBezTo>
                <a:cubicBezTo>
                  <a:pt x="6979162" y="9277157"/>
                  <a:pt x="6978078" y="9273570"/>
                  <a:pt x="6970909" y="9275736"/>
                </a:cubicBezTo>
                <a:close/>
                <a:moveTo>
                  <a:pt x="7322774" y="9275011"/>
                </a:moveTo>
                <a:cubicBezTo>
                  <a:pt x="7322774" y="9275011"/>
                  <a:pt x="7323857" y="9278596"/>
                  <a:pt x="7326025" y="9285764"/>
                </a:cubicBezTo>
                <a:lnTo>
                  <a:pt x="7336780" y="9282513"/>
                </a:lnTo>
                <a:cubicBezTo>
                  <a:pt x="7327443" y="9277511"/>
                  <a:pt x="7322774" y="9275011"/>
                  <a:pt x="7322774" y="9275011"/>
                </a:cubicBezTo>
                <a:close/>
                <a:moveTo>
                  <a:pt x="10436983" y="9268592"/>
                </a:moveTo>
                <a:lnTo>
                  <a:pt x="10440233" y="9279346"/>
                </a:lnTo>
                <a:lnTo>
                  <a:pt x="10429478" y="9282596"/>
                </a:lnTo>
                <a:close/>
                <a:moveTo>
                  <a:pt x="7426061" y="9267265"/>
                </a:moveTo>
                <a:cubicBezTo>
                  <a:pt x="7428229" y="9274435"/>
                  <a:pt x="7432893" y="9276934"/>
                  <a:pt x="7440062" y="9274768"/>
                </a:cubicBezTo>
                <a:lnTo>
                  <a:pt x="7450818" y="9271517"/>
                </a:lnTo>
                <a:close/>
                <a:moveTo>
                  <a:pt x="172435" y="9265029"/>
                </a:moveTo>
                <a:lnTo>
                  <a:pt x="140171" y="9274781"/>
                </a:lnTo>
                <a:cubicBezTo>
                  <a:pt x="140171" y="9274781"/>
                  <a:pt x="144297" y="9275490"/>
                  <a:pt x="152551" y="9276909"/>
                </a:cubicBezTo>
                <a:cubicBezTo>
                  <a:pt x="160805" y="9278325"/>
                  <a:pt x="164929" y="9279035"/>
                  <a:pt x="164929" y="9279035"/>
                </a:cubicBezTo>
                <a:lnTo>
                  <a:pt x="186437" y="9272534"/>
                </a:lnTo>
                <a:close/>
                <a:moveTo>
                  <a:pt x="19632" y="9264270"/>
                </a:moveTo>
                <a:cubicBezTo>
                  <a:pt x="19632" y="9264270"/>
                  <a:pt x="20718" y="9267854"/>
                  <a:pt x="22884" y="9275024"/>
                </a:cubicBezTo>
                <a:cubicBezTo>
                  <a:pt x="30056" y="9272857"/>
                  <a:pt x="33639" y="9271774"/>
                  <a:pt x="33639" y="9271774"/>
                </a:cubicBezTo>
                <a:close/>
                <a:moveTo>
                  <a:pt x="6896637" y="9262979"/>
                </a:moveTo>
                <a:cubicBezTo>
                  <a:pt x="6898805" y="9270147"/>
                  <a:pt x="6903472" y="9272649"/>
                  <a:pt x="6910642" y="9270483"/>
                </a:cubicBezTo>
                <a:lnTo>
                  <a:pt x="6921395" y="9267233"/>
                </a:lnTo>
                <a:close/>
                <a:moveTo>
                  <a:pt x="7294767" y="9260003"/>
                </a:moveTo>
                <a:lnTo>
                  <a:pt x="7298018" y="9270759"/>
                </a:lnTo>
                <a:lnTo>
                  <a:pt x="7308773" y="9267509"/>
                </a:lnTo>
                <a:cubicBezTo>
                  <a:pt x="7308773" y="9267509"/>
                  <a:pt x="7306436" y="9266257"/>
                  <a:pt x="7301769" y="9263755"/>
                </a:cubicBezTo>
                <a:cubicBezTo>
                  <a:pt x="7297099" y="9261257"/>
                  <a:pt x="7294767" y="9260003"/>
                  <a:pt x="7294767" y="9260003"/>
                </a:cubicBezTo>
                <a:close/>
                <a:moveTo>
                  <a:pt x="7263947" y="9250249"/>
                </a:moveTo>
                <a:cubicBezTo>
                  <a:pt x="7260987" y="9250165"/>
                  <a:pt x="7257090" y="9251832"/>
                  <a:pt x="7252253" y="9255249"/>
                </a:cubicBezTo>
                <a:cubicBezTo>
                  <a:pt x="7242582" y="9262086"/>
                  <a:pt x="7233080" y="9263001"/>
                  <a:pt x="7223743" y="9257999"/>
                </a:cubicBezTo>
                <a:cubicBezTo>
                  <a:pt x="7214408" y="9252996"/>
                  <a:pt x="7208490" y="9252828"/>
                  <a:pt x="7205987" y="9257498"/>
                </a:cubicBezTo>
                <a:cubicBezTo>
                  <a:pt x="7203489" y="9262164"/>
                  <a:pt x="7202237" y="9264498"/>
                  <a:pt x="7202237" y="9264498"/>
                </a:cubicBezTo>
                <a:cubicBezTo>
                  <a:pt x="7206571" y="9278837"/>
                  <a:pt x="7223075" y="9281673"/>
                  <a:pt x="7251751" y="9273005"/>
                </a:cubicBezTo>
                <a:cubicBezTo>
                  <a:pt x="7258919" y="9270839"/>
                  <a:pt x="7263758" y="9267421"/>
                  <a:pt x="7266257" y="9262753"/>
                </a:cubicBezTo>
                <a:cubicBezTo>
                  <a:pt x="7268759" y="9258085"/>
                  <a:pt x="7270009" y="9255751"/>
                  <a:pt x="7270009" y="9255751"/>
                </a:cubicBezTo>
                <a:cubicBezTo>
                  <a:pt x="7268927" y="9252167"/>
                  <a:pt x="7266906" y="9250333"/>
                  <a:pt x="7263947" y="9250249"/>
                </a:cubicBezTo>
                <a:close/>
                <a:moveTo>
                  <a:pt x="17628091" y="9219306"/>
                </a:moveTo>
                <a:lnTo>
                  <a:pt x="17606581" y="9225808"/>
                </a:lnTo>
                <a:cubicBezTo>
                  <a:pt x="17608747" y="9232977"/>
                  <a:pt x="17611625" y="9236018"/>
                  <a:pt x="17615209" y="9234936"/>
                </a:cubicBezTo>
                <a:cubicBezTo>
                  <a:pt x="17618793" y="9233852"/>
                  <a:pt x="17620585" y="9233310"/>
                  <a:pt x="17620585" y="9233310"/>
                </a:cubicBezTo>
                <a:lnTo>
                  <a:pt x="17645345" y="9237564"/>
                </a:lnTo>
                <a:cubicBezTo>
                  <a:pt x="17645345" y="9237564"/>
                  <a:pt x="17648929" y="9236481"/>
                  <a:pt x="17656097" y="9234315"/>
                </a:cubicBezTo>
                <a:cubicBezTo>
                  <a:pt x="17663267" y="9232146"/>
                  <a:pt x="17666309" y="9229270"/>
                  <a:pt x="17665227" y="9225687"/>
                </a:cubicBezTo>
                <a:cubicBezTo>
                  <a:pt x="17664141" y="9222103"/>
                  <a:pt x="17658223" y="9221935"/>
                  <a:pt x="17647469" y="9225186"/>
                </a:cubicBezTo>
                <a:cubicBezTo>
                  <a:pt x="17636717" y="9228435"/>
                  <a:pt x="17630255" y="9226477"/>
                  <a:pt x="17628091" y="9219306"/>
                </a:cubicBezTo>
                <a:close/>
                <a:moveTo>
                  <a:pt x="134674" y="9217763"/>
                </a:moveTo>
                <a:lnTo>
                  <a:pt x="127170" y="9231767"/>
                </a:lnTo>
                <a:cubicBezTo>
                  <a:pt x="134341" y="9229598"/>
                  <a:pt x="137926" y="9228514"/>
                  <a:pt x="137926" y="9228514"/>
                </a:cubicBezTo>
                <a:close/>
                <a:moveTo>
                  <a:pt x="99163" y="9216759"/>
                </a:moveTo>
                <a:lnTo>
                  <a:pt x="88408" y="9220010"/>
                </a:lnTo>
                <a:cubicBezTo>
                  <a:pt x="89493" y="9223595"/>
                  <a:pt x="90930" y="9225115"/>
                  <a:pt x="92721" y="9224574"/>
                </a:cubicBezTo>
                <a:cubicBezTo>
                  <a:pt x="94514" y="9224032"/>
                  <a:pt x="96661" y="9221429"/>
                  <a:pt x="99163" y="9216759"/>
                </a:cubicBezTo>
                <a:close/>
                <a:moveTo>
                  <a:pt x="63653" y="9215757"/>
                </a:moveTo>
                <a:cubicBezTo>
                  <a:pt x="56483" y="9217924"/>
                  <a:pt x="50398" y="9223675"/>
                  <a:pt x="45393" y="9233011"/>
                </a:cubicBezTo>
                <a:lnTo>
                  <a:pt x="66903" y="9226509"/>
                </a:lnTo>
                <a:cubicBezTo>
                  <a:pt x="74072" y="9224342"/>
                  <a:pt x="77657" y="9223259"/>
                  <a:pt x="77657" y="9223259"/>
                </a:cubicBezTo>
                <a:cubicBezTo>
                  <a:pt x="77657" y="9223259"/>
                  <a:pt x="72989" y="9220759"/>
                  <a:pt x="63653" y="9215757"/>
                </a:cubicBezTo>
                <a:close/>
                <a:moveTo>
                  <a:pt x="6393033" y="9215678"/>
                </a:moveTo>
                <a:lnTo>
                  <a:pt x="6390109" y="9215962"/>
                </a:lnTo>
                <a:lnTo>
                  <a:pt x="6389725" y="9216678"/>
                </a:lnTo>
                <a:close/>
                <a:moveTo>
                  <a:pt x="6784044" y="9209381"/>
                </a:moveTo>
                <a:lnTo>
                  <a:pt x="6771727" y="9209570"/>
                </a:lnTo>
                <a:lnTo>
                  <a:pt x="6775475" y="9211579"/>
                </a:lnTo>
                <a:cubicBezTo>
                  <a:pt x="6779606" y="9212287"/>
                  <a:pt x="6782426" y="9211922"/>
                  <a:pt x="6783946" y="9210485"/>
                </a:cubicBezTo>
                <a:close/>
                <a:moveTo>
                  <a:pt x="284225" y="9207770"/>
                </a:moveTo>
                <a:cubicBezTo>
                  <a:pt x="277055" y="9209936"/>
                  <a:pt x="278139" y="9213522"/>
                  <a:pt x="287475" y="9218524"/>
                </a:cubicBezTo>
                <a:cubicBezTo>
                  <a:pt x="294645" y="9216355"/>
                  <a:pt x="298228" y="9215273"/>
                  <a:pt x="298228" y="9215273"/>
                </a:cubicBezTo>
                <a:cubicBezTo>
                  <a:pt x="288891" y="9210271"/>
                  <a:pt x="284225" y="9207770"/>
                  <a:pt x="284225" y="9207770"/>
                </a:cubicBezTo>
                <a:close/>
                <a:moveTo>
                  <a:pt x="17667853" y="9195552"/>
                </a:moveTo>
                <a:cubicBezTo>
                  <a:pt x="17646347" y="9202053"/>
                  <a:pt x="17635593" y="9205303"/>
                  <a:pt x="17635593" y="9205303"/>
                </a:cubicBezTo>
                <a:cubicBezTo>
                  <a:pt x="17637761" y="9212473"/>
                  <a:pt x="17640635" y="9215515"/>
                  <a:pt x="17644221" y="9214431"/>
                </a:cubicBezTo>
                <a:cubicBezTo>
                  <a:pt x="17647805" y="9213349"/>
                  <a:pt x="17651389" y="9212265"/>
                  <a:pt x="17654973" y="9211182"/>
                </a:cubicBezTo>
                <a:cubicBezTo>
                  <a:pt x="17658559" y="9210098"/>
                  <a:pt x="17663937" y="9208473"/>
                  <a:pt x="17671105" y="9206305"/>
                </a:cubicBezTo>
                <a:cubicBezTo>
                  <a:pt x="17678275" y="9204138"/>
                  <a:pt x="17681859" y="9203055"/>
                  <a:pt x="17681859" y="9203055"/>
                </a:cubicBezTo>
                <a:lnTo>
                  <a:pt x="17703365" y="9196554"/>
                </a:lnTo>
                <a:cubicBezTo>
                  <a:pt x="17703365" y="9196554"/>
                  <a:pt x="17691531" y="9196220"/>
                  <a:pt x="17667853" y="9195552"/>
                </a:cubicBezTo>
                <a:close/>
                <a:moveTo>
                  <a:pt x="17771135" y="9187806"/>
                </a:moveTo>
                <a:cubicBezTo>
                  <a:pt x="17742463" y="9196473"/>
                  <a:pt x="17728123" y="9200806"/>
                  <a:pt x="17728123" y="9200806"/>
                </a:cubicBezTo>
                <a:cubicBezTo>
                  <a:pt x="17737459" y="9205811"/>
                  <a:pt x="17743919" y="9207769"/>
                  <a:pt x="17747505" y="9206686"/>
                </a:cubicBezTo>
                <a:lnTo>
                  <a:pt x="17752267" y="9205247"/>
                </a:lnTo>
                <a:lnTo>
                  <a:pt x="17750719" y="9199471"/>
                </a:lnTo>
                <a:cubicBezTo>
                  <a:pt x="17757953" y="9197533"/>
                  <a:pt x="17762055" y="9198374"/>
                  <a:pt x="17763025" y="9201990"/>
                </a:cubicBezTo>
                <a:lnTo>
                  <a:pt x="17763027" y="9201995"/>
                </a:lnTo>
                <a:lnTo>
                  <a:pt x="17763635" y="9201811"/>
                </a:lnTo>
                <a:lnTo>
                  <a:pt x="17773915" y="9207317"/>
                </a:lnTo>
                <a:lnTo>
                  <a:pt x="17778787" y="9208966"/>
                </a:lnTo>
                <a:lnTo>
                  <a:pt x="17788393" y="9206063"/>
                </a:lnTo>
                <a:lnTo>
                  <a:pt x="17798873" y="9205553"/>
                </a:lnTo>
                <a:lnTo>
                  <a:pt x="17797033" y="9198692"/>
                </a:lnTo>
                <a:lnTo>
                  <a:pt x="17808137" y="9205103"/>
                </a:lnTo>
                <a:lnTo>
                  <a:pt x="17811525" y="9204940"/>
                </a:lnTo>
                <a:cubicBezTo>
                  <a:pt x="17826947" y="9204190"/>
                  <a:pt x="17838243" y="9202732"/>
                  <a:pt x="17845411" y="9200567"/>
                </a:cubicBezTo>
                <a:cubicBezTo>
                  <a:pt x="17843245" y="9193398"/>
                  <a:pt x="17818487" y="9189142"/>
                  <a:pt x="17771135" y="9187806"/>
                </a:cubicBezTo>
                <a:close/>
                <a:moveTo>
                  <a:pt x="17888425" y="9187565"/>
                </a:moveTo>
                <a:cubicBezTo>
                  <a:pt x="17888425" y="9187565"/>
                  <a:pt x="17886635" y="9188106"/>
                  <a:pt x="17883049" y="9189190"/>
                </a:cubicBezTo>
                <a:cubicBezTo>
                  <a:pt x="17879463" y="9190274"/>
                  <a:pt x="17878757" y="9194399"/>
                  <a:pt x="17880923" y="9201568"/>
                </a:cubicBezTo>
                <a:cubicBezTo>
                  <a:pt x="17885927" y="9192232"/>
                  <a:pt x="17888425" y="9187565"/>
                  <a:pt x="17888425" y="9187565"/>
                </a:cubicBezTo>
                <a:close/>
                <a:moveTo>
                  <a:pt x="17990241" y="9184664"/>
                </a:moveTo>
                <a:cubicBezTo>
                  <a:pt x="17988177" y="9184309"/>
                  <a:pt x="17985625" y="9185569"/>
                  <a:pt x="17982583" y="9188445"/>
                </a:cubicBezTo>
                <a:cubicBezTo>
                  <a:pt x="17976497" y="9194197"/>
                  <a:pt x="17968785" y="9194572"/>
                  <a:pt x="17959451" y="9189568"/>
                </a:cubicBezTo>
                <a:lnTo>
                  <a:pt x="17948693" y="9192819"/>
                </a:lnTo>
                <a:lnTo>
                  <a:pt x="17951947" y="9203575"/>
                </a:lnTo>
                <a:cubicBezTo>
                  <a:pt x="17951947" y="9203575"/>
                  <a:pt x="17959117" y="9201406"/>
                  <a:pt x="17973455" y="9197073"/>
                </a:cubicBezTo>
                <a:cubicBezTo>
                  <a:pt x="17980623" y="9194906"/>
                  <a:pt x="17985999" y="9193280"/>
                  <a:pt x="17989587" y="9192198"/>
                </a:cubicBezTo>
                <a:cubicBezTo>
                  <a:pt x="17993169" y="9191114"/>
                  <a:pt x="17994961" y="9190572"/>
                  <a:pt x="17994961" y="9190572"/>
                </a:cubicBezTo>
                <a:cubicBezTo>
                  <a:pt x="17993877" y="9186988"/>
                  <a:pt x="17992303" y="9185019"/>
                  <a:pt x="17990241" y="9184664"/>
                </a:cubicBezTo>
                <a:close/>
                <a:moveTo>
                  <a:pt x="17899179" y="9184315"/>
                </a:moveTo>
                <a:lnTo>
                  <a:pt x="17902431" y="9195067"/>
                </a:lnTo>
                <a:cubicBezTo>
                  <a:pt x="17902431" y="9195067"/>
                  <a:pt x="17906015" y="9193983"/>
                  <a:pt x="17913185" y="9191817"/>
                </a:cubicBezTo>
                <a:close/>
                <a:moveTo>
                  <a:pt x="18109001" y="9179576"/>
                </a:moveTo>
                <a:cubicBezTo>
                  <a:pt x="18094661" y="9183911"/>
                  <a:pt x="18075655" y="9185742"/>
                  <a:pt x="18051981" y="9185075"/>
                </a:cubicBezTo>
                <a:cubicBezTo>
                  <a:pt x="18028305" y="9184406"/>
                  <a:pt x="18016469" y="9184071"/>
                  <a:pt x="18016469" y="9184071"/>
                </a:cubicBezTo>
                <a:lnTo>
                  <a:pt x="18008965" y="9198076"/>
                </a:lnTo>
                <a:cubicBezTo>
                  <a:pt x="18016135" y="9195907"/>
                  <a:pt x="18021511" y="9194282"/>
                  <a:pt x="18025095" y="9193200"/>
                </a:cubicBezTo>
                <a:cubicBezTo>
                  <a:pt x="18028681" y="9192116"/>
                  <a:pt x="18034059" y="9190490"/>
                  <a:pt x="18041225" y="9188325"/>
                </a:cubicBezTo>
                <a:lnTo>
                  <a:pt x="18055231" y="9195829"/>
                </a:lnTo>
                <a:cubicBezTo>
                  <a:pt x="18055231" y="9195829"/>
                  <a:pt x="18062401" y="9193662"/>
                  <a:pt x="18076741" y="9189327"/>
                </a:cubicBezTo>
                <a:cubicBezTo>
                  <a:pt x="18076741" y="9189327"/>
                  <a:pt x="18079073" y="9190578"/>
                  <a:pt x="18083741" y="9193078"/>
                </a:cubicBezTo>
                <a:cubicBezTo>
                  <a:pt x="18088409" y="9195580"/>
                  <a:pt x="18094327" y="9195746"/>
                  <a:pt x="18101497" y="9193580"/>
                </a:cubicBezTo>
                <a:cubicBezTo>
                  <a:pt x="18101497" y="9193580"/>
                  <a:pt x="18103289" y="9193038"/>
                  <a:pt x="18106871" y="9191955"/>
                </a:cubicBezTo>
                <a:cubicBezTo>
                  <a:pt x="18110457" y="9190871"/>
                  <a:pt x="18115123" y="9193372"/>
                  <a:pt x="18120877" y="9199457"/>
                </a:cubicBezTo>
                <a:cubicBezTo>
                  <a:pt x="18126629" y="9205543"/>
                  <a:pt x="18133089" y="9207503"/>
                  <a:pt x="18140259" y="9205337"/>
                </a:cubicBezTo>
                <a:cubicBezTo>
                  <a:pt x="18138091" y="9198168"/>
                  <a:pt x="18140593" y="9193498"/>
                  <a:pt x="18147759" y="9191332"/>
                </a:cubicBezTo>
                <a:lnTo>
                  <a:pt x="18133759" y="9183829"/>
                </a:lnTo>
                <a:cubicBezTo>
                  <a:pt x="18133759" y="9183829"/>
                  <a:pt x="18130173" y="9184913"/>
                  <a:pt x="18123003" y="9187080"/>
                </a:cubicBezTo>
                <a:cubicBezTo>
                  <a:pt x="18115835" y="9189246"/>
                  <a:pt x="18111167" y="9186745"/>
                  <a:pt x="18109001" y="9179576"/>
                </a:cubicBezTo>
                <a:close/>
                <a:moveTo>
                  <a:pt x="18201529" y="9175080"/>
                </a:moveTo>
                <a:lnTo>
                  <a:pt x="18180023" y="9181581"/>
                </a:lnTo>
                <a:cubicBezTo>
                  <a:pt x="18182191" y="9188750"/>
                  <a:pt x="18190441" y="9190169"/>
                  <a:pt x="18204781" y="9185834"/>
                </a:cubicBezTo>
                <a:cubicBezTo>
                  <a:pt x="18209781" y="9176499"/>
                  <a:pt x="18208699" y="9172914"/>
                  <a:pt x="18201529" y="9175080"/>
                </a:cubicBezTo>
                <a:close/>
                <a:moveTo>
                  <a:pt x="18127257" y="9162321"/>
                </a:moveTo>
                <a:cubicBezTo>
                  <a:pt x="18129425" y="9169490"/>
                  <a:pt x="18134091" y="9171992"/>
                  <a:pt x="18141259" y="9169826"/>
                </a:cubicBezTo>
                <a:lnTo>
                  <a:pt x="18152015" y="9166575"/>
                </a:lnTo>
                <a:close/>
                <a:moveTo>
                  <a:pt x="17627847" y="9102020"/>
                </a:moveTo>
                <a:cubicBezTo>
                  <a:pt x="17620677" y="9104186"/>
                  <a:pt x="17618177" y="9108852"/>
                  <a:pt x="17620343" y="9116022"/>
                </a:cubicBezTo>
                <a:lnTo>
                  <a:pt x="17631097" y="9112771"/>
                </a:lnTo>
                <a:close/>
                <a:moveTo>
                  <a:pt x="18001221" y="9094793"/>
                </a:moveTo>
                <a:cubicBezTo>
                  <a:pt x="17994051" y="9096960"/>
                  <a:pt x="17991009" y="9099834"/>
                  <a:pt x="17992091" y="9103417"/>
                </a:cubicBezTo>
                <a:cubicBezTo>
                  <a:pt x="17993177" y="9107002"/>
                  <a:pt x="17997843" y="9109505"/>
                  <a:pt x="18006095" y="9110923"/>
                </a:cubicBezTo>
                <a:cubicBezTo>
                  <a:pt x="18010223" y="9111630"/>
                  <a:pt x="18013045" y="9111266"/>
                  <a:pt x="18014567" y="9109828"/>
                </a:cubicBezTo>
                <a:cubicBezTo>
                  <a:pt x="18016091" y="9108390"/>
                  <a:pt x="18016307" y="9105879"/>
                  <a:pt x="18015223" y="9102296"/>
                </a:cubicBezTo>
                <a:cubicBezTo>
                  <a:pt x="18013057" y="9095125"/>
                  <a:pt x="18008389" y="9092625"/>
                  <a:pt x="18001221" y="9094793"/>
                </a:cubicBezTo>
                <a:close/>
                <a:moveTo>
                  <a:pt x="18115257" y="9083795"/>
                </a:moveTo>
                <a:cubicBezTo>
                  <a:pt x="18108087" y="9085962"/>
                  <a:pt x="18105587" y="9090630"/>
                  <a:pt x="18107755" y="9097799"/>
                </a:cubicBezTo>
                <a:cubicBezTo>
                  <a:pt x="18114923" y="9095632"/>
                  <a:pt x="18118507" y="9094550"/>
                  <a:pt x="18118507" y="9094550"/>
                </a:cubicBezTo>
                <a:cubicBezTo>
                  <a:pt x="18118507" y="9094550"/>
                  <a:pt x="18119757" y="9092214"/>
                  <a:pt x="18122259" y="9087546"/>
                </a:cubicBezTo>
                <a:cubicBezTo>
                  <a:pt x="18124761" y="9082879"/>
                  <a:pt x="18122427" y="9081627"/>
                  <a:pt x="18115257" y="9083795"/>
                </a:cubicBezTo>
                <a:close/>
                <a:moveTo>
                  <a:pt x="18213823" y="9070141"/>
                </a:moveTo>
                <a:cubicBezTo>
                  <a:pt x="18212301" y="9071579"/>
                  <a:pt x="18210291" y="9074632"/>
                  <a:pt x="18207789" y="9079299"/>
                </a:cubicBezTo>
                <a:lnTo>
                  <a:pt x="18211039" y="9090054"/>
                </a:lnTo>
                <a:cubicBezTo>
                  <a:pt x="18216041" y="9080718"/>
                  <a:pt x="18217999" y="9074258"/>
                  <a:pt x="18216917" y="9070672"/>
                </a:cubicBezTo>
                <a:cubicBezTo>
                  <a:pt x="18216375" y="9068880"/>
                  <a:pt x="18215343" y="9068703"/>
                  <a:pt x="18213823" y="9070141"/>
                </a:cubicBezTo>
                <a:close/>
                <a:moveTo>
                  <a:pt x="18230433" y="7018627"/>
                </a:moveTo>
                <a:lnTo>
                  <a:pt x="18222931" y="7032630"/>
                </a:lnTo>
                <a:cubicBezTo>
                  <a:pt x="18222931" y="7032630"/>
                  <a:pt x="18230099" y="7030464"/>
                  <a:pt x="18244439" y="7026128"/>
                </a:cubicBezTo>
                <a:close/>
                <a:moveTo>
                  <a:pt x="18046241" y="7003533"/>
                </a:moveTo>
                <a:lnTo>
                  <a:pt x="18043363" y="7008515"/>
                </a:lnTo>
                <a:lnTo>
                  <a:pt x="18048281" y="7011150"/>
                </a:lnTo>
                <a:close/>
                <a:moveTo>
                  <a:pt x="17773395" y="6983597"/>
                </a:moveTo>
                <a:cubicBezTo>
                  <a:pt x="17766161" y="6985536"/>
                  <a:pt x="17762545" y="6986505"/>
                  <a:pt x="17762545" y="6986505"/>
                </a:cubicBezTo>
                <a:cubicBezTo>
                  <a:pt x="17757249" y="6995678"/>
                  <a:pt x="17758217" y="6999295"/>
                  <a:pt x="17765451" y="6997356"/>
                </a:cubicBezTo>
                <a:cubicBezTo>
                  <a:pt x="17772685" y="6995418"/>
                  <a:pt x="17775335" y="6990832"/>
                  <a:pt x="17773395" y="6983597"/>
                </a:cubicBezTo>
                <a:close/>
                <a:moveTo>
                  <a:pt x="17966591" y="6966723"/>
                </a:moveTo>
                <a:cubicBezTo>
                  <a:pt x="17959359" y="6968661"/>
                  <a:pt x="17952125" y="6970599"/>
                  <a:pt x="17944891" y="6972537"/>
                </a:cubicBezTo>
                <a:lnTo>
                  <a:pt x="17958649" y="6980480"/>
                </a:lnTo>
                <a:lnTo>
                  <a:pt x="17980351" y="6974665"/>
                </a:lnTo>
                <a:cubicBezTo>
                  <a:pt x="17978413" y="6967432"/>
                  <a:pt x="17973827" y="6964784"/>
                  <a:pt x="17966591" y="6966723"/>
                </a:cubicBezTo>
                <a:close/>
                <a:moveTo>
                  <a:pt x="17550539" y="6950268"/>
                </a:moveTo>
                <a:lnTo>
                  <a:pt x="17541151" y="6950411"/>
                </a:lnTo>
                <a:lnTo>
                  <a:pt x="17543957" y="6952032"/>
                </a:lnTo>
                <a:close/>
                <a:moveTo>
                  <a:pt x="17650969" y="6945845"/>
                </a:moveTo>
                <a:cubicBezTo>
                  <a:pt x="17641195" y="6945865"/>
                  <a:pt x="17629493" y="6945979"/>
                  <a:pt x="17615863" y="6946187"/>
                </a:cubicBezTo>
                <a:lnTo>
                  <a:pt x="17603313" y="6947127"/>
                </a:lnTo>
                <a:lnTo>
                  <a:pt x="17601121" y="6948344"/>
                </a:lnTo>
                <a:cubicBezTo>
                  <a:pt x="17615589" y="6944468"/>
                  <a:pt x="17625603" y="6945662"/>
                  <a:pt x="17631157" y="6951926"/>
                </a:cubicBezTo>
                <a:cubicBezTo>
                  <a:pt x="17636713" y="6958192"/>
                  <a:pt x="17643109" y="6960355"/>
                  <a:pt x="17650341" y="6958417"/>
                </a:cubicBezTo>
                <a:cubicBezTo>
                  <a:pt x="17679281" y="6950663"/>
                  <a:pt x="17694719" y="6950402"/>
                  <a:pt x="17696655" y="6957638"/>
                </a:cubicBezTo>
                <a:cubicBezTo>
                  <a:pt x="17698595" y="6964871"/>
                  <a:pt x="17703181" y="6967521"/>
                  <a:pt x="17710415" y="6965582"/>
                </a:cubicBezTo>
                <a:lnTo>
                  <a:pt x="17756729" y="6964803"/>
                </a:lnTo>
                <a:cubicBezTo>
                  <a:pt x="17763963" y="6962865"/>
                  <a:pt x="17771197" y="6960926"/>
                  <a:pt x="17778431" y="6958987"/>
                </a:cubicBezTo>
                <a:cubicBezTo>
                  <a:pt x="17776493" y="6951753"/>
                  <a:pt x="17777819" y="6949459"/>
                  <a:pt x="17782405" y="6952107"/>
                </a:cubicBezTo>
                <a:cubicBezTo>
                  <a:pt x="17786989" y="6954755"/>
                  <a:pt x="17792899" y="6955111"/>
                  <a:pt x="17800135" y="6953172"/>
                </a:cubicBezTo>
                <a:cubicBezTo>
                  <a:pt x="17809307" y="6958468"/>
                  <a:pt x="17817509" y="6960146"/>
                  <a:pt x="17824745" y="6958207"/>
                </a:cubicBezTo>
                <a:cubicBezTo>
                  <a:pt x="17846447" y="6952392"/>
                  <a:pt x="17851033" y="6955042"/>
                  <a:pt x="17838505" y="6966152"/>
                </a:cubicBezTo>
                <a:lnTo>
                  <a:pt x="17819709" y="6982818"/>
                </a:lnTo>
                <a:lnTo>
                  <a:pt x="17833469" y="6990762"/>
                </a:lnTo>
                <a:cubicBezTo>
                  <a:pt x="17904391" y="6995018"/>
                  <a:pt x="17942499" y="6992562"/>
                  <a:pt x="17947797" y="6983388"/>
                </a:cubicBezTo>
                <a:lnTo>
                  <a:pt x="17923187" y="6978353"/>
                </a:lnTo>
                <a:lnTo>
                  <a:pt x="17876873" y="6979132"/>
                </a:lnTo>
                <a:cubicBezTo>
                  <a:pt x="17876873" y="6979132"/>
                  <a:pt x="17872773" y="6978293"/>
                  <a:pt x="17864569" y="6976613"/>
                </a:cubicBezTo>
                <a:cubicBezTo>
                  <a:pt x="17856363" y="6974935"/>
                  <a:pt x="17853231" y="6977713"/>
                  <a:pt x="17855169" y="6984948"/>
                </a:cubicBezTo>
                <a:lnTo>
                  <a:pt x="17852261" y="6974096"/>
                </a:lnTo>
                <a:cubicBezTo>
                  <a:pt x="17857559" y="6964922"/>
                  <a:pt x="17860207" y="6960336"/>
                  <a:pt x="17860207" y="6960336"/>
                </a:cubicBezTo>
                <a:lnTo>
                  <a:pt x="17881909" y="6954521"/>
                </a:lnTo>
                <a:lnTo>
                  <a:pt x="17889621" y="6953347"/>
                </a:lnTo>
                <a:lnTo>
                  <a:pt x="17909941" y="6952360"/>
                </a:lnTo>
                <a:lnTo>
                  <a:pt x="17917371" y="6956650"/>
                </a:lnTo>
                <a:cubicBezTo>
                  <a:pt x="17921959" y="6959297"/>
                  <a:pt x="17926963" y="6959894"/>
                  <a:pt x="17932391" y="6958440"/>
                </a:cubicBezTo>
                <a:lnTo>
                  <a:pt x="17945405" y="6950637"/>
                </a:lnTo>
                <a:lnTo>
                  <a:pt x="17909941" y="6952360"/>
                </a:lnTo>
                <a:lnTo>
                  <a:pt x="17907053" y="6950692"/>
                </a:lnTo>
                <a:lnTo>
                  <a:pt x="17889621" y="6953347"/>
                </a:lnTo>
                <a:lnTo>
                  <a:pt x="17859065" y="6954831"/>
                </a:lnTo>
                <a:cubicBezTo>
                  <a:pt x="17851897" y="6956997"/>
                  <a:pt x="17847227" y="6954496"/>
                  <a:pt x="17845063" y="6947329"/>
                </a:cubicBezTo>
                <a:cubicBezTo>
                  <a:pt x="17845063" y="6947329"/>
                  <a:pt x="17837351" y="6947704"/>
                  <a:pt x="17821931" y="6948452"/>
                </a:cubicBezTo>
                <a:cubicBezTo>
                  <a:pt x="17806507" y="6949200"/>
                  <a:pt x="17786959" y="6949243"/>
                  <a:pt x="17763287" y="6948573"/>
                </a:cubicBezTo>
                <a:cubicBezTo>
                  <a:pt x="17715937" y="6947235"/>
                  <a:pt x="17686345" y="6946401"/>
                  <a:pt x="17674505" y="6946067"/>
                </a:cubicBezTo>
                <a:cubicBezTo>
                  <a:pt x="17668587" y="6945900"/>
                  <a:pt x="17660743" y="6945826"/>
                  <a:pt x="17650969" y="6945845"/>
                </a:cubicBezTo>
                <a:close/>
                <a:moveTo>
                  <a:pt x="17761037" y="6902307"/>
                </a:moveTo>
                <a:lnTo>
                  <a:pt x="17714773" y="6904555"/>
                </a:lnTo>
                <a:cubicBezTo>
                  <a:pt x="17716939" y="6911722"/>
                  <a:pt x="17721607" y="6914224"/>
                  <a:pt x="17728775" y="6912058"/>
                </a:cubicBezTo>
                <a:cubicBezTo>
                  <a:pt x="17735947" y="6909891"/>
                  <a:pt x="17743115" y="6907725"/>
                  <a:pt x="17750283" y="6905557"/>
                </a:cubicBezTo>
                <a:close/>
                <a:moveTo>
                  <a:pt x="17960103" y="6900819"/>
                </a:moveTo>
                <a:lnTo>
                  <a:pt x="17956099" y="6902032"/>
                </a:lnTo>
                <a:lnTo>
                  <a:pt x="17960549" y="6902299"/>
                </a:lnTo>
                <a:close/>
                <a:moveTo>
                  <a:pt x="17807303" y="6900060"/>
                </a:moveTo>
                <a:lnTo>
                  <a:pt x="17799755" y="6902341"/>
                </a:lnTo>
                <a:lnTo>
                  <a:pt x="17806187" y="6902144"/>
                </a:lnTo>
                <a:close/>
                <a:moveTo>
                  <a:pt x="17412183" y="6894295"/>
                </a:moveTo>
                <a:lnTo>
                  <a:pt x="17410323" y="6894794"/>
                </a:lnTo>
                <a:lnTo>
                  <a:pt x="17412293" y="6894698"/>
                </a:lnTo>
                <a:close/>
                <a:moveTo>
                  <a:pt x="18098897" y="6894076"/>
                </a:moveTo>
                <a:lnTo>
                  <a:pt x="18082755" y="6898957"/>
                </a:lnTo>
                <a:lnTo>
                  <a:pt x="18088087" y="6899276"/>
                </a:lnTo>
                <a:lnTo>
                  <a:pt x="18080951" y="6901188"/>
                </a:lnTo>
                <a:lnTo>
                  <a:pt x="18102149" y="6904832"/>
                </a:lnTo>
                <a:lnTo>
                  <a:pt x="18099731" y="6896827"/>
                </a:lnTo>
                <a:lnTo>
                  <a:pt x="18098937" y="6896369"/>
                </a:lnTo>
                <a:lnTo>
                  <a:pt x="18099603" y="6896410"/>
                </a:lnTo>
                <a:close/>
                <a:moveTo>
                  <a:pt x="17485625" y="6886248"/>
                </a:moveTo>
                <a:cubicBezTo>
                  <a:pt x="17482007" y="6887217"/>
                  <a:pt x="17476581" y="6888671"/>
                  <a:pt x="17469347" y="6890610"/>
                </a:cubicBezTo>
                <a:cubicBezTo>
                  <a:pt x="17462111" y="6892548"/>
                  <a:pt x="17458495" y="6893517"/>
                  <a:pt x="17458495" y="6893517"/>
                </a:cubicBezTo>
                <a:lnTo>
                  <a:pt x="17423033" y="6891388"/>
                </a:lnTo>
                <a:lnTo>
                  <a:pt x="17423767" y="6894141"/>
                </a:lnTo>
                <a:lnTo>
                  <a:pt x="17441433" y="6893281"/>
                </a:lnTo>
                <a:lnTo>
                  <a:pt x="17466191" y="6897535"/>
                </a:lnTo>
                <a:lnTo>
                  <a:pt x="17496305" y="6888434"/>
                </a:lnTo>
                <a:close/>
                <a:moveTo>
                  <a:pt x="17270335" y="6885782"/>
                </a:moveTo>
                <a:lnTo>
                  <a:pt x="17248631" y="6891598"/>
                </a:lnTo>
                <a:lnTo>
                  <a:pt x="17260479" y="6898438"/>
                </a:lnTo>
                <a:lnTo>
                  <a:pt x="17266677" y="6898393"/>
                </a:lnTo>
                <a:lnTo>
                  <a:pt x="17294945" y="6890818"/>
                </a:lnTo>
                <a:cubicBezTo>
                  <a:pt x="17294945" y="6890818"/>
                  <a:pt x="17290845" y="6889979"/>
                  <a:pt x="17282639" y="6888300"/>
                </a:cubicBezTo>
                <a:cubicBezTo>
                  <a:pt x="17274437" y="6886621"/>
                  <a:pt x="17270335" y="6885782"/>
                  <a:pt x="17270335" y="6885782"/>
                </a:cubicBezTo>
                <a:close/>
                <a:moveTo>
                  <a:pt x="17592345" y="6882878"/>
                </a:moveTo>
                <a:lnTo>
                  <a:pt x="17590985" y="6883290"/>
                </a:lnTo>
                <a:cubicBezTo>
                  <a:pt x="17600319" y="6888290"/>
                  <a:pt x="17604987" y="6890792"/>
                  <a:pt x="17604987" y="6890792"/>
                </a:cubicBezTo>
                <a:lnTo>
                  <a:pt x="17603763" y="6886742"/>
                </a:lnTo>
                <a:close/>
                <a:moveTo>
                  <a:pt x="18081645" y="6875820"/>
                </a:moveTo>
                <a:lnTo>
                  <a:pt x="18060135" y="6882322"/>
                </a:lnTo>
                <a:lnTo>
                  <a:pt x="18036383" y="6878240"/>
                </a:lnTo>
                <a:lnTo>
                  <a:pt x="18035959" y="6878353"/>
                </a:lnTo>
                <a:cubicBezTo>
                  <a:pt x="18035959" y="6878353"/>
                  <a:pt x="18032343" y="6879322"/>
                  <a:pt x="18025105" y="6881261"/>
                </a:cubicBezTo>
                <a:lnTo>
                  <a:pt x="18012867" y="6884538"/>
                </a:lnTo>
                <a:lnTo>
                  <a:pt x="18013871" y="6884569"/>
                </a:lnTo>
                <a:cubicBezTo>
                  <a:pt x="18023207" y="6889570"/>
                  <a:pt x="18032003" y="6892781"/>
                  <a:pt x="18040255" y="6894197"/>
                </a:cubicBezTo>
                <a:cubicBezTo>
                  <a:pt x="18048509" y="6895616"/>
                  <a:pt x="18056219" y="6895242"/>
                  <a:pt x="18063385" y="6893074"/>
                </a:cubicBezTo>
                <a:close/>
                <a:moveTo>
                  <a:pt x="18163421" y="6874576"/>
                </a:moveTo>
                <a:cubicBezTo>
                  <a:pt x="18163421" y="6874576"/>
                  <a:pt x="18164505" y="6878159"/>
                  <a:pt x="18166671" y="6885330"/>
                </a:cubicBezTo>
                <a:lnTo>
                  <a:pt x="18180677" y="6892831"/>
                </a:lnTo>
                <a:close/>
                <a:moveTo>
                  <a:pt x="17417219" y="6869684"/>
                </a:moveTo>
                <a:lnTo>
                  <a:pt x="17444739" y="6885572"/>
                </a:lnTo>
                <a:lnTo>
                  <a:pt x="17442411" y="6876898"/>
                </a:lnTo>
                <a:lnTo>
                  <a:pt x="17429587" y="6872216"/>
                </a:lnTo>
                <a:lnTo>
                  <a:pt x="17429523" y="6872203"/>
                </a:lnTo>
                <a:cubicBezTo>
                  <a:pt x="17428555" y="6868587"/>
                  <a:pt x="17424453" y="6867746"/>
                  <a:pt x="17417219" y="6869684"/>
                </a:cubicBezTo>
                <a:close/>
                <a:moveTo>
                  <a:pt x="16888697" y="6866686"/>
                </a:moveTo>
                <a:lnTo>
                  <a:pt x="16895467" y="6875737"/>
                </a:lnTo>
                <a:lnTo>
                  <a:pt x="16906223" y="6875556"/>
                </a:lnTo>
                <a:lnTo>
                  <a:pt x="16899029" y="6867944"/>
                </a:lnTo>
                <a:close/>
                <a:moveTo>
                  <a:pt x="16882529" y="6858443"/>
                </a:moveTo>
                <a:lnTo>
                  <a:pt x="16886401" y="6863621"/>
                </a:lnTo>
                <a:lnTo>
                  <a:pt x="16889281" y="6859756"/>
                </a:lnTo>
                <a:lnTo>
                  <a:pt x="16890041" y="6859734"/>
                </a:lnTo>
                <a:close/>
                <a:moveTo>
                  <a:pt x="17698395" y="6855225"/>
                </a:moveTo>
                <a:cubicBezTo>
                  <a:pt x="17687725" y="6855516"/>
                  <a:pt x="17680597" y="6856204"/>
                  <a:pt x="17677011" y="6857288"/>
                </a:cubicBezTo>
                <a:lnTo>
                  <a:pt x="17674925" y="6861182"/>
                </a:lnTo>
                <a:lnTo>
                  <a:pt x="17705949" y="6862103"/>
                </a:lnTo>
                <a:cubicBezTo>
                  <a:pt x="17705949" y="6862103"/>
                  <a:pt x="17708243" y="6863426"/>
                  <a:pt x="17712829" y="6866076"/>
                </a:cubicBezTo>
                <a:cubicBezTo>
                  <a:pt x="17717415" y="6868723"/>
                  <a:pt x="17723325" y="6869077"/>
                  <a:pt x="17730561" y="6867139"/>
                </a:cubicBezTo>
                <a:lnTo>
                  <a:pt x="17779857" y="6863960"/>
                </a:lnTo>
                <a:lnTo>
                  <a:pt x="17741033" y="6855541"/>
                </a:lnTo>
                <a:cubicBezTo>
                  <a:pt x="17723277" y="6855038"/>
                  <a:pt x="17709065" y="6854934"/>
                  <a:pt x="17698395" y="6855225"/>
                </a:cubicBezTo>
                <a:close/>
                <a:moveTo>
                  <a:pt x="17534967" y="6853276"/>
                </a:moveTo>
                <a:lnTo>
                  <a:pt x="17536849" y="6859499"/>
                </a:lnTo>
                <a:lnTo>
                  <a:pt x="17546285" y="6859340"/>
                </a:lnTo>
                <a:close/>
                <a:moveTo>
                  <a:pt x="17193855" y="6850751"/>
                </a:moveTo>
                <a:lnTo>
                  <a:pt x="17183101" y="6854002"/>
                </a:lnTo>
                <a:lnTo>
                  <a:pt x="17182561" y="6855009"/>
                </a:lnTo>
                <a:lnTo>
                  <a:pt x="17195205" y="6855219"/>
                </a:lnTo>
                <a:close/>
                <a:moveTo>
                  <a:pt x="17204609" y="6847501"/>
                </a:moveTo>
                <a:lnTo>
                  <a:pt x="17207001" y="6855414"/>
                </a:lnTo>
                <a:lnTo>
                  <a:pt x="17216733" y="6855574"/>
                </a:lnTo>
                <a:lnTo>
                  <a:pt x="17218613" y="6855006"/>
                </a:lnTo>
                <a:cubicBezTo>
                  <a:pt x="17209277" y="6850003"/>
                  <a:pt x="17204609" y="6847501"/>
                  <a:pt x="17204609" y="6847501"/>
                </a:cubicBezTo>
                <a:close/>
                <a:moveTo>
                  <a:pt x="17624249" y="6838025"/>
                </a:moveTo>
                <a:cubicBezTo>
                  <a:pt x="17624249" y="6838025"/>
                  <a:pt x="17625329" y="6841612"/>
                  <a:pt x="17627497" y="6848780"/>
                </a:cubicBezTo>
                <a:cubicBezTo>
                  <a:pt x="17629663" y="6855950"/>
                  <a:pt x="17630749" y="6859533"/>
                  <a:pt x="17630749" y="6859533"/>
                </a:cubicBezTo>
                <a:lnTo>
                  <a:pt x="17616741" y="6852031"/>
                </a:lnTo>
                <a:cubicBezTo>
                  <a:pt x="17614577" y="6844863"/>
                  <a:pt x="17613491" y="6841277"/>
                  <a:pt x="17613491" y="6841277"/>
                </a:cubicBezTo>
                <a:cubicBezTo>
                  <a:pt x="17613491" y="6841277"/>
                  <a:pt x="17617077" y="6840192"/>
                  <a:pt x="17624249" y="6838025"/>
                </a:cubicBezTo>
                <a:close/>
                <a:moveTo>
                  <a:pt x="17907091" y="6831469"/>
                </a:moveTo>
                <a:lnTo>
                  <a:pt x="17931699" y="6836505"/>
                </a:lnTo>
                <a:lnTo>
                  <a:pt x="17920851" y="6839412"/>
                </a:lnTo>
                <a:close/>
                <a:moveTo>
                  <a:pt x="17297223" y="6828429"/>
                </a:moveTo>
                <a:lnTo>
                  <a:pt x="17312997" y="6830350"/>
                </a:lnTo>
                <a:cubicBezTo>
                  <a:pt x="17312997" y="6830350"/>
                  <a:pt x="17315305" y="6833298"/>
                  <a:pt x="17319921" y="6839196"/>
                </a:cubicBezTo>
                <a:cubicBezTo>
                  <a:pt x="17314023" y="6843814"/>
                  <a:pt x="17307291" y="6844327"/>
                  <a:pt x="17299725" y="6840738"/>
                </a:cubicBezTo>
                <a:cubicBezTo>
                  <a:pt x="17292163" y="6837150"/>
                  <a:pt x="17291325" y="6833045"/>
                  <a:pt x="17297223" y="6828429"/>
                </a:cubicBezTo>
                <a:close/>
                <a:moveTo>
                  <a:pt x="17321841" y="6823425"/>
                </a:moveTo>
                <a:lnTo>
                  <a:pt x="17337615" y="6825348"/>
                </a:lnTo>
                <a:lnTo>
                  <a:pt x="17328767" y="6832272"/>
                </a:lnTo>
                <a:cubicBezTo>
                  <a:pt x="17324149" y="6826375"/>
                  <a:pt x="17321841" y="6823425"/>
                  <a:pt x="17321841" y="6823425"/>
                </a:cubicBezTo>
                <a:close/>
                <a:moveTo>
                  <a:pt x="18218191" y="6822811"/>
                </a:moveTo>
                <a:cubicBezTo>
                  <a:pt x="18220359" y="6829981"/>
                  <a:pt x="18221443" y="6833566"/>
                  <a:pt x="18221443" y="6833566"/>
                </a:cubicBezTo>
                <a:cubicBezTo>
                  <a:pt x="18221443" y="6833566"/>
                  <a:pt x="18217859" y="6834651"/>
                  <a:pt x="18210691" y="6836817"/>
                </a:cubicBezTo>
                <a:lnTo>
                  <a:pt x="18199935" y="6840067"/>
                </a:lnTo>
                <a:cubicBezTo>
                  <a:pt x="18199935" y="6840067"/>
                  <a:pt x="18202437" y="6835399"/>
                  <a:pt x="18207439" y="6826061"/>
                </a:cubicBezTo>
                <a:cubicBezTo>
                  <a:pt x="18214607" y="6823895"/>
                  <a:pt x="18218191" y="6822811"/>
                  <a:pt x="18218191" y="6822811"/>
                </a:cubicBezTo>
                <a:close/>
                <a:moveTo>
                  <a:pt x="18002675" y="6818343"/>
                </a:moveTo>
                <a:cubicBezTo>
                  <a:pt x="18002675" y="6818343"/>
                  <a:pt x="18004983" y="6821291"/>
                  <a:pt x="18009601" y="6827188"/>
                </a:cubicBezTo>
                <a:lnTo>
                  <a:pt x="17993829" y="6825267"/>
                </a:lnTo>
                <a:cubicBezTo>
                  <a:pt x="17993829" y="6825267"/>
                  <a:pt x="17996779" y="6822959"/>
                  <a:pt x="18002675" y="6818343"/>
                </a:cubicBezTo>
                <a:close/>
                <a:moveTo>
                  <a:pt x="17786947" y="6817139"/>
                </a:moveTo>
                <a:cubicBezTo>
                  <a:pt x="17786947" y="6817139"/>
                  <a:pt x="17791533" y="6819788"/>
                  <a:pt x="17800705" y="6825084"/>
                </a:cubicBezTo>
                <a:lnTo>
                  <a:pt x="17789855" y="6827991"/>
                </a:lnTo>
                <a:close/>
                <a:moveTo>
                  <a:pt x="17816813" y="6815033"/>
                </a:moveTo>
                <a:cubicBezTo>
                  <a:pt x="17816813" y="6815033"/>
                  <a:pt x="17819145" y="6816283"/>
                  <a:pt x="17823813" y="6818783"/>
                </a:cubicBezTo>
                <a:cubicBezTo>
                  <a:pt x="17828483" y="6821285"/>
                  <a:pt x="17834401" y="6821452"/>
                  <a:pt x="17841567" y="6819286"/>
                </a:cubicBezTo>
                <a:lnTo>
                  <a:pt x="17853357" y="6825601"/>
                </a:lnTo>
                <a:lnTo>
                  <a:pt x="17859323" y="6826823"/>
                </a:lnTo>
                <a:cubicBezTo>
                  <a:pt x="17867527" y="6828501"/>
                  <a:pt x="17871627" y="6829340"/>
                  <a:pt x="17871627" y="6829340"/>
                </a:cubicBezTo>
                <a:lnTo>
                  <a:pt x="17860777" y="6832247"/>
                </a:lnTo>
                <a:lnTo>
                  <a:pt x="17853621" y="6828115"/>
                </a:lnTo>
                <a:lnTo>
                  <a:pt x="17845833" y="6833400"/>
                </a:lnTo>
                <a:cubicBezTo>
                  <a:pt x="17835487" y="6837994"/>
                  <a:pt x="17823313" y="6836540"/>
                  <a:pt x="17809309" y="6829037"/>
                </a:cubicBezTo>
                <a:lnTo>
                  <a:pt x="17806057" y="6818283"/>
                </a:lnTo>
                <a:cubicBezTo>
                  <a:pt x="17806057" y="6818283"/>
                  <a:pt x="17809643" y="6817200"/>
                  <a:pt x="17816813" y="6815033"/>
                </a:cubicBezTo>
                <a:close/>
                <a:moveTo>
                  <a:pt x="16786789" y="6814259"/>
                </a:moveTo>
                <a:lnTo>
                  <a:pt x="16785187" y="6815512"/>
                </a:lnTo>
                <a:lnTo>
                  <a:pt x="16797699" y="6814705"/>
                </a:lnTo>
                <a:lnTo>
                  <a:pt x="16807087" y="6814548"/>
                </a:lnTo>
                <a:lnTo>
                  <a:pt x="16807017" y="6814472"/>
                </a:lnTo>
                <a:close/>
                <a:moveTo>
                  <a:pt x="16633406" y="6811578"/>
                </a:moveTo>
                <a:lnTo>
                  <a:pt x="16634149" y="6812006"/>
                </a:lnTo>
                <a:lnTo>
                  <a:pt x="16634055" y="6811656"/>
                </a:lnTo>
                <a:close/>
                <a:moveTo>
                  <a:pt x="16868141" y="6808367"/>
                </a:moveTo>
                <a:lnTo>
                  <a:pt x="16866639" y="6808821"/>
                </a:lnTo>
                <a:lnTo>
                  <a:pt x="16858719" y="6815020"/>
                </a:lnTo>
                <a:lnTo>
                  <a:pt x="16846557" y="6814892"/>
                </a:lnTo>
                <a:lnTo>
                  <a:pt x="16842993" y="6815968"/>
                </a:lnTo>
                <a:lnTo>
                  <a:pt x="16843377" y="6816175"/>
                </a:lnTo>
                <a:lnTo>
                  <a:pt x="16861743" y="6814990"/>
                </a:lnTo>
                <a:lnTo>
                  <a:pt x="16861313" y="6822167"/>
                </a:lnTo>
                <a:lnTo>
                  <a:pt x="16878505" y="6816970"/>
                </a:lnTo>
                <a:lnTo>
                  <a:pt x="16890683" y="6819063"/>
                </a:lnTo>
                <a:lnTo>
                  <a:pt x="16890263" y="6818863"/>
                </a:lnTo>
                <a:cubicBezTo>
                  <a:pt x="16885647" y="6812965"/>
                  <a:pt x="16881861" y="6811172"/>
                  <a:pt x="16878913" y="6813479"/>
                </a:cubicBezTo>
                <a:close/>
                <a:moveTo>
                  <a:pt x="17616757" y="6793730"/>
                </a:moveTo>
                <a:lnTo>
                  <a:pt x="17628369" y="6796313"/>
                </a:lnTo>
                <a:lnTo>
                  <a:pt x="17629175" y="6796847"/>
                </a:lnTo>
                <a:cubicBezTo>
                  <a:pt x="17629175" y="6796847"/>
                  <a:pt x="17627703" y="6797999"/>
                  <a:pt x="17624751" y="6800308"/>
                </a:cubicBezTo>
                <a:cubicBezTo>
                  <a:pt x="17621805" y="6802615"/>
                  <a:pt x="17618021" y="6800822"/>
                  <a:pt x="17613403" y="6794924"/>
                </a:cubicBezTo>
                <a:close/>
                <a:moveTo>
                  <a:pt x="17152845" y="6792731"/>
                </a:moveTo>
                <a:lnTo>
                  <a:pt x="17145225" y="6799932"/>
                </a:lnTo>
                <a:lnTo>
                  <a:pt x="17152785" y="6798828"/>
                </a:lnTo>
                <a:cubicBezTo>
                  <a:pt x="17160351" y="6802419"/>
                  <a:pt x="17165609" y="6803058"/>
                  <a:pt x="17168555" y="6800748"/>
                </a:cubicBezTo>
                <a:lnTo>
                  <a:pt x="17169145" y="6800628"/>
                </a:lnTo>
                <a:lnTo>
                  <a:pt x="17179229" y="6802360"/>
                </a:lnTo>
                <a:lnTo>
                  <a:pt x="17183993" y="6797858"/>
                </a:lnTo>
                <a:lnTo>
                  <a:pt x="17205285" y="6795209"/>
                </a:lnTo>
                <a:lnTo>
                  <a:pt x="17188357" y="6793733"/>
                </a:lnTo>
                <a:lnTo>
                  <a:pt x="17183993" y="6797858"/>
                </a:lnTo>
                <a:lnTo>
                  <a:pt x="17180861" y="6798248"/>
                </a:lnTo>
                <a:lnTo>
                  <a:pt x="17169145" y="6800628"/>
                </a:lnTo>
                <a:lnTo>
                  <a:pt x="17166847" y="6800234"/>
                </a:lnTo>
                <a:cubicBezTo>
                  <a:pt x="17157511" y="6795234"/>
                  <a:pt x="17152845" y="6792731"/>
                  <a:pt x="17152845" y="6792731"/>
                </a:cubicBezTo>
                <a:close/>
                <a:moveTo>
                  <a:pt x="17295679" y="6786101"/>
                </a:moveTo>
                <a:lnTo>
                  <a:pt x="17287987" y="6789291"/>
                </a:lnTo>
                <a:lnTo>
                  <a:pt x="17283199" y="6788541"/>
                </a:lnTo>
                <a:lnTo>
                  <a:pt x="17270135" y="6792489"/>
                </a:lnTo>
                <a:cubicBezTo>
                  <a:pt x="17253631" y="6789651"/>
                  <a:pt x="17244123" y="6790570"/>
                  <a:pt x="17241625" y="6795238"/>
                </a:cubicBezTo>
                <a:lnTo>
                  <a:pt x="17227487" y="6795925"/>
                </a:lnTo>
                <a:lnTo>
                  <a:pt x="17244909" y="6798048"/>
                </a:lnTo>
                <a:cubicBezTo>
                  <a:pt x="17249525" y="6803945"/>
                  <a:pt x="17254781" y="6804586"/>
                  <a:pt x="17260679" y="6799967"/>
                </a:cubicBezTo>
                <a:cubicBezTo>
                  <a:pt x="17260679" y="6799967"/>
                  <a:pt x="17262155" y="6798814"/>
                  <a:pt x="17265103" y="6796506"/>
                </a:cubicBezTo>
                <a:cubicBezTo>
                  <a:pt x="17268053" y="6794197"/>
                  <a:pt x="17271835" y="6795992"/>
                  <a:pt x="17276449" y="6801891"/>
                </a:cubicBezTo>
                <a:cubicBezTo>
                  <a:pt x="17281067" y="6807788"/>
                  <a:pt x="17286325" y="6808429"/>
                  <a:pt x="17292221" y="6803811"/>
                </a:cubicBezTo>
                <a:cubicBezTo>
                  <a:pt x="17298119" y="6799194"/>
                  <a:pt x="17310429" y="6796694"/>
                  <a:pt x="17329147" y="6796306"/>
                </a:cubicBezTo>
                <a:cubicBezTo>
                  <a:pt x="17347867" y="6795920"/>
                  <a:pt x="17357227" y="6795726"/>
                  <a:pt x="17357227" y="6795726"/>
                </a:cubicBezTo>
                <a:cubicBezTo>
                  <a:pt x="17361847" y="6801625"/>
                  <a:pt x="17368255" y="6803738"/>
                  <a:pt x="17376459" y="6802070"/>
                </a:cubicBezTo>
                <a:cubicBezTo>
                  <a:pt x="17384665" y="6800404"/>
                  <a:pt x="17394027" y="6800210"/>
                  <a:pt x="17404541" y="6801491"/>
                </a:cubicBezTo>
                <a:cubicBezTo>
                  <a:pt x="17415055" y="6802772"/>
                  <a:pt x="17422619" y="6806361"/>
                  <a:pt x="17427235" y="6812257"/>
                </a:cubicBezTo>
                <a:lnTo>
                  <a:pt x="17444929" y="6798407"/>
                </a:lnTo>
                <a:lnTo>
                  <a:pt x="17449059" y="6795174"/>
                </a:lnTo>
                <a:lnTo>
                  <a:pt x="17405179" y="6792747"/>
                </a:lnTo>
                <a:cubicBezTo>
                  <a:pt x="17386173" y="6794579"/>
                  <a:pt x="17372541" y="6794788"/>
                  <a:pt x="17364289" y="6793371"/>
                </a:cubicBezTo>
                <a:cubicBezTo>
                  <a:pt x="17356037" y="6791953"/>
                  <a:pt x="17350119" y="6791785"/>
                  <a:pt x="17346533" y="6792870"/>
                </a:cubicBezTo>
                <a:cubicBezTo>
                  <a:pt x="17342949" y="6793951"/>
                  <a:pt x="17336487" y="6791991"/>
                  <a:pt x="17327155" y="6786991"/>
                </a:cubicBezTo>
                <a:close/>
                <a:moveTo>
                  <a:pt x="18049141" y="6768284"/>
                </a:moveTo>
                <a:lnTo>
                  <a:pt x="18045265" y="6775515"/>
                </a:lnTo>
                <a:lnTo>
                  <a:pt x="18058647" y="6777145"/>
                </a:lnTo>
                <a:lnTo>
                  <a:pt x="18063147" y="6775786"/>
                </a:lnTo>
                <a:cubicBezTo>
                  <a:pt x="18060977" y="6768616"/>
                  <a:pt x="18056309" y="6766116"/>
                  <a:pt x="18049141" y="6768284"/>
                </a:cubicBezTo>
                <a:close/>
                <a:moveTo>
                  <a:pt x="17907093" y="6764273"/>
                </a:moveTo>
                <a:lnTo>
                  <a:pt x="17921101" y="6771774"/>
                </a:lnTo>
                <a:lnTo>
                  <a:pt x="17931851" y="6768525"/>
                </a:lnTo>
                <a:cubicBezTo>
                  <a:pt x="17922517" y="6763524"/>
                  <a:pt x="17914263" y="6762104"/>
                  <a:pt x="17907093" y="6764273"/>
                </a:cubicBezTo>
                <a:close/>
                <a:moveTo>
                  <a:pt x="18258959" y="6763545"/>
                </a:moveTo>
                <a:cubicBezTo>
                  <a:pt x="18251791" y="6765713"/>
                  <a:pt x="18248749" y="6768587"/>
                  <a:pt x="18249831" y="6772171"/>
                </a:cubicBezTo>
                <a:cubicBezTo>
                  <a:pt x="18250915" y="6775756"/>
                  <a:pt x="18255041" y="6776465"/>
                  <a:pt x="18262209" y="6774299"/>
                </a:cubicBezTo>
                <a:cubicBezTo>
                  <a:pt x="18262209" y="6774299"/>
                  <a:pt x="18261125" y="6770714"/>
                  <a:pt x="18258959" y="6763545"/>
                </a:cubicBezTo>
                <a:close/>
                <a:moveTo>
                  <a:pt x="17529545" y="6760702"/>
                </a:moveTo>
                <a:lnTo>
                  <a:pt x="17526293" y="6763247"/>
                </a:lnTo>
                <a:lnTo>
                  <a:pt x="17537473" y="6764498"/>
                </a:lnTo>
                <a:lnTo>
                  <a:pt x="17546141" y="6762894"/>
                </a:lnTo>
                <a:lnTo>
                  <a:pt x="17545319" y="6762622"/>
                </a:lnTo>
                <a:close/>
                <a:moveTo>
                  <a:pt x="17811315" y="6758014"/>
                </a:moveTo>
                <a:cubicBezTo>
                  <a:pt x="17796975" y="6762348"/>
                  <a:pt x="17789263" y="6762723"/>
                  <a:pt x="17788181" y="6759137"/>
                </a:cubicBezTo>
                <a:cubicBezTo>
                  <a:pt x="17787099" y="6755553"/>
                  <a:pt x="17785305" y="6756094"/>
                  <a:pt x="17782805" y="6760762"/>
                </a:cubicBezTo>
                <a:cubicBezTo>
                  <a:pt x="17780301" y="6765431"/>
                  <a:pt x="17781385" y="6769015"/>
                  <a:pt x="17786053" y="6771515"/>
                </a:cubicBezTo>
                <a:cubicBezTo>
                  <a:pt x="17790723" y="6774017"/>
                  <a:pt x="17796641" y="6774184"/>
                  <a:pt x="17803811" y="6772016"/>
                </a:cubicBezTo>
                <a:cubicBezTo>
                  <a:pt x="17810981" y="6769850"/>
                  <a:pt x="17815647" y="6772352"/>
                  <a:pt x="17817815" y="6779520"/>
                </a:cubicBezTo>
                <a:lnTo>
                  <a:pt x="17825317" y="6765517"/>
                </a:lnTo>
                <a:lnTo>
                  <a:pt x="17836075" y="6762265"/>
                </a:lnTo>
                <a:close/>
                <a:moveTo>
                  <a:pt x="17858211" y="6756104"/>
                </a:moveTo>
                <a:lnTo>
                  <a:pt x="17857655" y="6760660"/>
                </a:lnTo>
                <a:lnTo>
                  <a:pt x="17855123" y="6760352"/>
                </a:lnTo>
                <a:lnTo>
                  <a:pt x="17850073" y="6769769"/>
                </a:lnTo>
                <a:cubicBezTo>
                  <a:pt x="17857243" y="6767602"/>
                  <a:pt x="17860831" y="6766519"/>
                  <a:pt x="17860831" y="6766519"/>
                </a:cubicBezTo>
                <a:cubicBezTo>
                  <a:pt x="17860831" y="6766519"/>
                  <a:pt x="17864415" y="6765435"/>
                  <a:pt x="17871583" y="6763269"/>
                </a:cubicBezTo>
                <a:close/>
                <a:moveTo>
                  <a:pt x="17950111" y="6751271"/>
                </a:moveTo>
                <a:lnTo>
                  <a:pt x="17942607" y="6765274"/>
                </a:lnTo>
                <a:lnTo>
                  <a:pt x="17953361" y="6762023"/>
                </a:lnTo>
                <a:cubicBezTo>
                  <a:pt x="17958363" y="6752688"/>
                  <a:pt x="17957279" y="6749103"/>
                  <a:pt x="17950111" y="6751271"/>
                </a:cubicBezTo>
                <a:close/>
                <a:moveTo>
                  <a:pt x="17506851" y="6749933"/>
                </a:moveTo>
                <a:cubicBezTo>
                  <a:pt x="17496337" y="6748653"/>
                  <a:pt x="17488131" y="6750321"/>
                  <a:pt x="17482233" y="6754938"/>
                </a:cubicBezTo>
                <a:lnTo>
                  <a:pt x="17476927" y="6759091"/>
                </a:lnTo>
                <a:lnTo>
                  <a:pt x="17477205" y="6759242"/>
                </a:lnTo>
                <a:cubicBezTo>
                  <a:pt x="17481871" y="6761743"/>
                  <a:pt x="17487791" y="6761909"/>
                  <a:pt x="17494961" y="6759742"/>
                </a:cubicBezTo>
                <a:lnTo>
                  <a:pt x="17516407" y="6762142"/>
                </a:lnTo>
                <a:close/>
                <a:moveTo>
                  <a:pt x="17584935" y="6749444"/>
                </a:moveTo>
                <a:cubicBezTo>
                  <a:pt x="17580833" y="6750279"/>
                  <a:pt x="17575831" y="6753003"/>
                  <a:pt x="17569933" y="6757619"/>
                </a:cubicBezTo>
                <a:lnTo>
                  <a:pt x="17567507" y="6758943"/>
                </a:lnTo>
                <a:lnTo>
                  <a:pt x="17587489" y="6755248"/>
                </a:lnTo>
                <a:lnTo>
                  <a:pt x="17595721" y="6752758"/>
                </a:lnTo>
                <a:lnTo>
                  <a:pt x="17594549" y="6752617"/>
                </a:lnTo>
                <a:cubicBezTo>
                  <a:pt x="17592243" y="6749667"/>
                  <a:pt x="17589039" y="6748611"/>
                  <a:pt x="17584935" y="6749444"/>
                </a:cubicBezTo>
                <a:close/>
                <a:moveTo>
                  <a:pt x="17632233" y="6747961"/>
                </a:moveTo>
                <a:lnTo>
                  <a:pt x="17633757" y="6753000"/>
                </a:lnTo>
                <a:lnTo>
                  <a:pt x="17648701" y="6748483"/>
                </a:lnTo>
                <a:lnTo>
                  <a:pt x="17634939" y="6749534"/>
                </a:lnTo>
                <a:close/>
                <a:moveTo>
                  <a:pt x="17621861" y="6741938"/>
                </a:moveTo>
                <a:lnTo>
                  <a:pt x="17618163" y="6745977"/>
                </a:lnTo>
                <a:lnTo>
                  <a:pt x="17625167" y="6743859"/>
                </a:lnTo>
                <a:close/>
                <a:moveTo>
                  <a:pt x="17763991" y="6741248"/>
                </a:moveTo>
                <a:lnTo>
                  <a:pt x="17747643" y="6747075"/>
                </a:lnTo>
                <a:lnTo>
                  <a:pt x="17761797" y="6749508"/>
                </a:lnTo>
                <a:lnTo>
                  <a:pt x="17769791" y="6741954"/>
                </a:lnTo>
                <a:close/>
                <a:moveTo>
                  <a:pt x="18008193" y="6739584"/>
                </a:moveTo>
                <a:cubicBezTo>
                  <a:pt x="18001731" y="6737623"/>
                  <a:pt x="17993123" y="6738270"/>
                  <a:pt x="17982371" y="6741520"/>
                </a:cubicBezTo>
                <a:lnTo>
                  <a:pt x="17971619" y="6744769"/>
                </a:lnTo>
                <a:cubicBezTo>
                  <a:pt x="17980953" y="6749772"/>
                  <a:pt x="17989205" y="6751189"/>
                  <a:pt x="17996375" y="6749022"/>
                </a:cubicBezTo>
                <a:lnTo>
                  <a:pt x="18021133" y="6753276"/>
                </a:lnTo>
                <a:cubicBezTo>
                  <a:pt x="18018967" y="6746108"/>
                  <a:pt x="18014651" y="6741543"/>
                  <a:pt x="18008193" y="6739584"/>
                </a:cubicBezTo>
                <a:close/>
                <a:moveTo>
                  <a:pt x="16938643" y="6716640"/>
                </a:moveTo>
                <a:lnTo>
                  <a:pt x="16929013" y="6719551"/>
                </a:lnTo>
                <a:lnTo>
                  <a:pt x="16942175" y="6721156"/>
                </a:lnTo>
                <a:close/>
                <a:moveTo>
                  <a:pt x="17126897" y="6711809"/>
                </a:moveTo>
                <a:lnTo>
                  <a:pt x="17115077" y="6714210"/>
                </a:lnTo>
                <a:cubicBezTo>
                  <a:pt x="17112131" y="6716517"/>
                  <a:pt x="17112963" y="6720620"/>
                  <a:pt x="17117581" y="6726518"/>
                </a:cubicBezTo>
                <a:lnTo>
                  <a:pt x="17132805" y="6728372"/>
                </a:lnTo>
                <a:lnTo>
                  <a:pt x="17165605" y="6718458"/>
                </a:lnTo>
                <a:close/>
                <a:moveTo>
                  <a:pt x="17184753" y="6710694"/>
                </a:moveTo>
                <a:lnTo>
                  <a:pt x="17187113" y="6711957"/>
                </a:lnTo>
                <a:lnTo>
                  <a:pt x="17187603" y="6711041"/>
                </a:lnTo>
                <a:close/>
                <a:moveTo>
                  <a:pt x="16871559" y="6705102"/>
                </a:moveTo>
                <a:lnTo>
                  <a:pt x="16863323" y="6711548"/>
                </a:lnTo>
                <a:lnTo>
                  <a:pt x="16873665" y="6712807"/>
                </a:lnTo>
                <a:lnTo>
                  <a:pt x="16881511" y="6710435"/>
                </a:lnTo>
                <a:close/>
                <a:moveTo>
                  <a:pt x="16745042" y="6699921"/>
                </a:moveTo>
                <a:lnTo>
                  <a:pt x="16732122" y="6707640"/>
                </a:lnTo>
                <a:lnTo>
                  <a:pt x="16751004" y="6713869"/>
                </a:lnTo>
                <a:cubicBezTo>
                  <a:pt x="16761519" y="6715150"/>
                  <a:pt x="16766776" y="6715790"/>
                  <a:pt x="16766776" y="6715790"/>
                </a:cubicBezTo>
                <a:lnTo>
                  <a:pt x="16759853" y="6706943"/>
                </a:lnTo>
                <a:close/>
                <a:moveTo>
                  <a:pt x="16754242" y="6697070"/>
                </a:moveTo>
                <a:lnTo>
                  <a:pt x="16749499" y="6697681"/>
                </a:lnTo>
                <a:lnTo>
                  <a:pt x="16752927" y="6698098"/>
                </a:lnTo>
                <a:close/>
                <a:moveTo>
                  <a:pt x="17992957" y="6693119"/>
                </a:moveTo>
                <a:lnTo>
                  <a:pt x="18004881" y="6699507"/>
                </a:lnTo>
                <a:lnTo>
                  <a:pt x="18007285" y="6707465"/>
                </a:lnTo>
                <a:lnTo>
                  <a:pt x="18008239" y="6706984"/>
                </a:lnTo>
                <a:cubicBezTo>
                  <a:pt x="18008883" y="6701728"/>
                  <a:pt x="18008047" y="6697625"/>
                  <a:pt x="18005737" y="6694675"/>
                </a:cubicBezTo>
                <a:close/>
                <a:moveTo>
                  <a:pt x="16789851" y="6690593"/>
                </a:moveTo>
                <a:lnTo>
                  <a:pt x="16783281" y="6691929"/>
                </a:lnTo>
                <a:lnTo>
                  <a:pt x="16782481" y="6693424"/>
                </a:lnTo>
                <a:lnTo>
                  <a:pt x="16776062" y="6694251"/>
                </a:lnTo>
                <a:lnTo>
                  <a:pt x="16768696" y="6700018"/>
                </a:lnTo>
                <a:cubicBezTo>
                  <a:pt x="16768696" y="6700018"/>
                  <a:pt x="16771326" y="6700339"/>
                  <a:pt x="16776583" y="6700980"/>
                </a:cubicBezTo>
                <a:cubicBezTo>
                  <a:pt x="16781841" y="6701622"/>
                  <a:pt x="16785943" y="6700787"/>
                  <a:pt x="16788891" y="6698479"/>
                </a:cubicBezTo>
                <a:cubicBezTo>
                  <a:pt x="16791839" y="6696171"/>
                  <a:pt x="16792161" y="6693542"/>
                  <a:pt x="16789851" y="6690593"/>
                </a:cubicBezTo>
                <a:close/>
                <a:moveTo>
                  <a:pt x="17914577" y="6687571"/>
                </a:moveTo>
                <a:cubicBezTo>
                  <a:pt x="17914577" y="6687571"/>
                  <a:pt x="17911627" y="6689879"/>
                  <a:pt x="17905729" y="6694496"/>
                </a:cubicBezTo>
                <a:cubicBezTo>
                  <a:pt x="17899831" y="6699112"/>
                  <a:pt x="17893097" y="6699628"/>
                  <a:pt x="17885535" y="6696036"/>
                </a:cubicBezTo>
                <a:cubicBezTo>
                  <a:pt x="17877973" y="6692448"/>
                  <a:pt x="17870085" y="6691486"/>
                  <a:pt x="17861879" y="6693155"/>
                </a:cubicBezTo>
                <a:cubicBezTo>
                  <a:pt x="17857775" y="6693988"/>
                  <a:pt x="17854619" y="6695272"/>
                  <a:pt x="17852405" y="6697003"/>
                </a:cubicBezTo>
                <a:cubicBezTo>
                  <a:pt x="17850195" y="6698735"/>
                  <a:pt x="17848929" y="6700914"/>
                  <a:pt x="17848609" y="6703542"/>
                </a:cubicBezTo>
                <a:lnTo>
                  <a:pt x="17871499" y="6709708"/>
                </a:lnTo>
                <a:lnTo>
                  <a:pt x="17887591" y="6699749"/>
                </a:lnTo>
                <a:lnTo>
                  <a:pt x="17912351" y="6704002"/>
                </a:lnTo>
                <a:lnTo>
                  <a:pt x="17921379" y="6708841"/>
                </a:lnTo>
                <a:lnTo>
                  <a:pt x="17924001" y="6708725"/>
                </a:lnTo>
                <a:lnTo>
                  <a:pt x="17925391" y="6708319"/>
                </a:lnTo>
                <a:lnTo>
                  <a:pt x="17923105" y="6700751"/>
                </a:lnTo>
                <a:cubicBezTo>
                  <a:pt x="17930275" y="6698585"/>
                  <a:pt x="17937443" y="6696419"/>
                  <a:pt x="17944609" y="6694252"/>
                </a:cubicBezTo>
                <a:lnTo>
                  <a:pt x="17946963" y="6702031"/>
                </a:lnTo>
                <a:lnTo>
                  <a:pt x="17953043" y="6700260"/>
                </a:lnTo>
                <a:cubicBezTo>
                  <a:pt x="17957659" y="6706156"/>
                  <a:pt x="17962595" y="6709426"/>
                  <a:pt x="17967851" y="6710066"/>
                </a:cubicBezTo>
                <a:lnTo>
                  <a:pt x="17968507" y="6710501"/>
                </a:lnTo>
                <a:lnTo>
                  <a:pt x="17972617" y="6709259"/>
                </a:lnTo>
                <a:lnTo>
                  <a:pt x="17994127" y="6702759"/>
                </a:lnTo>
                <a:lnTo>
                  <a:pt x="17991147" y="6692898"/>
                </a:lnTo>
                <a:lnTo>
                  <a:pt x="17989965" y="6692755"/>
                </a:lnTo>
                <a:cubicBezTo>
                  <a:pt x="17981761" y="6694423"/>
                  <a:pt x="17969775" y="6694295"/>
                  <a:pt x="17954001" y="6692374"/>
                </a:cubicBezTo>
                <a:cubicBezTo>
                  <a:pt x="17938233" y="6690453"/>
                  <a:pt x="17927399" y="6691799"/>
                  <a:pt x="17921501" y="6696416"/>
                </a:cubicBezTo>
                <a:close/>
                <a:moveTo>
                  <a:pt x="17784985" y="6683787"/>
                </a:moveTo>
                <a:lnTo>
                  <a:pt x="17781059" y="6696741"/>
                </a:lnTo>
                <a:lnTo>
                  <a:pt x="17784309" y="6707496"/>
                </a:lnTo>
                <a:lnTo>
                  <a:pt x="17798797" y="6709984"/>
                </a:lnTo>
                <a:lnTo>
                  <a:pt x="17824953" y="6700660"/>
                </a:lnTo>
                <a:lnTo>
                  <a:pt x="17818027" y="6691814"/>
                </a:lnTo>
                <a:cubicBezTo>
                  <a:pt x="17813411" y="6685917"/>
                  <a:pt x="17807001" y="6683800"/>
                  <a:pt x="17798797" y="6685470"/>
                </a:cubicBezTo>
                <a:close/>
                <a:moveTo>
                  <a:pt x="18203255" y="6682727"/>
                </a:moveTo>
                <a:cubicBezTo>
                  <a:pt x="18197999" y="6682086"/>
                  <a:pt x="18191269" y="6682600"/>
                  <a:pt x="18183063" y="6684267"/>
                </a:cubicBezTo>
                <a:cubicBezTo>
                  <a:pt x="18174855" y="6685936"/>
                  <a:pt x="18166651" y="6687604"/>
                  <a:pt x="18158445" y="6689272"/>
                </a:cubicBezTo>
                <a:lnTo>
                  <a:pt x="18146335" y="6689521"/>
                </a:lnTo>
                <a:lnTo>
                  <a:pt x="18157681" y="6700266"/>
                </a:lnTo>
                <a:lnTo>
                  <a:pt x="18168785" y="6710539"/>
                </a:lnTo>
                <a:lnTo>
                  <a:pt x="18191527" y="6713310"/>
                </a:lnTo>
                <a:lnTo>
                  <a:pt x="18204283" y="6714861"/>
                </a:lnTo>
                <a:lnTo>
                  <a:pt x="18220655" y="6712041"/>
                </a:lnTo>
                <a:cubicBezTo>
                  <a:pt x="18232481" y="6707489"/>
                  <a:pt x="18245919" y="6700984"/>
                  <a:pt x="18260965" y="6692522"/>
                </a:cubicBezTo>
                <a:lnTo>
                  <a:pt x="18263791" y="6687250"/>
                </a:lnTo>
                <a:lnTo>
                  <a:pt x="18226911" y="6685609"/>
                </a:lnTo>
                <a:cubicBezTo>
                  <a:pt x="18226911" y="6685609"/>
                  <a:pt x="18225439" y="6686764"/>
                  <a:pt x="18222489" y="6689073"/>
                </a:cubicBezTo>
                <a:cubicBezTo>
                  <a:pt x="18219541" y="6691380"/>
                  <a:pt x="18216913" y="6691061"/>
                  <a:pt x="18214603" y="6688112"/>
                </a:cubicBezTo>
                <a:cubicBezTo>
                  <a:pt x="18212293" y="6685163"/>
                  <a:pt x="18208513" y="6683369"/>
                  <a:pt x="18203255" y="6682727"/>
                </a:cubicBezTo>
                <a:close/>
                <a:moveTo>
                  <a:pt x="18071319" y="6673655"/>
                </a:moveTo>
                <a:cubicBezTo>
                  <a:pt x="18069269" y="6674072"/>
                  <a:pt x="18067921" y="6676911"/>
                  <a:pt x="18067279" y="6682168"/>
                </a:cubicBezTo>
                <a:cubicBezTo>
                  <a:pt x="18067279" y="6682168"/>
                  <a:pt x="18063177" y="6683001"/>
                  <a:pt x="18054971" y="6684668"/>
                </a:cubicBezTo>
                <a:cubicBezTo>
                  <a:pt x="18046765" y="6686337"/>
                  <a:pt x="18042665" y="6687171"/>
                  <a:pt x="18042665" y="6687171"/>
                </a:cubicBezTo>
                <a:cubicBezTo>
                  <a:pt x="18026253" y="6690505"/>
                  <a:pt x="18015099" y="6694481"/>
                  <a:pt x="18009199" y="6699100"/>
                </a:cubicBezTo>
                <a:cubicBezTo>
                  <a:pt x="18024331" y="6706276"/>
                  <a:pt x="18037155" y="6710508"/>
                  <a:pt x="18047667" y="6711788"/>
                </a:cubicBezTo>
                <a:cubicBezTo>
                  <a:pt x="18064077" y="6708452"/>
                  <a:pt x="18073439" y="6708259"/>
                  <a:pt x="18075749" y="6711206"/>
                </a:cubicBezTo>
                <a:lnTo>
                  <a:pt x="18082121" y="6709911"/>
                </a:lnTo>
                <a:lnTo>
                  <a:pt x="18065149" y="6704762"/>
                </a:lnTo>
                <a:cubicBezTo>
                  <a:pt x="18057981" y="6706928"/>
                  <a:pt x="18054395" y="6708012"/>
                  <a:pt x="18054395" y="6708012"/>
                </a:cubicBezTo>
                <a:lnTo>
                  <a:pt x="18092023" y="6687899"/>
                </a:lnTo>
                <a:lnTo>
                  <a:pt x="18079589" y="6679666"/>
                </a:lnTo>
                <a:cubicBezTo>
                  <a:pt x="18076129" y="6675242"/>
                  <a:pt x="18073373" y="6673238"/>
                  <a:pt x="18071319" y="6673655"/>
                </a:cubicBezTo>
                <a:close/>
                <a:moveTo>
                  <a:pt x="16260183" y="6670079"/>
                </a:moveTo>
                <a:cubicBezTo>
                  <a:pt x="16260183" y="6670079"/>
                  <a:pt x="16258708" y="6671233"/>
                  <a:pt x="16255760" y="6673541"/>
                </a:cubicBezTo>
                <a:lnTo>
                  <a:pt x="16231402" y="6680641"/>
                </a:lnTo>
                <a:lnTo>
                  <a:pt x="16244432" y="6680008"/>
                </a:lnTo>
                <a:lnTo>
                  <a:pt x="16266304" y="6677899"/>
                </a:lnTo>
                <a:close/>
                <a:moveTo>
                  <a:pt x="16169020" y="6662974"/>
                </a:moveTo>
                <a:cubicBezTo>
                  <a:pt x="16160814" y="6664642"/>
                  <a:pt x="16159020" y="6668425"/>
                  <a:pt x="16163637" y="6674321"/>
                </a:cubicBezTo>
                <a:lnTo>
                  <a:pt x="16139020" y="6679325"/>
                </a:lnTo>
                <a:lnTo>
                  <a:pt x="16123246" y="6677404"/>
                </a:lnTo>
                <a:cubicBezTo>
                  <a:pt x="16117350" y="6682020"/>
                  <a:pt x="16112095" y="6681380"/>
                  <a:pt x="16107477" y="6675482"/>
                </a:cubicBezTo>
                <a:cubicBezTo>
                  <a:pt x="16101578" y="6680098"/>
                  <a:pt x="16096323" y="6679459"/>
                  <a:pt x="16091706" y="6673561"/>
                </a:cubicBezTo>
                <a:cubicBezTo>
                  <a:pt x="16085810" y="6678178"/>
                  <a:pt x="16082859" y="6680486"/>
                  <a:pt x="16082859" y="6680486"/>
                </a:cubicBezTo>
                <a:cubicBezTo>
                  <a:pt x="16076963" y="6685103"/>
                  <a:pt x="16078116" y="6686577"/>
                  <a:pt x="16086321" y="6684909"/>
                </a:cubicBezTo>
                <a:cubicBezTo>
                  <a:pt x="16094529" y="6683241"/>
                  <a:pt x="16103889" y="6683049"/>
                  <a:pt x="16114401" y="6684328"/>
                </a:cubicBezTo>
                <a:lnTo>
                  <a:pt x="16141542" y="6687635"/>
                </a:lnTo>
                <a:lnTo>
                  <a:pt x="16146525" y="6686129"/>
                </a:lnTo>
                <a:lnTo>
                  <a:pt x="16166074" y="6686680"/>
                </a:lnTo>
                <a:lnTo>
                  <a:pt x="16170561" y="6683168"/>
                </a:lnTo>
                <a:cubicBezTo>
                  <a:pt x="16177739" y="6668037"/>
                  <a:pt x="16177226" y="6661306"/>
                  <a:pt x="16169020" y="6662974"/>
                </a:cubicBezTo>
                <a:close/>
                <a:moveTo>
                  <a:pt x="15969000" y="6662614"/>
                </a:moveTo>
                <a:cubicBezTo>
                  <a:pt x="15966692" y="6659665"/>
                  <a:pt x="15962588" y="6660497"/>
                  <a:pt x="15956692" y="6665115"/>
                </a:cubicBezTo>
                <a:cubicBezTo>
                  <a:pt x="15961310" y="6671014"/>
                  <a:pt x="15965092" y="6672807"/>
                  <a:pt x="15968040" y="6670498"/>
                </a:cubicBezTo>
                <a:cubicBezTo>
                  <a:pt x="15970988" y="6668191"/>
                  <a:pt x="15971309" y="6665563"/>
                  <a:pt x="15969000" y="6662614"/>
                </a:cubicBezTo>
                <a:close/>
                <a:moveTo>
                  <a:pt x="16817669" y="6661685"/>
                </a:moveTo>
                <a:lnTo>
                  <a:pt x="16803681" y="6664269"/>
                </a:lnTo>
                <a:lnTo>
                  <a:pt x="16805043" y="6664436"/>
                </a:lnTo>
                <a:cubicBezTo>
                  <a:pt x="16810297" y="6665075"/>
                  <a:pt x="16812929" y="6665394"/>
                  <a:pt x="16812929" y="6665394"/>
                </a:cubicBezTo>
                <a:close/>
                <a:moveTo>
                  <a:pt x="16773282" y="6658074"/>
                </a:moveTo>
                <a:lnTo>
                  <a:pt x="16765617" y="6659630"/>
                </a:lnTo>
                <a:cubicBezTo>
                  <a:pt x="16770232" y="6665530"/>
                  <a:pt x="16774013" y="6667324"/>
                  <a:pt x="16776962" y="6665016"/>
                </a:cubicBezTo>
                <a:lnTo>
                  <a:pt x="16777649" y="6659398"/>
                </a:lnTo>
                <a:close/>
                <a:moveTo>
                  <a:pt x="16942939" y="6649223"/>
                </a:moveTo>
                <a:lnTo>
                  <a:pt x="16941019" y="6664993"/>
                </a:lnTo>
                <a:cubicBezTo>
                  <a:pt x="16951533" y="6666278"/>
                  <a:pt x="16954481" y="6663968"/>
                  <a:pt x="16949861" y="6658071"/>
                </a:cubicBezTo>
                <a:cubicBezTo>
                  <a:pt x="16945249" y="6652174"/>
                  <a:pt x="16942939" y="6649223"/>
                  <a:pt x="16942939" y="6649223"/>
                </a:cubicBezTo>
                <a:close/>
                <a:moveTo>
                  <a:pt x="18012463" y="6639477"/>
                </a:moveTo>
                <a:cubicBezTo>
                  <a:pt x="18009513" y="6641785"/>
                  <a:pt x="18010669" y="6643260"/>
                  <a:pt x="18015925" y="6643899"/>
                </a:cubicBezTo>
                <a:cubicBezTo>
                  <a:pt x="18021181" y="6644542"/>
                  <a:pt x="18023811" y="6644861"/>
                  <a:pt x="18023811" y="6644861"/>
                </a:cubicBezTo>
                <a:cubicBezTo>
                  <a:pt x="18019193" y="6638963"/>
                  <a:pt x="18015409" y="6637169"/>
                  <a:pt x="18012463" y="6639477"/>
                </a:cubicBezTo>
                <a:close/>
                <a:moveTo>
                  <a:pt x="17825233" y="6632672"/>
                </a:moveTo>
                <a:cubicBezTo>
                  <a:pt x="17822605" y="6632352"/>
                  <a:pt x="17819817" y="6633346"/>
                  <a:pt x="17816867" y="6635655"/>
                </a:cubicBezTo>
                <a:lnTo>
                  <a:pt x="17823791" y="6644499"/>
                </a:lnTo>
                <a:lnTo>
                  <a:pt x="17832637" y="6637575"/>
                </a:lnTo>
                <a:cubicBezTo>
                  <a:pt x="17830329" y="6634627"/>
                  <a:pt x="17827861" y="6632992"/>
                  <a:pt x="17825233" y="6632672"/>
                </a:cubicBezTo>
                <a:close/>
                <a:moveTo>
                  <a:pt x="17907855" y="6611472"/>
                </a:moveTo>
                <a:lnTo>
                  <a:pt x="17906467" y="6612454"/>
                </a:lnTo>
                <a:lnTo>
                  <a:pt x="17908143" y="6612419"/>
                </a:lnTo>
                <a:close/>
                <a:moveTo>
                  <a:pt x="17402439" y="6611034"/>
                </a:moveTo>
                <a:lnTo>
                  <a:pt x="17401729" y="6611088"/>
                </a:lnTo>
                <a:cubicBezTo>
                  <a:pt x="17400253" y="6612241"/>
                  <a:pt x="17400671" y="6614293"/>
                  <a:pt x="17402977" y="6617241"/>
                </a:cubicBezTo>
                <a:lnTo>
                  <a:pt x="17412645" y="6616503"/>
                </a:lnTo>
                <a:lnTo>
                  <a:pt x="17403191" y="6611437"/>
                </a:lnTo>
                <a:close/>
                <a:moveTo>
                  <a:pt x="17531233" y="6607947"/>
                </a:moveTo>
                <a:lnTo>
                  <a:pt x="17534193" y="6611078"/>
                </a:lnTo>
                <a:lnTo>
                  <a:pt x="17536285" y="6610653"/>
                </a:lnTo>
                <a:close/>
                <a:moveTo>
                  <a:pt x="18271903" y="6579057"/>
                </a:moveTo>
                <a:lnTo>
                  <a:pt x="18278827" y="6587901"/>
                </a:lnTo>
                <a:cubicBezTo>
                  <a:pt x="18278827" y="6587901"/>
                  <a:pt x="18276199" y="6587581"/>
                  <a:pt x="18270943" y="6586940"/>
                </a:cubicBezTo>
                <a:cubicBezTo>
                  <a:pt x="18265687" y="6586298"/>
                  <a:pt x="18263057" y="6585980"/>
                  <a:pt x="18263057" y="6585980"/>
                </a:cubicBezTo>
                <a:cubicBezTo>
                  <a:pt x="18260747" y="6583032"/>
                  <a:pt x="18260333" y="6580981"/>
                  <a:pt x="18261805" y="6579825"/>
                </a:cubicBezTo>
                <a:cubicBezTo>
                  <a:pt x="18263279" y="6578673"/>
                  <a:pt x="18266645" y="6578415"/>
                  <a:pt x="18271903" y="6579057"/>
                </a:cubicBezTo>
                <a:close/>
                <a:moveTo>
                  <a:pt x="17120613" y="6567749"/>
                </a:moveTo>
                <a:lnTo>
                  <a:pt x="17119483" y="6568091"/>
                </a:lnTo>
                <a:lnTo>
                  <a:pt x="17114451" y="6572031"/>
                </a:lnTo>
                <a:lnTo>
                  <a:pt x="17118269" y="6572688"/>
                </a:lnTo>
                <a:close/>
                <a:moveTo>
                  <a:pt x="18186125" y="6560602"/>
                </a:moveTo>
                <a:lnTo>
                  <a:pt x="18201895" y="6562524"/>
                </a:lnTo>
                <a:cubicBezTo>
                  <a:pt x="18200615" y="6573039"/>
                  <a:pt x="18198817" y="6576820"/>
                  <a:pt x="18196511" y="6573871"/>
                </a:cubicBezTo>
                <a:cubicBezTo>
                  <a:pt x="18194203" y="6570923"/>
                  <a:pt x="18190741" y="6566500"/>
                  <a:pt x="18186125" y="6560602"/>
                </a:cubicBezTo>
                <a:close/>
                <a:moveTo>
                  <a:pt x="18239781" y="6547133"/>
                </a:moveTo>
                <a:cubicBezTo>
                  <a:pt x="18242727" y="6544825"/>
                  <a:pt x="18246513" y="6546621"/>
                  <a:pt x="18251127" y="6552516"/>
                </a:cubicBezTo>
                <a:lnTo>
                  <a:pt x="18235357" y="6550596"/>
                </a:lnTo>
                <a:cubicBezTo>
                  <a:pt x="18235357" y="6550596"/>
                  <a:pt x="18236831" y="6549441"/>
                  <a:pt x="18239781" y="6547133"/>
                </a:cubicBezTo>
                <a:close/>
                <a:moveTo>
                  <a:pt x="16819451" y="6546152"/>
                </a:moveTo>
                <a:lnTo>
                  <a:pt x="16814055" y="6550377"/>
                </a:lnTo>
                <a:lnTo>
                  <a:pt x="16820647" y="6552038"/>
                </a:lnTo>
                <a:close/>
                <a:moveTo>
                  <a:pt x="16723864" y="6542510"/>
                </a:moveTo>
                <a:cubicBezTo>
                  <a:pt x="16721239" y="6542188"/>
                  <a:pt x="16719553" y="6542319"/>
                  <a:pt x="16718815" y="6542894"/>
                </a:cubicBezTo>
                <a:cubicBezTo>
                  <a:pt x="16718080" y="6543473"/>
                  <a:pt x="16718288" y="6544498"/>
                  <a:pt x="16719443" y="6545972"/>
                </a:cubicBezTo>
                <a:lnTo>
                  <a:pt x="16720830" y="6547747"/>
                </a:lnTo>
                <a:lnTo>
                  <a:pt x="16720846" y="6547746"/>
                </a:lnTo>
                <a:lnTo>
                  <a:pt x="16729713" y="6545067"/>
                </a:lnTo>
                <a:lnTo>
                  <a:pt x="16731751" y="6543470"/>
                </a:lnTo>
                <a:cubicBezTo>
                  <a:pt x="16731751" y="6543470"/>
                  <a:pt x="16729123" y="6543151"/>
                  <a:pt x="16723864" y="6542510"/>
                </a:cubicBezTo>
                <a:close/>
                <a:moveTo>
                  <a:pt x="17828397" y="6541029"/>
                </a:moveTo>
                <a:cubicBezTo>
                  <a:pt x="17833011" y="6546925"/>
                  <a:pt x="17835321" y="6549875"/>
                  <a:pt x="17835321" y="6549875"/>
                </a:cubicBezTo>
                <a:lnTo>
                  <a:pt x="17822499" y="6545646"/>
                </a:lnTo>
                <a:close/>
                <a:moveTo>
                  <a:pt x="17980621" y="6539568"/>
                </a:moveTo>
                <a:cubicBezTo>
                  <a:pt x="17983249" y="6539888"/>
                  <a:pt x="17985719" y="6541522"/>
                  <a:pt x="17988027" y="6544471"/>
                </a:cubicBezTo>
                <a:cubicBezTo>
                  <a:pt x="17982129" y="6549087"/>
                  <a:pt x="17979179" y="6551396"/>
                  <a:pt x="17979179" y="6551396"/>
                </a:cubicBezTo>
                <a:cubicBezTo>
                  <a:pt x="17974563" y="6545498"/>
                  <a:pt x="17972255" y="6542549"/>
                  <a:pt x="17972255" y="6542549"/>
                </a:cubicBezTo>
                <a:cubicBezTo>
                  <a:pt x="17975205" y="6540241"/>
                  <a:pt x="17977993" y="6539247"/>
                  <a:pt x="17980621" y="6539568"/>
                </a:cubicBezTo>
                <a:close/>
                <a:moveTo>
                  <a:pt x="18140731" y="6539067"/>
                </a:moveTo>
                <a:cubicBezTo>
                  <a:pt x="18140731" y="6539067"/>
                  <a:pt x="18143041" y="6542017"/>
                  <a:pt x="18147657" y="6547913"/>
                </a:cubicBezTo>
                <a:cubicBezTo>
                  <a:pt x="18147657" y="6547913"/>
                  <a:pt x="18146181" y="6549067"/>
                  <a:pt x="18143235" y="6551375"/>
                </a:cubicBezTo>
                <a:cubicBezTo>
                  <a:pt x="18140287" y="6553684"/>
                  <a:pt x="18138809" y="6554838"/>
                  <a:pt x="18138809" y="6554838"/>
                </a:cubicBezTo>
                <a:cubicBezTo>
                  <a:pt x="18134195" y="6548941"/>
                  <a:pt x="18131887" y="6545992"/>
                  <a:pt x="18131887" y="6545992"/>
                </a:cubicBezTo>
                <a:cubicBezTo>
                  <a:pt x="18137783" y="6541375"/>
                  <a:pt x="18140731" y="6539067"/>
                  <a:pt x="18140731" y="6539067"/>
                </a:cubicBezTo>
                <a:close/>
                <a:moveTo>
                  <a:pt x="18068801" y="6538307"/>
                </a:moveTo>
                <a:cubicBezTo>
                  <a:pt x="18062905" y="6542923"/>
                  <a:pt x="18051751" y="6546900"/>
                  <a:pt x="18035339" y="6550236"/>
                </a:cubicBezTo>
                <a:lnTo>
                  <a:pt x="18044183" y="6543310"/>
                </a:lnTo>
                <a:cubicBezTo>
                  <a:pt x="18054699" y="6544591"/>
                  <a:pt x="18062905" y="6542923"/>
                  <a:pt x="18068801" y="6538307"/>
                </a:cubicBezTo>
                <a:close/>
                <a:moveTo>
                  <a:pt x="17796853" y="6537187"/>
                </a:moveTo>
                <a:lnTo>
                  <a:pt x="17822499" y="6545646"/>
                </a:lnTo>
                <a:lnTo>
                  <a:pt x="17821761" y="6546223"/>
                </a:lnTo>
                <a:cubicBezTo>
                  <a:pt x="17820285" y="6547377"/>
                  <a:pt x="17819547" y="6547955"/>
                  <a:pt x="17819547" y="6547955"/>
                </a:cubicBezTo>
                <a:cubicBezTo>
                  <a:pt x="17819547" y="6547955"/>
                  <a:pt x="17818075" y="6549109"/>
                  <a:pt x="17815125" y="6551417"/>
                </a:cubicBezTo>
                <a:cubicBezTo>
                  <a:pt x="17812175" y="6553724"/>
                  <a:pt x="17808073" y="6554559"/>
                  <a:pt x="17802817" y="6553918"/>
                </a:cubicBezTo>
                <a:cubicBezTo>
                  <a:pt x="17797561" y="6553276"/>
                  <a:pt x="17791983" y="6555265"/>
                  <a:pt x="17786085" y="6559881"/>
                </a:cubicBezTo>
                <a:close/>
                <a:moveTo>
                  <a:pt x="17893401" y="6532943"/>
                </a:moveTo>
                <a:lnTo>
                  <a:pt x="17875709" y="6546793"/>
                </a:lnTo>
                <a:lnTo>
                  <a:pt x="17844165" y="6542950"/>
                </a:lnTo>
                <a:cubicBezTo>
                  <a:pt x="17850065" y="6538333"/>
                  <a:pt x="17854165" y="6537502"/>
                  <a:pt x="17856473" y="6540449"/>
                </a:cubicBezTo>
                <a:cubicBezTo>
                  <a:pt x="17858783" y="6543397"/>
                  <a:pt x="17865513" y="6542884"/>
                  <a:pt x="17876671" y="6538907"/>
                </a:cubicBezTo>
                <a:cubicBezTo>
                  <a:pt x="17887823" y="6534931"/>
                  <a:pt x="17893401" y="6532943"/>
                  <a:pt x="17893401" y="6532943"/>
                </a:cubicBezTo>
                <a:close/>
                <a:moveTo>
                  <a:pt x="18149577" y="6532143"/>
                </a:moveTo>
                <a:cubicBezTo>
                  <a:pt x="18160093" y="6533425"/>
                  <a:pt x="18165347" y="6534066"/>
                  <a:pt x="18165347" y="6534066"/>
                </a:cubicBezTo>
                <a:lnTo>
                  <a:pt x="18156505" y="6540988"/>
                </a:lnTo>
                <a:cubicBezTo>
                  <a:pt x="18151887" y="6535091"/>
                  <a:pt x="18149577" y="6532143"/>
                  <a:pt x="18149577" y="6532143"/>
                </a:cubicBezTo>
                <a:close/>
                <a:moveTo>
                  <a:pt x="18101785" y="6530321"/>
                </a:moveTo>
                <a:cubicBezTo>
                  <a:pt x="18104415" y="6530641"/>
                  <a:pt x="18106883" y="6532276"/>
                  <a:pt x="18109193" y="6535224"/>
                </a:cubicBezTo>
                <a:cubicBezTo>
                  <a:pt x="18113807" y="6541121"/>
                  <a:pt x="18116115" y="6544070"/>
                  <a:pt x="18116115" y="6544070"/>
                </a:cubicBezTo>
                <a:cubicBezTo>
                  <a:pt x="18116115" y="6544070"/>
                  <a:pt x="18110861" y="6543431"/>
                  <a:pt x="18100343" y="6542151"/>
                </a:cubicBezTo>
                <a:cubicBezTo>
                  <a:pt x="18083933" y="6545485"/>
                  <a:pt x="18081625" y="6542536"/>
                  <a:pt x="18093417" y="6533303"/>
                </a:cubicBezTo>
                <a:cubicBezTo>
                  <a:pt x="18096367" y="6530995"/>
                  <a:pt x="18099157" y="6530001"/>
                  <a:pt x="18101785" y="6530321"/>
                </a:cubicBezTo>
                <a:close/>
                <a:moveTo>
                  <a:pt x="18162847" y="6521755"/>
                </a:moveTo>
                <a:cubicBezTo>
                  <a:pt x="18165795" y="6519447"/>
                  <a:pt x="18169579" y="6521243"/>
                  <a:pt x="18174197" y="6527138"/>
                </a:cubicBezTo>
                <a:cubicBezTo>
                  <a:pt x="18174197" y="6527138"/>
                  <a:pt x="18171565" y="6526820"/>
                  <a:pt x="18166309" y="6526179"/>
                </a:cubicBezTo>
                <a:cubicBezTo>
                  <a:pt x="18161055" y="6525539"/>
                  <a:pt x="18159899" y="6524063"/>
                  <a:pt x="18162847" y="6521755"/>
                </a:cubicBezTo>
                <a:close/>
                <a:moveTo>
                  <a:pt x="15814352" y="6519735"/>
                </a:moveTo>
                <a:cubicBezTo>
                  <a:pt x="15814352" y="6519735"/>
                  <a:pt x="15812877" y="6520887"/>
                  <a:pt x="15809929" y="6523197"/>
                </a:cubicBezTo>
                <a:cubicBezTo>
                  <a:pt x="15806982" y="6525505"/>
                  <a:pt x="15805506" y="6526658"/>
                  <a:pt x="15805506" y="6526658"/>
                </a:cubicBezTo>
                <a:cubicBezTo>
                  <a:pt x="15810124" y="6532556"/>
                  <a:pt x="15813905" y="6534351"/>
                  <a:pt x="15816853" y="6532044"/>
                </a:cubicBezTo>
                <a:cubicBezTo>
                  <a:pt x="15819804" y="6529733"/>
                  <a:pt x="15818969" y="6525631"/>
                  <a:pt x="15814352" y="6519735"/>
                </a:cubicBezTo>
                <a:close/>
                <a:moveTo>
                  <a:pt x="16454798" y="6517733"/>
                </a:moveTo>
                <a:cubicBezTo>
                  <a:pt x="16448901" y="6522350"/>
                  <a:pt x="16447108" y="6526132"/>
                  <a:pt x="16449415" y="6529081"/>
                </a:cubicBezTo>
                <a:cubicBezTo>
                  <a:pt x="16451724" y="6532031"/>
                  <a:pt x="16455826" y="6531195"/>
                  <a:pt x="16461724" y="6526580"/>
                </a:cubicBezTo>
                <a:cubicBezTo>
                  <a:pt x="16457107" y="6520682"/>
                  <a:pt x="16454798" y="6517733"/>
                  <a:pt x="16454798" y="6517733"/>
                </a:cubicBezTo>
                <a:close/>
                <a:moveTo>
                  <a:pt x="16495187" y="6514651"/>
                </a:moveTo>
                <a:cubicBezTo>
                  <a:pt x="16489290" y="6519266"/>
                  <a:pt x="16486342" y="6521575"/>
                  <a:pt x="16486342" y="6521575"/>
                </a:cubicBezTo>
                <a:lnTo>
                  <a:pt x="16477494" y="6528501"/>
                </a:lnTo>
                <a:cubicBezTo>
                  <a:pt x="16471598" y="6533117"/>
                  <a:pt x="16473906" y="6536066"/>
                  <a:pt x="16484420" y="6537347"/>
                </a:cubicBezTo>
                <a:cubicBezTo>
                  <a:pt x="16496217" y="6528112"/>
                  <a:pt x="16502111" y="6523498"/>
                  <a:pt x="16502111" y="6523498"/>
                </a:cubicBezTo>
                <a:close/>
                <a:moveTo>
                  <a:pt x="16423256" y="6513891"/>
                </a:moveTo>
                <a:lnTo>
                  <a:pt x="16414410" y="6520815"/>
                </a:lnTo>
                <a:lnTo>
                  <a:pt x="16430181" y="6522737"/>
                </a:lnTo>
                <a:cubicBezTo>
                  <a:pt x="16425564" y="6516840"/>
                  <a:pt x="16423256" y="6513891"/>
                  <a:pt x="16423256" y="6513891"/>
                </a:cubicBezTo>
                <a:close/>
                <a:moveTo>
                  <a:pt x="17535669" y="6513370"/>
                </a:moveTo>
                <a:cubicBezTo>
                  <a:pt x="17535669" y="6513370"/>
                  <a:pt x="17540929" y="6514011"/>
                  <a:pt x="17551443" y="6515291"/>
                </a:cubicBezTo>
                <a:lnTo>
                  <a:pt x="17526825" y="6520293"/>
                </a:lnTo>
                <a:lnTo>
                  <a:pt x="17511053" y="6518373"/>
                </a:lnTo>
                <a:close/>
                <a:moveTo>
                  <a:pt x="16635584" y="6511749"/>
                </a:moveTo>
                <a:cubicBezTo>
                  <a:pt x="16627380" y="6513415"/>
                  <a:pt x="16617378" y="6518866"/>
                  <a:pt x="16605584" y="6528101"/>
                </a:cubicBezTo>
                <a:cubicBezTo>
                  <a:pt x="16593790" y="6537333"/>
                  <a:pt x="16584429" y="6537526"/>
                  <a:pt x="16577504" y="6528680"/>
                </a:cubicBezTo>
                <a:cubicBezTo>
                  <a:pt x="16570579" y="6519834"/>
                  <a:pt x="16565642" y="6516565"/>
                  <a:pt x="16562695" y="6518874"/>
                </a:cubicBezTo>
                <a:cubicBezTo>
                  <a:pt x="16559746" y="6521182"/>
                  <a:pt x="16559426" y="6523810"/>
                  <a:pt x="16561734" y="6526758"/>
                </a:cubicBezTo>
                <a:lnTo>
                  <a:pt x="16568530" y="6535442"/>
                </a:lnTo>
                <a:lnTo>
                  <a:pt x="16590009" y="6538663"/>
                </a:lnTo>
                <a:lnTo>
                  <a:pt x="16612507" y="6536946"/>
                </a:lnTo>
                <a:cubicBezTo>
                  <a:pt x="16618404" y="6532330"/>
                  <a:pt x="16621354" y="6530020"/>
                  <a:pt x="16621354" y="6530020"/>
                </a:cubicBezTo>
                <a:lnTo>
                  <a:pt x="16654818" y="6518093"/>
                </a:lnTo>
                <a:cubicBezTo>
                  <a:pt x="16650202" y="6512196"/>
                  <a:pt x="16643790" y="6510081"/>
                  <a:pt x="16635584" y="6511749"/>
                </a:cubicBezTo>
                <a:close/>
                <a:moveTo>
                  <a:pt x="16535576" y="6511568"/>
                </a:moveTo>
                <a:lnTo>
                  <a:pt x="16524808" y="6534263"/>
                </a:lnTo>
                <a:lnTo>
                  <a:pt x="16527993" y="6538333"/>
                </a:lnTo>
                <a:lnTo>
                  <a:pt x="16539606" y="6536946"/>
                </a:lnTo>
                <a:lnTo>
                  <a:pt x="16540578" y="6536187"/>
                </a:lnTo>
                <a:cubicBezTo>
                  <a:pt x="16541860" y="6525671"/>
                  <a:pt x="16540192" y="6517466"/>
                  <a:pt x="16535576" y="6511568"/>
                </a:cubicBezTo>
                <a:close/>
                <a:moveTo>
                  <a:pt x="17219869" y="6510909"/>
                </a:moveTo>
                <a:cubicBezTo>
                  <a:pt x="17228075" y="6509240"/>
                  <a:pt x="17235963" y="6510201"/>
                  <a:pt x="17243527" y="6513791"/>
                </a:cubicBezTo>
                <a:cubicBezTo>
                  <a:pt x="17251093" y="6517379"/>
                  <a:pt x="17257505" y="6519494"/>
                  <a:pt x="17262761" y="6520134"/>
                </a:cubicBezTo>
                <a:cubicBezTo>
                  <a:pt x="17268021" y="6520775"/>
                  <a:pt x="17270645" y="6521097"/>
                  <a:pt x="17270645" y="6521097"/>
                </a:cubicBezTo>
                <a:lnTo>
                  <a:pt x="17335649" y="6513011"/>
                </a:lnTo>
                <a:lnTo>
                  <a:pt x="17358349" y="6523777"/>
                </a:lnTo>
                <a:cubicBezTo>
                  <a:pt x="17331423" y="6525831"/>
                  <a:pt x="17317959" y="6526860"/>
                  <a:pt x="17317959" y="6526860"/>
                </a:cubicBezTo>
                <a:lnTo>
                  <a:pt x="17302187" y="6524938"/>
                </a:lnTo>
                <a:cubicBezTo>
                  <a:pt x="17291675" y="6523658"/>
                  <a:pt x="17283469" y="6525323"/>
                  <a:pt x="17277571" y="6529941"/>
                </a:cubicBezTo>
                <a:cubicBezTo>
                  <a:pt x="17271671" y="6534558"/>
                  <a:pt x="17261159" y="6533276"/>
                  <a:pt x="17246029" y="6526098"/>
                </a:cubicBezTo>
                <a:cubicBezTo>
                  <a:pt x="17230897" y="6518922"/>
                  <a:pt x="17220385" y="6517639"/>
                  <a:pt x="17214487" y="6522254"/>
                </a:cubicBezTo>
                <a:cubicBezTo>
                  <a:pt x="17208589" y="6526873"/>
                  <a:pt x="17200385" y="6528540"/>
                  <a:pt x="17189869" y="6527260"/>
                </a:cubicBezTo>
                <a:lnTo>
                  <a:pt x="17191791" y="6511488"/>
                </a:lnTo>
                <a:lnTo>
                  <a:pt x="17207563" y="6513409"/>
                </a:lnTo>
                <a:cubicBezTo>
                  <a:pt x="17207563" y="6513409"/>
                  <a:pt x="17211665" y="6512577"/>
                  <a:pt x="17219869" y="6510909"/>
                </a:cubicBezTo>
                <a:close/>
                <a:moveTo>
                  <a:pt x="16199583" y="6510647"/>
                </a:moveTo>
                <a:cubicBezTo>
                  <a:pt x="16194324" y="6510009"/>
                  <a:pt x="16188748" y="6511995"/>
                  <a:pt x="16182849" y="6516612"/>
                </a:cubicBezTo>
                <a:cubicBezTo>
                  <a:pt x="16193364" y="6517894"/>
                  <a:pt x="16200928" y="6521482"/>
                  <a:pt x="16205544" y="6527379"/>
                </a:cubicBezTo>
                <a:lnTo>
                  <a:pt x="16207466" y="6511609"/>
                </a:lnTo>
                <a:cubicBezTo>
                  <a:pt x="16207466" y="6511609"/>
                  <a:pt x="16204838" y="6511290"/>
                  <a:pt x="16199583" y="6510647"/>
                </a:cubicBezTo>
                <a:close/>
                <a:moveTo>
                  <a:pt x="16254008" y="6507277"/>
                </a:moveTo>
                <a:lnTo>
                  <a:pt x="16245673" y="6511819"/>
                </a:lnTo>
                <a:lnTo>
                  <a:pt x="16248479" y="6511604"/>
                </a:lnTo>
                <a:cubicBezTo>
                  <a:pt x="16250372" y="6512501"/>
                  <a:pt x="16252472" y="6514423"/>
                  <a:pt x="16254780" y="6517373"/>
                </a:cubicBezTo>
                <a:cubicBezTo>
                  <a:pt x="16260677" y="6512756"/>
                  <a:pt x="16263625" y="6510449"/>
                  <a:pt x="16263625" y="6510449"/>
                </a:cubicBezTo>
                <a:cubicBezTo>
                  <a:pt x="16261316" y="6507499"/>
                  <a:pt x="16258111" y="6506442"/>
                  <a:pt x="16254008" y="6507277"/>
                </a:cubicBezTo>
                <a:close/>
                <a:moveTo>
                  <a:pt x="18079015" y="6500663"/>
                </a:moveTo>
                <a:cubicBezTo>
                  <a:pt x="18083293" y="6500434"/>
                  <a:pt x="18089375" y="6500800"/>
                  <a:pt x="18097261" y="6501760"/>
                </a:cubicBezTo>
                <a:lnTo>
                  <a:pt x="18088415" y="6508686"/>
                </a:lnTo>
                <a:lnTo>
                  <a:pt x="18072643" y="6506766"/>
                </a:lnTo>
                <a:cubicBezTo>
                  <a:pt x="18071491" y="6505291"/>
                  <a:pt x="18071139" y="6504080"/>
                  <a:pt x="18071587" y="6503134"/>
                </a:cubicBezTo>
                <a:cubicBezTo>
                  <a:pt x="18072259" y="6501716"/>
                  <a:pt x="18074735" y="6500892"/>
                  <a:pt x="18079015" y="6500663"/>
                </a:cubicBezTo>
                <a:close/>
                <a:moveTo>
                  <a:pt x="17591257" y="6495914"/>
                </a:moveTo>
                <a:cubicBezTo>
                  <a:pt x="17593427" y="6503082"/>
                  <a:pt x="17594509" y="6506668"/>
                  <a:pt x="17594509" y="6506668"/>
                </a:cubicBezTo>
                <a:cubicBezTo>
                  <a:pt x="17587341" y="6508834"/>
                  <a:pt x="17583757" y="6509917"/>
                  <a:pt x="17583757" y="6509917"/>
                </a:cubicBezTo>
                <a:close/>
                <a:moveTo>
                  <a:pt x="17162169" y="6491874"/>
                </a:moveTo>
                <a:lnTo>
                  <a:pt x="17184867" y="6502643"/>
                </a:lnTo>
                <a:cubicBezTo>
                  <a:pt x="17174351" y="6501362"/>
                  <a:pt x="17169097" y="6500721"/>
                  <a:pt x="17169097" y="6500721"/>
                </a:cubicBezTo>
                <a:close/>
                <a:moveTo>
                  <a:pt x="17054275" y="6490734"/>
                </a:moveTo>
                <a:cubicBezTo>
                  <a:pt x="17061841" y="6494324"/>
                  <a:pt x="17065623" y="6496117"/>
                  <a:pt x="17065623" y="6496117"/>
                </a:cubicBezTo>
                <a:lnTo>
                  <a:pt x="17049853" y="6494198"/>
                </a:lnTo>
                <a:cubicBezTo>
                  <a:pt x="17049853" y="6494198"/>
                  <a:pt x="17047225" y="6493876"/>
                  <a:pt x="17041967" y="6493235"/>
                </a:cubicBezTo>
                <a:cubicBezTo>
                  <a:pt x="17036711" y="6492595"/>
                  <a:pt x="17032607" y="6493430"/>
                  <a:pt x="17029657" y="6495737"/>
                </a:cubicBezTo>
                <a:cubicBezTo>
                  <a:pt x="17026709" y="6498044"/>
                  <a:pt x="17018503" y="6499714"/>
                  <a:pt x="17005041" y="6500741"/>
                </a:cubicBezTo>
                <a:cubicBezTo>
                  <a:pt x="16991579" y="6501768"/>
                  <a:pt x="16979593" y="6501642"/>
                  <a:pt x="16969075" y="6500360"/>
                </a:cubicBezTo>
                <a:lnTo>
                  <a:pt x="16921763" y="6494597"/>
                </a:lnTo>
                <a:cubicBezTo>
                  <a:pt x="16905353" y="6497933"/>
                  <a:pt x="16894837" y="6496654"/>
                  <a:pt x="16890221" y="6490754"/>
                </a:cubicBezTo>
                <a:lnTo>
                  <a:pt x="16962153" y="6491515"/>
                </a:lnTo>
                <a:cubicBezTo>
                  <a:pt x="17004209" y="6496639"/>
                  <a:pt x="17028185" y="6496891"/>
                  <a:pt x="17034081" y="6492275"/>
                </a:cubicBezTo>
                <a:cubicBezTo>
                  <a:pt x="17039979" y="6487658"/>
                  <a:pt x="17046711" y="6487146"/>
                  <a:pt x="17054275" y="6490734"/>
                </a:cubicBezTo>
                <a:close/>
                <a:moveTo>
                  <a:pt x="16246314" y="6488333"/>
                </a:moveTo>
                <a:cubicBezTo>
                  <a:pt x="16244006" y="6485384"/>
                  <a:pt x="16239904" y="6486218"/>
                  <a:pt x="16234006" y="6490834"/>
                </a:cubicBezTo>
                <a:cubicBezTo>
                  <a:pt x="16228107" y="6495450"/>
                  <a:pt x="16227788" y="6498079"/>
                  <a:pt x="16233044" y="6498720"/>
                </a:cubicBezTo>
                <a:cubicBezTo>
                  <a:pt x="16238302" y="6499360"/>
                  <a:pt x="16242405" y="6498526"/>
                  <a:pt x="16245352" y="6496217"/>
                </a:cubicBezTo>
                <a:cubicBezTo>
                  <a:pt x="16248302" y="6493909"/>
                  <a:pt x="16248623" y="6491280"/>
                  <a:pt x="16246314" y="6488333"/>
                </a:cubicBezTo>
                <a:close/>
                <a:moveTo>
                  <a:pt x="17114857" y="6486111"/>
                </a:moveTo>
                <a:cubicBezTo>
                  <a:pt x="17125373" y="6487393"/>
                  <a:pt x="17135885" y="6488674"/>
                  <a:pt x="17146401" y="6489955"/>
                </a:cubicBezTo>
                <a:cubicBezTo>
                  <a:pt x="17151017" y="6495850"/>
                  <a:pt x="17151849" y="6499954"/>
                  <a:pt x="17148901" y="6502260"/>
                </a:cubicBezTo>
                <a:cubicBezTo>
                  <a:pt x="17145953" y="6504570"/>
                  <a:pt x="17142169" y="6502776"/>
                  <a:pt x="17137553" y="6496879"/>
                </a:cubicBezTo>
                <a:cubicBezTo>
                  <a:pt x="17132937" y="6490981"/>
                  <a:pt x="17127683" y="6490340"/>
                  <a:pt x="17121783" y="6494957"/>
                </a:cubicBezTo>
                <a:lnTo>
                  <a:pt x="17097165" y="6499961"/>
                </a:lnTo>
                <a:lnTo>
                  <a:pt x="17081395" y="6498040"/>
                </a:lnTo>
                <a:lnTo>
                  <a:pt x="17090241" y="6491115"/>
                </a:lnTo>
                <a:cubicBezTo>
                  <a:pt x="17096139" y="6486498"/>
                  <a:pt x="17104341" y="6484832"/>
                  <a:pt x="17114857" y="6486111"/>
                </a:cubicBezTo>
                <a:close/>
                <a:moveTo>
                  <a:pt x="17242947" y="6485711"/>
                </a:moveTo>
                <a:lnTo>
                  <a:pt x="17241027" y="6501480"/>
                </a:lnTo>
                <a:cubicBezTo>
                  <a:pt x="17230511" y="6500201"/>
                  <a:pt x="17226729" y="6498406"/>
                  <a:pt x="17229679" y="6496098"/>
                </a:cubicBezTo>
                <a:cubicBezTo>
                  <a:pt x="17232625" y="6493790"/>
                  <a:pt x="17237051" y="6490326"/>
                  <a:pt x="17242947" y="6485711"/>
                </a:cubicBezTo>
                <a:close/>
                <a:moveTo>
                  <a:pt x="16683277" y="6481547"/>
                </a:moveTo>
                <a:cubicBezTo>
                  <a:pt x="16687893" y="6487447"/>
                  <a:pt x="16690202" y="6490394"/>
                  <a:pt x="16690202" y="6490394"/>
                </a:cubicBezTo>
                <a:cubicBezTo>
                  <a:pt x="16690202" y="6490394"/>
                  <a:pt x="16687253" y="6492702"/>
                  <a:pt x="16681357" y="6497320"/>
                </a:cubicBezTo>
                <a:cubicBezTo>
                  <a:pt x="16681357" y="6497320"/>
                  <a:pt x="16679050" y="6494372"/>
                  <a:pt x="16674431" y="6488471"/>
                </a:cubicBezTo>
                <a:cubicBezTo>
                  <a:pt x="16680330" y="6483855"/>
                  <a:pt x="16683277" y="6481547"/>
                  <a:pt x="16683277" y="6481547"/>
                </a:cubicBezTo>
                <a:close/>
                <a:moveTo>
                  <a:pt x="17006035" y="6480855"/>
                </a:moveTo>
                <a:lnTo>
                  <a:pt x="17009415" y="6481267"/>
                </a:lnTo>
                <a:cubicBezTo>
                  <a:pt x="17010727" y="6481429"/>
                  <a:pt x="17011387" y="6481507"/>
                  <a:pt x="17011387" y="6481507"/>
                </a:cubicBezTo>
                <a:close/>
                <a:moveTo>
                  <a:pt x="16995613" y="6479587"/>
                </a:moveTo>
                <a:lnTo>
                  <a:pt x="17006035" y="6480855"/>
                </a:lnTo>
                <a:lnTo>
                  <a:pt x="17003501" y="6480547"/>
                </a:lnTo>
                <a:cubicBezTo>
                  <a:pt x="16998245" y="6479907"/>
                  <a:pt x="16995613" y="6479587"/>
                  <a:pt x="16995613" y="6479587"/>
                </a:cubicBezTo>
                <a:close/>
                <a:moveTo>
                  <a:pt x="16751744" y="6477886"/>
                </a:moveTo>
                <a:cubicBezTo>
                  <a:pt x="16754052" y="6480835"/>
                  <a:pt x="16753733" y="6483462"/>
                  <a:pt x="16750784" y="6485770"/>
                </a:cubicBezTo>
                <a:cubicBezTo>
                  <a:pt x="16747837" y="6488079"/>
                  <a:pt x="16744054" y="6486285"/>
                  <a:pt x="16739438" y="6480387"/>
                </a:cubicBezTo>
                <a:cubicBezTo>
                  <a:pt x="16745334" y="6475771"/>
                  <a:pt x="16749436" y="6474937"/>
                  <a:pt x="16751744" y="6477886"/>
                </a:cubicBezTo>
                <a:close/>
                <a:moveTo>
                  <a:pt x="16552833" y="6476660"/>
                </a:moveTo>
                <a:cubicBezTo>
                  <a:pt x="16552096" y="6477235"/>
                  <a:pt x="16552881" y="6478999"/>
                  <a:pt x="16555189" y="6481947"/>
                </a:cubicBezTo>
                <a:lnTo>
                  <a:pt x="16544422" y="6504643"/>
                </a:lnTo>
                <a:cubicBezTo>
                  <a:pt x="16549038" y="6510540"/>
                  <a:pt x="16552820" y="6512335"/>
                  <a:pt x="16555768" y="6510027"/>
                </a:cubicBezTo>
                <a:cubicBezTo>
                  <a:pt x="16558717" y="6507720"/>
                  <a:pt x="16562822" y="6506885"/>
                  <a:pt x="16568077" y="6507527"/>
                </a:cubicBezTo>
                <a:cubicBezTo>
                  <a:pt x="16573334" y="6508166"/>
                  <a:pt x="16578912" y="6506179"/>
                  <a:pt x="16584810" y="6501563"/>
                </a:cubicBezTo>
                <a:lnTo>
                  <a:pt x="16609425" y="6496558"/>
                </a:lnTo>
                <a:cubicBezTo>
                  <a:pt x="16604810" y="6490661"/>
                  <a:pt x="16602502" y="6487711"/>
                  <a:pt x="16602502" y="6487711"/>
                </a:cubicBezTo>
                <a:lnTo>
                  <a:pt x="16562113" y="6490794"/>
                </a:lnTo>
                <a:cubicBezTo>
                  <a:pt x="16568009" y="6486178"/>
                  <a:pt x="16567178" y="6482075"/>
                  <a:pt x="16559612" y="6478487"/>
                </a:cubicBezTo>
                <a:cubicBezTo>
                  <a:pt x="16555831" y="6476690"/>
                  <a:pt x="16553569" y="6476083"/>
                  <a:pt x="16552833" y="6476660"/>
                </a:cubicBezTo>
                <a:close/>
                <a:moveTo>
                  <a:pt x="16035528" y="6474223"/>
                </a:moveTo>
                <a:lnTo>
                  <a:pt x="16035690" y="6474748"/>
                </a:lnTo>
                <a:lnTo>
                  <a:pt x="16035906" y="6474704"/>
                </a:lnTo>
                <a:close/>
                <a:moveTo>
                  <a:pt x="16372862" y="6467739"/>
                </a:moveTo>
                <a:cubicBezTo>
                  <a:pt x="16356450" y="6471073"/>
                  <a:pt x="16345296" y="6475049"/>
                  <a:pt x="16339399" y="6479667"/>
                </a:cubicBezTo>
                <a:lnTo>
                  <a:pt x="16338470" y="6480392"/>
                </a:lnTo>
                <a:lnTo>
                  <a:pt x="16365609" y="6479075"/>
                </a:lnTo>
                <a:lnTo>
                  <a:pt x="16337456" y="6481186"/>
                </a:lnTo>
                <a:lnTo>
                  <a:pt x="16330553" y="6486591"/>
                </a:lnTo>
                <a:cubicBezTo>
                  <a:pt x="16346962" y="6483256"/>
                  <a:pt x="16359274" y="6480754"/>
                  <a:pt x="16367476" y="6479086"/>
                </a:cubicBezTo>
                <a:cubicBezTo>
                  <a:pt x="16375684" y="6477418"/>
                  <a:pt x="16380941" y="6478058"/>
                  <a:pt x="16383248" y="6481007"/>
                </a:cubicBezTo>
                <a:cubicBezTo>
                  <a:pt x="16385557" y="6483957"/>
                  <a:pt x="16389660" y="6483121"/>
                  <a:pt x="16395558" y="6478506"/>
                </a:cubicBezTo>
                <a:close/>
                <a:moveTo>
                  <a:pt x="16028981" y="6465856"/>
                </a:moveTo>
                <a:cubicBezTo>
                  <a:pt x="16023084" y="6470473"/>
                  <a:pt x="16018659" y="6473935"/>
                  <a:pt x="16015711" y="6476245"/>
                </a:cubicBezTo>
                <a:cubicBezTo>
                  <a:pt x="16012765" y="6478553"/>
                  <a:pt x="16011289" y="6479705"/>
                  <a:pt x="16011289" y="6479705"/>
                </a:cubicBezTo>
                <a:lnTo>
                  <a:pt x="16034328" y="6475023"/>
                </a:lnTo>
                <a:lnTo>
                  <a:pt x="16035072" y="6473636"/>
                </a:lnTo>
                <a:close/>
                <a:moveTo>
                  <a:pt x="15885122" y="6464336"/>
                </a:moveTo>
                <a:cubicBezTo>
                  <a:pt x="15885122" y="6464336"/>
                  <a:pt x="15882173" y="6466645"/>
                  <a:pt x="15876277" y="6471259"/>
                </a:cubicBezTo>
                <a:lnTo>
                  <a:pt x="15883700" y="6472165"/>
                </a:lnTo>
                <a:lnTo>
                  <a:pt x="15889805" y="6470318"/>
                </a:lnTo>
                <a:close/>
                <a:moveTo>
                  <a:pt x="15941281" y="6463174"/>
                </a:moveTo>
                <a:lnTo>
                  <a:pt x="15900895" y="6466255"/>
                </a:lnTo>
                <a:lnTo>
                  <a:pt x="15901343" y="6466831"/>
                </a:lnTo>
                <a:lnTo>
                  <a:pt x="15903958" y="6466041"/>
                </a:lnTo>
                <a:lnTo>
                  <a:pt x="15902645" y="6468492"/>
                </a:lnTo>
                <a:lnTo>
                  <a:pt x="15907819" y="6475104"/>
                </a:lnTo>
                <a:cubicBezTo>
                  <a:pt x="15907819" y="6475104"/>
                  <a:pt x="15910766" y="6472794"/>
                  <a:pt x="15916664" y="6468178"/>
                </a:cubicBezTo>
                <a:cubicBezTo>
                  <a:pt x="15922563" y="6463561"/>
                  <a:pt x="15927822" y="6464201"/>
                  <a:pt x="15932435" y="6470100"/>
                </a:cubicBezTo>
                <a:lnTo>
                  <a:pt x="15957052" y="6465097"/>
                </a:lnTo>
                <a:close/>
                <a:moveTo>
                  <a:pt x="18285239" y="6462197"/>
                </a:moveTo>
                <a:lnTo>
                  <a:pt x="18288001" y="6462438"/>
                </a:lnTo>
                <a:lnTo>
                  <a:pt x="18288001" y="6471330"/>
                </a:lnTo>
                <a:close/>
                <a:moveTo>
                  <a:pt x="16131534" y="6461804"/>
                </a:moveTo>
                <a:cubicBezTo>
                  <a:pt x="16136201" y="6464306"/>
                  <a:pt x="16139077" y="6467348"/>
                  <a:pt x="16140162" y="6470933"/>
                </a:cubicBezTo>
                <a:cubicBezTo>
                  <a:pt x="16141246" y="6474516"/>
                  <a:pt x="16138202" y="6477392"/>
                  <a:pt x="16131033" y="6479559"/>
                </a:cubicBezTo>
                <a:lnTo>
                  <a:pt x="16127782" y="6468807"/>
                </a:lnTo>
                <a:cubicBezTo>
                  <a:pt x="16125615" y="6461636"/>
                  <a:pt x="16126866" y="6459304"/>
                  <a:pt x="16131534" y="6461804"/>
                </a:cubicBezTo>
                <a:close/>
                <a:moveTo>
                  <a:pt x="16476397" y="6457325"/>
                </a:moveTo>
                <a:cubicBezTo>
                  <a:pt x="16476397" y="6457325"/>
                  <a:pt x="16481066" y="6459826"/>
                  <a:pt x="16490401" y="6464830"/>
                </a:cubicBezTo>
                <a:cubicBezTo>
                  <a:pt x="16490401" y="6464830"/>
                  <a:pt x="16486816" y="6465913"/>
                  <a:pt x="16479647" y="6468081"/>
                </a:cubicBezTo>
                <a:close/>
                <a:moveTo>
                  <a:pt x="16618653" y="6453669"/>
                </a:moveTo>
                <a:cubicBezTo>
                  <a:pt x="16616345" y="6450721"/>
                  <a:pt x="16612241" y="6451553"/>
                  <a:pt x="16606345" y="6456170"/>
                </a:cubicBezTo>
                <a:cubicBezTo>
                  <a:pt x="16600445" y="6460788"/>
                  <a:pt x="16600128" y="6463415"/>
                  <a:pt x="16605381" y="6464057"/>
                </a:cubicBezTo>
                <a:cubicBezTo>
                  <a:pt x="16610640" y="6464697"/>
                  <a:pt x="16614744" y="6463861"/>
                  <a:pt x="16617691" y="6461554"/>
                </a:cubicBezTo>
                <a:cubicBezTo>
                  <a:pt x="16620640" y="6459245"/>
                  <a:pt x="16620959" y="6456618"/>
                  <a:pt x="16618653" y="6453669"/>
                </a:cubicBezTo>
                <a:close/>
                <a:moveTo>
                  <a:pt x="18287275" y="6452887"/>
                </a:moveTo>
                <a:lnTo>
                  <a:pt x="18288001" y="6453814"/>
                </a:lnTo>
                <a:lnTo>
                  <a:pt x="18288001" y="6460978"/>
                </a:lnTo>
                <a:lnTo>
                  <a:pt x="18278429" y="6459812"/>
                </a:lnTo>
                <a:close/>
                <a:moveTo>
                  <a:pt x="16584900" y="6451557"/>
                </a:moveTo>
                <a:cubicBezTo>
                  <a:pt x="16583425" y="6452710"/>
                  <a:pt x="16582366" y="6455916"/>
                  <a:pt x="16581728" y="6461175"/>
                </a:cubicBezTo>
                <a:cubicBezTo>
                  <a:pt x="16581728" y="6461175"/>
                  <a:pt x="16584035" y="6464122"/>
                  <a:pt x="16588651" y="6470019"/>
                </a:cubicBezTo>
                <a:cubicBezTo>
                  <a:pt x="16588651" y="6470019"/>
                  <a:pt x="16589292" y="6464763"/>
                  <a:pt x="16590573" y="6454250"/>
                </a:cubicBezTo>
                <a:cubicBezTo>
                  <a:pt x="16588265" y="6451300"/>
                  <a:pt x="16586374" y="6450403"/>
                  <a:pt x="16584900" y="6451557"/>
                </a:cubicBezTo>
                <a:close/>
                <a:moveTo>
                  <a:pt x="16451135" y="6449265"/>
                </a:moveTo>
                <a:cubicBezTo>
                  <a:pt x="16437675" y="6450293"/>
                  <a:pt x="16433250" y="6453755"/>
                  <a:pt x="16437866" y="6459653"/>
                </a:cubicBezTo>
                <a:lnTo>
                  <a:pt x="16429020" y="6466578"/>
                </a:lnTo>
                <a:cubicBezTo>
                  <a:pt x="16413891" y="6459399"/>
                  <a:pt x="16404850" y="6456964"/>
                  <a:pt x="16401901" y="6459272"/>
                </a:cubicBezTo>
                <a:cubicBezTo>
                  <a:pt x="16398952" y="6461579"/>
                  <a:pt x="16401261" y="6464529"/>
                  <a:pt x="16408825" y="6468119"/>
                </a:cubicBezTo>
                <a:cubicBezTo>
                  <a:pt x="16416392" y="6471708"/>
                  <a:pt x="16417225" y="6475810"/>
                  <a:pt x="16411329" y="6480427"/>
                </a:cubicBezTo>
                <a:cubicBezTo>
                  <a:pt x="16411329" y="6480427"/>
                  <a:pt x="16408381" y="6482735"/>
                  <a:pt x="16402482" y="6487352"/>
                </a:cubicBezTo>
                <a:lnTo>
                  <a:pt x="16409407" y="6496199"/>
                </a:lnTo>
                <a:cubicBezTo>
                  <a:pt x="16415308" y="6491580"/>
                  <a:pt x="16420883" y="6489594"/>
                  <a:pt x="16426137" y="6490234"/>
                </a:cubicBezTo>
                <a:cubicBezTo>
                  <a:pt x="16431396" y="6490874"/>
                  <a:pt x="16434024" y="6491194"/>
                  <a:pt x="16434024" y="6491194"/>
                </a:cubicBezTo>
                <a:lnTo>
                  <a:pt x="16439748" y="6486713"/>
                </a:lnTo>
                <a:lnTo>
                  <a:pt x="16425878" y="6484333"/>
                </a:lnTo>
                <a:lnTo>
                  <a:pt x="16436633" y="6481081"/>
                </a:lnTo>
                <a:lnTo>
                  <a:pt x="16442753" y="6484361"/>
                </a:lnTo>
                <a:lnTo>
                  <a:pt x="16469409" y="6463494"/>
                </a:lnTo>
                <a:cubicBezTo>
                  <a:pt x="16479924" y="6464776"/>
                  <a:pt x="16487488" y="6468365"/>
                  <a:pt x="16492104" y="6474263"/>
                </a:cubicBezTo>
                <a:cubicBezTo>
                  <a:pt x="16503901" y="6465031"/>
                  <a:pt x="16512106" y="6463363"/>
                  <a:pt x="16516723" y="6469259"/>
                </a:cubicBezTo>
                <a:lnTo>
                  <a:pt x="16525567" y="6462335"/>
                </a:lnTo>
                <a:cubicBezTo>
                  <a:pt x="16525567" y="6462335"/>
                  <a:pt x="16528197" y="6462654"/>
                  <a:pt x="16533452" y="6463296"/>
                </a:cubicBezTo>
                <a:cubicBezTo>
                  <a:pt x="16538711" y="6463936"/>
                  <a:pt x="16541340" y="6464256"/>
                  <a:pt x="16541340" y="6464256"/>
                </a:cubicBezTo>
                <a:cubicBezTo>
                  <a:pt x="16551853" y="6465537"/>
                  <a:pt x="16560059" y="6463869"/>
                  <a:pt x="16565957" y="6459252"/>
                </a:cubicBezTo>
                <a:lnTo>
                  <a:pt x="16574800" y="6452328"/>
                </a:lnTo>
                <a:lnTo>
                  <a:pt x="16559033" y="6450406"/>
                </a:lnTo>
                <a:cubicBezTo>
                  <a:pt x="16553132" y="6455023"/>
                  <a:pt x="16544929" y="6456692"/>
                  <a:pt x="16534414" y="6455408"/>
                </a:cubicBezTo>
                <a:cubicBezTo>
                  <a:pt x="16523898" y="6454129"/>
                  <a:pt x="16518643" y="6453489"/>
                  <a:pt x="16518643" y="6453489"/>
                </a:cubicBezTo>
                <a:lnTo>
                  <a:pt x="16502872" y="6451566"/>
                </a:lnTo>
                <a:cubicBezTo>
                  <a:pt x="16496974" y="6456183"/>
                  <a:pt x="16494025" y="6458491"/>
                  <a:pt x="16494025" y="6458491"/>
                </a:cubicBezTo>
                <a:cubicBezTo>
                  <a:pt x="16488130" y="6463108"/>
                  <a:pt x="16482872" y="6462469"/>
                  <a:pt x="16478255" y="6456570"/>
                </a:cubicBezTo>
                <a:cubicBezTo>
                  <a:pt x="16473637" y="6450673"/>
                  <a:pt x="16464599" y="6448239"/>
                  <a:pt x="16451135" y="6449265"/>
                </a:cubicBezTo>
                <a:close/>
                <a:moveTo>
                  <a:pt x="15615095" y="6447445"/>
                </a:moveTo>
                <a:lnTo>
                  <a:pt x="15622019" y="6456290"/>
                </a:lnTo>
                <a:lnTo>
                  <a:pt x="15630864" y="6449365"/>
                </a:lnTo>
                <a:cubicBezTo>
                  <a:pt x="15630864" y="6449365"/>
                  <a:pt x="15625608" y="6448723"/>
                  <a:pt x="15615095" y="6447445"/>
                </a:cubicBezTo>
                <a:close/>
                <a:moveTo>
                  <a:pt x="16203804" y="6443142"/>
                </a:moveTo>
                <a:cubicBezTo>
                  <a:pt x="16200855" y="6445449"/>
                  <a:pt x="16196432" y="6448913"/>
                  <a:pt x="16190534" y="6453530"/>
                </a:cubicBezTo>
                <a:cubicBezTo>
                  <a:pt x="16184637" y="6458145"/>
                  <a:pt x="16186946" y="6461093"/>
                  <a:pt x="16197459" y="6462375"/>
                </a:cubicBezTo>
                <a:cubicBezTo>
                  <a:pt x="16212591" y="6469553"/>
                  <a:pt x="16220797" y="6467885"/>
                  <a:pt x="16222076" y="6457371"/>
                </a:cubicBezTo>
                <a:lnTo>
                  <a:pt x="16215153" y="6448524"/>
                </a:lnTo>
                <a:cubicBezTo>
                  <a:pt x="16210535" y="6442626"/>
                  <a:pt x="16206753" y="6440833"/>
                  <a:pt x="16203804" y="6443142"/>
                </a:cubicBezTo>
                <a:close/>
                <a:moveTo>
                  <a:pt x="17589667" y="6442113"/>
                </a:moveTo>
                <a:lnTo>
                  <a:pt x="17566503" y="6445103"/>
                </a:lnTo>
                <a:lnTo>
                  <a:pt x="17567973" y="6445282"/>
                </a:lnTo>
                <a:close/>
                <a:moveTo>
                  <a:pt x="17539497" y="6441141"/>
                </a:moveTo>
                <a:lnTo>
                  <a:pt x="17537915" y="6441619"/>
                </a:lnTo>
                <a:lnTo>
                  <a:pt x="17552937" y="6443450"/>
                </a:lnTo>
                <a:close/>
                <a:moveTo>
                  <a:pt x="16244193" y="6440059"/>
                </a:moveTo>
                <a:cubicBezTo>
                  <a:pt x="16241243" y="6442367"/>
                  <a:pt x="16242077" y="6446470"/>
                  <a:pt x="16246694" y="6452367"/>
                </a:cubicBezTo>
                <a:cubicBezTo>
                  <a:pt x="16251311" y="6458265"/>
                  <a:pt x="16256567" y="6458905"/>
                  <a:pt x="16262465" y="6454288"/>
                </a:cubicBezTo>
                <a:cubicBezTo>
                  <a:pt x="16268361" y="6449672"/>
                  <a:pt x="16273620" y="6450313"/>
                  <a:pt x="16278235" y="6456211"/>
                </a:cubicBezTo>
                <a:cubicBezTo>
                  <a:pt x="16282852" y="6462107"/>
                  <a:pt x="16285162" y="6465055"/>
                  <a:pt x="16285162" y="6465055"/>
                </a:cubicBezTo>
                <a:lnTo>
                  <a:pt x="16302854" y="6451206"/>
                </a:lnTo>
                <a:cubicBezTo>
                  <a:pt x="16302854" y="6451206"/>
                  <a:pt x="16305163" y="6454156"/>
                  <a:pt x="16309779" y="6460052"/>
                </a:cubicBezTo>
                <a:cubicBezTo>
                  <a:pt x="16309779" y="6460052"/>
                  <a:pt x="16312726" y="6457742"/>
                  <a:pt x="16318623" y="6453128"/>
                </a:cubicBezTo>
                <a:cubicBezTo>
                  <a:pt x="16314007" y="6447231"/>
                  <a:pt x="16311699" y="6444282"/>
                  <a:pt x="16311699" y="6444282"/>
                </a:cubicBezTo>
                <a:cubicBezTo>
                  <a:pt x="16305802" y="6448898"/>
                  <a:pt x="16302854" y="6451206"/>
                  <a:pt x="16302854" y="6451206"/>
                </a:cubicBezTo>
                <a:cubicBezTo>
                  <a:pt x="16298236" y="6445308"/>
                  <a:pt x="16292980" y="6444669"/>
                  <a:pt x="16287083" y="6449284"/>
                </a:cubicBezTo>
                <a:lnTo>
                  <a:pt x="16278235" y="6456211"/>
                </a:lnTo>
                <a:cubicBezTo>
                  <a:pt x="16273620" y="6450313"/>
                  <a:pt x="16267528" y="6445570"/>
                  <a:pt x="16259963" y="6441980"/>
                </a:cubicBezTo>
                <a:cubicBezTo>
                  <a:pt x="16252397" y="6438391"/>
                  <a:pt x="16247141" y="6437749"/>
                  <a:pt x="16244193" y="6440059"/>
                </a:cubicBezTo>
                <a:close/>
                <a:moveTo>
                  <a:pt x="16064368" y="6438156"/>
                </a:moveTo>
                <a:lnTo>
                  <a:pt x="16055520" y="6445082"/>
                </a:lnTo>
                <a:cubicBezTo>
                  <a:pt x="16066035" y="6446362"/>
                  <a:pt x="16071291" y="6447005"/>
                  <a:pt x="16071291" y="6447005"/>
                </a:cubicBezTo>
                <a:close/>
                <a:moveTo>
                  <a:pt x="18217265" y="6436355"/>
                </a:moveTo>
                <a:cubicBezTo>
                  <a:pt x="18221881" y="6442254"/>
                  <a:pt x="18218935" y="6444562"/>
                  <a:pt x="18208419" y="6443279"/>
                </a:cubicBezTo>
                <a:cubicBezTo>
                  <a:pt x="18197905" y="6442001"/>
                  <a:pt x="18192645" y="6441360"/>
                  <a:pt x="18192645" y="6441360"/>
                </a:cubicBezTo>
                <a:close/>
                <a:moveTo>
                  <a:pt x="17358885" y="6435059"/>
                </a:moveTo>
                <a:lnTo>
                  <a:pt x="17345987" y="6435084"/>
                </a:lnTo>
                <a:lnTo>
                  <a:pt x="17352185" y="6443000"/>
                </a:lnTo>
                <a:lnTo>
                  <a:pt x="17361029" y="6436076"/>
                </a:lnTo>
                <a:close/>
                <a:moveTo>
                  <a:pt x="18288001" y="6434554"/>
                </a:moveTo>
                <a:lnTo>
                  <a:pt x="18288001" y="6439121"/>
                </a:lnTo>
                <a:lnTo>
                  <a:pt x="18273425" y="6435194"/>
                </a:lnTo>
                <a:close/>
                <a:moveTo>
                  <a:pt x="17484605" y="6434260"/>
                </a:moveTo>
                <a:lnTo>
                  <a:pt x="17474731" y="6434411"/>
                </a:lnTo>
                <a:lnTo>
                  <a:pt x="17484695" y="6439136"/>
                </a:lnTo>
                <a:cubicBezTo>
                  <a:pt x="17487645" y="6436830"/>
                  <a:pt x="17489119" y="6435676"/>
                  <a:pt x="17489119" y="6435676"/>
                </a:cubicBezTo>
                <a:lnTo>
                  <a:pt x="17489373" y="6435706"/>
                </a:lnTo>
                <a:close/>
                <a:moveTo>
                  <a:pt x="16128891" y="6434015"/>
                </a:moveTo>
                <a:cubicBezTo>
                  <a:pt x="16123315" y="6436004"/>
                  <a:pt x="16119884" y="6442253"/>
                  <a:pt x="16118605" y="6452768"/>
                </a:cubicBezTo>
                <a:cubicBezTo>
                  <a:pt x="16123221" y="6458665"/>
                  <a:pt x="16124054" y="6462768"/>
                  <a:pt x="16121106" y="6465074"/>
                </a:cubicBezTo>
                <a:cubicBezTo>
                  <a:pt x="16118158" y="6467384"/>
                  <a:pt x="16110786" y="6473154"/>
                  <a:pt x="16098990" y="6482388"/>
                </a:cubicBezTo>
                <a:lnTo>
                  <a:pt x="16114763" y="6484310"/>
                </a:lnTo>
                <a:cubicBezTo>
                  <a:pt x="16120659" y="6479695"/>
                  <a:pt x="16128865" y="6478026"/>
                  <a:pt x="16139380" y="6479306"/>
                </a:cubicBezTo>
                <a:lnTo>
                  <a:pt x="16172841" y="6467380"/>
                </a:lnTo>
                <a:cubicBezTo>
                  <a:pt x="16168225" y="6461481"/>
                  <a:pt x="16165917" y="6458531"/>
                  <a:pt x="16165917" y="6458531"/>
                </a:cubicBezTo>
                <a:cubicBezTo>
                  <a:pt x="16164638" y="6469044"/>
                  <a:pt x="16162844" y="6472829"/>
                  <a:pt x="16160534" y="6469880"/>
                </a:cubicBezTo>
                <a:cubicBezTo>
                  <a:pt x="16158226" y="6466932"/>
                  <a:pt x="16157072" y="6465457"/>
                  <a:pt x="16157072" y="6465457"/>
                </a:cubicBezTo>
                <a:lnTo>
                  <a:pt x="16152066" y="6440840"/>
                </a:lnTo>
                <a:cubicBezTo>
                  <a:pt x="16142196" y="6434302"/>
                  <a:pt x="16134470" y="6432027"/>
                  <a:pt x="16128891" y="6434015"/>
                </a:cubicBezTo>
                <a:close/>
                <a:moveTo>
                  <a:pt x="18177839" y="6431552"/>
                </a:moveTo>
                <a:cubicBezTo>
                  <a:pt x="18183095" y="6432193"/>
                  <a:pt x="18185723" y="6432513"/>
                  <a:pt x="18185723" y="6432513"/>
                </a:cubicBezTo>
                <a:cubicBezTo>
                  <a:pt x="18185723" y="6432513"/>
                  <a:pt x="18182775" y="6434820"/>
                  <a:pt x="18176875" y="6439438"/>
                </a:cubicBezTo>
                <a:cubicBezTo>
                  <a:pt x="18170981" y="6444055"/>
                  <a:pt x="18168029" y="6446362"/>
                  <a:pt x="18168029" y="6446362"/>
                </a:cubicBezTo>
                <a:lnTo>
                  <a:pt x="18161105" y="6437517"/>
                </a:lnTo>
                <a:cubicBezTo>
                  <a:pt x="18167007" y="6432898"/>
                  <a:pt x="18172583" y="6430913"/>
                  <a:pt x="18177839" y="6431552"/>
                </a:cubicBezTo>
                <a:close/>
                <a:moveTo>
                  <a:pt x="18241883" y="6431353"/>
                </a:moveTo>
                <a:lnTo>
                  <a:pt x="18257653" y="6433272"/>
                </a:lnTo>
                <a:cubicBezTo>
                  <a:pt x="18262269" y="6439171"/>
                  <a:pt x="18259321" y="6441479"/>
                  <a:pt x="18248807" y="6440199"/>
                </a:cubicBezTo>
                <a:close/>
                <a:moveTo>
                  <a:pt x="18041863" y="6430993"/>
                </a:moveTo>
                <a:cubicBezTo>
                  <a:pt x="18041863" y="6430993"/>
                  <a:pt x="18044493" y="6431311"/>
                  <a:pt x="18049747" y="6431953"/>
                </a:cubicBezTo>
                <a:cubicBezTo>
                  <a:pt x="18055005" y="6432594"/>
                  <a:pt x="18057635" y="6432913"/>
                  <a:pt x="18057635" y="6432913"/>
                </a:cubicBezTo>
                <a:lnTo>
                  <a:pt x="18039943" y="6446763"/>
                </a:lnTo>
                <a:close/>
                <a:moveTo>
                  <a:pt x="18098023" y="6429831"/>
                </a:moveTo>
                <a:cubicBezTo>
                  <a:pt x="18098023" y="6429831"/>
                  <a:pt x="18103279" y="6430473"/>
                  <a:pt x="18113793" y="6431754"/>
                </a:cubicBezTo>
                <a:lnTo>
                  <a:pt x="18112295" y="6444055"/>
                </a:lnTo>
                <a:lnTo>
                  <a:pt x="18125939" y="6439930"/>
                </a:lnTo>
                <a:cubicBezTo>
                  <a:pt x="18133107" y="6437764"/>
                  <a:pt x="18140817" y="6437388"/>
                  <a:pt x="18149071" y="6438806"/>
                </a:cubicBezTo>
                <a:cubicBezTo>
                  <a:pt x="18157323" y="6440224"/>
                  <a:pt x="18161989" y="6442724"/>
                  <a:pt x="18163073" y="6446310"/>
                </a:cubicBezTo>
                <a:cubicBezTo>
                  <a:pt x="18164159" y="6449896"/>
                  <a:pt x="18164701" y="6451687"/>
                  <a:pt x="18164701" y="6451687"/>
                </a:cubicBezTo>
                <a:lnTo>
                  <a:pt x="18157195" y="6465691"/>
                </a:lnTo>
                <a:cubicBezTo>
                  <a:pt x="18150027" y="6467857"/>
                  <a:pt x="18138191" y="6467523"/>
                  <a:pt x="18121685" y="6464688"/>
                </a:cubicBezTo>
                <a:cubicBezTo>
                  <a:pt x="18112349" y="6459686"/>
                  <a:pt x="18105345" y="6455935"/>
                  <a:pt x="18100679" y="6453433"/>
                </a:cubicBezTo>
                <a:lnTo>
                  <a:pt x="18095761" y="6450797"/>
                </a:lnTo>
                <a:lnTo>
                  <a:pt x="18087257" y="6452528"/>
                </a:lnTo>
                <a:lnTo>
                  <a:pt x="18096099" y="6445602"/>
                </a:lnTo>
                <a:close/>
                <a:moveTo>
                  <a:pt x="18138411" y="6426749"/>
                </a:moveTo>
                <a:lnTo>
                  <a:pt x="18145335" y="6435595"/>
                </a:lnTo>
                <a:cubicBezTo>
                  <a:pt x="18139437" y="6440212"/>
                  <a:pt x="18134183" y="6439571"/>
                  <a:pt x="18129565" y="6433673"/>
                </a:cubicBezTo>
                <a:close/>
                <a:moveTo>
                  <a:pt x="15953970" y="6424708"/>
                </a:moveTo>
                <a:lnTo>
                  <a:pt x="15960894" y="6433554"/>
                </a:lnTo>
                <a:lnTo>
                  <a:pt x="15969741" y="6426629"/>
                </a:lnTo>
                <a:cubicBezTo>
                  <a:pt x="15959228" y="6425348"/>
                  <a:pt x="15953970" y="6424708"/>
                  <a:pt x="15953970" y="6424708"/>
                </a:cubicBezTo>
                <a:close/>
                <a:moveTo>
                  <a:pt x="15882041" y="6423947"/>
                </a:moveTo>
                <a:lnTo>
                  <a:pt x="15873193" y="6430872"/>
                </a:lnTo>
                <a:cubicBezTo>
                  <a:pt x="15877811" y="6436770"/>
                  <a:pt x="15881591" y="6438564"/>
                  <a:pt x="15884540" y="6436256"/>
                </a:cubicBezTo>
                <a:cubicBezTo>
                  <a:pt x="15887490" y="6433948"/>
                  <a:pt x="15888965" y="6432794"/>
                  <a:pt x="15888965" y="6432794"/>
                </a:cubicBezTo>
                <a:close/>
                <a:moveTo>
                  <a:pt x="17091713" y="6419039"/>
                </a:moveTo>
                <a:lnTo>
                  <a:pt x="17091001" y="6419185"/>
                </a:lnTo>
                <a:lnTo>
                  <a:pt x="17091597" y="6419257"/>
                </a:lnTo>
                <a:close/>
                <a:moveTo>
                  <a:pt x="17884859" y="6418908"/>
                </a:moveTo>
                <a:cubicBezTo>
                  <a:pt x="17884859" y="6418908"/>
                  <a:pt x="17887193" y="6420158"/>
                  <a:pt x="17891863" y="6422659"/>
                </a:cubicBezTo>
                <a:cubicBezTo>
                  <a:pt x="17896531" y="6425159"/>
                  <a:pt x="17895279" y="6427493"/>
                  <a:pt x="17888111" y="6429660"/>
                </a:cubicBezTo>
                <a:cubicBezTo>
                  <a:pt x="17880941" y="6431829"/>
                  <a:pt x="17876273" y="6429325"/>
                  <a:pt x="17874107" y="6422158"/>
                </a:cubicBezTo>
                <a:cubicBezTo>
                  <a:pt x="17874107" y="6422158"/>
                  <a:pt x="17877693" y="6421074"/>
                  <a:pt x="17884859" y="6418908"/>
                </a:cubicBezTo>
                <a:close/>
                <a:moveTo>
                  <a:pt x="17075229" y="6417262"/>
                </a:moveTo>
                <a:cubicBezTo>
                  <a:pt x="17069971" y="6416623"/>
                  <a:pt x="17066607" y="6416880"/>
                  <a:pt x="17065133" y="6418034"/>
                </a:cubicBezTo>
                <a:cubicBezTo>
                  <a:pt x="17063659" y="6419187"/>
                  <a:pt x="17064077" y="6421240"/>
                  <a:pt x="17066385" y="6424186"/>
                </a:cubicBezTo>
                <a:cubicBezTo>
                  <a:pt x="17071001" y="6430086"/>
                  <a:pt x="17076259" y="6430726"/>
                  <a:pt x="17082155" y="6426109"/>
                </a:cubicBezTo>
                <a:close/>
                <a:moveTo>
                  <a:pt x="17156007" y="6411099"/>
                </a:moveTo>
                <a:lnTo>
                  <a:pt x="17147593" y="6417685"/>
                </a:lnTo>
                <a:lnTo>
                  <a:pt x="17157997" y="6421486"/>
                </a:lnTo>
                <a:lnTo>
                  <a:pt x="17155855" y="6425484"/>
                </a:lnTo>
                <a:lnTo>
                  <a:pt x="17162933" y="6419944"/>
                </a:lnTo>
                <a:close/>
                <a:moveTo>
                  <a:pt x="17241899" y="6407861"/>
                </a:moveTo>
                <a:cubicBezTo>
                  <a:pt x="17239399" y="6412529"/>
                  <a:pt x="17235815" y="6413613"/>
                  <a:pt x="17231147" y="6411111"/>
                </a:cubicBezTo>
                <a:lnTo>
                  <a:pt x="17228257" y="6411029"/>
                </a:lnTo>
                <a:lnTo>
                  <a:pt x="17227937" y="6411860"/>
                </a:lnTo>
                <a:lnTo>
                  <a:pt x="17249537" y="6409174"/>
                </a:lnTo>
                <a:close/>
                <a:moveTo>
                  <a:pt x="16907637" y="6405787"/>
                </a:moveTo>
                <a:lnTo>
                  <a:pt x="16899829" y="6411898"/>
                </a:lnTo>
                <a:lnTo>
                  <a:pt x="16906753" y="6420747"/>
                </a:lnTo>
                <a:lnTo>
                  <a:pt x="16911147" y="6419854"/>
                </a:lnTo>
                <a:lnTo>
                  <a:pt x="16911039" y="6419843"/>
                </a:lnTo>
                <a:cubicBezTo>
                  <a:pt x="16918211" y="6417677"/>
                  <a:pt x="16918921" y="6413549"/>
                  <a:pt x="16913167" y="6407464"/>
                </a:cubicBezTo>
                <a:close/>
                <a:moveTo>
                  <a:pt x="17292941" y="6403773"/>
                </a:moveTo>
                <a:lnTo>
                  <a:pt x="17270235" y="6405297"/>
                </a:lnTo>
                <a:lnTo>
                  <a:pt x="17268839" y="6406771"/>
                </a:lnTo>
                <a:close/>
                <a:moveTo>
                  <a:pt x="16492866" y="6402332"/>
                </a:moveTo>
                <a:lnTo>
                  <a:pt x="16499790" y="6411178"/>
                </a:lnTo>
                <a:lnTo>
                  <a:pt x="16508637" y="6404253"/>
                </a:lnTo>
                <a:cubicBezTo>
                  <a:pt x="16498122" y="6402974"/>
                  <a:pt x="16492866" y="6402332"/>
                  <a:pt x="16492866" y="6402332"/>
                </a:cubicBezTo>
                <a:close/>
                <a:moveTo>
                  <a:pt x="16799779" y="6401474"/>
                </a:moveTo>
                <a:lnTo>
                  <a:pt x="16785285" y="6401694"/>
                </a:lnTo>
                <a:lnTo>
                  <a:pt x="16780587" y="6405373"/>
                </a:lnTo>
                <a:cubicBezTo>
                  <a:pt x="16785203" y="6411273"/>
                  <a:pt x="16789303" y="6410439"/>
                  <a:pt x="16792893" y="6402873"/>
                </a:cubicBezTo>
                <a:close/>
                <a:moveTo>
                  <a:pt x="17917615" y="6399852"/>
                </a:moveTo>
                <a:cubicBezTo>
                  <a:pt x="17928135" y="6401131"/>
                  <a:pt x="17932749" y="6407030"/>
                  <a:pt x="17931465" y="6417542"/>
                </a:cubicBezTo>
                <a:cubicBezTo>
                  <a:pt x="17930185" y="6428058"/>
                  <a:pt x="17924929" y="6427416"/>
                  <a:pt x="17915695" y="6415623"/>
                </a:cubicBezTo>
                <a:cubicBezTo>
                  <a:pt x="17911079" y="6409724"/>
                  <a:pt x="17908773" y="6406776"/>
                  <a:pt x="17908773" y="6406776"/>
                </a:cubicBezTo>
                <a:cubicBezTo>
                  <a:pt x="17908773" y="6406776"/>
                  <a:pt x="17911719" y="6404469"/>
                  <a:pt x="17917615" y="6399852"/>
                </a:cubicBezTo>
                <a:close/>
                <a:moveTo>
                  <a:pt x="17357467" y="6399630"/>
                </a:moveTo>
                <a:cubicBezTo>
                  <a:pt x="17354837" y="6399310"/>
                  <a:pt x="17352049" y="6400304"/>
                  <a:pt x="17349101" y="6402613"/>
                </a:cubicBezTo>
                <a:lnTo>
                  <a:pt x="17356023" y="6411459"/>
                </a:lnTo>
                <a:cubicBezTo>
                  <a:pt x="17356023" y="6411459"/>
                  <a:pt x="17358975" y="6409151"/>
                  <a:pt x="17364873" y="6404533"/>
                </a:cubicBezTo>
                <a:cubicBezTo>
                  <a:pt x="17362565" y="6401585"/>
                  <a:pt x="17360095" y="6399950"/>
                  <a:pt x="17357467" y="6399630"/>
                </a:cubicBezTo>
                <a:close/>
                <a:moveTo>
                  <a:pt x="17192795" y="6399575"/>
                </a:moveTo>
                <a:lnTo>
                  <a:pt x="17198273" y="6402509"/>
                </a:lnTo>
                <a:lnTo>
                  <a:pt x="17205243" y="6401091"/>
                </a:lnTo>
                <a:close/>
                <a:moveTo>
                  <a:pt x="16533253" y="6399250"/>
                </a:moveTo>
                <a:cubicBezTo>
                  <a:pt x="16533253" y="6399250"/>
                  <a:pt x="16535561" y="6402198"/>
                  <a:pt x="16540178" y="6408096"/>
                </a:cubicBezTo>
                <a:lnTo>
                  <a:pt x="16555949" y="6410018"/>
                </a:lnTo>
                <a:cubicBezTo>
                  <a:pt x="16555949" y="6410018"/>
                  <a:pt x="16553639" y="6407069"/>
                  <a:pt x="16549024" y="6401173"/>
                </a:cubicBezTo>
                <a:close/>
                <a:moveTo>
                  <a:pt x="17317559" y="6398771"/>
                </a:moveTo>
                <a:lnTo>
                  <a:pt x="17324485" y="6407617"/>
                </a:lnTo>
                <a:lnTo>
                  <a:pt x="17340255" y="6409537"/>
                </a:lnTo>
                <a:lnTo>
                  <a:pt x="17333331" y="6400690"/>
                </a:lnTo>
                <a:cubicBezTo>
                  <a:pt x="17327433" y="6405307"/>
                  <a:pt x="17322175" y="6404668"/>
                  <a:pt x="17317559" y="6398771"/>
                </a:cubicBezTo>
                <a:close/>
                <a:moveTo>
                  <a:pt x="17403481" y="6398609"/>
                </a:moveTo>
                <a:cubicBezTo>
                  <a:pt x="17394825" y="6397804"/>
                  <a:pt x="17388623" y="6398424"/>
                  <a:pt x="17384873" y="6400468"/>
                </a:cubicBezTo>
                <a:cubicBezTo>
                  <a:pt x="17382373" y="6401832"/>
                  <a:pt x="17380965" y="6403826"/>
                  <a:pt x="17380643" y="6406456"/>
                </a:cubicBezTo>
                <a:cubicBezTo>
                  <a:pt x="17380643" y="6406456"/>
                  <a:pt x="17385899" y="6407095"/>
                  <a:pt x="17396415" y="6408376"/>
                </a:cubicBezTo>
                <a:cubicBezTo>
                  <a:pt x="17406927" y="6409657"/>
                  <a:pt x="17417441" y="6410940"/>
                  <a:pt x="17427957" y="6412220"/>
                </a:cubicBezTo>
                <a:lnTo>
                  <a:pt x="17436803" y="6405294"/>
                </a:lnTo>
                <a:cubicBezTo>
                  <a:pt x="17423243" y="6401641"/>
                  <a:pt x="17412135" y="6399413"/>
                  <a:pt x="17403481" y="6398609"/>
                </a:cubicBezTo>
                <a:close/>
                <a:moveTo>
                  <a:pt x="16886785" y="6397834"/>
                </a:moveTo>
                <a:cubicBezTo>
                  <a:pt x="16882115" y="6395333"/>
                  <a:pt x="16872613" y="6396249"/>
                  <a:pt x="16858277" y="6400582"/>
                </a:cubicBezTo>
                <a:lnTo>
                  <a:pt x="16845165" y="6400782"/>
                </a:lnTo>
                <a:lnTo>
                  <a:pt x="16844629" y="6405173"/>
                </a:lnTo>
                <a:cubicBezTo>
                  <a:pt x="16843989" y="6410432"/>
                  <a:pt x="16843667" y="6413060"/>
                  <a:pt x="16843667" y="6413060"/>
                </a:cubicBezTo>
                <a:lnTo>
                  <a:pt x="16841749" y="6428831"/>
                </a:lnTo>
                <a:cubicBezTo>
                  <a:pt x="16841749" y="6428831"/>
                  <a:pt x="16844697" y="6426522"/>
                  <a:pt x="16850593" y="6421906"/>
                </a:cubicBezTo>
                <a:lnTo>
                  <a:pt x="16877133" y="6401129"/>
                </a:lnTo>
                <a:lnTo>
                  <a:pt x="16902463" y="6404216"/>
                </a:lnTo>
                <a:lnTo>
                  <a:pt x="16893785" y="6401586"/>
                </a:lnTo>
                <a:cubicBezTo>
                  <a:pt x="16893785" y="6401586"/>
                  <a:pt x="16891453" y="6400334"/>
                  <a:pt x="16886785" y="6397834"/>
                </a:cubicBezTo>
                <a:close/>
                <a:moveTo>
                  <a:pt x="16717503" y="6397689"/>
                </a:moveTo>
                <a:lnTo>
                  <a:pt x="16724426" y="6406536"/>
                </a:lnTo>
                <a:cubicBezTo>
                  <a:pt x="16724426" y="6406536"/>
                  <a:pt x="16725902" y="6405381"/>
                  <a:pt x="16728849" y="6403073"/>
                </a:cubicBezTo>
                <a:cubicBezTo>
                  <a:pt x="16731798" y="6400764"/>
                  <a:pt x="16733273" y="6399610"/>
                  <a:pt x="16733273" y="6399610"/>
                </a:cubicBezTo>
                <a:cubicBezTo>
                  <a:pt x="16733273" y="6399610"/>
                  <a:pt x="16728016" y="6398970"/>
                  <a:pt x="16717503" y="6397689"/>
                </a:cubicBezTo>
                <a:close/>
                <a:moveTo>
                  <a:pt x="18214183" y="6395967"/>
                </a:moveTo>
                <a:cubicBezTo>
                  <a:pt x="18218799" y="6401866"/>
                  <a:pt x="18221109" y="6404813"/>
                  <a:pt x="18221109" y="6404813"/>
                </a:cubicBezTo>
                <a:lnTo>
                  <a:pt x="18205335" y="6402893"/>
                </a:lnTo>
                <a:cubicBezTo>
                  <a:pt x="18211235" y="6398275"/>
                  <a:pt x="18214183" y="6395967"/>
                  <a:pt x="18214183" y="6395967"/>
                </a:cubicBezTo>
                <a:close/>
                <a:moveTo>
                  <a:pt x="17157929" y="6395326"/>
                </a:moveTo>
                <a:lnTo>
                  <a:pt x="17180623" y="6406094"/>
                </a:lnTo>
                <a:lnTo>
                  <a:pt x="17183687" y="6405471"/>
                </a:lnTo>
                <a:lnTo>
                  <a:pt x="17184603" y="6400159"/>
                </a:lnTo>
                <a:lnTo>
                  <a:pt x="17177163" y="6401672"/>
                </a:lnTo>
                <a:cubicBezTo>
                  <a:pt x="17174855" y="6398724"/>
                  <a:pt x="17168443" y="6396609"/>
                  <a:pt x="17157929" y="6395326"/>
                </a:cubicBezTo>
                <a:close/>
                <a:moveTo>
                  <a:pt x="16757887" y="6394608"/>
                </a:moveTo>
                <a:cubicBezTo>
                  <a:pt x="16751991" y="6399225"/>
                  <a:pt x="16749044" y="6401532"/>
                  <a:pt x="16749044" y="6401532"/>
                </a:cubicBezTo>
                <a:lnTo>
                  <a:pt x="16755968" y="6410379"/>
                </a:lnTo>
                <a:close/>
                <a:moveTo>
                  <a:pt x="17542195" y="6394127"/>
                </a:moveTo>
                <a:lnTo>
                  <a:pt x="17549121" y="6402972"/>
                </a:lnTo>
                <a:cubicBezTo>
                  <a:pt x="17543221" y="6407590"/>
                  <a:pt x="17537965" y="6406948"/>
                  <a:pt x="17533349" y="6401052"/>
                </a:cubicBezTo>
                <a:close/>
                <a:moveTo>
                  <a:pt x="16685956" y="6393848"/>
                </a:moveTo>
                <a:lnTo>
                  <a:pt x="16667637" y="6397570"/>
                </a:lnTo>
                <a:lnTo>
                  <a:pt x="16669965" y="6398819"/>
                </a:lnTo>
                <a:lnTo>
                  <a:pt x="16657498" y="6402588"/>
                </a:lnTo>
                <a:lnTo>
                  <a:pt x="16668269" y="6407695"/>
                </a:lnTo>
                <a:cubicBezTo>
                  <a:pt x="16678782" y="6408976"/>
                  <a:pt x="16684038" y="6409618"/>
                  <a:pt x="16684038" y="6409618"/>
                </a:cubicBezTo>
                <a:cubicBezTo>
                  <a:pt x="16694553" y="6410898"/>
                  <a:pt x="16695191" y="6405643"/>
                  <a:pt x="16685956" y="6393848"/>
                </a:cubicBezTo>
                <a:close/>
                <a:moveTo>
                  <a:pt x="16998297" y="6391885"/>
                </a:moveTo>
                <a:lnTo>
                  <a:pt x="17000255" y="6394387"/>
                </a:lnTo>
                <a:lnTo>
                  <a:pt x="17010975" y="6396228"/>
                </a:lnTo>
                <a:lnTo>
                  <a:pt x="17014069" y="6393807"/>
                </a:lnTo>
                <a:cubicBezTo>
                  <a:pt x="17003553" y="6392527"/>
                  <a:pt x="16998297" y="6391885"/>
                  <a:pt x="16998297" y="6391885"/>
                </a:cubicBezTo>
                <a:close/>
                <a:moveTo>
                  <a:pt x="17054455" y="6390724"/>
                </a:moveTo>
                <a:lnTo>
                  <a:pt x="17036763" y="6404576"/>
                </a:lnTo>
                <a:cubicBezTo>
                  <a:pt x="17041379" y="6410472"/>
                  <a:pt x="17052533" y="6406495"/>
                  <a:pt x="17070225" y="6392645"/>
                </a:cubicBezTo>
                <a:close/>
                <a:moveTo>
                  <a:pt x="16966757" y="6388042"/>
                </a:moveTo>
                <a:lnTo>
                  <a:pt x="16951595" y="6391124"/>
                </a:lnTo>
                <a:lnTo>
                  <a:pt x="16961559" y="6392837"/>
                </a:lnTo>
                <a:lnTo>
                  <a:pt x="16971899" y="6394613"/>
                </a:lnTo>
                <a:close/>
                <a:moveTo>
                  <a:pt x="18027909" y="6387407"/>
                </a:moveTo>
                <a:cubicBezTo>
                  <a:pt x="18027909" y="6387407"/>
                  <a:pt x="18039749" y="6387741"/>
                  <a:pt x="18063423" y="6388410"/>
                </a:cubicBezTo>
                <a:lnTo>
                  <a:pt x="18109369" y="6392415"/>
                </a:lnTo>
                <a:lnTo>
                  <a:pt x="18110711" y="6391365"/>
                </a:lnTo>
                <a:lnTo>
                  <a:pt x="18110571" y="6392522"/>
                </a:lnTo>
                <a:lnTo>
                  <a:pt x="18123691" y="6393665"/>
                </a:lnTo>
                <a:lnTo>
                  <a:pt x="18148447" y="6397920"/>
                </a:lnTo>
                <a:cubicBezTo>
                  <a:pt x="18148447" y="6397920"/>
                  <a:pt x="18153117" y="6400420"/>
                  <a:pt x="18162451" y="6405422"/>
                </a:cubicBezTo>
                <a:lnTo>
                  <a:pt x="18165701" y="6416176"/>
                </a:lnTo>
                <a:lnTo>
                  <a:pt x="18130191" y="6415172"/>
                </a:lnTo>
                <a:lnTo>
                  <a:pt x="18080675" y="6406666"/>
                </a:lnTo>
                <a:cubicBezTo>
                  <a:pt x="18073503" y="6408833"/>
                  <a:pt x="18069379" y="6408124"/>
                  <a:pt x="18068297" y="6404542"/>
                </a:cubicBezTo>
                <a:cubicBezTo>
                  <a:pt x="18067213" y="6400955"/>
                  <a:pt x="18064879" y="6399705"/>
                  <a:pt x="18061295" y="6400788"/>
                </a:cubicBezTo>
                <a:cubicBezTo>
                  <a:pt x="18057711" y="6401871"/>
                  <a:pt x="18051251" y="6399911"/>
                  <a:pt x="18041913" y="6394910"/>
                </a:cubicBezTo>
                <a:cubicBezTo>
                  <a:pt x="18025407" y="6392074"/>
                  <a:pt x="18017155" y="6390657"/>
                  <a:pt x="18017155" y="6390657"/>
                </a:cubicBezTo>
                <a:close/>
                <a:moveTo>
                  <a:pt x="17079073" y="6385721"/>
                </a:moveTo>
                <a:cubicBezTo>
                  <a:pt x="17079073" y="6385721"/>
                  <a:pt x="17077597" y="6386875"/>
                  <a:pt x="17074649" y="6389183"/>
                </a:cubicBezTo>
                <a:cubicBezTo>
                  <a:pt x="17071701" y="6391490"/>
                  <a:pt x="17075483" y="6393287"/>
                  <a:pt x="17085999" y="6394566"/>
                </a:cubicBezTo>
                <a:close/>
                <a:moveTo>
                  <a:pt x="16807605" y="6380658"/>
                </a:moveTo>
                <a:lnTo>
                  <a:pt x="16800397" y="6383227"/>
                </a:lnTo>
                <a:lnTo>
                  <a:pt x="16808759" y="6392077"/>
                </a:lnTo>
                <a:lnTo>
                  <a:pt x="16819805" y="6388739"/>
                </a:lnTo>
                <a:close/>
                <a:moveTo>
                  <a:pt x="17928383" y="6377155"/>
                </a:moveTo>
                <a:lnTo>
                  <a:pt x="17922203" y="6381992"/>
                </a:lnTo>
                <a:lnTo>
                  <a:pt x="17926753" y="6382773"/>
                </a:lnTo>
                <a:lnTo>
                  <a:pt x="17933225" y="6383337"/>
                </a:lnTo>
                <a:close/>
                <a:moveTo>
                  <a:pt x="18030315" y="6361562"/>
                </a:moveTo>
                <a:lnTo>
                  <a:pt x="18032895" y="6361642"/>
                </a:lnTo>
                <a:lnTo>
                  <a:pt x="18027587" y="6363051"/>
                </a:lnTo>
                <a:close/>
                <a:moveTo>
                  <a:pt x="17274087" y="6361464"/>
                </a:moveTo>
                <a:cubicBezTo>
                  <a:pt x="17263575" y="6360183"/>
                  <a:pt x="17255371" y="6361851"/>
                  <a:pt x="17249473" y="6366468"/>
                </a:cubicBezTo>
                <a:cubicBezTo>
                  <a:pt x="17243575" y="6371083"/>
                  <a:pt x="17245885" y="6374033"/>
                  <a:pt x="17256395" y="6375314"/>
                </a:cubicBezTo>
                <a:cubicBezTo>
                  <a:pt x="17266909" y="6376595"/>
                  <a:pt x="17275117" y="6374927"/>
                  <a:pt x="17281015" y="6370310"/>
                </a:cubicBezTo>
                <a:close/>
                <a:moveTo>
                  <a:pt x="17074069" y="6361103"/>
                </a:moveTo>
                <a:cubicBezTo>
                  <a:pt x="17068173" y="6365720"/>
                  <a:pt x="17049453" y="6366107"/>
                  <a:pt x="17017909" y="6362263"/>
                </a:cubicBezTo>
                <a:cubicBezTo>
                  <a:pt x="17007397" y="6360985"/>
                  <a:pt x="17000665" y="6361498"/>
                  <a:pt x="16997715" y="6363805"/>
                </a:cubicBezTo>
                <a:cubicBezTo>
                  <a:pt x="16994767" y="6366113"/>
                  <a:pt x="16993293" y="6367269"/>
                  <a:pt x="16993293" y="6367269"/>
                </a:cubicBezTo>
                <a:lnTo>
                  <a:pt x="17040605" y="6373032"/>
                </a:lnTo>
                <a:cubicBezTo>
                  <a:pt x="17040605" y="6373032"/>
                  <a:pt x="17044709" y="6372200"/>
                  <a:pt x="17052915" y="6370531"/>
                </a:cubicBezTo>
                <a:cubicBezTo>
                  <a:pt x="17061123" y="6368863"/>
                  <a:pt x="17070479" y="6368668"/>
                  <a:pt x="17080995" y="6369949"/>
                </a:cubicBezTo>
                <a:cubicBezTo>
                  <a:pt x="17112537" y="6373792"/>
                  <a:pt x="17125999" y="6372765"/>
                  <a:pt x="17121381" y="6366869"/>
                </a:cubicBezTo>
                <a:cubicBezTo>
                  <a:pt x="17116765" y="6360972"/>
                  <a:pt x="17112981" y="6359174"/>
                  <a:pt x="17110035" y="6361484"/>
                </a:cubicBezTo>
                <a:cubicBezTo>
                  <a:pt x="17107087" y="6363792"/>
                  <a:pt x="17105611" y="6364946"/>
                  <a:pt x="17105611" y="6364946"/>
                </a:cubicBezTo>
                <a:cubicBezTo>
                  <a:pt x="17089201" y="6368282"/>
                  <a:pt x="17078687" y="6367001"/>
                  <a:pt x="17074069" y="6361103"/>
                </a:cubicBezTo>
                <a:close/>
                <a:moveTo>
                  <a:pt x="17986465" y="6360222"/>
                </a:moveTo>
                <a:cubicBezTo>
                  <a:pt x="17995699" y="6372018"/>
                  <a:pt x="18003263" y="6375609"/>
                  <a:pt x="18009161" y="6370991"/>
                </a:cubicBezTo>
                <a:cubicBezTo>
                  <a:pt x="18012109" y="6368682"/>
                  <a:pt x="18016373" y="6366535"/>
                  <a:pt x="18021949" y="6364546"/>
                </a:cubicBezTo>
                <a:lnTo>
                  <a:pt x="18027587" y="6363051"/>
                </a:lnTo>
                <a:lnTo>
                  <a:pt x="18022815" y="6365651"/>
                </a:lnTo>
                <a:cubicBezTo>
                  <a:pt x="18021917" y="6367544"/>
                  <a:pt x="18022623" y="6369962"/>
                  <a:pt x="18024931" y="6372911"/>
                </a:cubicBezTo>
                <a:lnTo>
                  <a:pt x="18007239" y="6386762"/>
                </a:lnTo>
                <a:lnTo>
                  <a:pt x="17984545" y="6375992"/>
                </a:lnTo>
                <a:cubicBezTo>
                  <a:pt x="17975309" y="6364199"/>
                  <a:pt x="17961847" y="6365227"/>
                  <a:pt x="17944157" y="6379077"/>
                </a:cubicBezTo>
                <a:lnTo>
                  <a:pt x="17938165" y="6383767"/>
                </a:lnTo>
                <a:lnTo>
                  <a:pt x="17956885" y="6385400"/>
                </a:lnTo>
                <a:cubicBezTo>
                  <a:pt x="17973393" y="6388235"/>
                  <a:pt x="17981643" y="6389655"/>
                  <a:pt x="17981643" y="6389655"/>
                </a:cubicBezTo>
                <a:lnTo>
                  <a:pt x="17949385" y="6399405"/>
                </a:lnTo>
                <a:lnTo>
                  <a:pt x="17920041" y="6383685"/>
                </a:lnTo>
                <a:lnTo>
                  <a:pt x="17919539" y="6384079"/>
                </a:lnTo>
                <a:lnTo>
                  <a:pt x="17847517" y="6380875"/>
                </a:lnTo>
                <a:lnTo>
                  <a:pt x="17850351" y="6382393"/>
                </a:lnTo>
                <a:cubicBezTo>
                  <a:pt x="17852517" y="6389562"/>
                  <a:pt x="17853603" y="6393145"/>
                  <a:pt x="17853603" y="6393145"/>
                </a:cubicBezTo>
                <a:lnTo>
                  <a:pt x="17828845" y="6388894"/>
                </a:lnTo>
                <a:lnTo>
                  <a:pt x="17814839" y="6381391"/>
                </a:lnTo>
                <a:lnTo>
                  <a:pt x="17820519" y="6379674"/>
                </a:lnTo>
                <a:lnTo>
                  <a:pt x="17816067" y="6379477"/>
                </a:lnTo>
                <a:cubicBezTo>
                  <a:pt x="17816707" y="6374219"/>
                  <a:pt x="17818501" y="6370437"/>
                  <a:pt x="17821449" y="6368130"/>
                </a:cubicBezTo>
                <a:cubicBezTo>
                  <a:pt x="17824397" y="6365820"/>
                  <a:pt x="17828501" y="6364985"/>
                  <a:pt x="17833757" y="6365627"/>
                </a:cubicBezTo>
                <a:lnTo>
                  <a:pt x="17849529" y="6367549"/>
                </a:lnTo>
                <a:cubicBezTo>
                  <a:pt x="17844913" y="6361650"/>
                  <a:pt x="17853119" y="6359982"/>
                  <a:pt x="17874147" y="6362544"/>
                </a:cubicBezTo>
                <a:cubicBezTo>
                  <a:pt x="17895175" y="6365107"/>
                  <a:pt x="17913895" y="6364720"/>
                  <a:pt x="17930307" y="6361383"/>
                </a:cubicBezTo>
                <a:close/>
                <a:moveTo>
                  <a:pt x="17386409" y="6359143"/>
                </a:moveTo>
                <a:cubicBezTo>
                  <a:pt x="17381149" y="6358503"/>
                  <a:pt x="17376761" y="6358967"/>
                  <a:pt x="17373235" y="6360538"/>
                </a:cubicBezTo>
                <a:cubicBezTo>
                  <a:pt x="17369707" y="6362110"/>
                  <a:pt x="17367047" y="6364787"/>
                  <a:pt x="17365251" y="6368569"/>
                </a:cubicBezTo>
                <a:cubicBezTo>
                  <a:pt x="17361661" y="6376133"/>
                  <a:pt x="17366599" y="6379403"/>
                  <a:pt x="17380063" y="6378375"/>
                </a:cubicBezTo>
                <a:cubicBezTo>
                  <a:pt x="17393525" y="6377349"/>
                  <a:pt x="17397947" y="6373886"/>
                  <a:pt x="17393333" y="6367989"/>
                </a:cubicBezTo>
                <a:cubicBezTo>
                  <a:pt x="17388715" y="6362091"/>
                  <a:pt x="17386409" y="6359143"/>
                  <a:pt x="17386409" y="6359143"/>
                </a:cubicBezTo>
                <a:close/>
                <a:moveTo>
                  <a:pt x="17570655" y="6357583"/>
                </a:moveTo>
                <a:cubicBezTo>
                  <a:pt x="17570655" y="6357583"/>
                  <a:pt x="17567707" y="6359890"/>
                  <a:pt x="17561809" y="6364507"/>
                </a:cubicBezTo>
                <a:cubicBezTo>
                  <a:pt x="17576939" y="6371685"/>
                  <a:pt x="17589763" y="6375913"/>
                  <a:pt x="17600275" y="6377193"/>
                </a:cubicBezTo>
                <a:cubicBezTo>
                  <a:pt x="17627201" y="6375140"/>
                  <a:pt x="17638357" y="6371165"/>
                  <a:pt x="17633739" y="6365266"/>
                </a:cubicBezTo>
                <a:cubicBezTo>
                  <a:pt x="17629123" y="6359369"/>
                  <a:pt x="17615661" y="6360397"/>
                  <a:pt x="17593353" y="6368348"/>
                </a:cubicBezTo>
                <a:lnTo>
                  <a:pt x="17577579" y="6366427"/>
                </a:lnTo>
                <a:close/>
                <a:moveTo>
                  <a:pt x="17426795" y="6356061"/>
                </a:moveTo>
                <a:lnTo>
                  <a:pt x="17402179" y="6361063"/>
                </a:lnTo>
                <a:lnTo>
                  <a:pt x="17440645" y="6373751"/>
                </a:lnTo>
                <a:cubicBezTo>
                  <a:pt x="17451159" y="6375033"/>
                  <a:pt x="17456417" y="6375675"/>
                  <a:pt x="17456417" y="6375675"/>
                </a:cubicBezTo>
                <a:lnTo>
                  <a:pt x="17472187" y="6377595"/>
                </a:lnTo>
                <a:cubicBezTo>
                  <a:pt x="17472187" y="6377595"/>
                  <a:pt x="17475135" y="6375287"/>
                  <a:pt x="17481035" y="6370669"/>
                </a:cubicBezTo>
                <a:lnTo>
                  <a:pt x="17490353" y="6369959"/>
                </a:lnTo>
                <a:lnTo>
                  <a:pt x="17469207" y="6369228"/>
                </a:lnTo>
                <a:cubicBezTo>
                  <a:pt x="17456063" y="6367629"/>
                  <a:pt x="17447183" y="6363879"/>
                  <a:pt x="17442565" y="6357981"/>
                </a:cubicBezTo>
                <a:close/>
                <a:moveTo>
                  <a:pt x="18067241" y="6354058"/>
                </a:moveTo>
                <a:cubicBezTo>
                  <a:pt x="18067241" y="6354058"/>
                  <a:pt x="18069549" y="6357008"/>
                  <a:pt x="18074167" y="6362905"/>
                </a:cubicBezTo>
                <a:cubicBezTo>
                  <a:pt x="18078785" y="6368801"/>
                  <a:pt x="18084037" y="6369443"/>
                  <a:pt x="18089937" y="6364825"/>
                </a:cubicBezTo>
                <a:lnTo>
                  <a:pt x="18063397" y="6385600"/>
                </a:lnTo>
                <a:cubicBezTo>
                  <a:pt x="18063397" y="6385600"/>
                  <a:pt x="18060769" y="6385281"/>
                  <a:pt x="18055513" y="6384639"/>
                </a:cubicBezTo>
                <a:cubicBezTo>
                  <a:pt x="18050257" y="6384001"/>
                  <a:pt x="18047625" y="6383680"/>
                  <a:pt x="18047625" y="6383680"/>
                </a:cubicBezTo>
                <a:cubicBezTo>
                  <a:pt x="18041729" y="6388295"/>
                  <a:pt x="18039103" y="6387975"/>
                  <a:pt x="18039741" y="6382716"/>
                </a:cubicBezTo>
                <a:cubicBezTo>
                  <a:pt x="18040383" y="6377462"/>
                  <a:pt x="18040703" y="6374833"/>
                  <a:pt x="18040703" y="6374833"/>
                </a:cubicBezTo>
                <a:lnTo>
                  <a:pt x="18049551" y="6367908"/>
                </a:lnTo>
                <a:cubicBezTo>
                  <a:pt x="18047239" y="6364960"/>
                  <a:pt x="18044485" y="6362957"/>
                  <a:pt x="18041279" y="6361899"/>
                </a:cubicBezTo>
                <a:lnTo>
                  <a:pt x="18032895" y="6361642"/>
                </a:lnTo>
                <a:lnTo>
                  <a:pt x="18042623" y="6359062"/>
                </a:lnTo>
                <a:close/>
                <a:moveTo>
                  <a:pt x="16978963" y="6353518"/>
                </a:moveTo>
                <a:cubicBezTo>
                  <a:pt x="16976335" y="6353198"/>
                  <a:pt x="16973547" y="6354193"/>
                  <a:pt x="16970597" y="6356502"/>
                </a:cubicBezTo>
                <a:cubicBezTo>
                  <a:pt x="16975215" y="6362400"/>
                  <a:pt x="16977521" y="6365346"/>
                  <a:pt x="16977521" y="6365346"/>
                </a:cubicBezTo>
                <a:cubicBezTo>
                  <a:pt x="16977521" y="6365346"/>
                  <a:pt x="16978997" y="6364192"/>
                  <a:pt x="16981945" y="6361885"/>
                </a:cubicBezTo>
                <a:cubicBezTo>
                  <a:pt x="16984891" y="6359577"/>
                  <a:pt x="16986369" y="6358422"/>
                  <a:pt x="16986369" y="6358422"/>
                </a:cubicBezTo>
                <a:cubicBezTo>
                  <a:pt x="16984061" y="6355473"/>
                  <a:pt x="16981591" y="6353838"/>
                  <a:pt x="16978963" y="6353518"/>
                </a:cubicBezTo>
                <a:close/>
                <a:moveTo>
                  <a:pt x="17331209" y="6352419"/>
                </a:moveTo>
                <a:cubicBezTo>
                  <a:pt x="17325953" y="6351779"/>
                  <a:pt x="17320373" y="6353766"/>
                  <a:pt x="17314477" y="6358383"/>
                </a:cubicBezTo>
                <a:lnTo>
                  <a:pt x="17296787" y="6372232"/>
                </a:lnTo>
                <a:cubicBezTo>
                  <a:pt x="17302683" y="6367615"/>
                  <a:pt x="17313195" y="6368896"/>
                  <a:pt x="17328327" y="6376074"/>
                </a:cubicBezTo>
                <a:lnTo>
                  <a:pt x="17352943" y="6371071"/>
                </a:lnTo>
                <a:cubicBezTo>
                  <a:pt x="17342429" y="6369790"/>
                  <a:pt x="17337813" y="6363891"/>
                  <a:pt x="17339095" y="6353377"/>
                </a:cubicBezTo>
                <a:cubicBezTo>
                  <a:pt x="17339095" y="6353377"/>
                  <a:pt x="17336465" y="6353059"/>
                  <a:pt x="17331209" y="6352419"/>
                </a:cubicBezTo>
                <a:close/>
                <a:moveTo>
                  <a:pt x="17195235" y="6351856"/>
                </a:moveTo>
                <a:cubicBezTo>
                  <a:pt x="17189335" y="6356474"/>
                  <a:pt x="17186387" y="6358782"/>
                  <a:pt x="17186387" y="6358782"/>
                </a:cubicBezTo>
                <a:cubicBezTo>
                  <a:pt x="17168695" y="6372631"/>
                  <a:pt x="17175941" y="6378850"/>
                  <a:pt x="17208121" y="6377435"/>
                </a:cubicBezTo>
                <a:cubicBezTo>
                  <a:pt x="17240305" y="6376020"/>
                  <a:pt x="17251781" y="6369416"/>
                  <a:pt x="17242547" y="6357621"/>
                </a:cubicBezTo>
                <a:cubicBezTo>
                  <a:pt x="17242547" y="6357621"/>
                  <a:pt x="17234341" y="6359290"/>
                  <a:pt x="17217929" y="6362626"/>
                </a:cubicBezTo>
                <a:cubicBezTo>
                  <a:pt x="17212033" y="6367242"/>
                  <a:pt x="17207931" y="6368077"/>
                  <a:pt x="17205621" y="6365126"/>
                </a:cubicBezTo>
                <a:cubicBezTo>
                  <a:pt x="17203313" y="6362178"/>
                  <a:pt x="17199851" y="6357755"/>
                  <a:pt x="17195235" y="6351856"/>
                </a:cubicBezTo>
                <a:close/>
                <a:moveTo>
                  <a:pt x="18179559" y="6351737"/>
                </a:moveTo>
                <a:lnTo>
                  <a:pt x="18211101" y="6355580"/>
                </a:lnTo>
                <a:lnTo>
                  <a:pt x="18226871" y="6357502"/>
                </a:lnTo>
                <a:lnTo>
                  <a:pt x="18267259" y="6354420"/>
                </a:lnTo>
                <a:lnTo>
                  <a:pt x="18288001" y="6352837"/>
                </a:lnTo>
                <a:lnTo>
                  <a:pt x="18288001" y="6365335"/>
                </a:lnTo>
                <a:lnTo>
                  <a:pt x="18269763" y="6366726"/>
                </a:lnTo>
                <a:cubicBezTo>
                  <a:pt x="18266813" y="6369034"/>
                  <a:pt x="18257133" y="6371858"/>
                  <a:pt x="18240723" y="6375192"/>
                </a:cubicBezTo>
                <a:cubicBezTo>
                  <a:pt x="18230207" y="6373912"/>
                  <a:pt x="18222319" y="6372954"/>
                  <a:pt x="18217065" y="6372310"/>
                </a:cubicBezTo>
                <a:cubicBezTo>
                  <a:pt x="18211809" y="6371670"/>
                  <a:pt x="18206233" y="6373658"/>
                  <a:pt x="18200331" y="6378274"/>
                </a:cubicBezTo>
                <a:lnTo>
                  <a:pt x="18168793" y="6374432"/>
                </a:lnTo>
                <a:lnTo>
                  <a:pt x="18193409" y="6369430"/>
                </a:lnTo>
                <a:cubicBezTo>
                  <a:pt x="18182895" y="6368149"/>
                  <a:pt x="18177635" y="6367508"/>
                  <a:pt x="18177635" y="6367508"/>
                </a:cubicBezTo>
                <a:lnTo>
                  <a:pt x="18168791" y="6374432"/>
                </a:lnTo>
                <a:lnTo>
                  <a:pt x="18153019" y="6372510"/>
                </a:lnTo>
                <a:cubicBezTo>
                  <a:pt x="18126095" y="6374567"/>
                  <a:pt x="18115581" y="6373285"/>
                  <a:pt x="18121477" y="6368668"/>
                </a:cubicBezTo>
                <a:cubicBezTo>
                  <a:pt x="18127375" y="6364052"/>
                  <a:pt x="18131799" y="6360589"/>
                  <a:pt x="18134747" y="6358281"/>
                </a:cubicBezTo>
                <a:cubicBezTo>
                  <a:pt x="18137695" y="6355973"/>
                  <a:pt x="18139171" y="6354818"/>
                  <a:pt x="18139171" y="6354818"/>
                </a:cubicBezTo>
                <a:cubicBezTo>
                  <a:pt x="18143789" y="6360717"/>
                  <a:pt x="18157251" y="6359689"/>
                  <a:pt x="18179559" y="6351737"/>
                </a:cubicBezTo>
                <a:close/>
                <a:moveTo>
                  <a:pt x="17700185" y="6345352"/>
                </a:moveTo>
                <a:cubicBezTo>
                  <a:pt x="17702815" y="6345673"/>
                  <a:pt x="17705283" y="6347307"/>
                  <a:pt x="17707591" y="6350256"/>
                </a:cubicBezTo>
                <a:cubicBezTo>
                  <a:pt x="17707591" y="6350256"/>
                  <a:pt x="17704641" y="6352564"/>
                  <a:pt x="17698745" y="6357180"/>
                </a:cubicBezTo>
                <a:cubicBezTo>
                  <a:pt x="17694127" y="6351284"/>
                  <a:pt x="17691819" y="6348334"/>
                  <a:pt x="17691819" y="6348334"/>
                </a:cubicBezTo>
                <a:cubicBezTo>
                  <a:pt x="17694769" y="6346026"/>
                  <a:pt x="17697557" y="6345032"/>
                  <a:pt x="17700185" y="6345352"/>
                </a:cubicBezTo>
                <a:close/>
                <a:moveTo>
                  <a:pt x="17444487" y="6342210"/>
                </a:moveTo>
                <a:cubicBezTo>
                  <a:pt x="17438589" y="6346826"/>
                  <a:pt x="17440899" y="6349776"/>
                  <a:pt x="17451413" y="6351056"/>
                </a:cubicBezTo>
                <a:cubicBezTo>
                  <a:pt x="17461927" y="6352337"/>
                  <a:pt x="17464873" y="6350031"/>
                  <a:pt x="17460257" y="6344132"/>
                </a:cubicBezTo>
                <a:close/>
                <a:moveTo>
                  <a:pt x="17620851" y="6339690"/>
                </a:moveTo>
                <a:cubicBezTo>
                  <a:pt x="17615597" y="6339047"/>
                  <a:pt x="17610017" y="6341035"/>
                  <a:pt x="17604119" y="6345652"/>
                </a:cubicBezTo>
                <a:lnTo>
                  <a:pt x="17611045" y="6354498"/>
                </a:lnTo>
                <a:cubicBezTo>
                  <a:pt x="17621559" y="6355781"/>
                  <a:pt x="17628291" y="6355266"/>
                  <a:pt x="17631237" y="6352958"/>
                </a:cubicBezTo>
                <a:cubicBezTo>
                  <a:pt x="17634185" y="6350650"/>
                  <a:pt x="17637967" y="6352444"/>
                  <a:pt x="17642585" y="6358341"/>
                </a:cubicBezTo>
                <a:lnTo>
                  <a:pt x="17628735" y="6340649"/>
                </a:lnTo>
                <a:cubicBezTo>
                  <a:pt x="17628735" y="6340649"/>
                  <a:pt x="17626107" y="6340328"/>
                  <a:pt x="17620851" y="6339690"/>
                </a:cubicBezTo>
                <a:close/>
                <a:moveTo>
                  <a:pt x="17412943" y="6338369"/>
                </a:moveTo>
                <a:lnTo>
                  <a:pt x="17419869" y="6347215"/>
                </a:lnTo>
                <a:lnTo>
                  <a:pt x="17428717" y="6340290"/>
                </a:lnTo>
                <a:cubicBezTo>
                  <a:pt x="17428717" y="6340290"/>
                  <a:pt x="17423457" y="6339649"/>
                  <a:pt x="17412943" y="6338369"/>
                </a:cubicBezTo>
                <a:close/>
                <a:moveTo>
                  <a:pt x="17569113" y="6337387"/>
                </a:moveTo>
                <a:cubicBezTo>
                  <a:pt x="17566805" y="6334439"/>
                  <a:pt x="17562703" y="6335271"/>
                  <a:pt x="17556805" y="6339888"/>
                </a:cubicBezTo>
                <a:cubicBezTo>
                  <a:pt x="17550907" y="6344506"/>
                  <a:pt x="17550267" y="6349762"/>
                  <a:pt x="17554883" y="6355661"/>
                </a:cubicBezTo>
                <a:lnTo>
                  <a:pt x="17563731" y="6348734"/>
                </a:lnTo>
                <a:cubicBezTo>
                  <a:pt x="17569629" y="6344118"/>
                  <a:pt x="17571423" y="6340335"/>
                  <a:pt x="17569113" y="6337387"/>
                </a:cubicBezTo>
                <a:close/>
                <a:moveTo>
                  <a:pt x="18271335" y="6334108"/>
                </a:moveTo>
                <a:lnTo>
                  <a:pt x="18284953" y="6340568"/>
                </a:lnTo>
                <a:lnTo>
                  <a:pt x="18269183" y="6338648"/>
                </a:lnTo>
                <a:close/>
                <a:moveTo>
                  <a:pt x="18262257" y="6329800"/>
                </a:moveTo>
                <a:cubicBezTo>
                  <a:pt x="18267513" y="6330443"/>
                  <a:pt x="18270719" y="6331498"/>
                  <a:pt x="18271873" y="6332974"/>
                </a:cubicBezTo>
                <a:lnTo>
                  <a:pt x="18271335" y="6334108"/>
                </a:lnTo>
                <a:close/>
                <a:moveTo>
                  <a:pt x="18246485" y="6327881"/>
                </a:moveTo>
                <a:lnTo>
                  <a:pt x="18253411" y="6336727"/>
                </a:lnTo>
                <a:cubicBezTo>
                  <a:pt x="18253411" y="6336727"/>
                  <a:pt x="18250781" y="6336407"/>
                  <a:pt x="18245523" y="6335766"/>
                </a:cubicBezTo>
                <a:cubicBezTo>
                  <a:pt x="18240269" y="6335124"/>
                  <a:pt x="18237641" y="6334805"/>
                  <a:pt x="18237641" y="6334805"/>
                </a:cubicBezTo>
                <a:lnTo>
                  <a:pt x="18221869" y="6332882"/>
                </a:lnTo>
                <a:close/>
                <a:moveTo>
                  <a:pt x="17718359" y="6327561"/>
                </a:moveTo>
                <a:cubicBezTo>
                  <a:pt x="17712461" y="6332177"/>
                  <a:pt x="17706883" y="6334165"/>
                  <a:pt x="17701627" y="6333523"/>
                </a:cubicBezTo>
                <a:cubicBezTo>
                  <a:pt x="17696369" y="6332884"/>
                  <a:pt x="17692267" y="6333719"/>
                  <a:pt x="17689319" y="6336026"/>
                </a:cubicBezTo>
                <a:cubicBezTo>
                  <a:pt x="17686369" y="6338335"/>
                  <a:pt x="17680793" y="6340323"/>
                  <a:pt x="17672587" y="6341991"/>
                </a:cubicBezTo>
                <a:cubicBezTo>
                  <a:pt x="17664379" y="6343660"/>
                  <a:pt x="17660277" y="6344492"/>
                  <a:pt x="17660277" y="6344492"/>
                </a:cubicBezTo>
                <a:lnTo>
                  <a:pt x="17644505" y="6342570"/>
                </a:lnTo>
                <a:cubicBezTo>
                  <a:pt x="17649123" y="6348468"/>
                  <a:pt x="17651431" y="6351417"/>
                  <a:pt x="17651431" y="6351417"/>
                </a:cubicBezTo>
                <a:cubicBezTo>
                  <a:pt x="17651431" y="6351417"/>
                  <a:pt x="17652905" y="6350263"/>
                  <a:pt x="17655853" y="6347954"/>
                </a:cubicBezTo>
                <a:cubicBezTo>
                  <a:pt x="17658803" y="6345647"/>
                  <a:pt x="17662587" y="6347440"/>
                  <a:pt x="17667203" y="6353339"/>
                </a:cubicBezTo>
                <a:lnTo>
                  <a:pt x="17705671" y="6366027"/>
                </a:lnTo>
                <a:lnTo>
                  <a:pt x="17712595" y="6374872"/>
                </a:lnTo>
                <a:lnTo>
                  <a:pt x="17721439" y="6367949"/>
                </a:lnTo>
                <a:cubicBezTo>
                  <a:pt x="17721439" y="6367949"/>
                  <a:pt x="17716183" y="6367309"/>
                  <a:pt x="17705671" y="6366027"/>
                </a:cubicBezTo>
                <a:cubicBezTo>
                  <a:pt x="17722081" y="6362691"/>
                  <a:pt x="17733877" y="6353458"/>
                  <a:pt x="17741055" y="6338328"/>
                </a:cubicBezTo>
                <a:cubicBezTo>
                  <a:pt x="17741055" y="6338328"/>
                  <a:pt x="17733493" y="6334738"/>
                  <a:pt x="17718359" y="6327561"/>
                </a:cubicBezTo>
                <a:close/>
                <a:moveTo>
                  <a:pt x="17679313" y="6286792"/>
                </a:moveTo>
                <a:cubicBezTo>
                  <a:pt x="17676365" y="6289100"/>
                  <a:pt x="17677515" y="6290576"/>
                  <a:pt x="17682773" y="6291214"/>
                </a:cubicBezTo>
                <a:cubicBezTo>
                  <a:pt x="17688031" y="6291855"/>
                  <a:pt x="17690659" y="6292176"/>
                  <a:pt x="17690659" y="6292176"/>
                </a:cubicBezTo>
                <a:cubicBezTo>
                  <a:pt x="17686041" y="6286278"/>
                  <a:pt x="17682261" y="6284485"/>
                  <a:pt x="17679313" y="6286792"/>
                </a:cubicBezTo>
                <a:close/>
                <a:moveTo>
                  <a:pt x="17560067" y="6280267"/>
                </a:moveTo>
                <a:cubicBezTo>
                  <a:pt x="17557119" y="6282577"/>
                  <a:pt x="17557955" y="6286678"/>
                  <a:pt x="17562571" y="6292576"/>
                </a:cubicBezTo>
                <a:cubicBezTo>
                  <a:pt x="17562571" y="6292576"/>
                  <a:pt x="17565519" y="6290268"/>
                  <a:pt x="17571415" y="6285652"/>
                </a:cubicBezTo>
                <a:cubicBezTo>
                  <a:pt x="17566799" y="6279753"/>
                  <a:pt x="17563017" y="6277959"/>
                  <a:pt x="17560067" y="6280267"/>
                </a:cubicBezTo>
                <a:close/>
                <a:moveTo>
                  <a:pt x="17872405" y="6278306"/>
                </a:moveTo>
                <a:cubicBezTo>
                  <a:pt x="17869457" y="6280613"/>
                  <a:pt x="17865035" y="6284075"/>
                  <a:pt x="17859137" y="6288693"/>
                </a:cubicBezTo>
                <a:cubicBezTo>
                  <a:pt x="17853239" y="6293310"/>
                  <a:pt x="17842727" y="6292027"/>
                  <a:pt x="17827593" y="6284851"/>
                </a:cubicBezTo>
                <a:lnTo>
                  <a:pt x="17802977" y="6289854"/>
                </a:lnTo>
                <a:lnTo>
                  <a:pt x="17818749" y="6291775"/>
                </a:lnTo>
                <a:cubicBezTo>
                  <a:pt x="17839775" y="6294337"/>
                  <a:pt x="17853239" y="6293310"/>
                  <a:pt x="17859137" y="6288693"/>
                </a:cubicBezTo>
                <a:lnTo>
                  <a:pt x="17874907" y="6290613"/>
                </a:lnTo>
                <a:lnTo>
                  <a:pt x="17915293" y="6287532"/>
                </a:lnTo>
                <a:cubicBezTo>
                  <a:pt x="17921193" y="6282914"/>
                  <a:pt x="17926449" y="6283558"/>
                  <a:pt x="17931067" y="6289454"/>
                </a:cubicBezTo>
                <a:lnTo>
                  <a:pt x="17924141" y="6280607"/>
                </a:lnTo>
                <a:cubicBezTo>
                  <a:pt x="17913627" y="6279327"/>
                  <a:pt x="17904271" y="6279520"/>
                  <a:pt x="17896061" y="6281189"/>
                </a:cubicBezTo>
                <a:cubicBezTo>
                  <a:pt x="17887855" y="6282857"/>
                  <a:pt x="17883753" y="6283689"/>
                  <a:pt x="17883753" y="6283689"/>
                </a:cubicBezTo>
                <a:cubicBezTo>
                  <a:pt x="17879137" y="6277793"/>
                  <a:pt x="17875351" y="6275999"/>
                  <a:pt x="17872405" y="6278306"/>
                </a:cubicBezTo>
                <a:close/>
                <a:moveTo>
                  <a:pt x="18020689" y="6276364"/>
                </a:moveTo>
                <a:cubicBezTo>
                  <a:pt x="18004279" y="6279700"/>
                  <a:pt x="17991969" y="6282202"/>
                  <a:pt x="17983763" y="6283870"/>
                </a:cubicBezTo>
                <a:cubicBezTo>
                  <a:pt x="17975557" y="6285538"/>
                  <a:pt x="17971455" y="6286372"/>
                  <a:pt x="17971455" y="6286372"/>
                </a:cubicBezTo>
                <a:lnTo>
                  <a:pt x="18036459" y="6278287"/>
                </a:lnTo>
                <a:close/>
                <a:moveTo>
                  <a:pt x="17910291" y="6262915"/>
                </a:moveTo>
                <a:lnTo>
                  <a:pt x="17917217" y="6271760"/>
                </a:lnTo>
                <a:lnTo>
                  <a:pt x="17926063" y="6264836"/>
                </a:lnTo>
                <a:cubicBezTo>
                  <a:pt x="17915549" y="6263557"/>
                  <a:pt x="17910291" y="6262915"/>
                  <a:pt x="17910291" y="6262915"/>
                </a:cubicBezTo>
                <a:close/>
                <a:moveTo>
                  <a:pt x="18201455" y="6106326"/>
                </a:moveTo>
                <a:cubicBezTo>
                  <a:pt x="18206071" y="6112224"/>
                  <a:pt x="18209853" y="6114017"/>
                  <a:pt x="18212803" y="6111710"/>
                </a:cubicBezTo>
                <a:cubicBezTo>
                  <a:pt x="18215751" y="6109402"/>
                  <a:pt x="18217225" y="6108247"/>
                  <a:pt x="18217225" y="6108247"/>
                </a:cubicBezTo>
                <a:close/>
                <a:moveTo>
                  <a:pt x="18134127" y="6002094"/>
                </a:moveTo>
                <a:lnTo>
                  <a:pt x="18109511" y="6007097"/>
                </a:lnTo>
                <a:lnTo>
                  <a:pt x="18093739" y="6005176"/>
                </a:lnTo>
                <a:lnTo>
                  <a:pt x="18116435" y="6015943"/>
                </a:lnTo>
                <a:cubicBezTo>
                  <a:pt x="18132845" y="6012607"/>
                  <a:pt x="18146307" y="6011580"/>
                  <a:pt x="18156823" y="6012861"/>
                </a:cubicBezTo>
                <a:lnTo>
                  <a:pt x="18149897" y="6004013"/>
                </a:lnTo>
                <a:close/>
                <a:moveTo>
                  <a:pt x="17958725" y="5996730"/>
                </a:moveTo>
                <a:lnTo>
                  <a:pt x="17949877" y="6003654"/>
                </a:lnTo>
                <a:cubicBezTo>
                  <a:pt x="17938085" y="6012888"/>
                  <a:pt x="17940395" y="6015837"/>
                  <a:pt x="17956805" y="6012499"/>
                </a:cubicBezTo>
                <a:lnTo>
                  <a:pt x="17988345" y="6016342"/>
                </a:lnTo>
                <a:cubicBezTo>
                  <a:pt x="18010655" y="6008393"/>
                  <a:pt x="18021809" y="6004415"/>
                  <a:pt x="18021809" y="6004415"/>
                </a:cubicBezTo>
                <a:cubicBezTo>
                  <a:pt x="18011295" y="6003135"/>
                  <a:pt x="18004563" y="6003648"/>
                  <a:pt x="18001615" y="6005956"/>
                </a:cubicBezTo>
                <a:cubicBezTo>
                  <a:pt x="17998667" y="6008264"/>
                  <a:pt x="17990461" y="6009933"/>
                  <a:pt x="17976999" y="6010960"/>
                </a:cubicBezTo>
                <a:cubicBezTo>
                  <a:pt x="17963535" y="6011987"/>
                  <a:pt x="17957443" y="6007244"/>
                  <a:pt x="17958725" y="5996730"/>
                </a:cubicBezTo>
                <a:close/>
                <a:moveTo>
                  <a:pt x="18288001" y="5989969"/>
                </a:moveTo>
                <a:lnTo>
                  <a:pt x="18288001" y="6004834"/>
                </a:lnTo>
                <a:lnTo>
                  <a:pt x="18277987" y="6003615"/>
                </a:lnTo>
                <a:cubicBezTo>
                  <a:pt x="18267473" y="6002335"/>
                  <a:pt x="18259909" y="5998745"/>
                  <a:pt x="18255293" y="5992846"/>
                </a:cubicBezTo>
                <a:cubicBezTo>
                  <a:pt x="18255293" y="5992846"/>
                  <a:pt x="18252343" y="5995154"/>
                  <a:pt x="18246445" y="5999770"/>
                </a:cubicBezTo>
                <a:cubicBezTo>
                  <a:pt x="18240547" y="6004389"/>
                  <a:pt x="18230869" y="6007210"/>
                  <a:pt x="18217403" y="6008238"/>
                </a:cubicBezTo>
                <a:cubicBezTo>
                  <a:pt x="18203943" y="6009264"/>
                  <a:pt x="18197533" y="6007149"/>
                  <a:pt x="18198171" y="6001894"/>
                </a:cubicBezTo>
                <a:cubicBezTo>
                  <a:pt x="18198813" y="5996636"/>
                  <a:pt x="18205867" y="5993495"/>
                  <a:pt x="18219329" y="5992467"/>
                </a:cubicBezTo>
                <a:cubicBezTo>
                  <a:pt x="18226059" y="5991953"/>
                  <a:pt x="18235785" y="5991471"/>
                  <a:pt x="18248511" y="5991021"/>
                </a:cubicBezTo>
                <a:close/>
                <a:moveTo>
                  <a:pt x="17904487" y="5982120"/>
                </a:moveTo>
                <a:lnTo>
                  <a:pt x="17906467" y="5984648"/>
                </a:lnTo>
                <a:lnTo>
                  <a:pt x="17903695" y="5984524"/>
                </a:lnTo>
                <a:cubicBezTo>
                  <a:pt x="17902749" y="5984074"/>
                  <a:pt x="17903013" y="5983274"/>
                  <a:pt x="17904487" y="5982120"/>
                </a:cubicBezTo>
                <a:close/>
                <a:moveTo>
                  <a:pt x="18221249" y="5976695"/>
                </a:moveTo>
                <a:cubicBezTo>
                  <a:pt x="18224195" y="5974387"/>
                  <a:pt x="18227979" y="5976182"/>
                  <a:pt x="18232597" y="5982080"/>
                </a:cubicBezTo>
                <a:cubicBezTo>
                  <a:pt x="18232597" y="5982080"/>
                  <a:pt x="18229969" y="5981760"/>
                  <a:pt x="18224711" y="5981118"/>
                </a:cubicBezTo>
                <a:cubicBezTo>
                  <a:pt x="18219455" y="5980478"/>
                  <a:pt x="18218299" y="5979003"/>
                  <a:pt x="18221249" y="5976695"/>
                </a:cubicBezTo>
                <a:close/>
                <a:moveTo>
                  <a:pt x="17841405" y="5974435"/>
                </a:moveTo>
                <a:lnTo>
                  <a:pt x="17832557" y="5981359"/>
                </a:lnTo>
                <a:cubicBezTo>
                  <a:pt x="17837173" y="5987258"/>
                  <a:pt x="17842431" y="5987897"/>
                  <a:pt x="17848327" y="5983281"/>
                </a:cubicBezTo>
                <a:close/>
                <a:moveTo>
                  <a:pt x="17641383" y="5974073"/>
                </a:moveTo>
                <a:lnTo>
                  <a:pt x="17648309" y="5982921"/>
                </a:lnTo>
                <a:lnTo>
                  <a:pt x="17664077" y="5984842"/>
                </a:lnTo>
                <a:lnTo>
                  <a:pt x="17657157" y="5975997"/>
                </a:lnTo>
                <a:cubicBezTo>
                  <a:pt x="17657157" y="5975997"/>
                  <a:pt x="17654527" y="5975677"/>
                  <a:pt x="17649271" y="5975034"/>
                </a:cubicBezTo>
                <a:cubicBezTo>
                  <a:pt x="17644013" y="5974394"/>
                  <a:pt x="17641383" y="5974073"/>
                  <a:pt x="17641383" y="5974073"/>
                </a:cubicBezTo>
                <a:close/>
                <a:moveTo>
                  <a:pt x="17625615" y="5972152"/>
                </a:moveTo>
                <a:cubicBezTo>
                  <a:pt x="17620355" y="5971512"/>
                  <a:pt x="17616989" y="5971769"/>
                  <a:pt x="17615519" y="5972922"/>
                </a:cubicBezTo>
                <a:cubicBezTo>
                  <a:pt x="17614041" y="5974077"/>
                  <a:pt x="17614457" y="5976129"/>
                  <a:pt x="17616767" y="5979079"/>
                </a:cubicBezTo>
                <a:cubicBezTo>
                  <a:pt x="17616767" y="5979079"/>
                  <a:pt x="17619715" y="5976770"/>
                  <a:pt x="17625615" y="5972152"/>
                </a:cubicBezTo>
                <a:close/>
                <a:moveTo>
                  <a:pt x="17953723" y="5972112"/>
                </a:moveTo>
                <a:cubicBezTo>
                  <a:pt x="17943207" y="5970832"/>
                  <a:pt x="17933849" y="5971026"/>
                  <a:pt x="17925643" y="5972693"/>
                </a:cubicBezTo>
                <a:cubicBezTo>
                  <a:pt x="17917439" y="5974361"/>
                  <a:pt x="17910385" y="5977502"/>
                  <a:pt x="17904487" y="5982120"/>
                </a:cubicBezTo>
                <a:lnTo>
                  <a:pt x="17886795" y="5995969"/>
                </a:lnTo>
                <a:cubicBezTo>
                  <a:pt x="17891411" y="6001868"/>
                  <a:pt x="17899619" y="6000200"/>
                  <a:pt x="17911413" y="5990967"/>
                </a:cubicBezTo>
                <a:lnTo>
                  <a:pt x="17906467" y="5984648"/>
                </a:lnTo>
                <a:lnTo>
                  <a:pt x="17910159" y="5984812"/>
                </a:lnTo>
                <a:cubicBezTo>
                  <a:pt x="17916893" y="5984298"/>
                  <a:pt x="17928463" y="5982373"/>
                  <a:pt x="17944877" y="5979036"/>
                </a:cubicBezTo>
                <a:close/>
                <a:moveTo>
                  <a:pt x="17887945" y="5970102"/>
                </a:moveTo>
                <a:cubicBezTo>
                  <a:pt x="17883843" y="5970935"/>
                  <a:pt x="17878843" y="5973661"/>
                  <a:pt x="17872947" y="5978279"/>
                </a:cubicBezTo>
                <a:lnTo>
                  <a:pt x="17879871" y="5987123"/>
                </a:lnTo>
                <a:lnTo>
                  <a:pt x="17897563" y="5973274"/>
                </a:lnTo>
                <a:cubicBezTo>
                  <a:pt x="17895253" y="5970325"/>
                  <a:pt x="17892051" y="5969268"/>
                  <a:pt x="17887945" y="5970102"/>
                </a:cubicBezTo>
                <a:close/>
                <a:moveTo>
                  <a:pt x="18194129" y="5969389"/>
                </a:moveTo>
                <a:cubicBezTo>
                  <a:pt x="18194129" y="5969389"/>
                  <a:pt x="18192653" y="5970545"/>
                  <a:pt x="18189705" y="5972852"/>
                </a:cubicBezTo>
                <a:cubicBezTo>
                  <a:pt x="18186757" y="5975161"/>
                  <a:pt x="18180027" y="5975675"/>
                  <a:pt x="18169511" y="5974394"/>
                </a:cubicBezTo>
                <a:cubicBezTo>
                  <a:pt x="18081553" y="5968346"/>
                  <a:pt x="18031589" y="5968970"/>
                  <a:pt x="18019609" y="5976263"/>
                </a:cubicBezTo>
                <a:cubicBezTo>
                  <a:pt x="18017901" y="5977304"/>
                  <a:pt x="18016967" y="5978482"/>
                  <a:pt x="18016807" y="5979797"/>
                </a:cubicBezTo>
                <a:cubicBezTo>
                  <a:pt x="18021423" y="5985695"/>
                  <a:pt x="18027835" y="5987811"/>
                  <a:pt x="18036039" y="5986142"/>
                </a:cubicBezTo>
                <a:cubicBezTo>
                  <a:pt x="18044247" y="5984475"/>
                  <a:pt x="18048349" y="5983641"/>
                  <a:pt x="18048349" y="5983641"/>
                </a:cubicBezTo>
                <a:lnTo>
                  <a:pt x="18055273" y="5992487"/>
                </a:lnTo>
                <a:cubicBezTo>
                  <a:pt x="18061173" y="5987870"/>
                  <a:pt x="18077581" y="5984534"/>
                  <a:pt x="18104505" y="5982481"/>
                </a:cubicBezTo>
                <a:cubicBezTo>
                  <a:pt x="18131431" y="5980425"/>
                  <a:pt x="18144897" y="5979398"/>
                  <a:pt x="18144897" y="5979398"/>
                </a:cubicBezTo>
                <a:lnTo>
                  <a:pt x="18136049" y="5986323"/>
                </a:lnTo>
                <a:lnTo>
                  <a:pt x="18142975" y="5995169"/>
                </a:lnTo>
                <a:cubicBezTo>
                  <a:pt x="18142975" y="5995169"/>
                  <a:pt x="18147077" y="5994335"/>
                  <a:pt x="18155283" y="5992668"/>
                </a:cubicBezTo>
                <a:cubicBezTo>
                  <a:pt x="18163491" y="5990999"/>
                  <a:pt x="18170539" y="5987856"/>
                  <a:pt x="18176437" y="5983240"/>
                </a:cubicBezTo>
                <a:cubicBezTo>
                  <a:pt x="18184641" y="5981573"/>
                  <a:pt x="18191535" y="5979744"/>
                  <a:pt x="18197111" y="5977757"/>
                </a:cubicBezTo>
                <a:lnTo>
                  <a:pt x="18204145" y="5974212"/>
                </a:lnTo>
                <a:lnTo>
                  <a:pt x="18199191" y="5973008"/>
                </a:lnTo>
                <a:cubicBezTo>
                  <a:pt x="18196969" y="5972070"/>
                  <a:pt x="18195283" y="5970864"/>
                  <a:pt x="18194129" y="5969389"/>
                </a:cubicBezTo>
                <a:close/>
                <a:moveTo>
                  <a:pt x="17994109" y="5969030"/>
                </a:moveTo>
                <a:cubicBezTo>
                  <a:pt x="17994109" y="5969030"/>
                  <a:pt x="17996419" y="5971980"/>
                  <a:pt x="18001035" y="5977876"/>
                </a:cubicBezTo>
                <a:cubicBezTo>
                  <a:pt x="18005653" y="5983775"/>
                  <a:pt x="18007959" y="5986724"/>
                  <a:pt x="18007959" y="5986724"/>
                </a:cubicBezTo>
                <a:lnTo>
                  <a:pt x="18009881" y="5970951"/>
                </a:lnTo>
                <a:cubicBezTo>
                  <a:pt x="17999367" y="5969672"/>
                  <a:pt x="17994109" y="5969030"/>
                  <a:pt x="17994109" y="5969030"/>
                </a:cubicBezTo>
                <a:close/>
                <a:moveTo>
                  <a:pt x="17706389" y="5965988"/>
                </a:moveTo>
                <a:cubicBezTo>
                  <a:pt x="17711005" y="5971887"/>
                  <a:pt x="17709213" y="5975668"/>
                  <a:pt x="17701007" y="5977335"/>
                </a:cubicBezTo>
                <a:cubicBezTo>
                  <a:pt x="17692799" y="5979005"/>
                  <a:pt x="17688695" y="5979838"/>
                  <a:pt x="17688695" y="5979838"/>
                </a:cubicBezTo>
                <a:cubicBezTo>
                  <a:pt x="17676903" y="5989069"/>
                  <a:pt x="17684471" y="5992661"/>
                  <a:pt x="17711391" y="5990605"/>
                </a:cubicBezTo>
                <a:cubicBezTo>
                  <a:pt x="17717291" y="5985989"/>
                  <a:pt x="17722869" y="5984000"/>
                  <a:pt x="17728125" y="5984641"/>
                </a:cubicBezTo>
                <a:cubicBezTo>
                  <a:pt x="17733381" y="5985283"/>
                  <a:pt x="17736009" y="5985603"/>
                  <a:pt x="17736009" y="5985603"/>
                </a:cubicBezTo>
                <a:cubicBezTo>
                  <a:pt x="17736009" y="5985603"/>
                  <a:pt x="17744215" y="5983933"/>
                  <a:pt x="17760625" y="5980599"/>
                </a:cubicBezTo>
                <a:cubicBezTo>
                  <a:pt x="17781655" y="5983161"/>
                  <a:pt x="17795117" y="5982134"/>
                  <a:pt x="17801015" y="5977516"/>
                </a:cubicBezTo>
                <a:lnTo>
                  <a:pt x="17769473" y="5973673"/>
                </a:lnTo>
                <a:cubicBezTo>
                  <a:pt x="17753063" y="5977008"/>
                  <a:pt x="17737291" y="5975088"/>
                  <a:pt x="17722161" y="5967911"/>
                </a:cubicBezTo>
                <a:close/>
                <a:moveTo>
                  <a:pt x="17195953" y="5951818"/>
                </a:moveTo>
                <a:cubicBezTo>
                  <a:pt x="17190057" y="5956437"/>
                  <a:pt x="17189417" y="5961693"/>
                  <a:pt x="17194031" y="5967589"/>
                </a:cubicBezTo>
                <a:lnTo>
                  <a:pt x="17209805" y="5969511"/>
                </a:lnTo>
                <a:cubicBezTo>
                  <a:pt x="17209805" y="5969511"/>
                  <a:pt x="17207495" y="5966563"/>
                  <a:pt x="17202879" y="5960664"/>
                </a:cubicBezTo>
                <a:cubicBezTo>
                  <a:pt x="17198263" y="5954766"/>
                  <a:pt x="17195953" y="5951818"/>
                  <a:pt x="17195953" y="5951818"/>
                </a:cubicBezTo>
                <a:close/>
                <a:moveTo>
                  <a:pt x="16953429" y="5947281"/>
                </a:moveTo>
                <a:cubicBezTo>
                  <a:pt x="16951377" y="5947697"/>
                  <a:pt x="16950931" y="5948645"/>
                  <a:pt x="16952083" y="5950118"/>
                </a:cubicBezTo>
                <a:cubicBezTo>
                  <a:pt x="16954393" y="5953065"/>
                  <a:pt x="16960803" y="5955181"/>
                  <a:pt x="16971317" y="5956463"/>
                </a:cubicBezTo>
                <a:lnTo>
                  <a:pt x="16980165" y="5949537"/>
                </a:lnTo>
                <a:cubicBezTo>
                  <a:pt x="16980165" y="5949537"/>
                  <a:pt x="16974907" y="5948897"/>
                  <a:pt x="16964391" y="5947615"/>
                </a:cubicBezTo>
                <a:cubicBezTo>
                  <a:pt x="16959137" y="5946975"/>
                  <a:pt x="16955481" y="5946865"/>
                  <a:pt x="16953429" y="5947281"/>
                </a:cubicBezTo>
                <a:close/>
                <a:moveTo>
                  <a:pt x="18047187" y="5927482"/>
                </a:moveTo>
                <a:lnTo>
                  <a:pt x="18045267" y="5943253"/>
                </a:lnTo>
                <a:lnTo>
                  <a:pt x="18062959" y="5929402"/>
                </a:lnTo>
                <a:cubicBezTo>
                  <a:pt x="18057061" y="5934018"/>
                  <a:pt x="18051803" y="5933378"/>
                  <a:pt x="18047187" y="5927482"/>
                </a:cubicBezTo>
                <a:close/>
                <a:moveTo>
                  <a:pt x="18087577" y="5924400"/>
                </a:moveTo>
                <a:lnTo>
                  <a:pt x="18085651" y="5940171"/>
                </a:lnTo>
                <a:lnTo>
                  <a:pt x="18094499" y="5933246"/>
                </a:lnTo>
                <a:close/>
                <a:moveTo>
                  <a:pt x="17367793" y="5920738"/>
                </a:moveTo>
                <a:cubicBezTo>
                  <a:pt x="17365165" y="5920418"/>
                  <a:pt x="17362377" y="5921412"/>
                  <a:pt x="17359427" y="5923720"/>
                </a:cubicBezTo>
                <a:cubicBezTo>
                  <a:pt x="17364045" y="5929617"/>
                  <a:pt x="17366353" y="5932566"/>
                  <a:pt x="17366353" y="5932566"/>
                </a:cubicBezTo>
                <a:cubicBezTo>
                  <a:pt x="17366353" y="5932566"/>
                  <a:pt x="17369301" y="5930257"/>
                  <a:pt x="17375199" y="5925642"/>
                </a:cubicBezTo>
                <a:cubicBezTo>
                  <a:pt x="17372891" y="5922693"/>
                  <a:pt x="17370423" y="5921058"/>
                  <a:pt x="17367793" y="5920738"/>
                </a:cubicBezTo>
                <a:close/>
                <a:moveTo>
                  <a:pt x="17423953" y="5919577"/>
                </a:moveTo>
                <a:cubicBezTo>
                  <a:pt x="17421325" y="5919257"/>
                  <a:pt x="17418539" y="5920250"/>
                  <a:pt x="17415589" y="5922559"/>
                </a:cubicBezTo>
                <a:cubicBezTo>
                  <a:pt x="17415589" y="5922559"/>
                  <a:pt x="17417897" y="5925507"/>
                  <a:pt x="17422511" y="5931403"/>
                </a:cubicBezTo>
                <a:lnTo>
                  <a:pt x="17431357" y="5924479"/>
                </a:lnTo>
                <a:cubicBezTo>
                  <a:pt x="17429049" y="5921531"/>
                  <a:pt x="17426581" y="5919897"/>
                  <a:pt x="17423953" y="5919577"/>
                </a:cubicBezTo>
                <a:close/>
                <a:moveTo>
                  <a:pt x="17224413" y="5915273"/>
                </a:moveTo>
                <a:lnTo>
                  <a:pt x="17199797" y="5920277"/>
                </a:lnTo>
                <a:lnTo>
                  <a:pt x="17215567" y="5922198"/>
                </a:lnTo>
                <a:close/>
                <a:moveTo>
                  <a:pt x="17864859" y="5913272"/>
                </a:moveTo>
                <a:cubicBezTo>
                  <a:pt x="17800495" y="5916101"/>
                  <a:pt x="17765365" y="5919822"/>
                  <a:pt x="17759467" y="5924439"/>
                </a:cubicBezTo>
                <a:lnTo>
                  <a:pt x="17775237" y="5926361"/>
                </a:lnTo>
                <a:cubicBezTo>
                  <a:pt x="17796263" y="5928924"/>
                  <a:pt x="17809727" y="5927895"/>
                  <a:pt x="17815625" y="5923279"/>
                </a:cubicBezTo>
                <a:lnTo>
                  <a:pt x="17831397" y="5925200"/>
                </a:lnTo>
                <a:cubicBezTo>
                  <a:pt x="17837295" y="5920582"/>
                  <a:pt x="17842551" y="5921225"/>
                  <a:pt x="17847167" y="5927122"/>
                </a:cubicBezTo>
                <a:lnTo>
                  <a:pt x="17856015" y="5920197"/>
                </a:lnTo>
                <a:close/>
                <a:moveTo>
                  <a:pt x="17569735" y="5905327"/>
                </a:moveTo>
                <a:lnTo>
                  <a:pt x="17571215" y="5906307"/>
                </a:lnTo>
                <a:lnTo>
                  <a:pt x="17561367" y="5908309"/>
                </a:lnTo>
                <a:cubicBezTo>
                  <a:pt x="17564319" y="5906001"/>
                  <a:pt x="17567107" y="5905005"/>
                  <a:pt x="17569735" y="5905327"/>
                </a:cubicBezTo>
                <a:close/>
                <a:moveTo>
                  <a:pt x="17585985" y="5903306"/>
                </a:moveTo>
                <a:lnTo>
                  <a:pt x="17577141" y="5910230"/>
                </a:lnTo>
                <a:lnTo>
                  <a:pt x="17571215" y="5906307"/>
                </a:lnTo>
                <a:close/>
                <a:moveTo>
                  <a:pt x="17506169" y="5901584"/>
                </a:moveTo>
                <a:cubicBezTo>
                  <a:pt x="17511425" y="5902224"/>
                  <a:pt x="17514055" y="5902544"/>
                  <a:pt x="17514055" y="5902544"/>
                </a:cubicBezTo>
                <a:lnTo>
                  <a:pt x="17497539" y="5902887"/>
                </a:lnTo>
                <a:lnTo>
                  <a:pt x="17498045" y="5902593"/>
                </a:lnTo>
                <a:cubicBezTo>
                  <a:pt x="17500835" y="5901599"/>
                  <a:pt x="17503543" y="5901265"/>
                  <a:pt x="17506169" y="5901584"/>
                </a:cubicBezTo>
                <a:close/>
                <a:moveTo>
                  <a:pt x="17650991" y="5895219"/>
                </a:moveTo>
                <a:lnTo>
                  <a:pt x="17657915" y="5904066"/>
                </a:lnTo>
                <a:lnTo>
                  <a:pt x="17649073" y="5910990"/>
                </a:lnTo>
                <a:cubicBezTo>
                  <a:pt x="17644455" y="5905092"/>
                  <a:pt x="17645093" y="5899835"/>
                  <a:pt x="17650991" y="5895219"/>
                </a:cubicBezTo>
                <a:close/>
                <a:moveTo>
                  <a:pt x="17107093" y="5892976"/>
                </a:moveTo>
                <a:lnTo>
                  <a:pt x="17114017" y="5901822"/>
                </a:lnTo>
                <a:lnTo>
                  <a:pt x="17122861" y="5894899"/>
                </a:lnTo>
                <a:cubicBezTo>
                  <a:pt x="17112347" y="5893619"/>
                  <a:pt x="17107093" y="5892976"/>
                  <a:pt x="17107093" y="5892976"/>
                </a:cubicBezTo>
                <a:close/>
                <a:moveTo>
                  <a:pt x="17075549" y="5889134"/>
                </a:moveTo>
                <a:cubicBezTo>
                  <a:pt x="17069651" y="5893752"/>
                  <a:pt x="17065549" y="5894585"/>
                  <a:pt x="17063241" y="5891637"/>
                </a:cubicBezTo>
                <a:cubicBezTo>
                  <a:pt x="17060933" y="5888690"/>
                  <a:pt x="17056831" y="5889522"/>
                  <a:pt x="17050933" y="5894138"/>
                </a:cubicBezTo>
                <a:lnTo>
                  <a:pt x="17057857" y="5902985"/>
                </a:lnTo>
                <a:cubicBezTo>
                  <a:pt x="17068373" y="5904266"/>
                  <a:pt x="17076577" y="5902599"/>
                  <a:pt x="17082475" y="5897983"/>
                </a:cubicBezTo>
                <a:close/>
                <a:moveTo>
                  <a:pt x="17396735" y="5880249"/>
                </a:moveTo>
                <a:cubicBezTo>
                  <a:pt x="17396735" y="5880249"/>
                  <a:pt x="17392631" y="5881082"/>
                  <a:pt x="17384425" y="5882750"/>
                </a:cubicBezTo>
                <a:cubicBezTo>
                  <a:pt x="17376219" y="5884419"/>
                  <a:pt x="17363913" y="5886921"/>
                  <a:pt x="17347497" y="5890256"/>
                </a:cubicBezTo>
                <a:cubicBezTo>
                  <a:pt x="17320575" y="5892312"/>
                  <a:pt x="17304163" y="5895647"/>
                  <a:pt x="17298267" y="5900263"/>
                </a:cubicBezTo>
                <a:cubicBezTo>
                  <a:pt x="17298267" y="5900263"/>
                  <a:pt x="17297111" y="5898789"/>
                  <a:pt x="17294801" y="5895839"/>
                </a:cubicBezTo>
                <a:cubicBezTo>
                  <a:pt x="17292495" y="5892892"/>
                  <a:pt x="17289033" y="5888468"/>
                  <a:pt x="17284415" y="5882571"/>
                </a:cubicBezTo>
                <a:lnTo>
                  <a:pt x="17266723" y="5896420"/>
                </a:lnTo>
                <a:cubicBezTo>
                  <a:pt x="17266723" y="5896420"/>
                  <a:pt x="17273133" y="5898535"/>
                  <a:pt x="17285957" y="5902765"/>
                </a:cubicBezTo>
                <a:cubicBezTo>
                  <a:pt x="17298777" y="5906993"/>
                  <a:pt x="17308139" y="5906801"/>
                  <a:pt x="17314035" y="5902184"/>
                </a:cubicBezTo>
                <a:cubicBezTo>
                  <a:pt x="17319935" y="5897567"/>
                  <a:pt x="17325513" y="5895580"/>
                  <a:pt x="17330767" y="5896221"/>
                </a:cubicBezTo>
                <a:cubicBezTo>
                  <a:pt x="17336025" y="5896861"/>
                  <a:pt x="17343909" y="5897821"/>
                  <a:pt x="17354425" y="5899103"/>
                </a:cubicBezTo>
                <a:cubicBezTo>
                  <a:pt x="17359041" y="5905000"/>
                  <a:pt x="17365771" y="5904486"/>
                  <a:pt x="17374619" y="5897561"/>
                </a:cubicBezTo>
                <a:cubicBezTo>
                  <a:pt x="17383465" y="5890636"/>
                  <a:pt x="17395773" y="5888136"/>
                  <a:pt x="17411545" y="5890055"/>
                </a:cubicBezTo>
                <a:cubicBezTo>
                  <a:pt x="17427315" y="5891978"/>
                  <a:pt x="17435521" y="5890309"/>
                  <a:pt x="17436163" y="5885053"/>
                </a:cubicBezTo>
                <a:cubicBezTo>
                  <a:pt x="17436803" y="5879797"/>
                  <a:pt x="17434175" y="5879475"/>
                  <a:pt x="17428277" y="5884092"/>
                </a:cubicBezTo>
                <a:lnTo>
                  <a:pt x="17412507" y="5882169"/>
                </a:lnTo>
                <a:close/>
                <a:moveTo>
                  <a:pt x="17244987" y="5877768"/>
                </a:moveTo>
                <a:cubicBezTo>
                  <a:pt x="17239731" y="5877127"/>
                  <a:pt x="17235627" y="5877960"/>
                  <a:pt x="17232681" y="5880268"/>
                </a:cubicBezTo>
                <a:cubicBezTo>
                  <a:pt x="17229731" y="5882576"/>
                  <a:pt x="17233513" y="5884373"/>
                  <a:pt x="17244029" y="5885654"/>
                </a:cubicBezTo>
                <a:cubicBezTo>
                  <a:pt x="17238129" y="5890270"/>
                  <a:pt x="17234027" y="5891104"/>
                  <a:pt x="17231719" y="5888154"/>
                </a:cubicBezTo>
                <a:cubicBezTo>
                  <a:pt x="17229411" y="5885206"/>
                  <a:pt x="17225307" y="5886038"/>
                  <a:pt x="17219411" y="5890655"/>
                </a:cubicBezTo>
                <a:lnTo>
                  <a:pt x="17235181" y="5892578"/>
                </a:lnTo>
                <a:cubicBezTo>
                  <a:pt x="17245697" y="5893858"/>
                  <a:pt x="17251273" y="5891870"/>
                  <a:pt x="17251915" y="5886614"/>
                </a:cubicBezTo>
                <a:cubicBezTo>
                  <a:pt x="17252553" y="5881359"/>
                  <a:pt x="17250243" y="5878409"/>
                  <a:pt x="17244987" y="5877768"/>
                </a:cubicBezTo>
                <a:close/>
                <a:moveTo>
                  <a:pt x="18074105" y="5870740"/>
                </a:moveTo>
                <a:cubicBezTo>
                  <a:pt x="18076413" y="5873690"/>
                  <a:pt x="18076091" y="5876320"/>
                  <a:pt x="18073145" y="5878626"/>
                </a:cubicBezTo>
                <a:cubicBezTo>
                  <a:pt x="18070197" y="5880935"/>
                  <a:pt x="18063465" y="5881450"/>
                  <a:pt x="18052951" y="5880169"/>
                </a:cubicBezTo>
                <a:cubicBezTo>
                  <a:pt x="18052951" y="5880169"/>
                  <a:pt x="18055897" y="5877860"/>
                  <a:pt x="18061797" y="5873245"/>
                </a:cubicBezTo>
                <a:cubicBezTo>
                  <a:pt x="18067697" y="5868627"/>
                  <a:pt x="18071799" y="5867793"/>
                  <a:pt x="18074105" y="5870740"/>
                </a:cubicBezTo>
                <a:close/>
                <a:moveTo>
                  <a:pt x="18111031" y="5863237"/>
                </a:moveTo>
                <a:cubicBezTo>
                  <a:pt x="18111031" y="5863237"/>
                  <a:pt x="18110391" y="5868494"/>
                  <a:pt x="18109111" y="5879009"/>
                </a:cubicBezTo>
                <a:cubicBezTo>
                  <a:pt x="18109111" y="5879009"/>
                  <a:pt x="18107635" y="5880161"/>
                  <a:pt x="18104687" y="5882469"/>
                </a:cubicBezTo>
                <a:cubicBezTo>
                  <a:pt x="18101741" y="5884779"/>
                  <a:pt x="18097957" y="5882984"/>
                  <a:pt x="18093339" y="5877086"/>
                </a:cubicBezTo>
                <a:close/>
                <a:moveTo>
                  <a:pt x="18025709" y="5853341"/>
                </a:moveTo>
                <a:lnTo>
                  <a:pt x="18029003" y="5853489"/>
                </a:lnTo>
                <a:lnTo>
                  <a:pt x="18024063" y="5853822"/>
                </a:lnTo>
                <a:close/>
                <a:moveTo>
                  <a:pt x="18288001" y="5852901"/>
                </a:moveTo>
                <a:lnTo>
                  <a:pt x="18288001" y="5867375"/>
                </a:lnTo>
                <a:lnTo>
                  <a:pt x="18286435" y="5868601"/>
                </a:lnTo>
                <a:cubicBezTo>
                  <a:pt x="18286435" y="5868601"/>
                  <a:pt x="18284127" y="5865651"/>
                  <a:pt x="18279509" y="5859753"/>
                </a:cubicBezTo>
                <a:cubicBezTo>
                  <a:pt x="18279509" y="5859753"/>
                  <a:pt x="18271303" y="5861423"/>
                  <a:pt x="18254891" y="5864758"/>
                </a:cubicBezTo>
                <a:lnTo>
                  <a:pt x="18247965" y="5855911"/>
                </a:lnTo>
                <a:cubicBezTo>
                  <a:pt x="18247965" y="5855911"/>
                  <a:pt x="18253225" y="5856552"/>
                  <a:pt x="18263737" y="5857833"/>
                </a:cubicBezTo>
                <a:close/>
                <a:moveTo>
                  <a:pt x="18165169" y="5845825"/>
                </a:moveTo>
                <a:cubicBezTo>
                  <a:pt x="18186517" y="5845757"/>
                  <a:pt x="18198345" y="5847198"/>
                  <a:pt x="18200653" y="5850147"/>
                </a:cubicBezTo>
                <a:lnTo>
                  <a:pt x="18207579" y="5858995"/>
                </a:lnTo>
                <a:lnTo>
                  <a:pt x="18241043" y="5847066"/>
                </a:lnTo>
                <a:lnTo>
                  <a:pt x="18198733" y="5865919"/>
                </a:lnTo>
                <a:lnTo>
                  <a:pt x="18158343" y="5869002"/>
                </a:lnTo>
                <a:cubicBezTo>
                  <a:pt x="18152447" y="5873618"/>
                  <a:pt x="18144561" y="5872658"/>
                  <a:pt x="18134687" y="5866119"/>
                </a:cubicBezTo>
                <a:cubicBezTo>
                  <a:pt x="18124815" y="5859580"/>
                  <a:pt x="18106413" y="5857340"/>
                  <a:pt x="18079491" y="5859395"/>
                </a:cubicBezTo>
                <a:cubicBezTo>
                  <a:pt x="18068975" y="5858113"/>
                  <a:pt x="18059617" y="5858305"/>
                  <a:pt x="18051409" y="5859975"/>
                </a:cubicBezTo>
                <a:cubicBezTo>
                  <a:pt x="18043203" y="5861644"/>
                  <a:pt x="18036793" y="5859527"/>
                  <a:pt x="18032179" y="5853629"/>
                </a:cubicBezTo>
                <a:lnTo>
                  <a:pt x="18029003" y="5853489"/>
                </a:lnTo>
                <a:lnTo>
                  <a:pt x="18072565" y="5850547"/>
                </a:lnTo>
                <a:cubicBezTo>
                  <a:pt x="18112951" y="5847465"/>
                  <a:pt x="18143821" y="5845891"/>
                  <a:pt x="18165169" y="5845825"/>
                </a:cubicBezTo>
                <a:close/>
                <a:moveTo>
                  <a:pt x="17299025" y="5828333"/>
                </a:moveTo>
                <a:cubicBezTo>
                  <a:pt x="17293127" y="5832950"/>
                  <a:pt x="17289025" y="5833783"/>
                  <a:pt x="17286717" y="5830835"/>
                </a:cubicBezTo>
                <a:cubicBezTo>
                  <a:pt x="17284409" y="5827886"/>
                  <a:pt x="17280305" y="5828719"/>
                  <a:pt x="17274409" y="5833336"/>
                </a:cubicBezTo>
                <a:cubicBezTo>
                  <a:pt x="17279027" y="5839233"/>
                  <a:pt x="17284283" y="5839874"/>
                  <a:pt x="17290181" y="5835257"/>
                </a:cubicBezTo>
                <a:cubicBezTo>
                  <a:pt x="17296075" y="5830640"/>
                  <a:pt x="17299025" y="5828333"/>
                  <a:pt x="17299025" y="5828333"/>
                </a:cubicBezTo>
                <a:close/>
                <a:moveTo>
                  <a:pt x="17411343" y="5826011"/>
                </a:moveTo>
                <a:cubicBezTo>
                  <a:pt x="17405447" y="5830629"/>
                  <a:pt x="17404807" y="5835886"/>
                  <a:pt x="17409423" y="5841782"/>
                </a:cubicBezTo>
                <a:lnTo>
                  <a:pt x="17418269" y="5834857"/>
                </a:lnTo>
                <a:cubicBezTo>
                  <a:pt x="17413651" y="5828960"/>
                  <a:pt x="17411343" y="5826011"/>
                  <a:pt x="17411343" y="5826011"/>
                </a:cubicBezTo>
                <a:close/>
                <a:moveTo>
                  <a:pt x="17933631" y="5820527"/>
                </a:moveTo>
                <a:lnTo>
                  <a:pt x="17923701" y="5824411"/>
                </a:lnTo>
                <a:lnTo>
                  <a:pt x="17917709" y="5821771"/>
                </a:lnTo>
                <a:lnTo>
                  <a:pt x="17918027" y="5821718"/>
                </a:lnTo>
                <a:close/>
                <a:moveTo>
                  <a:pt x="17960627" y="5816904"/>
                </a:moveTo>
                <a:cubicBezTo>
                  <a:pt x="17979347" y="5816518"/>
                  <a:pt x="17991015" y="5819272"/>
                  <a:pt x="17995631" y="5825170"/>
                </a:cubicBezTo>
                <a:cubicBezTo>
                  <a:pt x="17982809" y="5820942"/>
                  <a:pt x="17967039" y="5819019"/>
                  <a:pt x="17948317" y="5819407"/>
                </a:cubicBezTo>
                <a:lnTo>
                  <a:pt x="17933631" y="5820527"/>
                </a:lnTo>
                <a:lnTo>
                  <a:pt x="17937357" y="5819071"/>
                </a:lnTo>
                <a:cubicBezTo>
                  <a:pt x="17943509" y="5817820"/>
                  <a:pt x="17951267" y="5817097"/>
                  <a:pt x="17960627" y="5816904"/>
                </a:cubicBezTo>
                <a:close/>
                <a:moveTo>
                  <a:pt x="17465963" y="5804656"/>
                </a:moveTo>
                <a:cubicBezTo>
                  <a:pt x="17463653" y="5801708"/>
                  <a:pt x="17459551" y="5802540"/>
                  <a:pt x="17453651" y="5807158"/>
                </a:cubicBezTo>
                <a:cubicBezTo>
                  <a:pt x="17458269" y="5813057"/>
                  <a:pt x="17462053" y="5814850"/>
                  <a:pt x="17465001" y="5812542"/>
                </a:cubicBezTo>
                <a:cubicBezTo>
                  <a:pt x="17467951" y="5810234"/>
                  <a:pt x="17468271" y="5807604"/>
                  <a:pt x="17465963" y="5804656"/>
                </a:cubicBezTo>
                <a:close/>
                <a:moveTo>
                  <a:pt x="16678193" y="5800715"/>
                </a:moveTo>
                <a:lnTo>
                  <a:pt x="16669348" y="5807639"/>
                </a:lnTo>
                <a:cubicBezTo>
                  <a:pt x="16663451" y="5812254"/>
                  <a:pt x="16660502" y="5814564"/>
                  <a:pt x="16660502" y="5814564"/>
                </a:cubicBezTo>
                <a:cubicBezTo>
                  <a:pt x="16665118" y="5820460"/>
                  <a:pt x="16669220" y="5819627"/>
                  <a:pt x="16672811" y="5812063"/>
                </a:cubicBezTo>
                <a:cubicBezTo>
                  <a:pt x="16676399" y="5804496"/>
                  <a:pt x="16678193" y="5800715"/>
                  <a:pt x="16678193" y="5800715"/>
                </a:cubicBezTo>
                <a:close/>
                <a:moveTo>
                  <a:pt x="16846671" y="5797231"/>
                </a:moveTo>
                <a:cubicBezTo>
                  <a:pt x="16846671" y="5797231"/>
                  <a:pt x="16848977" y="5800179"/>
                  <a:pt x="16853595" y="5806077"/>
                </a:cubicBezTo>
                <a:cubicBezTo>
                  <a:pt x="16847697" y="5810695"/>
                  <a:pt x="16844751" y="5813001"/>
                  <a:pt x="16844751" y="5813001"/>
                </a:cubicBezTo>
                <a:close/>
                <a:moveTo>
                  <a:pt x="17511733" y="5790226"/>
                </a:moveTo>
                <a:lnTo>
                  <a:pt x="17518659" y="5799074"/>
                </a:lnTo>
                <a:lnTo>
                  <a:pt x="17509813" y="5805998"/>
                </a:lnTo>
                <a:cubicBezTo>
                  <a:pt x="17505195" y="5800101"/>
                  <a:pt x="17505837" y="5794842"/>
                  <a:pt x="17511733" y="5790226"/>
                </a:cubicBezTo>
                <a:close/>
                <a:moveTo>
                  <a:pt x="17736371" y="5785583"/>
                </a:moveTo>
                <a:cubicBezTo>
                  <a:pt x="17730473" y="5790199"/>
                  <a:pt x="17722267" y="5791867"/>
                  <a:pt x="17711751" y="5790587"/>
                </a:cubicBezTo>
                <a:lnTo>
                  <a:pt x="17695983" y="5788666"/>
                </a:lnTo>
                <a:close/>
                <a:moveTo>
                  <a:pt x="16936295" y="5784142"/>
                </a:moveTo>
                <a:lnTo>
                  <a:pt x="16943217" y="5792989"/>
                </a:lnTo>
                <a:lnTo>
                  <a:pt x="16934373" y="5799913"/>
                </a:lnTo>
                <a:cubicBezTo>
                  <a:pt x="16929757" y="5794016"/>
                  <a:pt x="16930395" y="5788758"/>
                  <a:pt x="16936295" y="5784142"/>
                </a:cubicBezTo>
                <a:close/>
                <a:moveTo>
                  <a:pt x="17684635" y="5783282"/>
                </a:moveTo>
                <a:cubicBezTo>
                  <a:pt x="17687581" y="5780974"/>
                  <a:pt x="17688737" y="5782448"/>
                  <a:pt x="17688097" y="5787703"/>
                </a:cubicBezTo>
                <a:cubicBezTo>
                  <a:pt x="17687455" y="5792962"/>
                  <a:pt x="17680407" y="5796104"/>
                  <a:pt x="17666943" y="5797131"/>
                </a:cubicBezTo>
                <a:cubicBezTo>
                  <a:pt x="17653479" y="5798158"/>
                  <a:pt x="17646747" y="5798671"/>
                  <a:pt x="17646747" y="5798671"/>
                </a:cubicBezTo>
                <a:lnTo>
                  <a:pt x="17590589" y="5799833"/>
                </a:lnTo>
                <a:cubicBezTo>
                  <a:pt x="17585973" y="5793935"/>
                  <a:pt x="17580715" y="5793296"/>
                  <a:pt x="17574819" y="5797912"/>
                </a:cubicBezTo>
                <a:cubicBezTo>
                  <a:pt x="17568919" y="5802528"/>
                  <a:pt x="17563665" y="5801889"/>
                  <a:pt x="17559047" y="5795989"/>
                </a:cubicBezTo>
                <a:lnTo>
                  <a:pt x="17624053" y="5787905"/>
                </a:lnTo>
                <a:cubicBezTo>
                  <a:pt x="17661491" y="5787129"/>
                  <a:pt x="17681685" y="5785590"/>
                  <a:pt x="17684635" y="5783282"/>
                </a:cubicBezTo>
                <a:close/>
                <a:moveTo>
                  <a:pt x="16882057" y="5769532"/>
                </a:moveTo>
                <a:cubicBezTo>
                  <a:pt x="16887953" y="5764916"/>
                  <a:pt x="16890581" y="5765236"/>
                  <a:pt x="16889939" y="5770492"/>
                </a:cubicBezTo>
                <a:cubicBezTo>
                  <a:pt x="16889303" y="5775749"/>
                  <a:pt x="16888981" y="5778378"/>
                  <a:pt x="16888981" y="5778378"/>
                </a:cubicBezTo>
                <a:lnTo>
                  <a:pt x="16873211" y="5776457"/>
                </a:lnTo>
                <a:cubicBezTo>
                  <a:pt x="16873211" y="5776457"/>
                  <a:pt x="16876159" y="5774149"/>
                  <a:pt x="16882057" y="5769532"/>
                </a:cubicBezTo>
                <a:close/>
                <a:moveTo>
                  <a:pt x="16850515" y="5765690"/>
                </a:moveTo>
                <a:lnTo>
                  <a:pt x="16848591" y="5781460"/>
                </a:lnTo>
                <a:cubicBezTo>
                  <a:pt x="16832181" y="5784795"/>
                  <a:pt x="16823975" y="5786464"/>
                  <a:pt x="16823975" y="5786464"/>
                </a:cubicBezTo>
                <a:close/>
                <a:moveTo>
                  <a:pt x="17506731" y="5765609"/>
                </a:moveTo>
                <a:cubicBezTo>
                  <a:pt x="17506731" y="5765609"/>
                  <a:pt x="17503783" y="5767916"/>
                  <a:pt x="17497883" y="5772533"/>
                </a:cubicBezTo>
                <a:lnTo>
                  <a:pt x="17473653" y="5774383"/>
                </a:lnTo>
                <a:close/>
                <a:moveTo>
                  <a:pt x="17603279" y="5761366"/>
                </a:moveTo>
                <a:lnTo>
                  <a:pt x="17625975" y="5772132"/>
                </a:lnTo>
                <a:cubicBezTo>
                  <a:pt x="17625975" y="5772132"/>
                  <a:pt x="17623343" y="5771813"/>
                  <a:pt x="17618087" y="5771173"/>
                </a:cubicBezTo>
                <a:cubicBezTo>
                  <a:pt x="17612833" y="5770532"/>
                  <a:pt x="17607897" y="5767264"/>
                  <a:pt x="17603279" y="5761366"/>
                </a:cubicBezTo>
                <a:close/>
                <a:moveTo>
                  <a:pt x="17048991" y="5745855"/>
                </a:moveTo>
                <a:cubicBezTo>
                  <a:pt x="17057199" y="5744187"/>
                  <a:pt x="17060661" y="5748609"/>
                  <a:pt x="17059379" y="5759125"/>
                </a:cubicBezTo>
                <a:lnTo>
                  <a:pt x="17043609" y="5757203"/>
                </a:lnTo>
                <a:cubicBezTo>
                  <a:pt x="17041301" y="5754254"/>
                  <a:pt x="17040595" y="5751835"/>
                  <a:pt x="17041491" y="5749943"/>
                </a:cubicBezTo>
                <a:cubicBezTo>
                  <a:pt x="17042389" y="5748052"/>
                  <a:pt x="17044891" y="5746690"/>
                  <a:pt x="17048991" y="5745855"/>
                </a:cubicBezTo>
                <a:close/>
                <a:moveTo>
                  <a:pt x="17085437" y="5742293"/>
                </a:moveTo>
                <a:cubicBezTo>
                  <a:pt x="17088065" y="5742614"/>
                  <a:pt x="17090535" y="5744248"/>
                  <a:pt x="17092843" y="5747196"/>
                </a:cubicBezTo>
                <a:lnTo>
                  <a:pt x="17083997" y="5754123"/>
                </a:lnTo>
                <a:lnTo>
                  <a:pt x="17077071" y="5745275"/>
                </a:lnTo>
                <a:cubicBezTo>
                  <a:pt x="17080019" y="5742967"/>
                  <a:pt x="17082807" y="5741973"/>
                  <a:pt x="17085437" y="5742293"/>
                </a:cubicBezTo>
                <a:close/>
                <a:moveTo>
                  <a:pt x="17037645" y="5740471"/>
                </a:moveTo>
                <a:cubicBezTo>
                  <a:pt x="17042899" y="5741112"/>
                  <a:pt x="17045527" y="5741432"/>
                  <a:pt x="17045527" y="5741432"/>
                </a:cubicBezTo>
                <a:lnTo>
                  <a:pt x="17012067" y="5753361"/>
                </a:lnTo>
                <a:lnTo>
                  <a:pt x="17020913" y="5746436"/>
                </a:lnTo>
                <a:cubicBezTo>
                  <a:pt x="17026811" y="5741819"/>
                  <a:pt x="17032389" y="5739832"/>
                  <a:pt x="17037645" y="5740471"/>
                </a:cubicBezTo>
                <a:close/>
                <a:moveTo>
                  <a:pt x="17287379" y="5726882"/>
                </a:moveTo>
                <a:cubicBezTo>
                  <a:pt x="17284749" y="5726562"/>
                  <a:pt x="17281959" y="5727555"/>
                  <a:pt x="17279011" y="5729863"/>
                </a:cubicBezTo>
                <a:cubicBezTo>
                  <a:pt x="17283629" y="5735763"/>
                  <a:pt x="17285937" y="5738711"/>
                  <a:pt x="17285937" y="5738711"/>
                </a:cubicBezTo>
                <a:cubicBezTo>
                  <a:pt x="17285937" y="5738711"/>
                  <a:pt x="17288885" y="5736404"/>
                  <a:pt x="17294785" y="5731785"/>
                </a:cubicBezTo>
                <a:cubicBezTo>
                  <a:pt x="17292477" y="5728837"/>
                  <a:pt x="17290007" y="5727202"/>
                  <a:pt x="17287379" y="5726882"/>
                </a:cubicBezTo>
                <a:close/>
                <a:moveTo>
                  <a:pt x="17175541" y="5725261"/>
                </a:moveTo>
                <a:lnTo>
                  <a:pt x="17191313" y="5727181"/>
                </a:lnTo>
                <a:lnTo>
                  <a:pt x="17173617" y="5741032"/>
                </a:lnTo>
                <a:close/>
                <a:moveTo>
                  <a:pt x="17217659" y="5724390"/>
                </a:moveTo>
                <a:cubicBezTo>
                  <a:pt x="17218815" y="5725864"/>
                  <a:pt x="17217597" y="5730384"/>
                  <a:pt x="17214007" y="5737949"/>
                </a:cubicBezTo>
                <a:cubicBezTo>
                  <a:pt x="17212725" y="5748465"/>
                  <a:pt x="17206829" y="5753080"/>
                  <a:pt x="17196313" y="5751799"/>
                </a:cubicBezTo>
                <a:lnTo>
                  <a:pt x="17180545" y="5749878"/>
                </a:lnTo>
                <a:cubicBezTo>
                  <a:pt x="17186443" y="5745262"/>
                  <a:pt x="17192339" y="5740646"/>
                  <a:pt x="17198237" y="5736028"/>
                </a:cubicBezTo>
                <a:cubicBezTo>
                  <a:pt x="17198237" y="5736028"/>
                  <a:pt x="17201185" y="5733720"/>
                  <a:pt x="17207081" y="5729104"/>
                </a:cubicBezTo>
                <a:cubicBezTo>
                  <a:pt x="17212981" y="5724487"/>
                  <a:pt x="17216505" y="5722916"/>
                  <a:pt x="17217659" y="5724390"/>
                </a:cubicBezTo>
                <a:close/>
                <a:moveTo>
                  <a:pt x="16976963" y="5713073"/>
                </a:moveTo>
                <a:cubicBezTo>
                  <a:pt x="16979591" y="5713393"/>
                  <a:pt x="16982059" y="5715027"/>
                  <a:pt x="16984367" y="5717975"/>
                </a:cubicBezTo>
                <a:lnTo>
                  <a:pt x="16982445" y="5733748"/>
                </a:lnTo>
                <a:cubicBezTo>
                  <a:pt x="16967315" y="5726569"/>
                  <a:pt x="16962697" y="5720672"/>
                  <a:pt x="16968597" y="5716054"/>
                </a:cubicBezTo>
                <a:cubicBezTo>
                  <a:pt x="16971545" y="5713746"/>
                  <a:pt x="16974335" y="5712752"/>
                  <a:pt x="16976963" y="5713073"/>
                </a:cubicBezTo>
                <a:close/>
                <a:moveTo>
                  <a:pt x="17033603" y="5707968"/>
                </a:moveTo>
                <a:lnTo>
                  <a:pt x="17065143" y="5711813"/>
                </a:lnTo>
                <a:cubicBezTo>
                  <a:pt x="17081555" y="5708477"/>
                  <a:pt x="17089441" y="5709437"/>
                  <a:pt x="17088799" y="5714693"/>
                </a:cubicBezTo>
                <a:cubicBezTo>
                  <a:pt x="17088159" y="5719951"/>
                  <a:pt x="17082583" y="5721939"/>
                  <a:pt x="17072067" y="5720658"/>
                </a:cubicBezTo>
                <a:cubicBezTo>
                  <a:pt x="17061553" y="5719377"/>
                  <a:pt x="17053669" y="5718417"/>
                  <a:pt x="17048409" y="5717776"/>
                </a:cubicBezTo>
                <a:cubicBezTo>
                  <a:pt x="17043155" y="5717135"/>
                  <a:pt x="17037579" y="5719123"/>
                  <a:pt x="17031679" y="5723740"/>
                </a:cubicBezTo>
                <a:cubicBezTo>
                  <a:pt x="17025781" y="5728358"/>
                  <a:pt x="17024627" y="5726883"/>
                  <a:pt x="17028217" y="5719317"/>
                </a:cubicBezTo>
                <a:cubicBezTo>
                  <a:pt x="17031809" y="5711751"/>
                  <a:pt x="17033603" y="5707968"/>
                  <a:pt x="17033603" y="5707968"/>
                </a:cubicBezTo>
                <a:close/>
                <a:moveTo>
                  <a:pt x="16997635" y="5707588"/>
                </a:moveTo>
                <a:cubicBezTo>
                  <a:pt x="17000583" y="5705280"/>
                  <a:pt x="17004369" y="5707075"/>
                  <a:pt x="17008985" y="5712973"/>
                </a:cubicBezTo>
                <a:cubicBezTo>
                  <a:pt x="17008985" y="5712973"/>
                  <a:pt x="17006037" y="5715281"/>
                  <a:pt x="17000137" y="5719898"/>
                </a:cubicBezTo>
                <a:cubicBezTo>
                  <a:pt x="16995521" y="5714000"/>
                  <a:pt x="16993213" y="5711051"/>
                  <a:pt x="16993213" y="5711051"/>
                </a:cubicBezTo>
                <a:cubicBezTo>
                  <a:pt x="16993213" y="5711051"/>
                  <a:pt x="16994689" y="5709895"/>
                  <a:pt x="16997635" y="5707588"/>
                </a:cubicBezTo>
                <a:close/>
                <a:moveTo>
                  <a:pt x="17117841" y="5706227"/>
                </a:moveTo>
                <a:cubicBezTo>
                  <a:pt x="17120149" y="5709178"/>
                  <a:pt x="17119825" y="5711805"/>
                  <a:pt x="17116879" y="5714114"/>
                </a:cubicBezTo>
                <a:cubicBezTo>
                  <a:pt x="17113929" y="5716422"/>
                  <a:pt x="17107201" y="5716935"/>
                  <a:pt x="17096683" y="5715655"/>
                </a:cubicBezTo>
                <a:cubicBezTo>
                  <a:pt x="17096683" y="5715655"/>
                  <a:pt x="17099633" y="5713347"/>
                  <a:pt x="17105531" y="5708731"/>
                </a:cubicBezTo>
                <a:cubicBezTo>
                  <a:pt x="17111429" y="5704113"/>
                  <a:pt x="17115533" y="5703279"/>
                  <a:pt x="17117841" y="5706227"/>
                </a:cubicBezTo>
                <a:close/>
                <a:moveTo>
                  <a:pt x="16257662" y="5705468"/>
                </a:moveTo>
                <a:cubicBezTo>
                  <a:pt x="16255034" y="5705148"/>
                  <a:pt x="16252245" y="5706142"/>
                  <a:pt x="16249295" y="5708450"/>
                </a:cubicBezTo>
                <a:cubicBezTo>
                  <a:pt x="16249295" y="5708450"/>
                  <a:pt x="16245194" y="5709284"/>
                  <a:pt x="16236987" y="5710951"/>
                </a:cubicBezTo>
                <a:cubicBezTo>
                  <a:pt x="16228781" y="5712619"/>
                  <a:pt x="16221728" y="5715761"/>
                  <a:pt x="16215831" y="5720377"/>
                </a:cubicBezTo>
                <a:lnTo>
                  <a:pt x="16206985" y="5727301"/>
                </a:lnTo>
                <a:lnTo>
                  <a:pt x="16198139" y="5734228"/>
                </a:lnTo>
                <a:lnTo>
                  <a:pt x="16189292" y="5741152"/>
                </a:lnTo>
                <a:cubicBezTo>
                  <a:pt x="16189292" y="5741152"/>
                  <a:pt x="16197499" y="5739486"/>
                  <a:pt x="16213911" y="5736149"/>
                </a:cubicBezTo>
                <a:lnTo>
                  <a:pt x="16238528" y="5731145"/>
                </a:lnTo>
                <a:cubicBezTo>
                  <a:pt x="16243143" y="5737044"/>
                  <a:pt x="16257247" y="5730757"/>
                  <a:pt x="16280836" y="5712292"/>
                </a:cubicBezTo>
                <a:lnTo>
                  <a:pt x="16265067" y="5710371"/>
                </a:lnTo>
                <a:cubicBezTo>
                  <a:pt x="16262759" y="5707422"/>
                  <a:pt x="16260291" y="5705788"/>
                  <a:pt x="16257662" y="5705468"/>
                </a:cubicBezTo>
                <a:close/>
                <a:moveTo>
                  <a:pt x="16417772" y="5704967"/>
                </a:moveTo>
                <a:lnTo>
                  <a:pt x="16343923" y="5719977"/>
                </a:lnTo>
                <a:lnTo>
                  <a:pt x="16328150" y="5718056"/>
                </a:lnTo>
                <a:cubicBezTo>
                  <a:pt x="16322252" y="5722673"/>
                  <a:pt x="16318151" y="5723507"/>
                  <a:pt x="16315841" y="5720557"/>
                </a:cubicBezTo>
                <a:cubicBezTo>
                  <a:pt x="16314688" y="5719083"/>
                  <a:pt x="16313663" y="5719292"/>
                  <a:pt x="16312766" y="5721183"/>
                </a:cubicBezTo>
                <a:cubicBezTo>
                  <a:pt x="16311868" y="5723073"/>
                  <a:pt x="16311098" y="5726649"/>
                  <a:pt x="16310457" y="5731905"/>
                </a:cubicBezTo>
                <a:cubicBezTo>
                  <a:pt x="16320972" y="5733185"/>
                  <a:pt x="16334434" y="5732159"/>
                  <a:pt x="16350847" y="5728823"/>
                </a:cubicBezTo>
                <a:cubicBezTo>
                  <a:pt x="16350847" y="5728823"/>
                  <a:pt x="16352321" y="5727670"/>
                  <a:pt x="16355269" y="5725362"/>
                </a:cubicBezTo>
                <a:cubicBezTo>
                  <a:pt x="16358216" y="5723054"/>
                  <a:pt x="16362001" y="5724846"/>
                  <a:pt x="16366616" y="5730745"/>
                </a:cubicBezTo>
                <a:cubicBezTo>
                  <a:pt x="16375850" y="5742540"/>
                  <a:pt x="16387005" y="5738563"/>
                  <a:pt x="16400080" y="5718816"/>
                </a:cubicBezTo>
                <a:lnTo>
                  <a:pt x="16422776" y="5729584"/>
                </a:lnTo>
                <a:cubicBezTo>
                  <a:pt x="16428674" y="5724966"/>
                  <a:pt x="16434570" y="5720351"/>
                  <a:pt x="16440470" y="5715734"/>
                </a:cubicBezTo>
                <a:cubicBezTo>
                  <a:pt x="16435852" y="5709836"/>
                  <a:pt x="16428286" y="5706248"/>
                  <a:pt x="16417772" y="5704967"/>
                </a:cubicBezTo>
                <a:close/>
                <a:moveTo>
                  <a:pt x="17198615" y="5700063"/>
                </a:moveTo>
                <a:cubicBezTo>
                  <a:pt x="17227849" y="5700957"/>
                  <a:pt x="17242467" y="5701404"/>
                  <a:pt x="17242467" y="5701404"/>
                </a:cubicBezTo>
                <a:cubicBezTo>
                  <a:pt x="17236569" y="5706022"/>
                  <a:pt x="17225415" y="5709998"/>
                  <a:pt x="17209001" y="5713333"/>
                </a:cubicBezTo>
                <a:lnTo>
                  <a:pt x="17161689" y="5707569"/>
                </a:lnTo>
                <a:cubicBezTo>
                  <a:pt x="17161689" y="5707569"/>
                  <a:pt x="17158741" y="5709877"/>
                  <a:pt x="17152845" y="5714494"/>
                </a:cubicBezTo>
                <a:lnTo>
                  <a:pt x="17145921" y="5705648"/>
                </a:lnTo>
                <a:cubicBezTo>
                  <a:pt x="17151817" y="5701030"/>
                  <a:pt x="17169383" y="5699169"/>
                  <a:pt x="17198615" y="5700063"/>
                </a:cubicBezTo>
                <a:close/>
                <a:moveTo>
                  <a:pt x="17282855" y="5698322"/>
                </a:moveTo>
                <a:lnTo>
                  <a:pt x="17274009" y="5705245"/>
                </a:lnTo>
                <a:cubicBezTo>
                  <a:pt x="17278625" y="5711145"/>
                  <a:pt x="17282407" y="5712938"/>
                  <a:pt x="17285357" y="5710631"/>
                </a:cubicBezTo>
                <a:cubicBezTo>
                  <a:pt x="17288305" y="5708323"/>
                  <a:pt x="17287473" y="5704220"/>
                  <a:pt x="17282855" y="5698322"/>
                </a:cubicBezTo>
                <a:close/>
                <a:moveTo>
                  <a:pt x="16979363" y="5693361"/>
                </a:moveTo>
                <a:lnTo>
                  <a:pt x="16970519" y="5700285"/>
                </a:lnTo>
                <a:cubicBezTo>
                  <a:pt x="16958723" y="5709517"/>
                  <a:pt x="16950517" y="5711185"/>
                  <a:pt x="16945901" y="5705287"/>
                </a:cubicBezTo>
                <a:cubicBezTo>
                  <a:pt x="16944745" y="5703813"/>
                  <a:pt x="16944577" y="5702459"/>
                  <a:pt x="16945393" y="5701224"/>
                </a:cubicBezTo>
                <a:cubicBezTo>
                  <a:pt x="16947847" y="5697521"/>
                  <a:pt x="16959167" y="5694900"/>
                  <a:pt x="16979363" y="5693361"/>
                </a:cubicBezTo>
                <a:close/>
                <a:moveTo>
                  <a:pt x="17404021" y="5689075"/>
                </a:moveTo>
                <a:lnTo>
                  <a:pt x="17410945" y="5697921"/>
                </a:lnTo>
                <a:cubicBezTo>
                  <a:pt x="17410945" y="5697921"/>
                  <a:pt x="17407995" y="5700229"/>
                  <a:pt x="17402097" y="5704847"/>
                </a:cubicBezTo>
                <a:cubicBezTo>
                  <a:pt x="17397481" y="5698950"/>
                  <a:pt x="17398121" y="5693693"/>
                  <a:pt x="17404021" y="5689075"/>
                </a:cubicBezTo>
                <a:close/>
                <a:moveTo>
                  <a:pt x="16603942" y="5687635"/>
                </a:moveTo>
                <a:lnTo>
                  <a:pt x="16595097" y="5694561"/>
                </a:lnTo>
                <a:lnTo>
                  <a:pt x="16602020" y="5703405"/>
                </a:lnTo>
                <a:cubicBezTo>
                  <a:pt x="16607920" y="5698788"/>
                  <a:pt x="16608559" y="5693533"/>
                  <a:pt x="16603942" y="5687635"/>
                </a:cubicBezTo>
                <a:close/>
                <a:moveTo>
                  <a:pt x="16542110" y="5686103"/>
                </a:moveTo>
                <a:cubicBezTo>
                  <a:pt x="16543584" y="5684951"/>
                  <a:pt x="16545475" y="5685847"/>
                  <a:pt x="16547782" y="5688795"/>
                </a:cubicBezTo>
                <a:lnTo>
                  <a:pt x="16538935" y="5695721"/>
                </a:lnTo>
                <a:cubicBezTo>
                  <a:pt x="16539576" y="5690463"/>
                  <a:pt x="16540635" y="5687258"/>
                  <a:pt x="16542110" y="5686103"/>
                </a:cubicBezTo>
                <a:close/>
                <a:moveTo>
                  <a:pt x="17380843" y="5682251"/>
                </a:moveTo>
                <a:cubicBezTo>
                  <a:pt x="17383471" y="5682571"/>
                  <a:pt x="17385939" y="5684206"/>
                  <a:pt x="17388247" y="5687154"/>
                </a:cubicBezTo>
                <a:cubicBezTo>
                  <a:pt x="17392863" y="5693052"/>
                  <a:pt x="17394853" y="5698629"/>
                  <a:pt x="17394213" y="5703886"/>
                </a:cubicBezTo>
                <a:cubicBezTo>
                  <a:pt x="17393571" y="5709143"/>
                  <a:pt x="17390303" y="5714078"/>
                  <a:pt x="17384405" y="5718696"/>
                </a:cubicBezTo>
                <a:cubicBezTo>
                  <a:pt x="17378509" y="5723313"/>
                  <a:pt x="17374405" y="5724146"/>
                  <a:pt x="17372097" y="5721198"/>
                </a:cubicBezTo>
                <a:cubicBezTo>
                  <a:pt x="17369789" y="5718249"/>
                  <a:pt x="17368633" y="5716775"/>
                  <a:pt x="17368633" y="5716775"/>
                </a:cubicBezTo>
                <a:cubicBezTo>
                  <a:pt x="17364019" y="5710879"/>
                  <a:pt x="17358761" y="5710236"/>
                  <a:pt x="17352863" y="5714853"/>
                </a:cubicBezTo>
                <a:cubicBezTo>
                  <a:pt x="17346965" y="5719471"/>
                  <a:pt x="17337607" y="5719664"/>
                  <a:pt x="17324783" y="5715433"/>
                </a:cubicBezTo>
                <a:cubicBezTo>
                  <a:pt x="17311959" y="5711206"/>
                  <a:pt x="17308499" y="5706782"/>
                  <a:pt x="17314397" y="5702165"/>
                </a:cubicBezTo>
                <a:cubicBezTo>
                  <a:pt x="17296705" y="5716014"/>
                  <a:pt x="17295423" y="5726529"/>
                  <a:pt x="17310553" y="5733707"/>
                </a:cubicBezTo>
                <a:cubicBezTo>
                  <a:pt x="17315169" y="5739604"/>
                  <a:pt x="17314529" y="5744860"/>
                  <a:pt x="17308633" y="5749477"/>
                </a:cubicBezTo>
                <a:cubicBezTo>
                  <a:pt x="17302735" y="5754094"/>
                  <a:pt x="17298311" y="5757557"/>
                  <a:pt x="17295363" y="5759864"/>
                </a:cubicBezTo>
                <a:cubicBezTo>
                  <a:pt x="17292415" y="5762173"/>
                  <a:pt x="17293249" y="5766276"/>
                  <a:pt x="17297865" y="5772174"/>
                </a:cubicBezTo>
                <a:lnTo>
                  <a:pt x="17295943" y="5787943"/>
                </a:lnTo>
                <a:cubicBezTo>
                  <a:pt x="17285431" y="5786666"/>
                  <a:pt x="17277867" y="5783075"/>
                  <a:pt x="17273247" y="5777177"/>
                </a:cubicBezTo>
                <a:cubicBezTo>
                  <a:pt x="17268631" y="5771279"/>
                  <a:pt x="17265169" y="5766856"/>
                  <a:pt x="17262861" y="5763908"/>
                </a:cubicBezTo>
                <a:cubicBezTo>
                  <a:pt x="17260553" y="5760960"/>
                  <a:pt x="17254141" y="5758845"/>
                  <a:pt x="17243627" y="5757564"/>
                </a:cubicBezTo>
                <a:lnTo>
                  <a:pt x="17236703" y="5748718"/>
                </a:lnTo>
                <a:cubicBezTo>
                  <a:pt x="17242599" y="5744100"/>
                  <a:pt x="17240291" y="5741152"/>
                  <a:pt x="17229779" y="5739872"/>
                </a:cubicBezTo>
                <a:lnTo>
                  <a:pt x="17238625" y="5732946"/>
                </a:lnTo>
                <a:cubicBezTo>
                  <a:pt x="17244521" y="5728329"/>
                  <a:pt x="17250417" y="5723714"/>
                  <a:pt x="17256317" y="5719094"/>
                </a:cubicBezTo>
                <a:cubicBezTo>
                  <a:pt x="17256317" y="5719094"/>
                  <a:pt x="17257789" y="5717942"/>
                  <a:pt x="17260739" y="5715635"/>
                </a:cubicBezTo>
                <a:cubicBezTo>
                  <a:pt x="17263685" y="5713327"/>
                  <a:pt x="17262855" y="5709223"/>
                  <a:pt x="17258237" y="5703326"/>
                </a:cubicBezTo>
                <a:cubicBezTo>
                  <a:pt x="17255609" y="5703007"/>
                  <a:pt x="17254335" y="5702516"/>
                  <a:pt x="17254415" y="5701860"/>
                </a:cubicBezTo>
                <a:cubicBezTo>
                  <a:pt x="17254653" y="5699887"/>
                  <a:pt x="17267083" y="5696402"/>
                  <a:pt x="17291701" y="5691398"/>
                </a:cubicBezTo>
                <a:cubicBezTo>
                  <a:pt x="17312729" y="5693959"/>
                  <a:pt x="17327345" y="5694408"/>
                  <a:pt x="17335551" y="5692738"/>
                </a:cubicBezTo>
                <a:cubicBezTo>
                  <a:pt x="17343759" y="5691071"/>
                  <a:pt x="17350489" y="5690555"/>
                  <a:pt x="17355745" y="5691197"/>
                </a:cubicBezTo>
                <a:cubicBezTo>
                  <a:pt x="17361003" y="5691838"/>
                  <a:pt x="17366579" y="5689850"/>
                  <a:pt x="17372477" y="5685233"/>
                </a:cubicBezTo>
                <a:cubicBezTo>
                  <a:pt x="17375425" y="5682925"/>
                  <a:pt x="17378215" y="5681931"/>
                  <a:pt x="17380843" y="5682251"/>
                </a:cubicBezTo>
                <a:close/>
                <a:moveTo>
                  <a:pt x="17084759" y="5682192"/>
                </a:moveTo>
                <a:cubicBezTo>
                  <a:pt x="17084759" y="5682192"/>
                  <a:pt x="17090013" y="5682831"/>
                  <a:pt x="17100529" y="5684111"/>
                </a:cubicBezTo>
                <a:lnTo>
                  <a:pt x="17067065" y="5696041"/>
                </a:lnTo>
                <a:lnTo>
                  <a:pt x="16995133" y="5695280"/>
                </a:lnTo>
                <a:lnTo>
                  <a:pt x="17060141" y="5687194"/>
                </a:lnTo>
                <a:close/>
                <a:moveTo>
                  <a:pt x="17133989" y="5672184"/>
                </a:moveTo>
                <a:cubicBezTo>
                  <a:pt x="17133989" y="5672184"/>
                  <a:pt x="17136297" y="5675134"/>
                  <a:pt x="17140915" y="5681031"/>
                </a:cubicBezTo>
                <a:cubicBezTo>
                  <a:pt x="17135019" y="5685648"/>
                  <a:pt x="17132071" y="5687956"/>
                  <a:pt x="17132071" y="5687956"/>
                </a:cubicBezTo>
                <a:cubicBezTo>
                  <a:pt x="17127455" y="5682057"/>
                  <a:pt x="17125147" y="5679107"/>
                  <a:pt x="17125147" y="5679107"/>
                </a:cubicBezTo>
                <a:cubicBezTo>
                  <a:pt x="17131043" y="5674491"/>
                  <a:pt x="17133989" y="5672184"/>
                  <a:pt x="17133989" y="5672184"/>
                </a:cubicBezTo>
                <a:close/>
                <a:moveTo>
                  <a:pt x="17179187" y="5670689"/>
                </a:moveTo>
                <a:cubicBezTo>
                  <a:pt x="17181241" y="5670271"/>
                  <a:pt x="17184891" y="5670383"/>
                  <a:pt x="17190151" y="5671023"/>
                </a:cubicBezTo>
                <a:cubicBezTo>
                  <a:pt x="17200665" y="5672305"/>
                  <a:pt x="17207077" y="5674420"/>
                  <a:pt x="17209385" y="5677368"/>
                </a:cubicBezTo>
                <a:cubicBezTo>
                  <a:pt x="17211691" y="5680316"/>
                  <a:pt x="17212845" y="5681790"/>
                  <a:pt x="17212845" y="5681790"/>
                </a:cubicBezTo>
                <a:cubicBezTo>
                  <a:pt x="17212845" y="5681790"/>
                  <a:pt x="17207589" y="5681149"/>
                  <a:pt x="17197075" y="5679869"/>
                </a:cubicBezTo>
                <a:cubicBezTo>
                  <a:pt x="17186563" y="5678587"/>
                  <a:pt x="17180149" y="5676475"/>
                  <a:pt x="17177841" y="5673525"/>
                </a:cubicBezTo>
                <a:cubicBezTo>
                  <a:pt x="17176689" y="5672051"/>
                  <a:pt x="17177137" y="5671104"/>
                  <a:pt x="17179187" y="5670689"/>
                </a:cubicBezTo>
                <a:close/>
                <a:moveTo>
                  <a:pt x="16990131" y="5670664"/>
                </a:moveTo>
                <a:cubicBezTo>
                  <a:pt x="16996029" y="5666046"/>
                  <a:pt x="16998657" y="5666368"/>
                  <a:pt x="16998017" y="5671624"/>
                </a:cubicBezTo>
                <a:cubicBezTo>
                  <a:pt x="16997375" y="5676880"/>
                  <a:pt x="16995901" y="5678035"/>
                  <a:pt x="16993593" y="5675087"/>
                </a:cubicBezTo>
                <a:close/>
                <a:moveTo>
                  <a:pt x="16535133" y="5661247"/>
                </a:moveTo>
                <a:cubicBezTo>
                  <a:pt x="16529717" y="5661921"/>
                  <a:pt x="16524059" y="5664567"/>
                  <a:pt x="16518163" y="5669182"/>
                </a:cubicBezTo>
                <a:lnTo>
                  <a:pt x="16482779" y="5696883"/>
                </a:lnTo>
                <a:lnTo>
                  <a:pt x="16489704" y="5705727"/>
                </a:lnTo>
                <a:lnTo>
                  <a:pt x="16521245" y="5709571"/>
                </a:lnTo>
                <a:cubicBezTo>
                  <a:pt x="16525861" y="5715468"/>
                  <a:pt x="16524066" y="5719249"/>
                  <a:pt x="16515862" y="5720916"/>
                </a:cubicBezTo>
                <a:cubicBezTo>
                  <a:pt x="16507655" y="5722585"/>
                  <a:pt x="16505861" y="5726369"/>
                  <a:pt x="16510476" y="5732265"/>
                </a:cubicBezTo>
                <a:cubicBezTo>
                  <a:pt x="16516375" y="5727650"/>
                  <a:pt x="16524581" y="5725983"/>
                  <a:pt x="16535096" y="5727263"/>
                </a:cubicBezTo>
                <a:lnTo>
                  <a:pt x="16552678" y="5723688"/>
                </a:lnTo>
                <a:lnTo>
                  <a:pt x="16551827" y="5721298"/>
                </a:lnTo>
                <a:cubicBezTo>
                  <a:pt x="16552466" y="5716041"/>
                  <a:pt x="16555735" y="5711104"/>
                  <a:pt x="16561632" y="5706490"/>
                </a:cubicBezTo>
                <a:lnTo>
                  <a:pt x="16563555" y="5690716"/>
                </a:lnTo>
                <a:lnTo>
                  <a:pt x="16556630" y="5681871"/>
                </a:lnTo>
                <a:cubicBezTo>
                  <a:pt x="16562528" y="5677254"/>
                  <a:pt x="16560538" y="5671676"/>
                  <a:pt x="16550664" y="5665141"/>
                </a:cubicBezTo>
                <a:cubicBezTo>
                  <a:pt x="16545728" y="5661871"/>
                  <a:pt x="16540552" y="5660573"/>
                  <a:pt x="16535133" y="5661247"/>
                </a:cubicBezTo>
                <a:close/>
                <a:moveTo>
                  <a:pt x="16875311" y="5660675"/>
                </a:moveTo>
                <a:cubicBezTo>
                  <a:pt x="16878259" y="5658368"/>
                  <a:pt x="16882041" y="5660163"/>
                  <a:pt x="16886659" y="5666060"/>
                </a:cubicBezTo>
                <a:lnTo>
                  <a:pt x="16877813" y="5672985"/>
                </a:lnTo>
                <a:cubicBezTo>
                  <a:pt x="16873197" y="5667088"/>
                  <a:pt x="16872361" y="5662984"/>
                  <a:pt x="16875311" y="5660675"/>
                </a:cubicBezTo>
                <a:close/>
                <a:moveTo>
                  <a:pt x="17665961" y="5640961"/>
                </a:moveTo>
                <a:lnTo>
                  <a:pt x="17672887" y="5649810"/>
                </a:lnTo>
                <a:lnTo>
                  <a:pt x="17657117" y="5647887"/>
                </a:lnTo>
                <a:close/>
                <a:moveTo>
                  <a:pt x="16741114" y="5637325"/>
                </a:moveTo>
                <a:cubicBezTo>
                  <a:pt x="16735120" y="5637262"/>
                  <a:pt x="16727283" y="5638641"/>
                  <a:pt x="16717602" y="5641463"/>
                </a:cubicBezTo>
                <a:cubicBezTo>
                  <a:pt x="16698241" y="5647106"/>
                  <a:pt x="16688562" y="5649928"/>
                  <a:pt x="16688562" y="5649928"/>
                </a:cubicBezTo>
                <a:cubicBezTo>
                  <a:pt x="16661634" y="5651984"/>
                  <a:pt x="16639326" y="5659936"/>
                  <a:pt x="16621636" y="5673786"/>
                </a:cubicBezTo>
                <a:cubicBezTo>
                  <a:pt x="16619006" y="5673466"/>
                  <a:pt x="16616994" y="5673555"/>
                  <a:pt x="16615601" y="5674051"/>
                </a:cubicBezTo>
                <a:cubicBezTo>
                  <a:pt x="16611416" y="5675541"/>
                  <a:pt x="16612789" y="5680710"/>
                  <a:pt x="16619712" y="5689556"/>
                </a:cubicBezTo>
                <a:lnTo>
                  <a:pt x="16642410" y="5700323"/>
                </a:lnTo>
                <a:cubicBezTo>
                  <a:pt x="16654205" y="5691090"/>
                  <a:pt x="16661576" y="5685319"/>
                  <a:pt x="16664523" y="5683012"/>
                </a:cubicBezTo>
                <a:cubicBezTo>
                  <a:pt x="16667472" y="5680703"/>
                  <a:pt x="16672729" y="5681344"/>
                  <a:pt x="16680294" y="5684933"/>
                </a:cubicBezTo>
                <a:cubicBezTo>
                  <a:pt x="16687860" y="5688521"/>
                  <a:pt x="16694912" y="5685380"/>
                  <a:pt x="16701449" y="5675507"/>
                </a:cubicBezTo>
                <a:cubicBezTo>
                  <a:pt x="16707988" y="5665632"/>
                  <a:pt x="16716515" y="5661335"/>
                  <a:pt x="16727027" y="5662617"/>
                </a:cubicBezTo>
                <a:lnTo>
                  <a:pt x="16753566" y="5641843"/>
                </a:lnTo>
                <a:cubicBezTo>
                  <a:pt x="16751259" y="5638895"/>
                  <a:pt x="16747108" y="5637389"/>
                  <a:pt x="16741114" y="5637325"/>
                </a:cubicBezTo>
                <a:close/>
                <a:moveTo>
                  <a:pt x="17304579" y="5634949"/>
                </a:moveTo>
                <a:cubicBezTo>
                  <a:pt x="17308683" y="5634115"/>
                  <a:pt x="17314517" y="5635492"/>
                  <a:pt x="17322081" y="5639082"/>
                </a:cubicBezTo>
                <a:cubicBezTo>
                  <a:pt x="17322081" y="5639082"/>
                  <a:pt x="17323237" y="5640556"/>
                  <a:pt x="17325541" y="5643505"/>
                </a:cubicBezTo>
                <a:cubicBezTo>
                  <a:pt x="17327853" y="5646453"/>
                  <a:pt x="17331953" y="5645619"/>
                  <a:pt x="17337853" y="5641001"/>
                </a:cubicBezTo>
                <a:lnTo>
                  <a:pt x="17320161" y="5654852"/>
                </a:lnTo>
                <a:lnTo>
                  <a:pt x="17302469" y="5668702"/>
                </a:lnTo>
                <a:lnTo>
                  <a:pt x="17293621" y="5675626"/>
                </a:lnTo>
                <a:cubicBezTo>
                  <a:pt x="17283109" y="5674346"/>
                  <a:pt x="17275223" y="5673386"/>
                  <a:pt x="17269965" y="5672744"/>
                </a:cubicBezTo>
                <a:cubicBezTo>
                  <a:pt x="17264709" y="5672104"/>
                  <a:pt x="17259133" y="5674090"/>
                  <a:pt x="17253235" y="5678707"/>
                </a:cubicBezTo>
                <a:cubicBezTo>
                  <a:pt x="17247335" y="5683326"/>
                  <a:pt x="17245027" y="5680377"/>
                  <a:pt x="17246309" y="5669861"/>
                </a:cubicBezTo>
                <a:cubicBezTo>
                  <a:pt x="17246951" y="5664605"/>
                  <a:pt x="17248743" y="5660823"/>
                  <a:pt x="17251695" y="5658515"/>
                </a:cubicBezTo>
                <a:cubicBezTo>
                  <a:pt x="17254641" y="5656205"/>
                  <a:pt x="17258745" y="5655372"/>
                  <a:pt x="17264003" y="5656013"/>
                </a:cubicBezTo>
                <a:lnTo>
                  <a:pt x="17297467" y="5644083"/>
                </a:lnTo>
                <a:cubicBezTo>
                  <a:pt x="17298107" y="5638826"/>
                  <a:pt x="17300477" y="5635782"/>
                  <a:pt x="17304579" y="5634949"/>
                </a:cubicBezTo>
                <a:close/>
                <a:moveTo>
                  <a:pt x="16298809" y="5630455"/>
                </a:moveTo>
                <a:cubicBezTo>
                  <a:pt x="16296181" y="5630135"/>
                  <a:pt x="16293392" y="5631129"/>
                  <a:pt x="16290444" y="5633437"/>
                </a:cubicBezTo>
                <a:cubicBezTo>
                  <a:pt x="16284546" y="5638053"/>
                  <a:pt x="16289162" y="5643952"/>
                  <a:pt x="16304293" y="5651129"/>
                </a:cubicBezTo>
                <a:cubicBezTo>
                  <a:pt x="16304293" y="5651129"/>
                  <a:pt x="16305768" y="5649974"/>
                  <a:pt x="16308717" y="5647667"/>
                </a:cubicBezTo>
                <a:cubicBezTo>
                  <a:pt x="16311667" y="5645358"/>
                  <a:pt x="16310832" y="5641257"/>
                  <a:pt x="16306215" y="5635359"/>
                </a:cubicBezTo>
                <a:cubicBezTo>
                  <a:pt x="16303907" y="5632410"/>
                  <a:pt x="16301438" y="5630775"/>
                  <a:pt x="16298809" y="5630455"/>
                </a:cubicBezTo>
                <a:close/>
                <a:moveTo>
                  <a:pt x="15566720" y="5629294"/>
                </a:moveTo>
                <a:cubicBezTo>
                  <a:pt x="15563772" y="5631602"/>
                  <a:pt x="15564605" y="5635706"/>
                  <a:pt x="15569223" y="5641604"/>
                </a:cubicBezTo>
                <a:cubicBezTo>
                  <a:pt x="15569223" y="5641604"/>
                  <a:pt x="15569541" y="5638975"/>
                  <a:pt x="15570182" y="5633718"/>
                </a:cubicBezTo>
                <a:cubicBezTo>
                  <a:pt x="15570822" y="5628460"/>
                  <a:pt x="15569670" y="5626986"/>
                  <a:pt x="15566720" y="5629294"/>
                </a:cubicBezTo>
                <a:close/>
                <a:moveTo>
                  <a:pt x="16972237" y="5620469"/>
                </a:moveTo>
                <a:cubicBezTo>
                  <a:pt x="16977495" y="5621109"/>
                  <a:pt x="16981277" y="5622905"/>
                  <a:pt x="16983587" y="5625852"/>
                </a:cubicBezTo>
                <a:cubicBezTo>
                  <a:pt x="16985895" y="5628801"/>
                  <a:pt x="16982947" y="5631108"/>
                  <a:pt x="16974739" y="5632777"/>
                </a:cubicBezTo>
                <a:cubicBezTo>
                  <a:pt x="16966535" y="5634446"/>
                  <a:pt x="16962753" y="5632649"/>
                  <a:pt x="16963391" y="5627393"/>
                </a:cubicBezTo>
                <a:cubicBezTo>
                  <a:pt x="16963713" y="5624764"/>
                  <a:pt x="16964611" y="5622872"/>
                  <a:pt x="16966085" y="5621718"/>
                </a:cubicBezTo>
                <a:cubicBezTo>
                  <a:pt x="16967559" y="5620564"/>
                  <a:pt x="16969611" y="5620149"/>
                  <a:pt x="16972237" y="5620469"/>
                </a:cubicBezTo>
                <a:close/>
                <a:moveTo>
                  <a:pt x="17269765" y="5608701"/>
                </a:moveTo>
                <a:lnTo>
                  <a:pt x="17276691" y="5617546"/>
                </a:lnTo>
                <a:cubicBezTo>
                  <a:pt x="17270793" y="5622163"/>
                  <a:pt x="17267843" y="5624471"/>
                  <a:pt x="17267843" y="5624471"/>
                </a:cubicBezTo>
                <a:cubicBezTo>
                  <a:pt x="17263227" y="5618573"/>
                  <a:pt x="17263867" y="5613317"/>
                  <a:pt x="17269765" y="5608701"/>
                </a:cubicBezTo>
                <a:close/>
                <a:moveTo>
                  <a:pt x="17878671" y="5602855"/>
                </a:moveTo>
                <a:lnTo>
                  <a:pt x="17885593" y="5611701"/>
                </a:lnTo>
                <a:cubicBezTo>
                  <a:pt x="17879695" y="5616318"/>
                  <a:pt x="17874441" y="5615677"/>
                  <a:pt x="17869823" y="5609779"/>
                </a:cubicBezTo>
                <a:cubicBezTo>
                  <a:pt x="17875721" y="5605163"/>
                  <a:pt x="17878671" y="5602855"/>
                  <a:pt x="17878671" y="5602855"/>
                </a:cubicBezTo>
                <a:close/>
                <a:moveTo>
                  <a:pt x="17478631" y="5602134"/>
                </a:moveTo>
                <a:cubicBezTo>
                  <a:pt x="17484527" y="5597518"/>
                  <a:pt x="17487155" y="5597840"/>
                  <a:pt x="17486517" y="5603096"/>
                </a:cubicBezTo>
                <a:cubicBezTo>
                  <a:pt x="17485877" y="5608351"/>
                  <a:pt x="17485557" y="5610980"/>
                  <a:pt x="17485557" y="5610980"/>
                </a:cubicBezTo>
                <a:cubicBezTo>
                  <a:pt x="17475041" y="5609701"/>
                  <a:pt x="17472733" y="5606753"/>
                  <a:pt x="17478631" y="5602134"/>
                </a:cubicBezTo>
                <a:close/>
                <a:moveTo>
                  <a:pt x="16478535" y="5600334"/>
                </a:moveTo>
                <a:cubicBezTo>
                  <a:pt x="16472637" y="5604951"/>
                  <a:pt x="16471998" y="5610207"/>
                  <a:pt x="16476614" y="5616104"/>
                </a:cubicBezTo>
                <a:lnTo>
                  <a:pt x="16485459" y="5609180"/>
                </a:lnTo>
                <a:close/>
                <a:moveTo>
                  <a:pt x="15546616" y="5580832"/>
                </a:moveTo>
                <a:cubicBezTo>
                  <a:pt x="15545142" y="5581985"/>
                  <a:pt x="15544084" y="5585190"/>
                  <a:pt x="15543444" y="5590448"/>
                </a:cubicBezTo>
                <a:cubicBezTo>
                  <a:pt x="15543444" y="5590448"/>
                  <a:pt x="15546394" y="5588140"/>
                  <a:pt x="15552289" y="5583523"/>
                </a:cubicBezTo>
                <a:cubicBezTo>
                  <a:pt x="15549981" y="5580574"/>
                  <a:pt x="15548090" y="5579677"/>
                  <a:pt x="15546616" y="5580832"/>
                </a:cubicBezTo>
                <a:close/>
                <a:moveTo>
                  <a:pt x="17187827" y="5558705"/>
                </a:moveTo>
                <a:lnTo>
                  <a:pt x="17185907" y="5574475"/>
                </a:lnTo>
                <a:lnTo>
                  <a:pt x="17175139" y="5597172"/>
                </a:lnTo>
                <a:cubicBezTo>
                  <a:pt x="17158729" y="5600506"/>
                  <a:pt x="17145267" y="5601534"/>
                  <a:pt x="17134751" y="5600254"/>
                </a:cubicBezTo>
                <a:cubicBezTo>
                  <a:pt x="17109107" y="5591795"/>
                  <a:pt x="17090387" y="5592182"/>
                  <a:pt x="17078591" y="5601415"/>
                </a:cubicBezTo>
                <a:cubicBezTo>
                  <a:pt x="17083209" y="5607313"/>
                  <a:pt x="17082569" y="5612569"/>
                  <a:pt x="17076673" y="5617187"/>
                </a:cubicBezTo>
                <a:cubicBezTo>
                  <a:pt x="17070775" y="5621803"/>
                  <a:pt x="17067507" y="5626739"/>
                  <a:pt x="17066865" y="5631995"/>
                </a:cubicBezTo>
                <a:cubicBezTo>
                  <a:pt x="17066225" y="5637253"/>
                  <a:pt x="17061801" y="5640715"/>
                  <a:pt x="17053595" y="5642383"/>
                </a:cubicBezTo>
                <a:cubicBezTo>
                  <a:pt x="17045389" y="5644051"/>
                  <a:pt x="17036669" y="5638989"/>
                  <a:pt x="17027437" y="5627194"/>
                </a:cubicBezTo>
                <a:lnTo>
                  <a:pt x="17011667" y="5625270"/>
                </a:lnTo>
                <a:cubicBezTo>
                  <a:pt x="17005767" y="5629888"/>
                  <a:pt x="17001985" y="5628092"/>
                  <a:pt x="17000317" y="5619889"/>
                </a:cubicBezTo>
                <a:cubicBezTo>
                  <a:pt x="16999483" y="5615785"/>
                  <a:pt x="17000909" y="5612290"/>
                  <a:pt x="17004595" y="5609405"/>
                </a:cubicBezTo>
                <a:cubicBezTo>
                  <a:pt x="17008283" y="5606519"/>
                  <a:pt x="17014229" y="5604243"/>
                  <a:pt x="17022433" y="5602575"/>
                </a:cubicBezTo>
                <a:cubicBezTo>
                  <a:pt x="17028333" y="5597959"/>
                  <a:pt x="17035381" y="5594817"/>
                  <a:pt x="17043587" y="5593149"/>
                </a:cubicBezTo>
                <a:cubicBezTo>
                  <a:pt x="17051793" y="5591481"/>
                  <a:pt x="17058845" y="5588340"/>
                  <a:pt x="17064743" y="5583722"/>
                </a:cubicBezTo>
                <a:cubicBezTo>
                  <a:pt x="17076537" y="5574490"/>
                  <a:pt x="17085383" y="5567565"/>
                  <a:pt x="17091281" y="5562949"/>
                </a:cubicBezTo>
                <a:cubicBezTo>
                  <a:pt x="17101795" y="5564228"/>
                  <a:pt x="17107053" y="5564869"/>
                  <a:pt x="17107053" y="5564869"/>
                </a:cubicBezTo>
                <a:cubicBezTo>
                  <a:pt x="17107053" y="5564869"/>
                  <a:pt x="17108527" y="5563714"/>
                  <a:pt x="17111477" y="5561407"/>
                </a:cubicBezTo>
                <a:cubicBezTo>
                  <a:pt x="17114425" y="5559100"/>
                  <a:pt x="17118207" y="5560894"/>
                  <a:pt x="17122823" y="5566790"/>
                </a:cubicBezTo>
                <a:lnTo>
                  <a:pt x="17163211" y="5563708"/>
                </a:lnTo>
                <a:cubicBezTo>
                  <a:pt x="17179623" y="5560373"/>
                  <a:pt x="17187827" y="5558705"/>
                  <a:pt x="17187827" y="5558705"/>
                </a:cubicBezTo>
                <a:close/>
                <a:moveTo>
                  <a:pt x="15645753" y="5538891"/>
                </a:moveTo>
                <a:cubicBezTo>
                  <a:pt x="15643192" y="5559919"/>
                  <a:pt x="15647809" y="5565817"/>
                  <a:pt x="15659604" y="5556583"/>
                </a:cubicBezTo>
                <a:cubicBezTo>
                  <a:pt x="15659604" y="5556583"/>
                  <a:pt x="15656143" y="5552160"/>
                  <a:pt x="15649217" y="5543315"/>
                </a:cubicBezTo>
                <a:close/>
                <a:moveTo>
                  <a:pt x="17510933" y="5534048"/>
                </a:moveTo>
                <a:cubicBezTo>
                  <a:pt x="17515549" y="5539946"/>
                  <a:pt x="17517857" y="5542894"/>
                  <a:pt x="17517857" y="5542894"/>
                </a:cubicBezTo>
                <a:cubicBezTo>
                  <a:pt x="17507345" y="5541613"/>
                  <a:pt x="17502089" y="5540973"/>
                  <a:pt x="17502089" y="5540973"/>
                </a:cubicBezTo>
                <a:cubicBezTo>
                  <a:pt x="17502089" y="5540973"/>
                  <a:pt x="17505037" y="5538665"/>
                  <a:pt x="17510933" y="5534048"/>
                </a:cubicBezTo>
                <a:close/>
                <a:moveTo>
                  <a:pt x="16351206" y="5528804"/>
                </a:moveTo>
                <a:cubicBezTo>
                  <a:pt x="16351206" y="5528804"/>
                  <a:pt x="16353513" y="5531753"/>
                  <a:pt x="16358131" y="5537651"/>
                </a:cubicBezTo>
                <a:cubicBezTo>
                  <a:pt x="16364027" y="5533033"/>
                  <a:pt x="16366976" y="5530725"/>
                  <a:pt x="16366976" y="5530725"/>
                </a:cubicBezTo>
                <a:close/>
                <a:moveTo>
                  <a:pt x="17025115" y="5514874"/>
                </a:moveTo>
                <a:cubicBezTo>
                  <a:pt x="17025115" y="5514874"/>
                  <a:pt x="17015435" y="5517696"/>
                  <a:pt x="16996075" y="5523340"/>
                </a:cubicBezTo>
                <a:cubicBezTo>
                  <a:pt x="16976713" y="5528986"/>
                  <a:pt x="16964087" y="5534114"/>
                  <a:pt x="16958189" y="5538732"/>
                </a:cubicBezTo>
                <a:lnTo>
                  <a:pt x="16980883" y="5549498"/>
                </a:lnTo>
                <a:close/>
                <a:moveTo>
                  <a:pt x="16634069" y="5514249"/>
                </a:moveTo>
                <a:cubicBezTo>
                  <a:pt x="16631857" y="5515979"/>
                  <a:pt x="16629693" y="5520051"/>
                  <a:pt x="16627579" y="5526463"/>
                </a:cubicBezTo>
                <a:cubicBezTo>
                  <a:pt x="16623347" y="5539284"/>
                  <a:pt x="16621233" y="5545697"/>
                  <a:pt x="16621233" y="5545697"/>
                </a:cubicBezTo>
                <a:cubicBezTo>
                  <a:pt x="16625850" y="5551594"/>
                  <a:pt x="16631107" y="5552235"/>
                  <a:pt x="16637005" y="5547617"/>
                </a:cubicBezTo>
                <a:lnTo>
                  <a:pt x="16630081" y="5538770"/>
                </a:lnTo>
                <a:cubicBezTo>
                  <a:pt x="16630081" y="5538770"/>
                  <a:pt x="16633028" y="5536462"/>
                  <a:pt x="16638925" y="5531847"/>
                </a:cubicBezTo>
                <a:lnTo>
                  <a:pt x="16640848" y="5516076"/>
                </a:lnTo>
                <a:cubicBezTo>
                  <a:pt x="16638539" y="5513127"/>
                  <a:pt x="16636282" y="5512517"/>
                  <a:pt x="16634069" y="5514249"/>
                </a:cubicBezTo>
                <a:close/>
                <a:moveTo>
                  <a:pt x="17065503" y="5511792"/>
                </a:moveTo>
                <a:cubicBezTo>
                  <a:pt x="17065503" y="5511792"/>
                  <a:pt x="17061401" y="5512625"/>
                  <a:pt x="17053197" y="5514296"/>
                </a:cubicBezTo>
                <a:cubicBezTo>
                  <a:pt x="17049093" y="5515130"/>
                  <a:pt x="17045933" y="5516411"/>
                  <a:pt x="17043723" y="5518142"/>
                </a:cubicBezTo>
                <a:cubicBezTo>
                  <a:pt x="17041511" y="5519872"/>
                  <a:pt x="17040247" y="5522053"/>
                  <a:pt x="17039927" y="5524682"/>
                </a:cubicBezTo>
                <a:cubicBezTo>
                  <a:pt x="17039285" y="5529938"/>
                  <a:pt x="17038965" y="5532565"/>
                  <a:pt x="17038965" y="5532565"/>
                </a:cubicBezTo>
                <a:close/>
                <a:moveTo>
                  <a:pt x="17393611" y="5511753"/>
                </a:moveTo>
                <a:cubicBezTo>
                  <a:pt x="17398229" y="5517651"/>
                  <a:pt x="17399061" y="5521752"/>
                  <a:pt x="17396113" y="5524060"/>
                </a:cubicBezTo>
                <a:cubicBezTo>
                  <a:pt x="17393165" y="5526369"/>
                  <a:pt x="17389383" y="5524574"/>
                  <a:pt x="17384767" y="5518678"/>
                </a:cubicBezTo>
                <a:close/>
                <a:moveTo>
                  <a:pt x="16721625" y="5509911"/>
                </a:moveTo>
                <a:cubicBezTo>
                  <a:pt x="16715727" y="5514528"/>
                  <a:pt x="16712776" y="5516836"/>
                  <a:pt x="16712776" y="5516836"/>
                </a:cubicBezTo>
                <a:cubicBezTo>
                  <a:pt x="16712776" y="5516836"/>
                  <a:pt x="16718035" y="5517477"/>
                  <a:pt x="16728547" y="5518759"/>
                </a:cubicBezTo>
                <a:cubicBezTo>
                  <a:pt x="16728547" y="5518759"/>
                  <a:pt x="16726241" y="5515807"/>
                  <a:pt x="16721625" y="5509911"/>
                </a:cubicBezTo>
                <a:close/>
                <a:moveTo>
                  <a:pt x="17490161" y="5507510"/>
                </a:moveTo>
                <a:cubicBezTo>
                  <a:pt x="17494775" y="5513408"/>
                  <a:pt x="17497083" y="5516357"/>
                  <a:pt x="17497083" y="5516357"/>
                </a:cubicBezTo>
                <a:cubicBezTo>
                  <a:pt x="17497083" y="5516357"/>
                  <a:pt x="17494455" y="5516037"/>
                  <a:pt x="17489199" y="5515395"/>
                </a:cubicBezTo>
                <a:cubicBezTo>
                  <a:pt x="17483943" y="5514754"/>
                  <a:pt x="17481311" y="5514435"/>
                  <a:pt x="17481311" y="5514435"/>
                </a:cubicBezTo>
                <a:close/>
                <a:moveTo>
                  <a:pt x="16853555" y="5477970"/>
                </a:moveTo>
                <a:lnTo>
                  <a:pt x="16867405" y="5495661"/>
                </a:lnTo>
                <a:lnTo>
                  <a:pt x="16885097" y="5481812"/>
                </a:lnTo>
                <a:cubicBezTo>
                  <a:pt x="16885097" y="5481812"/>
                  <a:pt x="16879841" y="5481172"/>
                  <a:pt x="16869327" y="5479890"/>
                </a:cubicBezTo>
                <a:cubicBezTo>
                  <a:pt x="16858813" y="5478610"/>
                  <a:pt x="16853555" y="5477970"/>
                  <a:pt x="16853555" y="5477970"/>
                </a:cubicBezTo>
                <a:close/>
                <a:moveTo>
                  <a:pt x="16453518" y="5477248"/>
                </a:moveTo>
                <a:lnTo>
                  <a:pt x="16451596" y="5493019"/>
                </a:lnTo>
                <a:cubicBezTo>
                  <a:pt x="16462110" y="5494301"/>
                  <a:pt x="16466212" y="5493466"/>
                  <a:pt x="16463904" y="5490518"/>
                </a:cubicBezTo>
                <a:cubicBezTo>
                  <a:pt x="16461595" y="5487570"/>
                  <a:pt x="16458133" y="5483145"/>
                  <a:pt x="16453518" y="5477248"/>
                </a:cubicBezTo>
                <a:close/>
                <a:moveTo>
                  <a:pt x="17437843" y="5477129"/>
                </a:moveTo>
                <a:cubicBezTo>
                  <a:pt x="17463485" y="5485587"/>
                  <a:pt x="17462847" y="5490845"/>
                  <a:pt x="17435921" y="5492899"/>
                </a:cubicBezTo>
                <a:lnTo>
                  <a:pt x="17402459" y="5504827"/>
                </a:lnTo>
                <a:cubicBezTo>
                  <a:pt x="17391945" y="5503548"/>
                  <a:pt x="17385533" y="5501432"/>
                  <a:pt x="17383225" y="5498482"/>
                </a:cubicBezTo>
                <a:cubicBezTo>
                  <a:pt x="17380915" y="5495534"/>
                  <a:pt x="17382711" y="5491752"/>
                  <a:pt x="17388609" y="5487135"/>
                </a:cubicBezTo>
                <a:cubicBezTo>
                  <a:pt x="17400399" y="5477904"/>
                  <a:pt x="17416815" y="5474566"/>
                  <a:pt x="17437843" y="5477129"/>
                </a:cubicBezTo>
                <a:close/>
                <a:moveTo>
                  <a:pt x="17550161" y="5474806"/>
                </a:moveTo>
                <a:lnTo>
                  <a:pt x="17557085" y="5483652"/>
                </a:lnTo>
                <a:cubicBezTo>
                  <a:pt x="17557085" y="5483652"/>
                  <a:pt x="17551829" y="5483012"/>
                  <a:pt x="17541313" y="5481731"/>
                </a:cubicBezTo>
                <a:close/>
                <a:moveTo>
                  <a:pt x="15990394" y="5468844"/>
                </a:moveTo>
                <a:lnTo>
                  <a:pt x="15997319" y="5477688"/>
                </a:lnTo>
                <a:lnTo>
                  <a:pt x="16006166" y="5470762"/>
                </a:lnTo>
                <a:cubicBezTo>
                  <a:pt x="16006166" y="5470762"/>
                  <a:pt x="16000908" y="5470122"/>
                  <a:pt x="15990394" y="5468844"/>
                </a:cubicBezTo>
                <a:close/>
                <a:moveTo>
                  <a:pt x="17895963" y="5460915"/>
                </a:moveTo>
                <a:lnTo>
                  <a:pt x="17932507" y="5489376"/>
                </a:lnTo>
                <a:cubicBezTo>
                  <a:pt x="17926611" y="5493993"/>
                  <a:pt x="17921353" y="5493352"/>
                  <a:pt x="17916735" y="5487455"/>
                </a:cubicBezTo>
                <a:cubicBezTo>
                  <a:pt x="17912121" y="5481559"/>
                  <a:pt x="17906029" y="5476815"/>
                  <a:pt x="17898463" y="5473225"/>
                </a:cubicBezTo>
                <a:cubicBezTo>
                  <a:pt x="17890899" y="5469636"/>
                  <a:pt x="17887115" y="5467842"/>
                  <a:pt x="17887115" y="5467842"/>
                </a:cubicBezTo>
                <a:cubicBezTo>
                  <a:pt x="17887115" y="5467842"/>
                  <a:pt x="17890063" y="5465534"/>
                  <a:pt x="17895963" y="5460915"/>
                </a:cubicBezTo>
                <a:close/>
                <a:moveTo>
                  <a:pt x="16946735" y="5460311"/>
                </a:moveTo>
                <a:cubicBezTo>
                  <a:pt x="16946159" y="5459574"/>
                  <a:pt x="16943819" y="5459623"/>
                  <a:pt x="16939715" y="5460456"/>
                </a:cubicBezTo>
                <a:cubicBezTo>
                  <a:pt x="16935613" y="5461290"/>
                  <a:pt x="16932455" y="5462572"/>
                  <a:pt x="16930243" y="5464304"/>
                </a:cubicBezTo>
                <a:cubicBezTo>
                  <a:pt x="16928033" y="5466036"/>
                  <a:pt x="16926765" y="5468216"/>
                  <a:pt x="16926447" y="5470844"/>
                </a:cubicBezTo>
                <a:cubicBezTo>
                  <a:pt x="16925805" y="5476101"/>
                  <a:pt x="16928435" y="5476421"/>
                  <a:pt x="16934333" y="5471805"/>
                </a:cubicBezTo>
                <a:cubicBezTo>
                  <a:pt x="16949463" y="5478984"/>
                  <a:pt x="16952411" y="5476674"/>
                  <a:pt x="16943177" y="5464880"/>
                </a:cubicBezTo>
                <a:cubicBezTo>
                  <a:pt x="16946127" y="5462571"/>
                  <a:pt x="16947313" y="5461049"/>
                  <a:pt x="16946735" y="5460311"/>
                </a:cubicBezTo>
                <a:close/>
                <a:moveTo>
                  <a:pt x="16111559" y="5459596"/>
                </a:moveTo>
                <a:cubicBezTo>
                  <a:pt x="16105663" y="5464213"/>
                  <a:pt x="16102715" y="5466522"/>
                  <a:pt x="16102715" y="5466522"/>
                </a:cubicBezTo>
                <a:cubicBezTo>
                  <a:pt x="16102715" y="5466522"/>
                  <a:pt x="16099765" y="5468831"/>
                  <a:pt x="16093866" y="5473447"/>
                </a:cubicBezTo>
                <a:cubicBezTo>
                  <a:pt x="16087970" y="5478063"/>
                  <a:pt x="16086175" y="5481844"/>
                  <a:pt x="16088483" y="5484794"/>
                </a:cubicBezTo>
                <a:cubicBezTo>
                  <a:pt x="16090791" y="5487742"/>
                  <a:pt x="16094895" y="5486910"/>
                  <a:pt x="16100790" y="5482292"/>
                </a:cubicBezTo>
                <a:close/>
                <a:moveTo>
                  <a:pt x="16139639" y="5459017"/>
                </a:moveTo>
                <a:cubicBezTo>
                  <a:pt x="16137331" y="5456067"/>
                  <a:pt x="16133228" y="5456901"/>
                  <a:pt x="16127331" y="5461518"/>
                </a:cubicBezTo>
                <a:cubicBezTo>
                  <a:pt x="16137846" y="5462798"/>
                  <a:pt x="16143101" y="5463437"/>
                  <a:pt x="16143101" y="5463437"/>
                </a:cubicBezTo>
                <a:cubicBezTo>
                  <a:pt x="16143101" y="5463437"/>
                  <a:pt x="16141947" y="5461963"/>
                  <a:pt x="16139639" y="5459017"/>
                </a:cubicBezTo>
                <a:close/>
                <a:moveTo>
                  <a:pt x="17736327" y="5457476"/>
                </a:moveTo>
                <a:cubicBezTo>
                  <a:pt x="17736327" y="5457476"/>
                  <a:pt x="17738959" y="5457795"/>
                  <a:pt x="17744213" y="5458434"/>
                </a:cubicBezTo>
                <a:cubicBezTo>
                  <a:pt x="17749473" y="5459076"/>
                  <a:pt x="17754411" y="5462344"/>
                  <a:pt x="17759025" y="5468241"/>
                </a:cubicBezTo>
                <a:lnTo>
                  <a:pt x="17743255" y="5466322"/>
                </a:lnTo>
                <a:close/>
                <a:moveTo>
                  <a:pt x="17353983" y="5442904"/>
                </a:moveTo>
                <a:lnTo>
                  <a:pt x="17352063" y="5458676"/>
                </a:lnTo>
                <a:lnTo>
                  <a:pt x="17327445" y="5463679"/>
                </a:lnTo>
                <a:cubicBezTo>
                  <a:pt x="17328085" y="5458423"/>
                  <a:pt x="17329143" y="5455216"/>
                  <a:pt x="17330617" y="5454063"/>
                </a:cubicBezTo>
                <a:cubicBezTo>
                  <a:pt x="17332091" y="5452909"/>
                  <a:pt x="17333983" y="5453806"/>
                  <a:pt x="17336291" y="5456754"/>
                </a:cubicBezTo>
                <a:cubicBezTo>
                  <a:pt x="17342189" y="5452138"/>
                  <a:pt x="17345137" y="5449830"/>
                  <a:pt x="17345137" y="5449830"/>
                </a:cubicBezTo>
                <a:cubicBezTo>
                  <a:pt x="17351037" y="5445213"/>
                  <a:pt x="17353983" y="5442904"/>
                  <a:pt x="17353983" y="5442904"/>
                </a:cubicBezTo>
                <a:close/>
                <a:moveTo>
                  <a:pt x="17848787" y="5439664"/>
                </a:moveTo>
                <a:cubicBezTo>
                  <a:pt x="17851131" y="5440950"/>
                  <a:pt x="17854033" y="5443805"/>
                  <a:pt x="17857495" y="5448227"/>
                </a:cubicBezTo>
                <a:lnTo>
                  <a:pt x="17841721" y="5446308"/>
                </a:lnTo>
                <a:cubicBezTo>
                  <a:pt x="17842045" y="5443679"/>
                  <a:pt x="17842611" y="5441746"/>
                  <a:pt x="17843431" y="5440512"/>
                </a:cubicBezTo>
                <a:cubicBezTo>
                  <a:pt x="17844657" y="5438661"/>
                  <a:pt x="17846443" y="5438378"/>
                  <a:pt x="17848787" y="5439664"/>
                </a:cubicBezTo>
                <a:close/>
                <a:moveTo>
                  <a:pt x="16928559" y="5437089"/>
                </a:moveTo>
                <a:cubicBezTo>
                  <a:pt x="16927405" y="5435615"/>
                  <a:pt x="16925351" y="5436034"/>
                  <a:pt x="16922403" y="5438342"/>
                </a:cubicBezTo>
                <a:lnTo>
                  <a:pt x="16920483" y="5454112"/>
                </a:lnTo>
                <a:cubicBezTo>
                  <a:pt x="16930995" y="5455393"/>
                  <a:pt x="16933945" y="5453085"/>
                  <a:pt x="16929327" y="5447187"/>
                </a:cubicBezTo>
                <a:cubicBezTo>
                  <a:pt x="16929969" y="5441930"/>
                  <a:pt x="16929711" y="5438564"/>
                  <a:pt x="16928559" y="5437089"/>
                </a:cubicBezTo>
                <a:close/>
                <a:moveTo>
                  <a:pt x="17070685" y="5436401"/>
                </a:moveTo>
                <a:cubicBezTo>
                  <a:pt x="17067739" y="5438708"/>
                  <a:pt x="17066265" y="5439861"/>
                  <a:pt x="17066265" y="5439861"/>
                </a:cubicBezTo>
                <a:lnTo>
                  <a:pt x="17073191" y="5448708"/>
                </a:lnTo>
                <a:cubicBezTo>
                  <a:pt x="17077805" y="5454605"/>
                  <a:pt x="17080113" y="5457554"/>
                  <a:pt x="17080113" y="5457554"/>
                </a:cubicBezTo>
                <a:lnTo>
                  <a:pt x="17082033" y="5441785"/>
                </a:lnTo>
                <a:cubicBezTo>
                  <a:pt x="17077419" y="5435885"/>
                  <a:pt x="17073635" y="5434091"/>
                  <a:pt x="17070685" y="5436401"/>
                </a:cubicBezTo>
                <a:close/>
                <a:moveTo>
                  <a:pt x="17475147" y="5433657"/>
                </a:moveTo>
                <a:lnTo>
                  <a:pt x="17482073" y="5442505"/>
                </a:lnTo>
                <a:cubicBezTo>
                  <a:pt x="17476175" y="5447122"/>
                  <a:pt x="17470919" y="5446479"/>
                  <a:pt x="17466301" y="5440581"/>
                </a:cubicBezTo>
                <a:close/>
                <a:moveTo>
                  <a:pt x="17268205" y="5424451"/>
                </a:moveTo>
                <a:cubicBezTo>
                  <a:pt x="17268205" y="5424451"/>
                  <a:pt x="17263783" y="5427913"/>
                  <a:pt x="17254933" y="5434839"/>
                </a:cubicBezTo>
                <a:cubicBezTo>
                  <a:pt x="17246087" y="5441763"/>
                  <a:pt x="17239357" y="5442277"/>
                  <a:pt x="17234741" y="5436380"/>
                </a:cubicBezTo>
                <a:cubicBezTo>
                  <a:pt x="17230125" y="5430483"/>
                  <a:pt x="17221919" y="5432149"/>
                  <a:pt x="17210125" y="5441383"/>
                </a:cubicBezTo>
                <a:cubicBezTo>
                  <a:pt x="17204227" y="5446000"/>
                  <a:pt x="17198327" y="5450616"/>
                  <a:pt x="17192431" y="5455232"/>
                </a:cubicBezTo>
                <a:cubicBezTo>
                  <a:pt x="17186531" y="5459851"/>
                  <a:pt x="17183585" y="5462157"/>
                  <a:pt x="17183585" y="5462157"/>
                </a:cubicBezTo>
                <a:lnTo>
                  <a:pt x="17160889" y="5451390"/>
                </a:lnTo>
                <a:lnTo>
                  <a:pt x="17134351" y="5472165"/>
                </a:lnTo>
                <a:cubicBezTo>
                  <a:pt x="17134351" y="5472165"/>
                  <a:pt x="17134031" y="5474795"/>
                  <a:pt x="17133389" y="5480049"/>
                </a:cubicBezTo>
                <a:cubicBezTo>
                  <a:pt x="17132753" y="5485307"/>
                  <a:pt x="17132429" y="5487936"/>
                  <a:pt x="17132429" y="5487936"/>
                </a:cubicBezTo>
                <a:lnTo>
                  <a:pt x="17155125" y="5498704"/>
                </a:lnTo>
                <a:cubicBezTo>
                  <a:pt x="17165639" y="5499984"/>
                  <a:pt x="17172691" y="5496841"/>
                  <a:pt x="17176281" y="5489277"/>
                </a:cubicBezTo>
                <a:cubicBezTo>
                  <a:pt x="17179871" y="5481711"/>
                  <a:pt x="17185449" y="5479722"/>
                  <a:pt x="17193013" y="5483312"/>
                </a:cubicBezTo>
                <a:cubicBezTo>
                  <a:pt x="17200579" y="5486902"/>
                  <a:pt x="17208783" y="5485234"/>
                  <a:pt x="17217629" y="5478310"/>
                </a:cubicBezTo>
                <a:cubicBezTo>
                  <a:pt x="17226475" y="5471385"/>
                  <a:pt x="17239743" y="5460996"/>
                  <a:pt x="17257439" y="5447148"/>
                </a:cubicBezTo>
                <a:cubicBezTo>
                  <a:pt x="17263335" y="5442531"/>
                  <a:pt x="17267759" y="5439068"/>
                  <a:pt x="17270705" y="5436760"/>
                </a:cubicBezTo>
                <a:cubicBezTo>
                  <a:pt x="17273655" y="5434452"/>
                  <a:pt x="17272823" y="5430348"/>
                  <a:pt x="17268205" y="5424451"/>
                </a:cubicBezTo>
                <a:close/>
                <a:moveTo>
                  <a:pt x="17790659" y="5422079"/>
                </a:moveTo>
                <a:cubicBezTo>
                  <a:pt x="17794441" y="5423875"/>
                  <a:pt x="17798641" y="5427719"/>
                  <a:pt x="17803257" y="5433617"/>
                </a:cubicBezTo>
                <a:cubicBezTo>
                  <a:pt x="17807875" y="5439514"/>
                  <a:pt x="17811337" y="5443938"/>
                  <a:pt x="17813645" y="5446887"/>
                </a:cubicBezTo>
                <a:cubicBezTo>
                  <a:pt x="17815953" y="5449835"/>
                  <a:pt x="17817107" y="5451309"/>
                  <a:pt x="17817107" y="5451309"/>
                </a:cubicBezTo>
                <a:cubicBezTo>
                  <a:pt x="17817107" y="5451309"/>
                  <a:pt x="17819415" y="5454259"/>
                  <a:pt x="17824031" y="5460157"/>
                </a:cubicBezTo>
                <a:cubicBezTo>
                  <a:pt x="17818133" y="5464774"/>
                  <a:pt x="17814031" y="5465607"/>
                  <a:pt x="17811721" y="5462658"/>
                </a:cubicBezTo>
                <a:cubicBezTo>
                  <a:pt x="17809417" y="5459711"/>
                  <a:pt x="17801531" y="5458748"/>
                  <a:pt x="17788065" y="5459777"/>
                </a:cubicBezTo>
                <a:cubicBezTo>
                  <a:pt x="17774603" y="5460803"/>
                  <a:pt x="17768511" y="5456061"/>
                  <a:pt x="17769795" y="5445547"/>
                </a:cubicBezTo>
                <a:cubicBezTo>
                  <a:pt x="17769795" y="5445547"/>
                  <a:pt x="17770117" y="5442918"/>
                  <a:pt x="17770753" y="5437661"/>
                </a:cubicBezTo>
                <a:cubicBezTo>
                  <a:pt x="17771393" y="5432405"/>
                  <a:pt x="17774665" y="5427466"/>
                  <a:pt x="17780561" y="5422850"/>
                </a:cubicBezTo>
                <a:cubicBezTo>
                  <a:pt x="17783509" y="5420542"/>
                  <a:pt x="17786877" y="5420286"/>
                  <a:pt x="17790659" y="5422079"/>
                </a:cubicBezTo>
                <a:close/>
                <a:moveTo>
                  <a:pt x="17022603" y="5420539"/>
                </a:moveTo>
                <a:cubicBezTo>
                  <a:pt x="17016191" y="5418424"/>
                  <a:pt x="17004461" y="5421663"/>
                  <a:pt x="16987407" y="5430256"/>
                </a:cubicBezTo>
                <a:lnTo>
                  <a:pt x="16992411" y="5454873"/>
                </a:lnTo>
                <a:lnTo>
                  <a:pt x="17008181" y="5456795"/>
                </a:lnTo>
                <a:cubicBezTo>
                  <a:pt x="17012797" y="5462691"/>
                  <a:pt x="17018699" y="5458073"/>
                  <a:pt x="17025877" y="5442944"/>
                </a:cubicBezTo>
                <a:cubicBezTo>
                  <a:pt x="17030105" y="5430122"/>
                  <a:pt x="17029013" y="5422653"/>
                  <a:pt x="17022603" y="5420539"/>
                </a:cubicBezTo>
                <a:close/>
                <a:moveTo>
                  <a:pt x="16805085" y="5416045"/>
                </a:moveTo>
                <a:cubicBezTo>
                  <a:pt x="16805085" y="5416045"/>
                  <a:pt x="16802133" y="5418353"/>
                  <a:pt x="16796235" y="5422971"/>
                </a:cubicBezTo>
                <a:cubicBezTo>
                  <a:pt x="16800851" y="5428867"/>
                  <a:pt x="16804635" y="5430663"/>
                  <a:pt x="16807583" y="5428354"/>
                </a:cubicBezTo>
                <a:cubicBezTo>
                  <a:pt x="16810531" y="5426047"/>
                  <a:pt x="16809699" y="5421943"/>
                  <a:pt x="16805085" y="5416045"/>
                </a:cubicBezTo>
                <a:close/>
                <a:moveTo>
                  <a:pt x="17413985" y="5410202"/>
                </a:moveTo>
                <a:cubicBezTo>
                  <a:pt x="17418601" y="5416099"/>
                  <a:pt x="17420909" y="5419049"/>
                  <a:pt x="17420909" y="5419049"/>
                </a:cubicBezTo>
                <a:lnTo>
                  <a:pt x="17412065" y="5425973"/>
                </a:lnTo>
                <a:cubicBezTo>
                  <a:pt x="17407449" y="5420075"/>
                  <a:pt x="17408091" y="5414818"/>
                  <a:pt x="17413985" y="5410202"/>
                </a:cubicBezTo>
                <a:close/>
                <a:moveTo>
                  <a:pt x="17170017" y="5376478"/>
                </a:moveTo>
                <a:cubicBezTo>
                  <a:pt x="17167387" y="5376158"/>
                  <a:pt x="17164599" y="5377152"/>
                  <a:pt x="17161651" y="5379461"/>
                </a:cubicBezTo>
                <a:lnTo>
                  <a:pt x="17159729" y="5395232"/>
                </a:lnTo>
                <a:cubicBezTo>
                  <a:pt x="17165627" y="5390615"/>
                  <a:pt x="17171525" y="5385997"/>
                  <a:pt x="17177423" y="5381381"/>
                </a:cubicBezTo>
                <a:cubicBezTo>
                  <a:pt x="17175113" y="5378433"/>
                  <a:pt x="17172645" y="5376799"/>
                  <a:pt x="17170017" y="5376478"/>
                </a:cubicBezTo>
                <a:close/>
                <a:moveTo>
                  <a:pt x="16231942" y="5358225"/>
                </a:moveTo>
                <a:cubicBezTo>
                  <a:pt x="16229635" y="5355276"/>
                  <a:pt x="16225531" y="5356110"/>
                  <a:pt x="16219635" y="5360727"/>
                </a:cubicBezTo>
                <a:cubicBezTo>
                  <a:pt x="16219635" y="5360727"/>
                  <a:pt x="16221943" y="5363677"/>
                  <a:pt x="16226560" y="5369575"/>
                </a:cubicBezTo>
                <a:cubicBezTo>
                  <a:pt x="16232455" y="5364959"/>
                  <a:pt x="16234253" y="5361175"/>
                  <a:pt x="16231942" y="5358225"/>
                </a:cubicBezTo>
                <a:close/>
                <a:moveTo>
                  <a:pt x="16884697" y="5353723"/>
                </a:moveTo>
                <a:cubicBezTo>
                  <a:pt x="16878801" y="5358339"/>
                  <a:pt x="16878479" y="5360967"/>
                  <a:pt x="16883737" y="5361607"/>
                </a:cubicBezTo>
                <a:cubicBezTo>
                  <a:pt x="16888995" y="5362248"/>
                  <a:pt x="16891621" y="5362569"/>
                  <a:pt x="16891621" y="5362569"/>
                </a:cubicBezTo>
                <a:cubicBezTo>
                  <a:pt x="16891621" y="5362569"/>
                  <a:pt x="16889313" y="5359619"/>
                  <a:pt x="16884697" y="5353723"/>
                </a:cubicBezTo>
                <a:close/>
                <a:moveTo>
                  <a:pt x="16796997" y="5351041"/>
                </a:moveTo>
                <a:lnTo>
                  <a:pt x="16788151" y="5357967"/>
                </a:lnTo>
                <a:cubicBezTo>
                  <a:pt x="16792765" y="5363863"/>
                  <a:pt x="16796549" y="5365656"/>
                  <a:pt x="16799495" y="5363349"/>
                </a:cubicBezTo>
                <a:cubicBezTo>
                  <a:pt x="16802447" y="5361040"/>
                  <a:pt x="16801613" y="5356936"/>
                  <a:pt x="16796997" y="5351041"/>
                </a:cubicBezTo>
                <a:close/>
                <a:moveTo>
                  <a:pt x="16318104" y="5340713"/>
                </a:moveTo>
                <a:lnTo>
                  <a:pt x="16309257" y="5347638"/>
                </a:lnTo>
                <a:cubicBezTo>
                  <a:pt x="16313872" y="5353535"/>
                  <a:pt x="16317658" y="5355329"/>
                  <a:pt x="16320605" y="5353022"/>
                </a:cubicBezTo>
                <a:cubicBezTo>
                  <a:pt x="16323552" y="5350714"/>
                  <a:pt x="16322717" y="5346610"/>
                  <a:pt x="16318104" y="5340713"/>
                </a:cubicBezTo>
                <a:close/>
                <a:moveTo>
                  <a:pt x="17551683" y="5330946"/>
                </a:moveTo>
                <a:cubicBezTo>
                  <a:pt x="17550399" y="5341462"/>
                  <a:pt x="17553865" y="5345885"/>
                  <a:pt x="17562069" y="5344216"/>
                </a:cubicBezTo>
                <a:cubicBezTo>
                  <a:pt x="17570275" y="5342549"/>
                  <a:pt x="17575853" y="5340559"/>
                  <a:pt x="17578801" y="5338252"/>
                </a:cubicBezTo>
                <a:cubicBezTo>
                  <a:pt x="17581749" y="5335944"/>
                  <a:pt x="17583225" y="5334789"/>
                  <a:pt x="17583225" y="5334789"/>
                </a:cubicBezTo>
                <a:close/>
                <a:moveTo>
                  <a:pt x="17620149" y="5327285"/>
                </a:moveTo>
                <a:cubicBezTo>
                  <a:pt x="17617843" y="5324335"/>
                  <a:pt x="17613739" y="5325169"/>
                  <a:pt x="17607841" y="5329786"/>
                </a:cubicBezTo>
                <a:cubicBezTo>
                  <a:pt x="17612457" y="5335683"/>
                  <a:pt x="17616241" y="5337478"/>
                  <a:pt x="17619189" y="5335169"/>
                </a:cubicBezTo>
                <a:cubicBezTo>
                  <a:pt x="17622135" y="5332862"/>
                  <a:pt x="17622459" y="5330233"/>
                  <a:pt x="17620149" y="5327285"/>
                </a:cubicBezTo>
                <a:close/>
                <a:moveTo>
                  <a:pt x="16848151" y="5325262"/>
                </a:moveTo>
                <a:cubicBezTo>
                  <a:pt x="16842255" y="5329879"/>
                  <a:pt x="16841613" y="5335137"/>
                  <a:pt x="16846231" y="5341034"/>
                </a:cubicBezTo>
                <a:cubicBezTo>
                  <a:pt x="16852131" y="5336417"/>
                  <a:pt x="16855075" y="5334111"/>
                  <a:pt x="16855075" y="5334111"/>
                </a:cubicBezTo>
                <a:close/>
                <a:moveTo>
                  <a:pt x="17360507" y="5323661"/>
                </a:moveTo>
                <a:cubicBezTo>
                  <a:pt x="17369741" y="5335458"/>
                  <a:pt x="17360895" y="5342382"/>
                  <a:pt x="17333971" y="5344435"/>
                </a:cubicBezTo>
                <a:cubicBezTo>
                  <a:pt x="17323457" y="5343156"/>
                  <a:pt x="17314095" y="5343348"/>
                  <a:pt x="17305887" y="5345017"/>
                </a:cubicBezTo>
                <a:cubicBezTo>
                  <a:pt x="17297687" y="5346685"/>
                  <a:pt x="17290635" y="5349826"/>
                  <a:pt x="17284737" y="5354444"/>
                </a:cubicBezTo>
                <a:cubicBezTo>
                  <a:pt x="17278837" y="5359061"/>
                  <a:pt x="17273261" y="5361049"/>
                  <a:pt x="17268003" y="5360407"/>
                </a:cubicBezTo>
                <a:cubicBezTo>
                  <a:pt x="17262747" y="5359766"/>
                  <a:pt x="17257171" y="5361754"/>
                  <a:pt x="17251273" y="5366372"/>
                </a:cubicBezTo>
                <a:cubicBezTo>
                  <a:pt x="17239477" y="5375605"/>
                  <a:pt x="17237169" y="5372656"/>
                  <a:pt x="17244349" y="5357526"/>
                </a:cubicBezTo>
                <a:lnTo>
                  <a:pt x="17253193" y="5350600"/>
                </a:lnTo>
                <a:lnTo>
                  <a:pt x="17268963" y="5352521"/>
                </a:lnTo>
                <a:cubicBezTo>
                  <a:pt x="17274863" y="5347903"/>
                  <a:pt x="17284861" y="5342454"/>
                  <a:pt x="17298965" y="5336171"/>
                </a:cubicBezTo>
                <a:cubicBezTo>
                  <a:pt x="17313069" y="5329887"/>
                  <a:pt x="17326851" y="5326230"/>
                  <a:pt x="17340313" y="5325203"/>
                </a:cubicBezTo>
                <a:cubicBezTo>
                  <a:pt x="17353777" y="5324175"/>
                  <a:pt x="17360507" y="5323661"/>
                  <a:pt x="17360507" y="5323661"/>
                </a:cubicBezTo>
                <a:close/>
                <a:moveTo>
                  <a:pt x="17031819" y="5295621"/>
                </a:moveTo>
                <a:cubicBezTo>
                  <a:pt x="17028869" y="5297930"/>
                  <a:pt x="17029707" y="5302034"/>
                  <a:pt x="17034323" y="5307929"/>
                </a:cubicBezTo>
                <a:cubicBezTo>
                  <a:pt x="17034323" y="5307929"/>
                  <a:pt x="17034643" y="5305302"/>
                  <a:pt x="17035283" y="5300045"/>
                </a:cubicBezTo>
                <a:cubicBezTo>
                  <a:pt x="17035921" y="5294789"/>
                  <a:pt x="17034767" y="5293313"/>
                  <a:pt x="17031819" y="5295621"/>
                </a:cubicBezTo>
                <a:close/>
                <a:moveTo>
                  <a:pt x="16995855" y="5295241"/>
                </a:moveTo>
                <a:cubicBezTo>
                  <a:pt x="16995855" y="5295241"/>
                  <a:pt x="16994379" y="5296396"/>
                  <a:pt x="16991431" y="5298706"/>
                </a:cubicBezTo>
                <a:cubicBezTo>
                  <a:pt x="16988483" y="5301013"/>
                  <a:pt x="16989315" y="5305116"/>
                  <a:pt x="16993933" y="5311013"/>
                </a:cubicBezTo>
                <a:cubicBezTo>
                  <a:pt x="16999831" y="5306394"/>
                  <a:pt x="17000471" y="5301138"/>
                  <a:pt x="16995855" y="5295241"/>
                </a:cubicBezTo>
                <a:close/>
                <a:moveTo>
                  <a:pt x="17708231" y="5293999"/>
                </a:moveTo>
                <a:cubicBezTo>
                  <a:pt x="17708231" y="5293999"/>
                  <a:pt x="17705281" y="5296309"/>
                  <a:pt x="17699383" y="5300924"/>
                </a:cubicBezTo>
                <a:cubicBezTo>
                  <a:pt x="17693485" y="5305542"/>
                  <a:pt x="17691691" y="5309327"/>
                  <a:pt x="17694003" y="5312275"/>
                </a:cubicBezTo>
                <a:cubicBezTo>
                  <a:pt x="17696307" y="5315223"/>
                  <a:pt x="17697463" y="5316697"/>
                  <a:pt x="17697463" y="5316697"/>
                </a:cubicBezTo>
                <a:lnTo>
                  <a:pt x="17715157" y="5302847"/>
                </a:lnTo>
                <a:cubicBezTo>
                  <a:pt x="17710539" y="5296949"/>
                  <a:pt x="17708231" y="5293999"/>
                  <a:pt x="17708231" y="5293999"/>
                </a:cubicBezTo>
                <a:close/>
                <a:moveTo>
                  <a:pt x="17772273" y="5293800"/>
                </a:moveTo>
                <a:cubicBezTo>
                  <a:pt x="17767019" y="5293161"/>
                  <a:pt x="17762915" y="5293994"/>
                  <a:pt x="17759965" y="5296302"/>
                </a:cubicBezTo>
                <a:cubicBezTo>
                  <a:pt x="17757019" y="5298610"/>
                  <a:pt x="17757851" y="5302713"/>
                  <a:pt x="17762467" y="5308612"/>
                </a:cubicBezTo>
                <a:lnTo>
                  <a:pt x="17771315" y="5301685"/>
                </a:lnTo>
                <a:cubicBezTo>
                  <a:pt x="17777211" y="5297069"/>
                  <a:pt x="17777533" y="5294441"/>
                  <a:pt x="17772273" y="5293800"/>
                </a:cubicBezTo>
                <a:close/>
                <a:moveTo>
                  <a:pt x="17604759" y="5289399"/>
                </a:moveTo>
                <a:lnTo>
                  <a:pt x="17593989" y="5312092"/>
                </a:lnTo>
                <a:lnTo>
                  <a:pt x="17616105" y="5294780"/>
                </a:lnTo>
                <a:cubicBezTo>
                  <a:pt x="17613159" y="5297090"/>
                  <a:pt x="17609375" y="5295294"/>
                  <a:pt x="17604759" y="5289399"/>
                </a:cubicBezTo>
                <a:close/>
                <a:moveTo>
                  <a:pt x="16429262" y="5282233"/>
                </a:moveTo>
                <a:lnTo>
                  <a:pt x="16411568" y="5296084"/>
                </a:lnTo>
                <a:lnTo>
                  <a:pt x="16436187" y="5291078"/>
                </a:lnTo>
                <a:close/>
                <a:moveTo>
                  <a:pt x="18152499" y="5260097"/>
                </a:moveTo>
                <a:cubicBezTo>
                  <a:pt x="18146601" y="5264713"/>
                  <a:pt x="18145323" y="5275228"/>
                  <a:pt x="18148657" y="5291638"/>
                </a:cubicBezTo>
                <a:lnTo>
                  <a:pt x="18143653" y="5267021"/>
                </a:lnTo>
                <a:close/>
                <a:moveTo>
                  <a:pt x="18104709" y="5258275"/>
                </a:moveTo>
                <a:cubicBezTo>
                  <a:pt x="18107337" y="5258596"/>
                  <a:pt x="18109807" y="5260231"/>
                  <a:pt x="18112115" y="5263179"/>
                </a:cubicBezTo>
                <a:cubicBezTo>
                  <a:pt x="18112115" y="5263179"/>
                  <a:pt x="18109163" y="5265487"/>
                  <a:pt x="18103265" y="5270105"/>
                </a:cubicBezTo>
                <a:lnTo>
                  <a:pt x="18096341" y="5261257"/>
                </a:lnTo>
                <a:cubicBezTo>
                  <a:pt x="18099289" y="5258948"/>
                  <a:pt x="18102079" y="5257955"/>
                  <a:pt x="18104709" y="5258275"/>
                </a:cubicBezTo>
                <a:close/>
                <a:moveTo>
                  <a:pt x="17905169" y="5253972"/>
                </a:moveTo>
                <a:cubicBezTo>
                  <a:pt x="17899267" y="5258591"/>
                  <a:pt x="17891067" y="5260259"/>
                  <a:pt x="17880551" y="5258977"/>
                </a:cubicBezTo>
                <a:lnTo>
                  <a:pt x="17894401" y="5276668"/>
                </a:lnTo>
                <a:cubicBezTo>
                  <a:pt x="17906195" y="5267436"/>
                  <a:pt x="17915041" y="5260509"/>
                  <a:pt x="17920939" y="5255894"/>
                </a:cubicBezTo>
                <a:close/>
                <a:moveTo>
                  <a:pt x="17745537" y="5250531"/>
                </a:moveTo>
                <a:cubicBezTo>
                  <a:pt x="17739639" y="5255147"/>
                  <a:pt x="17732589" y="5258288"/>
                  <a:pt x="17724381" y="5259957"/>
                </a:cubicBezTo>
                <a:cubicBezTo>
                  <a:pt x="17716177" y="5261625"/>
                  <a:pt x="17712073" y="5262460"/>
                  <a:pt x="17712073" y="5262460"/>
                </a:cubicBezTo>
                <a:cubicBezTo>
                  <a:pt x="17712073" y="5262460"/>
                  <a:pt x="17710597" y="5263615"/>
                  <a:pt x="17707651" y="5265922"/>
                </a:cubicBezTo>
                <a:cubicBezTo>
                  <a:pt x="17704701" y="5268229"/>
                  <a:pt x="17700917" y="5266434"/>
                  <a:pt x="17696301" y="5260537"/>
                </a:cubicBezTo>
                <a:cubicBezTo>
                  <a:pt x="17693995" y="5257590"/>
                  <a:pt x="17692103" y="5256690"/>
                  <a:pt x="17690627" y="5257845"/>
                </a:cubicBezTo>
                <a:cubicBezTo>
                  <a:pt x="17689153" y="5258998"/>
                  <a:pt x="17688099" y="5262205"/>
                  <a:pt x="17687457" y="5267461"/>
                </a:cubicBezTo>
                <a:lnTo>
                  <a:pt x="17685537" y="5283234"/>
                </a:lnTo>
                <a:cubicBezTo>
                  <a:pt x="17691433" y="5278616"/>
                  <a:pt x="17696689" y="5279256"/>
                  <a:pt x="17701305" y="5285155"/>
                </a:cubicBezTo>
                <a:cubicBezTo>
                  <a:pt x="17707203" y="5280538"/>
                  <a:pt x="17712459" y="5281181"/>
                  <a:pt x="17717077" y="5287076"/>
                </a:cubicBezTo>
                <a:cubicBezTo>
                  <a:pt x="17718359" y="5276561"/>
                  <a:pt x="17726885" y="5272265"/>
                  <a:pt x="17742653" y="5274186"/>
                </a:cubicBezTo>
                <a:cubicBezTo>
                  <a:pt x="17758425" y="5276108"/>
                  <a:pt x="17769259" y="5274760"/>
                  <a:pt x="17775155" y="5270145"/>
                </a:cubicBezTo>
                <a:cubicBezTo>
                  <a:pt x="17781055" y="5265527"/>
                  <a:pt x="17786635" y="5263538"/>
                  <a:pt x="17791889" y="5264179"/>
                </a:cubicBezTo>
                <a:cubicBezTo>
                  <a:pt x="17797147" y="5264821"/>
                  <a:pt x="17796825" y="5267449"/>
                  <a:pt x="17790929" y="5272066"/>
                </a:cubicBezTo>
                <a:cubicBezTo>
                  <a:pt x="17771955" y="5296429"/>
                  <a:pt x="17776571" y="5302328"/>
                  <a:pt x="17804779" y="5289758"/>
                </a:cubicBezTo>
                <a:cubicBezTo>
                  <a:pt x="17821189" y="5286423"/>
                  <a:pt x="17832343" y="5282446"/>
                  <a:pt x="17838239" y="5277830"/>
                </a:cubicBezTo>
                <a:lnTo>
                  <a:pt x="17849009" y="5255132"/>
                </a:lnTo>
                <a:lnTo>
                  <a:pt x="17840163" y="5262057"/>
                </a:lnTo>
                <a:cubicBezTo>
                  <a:pt x="17834263" y="5266675"/>
                  <a:pt x="17826379" y="5265714"/>
                  <a:pt x="17816503" y="5259176"/>
                </a:cubicBezTo>
                <a:cubicBezTo>
                  <a:pt x="17806633" y="5252639"/>
                  <a:pt x="17797595" y="5250203"/>
                  <a:pt x="17789387" y="5251872"/>
                </a:cubicBezTo>
                <a:cubicBezTo>
                  <a:pt x="17781181" y="5253539"/>
                  <a:pt x="17766565" y="5253091"/>
                  <a:pt x="17745537" y="5250531"/>
                </a:cubicBezTo>
                <a:close/>
                <a:moveTo>
                  <a:pt x="18201735" y="5250089"/>
                </a:moveTo>
                <a:cubicBezTo>
                  <a:pt x="18195837" y="5254706"/>
                  <a:pt x="18187631" y="5256373"/>
                  <a:pt x="18177119" y="5255094"/>
                </a:cubicBezTo>
                <a:lnTo>
                  <a:pt x="18161345" y="5253172"/>
                </a:lnTo>
                <a:close/>
                <a:moveTo>
                  <a:pt x="16985849" y="5246008"/>
                </a:moveTo>
                <a:cubicBezTo>
                  <a:pt x="16979949" y="5250625"/>
                  <a:pt x="16977001" y="5252933"/>
                  <a:pt x="16977001" y="5252933"/>
                </a:cubicBezTo>
                <a:cubicBezTo>
                  <a:pt x="16977001" y="5252933"/>
                  <a:pt x="16979311" y="5255882"/>
                  <a:pt x="16983925" y="5261779"/>
                </a:cubicBezTo>
                <a:cubicBezTo>
                  <a:pt x="16988543" y="5267675"/>
                  <a:pt x="16991489" y="5265368"/>
                  <a:pt x="16992773" y="5254853"/>
                </a:cubicBezTo>
                <a:close/>
                <a:moveTo>
                  <a:pt x="18233613" y="5242970"/>
                </a:moveTo>
                <a:cubicBezTo>
                  <a:pt x="18236979" y="5242713"/>
                  <a:pt x="18239815" y="5244059"/>
                  <a:pt x="18242123" y="5247008"/>
                </a:cubicBezTo>
                <a:cubicBezTo>
                  <a:pt x="18246737" y="5252907"/>
                  <a:pt x="18251995" y="5253546"/>
                  <a:pt x="18257893" y="5248928"/>
                </a:cubicBezTo>
                <a:lnTo>
                  <a:pt x="18280587" y="5259697"/>
                </a:lnTo>
                <a:cubicBezTo>
                  <a:pt x="18274691" y="5264312"/>
                  <a:pt x="18266487" y="5265981"/>
                  <a:pt x="18255971" y="5264701"/>
                </a:cubicBezTo>
                <a:lnTo>
                  <a:pt x="18238277" y="5278551"/>
                </a:lnTo>
                <a:cubicBezTo>
                  <a:pt x="18242897" y="5284447"/>
                  <a:pt x="18241103" y="5288229"/>
                  <a:pt x="18232895" y="5289897"/>
                </a:cubicBezTo>
                <a:cubicBezTo>
                  <a:pt x="18224689" y="5291566"/>
                  <a:pt x="18218279" y="5289451"/>
                  <a:pt x="18213661" y="5283552"/>
                </a:cubicBezTo>
                <a:lnTo>
                  <a:pt x="18197891" y="5281632"/>
                </a:lnTo>
                <a:lnTo>
                  <a:pt x="18173273" y="5286636"/>
                </a:lnTo>
                <a:lnTo>
                  <a:pt x="18190967" y="5272785"/>
                </a:lnTo>
                <a:cubicBezTo>
                  <a:pt x="18202763" y="5263553"/>
                  <a:pt x="18213083" y="5255474"/>
                  <a:pt x="18221929" y="5248549"/>
                </a:cubicBezTo>
                <a:cubicBezTo>
                  <a:pt x="18226353" y="5245087"/>
                  <a:pt x="18230247" y="5243227"/>
                  <a:pt x="18233613" y="5242970"/>
                </a:cubicBezTo>
                <a:close/>
                <a:moveTo>
                  <a:pt x="17963247" y="5237040"/>
                </a:moveTo>
                <a:lnTo>
                  <a:pt x="17961327" y="5252812"/>
                </a:lnTo>
                <a:cubicBezTo>
                  <a:pt x="17977739" y="5249476"/>
                  <a:pt x="17985945" y="5247808"/>
                  <a:pt x="17985945" y="5247808"/>
                </a:cubicBezTo>
                <a:cubicBezTo>
                  <a:pt x="17985945" y="5247808"/>
                  <a:pt x="17988891" y="5245501"/>
                  <a:pt x="17994789" y="5240884"/>
                </a:cubicBezTo>
                <a:cubicBezTo>
                  <a:pt x="17990173" y="5234987"/>
                  <a:pt x="17979661" y="5233706"/>
                  <a:pt x="17963247" y="5237040"/>
                </a:cubicBezTo>
                <a:close/>
                <a:moveTo>
                  <a:pt x="17691299" y="5235920"/>
                </a:moveTo>
                <a:cubicBezTo>
                  <a:pt x="17691299" y="5235920"/>
                  <a:pt x="17688351" y="5238228"/>
                  <a:pt x="17682451" y="5242845"/>
                </a:cubicBezTo>
                <a:cubicBezTo>
                  <a:pt x="17687071" y="5248743"/>
                  <a:pt x="17690853" y="5250538"/>
                  <a:pt x="17693799" y="5248228"/>
                </a:cubicBezTo>
                <a:cubicBezTo>
                  <a:pt x="17696747" y="5245920"/>
                  <a:pt x="17697071" y="5243291"/>
                  <a:pt x="17694761" y="5240344"/>
                </a:cubicBezTo>
                <a:cubicBezTo>
                  <a:pt x="17692453" y="5237395"/>
                  <a:pt x="17691299" y="5235920"/>
                  <a:pt x="17691299" y="5235920"/>
                </a:cubicBezTo>
                <a:close/>
                <a:moveTo>
                  <a:pt x="17702067" y="5213224"/>
                </a:moveTo>
                <a:lnTo>
                  <a:pt x="17637063" y="5221310"/>
                </a:lnTo>
                <a:cubicBezTo>
                  <a:pt x="17631163" y="5225927"/>
                  <a:pt x="17622959" y="5227594"/>
                  <a:pt x="17612445" y="5226314"/>
                </a:cubicBezTo>
                <a:cubicBezTo>
                  <a:pt x="17601931" y="5225034"/>
                  <a:pt x="17593725" y="5226700"/>
                  <a:pt x="17587827" y="5231317"/>
                </a:cubicBezTo>
                <a:cubicBezTo>
                  <a:pt x="17587827" y="5231317"/>
                  <a:pt x="17583725" y="5232151"/>
                  <a:pt x="17575519" y="5233817"/>
                </a:cubicBezTo>
                <a:cubicBezTo>
                  <a:pt x="17567311" y="5235488"/>
                  <a:pt x="17560581" y="5236001"/>
                  <a:pt x="17555325" y="5235358"/>
                </a:cubicBezTo>
                <a:cubicBezTo>
                  <a:pt x="17550067" y="5234719"/>
                  <a:pt x="17545963" y="5235554"/>
                  <a:pt x="17543015" y="5237862"/>
                </a:cubicBezTo>
                <a:cubicBezTo>
                  <a:pt x="17540067" y="5240170"/>
                  <a:pt x="17535645" y="5243631"/>
                  <a:pt x="17529749" y="5248248"/>
                </a:cubicBezTo>
                <a:cubicBezTo>
                  <a:pt x="17529749" y="5248248"/>
                  <a:pt x="17526797" y="5250557"/>
                  <a:pt x="17520899" y="5255174"/>
                </a:cubicBezTo>
                <a:lnTo>
                  <a:pt x="17496285" y="5260177"/>
                </a:lnTo>
                <a:cubicBezTo>
                  <a:pt x="17484487" y="5269411"/>
                  <a:pt x="17482693" y="5273193"/>
                  <a:pt x="17490899" y="5271525"/>
                </a:cubicBezTo>
                <a:cubicBezTo>
                  <a:pt x="17499107" y="5269856"/>
                  <a:pt x="17502569" y="5274280"/>
                  <a:pt x="17501285" y="5284795"/>
                </a:cubicBezTo>
                <a:lnTo>
                  <a:pt x="17485517" y="5282872"/>
                </a:lnTo>
                <a:lnTo>
                  <a:pt x="17467823" y="5296721"/>
                </a:lnTo>
                <a:lnTo>
                  <a:pt x="17517055" y="5286715"/>
                </a:lnTo>
                <a:cubicBezTo>
                  <a:pt x="17528851" y="5277483"/>
                  <a:pt x="17536419" y="5281072"/>
                  <a:pt x="17539755" y="5297483"/>
                </a:cubicBezTo>
                <a:cubicBezTo>
                  <a:pt x="17539755" y="5297483"/>
                  <a:pt x="17536807" y="5299791"/>
                  <a:pt x="17530907" y="5304408"/>
                </a:cubicBezTo>
                <a:cubicBezTo>
                  <a:pt x="17525007" y="5309027"/>
                  <a:pt x="17520587" y="5312488"/>
                  <a:pt x="17517639" y="5314795"/>
                </a:cubicBezTo>
                <a:cubicBezTo>
                  <a:pt x="17514689" y="5317103"/>
                  <a:pt x="17515523" y="5321206"/>
                  <a:pt x="17520139" y="5327102"/>
                </a:cubicBezTo>
                <a:cubicBezTo>
                  <a:pt x="17524755" y="5333001"/>
                  <a:pt x="17532961" y="5331333"/>
                  <a:pt x="17544757" y="5322100"/>
                </a:cubicBezTo>
                <a:lnTo>
                  <a:pt x="17580143" y="5294401"/>
                </a:lnTo>
                <a:cubicBezTo>
                  <a:pt x="17596553" y="5291065"/>
                  <a:pt x="17603927" y="5285295"/>
                  <a:pt x="17602257" y="5277089"/>
                </a:cubicBezTo>
                <a:cubicBezTo>
                  <a:pt x="17600587" y="5268885"/>
                  <a:pt x="17596807" y="5267087"/>
                  <a:pt x="17590909" y="5271704"/>
                </a:cubicBezTo>
                <a:lnTo>
                  <a:pt x="17577059" y="5254014"/>
                </a:lnTo>
                <a:cubicBezTo>
                  <a:pt x="17577059" y="5254014"/>
                  <a:pt x="17585265" y="5252343"/>
                  <a:pt x="17601677" y="5249009"/>
                </a:cubicBezTo>
                <a:lnTo>
                  <a:pt x="17617445" y="5250931"/>
                </a:lnTo>
                <a:cubicBezTo>
                  <a:pt x="17599755" y="5264780"/>
                  <a:pt x="17603733" y="5275935"/>
                  <a:pt x="17629373" y="5284393"/>
                </a:cubicBezTo>
                <a:lnTo>
                  <a:pt x="17652071" y="5295162"/>
                </a:lnTo>
                <a:lnTo>
                  <a:pt x="17638221" y="5277468"/>
                </a:lnTo>
                <a:cubicBezTo>
                  <a:pt x="17634887" y="5261057"/>
                  <a:pt x="17633219" y="5252853"/>
                  <a:pt x="17633219" y="5252853"/>
                </a:cubicBezTo>
                <a:cubicBezTo>
                  <a:pt x="17633219" y="5252853"/>
                  <a:pt x="17641425" y="5251184"/>
                  <a:pt x="17657837" y="5247848"/>
                </a:cubicBezTo>
                <a:cubicBezTo>
                  <a:pt x="17651939" y="5252465"/>
                  <a:pt x="17650145" y="5256248"/>
                  <a:pt x="17652451" y="5259197"/>
                </a:cubicBezTo>
                <a:cubicBezTo>
                  <a:pt x="17654761" y="5262144"/>
                  <a:pt x="17655913" y="5263619"/>
                  <a:pt x="17655913" y="5263619"/>
                </a:cubicBezTo>
                <a:lnTo>
                  <a:pt x="17673607" y="5249769"/>
                </a:lnTo>
                <a:cubicBezTo>
                  <a:pt x="17679503" y="5245152"/>
                  <a:pt x="17681297" y="5241370"/>
                  <a:pt x="17678991" y="5238422"/>
                </a:cubicBezTo>
                <a:cubicBezTo>
                  <a:pt x="17676683" y="5235474"/>
                  <a:pt x="17678477" y="5231691"/>
                  <a:pt x="17684375" y="5227074"/>
                </a:cubicBezTo>
                <a:cubicBezTo>
                  <a:pt x="17690273" y="5222457"/>
                  <a:pt x="17696167" y="5217842"/>
                  <a:pt x="17702067" y="5213224"/>
                </a:cubicBezTo>
                <a:close/>
                <a:moveTo>
                  <a:pt x="17991707" y="5200496"/>
                </a:moveTo>
                <a:cubicBezTo>
                  <a:pt x="17985811" y="5205112"/>
                  <a:pt x="17985171" y="5210369"/>
                  <a:pt x="17989785" y="5216265"/>
                </a:cubicBezTo>
                <a:lnTo>
                  <a:pt x="17998633" y="5209341"/>
                </a:lnTo>
                <a:cubicBezTo>
                  <a:pt x="18004531" y="5204724"/>
                  <a:pt x="18007479" y="5202416"/>
                  <a:pt x="18007479" y="5202416"/>
                </a:cubicBezTo>
                <a:cubicBezTo>
                  <a:pt x="18007479" y="5202416"/>
                  <a:pt x="18004849" y="5202097"/>
                  <a:pt x="17999595" y="5201456"/>
                </a:cubicBezTo>
                <a:cubicBezTo>
                  <a:pt x="17994337" y="5200817"/>
                  <a:pt x="17991707" y="5200496"/>
                  <a:pt x="17991707" y="5200496"/>
                </a:cubicBezTo>
                <a:close/>
                <a:moveTo>
                  <a:pt x="17360109" y="5195572"/>
                </a:moveTo>
                <a:lnTo>
                  <a:pt x="17335493" y="5200575"/>
                </a:lnTo>
                <a:cubicBezTo>
                  <a:pt x="17323695" y="5209808"/>
                  <a:pt x="17318953" y="5215900"/>
                  <a:pt x="17321263" y="5218847"/>
                </a:cubicBezTo>
                <a:cubicBezTo>
                  <a:pt x="17323571" y="5221797"/>
                  <a:pt x="17325045" y="5220644"/>
                  <a:pt x="17325683" y="5215387"/>
                </a:cubicBezTo>
                <a:cubicBezTo>
                  <a:pt x="17326323" y="5210130"/>
                  <a:pt x="17331901" y="5208140"/>
                  <a:pt x="17342415" y="5209422"/>
                </a:cubicBezTo>
                <a:close/>
                <a:moveTo>
                  <a:pt x="18281351" y="5187766"/>
                </a:moveTo>
                <a:lnTo>
                  <a:pt x="18288001" y="5196264"/>
                </a:lnTo>
                <a:lnTo>
                  <a:pt x="18288001" y="5206922"/>
                </a:lnTo>
                <a:lnTo>
                  <a:pt x="18282891" y="5207961"/>
                </a:lnTo>
                <a:cubicBezTo>
                  <a:pt x="18280583" y="5205013"/>
                  <a:pt x="18277633" y="5207321"/>
                  <a:pt x="18274045" y="5214886"/>
                </a:cubicBezTo>
                <a:cubicBezTo>
                  <a:pt x="18270455" y="5222451"/>
                  <a:pt x="18266031" y="5225914"/>
                  <a:pt x="18260775" y="5225273"/>
                </a:cubicBezTo>
                <a:cubicBezTo>
                  <a:pt x="18255519" y="5224632"/>
                  <a:pt x="18253529" y="5219056"/>
                  <a:pt x="18254811" y="5208540"/>
                </a:cubicBezTo>
                <a:lnTo>
                  <a:pt x="18256733" y="5192770"/>
                </a:lnTo>
                <a:close/>
                <a:moveTo>
                  <a:pt x="17649751" y="5182844"/>
                </a:moveTo>
                <a:cubicBezTo>
                  <a:pt x="17644491" y="5182202"/>
                  <a:pt x="17640391" y="5183037"/>
                  <a:pt x="17637441" y="5185345"/>
                </a:cubicBezTo>
                <a:cubicBezTo>
                  <a:pt x="17634491" y="5187654"/>
                  <a:pt x="17632697" y="5191435"/>
                  <a:pt x="17632057" y="5196694"/>
                </a:cubicBezTo>
                <a:lnTo>
                  <a:pt x="17647827" y="5198613"/>
                </a:lnTo>
                <a:lnTo>
                  <a:pt x="17665521" y="5184764"/>
                </a:lnTo>
                <a:cubicBezTo>
                  <a:pt x="17655007" y="5183485"/>
                  <a:pt x="17649751" y="5182844"/>
                  <a:pt x="17649751" y="5182844"/>
                </a:cubicBezTo>
                <a:close/>
                <a:moveTo>
                  <a:pt x="17183165" y="5170015"/>
                </a:moveTo>
                <a:cubicBezTo>
                  <a:pt x="17179063" y="5170849"/>
                  <a:pt x="17176561" y="5172211"/>
                  <a:pt x="17175663" y="5174102"/>
                </a:cubicBezTo>
                <a:cubicBezTo>
                  <a:pt x="17174767" y="5175994"/>
                  <a:pt x="17175471" y="5178413"/>
                  <a:pt x="17177779" y="5181362"/>
                </a:cubicBezTo>
                <a:lnTo>
                  <a:pt x="17184705" y="5190209"/>
                </a:lnTo>
                <a:cubicBezTo>
                  <a:pt x="17190603" y="5185592"/>
                  <a:pt x="17193871" y="5180656"/>
                  <a:pt x="17194515" y="5175398"/>
                </a:cubicBezTo>
                <a:cubicBezTo>
                  <a:pt x="17195153" y="5170141"/>
                  <a:pt x="17191369" y="5168346"/>
                  <a:pt x="17183165" y="5170015"/>
                </a:cubicBezTo>
                <a:close/>
                <a:moveTo>
                  <a:pt x="16845631" y="5148901"/>
                </a:moveTo>
                <a:cubicBezTo>
                  <a:pt x="16843001" y="5148578"/>
                  <a:pt x="16841239" y="5149363"/>
                  <a:pt x="16840341" y="5151256"/>
                </a:cubicBezTo>
                <a:cubicBezTo>
                  <a:pt x="16839445" y="5153149"/>
                  <a:pt x="16839413" y="5156144"/>
                  <a:pt x="16840247" y="5160247"/>
                </a:cubicBezTo>
                <a:cubicBezTo>
                  <a:pt x="16841913" y="5168452"/>
                  <a:pt x="16842749" y="5172557"/>
                  <a:pt x="16842749" y="5172557"/>
                </a:cubicBezTo>
                <a:lnTo>
                  <a:pt x="16844669" y="5156784"/>
                </a:lnTo>
                <a:cubicBezTo>
                  <a:pt x="16850569" y="5152167"/>
                  <a:pt x="16850885" y="5149541"/>
                  <a:pt x="16845631" y="5148901"/>
                </a:cubicBezTo>
                <a:close/>
                <a:moveTo>
                  <a:pt x="16927367" y="5134849"/>
                </a:moveTo>
                <a:cubicBezTo>
                  <a:pt x="16927367" y="5134849"/>
                  <a:pt x="16924417" y="5137157"/>
                  <a:pt x="16918519" y="5141774"/>
                </a:cubicBezTo>
                <a:cubicBezTo>
                  <a:pt x="16912623" y="5146391"/>
                  <a:pt x="16910829" y="5150173"/>
                  <a:pt x="16913137" y="5153123"/>
                </a:cubicBezTo>
                <a:cubicBezTo>
                  <a:pt x="16915445" y="5156072"/>
                  <a:pt x="16919549" y="5155236"/>
                  <a:pt x="16925447" y="5150622"/>
                </a:cubicBezTo>
                <a:cubicBezTo>
                  <a:pt x="16926727" y="5140107"/>
                  <a:pt x="16927367" y="5134849"/>
                  <a:pt x="16927367" y="5134849"/>
                </a:cubicBezTo>
                <a:close/>
                <a:moveTo>
                  <a:pt x="17480113" y="5130166"/>
                </a:moveTo>
                <a:lnTo>
                  <a:pt x="17439725" y="5133249"/>
                </a:lnTo>
                <a:cubicBezTo>
                  <a:pt x="17439725" y="5133249"/>
                  <a:pt x="17436775" y="5135557"/>
                  <a:pt x="17430877" y="5140175"/>
                </a:cubicBezTo>
                <a:cubicBezTo>
                  <a:pt x="17436775" y="5135557"/>
                  <a:pt x="17431837" y="5132288"/>
                  <a:pt x="17416067" y="5130367"/>
                </a:cubicBezTo>
                <a:cubicBezTo>
                  <a:pt x="17400295" y="5128445"/>
                  <a:pt x="17388821" y="5135051"/>
                  <a:pt x="17381643" y="5150182"/>
                </a:cubicBezTo>
                <a:cubicBezTo>
                  <a:pt x="17375747" y="5154797"/>
                  <a:pt x="17372797" y="5157104"/>
                  <a:pt x="17372797" y="5157104"/>
                </a:cubicBezTo>
                <a:cubicBezTo>
                  <a:pt x="17372797" y="5157104"/>
                  <a:pt x="17370489" y="5154156"/>
                  <a:pt x="17365873" y="5148259"/>
                </a:cubicBezTo>
                <a:lnTo>
                  <a:pt x="17357025" y="5155184"/>
                </a:lnTo>
                <a:cubicBezTo>
                  <a:pt x="17360361" y="5171597"/>
                  <a:pt x="17365811" y="5181597"/>
                  <a:pt x="17373379" y="5185185"/>
                </a:cubicBezTo>
                <a:cubicBezTo>
                  <a:pt x="17380943" y="5188774"/>
                  <a:pt x="17389983" y="5191210"/>
                  <a:pt x="17400497" y="5192489"/>
                </a:cubicBezTo>
                <a:cubicBezTo>
                  <a:pt x="17411009" y="5193769"/>
                  <a:pt x="17424473" y="5192743"/>
                  <a:pt x="17440885" y="5189407"/>
                </a:cubicBezTo>
                <a:cubicBezTo>
                  <a:pt x="17467811" y="5187353"/>
                  <a:pt x="17484221" y="5184017"/>
                  <a:pt x="17490119" y="5179401"/>
                </a:cubicBezTo>
                <a:lnTo>
                  <a:pt x="17514735" y="5174399"/>
                </a:lnTo>
                <a:lnTo>
                  <a:pt x="17523583" y="5167472"/>
                </a:lnTo>
                <a:cubicBezTo>
                  <a:pt x="17518965" y="5161575"/>
                  <a:pt x="17519607" y="5156319"/>
                  <a:pt x="17525503" y="5151701"/>
                </a:cubicBezTo>
                <a:lnTo>
                  <a:pt x="17518577" y="5142855"/>
                </a:lnTo>
                <a:lnTo>
                  <a:pt x="17493963" y="5147859"/>
                </a:lnTo>
                <a:close/>
                <a:moveTo>
                  <a:pt x="16949481" y="5117538"/>
                </a:moveTo>
                <a:cubicBezTo>
                  <a:pt x="16946535" y="5119845"/>
                  <a:pt x="16945059" y="5121000"/>
                  <a:pt x="16945059" y="5121000"/>
                </a:cubicBezTo>
                <a:cubicBezTo>
                  <a:pt x="16945059" y="5121000"/>
                  <a:pt x="16944419" y="5126257"/>
                  <a:pt x="16943139" y="5136770"/>
                </a:cubicBezTo>
                <a:cubicBezTo>
                  <a:pt x="16941855" y="5147286"/>
                  <a:pt x="16941217" y="5152542"/>
                  <a:pt x="16941217" y="5152542"/>
                </a:cubicBezTo>
                <a:cubicBezTo>
                  <a:pt x="16941217" y="5152542"/>
                  <a:pt x="16944485" y="5147606"/>
                  <a:pt x="16951023" y="5137734"/>
                </a:cubicBezTo>
                <a:cubicBezTo>
                  <a:pt x="16957563" y="5127859"/>
                  <a:pt x="16960829" y="5122921"/>
                  <a:pt x="16960829" y="5122921"/>
                </a:cubicBezTo>
                <a:cubicBezTo>
                  <a:pt x="16956215" y="5117025"/>
                  <a:pt x="16952431" y="5115230"/>
                  <a:pt x="16949481" y="5117538"/>
                </a:cubicBezTo>
                <a:close/>
                <a:moveTo>
                  <a:pt x="18288001" y="5111946"/>
                </a:moveTo>
                <a:lnTo>
                  <a:pt x="18288001" y="5129753"/>
                </a:lnTo>
                <a:lnTo>
                  <a:pt x="18278939" y="5125453"/>
                </a:lnTo>
                <a:cubicBezTo>
                  <a:pt x="18272207" y="5125966"/>
                  <a:pt x="18264419" y="5129685"/>
                  <a:pt x="18255569" y="5136610"/>
                </a:cubicBezTo>
                <a:cubicBezTo>
                  <a:pt x="18249673" y="5141227"/>
                  <a:pt x="18244417" y="5140588"/>
                  <a:pt x="18239801" y="5134690"/>
                </a:cubicBezTo>
                <a:cubicBezTo>
                  <a:pt x="18241081" y="5124178"/>
                  <a:pt x="18243197" y="5117765"/>
                  <a:pt x="18246145" y="5115456"/>
                </a:cubicBezTo>
                <a:cubicBezTo>
                  <a:pt x="18249093" y="5113148"/>
                  <a:pt x="18252879" y="5114942"/>
                  <a:pt x="18257495" y="5120841"/>
                </a:cubicBezTo>
                <a:cubicBezTo>
                  <a:pt x="18263391" y="5116224"/>
                  <a:pt x="18273071" y="5113401"/>
                  <a:pt x="18286535" y="5112373"/>
                </a:cubicBezTo>
                <a:close/>
                <a:moveTo>
                  <a:pt x="17434719" y="5108632"/>
                </a:moveTo>
                <a:cubicBezTo>
                  <a:pt x="17424207" y="5107350"/>
                  <a:pt x="17417475" y="5107866"/>
                  <a:pt x="17414525" y="5110173"/>
                </a:cubicBezTo>
                <a:cubicBezTo>
                  <a:pt x="17411579" y="5112481"/>
                  <a:pt x="17415359" y="5114275"/>
                  <a:pt x="17425875" y="5115555"/>
                </a:cubicBezTo>
                <a:cubicBezTo>
                  <a:pt x="17436387" y="5116836"/>
                  <a:pt x="17441645" y="5117478"/>
                  <a:pt x="17441645" y="5117478"/>
                </a:cubicBezTo>
                <a:cubicBezTo>
                  <a:pt x="17441645" y="5117478"/>
                  <a:pt x="17443119" y="5116322"/>
                  <a:pt x="17446067" y="5114015"/>
                </a:cubicBezTo>
                <a:cubicBezTo>
                  <a:pt x="17449015" y="5111707"/>
                  <a:pt x="17445237" y="5109911"/>
                  <a:pt x="17434719" y="5108632"/>
                </a:cubicBezTo>
                <a:close/>
                <a:moveTo>
                  <a:pt x="17598775" y="5108612"/>
                </a:moveTo>
                <a:cubicBezTo>
                  <a:pt x="17595825" y="5110920"/>
                  <a:pt x="17596659" y="5115022"/>
                  <a:pt x="17601277" y="5120920"/>
                </a:cubicBezTo>
                <a:cubicBezTo>
                  <a:pt x="17601277" y="5120920"/>
                  <a:pt x="17602751" y="5119766"/>
                  <a:pt x="17605699" y="5117458"/>
                </a:cubicBezTo>
                <a:cubicBezTo>
                  <a:pt x="17608647" y="5115148"/>
                  <a:pt x="17608967" y="5112521"/>
                  <a:pt x="17606659" y="5109572"/>
                </a:cubicBezTo>
                <a:cubicBezTo>
                  <a:pt x="17604351" y="5106624"/>
                  <a:pt x="17601723" y="5106304"/>
                  <a:pt x="17598775" y="5108612"/>
                </a:cubicBezTo>
                <a:close/>
                <a:moveTo>
                  <a:pt x="17859375" y="5104348"/>
                </a:moveTo>
                <a:lnTo>
                  <a:pt x="17859703" y="5104506"/>
                </a:lnTo>
                <a:lnTo>
                  <a:pt x="17859575" y="5104602"/>
                </a:lnTo>
                <a:close/>
                <a:moveTo>
                  <a:pt x="17099687" y="5099825"/>
                </a:moveTo>
                <a:lnTo>
                  <a:pt x="17090841" y="5106750"/>
                </a:lnTo>
                <a:lnTo>
                  <a:pt x="17097765" y="5115597"/>
                </a:lnTo>
                <a:cubicBezTo>
                  <a:pt x="17103663" y="5110980"/>
                  <a:pt x="17104301" y="5105723"/>
                  <a:pt x="17099687" y="5099825"/>
                </a:cubicBezTo>
                <a:close/>
                <a:moveTo>
                  <a:pt x="17780523" y="5094742"/>
                </a:moveTo>
                <a:lnTo>
                  <a:pt x="17738213" y="5113595"/>
                </a:lnTo>
                <a:cubicBezTo>
                  <a:pt x="17727697" y="5112314"/>
                  <a:pt x="17722441" y="5111673"/>
                  <a:pt x="17722441" y="5111673"/>
                </a:cubicBezTo>
                <a:cubicBezTo>
                  <a:pt x="17722441" y="5111673"/>
                  <a:pt x="17724749" y="5114621"/>
                  <a:pt x="17729365" y="5120520"/>
                </a:cubicBezTo>
                <a:cubicBezTo>
                  <a:pt x="17733981" y="5126418"/>
                  <a:pt x="17740393" y="5128530"/>
                  <a:pt x="17748597" y="5126865"/>
                </a:cubicBezTo>
                <a:cubicBezTo>
                  <a:pt x="17756807" y="5125196"/>
                  <a:pt x="17766805" y="5119746"/>
                  <a:pt x="17778599" y="5110513"/>
                </a:cubicBezTo>
                <a:cubicBezTo>
                  <a:pt x="17784497" y="5105898"/>
                  <a:pt x="17792703" y="5104228"/>
                  <a:pt x="17803217" y="5105509"/>
                </a:cubicBezTo>
                <a:lnTo>
                  <a:pt x="17812061" y="5098585"/>
                </a:lnTo>
                <a:cubicBezTo>
                  <a:pt x="17812061" y="5098585"/>
                  <a:pt x="17801549" y="5097305"/>
                  <a:pt x="17780523" y="5094742"/>
                </a:cubicBezTo>
                <a:close/>
                <a:moveTo>
                  <a:pt x="16820811" y="5089860"/>
                </a:moveTo>
                <a:cubicBezTo>
                  <a:pt x="16814913" y="5094477"/>
                  <a:pt x="16811969" y="5096784"/>
                  <a:pt x="16811969" y="5096784"/>
                </a:cubicBezTo>
                <a:lnTo>
                  <a:pt x="16827739" y="5098705"/>
                </a:lnTo>
                <a:cubicBezTo>
                  <a:pt x="16827739" y="5098705"/>
                  <a:pt x="16825429" y="5095757"/>
                  <a:pt x="16820811" y="5089860"/>
                </a:cubicBezTo>
                <a:close/>
                <a:moveTo>
                  <a:pt x="17229697" y="5083655"/>
                </a:moveTo>
                <a:cubicBezTo>
                  <a:pt x="17229697" y="5083655"/>
                  <a:pt x="17228223" y="5084810"/>
                  <a:pt x="17225273" y="5087117"/>
                </a:cubicBezTo>
                <a:cubicBezTo>
                  <a:pt x="17222327" y="5089424"/>
                  <a:pt x="17220853" y="5090579"/>
                  <a:pt x="17220853" y="5090579"/>
                </a:cubicBezTo>
                <a:cubicBezTo>
                  <a:pt x="17225467" y="5096475"/>
                  <a:pt x="17229249" y="5098271"/>
                  <a:pt x="17232199" y="5095963"/>
                </a:cubicBezTo>
                <a:cubicBezTo>
                  <a:pt x="17235149" y="5093655"/>
                  <a:pt x="17234313" y="5089552"/>
                  <a:pt x="17229697" y="5083655"/>
                </a:cubicBezTo>
                <a:close/>
                <a:moveTo>
                  <a:pt x="16941977" y="5080613"/>
                </a:moveTo>
                <a:cubicBezTo>
                  <a:pt x="16946595" y="5086510"/>
                  <a:pt x="16948903" y="5089458"/>
                  <a:pt x="16948903" y="5089458"/>
                </a:cubicBezTo>
                <a:cubicBezTo>
                  <a:pt x="16948903" y="5089458"/>
                  <a:pt x="16949223" y="5086829"/>
                  <a:pt x="16949863" y="5081573"/>
                </a:cubicBezTo>
                <a:cubicBezTo>
                  <a:pt x="16950501" y="5076315"/>
                  <a:pt x="16947873" y="5075996"/>
                  <a:pt x="16941977" y="5080613"/>
                </a:cubicBezTo>
                <a:close/>
                <a:moveTo>
                  <a:pt x="18013859" y="5076154"/>
                </a:moveTo>
                <a:cubicBezTo>
                  <a:pt x="18014595" y="5075576"/>
                  <a:pt x="18017593" y="5075610"/>
                  <a:pt x="18022849" y="5076249"/>
                </a:cubicBezTo>
                <a:lnTo>
                  <a:pt x="18054391" y="5080091"/>
                </a:lnTo>
                <a:cubicBezTo>
                  <a:pt x="18048493" y="5084709"/>
                  <a:pt x="18045543" y="5087018"/>
                  <a:pt x="18045543" y="5087018"/>
                </a:cubicBezTo>
                <a:cubicBezTo>
                  <a:pt x="18035031" y="5085736"/>
                  <a:pt x="18025993" y="5083303"/>
                  <a:pt x="18018427" y="5079711"/>
                </a:cubicBezTo>
                <a:cubicBezTo>
                  <a:pt x="18014645" y="5077917"/>
                  <a:pt x="18013123" y="5076729"/>
                  <a:pt x="18013859" y="5076154"/>
                </a:cubicBezTo>
                <a:close/>
                <a:moveTo>
                  <a:pt x="17719359" y="5071285"/>
                </a:moveTo>
                <a:cubicBezTo>
                  <a:pt x="17702949" y="5074621"/>
                  <a:pt x="17688843" y="5080906"/>
                  <a:pt x="17677049" y="5090138"/>
                </a:cubicBezTo>
                <a:lnTo>
                  <a:pt x="17682051" y="5114756"/>
                </a:lnTo>
                <a:lnTo>
                  <a:pt x="17680131" y="5130526"/>
                </a:lnTo>
                <a:cubicBezTo>
                  <a:pt x="17668337" y="5139758"/>
                  <a:pt x="17658977" y="5139953"/>
                  <a:pt x="17652051" y="5131107"/>
                </a:cubicBezTo>
                <a:cubicBezTo>
                  <a:pt x="17645125" y="5122262"/>
                  <a:pt x="17639035" y="5117519"/>
                  <a:pt x="17633779" y="5116877"/>
                </a:cubicBezTo>
                <a:cubicBezTo>
                  <a:pt x="17628523" y="5116238"/>
                  <a:pt x="17628203" y="5118865"/>
                  <a:pt x="17632817" y="5124762"/>
                </a:cubicBezTo>
                <a:cubicBezTo>
                  <a:pt x="17631537" y="5135278"/>
                  <a:pt x="17630897" y="5140535"/>
                  <a:pt x="17630897" y="5140535"/>
                </a:cubicBezTo>
                <a:cubicBezTo>
                  <a:pt x="17630897" y="5140535"/>
                  <a:pt x="17628589" y="5137585"/>
                  <a:pt x="17623971" y="5131688"/>
                </a:cubicBezTo>
                <a:cubicBezTo>
                  <a:pt x="17613459" y="5130406"/>
                  <a:pt x="17605253" y="5132074"/>
                  <a:pt x="17599355" y="5136691"/>
                </a:cubicBezTo>
                <a:lnTo>
                  <a:pt x="17565891" y="5148619"/>
                </a:lnTo>
                <a:lnTo>
                  <a:pt x="17539353" y="5169394"/>
                </a:lnTo>
                <a:cubicBezTo>
                  <a:pt x="17539353" y="5169394"/>
                  <a:pt x="17541983" y="5169713"/>
                  <a:pt x="17547239" y="5170354"/>
                </a:cubicBezTo>
                <a:cubicBezTo>
                  <a:pt x="17552495" y="5170994"/>
                  <a:pt x="17558071" y="5169006"/>
                  <a:pt x="17563971" y="5164390"/>
                </a:cubicBezTo>
                <a:cubicBezTo>
                  <a:pt x="17569869" y="5159773"/>
                  <a:pt x="17575125" y="5160415"/>
                  <a:pt x="17579741" y="5166312"/>
                </a:cubicBezTo>
                <a:cubicBezTo>
                  <a:pt x="17584359" y="5172210"/>
                  <a:pt x="17589613" y="5172850"/>
                  <a:pt x="17595511" y="5168232"/>
                </a:cubicBezTo>
                <a:cubicBezTo>
                  <a:pt x="17601409" y="5163616"/>
                  <a:pt x="17612563" y="5159641"/>
                  <a:pt x="17628977" y="5156305"/>
                </a:cubicBezTo>
                <a:lnTo>
                  <a:pt x="17653593" y="5151301"/>
                </a:lnTo>
                <a:lnTo>
                  <a:pt x="17662437" y="5144377"/>
                </a:lnTo>
                <a:cubicBezTo>
                  <a:pt x="17662437" y="5144377"/>
                  <a:pt x="17664747" y="5147326"/>
                  <a:pt x="17669365" y="5153223"/>
                </a:cubicBezTo>
                <a:cubicBezTo>
                  <a:pt x="17669365" y="5153223"/>
                  <a:pt x="17671671" y="5156172"/>
                  <a:pt x="17676289" y="5162070"/>
                </a:cubicBezTo>
                <a:cubicBezTo>
                  <a:pt x="17676289" y="5162070"/>
                  <a:pt x="17674813" y="5163223"/>
                  <a:pt x="17671865" y="5165533"/>
                </a:cubicBezTo>
                <a:cubicBezTo>
                  <a:pt x="17668919" y="5167839"/>
                  <a:pt x="17669751" y="5171942"/>
                  <a:pt x="17674367" y="5177840"/>
                </a:cubicBezTo>
                <a:cubicBezTo>
                  <a:pt x="17678985" y="5183736"/>
                  <a:pt x="17686549" y="5187327"/>
                  <a:pt x="17697061" y="5188609"/>
                </a:cubicBezTo>
                <a:cubicBezTo>
                  <a:pt x="17719371" y="5180654"/>
                  <a:pt x="17725911" y="5170781"/>
                  <a:pt x="17716677" y="5158988"/>
                </a:cubicBezTo>
                <a:cubicBezTo>
                  <a:pt x="17712061" y="5153089"/>
                  <a:pt x="17706801" y="5152447"/>
                  <a:pt x="17700907" y="5157065"/>
                </a:cubicBezTo>
                <a:lnTo>
                  <a:pt x="17702825" y="5141294"/>
                </a:lnTo>
                <a:lnTo>
                  <a:pt x="17713595" y="5118600"/>
                </a:lnTo>
                <a:cubicBezTo>
                  <a:pt x="17703081" y="5117317"/>
                  <a:pt x="17705193" y="5110907"/>
                  <a:pt x="17719939" y="5099365"/>
                </a:cubicBezTo>
                <a:cubicBezTo>
                  <a:pt x="17734683" y="5087823"/>
                  <a:pt x="17747311" y="5082694"/>
                  <a:pt x="17757827" y="5083974"/>
                </a:cubicBezTo>
                <a:cubicBezTo>
                  <a:pt x="17762439" y="5089871"/>
                  <a:pt x="17767699" y="5090513"/>
                  <a:pt x="17773597" y="5085896"/>
                </a:cubicBezTo>
                <a:cubicBezTo>
                  <a:pt x="17774877" y="5075382"/>
                  <a:pt x="17772569" y="5072433"/>
                  <a:pt x="17766673" y="5077049"/>
                </a:cubicBezTo>
                <a:lnTo>
                  <a:pt x="17750901" y="5075128"/>
                </a:lnTo>
                <a:cubicBezTo>
                  <a:pt x="17746283" y="5069231"/>
                  <a:pt x="17735769" y="5067950"/>
                  <a:pt x="17719359" y="5071285"/>
                </a:cubicBezTo>
                <a:close/>
                <a:moveTo>
                  <a:pt x="16928127" y="5062918"/>
                </a:moveTo>
                <a:cubicBezTo>
                  <a:pt x="16928127" y="5062918"/>
                  <a:pt x="16930435" y="5065869"/>
                  <a:pt x="16935053" y="5071767"/>
                </a:cubicBezTo>
                <a:cubicBezTo>
                  <a:pt x="16940949" y="5067149"/>
                  <a:pt x="16943897" y="5064842"/>
                  <a:pt x="16943897" y="5064842"/>
                </a:cubicBezTo>
                <a:close/>
                <a:moveTo>
                  <a:pt x="16912357" y="5060999"/>
                </a:moveTo>
                <a:cubicBezTo>
                  <a:pt x="16912357" y="5060999"/>
                  <a:pt x="16911717" y="5066257"/>
                  <a:pt x="16910433" y="5076769"/>
                </a:cubicBezTo>
                <a:lnTo>
                  <a:pt x="16919281" y="5069844"/>
                </a:lnTo>
                <a:cubicBezTo>
                  <a:pt x="16914665" y="5063947"/>
                  <a:pt x="16912357" y="5060999"/>
                  <a:pt x="16912357" y="5060999"/>
                </a:cubicBezTo>
                <a:close/>
                <a:moveTo>
                  <a:pt x="17944955" y="5058756"/>
                </a:moveTo>
                <a:cubicBezTo>
                  <a:pt x="17950213" y="5059397"/>
                  <a:pt x="17949891" y="5062025"/>
                  <a:pt x="17943995" y="5066643"/>
                </a:cubicBezTo>
                <a:cubicBezTo>
                  <a:pt x="17933481" y="5065361"/>
                  <a:pt x="17929699" y="5063566"/>
                  <a:pt x="17932645" y="5061258"/>
                </a:cubicBezTo>
                <a:cubicBezTo>
                  <a:pt x="17935595" y="5058950"/>
                  <a:pt x="17939699" y="5058116"/>
                  <a:pt x="17944955" y="5058756"/>
                </a:cubicBezTo>
                <a:close/>
                <a:moveTo>
                  <a:pt x="17075401" y="5052853"/>
                </a:moveTo>
                <a:cubicBezTo>
                  <a:pt x="17074083" y="5052692"/>
                  <a:pt x="17073269" y="5053928"/>
                  <a:pt x="17072949" y="5056556"/>
                </a:cubicBezTo>
                <a:cubicBezTo>
                  <a:pt x="17072307" y="5061812"/>
                  <a:pt x="17073143" y="5065915"/>
                  <a:pt x="17075449" y="5068863"/>
                </a:cubicBezTo>
                <a:cubicBezTo>
                  <a:pt x="17077761" y="5071813"/>
                  <a:pt x="17080389" y="5072131"/>
                  <a:pt x="17083335" y="5069824"/>
                </a:cubicBezTo>
                <a:cubicBezTo>
                  <a:pt x="17086285" y="5067517"/>
                  <a:pt x="17085447" y="5063413"/>
                  <a:pt x="17080833" y="5057518"/>
                </a:cubicBezTo>
                <a:cubicBezTo>
                  <a:pt x="17078525" y="5054569"/>
                  <a:pt x="17076713" y="5053014"/>
                  <a:pt x="17075401" y="5052853"/>
                </a:cubicBezTo>
                <a:close/>
                <a:moveTo>
                  <a:pt x="16986209" y="5045988"/>
                </a:moveTo>
                <a:cubicBezTo>
                  <a:pt x="16986209" y="5045988"/>
                  <a:pt x="16983261" y="5048295"/>
                  <a:pt x="16977361" y="5052914"/>
                </a:cubicBezTo>
                <a:cubicBezTo>
                  <a:pt x="16977361" y="5052914"/>
                  <a:pt x="16976723" y="5058169"/>
                  <a:pt x="16975441" y="5068684"/>
                </a:cubicBezTo>
                <a:lnTo>
                  <a:pt x="16984287" y="5061759"/>
                </a:lnTo>
                <a:close/>
                <a:moveTo>
                  <a:pt x="17043521" y="5039467"/>
                </a:moveTo>
                <a:cubicBezTo>
                  <a:pt x="17043071" y="5040411"/>
                  <a:pt x="17042689" y="5042199"/>
                  <a:pt x="17042367" y="5044826"/>
                </a:cubicBezTo>
                <a:cubicBezTo>
                  <a:pt x="17036469" y="5049443"/>
                  <a:pt x="17033521" y="5051752"/>
                  <a:pt x="17033521" y="5051752"/>
                </a:cubicBezTo>
                <a:cubicBezTo>
                  <a:pt x="17033521" y="5051752"/>
                  <a:pt x="17035829" y="5054701"/>
                  <a:pt x="17040447" y="5060598"/>
                </a:cubicBezTo>
                <a:lnTo>
                  <a:pt x="17049291" y="5053674"/>
                </a:lnTo>
                <a:cubicBezTo>
                  <a:pt x="17046791" y="5041364"/>
                  <a:pt x="17044867" y="5036629"/>
                  <a:pt x="17043521" y="5039467"/>
                </a:cubicBezTo>
                <a:close/>
                <a:moveTo>
                  <a:pt x="17237383" y="5020571"/>
                </a:moveTo>
                <a:lnTo>
                  <a:pt x="17235461" y="5036343"/>
                </a:lnTo>
                <a:cubicBezTo>
                  <a:pt x="17241359" y="5031725"/>
                  <a:pt x="17243153" y="5027941"/>
                  <a:pt x="17240847" y="5024993"/>
                </a:cubicBezTo>
                <a:cubicBezTo>
                  <a:pt x="17238535" y="5022046"/>
                  <a:pt x="17237383" y="5020571"/>
                  <a:pt x="17237383" y="5020571"/>
                </a:cubicBezTo>
                <a:close/>
                <a:moveTo>
                  <a:pt x="16609246" y="5020070"/>
                </a:moveTo>
                <a:cubicBezTo>
                  <a:pt x="16606938" y="5017122"/>
                  <a:pt x="16602834" y="5017954"/>
                  <a:pt x="16596934" y="5022573"/>
                </a:cubicBezTo>
                <a:cubicBezTo>
                  <a:pt x="16601554" y="5028470"/>
                  <a:pt x="16605337" y="5030264"/>
                  <a:pt x="16608284" y="5027955"/>
                </a:cubicBezTo>
                <a:cubicBezTo>
                  <a:pt x="16611233" y="5025647"/>
                  <a:pt x="16611554" y="5023018"/>
                  <a:pt x="16609246" y="5020070"/>
                </a:cubicBezTo>
                <a:close/>
                <a:moveTo>
                  <a:pt x="17307481" y="4987097"/>
                </a:moveTo>
                <a:cubicBezTo>
                  <a:pt x="17306009" y="4988251"/>
                  <a:pt x="17304949" y="4991457"/>
                  <a:pt x="17304309" y="4996714"/>
                </a:cubicBezTo>
                <a:lnTo>
                  <a:pt x="17311233" y="5005560"/>
                </a:lnTo>
                <a:cubicBezTo>
                  <a:pt x="17311233" y="5005560"/>
                  <a:pt x="17311873" y="5000304"/>
                  <a:pt x="17313155" y="4989789"/>
                </a:cubicBezTo>
                <a:cubicBezTo>
                  <a:pt x="17310847" y="4986839"/>
                  <a:pt x="17308955" y="4985943"/>
                  <a:pt x="17307481" y="4987097"/>
                </a:cubicBezTo>
                <a:close/>
                <a:moveTo>
                  <a:pt x="16705693" y="4983806"/>
                </a:moveTo>
                <a:cubicBezTo>
                  <a:pt x="16703064" y="4983485"/>
                  <a:pt x="16700275" y="4984479"/>
                  <a:pt x="16697327" y="4986786"/>
                </a:cubicBezTo>
                <a:cubicBezTo>
                  <a:pt x="16701941" y="4992685"/>
                  <a:pt x="16701303" y="4997942"/>
                  <a:pt x="16695407" y="5002559"/>
                </a:cubicBezTo>
                <a:lnTo>
                  <a:pt x="16713100" y="4988708"/>
                </a:lnTo>
                <a:cubicBezTo>
                  <a:pt x="16710791" y="4985760"/>
                  <a:pt x="16708322" y="4984126"/>
                  <a:pt x="16705693" y="4983806"/>
                </a:cubicBezTo>
                <a:close/>
                <a:moveTo>
                  <a:pt x="17074667" y="4976740"/>
                </a:moveTo>
                <a:cubicBezTo>
                  <a:pt x="17068773" y="4981357"/>
                  <a:pt x="17065823" y="4983665"/>
                  <a:pt x="17065823" y="4983665"/>
                </a:cubicBezTo>
                <a:cubicBezTo>
                  <a:pt x="17065823" y="4983665"/>
                  <a:pt x="17068133" y="4986613"/>
                  <a:pt x="17072749" y="4992512"/>
                </a:cubicBezTo>
                <a:cubicBezTo>
                  <a:pt x="17072749" y="4992512"/>
                  <a:pt x="17075695" y="4990203"/>
                  <a:pt x="17081595" y="4985587"/>
                </a:cubicBezTo>
                <a:cubicBezTo>
                  <a:pt x="17081595" y="4985587"/>
                  <a:pt x="17079285" y="4982637"/>
                  <a:pt x="17074667" y="4976740"/>
                </a:cubicBezTo>
                <a:close/>
                <a:moveTo>
                  <a:pt x="17588947" y="4959367"/>
                </a:moveTo>
                <a:cubicBezTo>
                  <a:pt x="17583049" y="4963984"/>
                  <a:pt x="17580101" y="4966292"/>
                  <a:pt x="17580101" y="4966292"/>
                </a:cubicBezTo>
                <a:lnTo>
                  <a:pt x="17578181" y="4982064"/>
                </a:lnTo>
                <a:cubicBezTo>
                  <a:pt x="17584079" y="4977447"/>
                  <a:pt x="17587665" y="4969883"/>
                  <a:pt x="17588947" y="4959367"/>
                </a:cubicBezTo>
                <a:close/>
                <a:moveTo>
                  <a:pt x="16982925" y="4941555"/>
                </a:moveTo>
                <a:cubicBezTo>
                  <a:pt x="16980299" y="4941235"/>
                  <a:pt x="16978167" y="4942309"/>
                  <a:pt x="16976531" y="4944778"/>
                </a:cubicBezTo>
                <a:cubicBezTo>
                  <a:pt x="16974897" y="4947246"/>
                  <a:pt x="16973757" y="4951109"/>
                  <a:pt x="16973121" y="4956364"/>
                </a:cubicBezTo>
                <a:lnTo>
                  <a:pt x="16988887" y="4958288"/>
                </a:lnTo>
                <a:lnTo>
                  <a:pt x="16997735" y="4951363"/>
                </a:lnTo>
                <a:cubicBezTo>
                  <a:pt x="16993119" y="4945465"/>
                  <a:pt x="16988183" y="4942196"/>
                  <a:pt x="16982925" y="4941555"/>
                </a:cubicBezTo>
                <a:close/>
                <a:moveTo>
                  <a:pt x="17046971" y="4941355"/>
                </a:moveTo>
                <a:lnTo>
                  <a:pt x="17045049" y="4957126"/>
                </a:lnTo>
                <a:cubicBezTo>
                  <a:pt x="17055565" y="4958407"/>
                  <a:pt x="17061461" y="4953792"/>
                  <a:pt x="17062739" y="4943278"/>
                </a:cubicBezTo>
                <a:cubicBezTo>
                  <a:pt x="17062739" y="4943278"/>
                  <a:pt x="17057483" y="4942635"/>
                  <a:pt x="17046971" y="4941355"/>
                </a:cubicBezTo>
                <a:close/>
                <a:moveTo>
                  <a:pt x="17311995" y="4933629"/>
                </a:moveTo>
                <a:cubicBezTo>
                  <a:pt x="17311995" y="4933629"/>
                  <a:pt x="17310519" y="4934784"/>
                  <a:pt x="17307571" y="4937092"/>
                </a:cubicBezTo>
                <a:cubicBezTo>
                  <a:pt x="17304623" y="4939400"/>
                  <a:pt x="17300199" y="4942862"/>
                  <a:pt x="17294301" y="4947479"/>
                </a:cubicBezTo>
                <a:cubicBezTo>
                  <a:pt x="17298919" y="4953377"/>
                  <a:pt x="17301227" y="4956327"/>
                  <a:pt x="17301227" y="4956327"/>
                </a:cubicBezTo>
                <a:cubicBezTo>
                  <a:pt x="17301227" y="4956327"/>
                  <a:pt x="17304175" y="4954018"/>
                  <a:pt x="17310071" y="4949402"/>
                </a:cubicBezTo>
                <a:cubicBezTo>
                  <a:pt x="17315971" y="4944785"/>
                  <a:pt x="17316613" y="4939527"/>
                  <a:pt x="17311995" y="4933629"/>
                </a:cubicBezTo>
                <a:close/>
                <a:moveTo>
                  <a:pt x="17104571" y="4928366"/>
                </a:moveTo>
                <a:cubicBezTo>
                  <a:pt x="17101941" y="4928045"/>
                  <a:pt x="17099153" y="4929038"/>
                  <a:pt x="17096205" y="4931346"/>
                </a:cubicBezTo>
                <a:lnTo>
                  <a:pt x="17103129" y="4940195"/>
                </a:lnTo>
                <a:cubicBezTo>
                  <a:pt x="17107745" y="4946092"/>
                  <a:pt x="17110053" y="4949041"/>
                  <a:pt x="17110053" y="4949041"/>
                </a:cubicBezTo>
                <a:lnTo>
                  <a:pt x="17111977" y="4933269"/>
                </a:lnTo>
                <a:cubicBezTo>
                  <a:pt x="17109669" y="4930321"/>
                  <a:pt x="17107199" y="4928686"/>
                  <a:pt x="17104571" y="4928366"/>
                </a:cubicBezTo>
                <a:close/>
                <a:moveTo>
                  <a:pt x="17161209" y="4923263"/>
                </a:moveTo>
                <a:cubicBezTo>
                  <a:pt x="17161209" y="4923263"/>
                  <a:pt x="17163517" y="4926211"/>
                  <a:pt x="17168135" y="4932109"/>
                </a:cubicBezTo>
                <a:cubicBezTo>
                  <a:pt x="17174031" y="4927493"/>
                  <a:pt x="17176981" y="4925184"/>
                  <a:pt x="17176981" y="4925184"/>
                </a:cubicBezTo>
                <a:close/>
                <a:moveTo>
                  <a:pt x="16721264" y="4921680"/>
                </a:moveTo>
                <a:cubicBezTo>
                  <a:pt x="16713377" y="4920721"/>
                  <a:pt x="16705012" y="4923704"/>
                  <a:pt x="16696164" y="4930627"/>
                </a:cubicBezTo>
                <a:cubicBezTo>
                  <a:pt x="16690268" y="4935244"/>
                  <a:pt x="16697194" y="4944091"/>
                  <a:pt x="16716939" y="4957168"/>
                </a:cubicBezTo>
                <a:cubicBezTo>
                  <a:pt x="16748483" y="4961011"/>
                  <a:pt x="16757329" y="4954085"/>
                  <a:pt x="16743480" y="4936391"/>
                </a:cubicBezTo>
                <a:cubicBezTo>
                  <a:pt x="16736555" y="4927546"/>
                  <a:pt x="16729151" y="4922641"/>
                  <a:pt x="16721264" y="4921680"/>
                </a:cubicBezTo>
                <a:close/>
                <a:moveTo>
                  <a:pt x="17224673" y="4894984"/>
                </a:moveTo>
                <a:cubicBezTo>
                  <a:pt x="17220571" y="4895818"/>
                  <a:pt x="17217701" y="4897469"/>
                  <a:pt x="17216069" y="4899938"/>
                </a:cubicBezTo>
                <a:cubicBezTo>
                  <a:pt x="17214433" y="4902406"/>
                  <a:pt x="17214031" y="4905691"/>
                  <a:pt x="17214865" y="4909792"/>
                </a:cubicBezTo>
                <a:cubicBezTo>
                  <a:pt x="17216535" y="4917999"/>
                  <a:pt x="17220317" y="4919795"/>
                  <a:pt x="17226217" y="4915177"/>
                </a:cubicBezTo>
                <a:cubicBezTo>
                  <a:pt x="17242627" y="4911842"/>
                  <a:pt x="17248525" y="4907225"/>
                  <a:pt x="17243909" y="4901327"/>
                </a:cubicBezTo>
                <a:cubicBezTo>
                  <a:pt x="17239291" y="4895429"/>
                  <a:pt x="17232879" y="4893316"/>
                  <a:pt x="17224673" y="4894984"/>
                </a:cubicBezTo>
                <a:close/>
                <a:moveTo>
                  <a:pt x="17310355" y="4881413"/>
                </a:moveTo>
                <a:cubicBezTo>
                  <a:pt x="17307725" y="4881093"/>
                  <a:pt x="17304937" y="4882087"/>
                  <a:pt x="17301989" y="4884396"/>
                </a:cubicBezTo>
                <a:lnTo>
                  <a:pt x="17308913" y="4893241"/>
                </a:lnTo>
                <a:cubicBezTo>
                  <a:pt x="17313529" y="4899139"/>
                  <a:pt x="17315839" y="4902087"/>
                  <a:pt x="17315839" y="4902087"/>
                </a:cubicBezTo>
                <a:cubicBezTo>
                  <a:pt x="17321735" y="4897471"/>
                  <a:pt x="17322375" y="4892215"/>
                  <a:pt x="17317759" y="4886317"/>
                </a:cubicBezTo>
                <a:cubicBezTo>
                  <a:pt x="17315451" y="4883368"/>
                  <a:pt x="17312983" y="4881733"/>
                  <a:pt x="17310355" y="4881413"/>
                </a:cubicBezTo>
                <a:close/>
                <a:moveTo>
                  <a:pt x="17695101" y="4876269"/>
                </a:moveTo>
                <a:cubicBezTo>
                  <a:pt x="17695101" y="4876269"/>
                  <a:pt x="17692153" y="4878577"/>
                  <a:pt x="17686257" y="4883193"/>
                </a:cubicBezTo>
                <a:cubicBezTo>
                  <a:pt x="17686257" y="4883193"/>
                  <a:pt x="17688565" y="4886143"/>
                  <a:pt x="17693179" y="4892041"/>
                </a:cubicBezTo>
                <a:lnTo>
                  <a:pt x="17702027" y="4885116"/>
                </a:lnTo>
                <a:cubicBezTo>
                  <a:pt x="17697409" y="4879218"/>
                  <a:pt x="17695101" y="4876269"/>
                  <a:pt x="17695101" y="4876269"/>
                </a:cubicBezTo>
                <a:close/>
                <a:moveTo>
                  <a:pt x="16838867" y="4875988"/>
                </a:moveTo>
                <a:lnTo>
                  <a:pt x="16836943" y="4891761"/>
                </a:lnTo>
                <a:lnTo>
                  <a:pt x="16870409" y="4879833"/>
                </a:lnTo>
                <a:cubicBezTo>
                  <a:pt x="16865791" y="4873935"/>
                  <a:pt x="16855277" y="4872654"/>
                  <a:pt x="16838867" y="4875988"/>
                </a:cubicBezTo>
                <a:close/>
                <a:moveTo>
                  <a:pt x="16961951" y="4850972"/>
                </a:moveTo>
                <a:lnTo>
                  <a:pt x="16953105" y="4857898"/>
                </a:lnTo>
                <a:lnTo>
                  <a:pt x="16963713" y="4862930"/>
                </a:lnTo>
                <a:lnTo>
                  <a:pt x="16964291" y="4862478"/>
                </a:lnTo>
                <a:close/>
                <a:moveTo>
                  <a:pt x="17010225" y="4848852"/>
                </a:moveTo>
                <a:cubicBezTo>
                  <a:pt x="17004967" y="4848212"/>
                  <a:pt x="16999393" y="4850200"/>
                  <a:pt x="16993493" y="4854815"/>
                </a:cubicBezTo>
                <a:lnTo>
                  <a:pt x="17016187" y="4865583"/>
                </a:lnTo>
                <a:cubicBezTo>
                  <a:pt x="17022085" y="4860966"/>
                  <a:pt x="17025033" y="4858658"/>
                  <a:pt x="17025033" y="4858658"/>
                </a:cubicBezTo>
                <a:cubicBezTo>
                  <a:pt x="17020417" y="4852761"/>
                  <a:pt x="17015481" y="4849492"/>
                  <a:pt x="17010225" y="4848852"/>
                </a:cubicBezTo>
                <a:close/>
                <a:moveTo>
                  <a:pt x="17467385" y="4840525"/>
                </a:moveTo>
                <a:lnTo>
                  <a:pt x="17456617" y="4863222"/>
                </a:lnTo>
                <a:cubicBezTo>
                  <a:pt x="17462515" y="4858605"/>
                  <a:pt x="17468409" y="4853990"/>
                  <a:pt x="17474309" y="4849371"/>
                </a:cubicBezTo>
                <a:lnTo>
                  <a:pt x="17483155" y="4842447"/>
                </a:lnTo>
                <a:close/>
                <a:moveTo>
                  <a:pt x="17091961" y="4834802"/>
                </a:moveTo>
                <a:cubicBezTo>
                  <a:pt x="17086065" y="4839418"/>
                  <a:pt x="17083115" y="4841726"/>
                  <a:pt x="17083115" y="4841726"/>
                </a:cubicBezTo>
                <a:lnTo>
                  <a:pt x="17098887" y="4843647"/>
                </a:lnTo>
                <a:close/>
                <a:moveTo>
                  <a:pt x="17116581" y="4829798"/>
                </a:moveTo>
                <a:lnTo>
                  <a:pt x="17107731" y="4836723"/>
                </a:lnTo>
                <a:cubicBezTo>
                  <a:pt x="17112349" y="4842621"/>
                  <a:pt x="17116133" y="4844414"/>
                  <a:pt x="17119081" y="4842106"/>
                </a:cubicBezTo>
                <a:cubicBezTo>
                  <a:pt x="17122029" y="4839798"/>
                  <a:pt x="17121197" y="4835695"/>
                  <a:pt x="17116581" y="4829798"/>
                </a:cubicBezTo>
                <a:close/>
                <a:moveTo>
                  <a:pt x="17669323" y="4825114"/>
                </a:moveTo>
                <a:lnTo>
                  <a:pt x="17707789" y="4837802"/>
                </a:lnTo>
                <a:lnTo>
                  <a:pt x="17685095" y="4827036"/>
                </a:lnTo>
                <a:close/>
                <a:moveTo>
                  <a:pt x="17225081" y="4822602"/>
                </a:moveTo>
                <a:lnTo>
                  <a:pt x="17224475" y="4822873"/>
                </a:lnTo>
                <a:lnTo>
                  <a:pt x="17216337" y="4823041"/>
                </a:lnTo>
                <a:lnTo>
                  <a:pt x="17213127" y="4825554"/>
                </a:lnTo>
                <a:cubicBezTo>
                  <a:pt x="17213127" y="4825554"/>
                  <a:pt x="17215435" y="4828505"/>
                  <a:pt x="17220049" y="4834401"/>
                </a:cubicBezTo>
                <a:cubicBezTo>
                  <a:pt x="17220049" y="4834401"/>
                  <a:pt x="17221525" y="4833246"/>
                  <a:pt x="17224475" y="4830938"/>
                </a:cubicBezTo>
                <a:cubicBezTo>
                  <a:pt x="17227419" y="4828630"/>
                  <a:pt x="17228899" y="4827476"/>
                  <a:pt x="17228899" y="4827476"/>
                </a:cubicBezTo>
                <a:close/>
                <a:moveTo>
                  <a:pt x="17253515" y="4822472"/>
                </a:moveTo>
                <a:cubicBezTo>
                  <a:pt x="17247615" y="4827089"/>
                  <a:pt x="17245823" y="4830872"/>
                  <a:pt x="17248131" y="4833821"/>
                </a:cubicBezTo>
                <a:cubicBezTo>
                  <a:pt x="17250439" y="4836769"/>
                  <a:pt x="17253067" y="4837088"/>
                  <a:pt x="17256015" y="4834782"/>
                </a:cubicBezTo>
                <a:cubicBezTo>
                  <a:pt x="17258965" y="4832473"/>
                  <a:pt x="17258131" y="4828370"/>
                  <a:pt x="17253515" y="4822472"/>
                </a:cubicBezTo>
                <a:close/>
                <a:moveTo>
                  <a:pt x="17181585" y="4821712"/>
                </a:moveTo>
                <a:cubicBezTo>
                  <a:pt x="17181585" y="4821712"/>
                  <a:pt x="17173379" y="4823383"/>
                  <a:pt x="17156967" y="4826716"/>
                </a:cubicBezTo>
                <a:cubicBezTo>
                  <a:pt x="17140557" y="4830051"/>
                  <a:pt x="17132347" y="4831719"/>
                  <a:pt x="17132347" y="4831719"/>
                </a:cubicBezTo>
                <a:lnTo>
                  <a:pt x="17172735" y="4828637"/>
                </a:lnTo>
                <a:close/>
                <a:moveTo>
                  <a:pt x="17381023" y="4793992"/>
                </a:moveTo>
                <a:cubicBezTo>
                  <a:pt x="17378073" y="4796301"/>
                  <a:pt x="17376601" y="4797454"/>
                  <a:pt x="17376601" y="4797454"/>
                </a:cubicBezTo>
                <a:lnTo>
                  <a:pt x="17383525" y="4806301"/>
                </a:lnTo>
                <a:cubicBezTo>
                  <a:pt x="17389423" y="4801684"/>
                  <a:pt x="17391215" y="4797902"/>
                  <a:pt x="17388907" y="4794954"/>
                </a:cubicBezTo>
                <a:cubicBezTo>
                  <a:pt x="17386599" y="4792004"/>
                  <a:pt x="17383969" y="4791685"/>
                  <a:pt x="17381023" y="4793992"/>
                </a:cubicBezTo>
                <a:close/>
                <a:moveTo>
                  <a:pt x="17603157" y="4777040"/>
                </a:moveTo>
                <a:lnTo>
                  <a:pt x="17618929" y="4778962"/>
                </a:lnTo>
                <a:cubicBezTo>
                  <a:pt x="17618929" y="4778962"/>
                  <a:pt x="17615979" y="4781271"/>
                  <a:pt x="17610083" y="4785888"/>
                </a:cubicBezTo>
                <a:close/>
                <a:moveTo>
                  <a:pt x="17689801" y="4774811"/>
                </a:moveTo>
                <a:lnTo>
                  <a:pt x="17675087" y="4777800"/>
                </a:lnTo>
                <a:lnTo>
                  <a:pt x="17689953" y="4779611"/>
                </a:lnTo>
                <a:lnTo>
                  <a:pt x="17689899" y="4779544"/>
                </a:lnTo>
                <a:close/>
                <a:moveTo>
                  <a:pt x="18196291" y="4769275"/>
                </a:moveTo>
                <a:lnTo>
                  <a:pt x="18185523" y="4791971"/>
                </a:lnTo>
                <a:cubicBezTo>
                  <a:pt x="18180905" y="4786074"/>
                  <a:pt x="18178597" y="4783123"/>
                  <a:pt x="18178597" y="4783123"/>
                </a:cubicBezTo>
                <a:close/>
                <a:moveTo>
                  <a:pt x="17980499" y="4766992"/>
                </a:moveTo>
                <a:cubicBezTo>
                  <a:pt x="17985115" y="4772891"/>
                  <a:pt x="17985951" y="4776994"/>
                  <a:pt x="17983003" y="4779302"/>
                </a:cubicBezTo>
                <a:cubicBezTo>
                  <a:pt x="17980055" y="4781610"/>
                  <a:pt x="17976269" y="4779815"/>
                  <a:pt x="17971653" y="4773919"/>
                </a:cubicBezTo>
                <a:close/>
                <a:moveTo>
                  <a:pt x="17452403" y="4766418"/>
                </a:moveTo>
                <a:lnTo>
                  <a:pt x="17452185" y="4766435"/>
                </a:lnTo>
                <a:lnTo>
                  <a:pt x="17452373" y="4766673"/>
                </a:lnTo>
                <a:close/>
                <a:moveTo>
                  <a:pt x="17480451" y="4766094"/>
                </a:moveTo>
                <a:cubicBezTo>
                  <a:pt x="17478143" y="4763144"/>
                  <a:pt x="17474039" y="4763978"/>
                  <a:pt x="17468143" y="4768595"/>
                </a:cubicBezTo>
                <a:cubicBezTo>
                  <a:pt x="17468143" y="4768595"/>
                  <a:pt x="17465195" y="4770903"/>
                  <a:pt x="17459299" y="4775520"/>
                </a:cubicBezTo>
                <a:lnTo>
                  <a:pt x="17473147" y="4793212"/>
                </a:lnTo>
                <a:cubicBezTo>
                  <a:pt x="17489557" y="4789877"/>
                  <a:pt x="17495455" y="4785260"/>
                  <a:pt x="17490839" y="4779362"/>
                </a:cubicBezTo>
                <a:cubicBezTo>
                  <a:pt x="17486223" y="4773466"/>
                  <a:pt x="17482759" y="4769043"/>
                  <a:pt x="17480451" y="4766094"/>
                </a:cubicBezTo>
                <a:close/>
                <a:moveTo>
                  <a:pt x="17492399" y="4763419"/>
                </a:moveTo>
                <a:lnTo>
                  <a:pt x="17492761" y="4763589"/>
                </a:lnTo>
                <a:lnTo>
                  <a:pt x="17492971" y="4763424"/>
                </a:lnTo>
                <a:close/>
                <a:moveTo>
                  <a:pt x="17630533" y="4757333"/>
                </a:moveTo>
                <a:lnTo>
                  <a:pt x="17624311" y="4759550"/>
                </a:lnTo>
                <a:cubicBezTo>
                  <a:pt x="17616751" y="4755960"/>
                  <a:pt x="17611173" y="4757947"/>
                  <a:pt x="17607581" y="4765514"/>
                </a:cubicBezTo>
                <a:cubicBezTo>
                  <a:pt x="17603993" y="4773080"/>
                  <a:pt x="17599891" y="4773913"/>
                  <a:pt x="17595273" y="4768017"/>
                </a:cubicBezTo>
                <a:lnTo>
                  <a:pt x="17588259" y="4764688"/>
                </a:lnTo>
                <a:lnTo>
                  <a:pt x="17555841" y="4771277"/>
                </a:lnTo>
                <a:cubicBezTo>
                  <a:pt x="17545331" y="4769996"/>
                  <a:pt x="17538599" y="4770510"/>
                  <a:pt x="17535651" y="4772819"/>
                </a:cubicBezTo>
                <a:cubicBezTo>
                  <a:pt x="17532701" y="4775127"/>
                  <a:pt x="17527445" y="4774485"/>
                  <a:pt x="17519881" y="4770896"/>
                </a:cubicBezTo>
                <a:cubicBezTo>
                  <a:pt x="17512315" y="4767308"/>
                  <a:pt x="17507057" y="4766667"/>
                  <a:pt x="17504107" y="4768975"/>
                </a:cubicBezTo>
                <a:cubicBezTo>
                  <a:pt x="17501159" y="4771283"/>
                  <a:pt x="17501995" y="4775386"/>
                  <a:pt x="17506613" y="4781283"/>
                </a:cubicBezTo>
                <a:cubicBezTo>
                  <a:pt x="17511225" y="4787181"/>
                  <a:pt x="17516485" y="4787822"/>
                  <a:pt x="17522381" y="4783206"/>
                </a:cubicBezTo>
                <a:cubicBezTo>
                  <a:pt x="17528279" y="4778589"/>
                  <a:pt x="17535009" y="4778075"/>
                  <a:pt x="17542575" y="4781663"/>
                </a:cubicBezTo>
                <a:cubicBezTo>
                  <a:pt x="17550135" y="4785255"/>
                  <a:pt x="17559179" y="4787689"/>
                  <a:pt x="17569693" y="4788971"/>
                </a:cubicBezTo>
                <a:lnTo>
                  <a:pt x="17576619" y="4797814"/>
                </a:lnTo>
                <a:cubicBezTo>
                  <a:pt x="17576619" y="4797814"/>
                  <a:pt x="17573669" y="4800123"/>
                  <a:pt x="17567771" y="4804740"/>
                </a:cubicBezTo>
                <a:cubicBezTo>
                  <a:pt x="17561873" y="4809357"/>
                  <a:pt x="17553669" y="4811025"/>
                  <a:pt x="17543155" y="4809744"/>
                </a:cubicBezTo>
                <a:lnTo>
                  <a:pt x="17518283" y="4814799"/>
                </a:lnTo>
                <a:lnTo>
                  <a:pt x="17536813" y="4820912"/>
                </a:lnTo>
                <a:cubicBezTo>
                  <a:pt x="17539123" y="4823862"/>
                  <a:pt x="17532069" y="4827001"/>
                  <a:pt x="17515657" y="4830340"/>
                </a:cubicBezTo>
                <a:lnTo>
                  <a:pt x="17517533" y="4814952"/>
                </a:lnTo>
                <a:lnTo>
                  <a:pt x="17493919" y="4819750"/>
                </a:lnTo>
                <a:cubicBezTo>
                  <a:pt x="17493919" y="4819750"/>
                  <a:pt x="17499179" y="4820391"/>
                  <a:pt x="17509695" y="4821671"/>
                </a:cubicBezTo>
                <a:lnTo>
                  <a:pt x="17500845" y="4828597"/>
                </a:lnTo>
                <a:lnTo>
                  <a:pt x="17498925" y="4844368"/>
                </a:lnTo>
                <a:cubicBezTo>
                  <a:pt x="17503541" y="4850265"/>
                  <a:pt x="17511427" y="4851225"/>
                  <a:pt x="17522583" y="4847251"/>
                </a:cubicBezTo>
                <a:cubicBezTo>
                  <a:pt x="17533737" y="4843274"/>
                  <a:pt x="17539953" y="4836029"/>
                  <a:pt x="17541233" y="4825513"/>
                </a:cubicBezTo>
                <a:lnTo>
                  <a:pt x="17573673" y="4813952"/>
                </a:lnTo>
                <a:lnTo>
                  <a:pt x="17573737" y="4813406"/>
                </a:lnTo>
                <a:lnTo>
                  <a:pt x="17574059" y="4813814"/>
                </a:lnTo>
                <a:lnTo>
                  <a:pt x="17574699" y="4813587"/>
                </a:lnTo>
                <a:lnTo>
                  <a:pt x="17578159" y="4818009"/>
                </a:lnTo>
                <a:lnTo>
                  <a:pt x="17577005" y="4818244"/>
                </a:lnTo>
                <a:lnTo>
                  <a:pt x="17571819" y="4829177"/>
                </a:lnTo>
                <a:cubicBezTo>
                  <a:pt x="17571819" y="4829177"/>
                  <a:pt x="17572139" y="4826549"/>
                  <a:pt x="17572777" y="4821292"/>
                </a:cubicBezTo>
                <a:lnTo>
                  <a:pt x="17573051" y="4819049"/>
                </a:lnTo>
                <a:lnTo>
                  <a:pt x="17565853" y="4820511"/>
                </a:lnTo>
                <a:lnTo>
                  <a:pt x="17563931" y="4836282"/>
                </a:lnTo>
                <a:cubicBezTo>
                  <a:pt x="17563931" y="4836282"/>
                  <a:pt x="17568033" y="4835450"/>
                  <a:pt x="17576239" y="4833779"/>
                </a:cubicBezTo>
                <a:cubicBezTo>
                  <a:pt x="17584443" y="4832111"/>
                  <a:pt x="17591495" y="4828971"/>
                  <a:pt x="17597393" y="4824354"/>
                </a:cubicBezTo>
                <a:lnTo>
                  <a:pt x="17599315" y="4808582"/>
                </a:lnTo>
                <a:lnTo>
                  <a:pt x="17608161" y="4801659"/>
                </a:lnTo>
                <a:cubicBezTo>
                  <a:pt x="17629189" y="4804220"/>
                  <a:pt x="17638675" y="4792038"/>
                  <a:pt x="17636621" y="4765111"/>
                </a:cubicBezTo>
                <a:close/>
                <a:moveTo>
                  <a:pt x="18288001" y="4754551"/>
                </a:moveTo>
                <a:lnTo>
                  <a:pt x="18288001" y="4758857"/>
                </a:lnTo>
                <a:lnTo>
                  <a:pt x="18285911" y="4756187"/>
                </a:lnTo>
                <a:close/>
                <a:moveTo>
                  <a:pt x="18037623" y="4749882"/>
                </a:moveTo>
                <a:cubicBezTo>
                  <a:pt x="18037623" y="4749882"/>
                  <a:pt x="18040249" y="4750203"/>
                  <a:pt x="18045509" y="4750844"/>
                </a:cubicBezTo>
                <a:cubicBezTo>
                  <a:pt x="18050763" y="4751484"/>
                  <a:pt x="18053393" y="4751803"/>
                  <a:pt x="18053393" y="4751803"/>
                </a:cubicBezTo>
                <a:cubicBezTo>
                  <a:pt x="18041597" y="4761036"/>
                  <a:pt x="18030443" y="4765014"/>
                  <a:pt x="18019929" y="4763732"/>
                </a:cubicBezTo>
                <a:cubicBezTo>
                  <a:pt x="18009415" y="4762452"/>
                  <a:pt x="18003837" y="4764440"/>
                  <a:pt x="18003197" y="4769697"/>
                </a:cubicBezTo>
                <a:cubicBezTo>
                  <a:pt x="18002559" y="4774952"/>
                  <a:pt x="17999929" y="4774634"/>
                  <a:pt x="17995311" y="4768737"/>
                </a:cubicBezTo>
                <a:lnTo>
                  <a:pt x="18028775" y="4756807"/>
                </a:lnTo>
                <a:close/>
                <a:moveTo>
                  <a:pt x="17949919" y="4747202"/>
                </a:moveTo>
                <a:cubicBezTo>
                  <a:pt x="17960437" y="4748481"/>
                  <a:pt x="17965371" y="4751749"/>
                  <a:pt x="17964731" y="4757007"/>
                </a:cubicBezTo>
                <a:cubicBezTo>
                  <a:pt x="17964093" y="4762265"/>
                  <a:pt x="17961141" y="4764574"/>
                  <a:pt x="17955885" y="4763931"/>
                </a:cubicBezTo>
                <a:cubicBezTo>
                  <a:pt x="17950627" y="4763291"/>
                  <a:pt x="17942743" y="4762332"/>
                  <a:pt x="17932231" y="4761050"/>
                </a:cubicBezTo>
                <a:cubicBezTo>
                  <a:pt x="17899403" y="4767723"/>
                  <a:pt x="17883317" y="4768428"/>
                  <a:pt x="17883955" y="4763172"/>
                </a:cubicBezTo>
                <a:cubicBezTo>
                  <a:pt x="17884115" y="4761858"/>
                  <a:pt x="17884749" y="4760767"/>
                  <a:pt x="17885853" y="4759903"/>
                </a:cubicBezTo>
                <a:cubicBezTo>
                  <a:pt x="17889171" y="4757305"/>
                  <a:pt x="17896745" y="4756728"/>
                  <a:pt x="17908571" y="4758170"/>
                </a:cubicBezTo>
                <a:cubicBezTo>
                  <a:pt x="17924343" y="4760089"/>
                  <a:pt x="17932549" y="4758422"/>
                  <a:pt x="17933189" y="4753165"/>
                </a:cubicBezTo>
                <a:cubicBezTo>
                  <a:pt x="17933827" y="4747909"/>
                  <a:pt x="17939407" y="4745920"/>
                  <a:pt x="17949919" y="4747202"/>
                </a:cubicBezTo>
                <a:close/>
                <a:moveTo>
                  <a:pt x="17658343" y="4743752"/>
                </a:moveTo>
                <a:lnTo>
                  <a:pt x="17664647" y="4749162"/>
                </a:lnTo>
                <a:lnTo>
                  <a:pt x="17666621" y="4748760"/>
                </a:lnTo>
                <a:cubicBezTo>
                  <a:pt x="17674827" y="4747094"/>
                  <a:pt x="17681237" y="4749209"/>
                  <a:pt x="17685855" y="4755107"/>
                </a:cubicBezTo>
                <a:lnTo>
                  <a:pt x="17689377" y="4754391"/>
                </a:lnTo>
                <a:lnTo>
                  <a:pt x="17689319" y="4751463"/>
                </a:lnTo>
                <a:lnTo>
                  <a:pt x="17690223" y="4747634"/>
                </a:lnTo>
                <a:close/>
                <a:moveTo>
                  <a:pt x="18174557" y="4742557"/>
                </a:moveTo>
                <a:cubicBezTo>
                  <a:pt x="18174557" y="4742557"/>
                  <a:pt x="18176867" y="4745506"/>
                  <a:pt x="18181483" y="4751403"/>
                </a:cubicBezTo>
                <a:lnTo>
                  <a:pt x="18165711" y="4749483"/>
                </a:lnTo>
                <a:cubicBezTo>
                  <a:pt x="18171609" y="4744867"/>
                  <a:pt x="18174557" y="4742557"/>
                  <a:pt x="18174557" y="4742557"/>
                </a:cubicBezTo>
                <a:close/>
                <a:moveTo>
                  <a:pt x="17647389" y="4742416"/>
                </a:moveTo>
                <a:lnTo>
                  <a:pt x="17649079" y="4744575"/>
                </a:lnTo>
                <a:lnTo>
                  <a:pt x="17657975" y="4743706"/>
                </a:lnTo>
                <a:close/>
                <a:moveTo>
                  <a:pt x="17493431" y="4741667"/>
                </a:moveTo>
                <a:lnTo>
                  <a:pt x="17483523" y="4746398"/>
                </a:lnTo>
                <a:lnTo>
                  <a:pt x="17493723" y="4747642"/>
                </a:lnTo>
                <a:lnTo>
                  <a:pt x="17502337" y="4745892"/>
                </a:lnTo>
                <a:close/>
                <a:moveTo>
                  <a:pt x="17593633" y="4715799"/>
                </a:moveTo>
                <a:cubicBezTo>
                  <a:pt x="17591005" y="4715478"/>
                  <a:pt x="17588215" y="4716472"/>
                  <a:pt x="17585267" y="4718781"/>
                </a:cubicBezTo>
                <a:lnTo>
                  <a:pt x="17579685" y="4723152"/>
                </a:lnTo>
                <a:lnTo>
                  <a:pt x="17585265" y="4726845"/>
                </a:lnTo>
                <a:cubicBezTo>
                  <a:pt x="17590525" y="4727487"/>
                  <a:pt x="17596099" y="4725500"/>
                  <a:pt x="17601997" y="4720881"/>
                </a:cubicBezTo>
                <a:lnTo>
                  <a:pt x="17602069" y="4720828"/>
                </a:lnTo>
                <a:lnTo>
                  <a:pt x="17601039" y="4720703"/>
                </a:lnTo>
                <a:cubicBezTo>
                  <a:pt x="17598729" y="4717754"/>
                  <a:pt x="17596261" y="4716119"/>
                  <a:pt x="17593633" y="4715799"/>
                </a:cubicBezTo>
                <a:close/>
                <a:moveTo>
                  <a:pt x="17508593" y="4715370"/>
                </a:moveTo>
                <a:lnTo>
                  <a:pt x="17512375" y="4733971"/>
                </a:lnTo>
                <a:cubicBezTo>
                  <a:pt x="17516991" y="4739868"/>
                  <a:pt x="17523401" y="4741984"/>
                  <a:pt x="17531607" y="4740315"/>
                </a:cubicBezTo>
                <a:cubicBezTo>
                  <a:pt x="17539815" y="4738647"/>
                  <a:pt x="17544555" y="4732556"/>
                  <a:pt x="17545835" y="4722042"/>
                </a:cubicBezTo>
                <a:lnTo>
                  <a:pt x="17548757" y="4719755"/>
                </a:lnTo>
                <a:lnTo>
                  <a:pt x="17533531" y="4716480"/>
                </a:lnTo>
                <a:close/>
                <a:moveTo>
                  <a:pt x="17814705" y="4682776"/>
                </a:moveTo>
                <a:lnTo>
                  <a:pt x="17813997" y="4682919"/>
                </a:lnTo>
                <a:lnTo>
                  <a:pt x="17814397" y="4683426"/>
                </a:lnTo>
                <a:close/>
                <a:moveTo>
                  <a:pt x="17575259" y="4669546"/>
                </a:moveTo>
                <a:cubicBezTo>
                  <a:pt x="17569361" y="4674164"/>
                  <a:pt x="17564937" y="4677626"/>
                  <a:pt x="17561991" y="4679934"/>
                </a:cubicBezTo>
                <a:cubicBezTo>
                  <a:pt x="17559041" y="4682242"/>
                  <a:pt x="17562825" y="4684038"/>
                  <a:pt x="17573339" y="4685318"/>
                </a:cubicBezTo>
                <a:close/>
                <a:moveTo>
                  <a:pt x="17797103" y="4657485"/>
                </a:moveTo>
                <a:lnTo>
                  <a:pt x="17780097" y="4659602"/>
                </a:lnTo>
                <a:lnTo>
                  <a:pt x="17789507" y="4659699"/>
                </a:lnTo>
                <a:close/>
                <a:moveTo>
                  <a:pt x="17691857" y="4656743"/>
                </a:moveTo>
                <a:lnTo>
                  <a:pt x="17689693" y="4662045"/>
                </a:lnTo>
                <a:lnTo>
                  <a:pt x="17697383" y="4660481"/>
                </a:lnTo>
                <a:lnTo>
                  <a:pt x="17704365" y="4661331"/>
                </a:lnTo>
                <a:lnTo>
                  <a:pt x="17700849" y="4656839"/>
                </a:lnTo>
                <a:cubicBezTo>
                  <a:pt x="17697065" y="4655044"/>
                  <a:pt x="17694065" y="4655011"/>
                  <a:pt x="17691857" y="4656743"/>
                </a:cubicBezTo>
                <a:close/>
                <a:moveTo>
                  <a:pt x="17945677" y="4650653"/>
                </a:moveTo>
                <a:lnTo>
                  <a:pt x="17943759" y="4666426"/>
                </a:lnTo>
                <a:cubicBezTo>
                  <a:pt x="17943759" y="4666426"/>
                  <a:pt x="17941447" y="4663476"/>
                  <a:pt x="17936833" y="4657578"/>
                </a:cubicBezTo>
                <a:close/>
                <a:moveTo>
                  <a:pt x="18057997" y="4648331"/>
                </a:moveTo>
                <a:lnTo>
                  <a:pt x="18064919" y="4657178"/>
                </a:lnTo>
                <a:cubicBezTo>
                  <a:pt x="18059023" y="4661796"/>
                  <a:pt x="18054919" y="4662630"/>
                  <a:pt x="18052611" y="4659680"/>
                </a:cubicBezTo>
                <a:cubicBezTo>
                  <a:pt x="18050305" y="4656732"/>
                  <a:pt x="18043251" y="4659874"/>
                  <a:pt x="18031457" y="4669108"/>
                </a:cubicBezTo>
                <a:close/>
                <a:moveTo>
                  <a:pt x="17535249" y="4644729"/>
                </a:moveTo>
                <a:cubicBezTo>
                  <a:pt x="17529993" y="4644088"/>
                  <a:pt x="17525569" y="4647551"/>
                  <a:pt x="17521981" y="4655117"/>
                </a:cubicBezTo>
                <a:lnTo>
                  <a:pt x="17530197" y="4665611"/>
                </a:lnTo>
                <a:lnTo>
                  <a:pt x="17559489" y="4667625"/>
                </a:lnTo>
                <a:lnTo>
                  <a:pt x="17560443" y="4659801"/>
                </a:lnTo>
                <a:lnTo>
                  <a:pt x="17553523" y="4658959"/>
                </a:lnTo>
                <a:lnTo>
                  <a:pt x="17552929" y="4658496"/>
                </a:lnTo>
                <a:lnTo>
                  <a:pt x="17552567" y="4658781"/>
                </a:lnTo>
                <a:cubicBezTo>
                  <a:pt x="17552567" y="4658781"/>
                  <a:pt x="17547309" y="4658138"/>
                  <a:pt x="17536793" y="4656858"/>
                </a:cubicBezTo>
                <a:lnTo>
                  <a:pt x="17546419" y="4653427"/>
                </a:lnTo>
                <a:close/>
                <a:moveTo>
                  <a:pt x="17613523" y="4626256"/>
                </a:moveTo>
                <a:lnTo>
                  <a:pt x="17620449" y="4635102"/>
                </a:lnTo>
                <a:lnTo>
                  <a:pt x="17611603" y="4642026"/>
                </a:lnTo>
                <a:cubicBezTo>
                  <a:pt x="17606989" y="4636130"/>
                  <a:pt x="17607627" y="4630871"/>
                  <a:pt x="17613523" y="4626256"/>
                </a:cubicBezTo>
                <a:close/>
                <a:moveTo>
                  <a:pt x="17693343" y="4619912"/>
                </a:moveTo>
                <a:cubicBezTo>
                  <a:pt x="17693343" y="4619912"/>
                  <a:pt x="17698597" y="4620553"/>
                  <a:pt x="17709111" y="4621834"/>
                </a:cubicBezTo>
                <a:lnTo>
                  <a:pt x="17700267" y="4628758"/>
                </a:lnTo>
                <a:close/>
                <a:moveTo>
                  <a:pt x="18288001" y="4615157"/>
                </a:moveTo>
                <a:lnTo>
                  <a:pt x="18288001" y="4618433"/>
                </a:lnTo>
                <a:lnTo>
                  <a:pt x="18282051" y="4615610"/>
                </a:lnTo>
                <a:close/>
                <a:moveTo>
                  <a:pt x="17902207" y="4613347"/>
                </a:moveTo>
                <a:cubicBezTo>
                  <a:pt x="17902207" y="4613347"/>
                  <a:pt x="17904515" y="4616296"/>
                  <a:pt x="17909131" y="4622194"/>
                </a:cubicBezTo>
                <a:lnTo>
                  <a:pt x="17893363" y="4620271"/>
                </a:lnTo>
                <a:cubicBezTo>
                  <a:pt x="17893363" y="4620271"/>
                  <a:pt x="17896311" y="4617964"/>
                  <a:pt x="17902207" y="4613347"/>
                </a:cubicBezTo>
                <a:close/>
                <a:moveTo>
                  <a:pt x="17799695" y="4608923"/>
                </a:moveTo>
                <a:lnTo>
                  <a:pt x="17805103" y="4615830"/>
                </a:lnTo>
                <a:lnTo>
                  <a:pt x="17861819" y="4616430"/>
                </a:lnTo>
                <a:lnTo>
                  <a:pt x="17877591" y="4618352"/>
                </a:lnTo>
                <a:cubicBezTo>
                  <a:pt x="17861179" y="4621687"/>
                  <a:pt x="17852973" y="4623354"/>
                  <a:pt x="17852973" y="4623354"/>
                </a:cubicBezTo>
                <a:lnTo>
                  <a:pt x="17802361" y="4621102"/>
                </a:lnTo>
                <a:lnTo>
                  <a:pt x="17797771" y="4624695"/>
                </a:lnTo>
                <a:lnTo>
                  <a:pt x="17798233" y="4620920"/>
                </a:lnTo>
                <a:lnTo>
                  <a:pt x="17749503" y="4618751"/>
                </a:lnTo>
                <a:cubicBezTo>
                  <a:pt x="17749503" y="4618751"/>
                  <a:pt x="17753605" y="4617917"/>
                  <a:pt x="17761811" y="4616250"/>
                </a:cubicBezTo>
                <a:cubicBezTo>
                  <a:pt x="17770015" y="4614581"/>
                  <a:pt x="17779375" y="4614391"/>
                  <a:pt x="17789891" y="4615670"/>
                </a:cubicBezTo>
                <a:lnTo>
                  <a:pt x="17798861" y="4615764"/>
                </a:lnTo>
                <a:close/>
                <a:moveTo>
                  <a:pt x="17326697" y="4607317"/>
                </a:moveTo>
                <a:lnTo>
                  <a:pt x="17317919" y="4614189"/>
                </a:lnTo>
                <a:lnTo>
                  <a:pt x="17291317" y="4613375"/>
                </a:lnTo>
                <a:lnTo>
                  <a:pt x="17290797" y="4614947"/>
                </a:lnTo>
                <a:cubicBezTo>
                  <a:pt x="17293109" y="4617899"/>
                  <a:pt x="17299519" y="4620012"/>
                  <a:pt x="17310033" y="4621292"/>
                </a:cubicBezTo>
                <a:lnTo>
                  <a:pt x="17327563" y="4607568"/>
                </a:lnTo>
                <a:lnTo>
                  <a:pt x="17326999" y="4607353"/>
                </a:lnTo>
                <a:close/>
                <a:moveTo>
                  <a:pt x="17623331" y="4603382"/>
                </a:moveTo>
                <a:lnTo>
                  <a:pt x="17630259" y="4612227"/>
                </a:lnTo>
                <a:cubicBezTo>
                  <a:pt x="17645389" y="4619404"/>
                  <a:pt x="17653593" y="4617737"/>
                  <a:pt x="17654875" y="4607224"/>
                </a:cubicBezTo>
                <a:lnTo>
                  <a:pt x="17670645" y="4609145"/>
                </a:lnTo>
                <a:cubicBezTo>
                  <a:pt x="17664747" y="4613763"/>
                  <a:pt x="17658851" y="4618378"/>
                  <a:pt x="17652955" y="4622994"/>
                </a:cubicBezTo>
                <a:cubicBezTo>
                  <a:pt x="17647055" y="4627612"/>
                  <a:pt x="17641797" y="4626970"/>
                  <a:pt x="17637181" y="4621074"/>
                </a:cubicBezTo>
                <a:cubicBezTo>
                  <a:pt x="17631285" y="4625688"/>
                  <a:pt x="17625709" y="4627679"/>
                  <a:pt x="17620451" y="4627038"/>
                </a:cubicBezTo>
                <a:cubicBezTo>
                  <a:pt x="17615195" y="4626396"/>
                  <a:pt x="17612565" y="4626077"/>
                  <a:pt x="17612565" y="4626077"/>
                </a:cubicBezTo>
                <a:cubicBezTo>
                  <a:pt x="17602051" y="4624797"/>
                  <a:pt x="17595641" y="4622682"/>
                  <a:pt x="17593333" y="4619731"/>
                </a:cubicBezTo>
                <a:cubicBezTo>
                  <a:pt x="17591023" y="4616784"/>
                  <a:pt x="17592817" y="4613001"/>
                  <a:pt x="17598717" y="4608384"/>
                </a:cubicBezTo>
                <a:close/>
                <a:moveTo>
                  <a:pt x="17704107" y="4597216"/>
                </a:moveTo>
                <a:cubicBezTo>
                  <a:pt x="17704107" y="4597216"/>
                  <a:pt x="17703787" y="4599844"/>
                  <a:pt x="17703147" y="4605102"/>
                </a:cubicBezTo>
                <a:cubicBezTo>
                  <a:pt x="17702509" y="4610358"/>
                  <a:pt x="17702189" y="4612989"/>
                  <a:pt x="17702189" y="4612989"/>
                </a:cubicBezTo>
                <a:lnTo>
                  <a:pt x="17695263" y="4604142"/>
                </a:lnTo>
                <a:cubicBezTo>
                  <a:pt x="17695263" y="4604142"/>
                  <a:pt x="17698211" y="4601834"/>
                  <a:pt x="17704107" y="4597216"/>
                </a:cubicBezTo>
                <a:close/>
                <a:moveTo>
                  <a:pt x="17385807" y="4590510"/>
                </a:moveTo>
                <a:cubicBezTo>
                  <a:pt x="17385807" y="4590510"/>
                  <a:pt x="17388115" y="4593461"/>
                  <a:pt x="17392733" y="4599359"/>
                </a:cubicBezTo>
                <a:lnTo>
                  <a:pt x="17401577" y="4592433"/>
                </a:lnTo>
                <a:close/>
                <a:moveTo>
                  <a:pt x="17794983" y="4590282"/>
                </a:moveTo>
                <a:cubicBezTo>
                  <a:pt x="17796459" y="4589128"/>
                  <a:pt x="17798349" y="4590025"/>
                  <a:pt x="17800657" y="4592974"/>
                </a:cubicBezTo>
                <a:lnTo>
                  <a:pt x="17791811" y="4599898"/>
                </a:lnTo>
                <a:cubicBezTo>
                  <a:pt x="17792451" y="4594641"/>
                  <a:pt x="17793509" y="4591436"/>
                  <a:pt x="17794983" y="4590282"/>
                </a:cubicBezTo>
                <a:close/>
                <a:moveTo>
                  <a:pt x="18065683" y="4585248"/>
                </a:moveTo>
                <a:cubicBezTo>
                  <a:pt x="18070297" y="4591145"/>
                  <a:pt x="18071131" y="4595248"/>
                  <a:pt x="18068183" y="4597555"/>
                </a:cubicBezTo>
                <a:cubicBezTo>
                  <a:pt x="18065233" y="4599863"/>
                  <a:pt x="18063759" y="4601019"/>
                  <a:pt x="18063759" y="4601019"/>
                </a:cubicBezTo>
                <a:cubicBezTo>
                  <a:pt x="18063759" y="4601019"/>
                  <a:pt x="18061451" y="4598070"/>
                  <a:pt x="18056835" y="4592172"/>
                </a:cubicBezTo>
                <a:close/>
                <a:moveTo>
                  <a:pt x="18172033" y="4574261"/>
                </a:moveTo>
                <a:lnTo>
                  <a:pt x="18114103" y="4591147"/>
                </a:lnTo>
                <a:lnTo>
                  <a:pt x="18120879" y="4591974"/>
                </a:lnTo>
                <a:cubicBezTo>
                  <a:pt x="18126135" y="4592613"/>
                  <a:pt x="18128765" y="4592934"/>
                  <a:pt x="18128765" y="4592934"/>
                </a:cubicBezTo>
                <a:cubicBezTo>
                  <a:pt x="18128765" y="4592934"/>
                  <a:pt x="18125815" y="4595241"/>
                  <a:pt x="18119921" y="4599858"/>
                </a:cubicBezTo>
                <a:cubicBezTo>
                  <a:pt x="18119921" y="4599858"/>
                  <a:pt x="18117611" y="4596908"/>
                  <a:pt x="18112995" y="4591011"/>
                </a:cubicBezTo>
                <a:lnTo>
                  <a:pt x="18113773" y="4591107"/>
                </a:lnTo>
                <a:lnTo>
                  <a:pt x="18091257" y="4580425"/>
                </a:lnTo>
                <a:close/>
                <a:moveTo>
                  <a:pt x="17956243" y="4571977"/>
                </a:moveTo>
                <a:lnTo>
                  <a:pt x="17978939" y="4582745"/>
                </a:lnTo>
                <a:cubicBezTo>
                  <a:pt x="17978939" y="4582745"/>
                  <a:pt x="17975991" y="4585052"/>
                  <a:pt x="17970091" y="4589670"/>
                </a:cubicBezTo>
                <a:close/>
                <a:moveTo>
                  <a:pt x="18052791" y="4567734"/>
                </a:moveTo>
                <a:lnTo>
                  <a:pt x="18059717" y="4576581"/>
                </a:lnTo>
                <a:cubicBezTo>
                  <a:pt x="18053815" y="4581198"/>
                  <a:pt x="18047919" y="4585813"/>
                  <a:pt x="18042023" y="4590432"/>
                </a:cubicBezTo>
                <a:lnTo>
                  <a:pt x="18026253" y="4588509"/>
                </a:lnTo>
                <a:cubicBezTo>
                  <a:pt x="18026253" y="4588509"/>
                  <a:pt x="18027727" y="4587354"/>
                  <a:pt x="18030675" y="4585046"/>
                </a:cubicBezTo>
                <a:cubicBezTo>
                  <a:pt x="18033625" y="4582738"/>
                  <a:pt x="18038047" y="4579277"/>
                  <a:pt x="18043943" y="4574659"/>
                </a:cubicBezTo>
                <a:cubicBezTo>
                  <a:pt x="18049841" y="4570042"/>
                  <a:pt x="18052791" y="4567734"/>
                  <a:pt x="18052791" y="4567734"/>
                </a:cubicBezTo>
                <a:close/>
                <a:moveTo>
                  <a:pt x="17549281" y="4562410"/>
                </a:moveTo>
                <a:lnTo>
                  <a:pt x="17549061" y="4562583"/>
                </a:lnTo>
                <a:lnTo>
                  <a:pt x="17549343" y="4562718"/>
                </a:lnTo>
                <a:close/>
                <a:moveTo>
                  <a:pt x="18245883" y="4559248"/>
                </a:moveTo>
                <a:lnTo>
                  <a:pt x="18261657" y="4561170"/>
                </a:lnTo>
                <a:lnTo>
                  <a:pt x="18288001" y="4564380"/>
                </a:lnTo>
                <a:lnTo>
                  <a:pt x="18288001" y="4581450"/>
                </a:lnTo>
                <a:lnTo>
                  <a:pt x="18242041" y="4590791"/>
                </a:lnTo>
                <a:cubicBezTo>
                  <a:pt x="18204601" y="4591565"/>
                  <a:pt x="18188831" y="4589645"/>
                  <a:pt x="18194729" y="4585027"/>
                </a:cubicBezTo>
                <a:cubicBezTo>
                  <a:pt x="18200629" y="4580410"/>
                  <a:pt x="18206203" y="4578422"/>
                  <a:pt x="18211459" y="4579063"/>
                </a:cubicBezTo>
                <a:cubicBezTo>
                  <a:pt x="18216717" y="4579703"/>
                  <a:pt x="18219345" y="4580022"/>
                  <a:pt x="18219345" y="4580022"/>
                </a:cubicBezTo>
                <a:cubicBezTo>
                  <a:pt x="18219345" y="4580022"/>
                  <a:pt x="18222293" y="4577715"/>
                  <a:pt x="18228193" y="4573097"/>
                </a:cubicBezTo>
                <a:cubicBezTo>
                  <a:pt x="18232809" y="4578995"/>
                  <a:pt x="18235117" y="4581945"/>
                  <a:pt x="18235117" y="4581945"/>
                </a:cubicBezTo>
                <a:cubicBezTo>
                  <a:pt x="18235117" y="4581945"/>
                  <a:pt x="18238067" y="4579637"/>
                  <a:pt x="18243965" y="4575020"/>
                </a:cubicBezTo>
                <a:close/>
                <a:moveTo>
                  <a:pt x="17926623" y="4552364"/>
                </a:moveTo>
                <a:cubicBezTo>
                  <a:pt x="17937135" y="4553646"/>
                  <a:pt x="17941753" y="4559542"/>
                  <a:pt x="17940475" y="4570056"/>
                </a:cubicBezTo>
                <a:cubicBezTo>
                  <a:pt x="17933295" y="4585187"/>
                  <a:pt x="17925089" y="4586856"/>
                  <a:pt x="17915857" y="4575059"/>
                </a:cubicBezTo>
                <a:cubicBezTo>
                  <a:pt x="17906621" y="4563265"/>
                  <a:pt x="17903481" y="4556213"/>
                  <a:pt x="17906429" y="4553905"/>
                </a:cubicBezTo>
                <a:cubicBezTo>
                  <a:pt x="17909377" y="4551597"/>
                  <a:pt x="17916105" y="4551085"/>
                  <a:pt x="17926623" y="4552364"/>
                </a:cubicBezTo>
                <a:close/>
                <a:moveTo>
                  <a:pt x="18131067" y="4549262"/>
                </a:moveTo>
                <a:cubicBezTo>
                  <a:pt x="18134013" y="4546955"/>
                  <a:pt x="18137795" y="4548748"/>
                  <a:pt x="18142413" y="4554645"/>
                </a:cubicBezTo>
                <a:cubicBezTo>
                  <a:pt x="18142413" y="4554645"/>
                  <a:pt x="18139465" y="4556954"/>
                  <a:pt x="18133565" y="4561570"/>
                </a:cubicBezTo>
                <a:cubicBezTo>
                  <a:pt x="18128949" y="4555674"/>
                  <a:pt x="18128117" y="4551570"/>
                  <a:pt x="18131067" y="4549262"/>
                </a:cubicBezTo>
                <a:close/>
                <a:moveTo>
                  <a:pt x="17823151" y="4547762"/>
                </a:moveTo>
                <a:cubicBezTo>
                  <a:pt x="17817253" y="4552379"/>
                  <a:pt x="17814305" y="4554687"/>
                  <a:pt x="17814305" y="4554687"/>
                </a:cubicBezTo>
                <a:cubicBezTo>
                  <a:pt x="17818921" y="4560582"/>
                  <a:pt x="17824177" y="4561223"/>
                  <a:pt x="17830075" y="4556608"/>
                </a:cubicBezTo>
                <a:cubicBezTo>
                  <a:pt x="17825459" y="4550710"/>
                  <a:pt x="17823151" y="4547762"/>
                  <a:pt x="17823151" y="4547762"/>
                </a:cubicBezTo>
                <a:close/>
                <a:moveTo>
                  <a:pt x="17681211" y="4530469"/>
                </a:moveTo>
                <a:cubicBezTo>
                  <a:pt x="17664803" y="4533805"/>
                  <a:pt x="17646081" y="4534193"/>
                  <a:pt x="17625055" y="4531629"/>
                </a:cubicBezTo>
                <a:lnTo>
                  <a:pt x="17607359" y="4545481"/>
                </a:lnTo>
                <a:lnTo>
                  <a:pt x="17614287" y="4554325"/>
                </a:lnTo>
                <a:cubicBezTo>
                  <a:pt x="17608389" y="4558942"/>
                  <a:pt x="17605437" y="4561251"/>
                  <a:pt x="17605437" y="4561251"/>
                </a:cubicBezTo>
                <a:lnTo>
                  <a:pt x="17628449" y="4556576"/>
                </a:lnTo>
                <a:lnTo>
                  <a:pt x="17629097" y="4556067"/>
                </a:lnTo>
                <a:lnTo>
                  <a:pt x="17629435" y="4556374"/>
                </a:lnTo>
                <a:lnTo>
                  <a:pt x="17630057" y="4556249"/>
                </a:lnTo>
                <a:lnTo>
                  <a:pt x="17654673" y="4551243"/>
                </a:lnTo>
                <a:lnTo>
                  <a:pt x="17670443" y="4553164"/>
                </a:lnTo>
                <a:cubicBezTo>
                  <a:pt x="17686855" y="4549829"/>
                  <a:pt x="17695699" y="4542905"/>
                  <a:pt x="17696983" y="4532390"/>
                </a:cubicBezTo>
                <a:cubicBezTo>
                  <a:pt x="17696983" y="4532390"/>
                  <a:pt x="17691725" y="4531749"/>
                  <a:pt x="17681211" y="4530469"/>
                </a:cubicBezTo>
                <a:close/>
                <a:moveTo>
                  <a:pt x="17785645" y="4527187"/>
                </a:moveTo>
                <a:cubicBezTo>
                  <a:pt x="17780387" y="4526545"/>
                  <a:pt x="17774811" y="4528533"/>
                  <a:pt x="17768915" y="4533151"/>
                </a:cubicBezTo>
                <a:lnTo>
                  <a:pt x="17775835" y="4541996"/>
                </a:lnTo>
                <a:lnTo>
                  <a:pt x="17800455" y="4536993"/>
                </a:lnTo>
                <a:cubicBezTo>
                  <a:pt x="17795839" y="4531097"/>
                  <a:pt x="17790899" y="4527828"/>
                  <a:pt x="17785645" y="4527187"/>
                </a:cubicBezTo>
                <a:close/>
                <a:moveTo>
                  <a:pt x="18228285" y="4523094"/>
                </a:moveTo>
                <a:cubicBezTo>
                  <a:pt x="18229757" y="4521941"/>
                  <a:pt x="18231647" y="4522838"/>
                  <a:pt x="18233955" y="4525786"/>
                </a:cubicBezTo>
                <a:lnTo>
                  <a:pt x="18225111" y="4532710"/>
                </a:lnTo>
                <a:cubicBezTo>
                  <a:pt x="18225749" y="4527455"/>
                  <a:pt x="18226809" y="4524248"/>
                  <a:pt x="18228285" y="4523094"/>
                </a:cubicBezTo>
                <a:close/>
                <a:moveTo>
                  <a:pt x="17735049" y="4416991"/>
                </a:moveTo>
                <a:lnTo>
                  <a:pt x="17750819" y="4418910"/>
                </a:lnTo>
                <a:lnTo>
                  <a:pt x="17733129" y="4432761"/>
                </a:lnTo>
                <a:close/>
                <a:moveTo>
                  <a:pt x="18047385" y="4415029"/>
                </a:moveTo>
                <a:lnTo>
                  <a:pt x="18054311" y="4423875"/>
                </a:lnTo>
                <a:cubicBezTo>
                  <a:pt x="18054311" y="4423875"/>
                  <a:pt x="18049055" y="4423235"/>
                  <a:pt x="18038543" y="4421954"/>
                </a:cubicBezTo>
                <a:close/>
                <a:moveTo>
                  <a:pt x="18231635" y="4413468"/>
                </a:moveTo>
                <a:cubicBezTo>
                  <a:pt x="18231635" y="4413468"/>
                  <a:pt x="18236893" y="4414109"/>
                  <a:pt x="18247405" y="4415388"/>
                </a:cubicBezTo>
                <a:lnTo>
                  <a:pt x="18263179" y="4417310"/>
                </a:lnTo>
                <a:cubicBezTo>
                  <a:pt x="18257279" y="4421927"/>
                  <a:pt x="18249075" y="4423594"/>
                  <a:pt x="18238561" y="4422313"/>
                </a:cubicBezTo>
                <a:close/>
                <a:moveTo>
                  <a:pt x="18184321" y="4407704"/>
                </a:moveTo>
                <a:cubicBezTo>
                  <a:pt x="18194837" y="4408984"/>
                  <a:pt x="18200093" y="4409624"/>
                  <a:pt x="18200093" y="4409624"/>
                </a:cubicBezTo>
                <a:lnTo>
                  <a:pt x="18175475" y="4414628"/>
                </a:lnTo>
                <a:close/>
                <a:moveTo>
                  <a:pt x="17872947" y="4393715"/>
                </a:moveTo>
                <a:lnTo>
                  <a:pt x="17879873" y="4402562"/>
                </a:lnTo>
                <a:cubicBezTo>
                  <a:pt x="17879873" y="4402562"/>
                  <a:pt x="17874615" y="4401920"/>
                  <a:pt x="17864101" y="4400639"/>
                </a:cubicBezTo>
                <a:lnTo>
                  <a:pt x="17848331" y="4398718"/>
                </a:lnTo>
                <a:cubicBezTo>
                  <a:pt x="17854229" y="4394100"/>
                  <a:pt x="17862431" y="4392434"/>
                  <a:pt x="17872947" y="4393715"/>
                </a:cubicBezTo>
                <a:close/>
                <a:moveTo>
                  <a:pt x="18001995" y="4393493"/>
                </a:moveTo>
                <a:cubicBezTo>
                  <a:pt x="18023023" y="4396056"/>
                  <a:pt x="18032063" y="4398490"/>
                  <a:pt x="18029113" y="4400798"/>
                </a:cubicBezTo>
                <a:cubicBezTo>
                  <a:pt x="18026165" y="4403106"/>
                  <a:pt x="18021741" y="4406570"/>
                  <a:pt x="18015843" y="4411187"/>
                </a:cubicBezTo>
                <a:lnTo>
                  <a:pt x="17991231" y="4416189"/>
                </a:lnTo>
                <a:lnTo>
                  <a:pt x="17957763" y="4428119"/>
                </a:lnTo>
                <a:cubicBezTo>
                  <a:pt x="17963663" y="4423500"/>
                  <a:pt x="17966609" y="4421192"/>
                  <a:pt x="17966609" y="4421192"/>
                </a:cubicBezTo>
                <a:cubicBezTo>
                  <a:pt x="17966609" y="4421192"/>
                  <a:pt x="17969559" y="4418885"/>
                  <a:pt x="17975455" y="4414268"/>
                </a:cubicBezTo>
                <a:cubicBezTo>
                  <a:pt x="17980073" y="4420165"/>
                  <a:pt x="17982703" y="4420486"/>
                  <a:pt x="17983341" y="4415229"/>
                </a:cubicBezTo>
                <a:cubicBezTo>
                  <a:pt x="17983979" y="4409972"/>
                  <a:pt x="17979047" y="4406701"/>
                  <a:pt x="17968531" y="4405422"/>
                </a:cubicBezTo>
                <a:cubicBezTo>
                  <a:pt x="17963917" y="4399525"/>
                  <a:pt x="17964397" y="4395582"/>
                  <a:pt x="17969971" y="4393595"/>
                </a:cubicBezTo>
                <a:cubicBezTo>
                  <a:pt x="17975549" y="4391606"/>
                  <a:pt x="17986225" y="4391573"/>
                  <a:pt x="18001995" y="4393493"/>
                </a:cubicBezTo>
                <a:close/>
                <a:moveTo>
                  <a:pt x="17937471" y="4389572"/>
                </a:moveTo>
                <a:cubicBezTo>
                  <a:pt x="17940101" y="4389893"/>
                  <a:pt x="17942569" y="4391528"/>
                  <a:pt x="17944877" y="4394477"/>
                </a:cubicBezTo>
                <a:lnTo>
                  <a:pt x="17936031" y="4401400"/>
                </a:lnTo>
                <a:lnTo>
                  <a:pt x="17929105" y="4392553"/>
                </a:lnTo>
                <a:cubicBezTo>
                  <a:pt x="17932053" y="4390245"/>
                  <a:pt x="17934843" y="4389251"/>
                  <a:pt x="17937471" y="4389572"/>
                </a:cubicBezTo>
                <a:close/>
                <a:moveTo>
                  <a:pt x="18082771" y="4387329"/>
                </a:moveTo>
                <a:cubicBezTo>
                  <a:pt x="18087389" y="4393228"/>
                  <a:pt x="18093795" y="4395341"/>
                  <a:pt x="18102003" y="4393674"/>
                </a:cubicBezTo>
                <a:cubicBezTo>
                  <a:pt x="18110211" y="4392006"/>
                  <a:pt x="18114315" y="4391173"/>
                  <a:pt x="18114315" y="4391173"/>
                </a:cubicBezTo>
                <a:cubicBezTo>
                  <a:pt x="18135341" y="4393734"/>
                  <a:pt x="18145533" y="4397644"/>
                  <a:pt x="18144895" y="4402899"/>
                </a:cubicBezTo>
                <a:cubicBezTo>
                  <a:pt x="18144253" y="4408157"/>
                  <a:pt x="18138035" y="4415403"/>
                  <a:pt x="18126241" y="4424635"/>
                </a:cubicBezTo>
                <a:lnTo>
                  <a:pt x="18119317" y="4415790"/>
                </a:lnTo>
                <a:lnTo>
                  <a:pt x="18078929" y="4418872"/>
                </a:lnTo>
                <a:cubicBezTo>
                  <a:pt x="18084827" y="4414256"/>
                  <a:pt x="18082517" y="4411307"/>
                  <a:pt x="18072003" y="4410026"/>
                </a:cubicBezTo>
                <a:close/>
                <a:moveTo>
                  <a:pt x="17009105" y="4382672"/>
                </a:moveTo>
                <a:lnTo>
                  <a:pt x="17009785" y="4384589"/>
                </a:lnTo>
                <a:lnTo>
                  <a:pt x="17010283" y="4384826"/>
                </a:lnTo>
                <a:lnTo>
                  <a:pt x="17010743" y="4384768"/>
                </a:lnTo>
                <a:close/>
                <a:moveTo>
                  <a:pt x="16959009" y="4382466"/>
                </a:moveTo>
                <a:lnTo>
                  <a:pt x="16948567" y="4390642"/>
                </a:lnTo>
                <a:lnTo>
                  <a:pt x="16960551" y="4394596"/>
                </a:lnTo>
                <a:lnTo>
                  <a:pt x="16961005" y="4395172"/>
                </a:lnTo>
                <a:lnTo>
                  <a:pt x="16961511" y="4394775"/>
                </a:lnTo>
                <a:lnTo>
                  <a:pt x="16961579" y="4394720"/>
                </a:lnTo>
                <a:lnTo>
                  <a:pt x="16960551" y="4394596"/>
                </a:lnTo>
                <a:lnTo>
                  <a:pt x="16969615" y="4387500"/>
                </a:lnTo>
                <a:close/>
                <a:moveTo>
                  <a:pt x="18074407" y="4382247"/>
                </a:moveTo>
                <a:cubicBezTo>
                  <a:pt x="18077035" y="4382567"/>
                  <a:pt x="18079503" y="4384202"/>
                  <a:pt x="18081813" y="4387150"/>
                </a:cubicBezTo>
                <a:lnTo>
                  <a:pt x="18072967" y="4394075"/>
                </a:lnTo>
                <a:lnTo>
                  <a:pt x="18066041" y="4385228"/>
                </a:lnTo>
                <a:cubicBezTo>
                  <a:pt x="18068991" y="4382919"/>
                  <a:pt x="18071779" y="4381926"/>
                  <a:pt x="18074407" y="4382247"/>
                </a:cubicBezTo>
                <a:close/>
                <a:moveTo>
                  <a:pt x="17107291" y="4380524"/>
                </a:moveTo>
                <a:lnTo>
                  <a:pt x="17105415" y="4395913"/>
                </a:lnTo>
                <a:lnTo>
                  <a:pt x="17113625" y="4394245"/>
                </a:lnTo>
                <a:lnTo>
                  <a:pt x="17114217" y="4389370"/>
                </a:lnTo>
                <a:cubicBezTo>
                  <a:pt x="17109599" y="4383474"/>
                  <a:pt x="17107291" y="4380524"/>
                  <a:pt x="17107291" y="4380524"/>
                </a:cubicBezTo>
                <a:close/>
                <a:moveTo>
                  <a:pt x="17071327" y="4380144"/>
                </a:moveTo>
                <a:cubicBezTo>
                  <a:pt x="17068381" y="4382451"/>
                  <a:pt x="17068059" y="4385080"/>
                  <a:pt x="17070367" y="4388031"/>
                </a:cubicBezTo>
                <a:cubicBezTo>
                  <a:pt x="17072675" y="4390981"/>
                  <a:pt x="17076779" y="4390146"/>
                  <a:pt x="17082675" y="4385530"/>
                </a:cubicBezTo>
                <a:cubicBezTo>
                  <a:pt x="17078059" y="4379632"/>
                  <a:pt x="17074275" y="4377837"/>
                  <a:pt x="17071327" y="4380144"/>
                </a:cubicBezTo>
                <a:close/>
                <a:moveTo>
                  <a:pt x="17043727" y="4376782"/>
                </a:moveTo>
                <a:cubicBezTo>
                  <a:pt x="17041099" y="4376462"/>
                  <a:pt x="17038311" y="4377456"/>
                  <a:pt x="17035363" y="4379764"/>
                </a:cubicBezTo>
                <a:cubicBezTo>
                  <a:pt x="17035363" y="4379764"/>
                  <a:pt x="17034723" y="4385021"/>
                  <a:pt x="17033441" y="4395535"/>
                </a:cubicBezTo>
                <a:cubicBezTo>
                  <a:pt x="17033441" y="4395535"/>
                  <a:pt x="17036387" y="4393228"/>
                  <a:pt x="17042287" y="4388612"/>
                </a:cubicBezTo>
                <a:lnTo>
                  <a:pt x="17051133" y="4381686"/>
                </a:lnTo>
                <a:cubicBezTo>
                  <a:pt x="17048825" y="4378737"/>
                  <a:pt x="17046357" y="4377102"/>
                  <a:pt x="17043727" y="4376782"/>
                </a:cubicBezTo>
                <a:close/>
                <a:moveTo>
                  <a:pt x="17484153" y="4374421"/>
                </a:moveTo>
                <a:cubicBezTo>
                  <a:pt x="17481525" y="4374100"/>
                  <a:pt x="17478735" y="4375094"/>
                  <a:pt x="17475787" y="4377402"/>
                </a:cubicBezTo>
                <a:lnTo>
                  <a:pt x="17482527" y="4386011"/>
                </a:lnTo>
                <a:lnTo>
                  <a:pt x="17483071" y="4385970"/>
                </a:lnTo>
                <a:lnTo>
                  <a:pt x="17491559" y="4379326"/>
                </a:lnTo>
                <a:cubicBezTo>
                  <a:pt x="17489251" y="4376377"/>
                  <a:pt x="17486783" y="4374742"/>
                  <a:pt x="17484153" y="4374421"/>
                </a:cubicBezTo>
                <a:close/>
                <a:moveTo>
                  <a:pt x="17172299" y="4372438"/>
                </a:moveTo>
                <a:cubicBezTo>
                  <a:pt x="17172299" y="4372438"/>
                  <a:pt x="17165567" y="4372953"/>
                  <a:pt x="17152103" y="4373981"/>
                </a:cubicBezTo>
                <a:lnTo>
                  <a:pt x="17148255" y="4374946"/>
                </a:lnTo>
                <a:lnTo>
                  <a:pt x="17146721" y="4377265"/>
                </a:lnTo>
                <a:lnTo>
                  <a:pt x="17145459" y="4375649"/>
                </a:lnTo>
                <a:lnTo>
                  <a:pt x="17138691" y="4377348"/>
                </a:lnTo>
                <a:cubicBezTo>
                  <a:pt x="17136479" y="4379080"/>
                  <a:pt x="17136525" y="4381420"/>
                  <a:pt x="17138833" y="4384369"/>
                </a:cubicBezTo>
                <a:lnTo>
                  <a:pt x="17143873" y="4390808"/>
                </a:lnTo>
                <a:lnTo>
                  <a:pt x="17159157" y="4390491"/>
                </a:lnTo>
                <a:lnTo>
                  <a:pt x="17170377" y="4388211"/>
                </a:lnTo>
                <a:cubicBezTo>
                  <a:pt x="17176275" y="4383594"/>
                  <a:pt x="17179221" y="4381286"/>
                  <a:pt x="17179221" y="4381286"/>
                </a:cubicBezTo>
                <a:lnTo>
                  <a:pt x="17188069" y="4374361"/>
                </a:lnTo>
                <a:cubicBezTo>
                  <a:pt x="17188069" y="4374361"/>
                  <a:pt x="17185439" y="4374041"/>
                  <a:pt x="17180181" y="4373400"/>
                </a:cubicBezTo>
                <a:cubicBezTo>
                  <a:pt x="17174927" y="4372759"/>
                  <a:pt x="17172299" y="4372438"/>
                  <a:pt x="17172299" y="4372438"/>
                </a:cubicBezTo>
                <a:close/>
                <a:moveTo>
                  <a:pt x="16908713" y="4368337"/>
                </a:moveTo>
                <a:cubicBezTo>
                  <a:pt x="16906085" y="4368016"/>
                  <a:pt x="16903297" y="4369010"/>
                  <a:pt x="16900347" y="4371317"/>
                </a:cubicBezTo>
                <a:lnTo>
                  <a:pt x="16906823" y="4379587"/>
                </a:lnTo>
                <a:lnTo>
                  <a:pt x="16910737" y="4376524"/>
                </a:lnTo>
                <a:lnTo>
                  <a:pt x="16911479" y="4376874"/>
                </a:lnTo>
                <a:lnTo>
                  <a:pt x="16916119" y="4373240"/>
                </a:lnTo>
                <a:cubicBezTo>
                  <a:pt x="16913811" y="4370292"/>
                  <a:pt x="16911343" y="4368657"/>
                  <a:pt x="16908713" y="4368337"/>
                </a:cubicBezTo>
                <a:close/>
                <a:moveTo>
                  <a:pt x="17605799" y="4361231"/>
                </a:moveTo>
                <a:cubicBezTo>
                  <a:pt x="17599901" y="4365848"/>
                  <a:pt x="17599581" y="4368477"/>
                  <a:pt x="17604837" y="4369118"/>
                </a:cubicBezTo>
                <a:cubicBezTo>
                  <a:pt x="17610097" y="4369760"/>
                  <a:pt x="17614199" y="4368922"/>
                  <a:pt x="17617147" y="4366614"/>
                </a:cubicBezTo>
                <a:cubicBezTo>
                  <a:pt x="17620095" y="4364307"/>
                  <a:pt x="17616313" y="4362512"/>
                  <a:pt x="17605799" y="4361231"/>
                </a:cubicBezTo>
                <a:close/>
                <a:moveTo>
                  <a:pt x="18262015" y="4361150"/>
                </a:moveTo>
                <a:lnTo>
                  <a:pt x="18253169" y="4368077"/>
                </a:lnTo>
                <a:cubicBezTo>
                  <a:pt x="18253169" y="4368077"/>
                  <a:pt x="18250219" y="4370384"/>
                  <a:pt x="18244323" y="4375001"/>
                </a:cubicBezTo>
                <a:cubicBezTo>
                  <a:pt x="18242015" y="4372051"/>
                  <a:pt x="18241311" y="4369633"/>
                  <a:pt x="18242207" y="4367742"/>
                </a:cubicBezTo>
                <a:cubicBezTo>
                  <a:pt x="18243103" y="4365850"/>
                  <a:pt x="18245603" y="4364486"/>
                  <a:pt x="18249707" y="4363652"/>
                </a:cubicBezTo>
                <a:cubicBezTo>
                  <a:pt x="18257911" y="4361985"/>
                  <a:pt x="18262015" y="4361150"/>
                  <a:pt x="18262015" y="4361150"/>
                </a:cubicBezTo>
                <a:close/>
                <a:moveTo>
                  <a:pt x="17987641" y="4358878"/>
                </a:moveTo>
                <a:lnTo>
                  <a:pt x="17989109" y="4359852"/>
                </a:lnTo>
                <a:lnTo>
                  <a:pt x="17988919" y="4359891"/>
                </a:lnTo>
                <a:lnTo>
                  <a:pt x="17990067" y="4360030"/>
                </a:lnTo>
                <a:close/>
                <a:moveTo>
                  <a:pt x="17126425" y="4354848"/>
                </a:moveTo>
                <a:cubicBezTo>
                  <a:pt x="17123797" y="4354528"/>
                  <a:pt x="17121009" y="4355522"/>
                  <a:pt x="17118059" y="4357831"/>
                </a:cubicBezTo>
                <a:lnTo>
                  <a:pt x="17124985" y="4366675"/>
                </a:lnTo>
                <a:lnTo>
                  <a:pt x="17142291" y="4363156"/>
                </a:lnTo>
                <a:lnTo>
                  <a:pt x="17143357" y="4360911"/>
                </a:lnTo>
                <a:lnTo>
                  <a:pt x="17133829" y="4359750"/>
                </a:lnTo>
                <a:cubicBezTo>
                  <a:pt x="17131521" y="4356802"/>
                  <a:pt x="17129053" y="4355168"/>
                  <a:pt x="17126425" y="4354848"/>
                </a:cubicBezTo>
                <a:close/>
                <a:moveTo>
                  <a:pt x="18110271" y="4350604"/>
                </a:moveTo>
                <a:cubicBezTo>
                  <a:pt x="18114887" y="4356503"/>
                  <a:pt x="18117197" y="4359451"/>
                  <a:pt x="18117197" y="4359451"/>
                </a:cubicBezTo>
                <a:cubicBezTo>
                  <a:pt x="18121813" y="4365347"/>
                  <a:pt x="18118865" y="4367656"/>
                  <a:pt x="18108353" y="4366376"/>
                </a:cubicBezTo>
                <a:close/>
                <a:moveTo>
                  <a:pt x="17391449" y="4347122"/>
                </a:moveTo>
                <a:cubicBezTo>
                  <a:pt x="17388821" y="4346801"/>
                  <a:pt x="17386033" y="4347795"/>
                  <a:pt x="17383083" y="4350103"/>
                </a:cubicBezTo>
                <a:cubicBezTo>
                  <a:pt x="17377185" y="4354720"/>
                  <a:pt x="17374237" y="4357029"/>
                  <a:pt x="17374237" y="4357029"/>
                </a:cubicBezTo>
                <a:lnTo>
                  <a:pt x="17381163" y="4365875"/>
                </a:lnTo>
                <a:cubicBezTo>
                  <a:pt x="17392959" y="4356642"/>
                  <a:pt x="17398855" y="4352026"/>
                  <a:pt x="17398855" y="4352026"/>
                </a:cubicBezTo>
                <a:cubicBezTo>
                  <a:pt x="17396547" y="4349076"/>
                  <a:pt x="17394079" y="4347442"/>
                  <a:pt x="17391449" y="4347122"/>
                </a:cubicBezTo>
                <a:close/>
                <a:moveTo>
                  <a:pt x="17523483" y="4339137"/>
                </a:moveTo>
                <a:lnTo>
                  <a:pt x="17501803" y="4341435"/>
                </a:lnTo>
                <a:lnTo>
                  <a:pt x="17490353" y="4348168"/>
                </a:lnTo>
                <a:cubicBezTo>
                  <a:pt x="17485515" y="4349578"/>
                  <a:pt x="17481941" y="4348808"/>
                  <a:pt x="17479631" y="4345860"/>
                </a:cubicBezTo>
                <a:cubicBezTo>
                  <a:pt x="17473731" y="4350479"/>
                  <a:pt x="17469311" y="4353940"/>
                  <a:pt x="17466361" y="4356248"/>
                </a:cubicBezTo>
                <a:cubicBezTo>
                  <a:pt x="17463413" y="4358556"/>
                  <a:pt x="17461939" y="4359711"/>
                  <a:pt x="17461939" y="4359711"/>
                </a:cubicBezTo>
                <a:cubicBezTo>
                  <a:pt x="17456041" y="4364326"/>
                  <a:pt x="17459825" y="4366122"/>
                  <a:pt x="17473287" y="4365094"/>
                </a:cubicBezTo>
                <a:lnTo>
                  <a:pt x="17488461" y="4362878"/>
                </a:lnTo>
                <a:lnTo>
                  <a:pt x="17476751" y="4361451"/>
                </a:lnTo>
                <a:lnTo>
                  <a:pt x="17501369" y="4356449"/>
                </a:lnTo>
                <a:lnTo>
                  <a:pt x="17504561" y="4360528"/>
                </a:lnTo>
                <a:lnTo>
                  <a:pt x="17517659" y="4358616"/>
                </a:lnTo>
                <a:lnTo>
                  <a:pt x="17517139" y="4358370"/>
                </a:lnTo>
                <a:lnTo>
                  <a:pt x="17517815" y="4358593"/>
                </a:lnTo>
                <a:lnTo>
                  <a:pt x="17518097" y="4358552"/>
                </a:lnTo>
                <a:cubicBezTo>
                  <a:pt x="17522713" y="4364447"/>
                  <a:pt x="17534703" y="4364575"/>
                  <a:pt x="17554063" y="4358930"/>
                </a:cubicBezTo>
                <a:lnTo>
                  <a:pt x="17559341" y="4357605"/>
                </a:lnTo>
                <a:lnTo>
                  <a:pt x="17557527" y="4355288"/>
                </a:lnTo>
                <a:cubicBezTo>
                  <a:pt x="17563425" y="4350671"/>
                  <a:pt x="17567527" y="4349839"/>
                  <a:pt x="17569835" y="4352787"/>
                </a:cubicBezTo>
                <a:lnTo>
                  <a:pt x="17571265" y="4354611"/>
                </a:lnTo>
                <a:lnTo>
                  <a:pt x="17607719" y="4345461"/>
                </a:lnTo>
                <a:lnTo>
                  <a:pt x="17621119" y="4342738"/>
                </a:lnTo>
                <a:lnTo>
                  <a:pt x="17590991" y="4343359"/>
                </a:lnTo>
                <a:cubicBezTo>
                  <a:pt x="17564065" y="4345416"/>
                  <a:pt x="17546819" y="4344649"/>
                  <a:pt x="17539255" y="4341058"/>
                </a:cubicBezTo>
                <a:cubicBezTo>
                  <a:pt x="17531689" y="4337469"/>
                  <a:pt x="17526433" y="4336830"/>
                  <a:pt x="17523483" y="4339137"/>
                </a:cubicBezTo>
                <a:close/>
                <a:moveTo>
                  <a:pt x="18231481" y="4316357"/>
                </a:moveTo>
                <a:cubicBezTo>
                  <a:pt x="18234849" y="4316100"/>
                  <a:pt x="18236949" y="4318023"/>
                  <a:pt x="18237783" y="4322124"/>
                </a:cubicBezTo>
                <a:cubicBezTo>
                  <a:pt x="18239447" y="4330331"/>
                  <a:pt x="18243231" y="4332126"/>
                  <a:pt x="18249129" y="4327510"/>
                </a:cubicBezTo>
                <a:cubicBezTo>
                  <a:pt x="18255027" y="4322891"/>
                  <a:pt x="18260285" y="4323531"/>
                  <a:pt x="18264897" y="4329430"/>
                </a:cubicBezTo>
                <a:cubicBezTo>
                  <a:pt x="18253107" y="4338664"/>
                  <a:pt x="18241951" y="4342638"/>
                  <a:pt x="18231435" y="4341359"/>
                </a:cubicBezTo>
                <a:cubicBezTo>
                  <a:pt x="18220921" y="4340078"/>
                  <a:pt x="18215345" y="4342065"/>
                  <a:pt x="18214705" y="4347322"/>
                </a:cubicBezTo>
                <a:cubicBezTo>
                  <a:pt x="18214065" y="4352580"/>
                  <a:pt x="18212591" y="4353734"/>
                  <a:pt x="18210283" y="4350785"/>
                </a:cubicBezTo>
                <a:cubicBezTo>
                  <a:pt x="18207973" y="4347836"/>
                  <a:pt x="18209769" y="4344054"/>
                  <a:pt x="18215665" y="4339437"/>
                </a:cubicBezTo>
                <a:lnTo>
                  <a:pt x="18217587" y="4323668"/>
                </a:lnTo>
                <a:cubicBezTo>
                  <a:pt x="18223485" y="4319050"/>
                  <a:pt x="18228115" y="4316613"/>
                  <a:pt x="18231481" y="4316357"/>
                </a:cubicBezTo>
                <a:close/>
                <a:moveTo>
                  <a:pt x="18266821" y="4313659"/>
                </a:moveTo>
                <a:lnTo>
                  <a:pt x="18282593" y="4315579"/>
                </a:lnTo>
                <a:lnTo>
                  <a:pt x="18288001" y="4319161"/>
                </a:lnTo>
                <a:lnTo>
                  <a:pt x="18288001" y="4322810"/>
                </a:lnTo>
                <a:lnTo>
                  <a:pt x="18280671" y="4331351"/>
                </a:lnTo>
                <a:cubicBezTo>
                  <a:pt x="18276055" y="4325454"/>
                  <a:pt x="18273745" y="4322505"/>
                  <a:pt x="18273745" y="4322505"/>
                </a:cubicBezTo>
                <a:cubicBezTo>
                  <a:pt x="18267847" y="4327122"/>
                  <a:pt x="18265539" y="4324172"/>
                  <a:pt x="18266821" y="4313659"/>
                </a:cubicBezTo>
                <a:close/>
                <a:moveTo>
                  <a:pt x="17245505" y="4311044"/>
                </a:moveTo>
                <a:lnTo>
                  <a:pt x="17238645" y="4312439"/>
                </a:lnTo>
                <a:cubicBezTo>
                  <a:pt x="17230437" y="4314108"/>
                  <a:pt x="17226339" y="4314942"/>
                  <a:pt x="17226339" y="4314942"/>
                </a:cubicBezTo>
                <a:lnTo>
                  <a:pt x="17246581" y="4312423"/>
                </a:lnTo>
                <a:close/>
                <a:moveTo>
                  <a:pt x="17275571" y="4304933"/>
                </a:moveTo>
                <a:lnTo>
                  <a:pt x="17266251" y="4306828"/>
                </a:lnTo>
                <a:lnTo>
                  <a:pt x="17270253" y="4309479"/>
                </a:lnTo>
                <a:lnTo>
                  <a:pt x="17291341" y="4306854"/>
                </a:lnTo>
                <a:close/>
                <a:moveTo>
                  <a:pt x="17859859" y="4304091"/>
                </a:moveTo>
                <a:cubicBezTo>
                  <a:pt x="17859859" y="4304091"/>
                  <a:pt x="17856909" y="4306399"/>
                  <a:pt x="17851011" y="4311017"/>
                </a:cubicBezTo>
                <a:lnTo>
                  <a:pt x="17856843" y="4318468"/>
                </a:lnTo>
                <a:lnTo>
                  <a:pt x="17858153" y="4318087"/>
                </a:lnTo>
                <a:close/>
                <a:moveTo>
                  <a:pt x="17649159" y="4298666"/>
                </a:moveTo>
                <a:lnTo>
                  <a:pt x="17626651" y="4309413"/>
                </a:lnTo>
                <a:lnTo>
                  <a:pt x="17626375" y="4315659"/>
                </a:lnTo>
                <a:cubicBezTo>
                  <a:pt x="17630993" y="4321558"/>
                  <a:pt x="17640033" y="4323993"/>
                  <a:pt x="17653495" y="4322965"/>
                </a:cubicBezTo>
                <a:lnTo>
                  <a:pt x="17695947" y="4312310"/>
                </a:lnTo>
                <a:lnTo>
                  <a:pt x="17695801" y="4312178"/>
                </a:lnTo>
                <a:lnTo>
                  <a:pt x="17694871" y="4299999"/>
                </a:lnTo>
                <a:lnTo>
                  <a:pt x="17692341" y="4299689"/>
                </a:lnTo>
                <a:cubicBezTo>
                  <a:pt x="17687085" y="4299050"/>
                  <a:pt x="17684455" y="4298729"/>
                  <a:pt x="17684455" y="4298729"/>
                </a:cubicBezTo>
                <a:cubicBezTo>
                  <a:pt x="17673943" y="4297448"/>
                  <a:pt x="17665737" y="4299115"/>
                  <a:pt x="17659839" y="4303732"/>
                </a:cubicBezTo>
                <a:close/>
                <a:moveTo>
                  <a:pt x="17909091" y="4294085"/>
                </a:moveTo>
                <a:cubicBezTo>
                  <a:pt x="17913709" y="4299983"/>
                  <a:pt x="17910761" y="4302290"/>
                  <a:pt x="17900247" y="4301009"/>
                </a:cubicBezTo>
                <a:lnTo>
                  <a:pt x="17891401" y="4307935"/>
                </a:lnTo>
                <a:cubicBezTo>
                  <a:pt x="17901915" y="4309215"/>
                  <a:pt x="17908647" y="4308702"/>
                  <a:pt x="17911595" y="4306394"/>
                </a:cubicBezTo>
                <a:cubicBezTo>
                  <a:pt x="17914545" y="4304086"/>
                  <a:pt x="17916017" y="4302933"/>
                  <a:pt x="17916017" y="4302933"/>
                </a:cubicBezTo>
                <a:close/>
                <a:moveTo>
                  <a:pt x="17811773" y="4288232"/>
                </a:moveTo>
                <a:cubicBezTo>
                  <a:pt x="17807671" y="4289065"/>
                  <a:pt x="17802671" y="4291791"/>
                  <a:pt x="17796775" y="4296407"/>
                </a:cubicBezTo>
                <a:lnTo>
                  <a:pt x="17787929" y="4303331"/>
                </a:lnTo>
                <a:lnTo>
                  <a:pt x="17725869" y="4295772"/>
                </a:lnTo>
                <a:lnTo>
                  <a:pt x="17708757" y="4309169"/>
                </a:lnTo>
                <a:lnTo>
                  <a:pt x="17713305" y="4308244"/>
                </a:lnTo>
                <a:cubicBezTo>
                  <a:pt x="17714461" y="4309720"/>
                  <a:pt x="17714717" y="4313085"/>
                  <a:pt x="17714073" y="4318343"/>
                </a:cubicBezTo>
                <a:lnTo>
                  <a:pt x="17729849" y="4320264"/>
                </a:lnTo>
                <a:cubicBezTo>
                  <a:pt x="17746259" y="4316929"/>
                  <a:pt x="17758247" y="4317055"/>
                  <a:pt x="17765813" y="4320645"/>
                </a:cubicBezTo>
                <a:cubicBezTo>
                  <a:pt x="17773377" y="4324234"/>
                  <a:pt x="17783059" y="4321412"/>
                  <a:pt x="17794855" y="4312178"/>
                </a:cubicBezTo>
                <a:cubicBezTo>
                  <a:pt x="17800751" y="4307561"/>
                  <a:pt x="17806007" y="4308202"/>
                  <a:pt x="17810625" y="4314100"/>
                </a:cubicBezTo>
                <a:cubicBezTo>
                  <a:pt x="17815239" y="4319999"/>
                  <a:pt x="17823445" y="4318328"/>
                  <a:pt x="17835241" y="4309095"/>
                </a:cubicBezTo>
                <a:cubicBezTo>
                  <a:pt x="17841137" y="4304479"/>
                  <a:pt x="17844087" y="4302171"/>
                  <a:pt x="17844087" y="4302171"/>
                </a:cubicBezTo>
                <a:cubicBezTo>
                  <a:pt x="17844087" y="4302171"/>
                  <a:pt x="17838831" y="4301532"/>
                  <a:pt x="17828315" y="4300249"/>
                </a:cubicBezTo>
                <a:cubicBezTo>
                  <a:pt x="17828315" y="4300249"/>
                  <a:pt x="17826007" y="4297301"/>
                  <a:pt x="17821391" y="4291403"/>
                </a:cubicBezTo>
                <a:cubicBezTo>
                  <a:pt x="17819083" y="4288455"/>
                  <a:pt x="17815877" y="4287398"/>
                  <a:pt x="17811773" y="4288232"/>
                </a:cubicBezTo>
                <a:close/>
                <a:moveTo>
                  <a:pt x="17536841" y="4278744"/>
                </a:moveTo>
                <a:cubicBezTo>
                  <a:pt x="17534213" y="4278425"/>
                  <a:pt x="17532005" y="4280155"/>
                  <a:pt x="17530209" y="4283939"/>
                </a:cubicBezTo>
                <a:lnTo>
                  <a:pt x="17526991" y="4285560"/>
                </a:lnTo>
                <a:lnTo>
                  <a:pt x="17525785" y="4295466"/>
                </a:lnTo>
                <a:cubicBezTo>
                  <a:pt x="17522833" y="4297774"/>
                  <a:pt x="17520783" y="4298191"/>
                  <a:pt x="17519629" y="4296717"/>
                </a:cubicBezTo>
                <a:lnTo>
                  <a:pt x="17519081" y="4289546"/>
                </a:lnTo>
                <a:lnTo>
                  <a:pt x="17504631" y="4296827"/>
                </a:lnTo>
                <a:cubicBezTo>
                  <a:pt x="17491167" y="4297854"/>
                  <a:pt x="17481491" y="4300676"/>
                  <a:pt x="17475589" y="4305293"/>
                </a:cubicBezTo>
                <a:cubicBezTo>
                  <a:pt x="17470973" y="4299397"/>
                  <a:pt x="17464565" y="4297280"/>
                  <a:pt x="17456357" y="4298949"/>
                </a:cubicBezTo>
                <a:cubicBezTo>
                  <a:pt x="17448151" y="4300618"/>
                  <a:pt x="17438793" y="4300811"/>
                  <a:pt x="17428279" y="4299530"/>
                </a:cubicBezTo>
                <a:cubicBezTo>
                  <a:pt x="17417763" y="4298250"/>
                  <a:pt x="17409559" y="4299915"/>
                  <a:pt x="17403661" y="4304533"/>
                </a:cubicBezTo>
                <a:cubicBezTo>
                  <a:pt x="17403661" y="4304533"/>
                  <a:pt x="17401031" y="4304213"/>
                  <a:pt x="17395775" y="4303571"/>
                </a:cubicBezTo>
                <a:cubicBezTo>
                  <a:pt x="17390519" y="4302932"/>
                  <a:pt x="17385261" y="4302292"/>
                  <a:pt x="17380005" y="4301651"/>
                </a:cubicBezTo>
                <a:cubicBezTo>
                  <a:pt x="17374747" y="4301011"/>
                  <a:pt x="17372119" y="4300690"/>
                  <a:pt x="17372119" y="4300690"/>
                </a:cubicBezTo>
                <a:cubicBezTo>
                  <a:pt x="17366221" y="4305306"/>
                  <a:pt x="17358017" y="4306974"/>
                  <a:pt x="17347501" y="4305693"/>
                </a:cubicBezTo>
                <a:lnTo>
                  <a:pt x="17338395" y="4307546"/>
                </a:lnTo>
                <a:lnTo>
                  <a:pt x="17348609" y="4311858"/>
                </a:lnTo>
                <a:lnTo>
                  <a:pt x="17379045" y="4309536"/>
                </a:lnTo>
                <a:cubicBezTo>
                  <a:pt x="17383661" y="4315433"/>
                  <a:pt x="17390071" y="4317550"/>
                  <a:pt x="17398275" y="4315881"/>
                </a:cubicBezTo>
                <a:cubicBezTo>
                  <a:pt x="17406483" y="4314214"/>
                  <a:pt x="17410585" y="4313380"/>
                  <a:pt x="17410585" y="4313380"/>
                </a:cubicBezTo>
                <a:lnTo>
                  <a:pt x="17419431" y="4306455"/>
                </a:lnTo>
                <a:cubicBezTo>
                  <a:pt x="17424047" y="4312354"/>
                  <a:pt x="17439499" y="4316901"/>
                  <a:pt x="17465785" y="4320102"/>
                </a:cubicBezTo>
                <a:lnTo>
                  <a:pt x="17483475" y="4317302"/>
                </a:lnTo>
                <a:lnTo>
                  <a:pt x="17495783" y="4311817"/>
                </a:lnTo>
                <a:cubicBezTo>
                  <a:pt x="17503989" y="4310150"/>
                  <a:pt x="17508091" y="4309316"/>
                  <a:pt x="17508091" y="4309316"/>
                </a:cubicBezTo>
                <a:cubicBezTo>
                  <a:pt x="17513991" y="4304698"/>
                  <a:pt x="17522197" y="4303031"/>
                  <a:pt x="17532709" y="4304311"/>
                </a:cubicBezTo>
                <a:lnTo>
                  <a:pt x="17581959" y="4303294"/>
                </a:lnTo>
                <a:lnTo>
                  <a:pt x="17583725" y="4304463"/>
                </a:lnTo>
                <a:lnTo>
                  <a:pt x="17585653" y="4303217"/>
                </a:lnTo>
                <a:lnTo>
                  <a:pt x="17588867" y="4303151"/>
                </a:lnTo>
                <a:lnTo>
                  <a:pt x="17606703" y="4295204"/>
                </a:lnTo>
                <a:lnTo>
                  <a:pt x="17601177" y="4292584"/>
                </a:lnTo>
                <a:cubicBezTo>
                  <a:pt x="17598229" y="4294892"/>
                  <a:pt x="17596753" y="4296048"/>
                  <a:pt x="17596753" y="4296048"/>
                </a:cubicBezTo>
                <a:lnTo>
                  <a:pt x="17585653" y="4303217"/>
                </a:lnTo>
                <a:lnTo>
                  <a:pt x="17581959" y="4303294"/>
                </a:lnTo>
                <a:lnTo>
                  <a:pt x="17580023" y="4302012"/>
                </a:lnTo>
                <a:cubicBezTo>
                  <a:pt x="17580665" y="4296755"/>
                  <a:pt x="17576883" y="4294959"/>
                  <a:pt x="17568675" y="4296627"/>
                </a:cubicBezTo>
                <a:cubicBezTo>
                  <a:pt x="17560469" y="4298296"/>
                  <a:pt x="17552905" y="4294708"/>
                  <a:pt x="17545979" y="4285859"/>
                </a:cubicBezTo>
                <a:cubicBezTo>
                  <a:pt x="17542517" y="4281436"/>
                  <a:pt x="17539471" y="4279066"/>
                  <a:pt x="17536841" y="4278744"/>
                </a:cubicBezTo>
                <a:close/>
                <a:moveTo>
                  <a:pt x="17872547" y="4265625"/>
                </a:moveTo>
                <a:lnTo>
                  <a:pt x="17872903" y="4266278"/>
                </a:lnTo>
                <a:lnTo>
                  <a:pt x="17873507" y="4265804"/>
                </a:lnTo>
                <a:lnTo>
                  <a:pt x="17888371" y="4267617"/>
                </a:lnTo>
                <a:lnTo>
                  <a:pt x="17888317" y="4267547"/>
                </a:lnTo>
                <a:cubicBezTo>
                  <a:pt x="17877805" y="4266268"/>
                  <a:pt x="17872547" y="4265625"/>
                  <a:pt x="17872547" y="4265625"/>
                </a:cubicBezTo>
                <a:close/>
                <a:moveTo>
                  <a:pt x="17732971" y="4214904"/>
                </a:moveTo>
                <a:lnTo>
                  <a:pt x="17727719" y="4215971"/>
                </a:lnTo>
                <a:lnTo>
                  <a:pt x="17734451" y="4216792"/>
                </a:lnTo>
                <a:close/>
                <a:moveTo>
                  <a:pt x="17762371" y="4214383"/>
                </a:moveTo>
                <a:lnTo>
                  <a:pt x="17750221" y="4218713"/>
                </a:lnTo>
                <a:cubicBezTo>
                  <a:pt x="17760735" y="4219996"/>
                  <a:pt x="17767467" y="4219479"/>
                  <a:pt x="17770417" y="4217172"/>
                </a:cubicBezTo>
                <a:lnTo>
                  <a:pt x="17770271" y="4216988"/>
                </a:lnTo>
                <a:close/>
                <a:moveTo>
                  <a:pt x="18087177" y="4211749"/>
                </a:moveTo>
                <a:cubicBezTo>
                  <a:pt x="18081279" y="4216366"/>
                  <a:pt x="18075701" y="4218354"/>
                  <a:pt x="18070445" y="4217713"/>
                </a:cubicBezTo>
                <a:lnTo>
                  <a:pt x="18052869" y="4215570"/>
                </a:lnTo>
                <a:lnTo>
                  <a:pt x="18070443" y="4225777"/>
                </a:lnTo>
                <a:lnTo>
                  <a:pt x="18133077" y="4213047"/>
                </a:lnTo>
                <a:lnTo>
                  <a:pt x="18131025" y="4213088"/>
                </a:lnTo>
                <a:cubicBezTo>
                  <a:pt x="18122819" y="4214757"/>
                  <a:pt x="18116089" y="4215272"/>
                  <a:pt x="18110833" y="4214631"/>
                </a:cubicBezTo>
                <a:cubicBezTo>
                  <a:pt x="18105575" y="4213989"/>
                  <a:pt x="18102947" y="4213668"/>
                  <a:pt x="18102947" y="4213668"/>
                </a:cubicBezTo>
                <a:close/>
                <a:moveTo>
                  <a:pt x="18216149" y="4211586"/>
                </a:moveTo>
                <a:lnTo>
                  <a:pt x="18207377" y="4218452"/>
                </a:lnTo>
                <a:lnTo>
                  <a:pt x="18202443" y="4212147"/>
                </a:lnTo>
                <a:lnTo>
                  <a:pt x="18190647" y="4216351"/>
                </a:lnTo>
                <a:cubicBezTo>
                  <a:pt x="18180133" y="4215071"/>
                  <a:pt x="18169621" y="4213788"/>
                  <a:pt x="18159105" y="4212509"/>
                </a:cubicBezTo>
                <a:lnTo>
                  <a:pt x="18158667" y="4212517"/>
                </a:lnTo>
                <a:lnTo>
                  <a:pt x="18175835" y="4214610"/>
                </a:lnTo>
                <a:lnTo>
                  <a:pt x="18205457" y="4234223"/>
                </a:lnTo>
                <a:lnTo>
                  <a:pt x="18237873" y="4236452"/>
                </a:lnTo>
                <a:lnTo>
                  <a:pt x="18244887" y="4230962"/>
                </a:lnTo>
                <a:cubicBezTo>
                  <a:pt x="18261297" y="4227626"/>
                  <a:pt x="18269503" y="4225960"/>
                  <a:pt x="18269503" y="4225960"/>
                </a:cubicBezTo>
                <a:lnTo>
                  <a:pt x="18262577" y="4217113"/>
                </a:lnTo>
                <a:cubicBezTo>
                  <a:pt x="18262577" y="4217113"/>
                  <a:pt x="18255847" y="4217626"/>
                  <a:pt x="18242383" y="4218652"/>
                </a:cubicBezTo>
                <a:close/>
                <a:moveTo>
                  <a:pt x="18015247" y="4210988"/>
                </a:moveTo>
                <a:cubicBezTo>
                  <a:pt x="18015247" y="4210988"/>
                  <a:pt x="18008515" y="4211500"/>
                  <a:pt x="17995051" y="4212529"/>
                </a:cubicBezTo>
                <a:lnTo>
                  <a:pt x="17969765" y="4219901"/>
                </a:lnTo>
                <a:lnTo>
                  <a:pt x="17972129" y="4221739"/>
                </a:lnTo>
                <a:lnTo>
                  <a:pt x="17988149" y="4223691"/>
                </a:lnTo>
                <a:lnTo>
                  <a:pt x="18007357" y="4218090"/>
                </a:lnTo>
                <a:cubicBezTo>
                  <a:pt x="18013257" y="4213474"/>
                  <a:pt x="18018513" y="4214116"/>
                  <a:pt x="18023129" y="4220013"/>
                </a:cubicBezTo>
                <a:cubicBezTo>
                  <a:pt x="18027747" y="4225911"/>
                  <a:pt x="18030695" y="4223603"/>
                  <a:pt x="18031975" y="4213089"/>
                </a:cubicBezTo>
                <a:lnTo>
                  <a:pt x="18032169" y="4213049"/>
                </a:lnTo>
                <a:close/>
                <a:moveTo>
                  <a:pt x="18059475" y="4176363"/>
                </a:moveTo>
                <a:cubicBezTo>
                  <a:pt x="18048961" y="4175082"/>
                  <a:pt x="18040759" y="4176750"/>
                  <a:pt x="18034861" y="4181368"/>
                </a:cubicBezTo>
                <a:lnTo>
                  <a:pt x="18066401" y="4185210"/>
                </a:lnTo>
                <a:close/>
                <a:moveTo>
                  <a:pt x="18268341" y="4169800"/>
                </a:moveTo>
                <a:lnTo>
                  <a:pt x="18266421" y="4185570"/>
                </a:lnTo>
                <a:cubicBezTo>
                  <a:pt x="18266421" y="4185570"/>
                  <a:pt x="18269369" y="4183262"/>
                  <a:pt x="18275267" y="4178645"/>
                </a:cubicBezTo>
                <a:cubicBezTo>
                  <a:pt x="18270651" y="4172747"/>
                  <a:pt x="18268341" y="4169800"/>
                  <a:pt x="18268341" y="4169800"/>
                </a:cubicBezTo>
                <a:close/>
                <a:moveTo>
                  <a:pt x="18177559" y="4126728"/>
                </a:moveTo>
                <a:lnTo>
                  <a:pt x="18176911" y="4127235"/>
                </a:lnTo>
                <a:lnTo>
                  <a:pt x="18178039" y="4127006"/>
                </a:lnTo>
                <a:close/>
                <a:moveTo>
                  <a:pt x="18204931" y="4120498"/>
                </a:moveTo>
                <a:lnTo>
                  <a:pt x="18202177" y="4121725"/>
                </a:lnTo>
                <a:lnTo>
                  <a:pt x="18199173" y="4125004"/>
                </a:lnTo>
                <a:close/>
                <a:moveTo>
                  <a:pt x="17965613" y="4092906"/>
                </a:moveTo>
                <a:lnTo>
                  <a:pt x="17960831" y="4096649"/>
                </a:lnTo>
                <a:lnTo>
                  <a:pt x="17962145" y="4096548"/>
                </a:lnTo>
                <a:lnTo>
                  <a:pt x="17965003" y="4097904"/>
                </a:lnTo>
                <a:close/>
                <a:moveTo>
                  <a:pt x="17633175" y="4087416"/>
                </a:moveTo>
                <a:cubicBezTo>
                  <a:pt x="17631125" y="4087834"/>
                  <a:pt x="17629937" y="4089357"/>
                  <a:pt x="17629619" y="4091986"/>
                </a:cubicBezTo>
                <a:cubicBezTo>
                  <a:pt x="17628977" y="4097241"/>
                  <a:pt x="17633913" y="4100511"/>
                  <a:pt x="17644427" y="4101792"/>
                </a:cubicBezTo>
                <a:cubicBezTo>
                  <a:pt x="17654943" y="4103072"/>
                  <a:pt x="17659045" y="4102239"/>
                  <a:pt x="17656735" y="4099290"/>
                </a:cubicBezTo>
                <a:cubicBezTo>
                  <a:pt x="17654427" y="4096342"/>
                  <a:pt x="17649491" y="4093074"/>
                  <a:pt x="17641925" y="4089482"/>
                </a:cubicBezTo>
                <a:cubicBezTo>
                  <a:pt x="17638145" y="4087688"/>
                  <a:pt x="17635227" y="4087001"/>
                  <a:pt x="17633175" y="4087416"/>
                </a:cubicBezTo>
                <a:close/>
                <a:moveTo>
                  <a:pt x="17983303" y="4079057"/>
                </a:moveTo>
                <a:cubicBezTo>
                  <a:pt x="17983303" y="4079057"/>
                  <a:pt x="17980357" y="4081364"/>
                  <a:pt x="17974459" y="4085981"/>
                </a:cubicBezTo>
                <a:cubicBezTo>
                  <a:pt x="17979075" y="4091878"/>
                  <a:pt x="17984331" y="4092518"/>
                  <a:pt x="17990231" y="4087902"/>
                </a:cubicBezTo>
                <a:cubicBezTo>
                  <a:pt x="17996127" y="4083284"/>
                  <a:pt x="17996445" y="4080657"/>
                  <a:pt x="17991189" y="4080016"/>
                </a:cubicBezTo>
                <a:cubicBezTo>
                  <a:pt x="17985933" y="4079376"/>
                  <a:pt x="17983303" y="4079057"/>
                  <a:pt x="17983303" y="4079057"/>
                </a:cubicBezTo>
                <a:close/>
                <a:moveTo>
                  <a:pt x="18167553" y="4077494"/>
                </a:moveTo>
                <a:cubicBezTo>
                  <a:pt x="18162295" y="4076855"/>
                  <a:pt x="18158929" y="4077111"/>
                  <a:pt x="18157455" y="4078265"/>
                </a:cubicBezTo>
                <a:cubicBezTo>
                  <a:pt x="18155981" y="4079419"/>
                  <a:pt x="18156399" y="4081472"/>
                  <a:pt x="18158705" y="4084420"/>
                </a:cubicBezTo>
                <a:lnTo>
                  <a:pt x="18165631" y="4093266"/>
                </a:lnTo>
                <a:close/>
                <a:moveTo>
                  <a:pt x="18209941" y="4072847"/>
                </a:moveTo>
                <a:lnTo>
                  <a:pt x="18207941" y="4074412"/>
                </a:lnTo>
                <a:lnTo>
                  <a:pt x="18199095" y="4081337"/>
                </a:lnTo>
                <a:cubicBezTo>
                  <a:pt x="18188579" y="4080057"/>
                  <a:pt x="18183323" y="4079414"/>
                  <a:pt x="18183323" y="4079414"/>
                </a:cubicBezTo>
                <a:cubicBezTo>
                  <a:pt x="18183323" y="4079414"/>
                  <a:pt x="18180373" y="4081725"/>
                  <a:pt x="18174477" y="4086341"/>
                </a:cubicBezTo>
                <a:lnTo>
                  <a:pt x="18206019" y="4090184"/>
                </a:lnTo>
                <a:cubicBezTo>
                  <a:pt x="18211919" y="4085566"/>
                  <a:pt x="18214865" y="4083259"/>
                  <a:pt x="18214865" y="4083259"/>
                </a:cubicBezTo>
                <a:lnTo>
                  <a:pt x="18223711" y="4076334"/>
                </a:lnTo>
                <a:lnTo>
                  <a:pt x="18221073" y="4072966"/>
                </a:lnTo>
                <a:close/>
                <a:moveTo>
                  <a:pt x="18120239" y="4071731"/>
                </a:moveTo>
                <a:lnTo>
                  <a:pt x="18102547" y="4085581"/>
                </a:lnTo>
                <a:cubicBezTo>
                  <a:pt x="18107165" y="4091478"/>
                  <a:pt x="18109471" y="4094427"/>
                  <a:pt x="18109471" y="4094427"/>
                </a:cubicBezTo>
                <a:lnTo>
                  <a:pt x="18125243" y="4096347"/>
                </a:lnTo>
                <a:lnTo>
                  <a:pt x="18132167" y="4105194"/>
                </a:lnTo>
                <a:cubicBezTo>
                  <a:pt x="18138065" y="4100577"/>
                  <a:pt x="18138707" y="4095321"/>
                  <a:pt x="18134089" y="4089423"/>
                </a:cubicBezTo>
                <a:lnTo>
                  <a:pt x="18142935" y="4082497"/>
                </a:lnTo>
                <a:cubicBezTo>
                  <a:pt x="18144217" y="4071985"/>
                  <a:pt x="18136649" y="4068395"/>
                  <a:pt x="18120239" y="4071731"/>
                </a:cubicBezTo>
                <a:close/>
                <a:moveTo>
                  <a:pt x="18072927" y="4065966"/>
                </a:moveTo>
                <a:cubicBezTo>
                  <a:pt x="18067029" y="4070583"/>
                  <a:pt x="18064081" y="4072891"/>
                  <a:pt x="18064081" y="4072891"/>
                </a:cubicBezTo>
                <a:cubicBezTo>
                  <a:pt x="18064081" y="4072891"/>
                  <a:pt x="18061133" y="4075198"/>
                  <a:pt x="18055233" y="4079816"/>
                </a:cubicBezTo>
                <a:lnTo>
                  <a:pt x="18046387" y="4086740"/>
                </a:lnTo>
                <a:lnTo>
                  <a:pt x="18062159" y="4088663"/>
                </a:lnTo>
                <a:cubicBezTo>
                  <a:pt x="18083187" y="4091225"/>
                  <a:pt x="18089087" y="4086607"/>
                  <a:pt x="18079851" y="4074814"/>
                </a:cubicBezTo>
                <a:cubicBezTo>
                  <a:pt x="18075235" y="4068915"/>
                  <a:pt x="18072927" y="4065966"/>
                  <a:pt x="18072927" y="4065966"/>
                </a:cubicBezTo>
                <a:close/>
                <a:moveTo>
                  <a:pt x="18121259" y="4056280"/>
                </a:moveTo>
                <a:lnTo>
                  <a:pt x="18099423" y="4057947"/>
                </a:lnTo>
                <a:lnTo>
                  <a:pt x="18105429" y="4061924"/>
                </a:lnTo>
                <a:close/>
                <a:moveTo>
                  <a:pt x="17621745" y="4034877"/>
                </a:moveTo>
                <a:lnTo>
                  <a:pt x="17621599" y="4034989"/>
                </a:lnTo>
                <a:lnTo>
                  <a:pt x="17636341" y="4036787"/>
                </a:lnTo>
                <a:lnTo>
                  <a:pt x="17643267" y="4045634"/>
                </a:lnTo>
                <a:lnTo>
                  <a:pt x="17659039" y="4047555"/>
                </a:lnTo>
                <a:cubicBezTo>
                  <a:pt x="17664937" y="4042938"/>
                  <a:pt x="17664101" y="4038835"/>
                  <a:pt x="17656535" y="4035246"/>
                </a:cubicBezTo>
                <a:close/>
                <a:moveTo>
                  <a:pt x="17822969" y="4029447"/>
                </a:moveTo>
                <a:lnTo>
                  <a:pt x="17852133" y="4039069"/>
                </a:lnTo>
                <a:lnTo>
                  <a:pt x="17890509" y="4046767"/>
                </a:lnTo>
                <a:lnTo>
                  <a:pt x="17889055" y="4039628"/>
                </a:lnTo>
                <a:cubicBezTo>
                  <a:pt x="17892005" y="4037319"/>
                  <a:pt x="17882967" y="4034885"/>
                  <a:pt x="17861937" y="4032322"/>
                </a:cubicBezTo>
                <a:close/>
                <a:moveTo>
                  <a:pt x="17940941" y="4024939"/>
                </a:moveTo>
                <a:lnTo>
                  <a:pt x="17941753" y="4025978"/>
                </a:lnTo>
                <a:cubicBezTo>
                  <a:pt x="17938805" y="4028286"/>
                  <a:pt x="17936017" y="4029281"/>
                  <a:pt x="17933389" y="4028962"/>
                </a:cubicBezTo>
                <a:lnTo>
                  <a:pt x="17932373" y="4028288"/>
                </a:lnTo>
                <a:lnTo>
                  <a:pt x="17940335" y="4025306"/>
                </a:lnTo>
                <a:close/>
                <a:moveTo>
                  <a:pt x="17693941" y="4023797"/>
                </a:moveTo>
                <a:cubicBezTo>
                  <a:pt x="17691313" y="4023477"/>
                  <a:pt x="17688525" y="4024471"/>
                  <a:pt x="17685577" y="4026779"/>
                </a:cubicBezTo>
                <a:cubicBezTo>
                  <a:pt x="17679679" y="4031397"/>
                  <a:pt x="17681347" y="4039602"/>
                  <a:pt x="17690583" y="4051395"/>
                </a:cubicBezTo>
                <a:lnTo>
                  <a:pt x="17722121" y="4055239"/>
                </a:lnTo>
                <a:cubicBezTo>
                  <a:pt x="17722121" y="4055239"/>
                  <a:pt x="17724751" y="4055560"/>
                  <a:pt x="17730007" y="4056200"/>
                </a:cubicBezTo>
                <a:cubicBezTo>
                  <a:pt x="17735267" y="4056841"/>
                  <a:pt x="17740841" y="4054852"/>
                  <a:pt x="17746739" y="4050236"/>
                </a:cubicBezTo>
                <a:lnTo>
                  <a:pt x="17749637" y="4050588"/>
                </a:lnTo>
                <a:lnTo>
                  <a:pt x="17730967" y="4048314"/>
                </a:lnTo>
                <a:cubicBezTo>
                  <a:pt x="17720453" y="4047033"/>
                  <a:pt x="17710581" y="4040496"/>
                  <a:pt x="17701345" y="4028701"/>
                </a:cubicBezTo>
                <a:cubicBezTo>
                  <a:pt x="17699037" y="4025752"/>
                  <a:pt x="17696569" y="4024118"/>
                  <a:pt x="17693941" y="4023797"/>
                </a:cubicBezTo>
                <a:close/>
                <a:moveTo>
                  <a:pt x="18023491" y="4019994"/>
                </a:moveTo>
                <a:lnTo>
                  <a:pt x="18015713" y="4023460"/>
                </a:lnTo>
                <a:lnTo>
                  <a:pt x="18018107" y="4023278"/>
                </a:lnTo>
                <a:lnTo>
                  <a:pt x="18069033" y="4025543"/>
                </a:lnTo>
                <a:close/>
                <a:moveTo>
                  <a:pt x="17951561" y="4019233"/>
                </a:moveTo>
                <a:cubicBezTo>
                  <a:pt x="17951561" y="4019233"/>
                  <a:pt x="17950083" y="4020389"/>
                  <a:pt x="17947139" y="4022696"/>
                </a:cubicBezTo>
                <a:lnTo>
                  <a:pt x="17944263" y="4022916"/>
                </a:lnTo>
                <a:lnTo>
                  <a:pt x="17940941" y="4024939"/>
                </a:lnTo>
                <a:lnTo>
                  <a:pt x="17940023" y="4023768"/>
                </a:lnTo>
                <a:lnTo>
                  <a:pt x="17939635" y="4023269"/>
                </a:lnTo>
                <a:lnTo>
                  <a:pt x="17926945" y="4024235"/>
                </a:lnTo>
                <a:lnTo>
                  <a:pt x="17926629" y="4024484"/>
                </a:lnTo>
                <a:lnTo>
                  <a:pt x="17932373" y="4028288"/>
                </a:lnTo>
                <a:lnTo>
                  <a:pt x="17927233" y="4030213"/>
                </a:lnTo>
                <a:lnTo>
                  <a:pt x="17918489" y="4031668"/>
                </a:lnTo>
                <a:lnTo>
                  <a:pt x="17927011" y="4042549"/>
                </a:lnTo>
                <a:lnTo>
                  <a:pt x="17931947" y="4040789"/>
                </a:lnTo>
                <a:lnTo>
                  <a:pt x="17956631" y="4043797"/>
                </a:lnTo>
                <a:lnTo>
                  <a:pt x="17960987" y="4040386"/>
                </a:lnTo>
                <a:lnTo>
                  <a:pt x="17972155" y="4045688"/>
                </a:lnTo>
                <a:lnTo>
                  <a:pt x="17972525" y="4045733"/>
                </a:lnTo>
                <a:lnTo>
                  <a:pt x="17984641" y="4043270"/>
                </a:lnTo>
                <a:lnTo>
                  <a:pt x="17999119" y="4048048"/>
                </a:lnTo>
                <a:lnTo>
                  <a:pt x="18040007" y="4049866"/>
                </a:lnTo>
                <a:lnTo>
                  <a:pt x="18048685" y="4043070"/>
                </a:lnTo>
                <a:cubicBezTo>
                  <a:pt x="18051635" y="4040761"/>
                  <a:pt x="18055419" y="4042557"/>
                  <a:pt x="18060035" y="4048453"/>
                </a:cubicBezTo>
                <a:cubicBezTo>
                  <a:pt x="18060035" y="4048453"/>
                  <a:pt x="18062985" y="4046145"/>
                  <a:pt x="18068881" y="4041529"/>
                </a:cubicBezTo>
                <a:lnTo>
                  <a:pt x="18075805" y="4050374"/>
                </a:lnTo>
                <a:cubicBezTo>
                  <a:pt x="18075805" y="4050374"/>
                  <a:pt x="18080647" y="4048963"/>
                  <a:pt x="18090327" y="4046141"/>
                </a:cubicBezTo>
                <a:lnTo>
                  <a:pt x="18133221" y="4033637"/>
                </a:lnTo>
                <a:lnTo>
                  <a:pt x="18132983" y="4033333"/>
                </a:lnTo>
                <a:lnTo>
                  <a:pt x="18132779" y="4033308"/>
                </a:lnTo>
                <a:lnTo>
                  <a:pt x="18103887" y="4041729"/>
                </a:lnTo>
                <a:cubicBezTo>
                  <a:pt x="18090425" y="4042757"/>
                  <a:pt x="18078437" y="4042631"/>
                  <a:pt x="18067921" y="4041350"/>
                </a:cubicBezTo>
                <a:cubicBezTo>
                  <a:pt x="18046895" y="4038788"/>
                  <a:pt x="18031123" y="4036866"/>
                  <a:pt x="18020609" y="4035586"/>
                </a:cubicBezTo>
                <a:lnTo>
                  <a:pt x="17990217" y="4031883"/>
                </a:lnTo>
                <a:lnTo>
                  <a:pt x="17990027" y="4031922"/>
                </a:lnTo>
                <a:lnTo>
                  <a:pt x="17989849" y="4031838"/>
                </a:lnTo>
                <a:lnTo>
                  <a:pt x="17973295" y="4029822"/>
                </a:lnTo>
                <a:lnTo>
                  <a:pt x="17981907" y="4028071"/>
                </a:lnTo>
                <a:lnTo>
                  <a:pt x="17967329" y="4021156"/>
                </a:lnTo>
                <a:close/>
                <a:moveTo>
                  <a:pt x="17765051" y="4016631"/>
                </a:moveTo>
                <a:lnTo>
                  <a:pt x="17766351" y="4020615"/>
                </a:lnTo>
                <a:cubicBezTo>
                  <a:pt x="17766351" y="4020615"/>
                  <a:pt x="17768661" y="4023564"/>
                  <a:pt x="17773277" y="4029462"/>
                </a:cubicBezTo>
                <a:cubicBezTo>
                  <a:pt x="17771997" y="4039976"/>
                  <a:pt x="17774303" y="4042924"/>
                  <a:pt x="17780203" y="4038309"/>
                </a:cubicBezTo>
                <a:cubicBezTo>
                  <a:pt x="17786101" y="4033689"/>
                  <a:pt x="17789371" y="4028755"/>
                  <a:pt x="17790009" y="4023497"/>
                </a:cubicBezTo>
                <a:lnTo>
                  <a:pt x="17792629" y="4022564"/>
                </a:lnTo>
                <a:close/>
                <a:moveTo>
                  <a:pt x="18264859" y="4001321"/>
                </a:moveTo>
                <a:lnTo>
                  <a:pt x="18287557" y="4012090"/>
                </a:lnTo>
                <a:cubicBezTo>
                  <a:pt x="18281659" y="4016707"/>
                  <a:pt x="18276401" y="4016065"/>
                  <a:pt x="18271785" y="4010167"/>
                </a:cubicBezTo>
                <a:cubicBezTo>
                  <a:pt x="18267167" y="4004269"/>
                  <a:pt x="18264859" y="4001321"/>
                  <a:pt x="18264859" y="4001321"/>
                </a:cubicBezTo>
                <a:close/>
                <a:moveTo>
                  <a:pt x="18245661" y="3982978"/>
                </a:moveTo>
                <a:lnTo>
                  <a:pt x="18251009" y="3983630"/>
                </a:lnTo>
                <a:cubicBezTo>
                  <a:pt x="18251009" y="3983630"/>
                  <a:pt x="18250353" y="3983549"/>
                  <a:pt x="18249039" y="3983389"/>
                </a:cubicBezTo>
                <a:close/>
                <a:moveTo>
                  <a:pt x="17879053" y="3982329"/>
                </a:moveTo>
                <a:lnTo>
                  <a:pt x="17867747" y="3984626"/>
                </a:lnTo>
                <a:lnTo>
                  <a:pt x="17867701" y="3985009"/>
                </a:lnTo>
                <a:lnTo>
                  <a:pt x="17874627" y="3993855"/>
                </a:lnTo>
                <a:lnTo>
                  <a:pt x="17879955" y="3982628"/>
                </a:lnTo>
                <a:close/>
                <a:moveTo>
                  <a:pt x="18271205" y="3982088"/>
                </a:moveTo>
                <a:cubicBezTo>
                  <a:pt x="18274151" y="3979779"/>
                  <a:pt x="18277937" y="3981574"/>
                  <a:pt x="18282555" y="3987471"/>
                </a:cubicBezTo>
                <a:cubicBezTo>
                  <a:pt x="18276653" y="3992089"/>
                  <a:pt x="18272553" y="3992924"/>
                  <a:pt x="18270245" y="3989974"/>
                </a:cubicBezTo>
                <a:cubicBezTo>
                  <a:pt x="18267935" y="3987026"/>
                  <a:pt x="18268257" y="3984396"/>
                  <a:pt x="18271205" y="3982088"/>
                </a:cubicBezTo>
                <a:close/>
                <a:moveTo>
                  <a:pt x="18235241" y="3981708"/>
                </a:moveTo>
                <a:cubicBezTo>
                  <a:pt x="18235241" y="3981708"/>
                  <a:pt x="18237867" y="3982029"/>
                  <a:pt x="18243123" y="3982668"/>
                </a:cubicBezTo>
                <a:lnTo>
                  <a:pt x="18245661" y="3982978"/>
                </a:lnTo>
                <a:close/>
                <a:moveTo>
                  <a:pt x="18005599" y="3961736"/>
                </a:moveTo>
                <a:cubicBezTo>
                  <a:pt x="18005599" y="3961736"/>
                  <a:pt x="18007905" y="3964684"/>
                  <a:pt x="18012523" y="3970580"/>
                </a:cubicBezTo>
                <a:lnTo>
                  <a:pt x="18008131" y="3970045"/>
                </a:lnTo>
                <a:lnTo>
                  <a:pt x="18020409" y="3979606"/>
                </a:lnTo>
                <a:lnTo>
                  <a:pt x="18004637" y="3977685"/>
                </a:lnTo>
                <a:lnTo>
                  <a:pt x="17981941" y="3966918"/>
                </a:lnTo>
                <a:lnTo>
                  <a:pt x="18000819" y="3965476"/>
                </a:lnTo>
                <a:close/>
                <a:moveTo>
                  <a:pt x="18133689" y="3961335"/>
                </a:moveTo>
                <a:cubicBezTo>
                  <a:pt x="18138305" y="3967231"/>
                  <a:pt x="18137665" y="3972488"/>
                  <a:pt x="18131767" y="3977104"/>
                </a:cubicBezTo>
                <a:lnTo>
                  <a:pt x="18131573" y="3977144"/>
                </a:lnTo>
                <a:lnTo>
                  <a:pt x="18132725" y="3977283"/>
                </a:lnTo>
                <a:cubicBezTo>
                  <a:pt x="18132725" y="3977283"/>
                  <a:pt x="18126829" y="3981900"/>
                  <a:pt x="18115035" y="3991132"/>
                </a:cubicBezTo>
                <a:lnTo>
                  <a:pt x="18069641" y="3969599"/>
                </a:lnTo>
                <a:lnTo>
                  <a:pt x="18101185" y="3973442"/>
                </a:lnTo>
                <a:lnTo>
                  <a:pt x="18121223" y="3975882"/>
                </a:lnTo>
                <a:lnTo>
                  <a:pt x="18124843" y="3968259"/>
                </a:lnTo>
                <a:cubicBezTo>
                  <a:pt x="18130741" y="3963641"/>
                  <a:pt x="18133689" y="3961335"/>
                  <a:pt x="18133689" y="3961335"/>
                </a:cubicBezTo>
                <a:close/>
                <a:moveTo>
                  <a:pt x="18061759" y="3960573"/>
                </a:moveTo>
                <a:lnTo>
                  <a:pt x="18059837" y="3976343"/>
                </a:lnTo>
                <a:cubicBezTo>
                  <a:pt x="18059837" y="3976343"/>
                  <a:pt x="18051629" y="3978013"/>
                  <a:pt x="18035219" y="3981349"/>
                </a:cubicBezTo>
                <a:cubicBezTo>
                  <a:pt x="18057529" y="3973395"/>
                  <a:pt x="18063425" y="3968778"/>
                  <a:pt x="18052911" y="3967498"/>
                </a:cubicBezTo>
                <a:close/>
                <a:moveTo>
                  <a:pt x="18253893" y="3959972"/>
                </a:moveTo>
                <a:lnTo>
                  <a:pt x="18288001" y="3960333"/>
                </a:lnTo>
                <a:lnTo>
                  <a:pt x="18288001" y="3972131"/>
                </a:lnTo>
                <a:lnTo>
                  <a:pt x="18252933" y="3967858"/>
                </a:lnTo>
                <a:cubicBezTo>
                  <a:pt x="18242419" y="3966577"/>
                  <a:pt x="18231905" y="3965296"/>
                  <a:pt x="18221389" y="3964016"/>
                </a:cubicBezTo>
                <a:cubicBezTo>
                  <a:pt x="18210873" y="3962736"/>
                  <a:pt x="18205619" y="3962093"/>
                  <a:pt x="18205619" y="3962093"/>
                </a:cubicBezTo>
                <a:cubicBezTo>
                  <a:pt x="18216133" y="3963376"/>
                  <a:pt x="18232223" y="3962668"/>
                  <a:pt x="18253893" y="3959972"/>
                </a:cubicBezTo>
                <a:close/>
                <a:moveTo>
                  <a:pt x="18174077" y="3958251"/>
                </a:moveTo>
                <a:cubicBezTo>
                  <a:pt x="18178693" y="3964150"/>
                  <a:pt x="18181001" y="3967098"/>
                  <a:pt x="18181001" y="3967098"/>
                </a:cubicBezTo>
                <a:cubicBezTo>
                  <a:pt x="18181001" y="3967098"/>
                  <a:pt x="18178053" y="3969406"/>
                  <a:pt x="18172155" y="3974023"/>
                </a:cubicBezTo>
                <a:cubicBezTo>
                  <a:pt x="18172155" y="3974023"/>
                  <a:pt x="18166897" y="3973383"/>
                  <a:pt x="18156385" y="3972100"/>
                </a:cubicBezTo>
                <a:cubicBezTo>
                  <a:pt x="18145869" y="3970823"/>
                  <a:pt x="18143561" y="3967871"/>
                  <a:pt x="18149457" y="3963255"/>
                </a:cubicBezTo>
                <a:cubicBezTo>
                  <a:pt x="18155357" y="3958639"/>
                  <a:pt x="18163561" y="3956972"/>
                  <a:pt x="18174077" y="3958251"/>
                </a:cubicBezTo>
                <a:close/>
                <a:moveTo>
                  <a:pt x="18086375" y="3955570"/>
                </a:moveTo>
                <a:cubicBezTo>
                  <a:pt x="18086375" y="3955570"/>
                  <a:pt x="18091631" y="3956210"/>
                  <a:pt x="18102145" y="3957492"/>
                </a:cubicBezTo>
                <a:lnTo>
                  <a:pt x="18101785" y="3960449"/>
                </a:lnTo>
                <a:lnTo>
                  <a:pt x="18103105" y="3957670"/>
                </a:lnTo>
                <a:cubicBezTo>
                  <a:pt x="18107721" y="3963568"/>
                  <a:pt x="18110031" y="3966517"/>
                  <a:pt x="18110031" y="3966517"/>
                </a:cubicBezTo>
                <a:cubicBezTo>
                  <a:pt x="18110031" y="3966517"/>
                  <a:pt x="18109293" y="3967093"/>
                  <a:pt x="18107819" y="3968247"/>
                </a:cubicBezTo>
                <a:lnTo>
                  <a:pt x="18101185" y="3973442"/>
                </a:lnTo>
                <a:lnTo>
                  <a:pt x="18100335" y="3972356"/>
                </a:lnTo>
                <a:lnTo>
                  <a:pt x="18100223" y="3973262"/>
                </a:lnTo>
                <a:cubicBezTo>
                  <a:pt x="18095611" y="3967365"/>
                  <a:pt x="18093301" y="3964416"/>
                  <a:pt x="18093301" y="3964416"/>
                </a:cubicBezTo>
                <a:lnTo>
                  <a:pt x="18077529" y="3962494"/>
                </a:lnTo>
                <a:cubicBezTo>
                  <a:pt x="18083427" y="3957877"/>
                  <a:pt x="18086375" y="3955570"/>
                  <a:pt x="18086375" y="3955570"/>
                </a:cubicBezTo>
                <a:close/>
                <a:moveTo>
                  <a:pt x="18199651" y="3953427"/>
                </a:moveTo>
                <a:lnTo>
                  <a:pt x="18198621" y="3961880"/>
                </a:lnTo>
                <a:lnTo>
                  <a:pt x="18205619" y="3962093"/>
                </a:lnTo>
                <a:lnTo>
                  <a:pt x="18198419" y="3963558"/>
                </a:lnTo>
                <a:lnTo>
                  <a:pt x="18197731" y="3969199"/>
                </a:lnTo>
                <a:lnTo>
                  <a:pt x="18194015" y="3964452"/>
                </a:lnTo>
                <a:lnTo>
                  <a:pt x="18193311" y="3964596"/>
                </a:lnTo>
                <a:lnTo>
                  <a:pt x="18193619" y="3963946"/>
                </a:lnTo>
                <a:lnTo>
                  <a:pt x="18190807" y="3960351"/>
                </a:lnTo>
                <a:cubicBezTo>
                  <a:pt x="18196705" y="3955736"/>
                  <a:pt x="18199651" y="3953427"/>
                  <a:pt x="18199651" y="3953427"/>
                </a:cubicBezTo>
                <a:close/>
                <a:moveTo>
                  <a:pt x="17795951" y="3876174"/>
                </a:moveTo>
                <a:cubicBezTo>
                  <a:pt x="17798261" y="3879124"/>
                  <a:pt x="17797941" y="3881752"/>
                  <a:pt x="17794993" y="3884060"/>
                </a:cubicBezTo>
                <a:cubicBezTo>
                  <a:pt x="17792045" y="3886368"/>
                  <a:pt x="17788263" y="3884574"/>
                  <a:pt x="17783647" y="3878678"/>
                </a:cubicBezTo>
                <a:cubicBezTo>
                  <a:pt x="17789543" y="3874060"/>
                  <a:pt x="17793645" y="3873226"/>
                  <a:pt x="17795951" y="3876174"/>
                </a:cubicBezTo>
                <a:close/>
                <a:moveTo>
                  <a:pt x="17720559" y="3870992"/>
                </a:moveTo>
                <a:cubicBezTo>
                  <a:pt x="17725177" y="3876889"/>
                  <a:pt x="17727485" y="3879838"/>
                  <a:pt x="17727485" y="3879838"/>
                </a:cubicBezTo>
                <a:cubicBezTo>
                  <a:pt x="17727485" y="3879838"/>
                  <a:pt x="17724535" y="3882145"/>
                  <a:pt x="17718637" y="3886761"/>
                </a:cubicBezTo>
                <a:lnTo>
                  <a:pt x="17702869" y="3884841"/>
                </a:lnTo>
                <a:lnTo>
                  <a:pt x="17711717" y="3877916"/>
                </a:lnTo>
                <a:cubicBezTo>
                  <a:pt x="17717613" y="3873299"/>
                  <a:pt x="17720559" y="3870992"/>
                  <a:pt x="17720559" y="3870992"/>
                </a:cubicBezTo>
                <a:close/>
                <a:moveTo>
                  <a:pt x="17748639" y="3870411"/>
                </a:moveTo>
                <a:cubicBezTo>
                  <a:pt x="17756847" y="3868742"/>
                  <a:pt x="17763257" y="3870857"/>
                  <a:pt x="17767873" y="3876755"/>
                </a:cubicBezTo>
                <a:cubicBezTo>
                  <a:pt x="17772491" y="3882652"/>
                  <a:pt x="17766593" y="3887268"/>
                  <a:pt x="17750181" y="3890605"/>
                </a:cubicBezTo>
                <a:cubicBezTo>
                  <a:pt x="17739667" y="3889324"/>
                  <a:pt x="17734731" y="3886055"/>
                  <a:pt x="17735371" y="3880797"/>
                </a:cubicBezTo>
                <a:cubicBezTo>
                  <a:pt x="17735691" y="3878169"/>
                  <a:pt x="17736957" y="3875990"/>
                  <a:pt x="17739165" y="3874260"/>
                </a:cubicBezTo>
                <a:cubicBezTo>
                  <a:pt x="17741381" y="3872527"/>
                  <a:pt x="17744537" y="3871244"/>
                  <a:pt x="17748639" y="3870411"/>
                </a:cubicBezTo>
                <a:close/>
                <a:moveTo>
                  <a:pt x="17921061" y="3867409"/>
                </a:moveTo>
                <a:cubicBezTo>
                  <a:pt x="17947665" y="3867983"/>
                  <a:pt x="17963277" y="3871219"/>
                  <a:pt x="17967893" y="3877116"/>
                </a:cubicBezTo>
                <a:cubicBezTo>
                  <a:pt x="17972509" y="3883013"/>
                  <a:pt x="17961357" y="3886989"/>
                  <a:pt x="17934429" y="3889043"/>
                </a:cubicBezTo>
                <a:cubicBezTo>
                  <a:pt x="17923915" y="3887762"/>
                  <a:pt x="17911929" y="3887636"/>
                  <a:pt x="17898465" y="3888663"/>
                </a:cubicBezTo>
                <a:cubicBezTo>
                  <a:pt x="17885003" y="3889691"/>
                  <a:pt x="17875961" y="3887257"/>
                  <a:pt x="17871347" y="3881358"/>
                </a:cubicBezTo>
                <a:lnTo>
                  <a:pt x="17808261" y="3873673"/>
                </a:lnTo>
                <a:cubicBezTo>
                  <a:pt x="17856857" y="3868923"/>
                  <a:pt x="17894455" y="3866835"/>
                  <a:pt x="17921061" y="3867409"/>
                </a:cubicBezTo>
                <a:close/>
                <a:moveTo>
                  <a:pt x="18156943" y="3844191"/>
                </a:moveTo>
                <a:cubicBezTo>
                  <a:pt x="18167457" y="3845472"/>
                  <a:pt x="18172713" y="3846115"/>
                  <a:pt x="18172713" y="3846115"/>
                </a:cubicBezTo>
                <a:cubicBezTo>
                  <a:pt x="18172713" y="3846115"/>
                  <a:pt x="18165983" y="3846626"/>
                  <a:pt x="18152519" y="3847653"/>
                </a:cubicBezTo>
                <a:cubicBezTo>
                  <a:pt x="18139057" y="3848680"/>
                  <a:pt x="18132327" y="3849196"/>
                  <a:pt x="18132327" y="3849196"/>
                </a:cubicBezTo>
                <a:close/>
                <a:moveTo>
                  <a:pt x="17934227" y="3833064"/>
                </a:moveTo>
                <a:lnTo>
                  <a:pt x="17997309" y="3840748"/>
                </a:lnTo>
                <a:cubicBezTo>
                  <a:pt x="18001927" y="3846646"/>
                  <a:pt x="17988465" y="3847674"/>
                  <a:pt x="17956921" y="3843832"/>
                </a:cubicBezTo>
                <a:cubicBezTo>
                  <a:pt x="17935895" y="3841270"/>
                  <a:pt x="17928329" y="3837681"/>
                  <a:pt x="17934227" y="3833064"/>
                </a:cubicBezTo>
                <a:close/>
                <a:moveTo>
                  <a:pt x="18086935" y="3827660"/>
                </a:moveTo>
                <a:cubicBezTo>
                  <a:pt x="18097447" y="3828941"/>
                  <a:pt x="18105013" y="3832531"/>
                  <a:pt x="18109629" y="3838429"/>
                </a:cubicBezTo>
                <a:cubicBezTo>
                  <a:pt x="18097835" y="3847661"/>
                  <a:pt x="18091937" y="3852277"/>
                  <a:pt x="18091937" y="3852277"/>
                </a:cubicBezTo>
                <a:cubicBezTo>
                  <a:pt x="18070909" y="3849715"/>
                  <a:pt x="18060717" y="3845805"/>
                  <a:pt x="18061355" y="3840548"/>
                </a:cubicBezTo>
                <a:cubicBezTo>
                  <a:pt x="18061675" y="3837919"/>
                  <a:pt x="18063965" y="3835533"/>
                  <a:pt x="18068231" y="3833384"/>
                </a:cubicBezTo>
                <a:cubicBezTo>
                  <a:pt x="18072495" y="3831237"/>
                  <a:pt x="18078727" y="3829329"/>
                  <a:pt x="18086935" y="3827660"/>
                </a:cubicBezTo>
                <a:close/>
                <a:moveTo>
                  <a:pt x="17019269" y="3811875"/>
                </a:moveTo>
                <a:cubicBezTo>
                  <a:pt x="17011697" y="3812452"/>
                  <a:pt x="17006251" y="3814040"/>
                  <a:pt x="17002933" y="3816637"/>
                </a:cubicBezTo>
                <a:cubicBezTo>
                  <a:pt x="17000721" y="3818369"/>
                  <a:pt x="16999457" y="3820549"/>
                  <a:pt x="16999139" y="3823177"/>
                </a:cubicBezTo>
                <a:lnTo>
                  <a:pt x="17021833" y="3833945"/>
                </a:lnTo>
                <a:lnTo>
                  <a:pt x="17062219" y="3830863"/>
                </a:lnTo>
                <a:lnTo>
                  <a:pt x="17048373" y="3813170"/>
                </a:lnTo>
                <a:cubicBezTo>
                  <a:pt x="17036543" y="3811729"/>
                  <a:pt x="17026843" y="3811297"/>
                  <a:pt x="17019269" y="3811875"/>
                </a:cubicBezTo>
                <a:close/>
                <a:moveTo>
                  <a:pt x="17113377" y="3805085"/>
                </a:moveTo>
                <a:lnTo>
                  <a:pt x="17120299" y="3813931"/>
                </a:lnTo>
                <a:lnTo>
                  <a:pt x="17104531" y="3812010"/>
                </a:lnTo>
                <a:close/>
                <a:moveTo>
                  <a:pt x="18055195" y="3800787"/>
                </a:moveTo>
                <a:cubicBezTo>
                  <a:pt x="18057245" y="3800370"/>
                  <a:pt x="18060901" y="3800482"/>
                  <a:pt x="18066161" y="3801121"/>
                </a:cubicBezTo>
                <a:cubicBezTo>
                  <a:pt x="18076673" y="3802402"/>
                  <a:pt x="18084239" y="3805993"/>
                  <a:pt x="18088855" y="3811891"/>
                </a:cubicBezTo>
                <a:lnTo>
                  <a:pt x="18073083" y="3809966"/>
                </a:lnTo>
                <a:cubicBezTo>
                  <a:pt x="18062571" y="3808688"/>
                  <a:pt x="18056159" y="3806572"/>
                  <a:pt x="18053851" y="3803623"/>
                </a:cubicBezTo>
                <a:cubicBezTo>
                  <a:pt x="18052697" y="3802149"/>
                  <a:pt x="18053145" y="3801203"/>
                  <a:pt x="18055195" y="3800787"/>
                </a:cubicBezTo>
                <a:close/>
                <a:moveTo>
                  <a:pt x="17034899" y="3759512"/>
                </a:moveTo>
                <a:cubicBezTo>
                  <a:pt x="17037209" y="3762462"/>
                  <a:pt x="17035415" y="3766243"/>
                  <a:pt x="17029519" y="3770860"/>
                </a:cubicBezTo>
                <a:cubicBezTo>
                  <a:pt x="17029519" y="3770860"/>
                  <a:pt x="17028367" y="3769386"/>
                  <a:pt x="17026057" y="3766437"/>
                </a:cubicBezTo>
                <a:cubicBezTo>
                  <a:pt x="17023749" y="3763488"/>
                  <a:pt x="17022593" y="3762013"/>
                  <a:pt x="17022593" y="3762013"/>
                </a:cubicBezTo>
                <a:cubicBezTo>
                  <a:pt x="17028489" y="3757396"/>
                  <a:pt x="17032593" y="3756564"/>
                  <a:pt x="17034899" y="3759512"/>
                </a:cubicBezTo>
                <a:close/>
                <a:moveTo>
                  <a:pt x="18087693" y="3755729"/>
                </a:moveTo>
                <a:cubicBezTo>
                  <a:pt x="18087693" y="3755729"/>
                  <a:pt x="18092953" y="3756371"/>
                  <a:pt x="18103463" y="3757651"/>
                </a:cubicBezTo>
                <a:lnTo>
                  <a:pt x="18126161" y="3768418"/>
                </a:lnTo>
                <a:cubicBezTo>
                  <a:pt x="18126161" y="3768418"/>
                  <a:pt x="18123531" y="3768099"/>
                  <a:pt x="18118275" y="3767458"/>
                </a:cubicBezTo>
                <a:cubicBezTo>
                  <a:pt x="18113019" y="3766818"/>
                  <a:pt x="18110389" y="3766498"/>
                  <a:pt x="18110389" y="3766498"/>
                </a:cubicBezTo>
                <a:close/>
                <a:moveTo>
                  <a:pt x="17614767" y="3754069"/>
                </a:moveTo>
                <a:cubicBezTo>
                  <a:pt x="17614767" y="3754069"/>
                  <a:pt x="17617397" y="3754390"/>
                  <a:pt x="17622653" y="3755029"/>
                </a:cubicBezTo>
                <a:cubicBezTo>
                  <a:pt x="17627911" y="3755671"/>
                  <a:pt x="17629065" y="3757145"/>
                  <a:pt x="17626115" y="3759454"/>
                </a:cubicBezTo>
                <a:cubicBezTo>
                  <a:pt x="17623169" y="3761762"/>
                  <a:pt x="17619385" y="3759968"/>
                  <a:pt x="17614767" y="3754069"/>
                </a:cubicBezTo>
                <a:close/>
                <a:moveTo>
                  <a:pt x="17809783" y="3729812"/>
                </a:moveTo>
                <a:cubicBezTo>
                  <a:pt x="17809783" y="3729812"/>
                  <a:pt x="17815039" y="3730454"/>
                  <a:pt x="17825555" y="3731733"/>
                </a:cubicBezTo>
                <a:cubicBezTo>
                  <a:pt x="17819655" y="3736351"/>
                  <a:pt x="17816707" y="3738658"/>
                  <a:pt x="17816707" y="3738658"/>
                </a:cubicBezTo>
                <a:cubicBezTo>
                  <a:pt x="17810809" y="3743275"/>
                  <a:pt x="17807863" y="3745583"/>
                  <a:pt x="17807863" y="3745583"/>
                </a:cubicBezTo>
                <a:close/>
                <a:moveTo>
                  <a:pt x="16967193" y="3691244"/>
                </a:moveTo>
                <a:lnTo>
                  <a:pt x="16949501" y="3705095"/>
                </a:lnTo>
                <a:lnTo>
                  <a:pt x="16940653" y="3712020"/>
                </a:lnTo>
                <a:cubicBezTo>
                  <a:pt x="16930141" y="3710739"/>
                  <a:pt x="16924885" y="3710098"/>
                  <a:pt x="16924885" y="3710098"/>
                </a:cubicBezTo>
                <a:lnTo>
                  <a:pt x="16942577" y="3696248"/>
                </a:lnTo>
                <a:cubicBezTo>
                  <a:pt x="16958987" y="3692914"/>
                  <a:pt x="16967193" y="3691244"/>
                  <a:pt x="16967193" y="3691244"/>
                </a:cubicBezTo>
                <a:close/>
                <a:moveTo>
                  <a:pt x="16911997" y="3684519"/>
                </a:moveTo>
                <a:cubicBezTo>
                  <a:pt x="16917253" y="3685162"/>
                  <a:pt x="16919879" y="3685482"/>
                  <a:pt x="16919879" y="3685482"/>
                </a:cubicBezTo>
                <a:lnTo>
                  <a:pt x="16911035" y="3692406"/>
                </a:lnTo>
                <a:cubicBezTo>
                  <a:pt x="16905139" y="3697023"/>
                  <a:pt x="16902509" y="3696702"/>
                  <a:pt x="16903149" y="3691445"/>
                </a:cubicBezTo>
                <a:cubicBezTo>
                  <a:pt x="16903469" y="3688818"/>
                  <a:pt x="16904367" y="3686926"/>
                  <a:pt x="16905843" y="3685772"/>
                </a:cubicBezTo>
                <a:cubicBezTo>
                  <a:pt x="16907315" y="3684618"/>
                  <a:pt x="16909369" y="3684202"/>
                  <a:pt x="16911997" y="3684519"/>
                </a:cubicBezTo>
                <a:close/>
                <a:moveTo>
                  <a:pt x="16488301" y="3680919"/>
                </a:moveTo>
                <a:cubicBezTo>
                  <a:pt x="16471891" y="3684254"/>
                  <a:pt x="16463683" y="3685922"/>
                  <a:pt x="16463683" y="3685922"/>
                </a:cubicBezTo>
                <a:cubicBezTo>
                  <a:pt x="16463683" y="3685922"/>
                  <a:pt x="16465991" y="3688872"/>
                  <a:pt x="16470608" y="3694768"/>
                </a:cubicBezTo>
                <a:cubicBezTo>
                  <a:pt x="16475226" y="3700665"/>
                  <a:pt x="16480481" y="3701306"/>
                  <a:pt x="16486381" y="3696689"/>
                </a:cubicBezTo>
                <a:close/>
                <a:moveTo>
                  <a:pt x="16920843" y="3669530"/>
                </a:moveTo>
                <a:lnTo>
                  <a:pt x="16927769" y="3678377"/>
                </a:lnTo>
                <a:lnTo>
                  <a:pt x="16911997" y="3676455"/>
                </a:lnTo>
                <a:close/>
                <a:moveTo>
                  <a:pt x="17049891" y="3669308"/>
                </a:moveTo>
                <a:lnTo>
                  <a:pt x="17065665" y="3671231"/>
                </a:lnTo>
                <a:lnTo>
                  <a:pt x="17088359" y="3682000"/>
                </a:lnTo>
                <a:lnTo>
                  <a:pt x="17104129" y="3683920"/>
                </a:lnTo>
                <a:lnTo>
                  <a:pt x="17102207" y="3699690"/>
                </a:lnTo>
                <a:cubicBezTo>
                  <a:pt x="17100927" y="3710205"/>
                  <a:pt x="17099965" y="3718090"/>
                  <a:pt x="17099327" y="3723347"/>
                </a:cubicBezTo>
                <a:cubicBezTo>
                  <a:pt x="17098685" y="3728605"/>
                  <a:pt x="17097725" y="3736490"/>
                  <a:pt x="17096443" y="3747005"/>
                </a:cubicBezTo>
                <a:cubicBezTo>
                  <a:pt x="17099783" y="3763416"/>
                  <a:pt x="17096191" y="3770980"/>
                  <a:pt x="17085677" y="3769700"/>
                </a:cubicBezTo>
                <a:lnTo>
                  <a:pt x="17078753" y="3760855"/>
                </a:lnTo>
                <a:cubicBezTo>
                  <a:pt x="17075417" y="3744442"/>
                  <a:pt x="17068491" y="3735595"/>
                  <a:pt x="17057975" y="3734314"/>
                </a:cubicBezTo>
                <a:lnTo>
                  <a:pt x="17017589" y="3737397"/>
                </a:lnTo>
                <a:cubicBezTo>
                  <a:pt x="17011691" y="3742015"/>
                  <a:pt x="17003487" y="3743681"/>
                  <a:pt x="16992971" y="3742402"/>
                </a:cubicBezTo>
                <a:lnTo>
                  <a:pt x="17001819" y="3735475"/>
                </a:lnTo>
                <a:cubicBezTo>
                  <a:pt x="17013611" y="3726243"/>
                  <a:pt x="17017201" y="3718678"/>
                  <a:pt x="17012587" y="3712781"/>
                </a:cubicBezTo>
                <a:cubicBezTo>
                  <a:pt x="17007971" y="3706883"/>
                  <a:pt x="17009765" y="3703100"/>
                  <a:pt x="17017967" y="3701432"/>
                </a:cubicBezTo>
                <a:cubicBezTo>
                  <a:pt x="17026177" y="3699765"/>
                  <a:pt x="17030599" y="3696301"/>
                  <a:pt x="17031239" y="3691045"/>
                </a:cubicBezTo>
                <a:cubicBezTo>
                  <a:pt x="17031879" y="3685787"/>
                  <a:pt x="17037457" y="3683800"/>
                  <a:pt x="17047969" y="3685081"/>
                </a:cubicBezTo>
                <a:close/>
                <a:moveTo>
                  <a:pt x="17242987" y="3660825"/>
                </a:moveTo>
                <a:lnTo>
                  <a:pt x="17249911" y="3669670"/>
                </a:lnTo>
                <a:cubicBezTo>
                  <a:pt x="17272993" y="3699159"/>
                  <a:pt x="17278637" y="3718518"/>
                  <a:pt x="17266841" y="3727751"/>
                </a:cubicBezTo>
                <a:cubicBezTo>
                  <a:pt x="17266841" y="3727751"/>
                  <a:pt x="17263381" y="3723328"/>
                  <a:pt x="17256455" y="3714483"/>
                </a:cubicBezTo>
                <a:cubicBezTo>
                  <a:pt x="17249531" y="3705635"/>
                  <a:pt x="17240811" y="3700572"/>
                  <a:pt x="17230297" y="3699290"/>
                </a:cubicBezTo>
                <a:cubicBezTo>
                  <a:pt x="17219785" y="3698010"/>
                  <a:pt x="17218949" y="3693907"/>
                  <a:pt x="17227797" y="3686982"/>
                </a:cubicBezTo>
                <a:cubicBezTo>
                  <a:pt x="17236641" y="3680058"/>
                  <a:pt x="17241705" y="3671338"/>
                  <a:pt x="17242987" y="3660825"/>
                </a:cubicBezTo>
                <a:close/>
                <a:moveTo>
                  <a:pt x="16451756" y="3652459"/>
                </a:moveTo>
                <a:cubicBezTo>
                  <a:pt x="16451756" y="3652459"/>
                  <a:pt x="16448807" y="3654767"/>
                  <a:pt x="16442909" y="3659384"/>
                </a:cubicBezTo>
                <a:cubicBezTo>
                  <a:pt x="16442909" y="3659384"/>
                  <a:pt x="16444063" y="3660858"/>
                  <a:pt x="16446371" y="3663806"/>
                </a:cubicBezTo>
                <a:cubicBezTo>
                  <a:pt x="16448679" y="3666756"/>
                  <a:pt x="16449834" y="3668230"/>
                  <a:pt x="16449834" y="3668230"/>
                </a:cubicBezTo>
                <a:lnTo>
                  <a:pt x="16472530" y="3678997"/>
                </a:lnTo>
                <a:lnTo>
                  <a:pt x="16474449" y="3663225"/>
                </a:lnTo>
                <a:cubicBezTo>
                  <a:pt x="16474449" y="3663225"/>
                  <a:pt x="16471821" y="3662905"/>
                  <a:pt x="16466566" y="3662265"/>
                </a:cubicBezTo>
                <a:cubicBezTo>
                  <a:pt x="16461308" y="3661625"/>
                  <a:pt x="16455730" y="3663613"/>
                  <a:pt x="16449834" y="3668230"/>
                </a:cubicBezTo>
                <a:close/>
                <a:moveTo>
                  <a:pt x="17188747" y="3646214"/>
                </a:moveTo>
                <a:lnTo>
                  <a:pt x="17204519" y="3648135"/>
                </a:lnTo>
                <a:lnTo>
                  <a:pt x="17211445" y="3656982"/>
                </a:lnTo>
                <a:lnTo>
                  <a:pt x="17202599" y="3663905"/>
                </a:lnTo>
                <a:cubicBezTo>
                  <a:pt x="17196699" y="3668523"/>
                  <a:pt x="17191445" y="3667882"/>
                  <a:pt x="17186829" y="3661984"/>
                </a:cubicBezTo>
                <a:close/>
                <a:moveTo>
                  <a:pt x="17133551" y="3631425"/>
                </a:moveTo>
                <a:lnTo>
                  <a:pt x="17140477" y="3640270"/>
                </a:lnTo>
                <a:cubicBezTo>
                  <a:pt x="17134579" y="3644886"/>
                  <a:pt x="17129323" y="3644246"/>
                  <a:pt x="17124707" y="3638348"/>
                </a:cubicBezTo>
                <a:cubicBezTo>
                  <a:pt x="17130605" y="3633732"/>
                  <a:pt x="17133551" y="3631425"/>
                  <a:pt x="17133551" y="3631425"/>
                </a:cubicBezTo>
                <a:close/>
                <a:moveTo>
                  <a:pt x="16790629" y="3629723"/>
                </a:moveTo>
                <a:cubicBezTo>
                  <a:pt x="16780119" y="3628441"/>
                  <a:pt x="16773067" y="3631583"/>
                  <a:pt x="16769477" y="3639150"/>
                </a:cubicBezTo>
                <a:cubicBezTo>
                  <a:pt x="16765887" y="3646715"/>
                  <a:pt x="16764095" y="3650498"/>
                  <a:pt x="16764095" y="3650498"/>
                </a:cubicBezTo>
                <a:cubicBezTo>
                  <a:pt x="16753579" y="3649217"/>
                  <a:pt x="16746848" y="3649730"/>
                  <a:pt x="16743897" y="3652038"/>
                </a:cubicBezTo>
                <a:cubicBezTo>
                  <a:pt x="16740952" y="3654344"/>
                  <a:pt x="16741785" y="3658449"/>
                  <a:pt x="16746402" y="3664347"/>
                </a:cubicBezTo>
                <a:cubicBezTo>
                  <a:pt x="16755636" y="3676141"/>
                  <a:pt x="16766147" y="3677421"/>
                  <a:pt x="16777941" y="3668189"/>
                </a:cubicBezTo>
                <a:cubicBezTo>
                  <a:pt x="16804869" y="3666134"/>
                  <a:pt x="16813713" y="3659209"/>
                  <a:pt x="16804481" y="3647414"/>
                </a:cubicBezTo>
                <a:cubicBezTo>
                  <a:pt x="16805763" y="3636900"/>
                  <a:pt x="16801145" y="3631002"/>
                  <a:pt x="16790629" y="3629723"/>
                </a:cubicBezTo>
                <a:close/>
                <a:moveTo>
                  <a:pt x="17176821" y="3612751"/>
                </a:moveTo>
                <a:cubicBezTo>
                  <a:pt x="17176821" y="3612751"/>
                  <a:pt x="17177973" y="3614225"/>
                  <a:pt x="17180281" y="3617173"/>
                </a:cubicBezTo>
                <a:cubicBezTo>
                  <a:pt x="17182589" y="3620123"/>
                  <a:pt x="17182271" y="3622751"/>
                  <a:pt x="17179321" y="3625058"/>
                </a:cubicBezTo>
                <a:cubicBezTo>
                  <a:pt x="17176375" y="3627367"/>
                  <a:pt x="17173745" y="3627047"/>
                  <a:pt x="17171437" y="3624098"/>
                </a:cubicBezTo>
                <a:cubicBezTo>
                  <a:pt x="17169129" y="3621149"/>
                  <a:pt x="17170923" y="3617368"/>
                  <a:pt x="17176821" y="3612751"/>
                </a:cubicBezTo>
                <a:close/>
                <a:moveTo>
                  <a:pt x="14801498" y="3609399"/>
                </a:moveTo>
                <a:cubicBezTo>
                  <a:pt x="14800025" y="3610554"/>
                  <a:pt x="14798967" y="3613760"/>
                  <a:pt x="14798327" y="3619017"/>
                </a:cubicBezTo>
                <a:cubicBezTo>
                  <a:pt x="14798327" y="3619017"/>
                  <a:pt x="14801275" y="3616709"/>
                  <a:pt x="14807172" y="3612092"/>
                </a:cubicBezTo>
                <a:cubicBezTo>
                  <a:pt x="14804863" y="3609143"/>
                  <a:pt x="14802973" y="3608246"/>
                  <a:pt x="14801498" y="3609399"/>
                </a:cubicBezTo>
                <a:close/>
                <a:moveTo>
                  <a:pt x="14900637" y="3567461"/>
                </a:moveTo>
                <a:cubicBezTo>
                  <a:pt x="14898076" y="3588489"/>
                  <a:pt x="14902690" y="3594385"/>
                  <a:pt x="14914487" y="3585152"/>
                </a:cubicBezTo>
                <a:cubicBezTo>
                  <a:pt x="14914487" y="3585152"/>
                  <a:pt x="14911025" y="3580730"/>
                  <a:pt x="14904100" y="3571884"/>
                </a:cubicBezTo>
                <a:close/>
                <a:moveTo>
                  <a:pt x="16765814" y="3562617"/>
                </a:moveTo>
                <a:cubicBezTo>
                  <a:pt x="16770432" y="3568514"/>
                  <a:pt x="16772741" y="3571462"/>
                  <a:pt x="16772741" y="3571462"/>
                </a:cubicBezTo>
                <a:cubicBezTo>
                  <a:pt x="16762226" y="3570182"/>
                  <a:pt x="16756971" y="3569541"/>
                  <a:pt x="16756971" y="3569541"/>
                </a:cubicBezTo>
                <a:cubicBezTo>
                  <a:pt x="16756971" y="3569541"/>
                  <a:pt x="16759918" y="3567233"/>
                  <a:pt x="16765814" y="3562617"/>
                </a:cubicBezTo>
                <a:close/>
                <a:moveTo>
                  <a:pt x="15888949" y="3542818"/>
                </a:moveTo>
                <a:cubicBezTo>
                  <a:pt x="15886740" y="3544549"/>
                  <a:pt x="15884574" y="3548619"/>
                  <a:pt x="15882459" y="3555032"/>
                </a:cubicBezTo>
                <a:lnTo>
                  <a:pt x="15881173" y="3558938"/>
                </a:lnTo>
                <a:lnTo>
                  <a:pt x="15893739" y="3560469"/>
                </a:lnTo>
                <a:lnTo>
                  <a:pt x="15893807" y="3560415"/>
                </a:lnTo>
                <a:lnTo>
                  <a:pt x="15895731" y="3544644"/>
                </a:lnTo>
                <a:cubicBezTo>
                  <a:pt x="15893421" y="3541695"/>
                  <a:pt x="15891163" y="3541087"/>
                  <a:pt x="15888949" y="3542818"/>
                </a:cubicBezTo>
                <a:close/>
                <a:moveTo>
                  <a:pt x="16648494" y="3540321"/>
                </a:moveTo>
                <a:cubicBezTo>
                  <a:pt x="16653112" y="3546219"/>
                  <a:pt x="16653944" y="3550322"/>
                  <a:pt x="16650995" y="3552630"/>
                </a:cubicBezTo>
                <a:cubicBezTo>
                  <a:pt x="16648048" y="3554937"/>
                  <a:pt x="16644267" y="3553143"/>
                  <a:pt x="16639649" y="3547246"/>
                </a:cubicBezTo>
                <a:close/>
                <a:moveTo>
                  <a:pt x="15976506" y="3538481"/>
                </a:moveTo>
                <a:cubicBezTo>
                  <a:pt x="15970608" y="3543098"/>
                  <a:pt x="15967661" y="3545406"/>
                  <a:pt x="15967661" y="3545406"/>
                </a:cubicBezTo>
                <a:cubicBezTo>
                  <a:pt x="15967661" y="3545406"/>
                  <a:pt x="15972916" y="3546045"/>
                  <a:pt x="15983430" y="3547326"/>
                </a:cubicBezTo>
                <a:cubicBezTo>
                  <a:pt x="15983430" y="3547326"/>
                  <a:pt x="15981122" y="3544378"/>
                  <a:pt x="15976506" y="3538481"/>
                </a:cubicBezTo>
                <a:close/>
                <a:moveTo>
                  <a:pt x="16745042" y="3536078"/>
                </a:moveTo>
                <a:cubicBezTo>
                  <a:pt x="16749659" y="3541976"/>
                  <a:pt x="16751965" y="3544924"/>
                  <a:pt x="16751965" y="3544924"/>
                </a:cubicBezTo>
                <a:cubicBezTo>
                  <a:pt x="16751965" y="3544924"/>
                  <a:pt x="16749337" y="3544605"/>
                  <a:pt x="16744080" y="3543964"/>
                </a:cubicBezTo>
                <a:cubicBezTo>
                  <a:pt x="16738823" y="3543324"/>
                  <a:pt x="16736196" y="3543003"/>
                  <a:pt x="16736196" y="3543003"/>
                </a:cubicBezTo>
                <a:close/>
                <a:moveTo>
                  <a:pt x="16829969" y="3511462"/>
                </a:moveTo>
                <a:lnTo>
                  <a:pt x="16854725" y="3515712"/>
                </a:lnTo>
                <a:cubicBezTo>
                  <a:pt x="16840385" y="3520048"/>
                  <a:pt x="16828551" y="3519713"/>
                  <a:pt x="16819215" y="3514711"/>
                </a:cubicBezTo>
                <a:close/>
                <a:moveTo>
                  <a:pt x="16108440" y="3506537"/>
                </a:moveTo>
                <a:lnTo>
                  <a:pt x="16122287" y="3524229"/>
                </a:lnTo>
                <a:lnTo>
                  <a:pt x="16139980" y="3510380"/>
                </a:lnTo>
                <a:cubicBezTo>
                  <a:pt x="16139980" y="3510380"/>
                  <a:pt x="16134723" y="3509740"/>
                  <a:pt x="16124209" y="3508459"/>
                </a:cubicBezTo>
                <a:cubicBezTo>
                  <a:pt x="16113695" y="3507178"/>
                  <a:pt x="16108440" y="3506537"/>
                  <a:pt x="16108440" y="3506537"/>
                </a:cubicBezTo>
                <a:close/>
                <a:moveTo>
                  <a:pt x="15708400" y="3505818"/>
                </a:moveTo>
                <a:lnTo>
                  <a:pt x="15706478" y="3521588"/>
                </a:lnTo>
                <a:cubicBezTo>
                  <a:pt x="15716993" y="3522868"/>
                  <a:pt x="15721094" y="3522035"/>
                  <a:pt x="15718786" y="3519087"/>
                </a:cubicBezTo>
                <a:cubicBezTo>
                  <a:pt x="15716479" y="3516137"/>
                  <a:pt x="15713014" y="3511713"/>
                  <a:pt x="15708400" y="3505818"/>
                </a:cubicBezTo>
                <a:close/>
                <a:moveTo>
                  <a:pt x="16692726" y="3505697"/>
                </a:moveTo>
                <a:cubicBezTo>
                  <a:pt x="16718369" y="3514155"/>
                  <a:pt x="16717732" y="3519412"/>
                  <a:pt x="16690804" y="3521468"/>
                </a:cubicBezTo>
                <a:lnTo>
                  <a:pt x="16657341" y="3533396"/>
                </a:lnTo>
                <a:cubicBezTo>
                  <a:pt x="16646826" y="3532116"/>
                  <a:pt x="16640413" y="3530000"/>
                  <a:pt x="16638106" y="3527052"/>
                </a:cubicBezTo>
                <a:cubicBezTo>
                  <a:pt x="16635798" y="3524104"/>
                  <a:pt x="16637594" y="3520321"/>
                  <a:pt x="16643492" y="3515704"/>
                </a:cubicBezTo>
                <a:cubicBezTo>
                  <a:pt x="16655287" y="3506472"/>
                  <a:pt x="16671698" y="3503135"/>
                  <a:pt x="16692726" y="3505697"/>
                </a:cubicBezTo>
                <a:close/>
                <a:moveTo>
                  <a:pt x="16805041" y="3503374"/>
                </a:moveTo>
                <a:lnTo>
                  <a:pt x="16811969" y="3512220"/>
                </a:lnTo>
                <a:cubicBezTo>
                  <a:pt x="16811969" y="3512220"/>
                  <a:pt x="16806713" y="3511581"/>
                  <a:pt x="16796197" y="3510300"/>
                </a:cubicBezTo>
                <a:close/>
                <a:moveTo>
                  <a:pt x="15245277" y="3497411"/>
                </a:moveTo>
                <a:lnTo>
                  <a:pt x="15252201" y="3506258"/>
                </a:lnTo>
                <a:lnTo>
                  <a:pt x="15261048" y="3499332"/>
                </a:lnTo>
                <a:cubicBezTo>
                  <a:pt x="15261048" y="3499332"/>
                  <a:pt x="15255791" y="3498692"/>
                  <a:pt x="15245277" y="3497411"/>
                </a:cubicBezTo>
                <a:close/>
                <a:moveTo>
                  <a:pt x="17633731" y="3491508"/>
                </a:moveTo>
                <a:lnTo>
                  <a:pt x="17658489" y="3495762"/>
                </a:lnTo>
                <a:cubicBezTo>
                  <a:pt x="17651321" y="3497928"/>
                  <a:pt x="17645401" y="3497762"/>
                  <a:pt x="17640733" y="3495260"/>
                </a:cubicBezTo>
                <a:cubicBezTo>
                  <a:pt x="17636067" y="3492759"/>
                  <a:pt x="17633731" y="3491508"/>
                  <a:pt x="17633731" y="3491508"/>
                </a:cubicBezTo>
                <a:close/>
                <a:moveTo>
                  <a:pt x="17150843" y="3489485"/>
                </a:moveTo>
                <a:lnTo>
                  <a:pt x="17187389" y="3517945"/>
                </a:lnTo>
                <a:cubicBezTo>
                  <a:pt x="17181491" y="3522563"/>
                  <a:pt x="17176237" y="3521922"/>
                  <a:pt x="17171619" y="3516024"/>
                </a:cubicBezTo>
                <a:cubicBezTo>
                  <a:pt x="17167001" y="3510127"/>
                  <a:pt x="17160909" y="3505384"/>
                  <a:pt x="17153345" y="3501795"/>
                </a:cubicBezTo>
                <a:cubicBezTo>
                  <a:pt x="17145781" y="3498204"/>
                  <a:pt x="17141997" y="3496410"/>
                  <a:pt x="17141997" y="3496410"/>
                </a:cubicBezTo>
                <a:cubicBezTo>
                  <a:pt x="17141997" y="3496410"/>
                  <a:pt x="17144945" y="3494102"/>
                  <a:pt x="17150843" y="3489485"/>
                </a:cubicBezTo>
                <a:close/>
                <a:moveTo>
                  <a:pt x="16201617" y="3488880"/>
                </a:moveTo>
                <a:cubicBezTo>
                  <a:pt x="16201040" y="3488143"/>
                  <a:pt x="16198700" y="3488191"/>
                  <a:pt x="16194596" y="3489026"/>
                </a:cubicBezTo>
                <a:cubicBezTo>
                  <a:pt x="16190496" y="3489860"/>
                  <a:pt x="16187336" y="3491142"/>
                  <a:pt x="16185127" y="3492873"/>
                </a:cubicBezTo>
                <a:cubicBezTo>
                  <a:pt x="16182915" y="3494604"/>
                  <a:pt x="16181647" y="3496785"/>
                  <a:pt x="16181328" y="3499413"/>
                </a:cubicBezTo>
                <a:cubicBezTo>
                  <a:pt x="16180688" y="3504669"/>
                  <a:pt x="16183317" y="3504990"/>
                  <a:pt x="16189215" y="3500373"/>
                </a:cubicBezTo>
                <a:cubicBezTo>
                  <a:pt x="16204345" y="3507551"/>
                  <a:pt x="16207294" y="3505244"/>
                  <a:pt x="16198060" y="3493448"/>
                </a:cubicBezTo>
                <a:cubicBezTo>
                  <a:pt x="16201008" y="3491140"/>
                  <a:pt x="16202194" y="3489617"/>
                  <a:pt x="16201617" y="3488880"/>
                </a:cubicBezTo>
                <a:close/>
                <a:moveTo>
                  <a:pt x="15366442" y="3488166"/>
                </a:moveTo>
                <a:cubicBezTo>
                  <a:pt x="15360544" y="3492782"/>
                  <a:pt x="15357596" y="3495090"/>
                  <a:pt x="15357596" y="3495090"/>
                </a:cubicBezTo>
                <a:cubicBezTo>
                  <a:pt x="15357596" y="3495090"/>
                  <a:pt x="15354648" y="3497398"/>
                  <a:pt x="15348750" y="3502015"/>
                </a:cubicBezTo>
                <a:cubicBezTo>
                  <a:pt x="15342852" y="3506633"/>
                  <a:pt x="15341057" y="3510414"/>
                  <a:pt x="15343366" y="3513363"/>
                </a:cubicBezTo>
                <a:cubicBezTo>
                  <a:pt x="15345675" y="3516312"/>
                  <a:pt x="15349777" y="3515477"/>
                  <a:pt x="15355675" y="3510862"/>
                </a:cubicBezTo>
                <a:close/>
                <a:moveTo>
                  <a:pt x="15394521" y="3487585"/>
                </a:moveTo>
                <a:cubicBezTo>
                  <a:pt x="15392213" y="3484635"/>
                  <a:pt x="15388112" y="3485470"/>
                  <a:pt x="15382213" y="3490087"/>
                </a:cubicBezTo>
                <a:cubicBezTo>
                  <a:pt x="15392727" y="3491366"/>
                  <a:pt x="15397983" y="3492007"/>
                  <a:pt x="15397983" y="3492007"/>
                </a:cubicBezTo>
                <a:cubicBezTo>
                  <a:pt x="15397983" y="3492007"/>
                  <a:pt x="15396830" y="3490532"/>
                  <a:pt x="15394521" y="3487585"/>
                </a:cubicBezTo>
                <a:close/>
                <a:moveTo>
                  <a:pt x="16991213" y="3486045"/>
                </a:moveTo>
                <a:cubicBezTo>
                  <a:pt x="16991213" y="3486045"/>
                  <a:pt x="16993841" y="3486363"/>
                  <a:pt x="16999097" y="3487003"/>
                </a:cubicBezTo>
                <a:cubicBezTo>
                  <a:pt x="17004357" y="3487645"/>
                  <a:pt x="17009293" y="3490914"/>
                  <a:pt x="17013909" y="3496810"/>
                </a:cubicBezTo>
                <a:lnTo>
                  <a:pt x="16998137" y="3494889"/>
                </a:lnTo>
                <a:close/>
                <a:moveTo>
                  <a:pt x="17548705" y="3481999"/>
                </a:moveTo>
                <a:lnTo>
                  <a:pt x="17633731" y="3491508"/>
                </a:lnTo>
                <a:cubicBezTo>
                  <a:pt x="17628729" y="3500844"/>
                  <a:pt x="17596805" y="3498760"/>
                  <a:pt x="17537951" y="3485249"/>
                </a:cubicBezTo>
                <a:close/>
                <a:moveTo>
                  <a:pt x="16733642" y="3473482"/>
                </a:moveTo>
                <a:cubicBezTo>
                  <a:pt x="16737643" y="3473470"/>
                  <a:pt x="16741377" y="3475675"/>
                  <a:pt x="16744838" y="3480098"/>
                </a:cubicBezTo>
                <a:lnTo>
                  <a:pt x="16740946" y="3491900"/>
                </a:lnTo>
                <a:lnTo>
                  <a:pt x="16741690" y="3491199"/>
                </a:lnTo>
                <a:cubicBezTo>
                  <a:pt x="16751025" y="3496202"/>
                  <a:pt x="16756780" y="3502287"/>
                  <a:pt x="16758945" y="3509455"/>
                </a:cubicBezTo>
                <a:lnTo>
                  <a:pt x="16737438" y="3515955"/>
                </a:lnTo>
                <a:cubicBezTo>
                  <a:pt x="16730269" y="3518124"/>
                  <a:pt x="16725600" y="3515621"/>
                  <a:pt x="16723433" y="3508452"/>
                </a:cubicBezTo>
                <a:lnTo>
                  <a:pt x="16728256" y="3503895"/>
                </a:lnTo>
                <a:lnTo>
                  <a:pt x="16717339" y="3508758"/>
                </a:lnTo>
                <a:cubicBezTo>
                  <a:pt x="16712084" y="3508117"/>
                  <a:pt x="16709776" y="3505169"/>
                  <a:pt x="16710413" y="3499912"/>
                </a:cubicBezTo>
                <a:cubicBezTo>
                  <a:pt x="16711055" y="3494656"/>
                  <a:pt x="16711377" y="3492025"/>
                  <a:pt x="16711377" y="3492025"/>
                </a:cubicBezTo>
                <a:cubicBezTo>
                  <a:pt x="16714645" y="3487089"/>
                  <a:pt x="16717794" y="3483140"/>
                  <a:pt x="16720823" y="3480172"/>
                </a:cubicBezTo>
                <a:cubicBezTo>
                  <a:pt x="16725367" y="3475725"/>
                  <a:pt x="16729637" y="3473494"/>
                  <a:pt x="16733642" y="3473482"/>
                </a:cubicBezTo>
                <a:close/>
                <a:moveTo>
                  <a:pt x="16608867" y="3471473"/>
                </a:moveTo>
                <a:lnTo>
                  <a:pt x="16606945" y="3487244"/>
                </a:lnTo>
                <a:lnTo>
                  <a:pt x="16582327" y="3492247"/>
                </a:lnTo>
                <a:cubicBezTo>
                  <a:pt x="16582969" y="3486991"/>
                  <a:pt x="16584027" y="3483785"/>
                  <a:pt x="16585500" y="3482631"/>
                </a:cubicBezTo>
                <a:cubicBezTo>
                  <a:pt x="16586974" y="3481476"/>
                  <a:pt x="16588865" y="3482375"/>
                  <a:pt x="16591174" y="3485322"/>
                </a:cubicBezTo>
                <a:cubicBezTo>
                  <a:pt x="16597074" y="3480706"/>
                  <a:pt x="16600019" y="3478398"/>
                  <a:pt x="16600019" y="3478398"/>
                </a:cubicBezTo>
                <a:cubicBezTo>
                  <a:pt x="16605919" y="3473781"/>
                  <a:pt x="16608867" y="3471473"/>
                  <a:pt x="16608867" y="3471473"/>
                </a:cubicBezTo>
                <a:close/>
                <a:moveTo>
                  <a:pt x="17103667" y="3468232"/>
                </a:moveTo>
                <a:cubicBezTo>
                  <a:pt x="17106011" y="3469518"/>
                  <a:pt x="17108915" y="3472373"/>
                  <a:pt x="17112377" y="3476796"/>
                </a:cubicBezTo>
                <a:lnTo>
                  <a:pt x="17096607" y="3474877"/>
                </a:lnTo>
                <a:cubicBezTo>
                  <a:pt x="17096927" y="3472248"/>
                  <a:pt x="17097495" y="3470315"/>
                  <a:pt x="17098313" y="3469080"/>
                </a:cubicBezTo>
                <a:cubicBezTo>
                  <a:pt x="17099537" y="3467229"/>
                  <a:pt x="17101323" y="3466946"/>
                  <a:pt x="17103667" y="3468232"/>
                </a:cubicBezTo>
                <a:close/>
                <a:moveTo>
                  <a:pt x="16183440" y="3465660"/>
                </a:moveTo>
                <a:cubicBezTo>
                  <a:pt x="16182287" y="3464185"/>
                  <a:pt x="16180235" y="3464603"/>
                  <a:pt x="16177286" y="3466910"/>
                </a:cubicBezTo>
                <a:lnTo>
                  <a:pt x="16175364" y="3482681"/>
                </a:lnTo>
                <a:cubicBezTo>
                  <a:pt x="16185878" y="3483962"/>
                  <a:pt x="16188827" y="3481654"/>
                  <a:pt x="16184211" y="3475756"/>
                </a:cubicBezTo>
                <a:cubicBezTo>
                  <a:pt x="16184850" y="3470499"/>
                  <a:pt x="16184595" y="3467134"/>
                  <a:pt x="16183440" y="3465660"/>
                </a:cubicBezTo>
                <a:close/>
                <a:moveTo>
                  <a:pt x="16325570" y="3464968"/>
                </a:moveTo>
                <a:cubicBezTo>
                  <a:pt x="16322619" y="3467277"/>
                  <a:pt x="16321147" y="3468430"/>
                  <a:pt x="16321147" y="3468430"/>
                </a:cubicBezTo>
                <a:lnTo>
                  <a:pt x="16328073" y="3477276"/>
                </a:lnTo>
                <a:cubicBezTo>
                  <a:pt x="16332688" y="3483174"/>
                  <a:pt x="16334996" y="3486123"/>
                  <a:pt x="16334996" y="3486123"/>
                </a:cubicBezTo>
                <a:lnTo>
                  <a:pt x="16336916" y="3470354"/>
                </a:lnTo>
                <a:cubicBezTo>
                  <a:pt x="16332302" y="3464455"/>
                  <a:pt x="16328517" y="3462661"/>
                  <a:pt x="16325570" y="3464968"/>
                </a:cubicBezTo>
                <a:close/>
                <a:moveTo>
                  <a:pt x="16730030" y="3462227"/>
                </a:moveTo>
                <a:lnTo>
                  <a:pt x="16736956" y="3471074"/>
                </a:lnTo>
                <a:cubicBezTo>
                  <a:pt x="16731059" y="3475689"/>
                  <a:pt x="16725801" y="3475049"/>
                  <a:pt x="16721185" y="3469151"/>
                </a:cubicBezTo>
                <a:close/>
                <a:moveTo>
                  <a:pt x="16523087" y="3453019"/>
                </a:moveTo>
                <a:cubicBezTo>
                  <a:pt x="16523087" y="3453019"/>
                  <a:pt x="16518663" y="3456482"/>
                  <a:pt x="16509818" y="3463406"/>
                </a:cubicBezTo>
                <a:cubicBezTo>
                  <a:pt x="16500971" y="3470333"/>
                  <a:pt x="16494241" y="3470847"/>
                  <a:pt x="16489623" y="3464949"/>
                </a:cubicBezTo>
                <a:cubicBezTo>
                  <a:pt x="16485007" y="3459051"/>
                  <a:pt x="16476799" y="3460719"/>
                  <a:pt x="16465007" y="3469951"/>
                </a:cubicBezTo>
                <a:cubicBezTo>
                  <a:pt x="16459107" y="3474569"/>
                  <a:pt x="16453212" y="3479183"/>
                  <a:pt x="16447314" y="3483800"/>
                </a:cubicBezTo>
                <a:cubicBezTo>
                  <a:pt x="16441414" y="3488418"/>
                  <a:pt x="16438470" y="3490727"/>
                  <a:pt x="16438470" y="3490727"/>
                </a:cubicBezTo>
                <a:lnTo>
                  <a:pt x="16415773" y="3479959"/>
                </a:lnTo>
                <a:lnTo>
                  <a:pt x="16389234" y="3500734"/>
                </a:lnTo>
                <a:lnTo>
                  <a:pt x="16388433" y="3507297"/>
                </a:lnTo>
                <a:lnTo>
                  <a:pt x="16421732" y="3504756"/>
                </a:lnTo>
                <a:cubicBezTo>
                  <a:pt x="16430579" y="3497831"/>
                  <a:pt x="16438050" y="3496740"/>
                  <a:pt x="16444139" y="3501484"/>
                </a:cubicBezTo>
                <a:lnTo>
                  <a:pt x="16448701" y="3511717"/>
                </a:lnTo>
                <a:lnTo>
                  <a:pt x="16472512" y="3506879"/>
                </a:lnTo>
                <a:cubicBezTo>
                  <a:pt x="16481359" y="3499952"/>
                  <a:pt x="16494627" y="3489566"/>
                  <a:pt x="16512321" y="3475716"/>
                </a:cubicBezTo>
                <a:lnTo>
                  <a:pt x="16521675" y="3468394"/>
                </a:lnTo>
                <a:lnTo>
                  <a:pt x="16515200" y="3460125"/>
                </a:lnTo>
                <a:lnTo>
                  <a:pt x="16524767" y="3461290"/>
                </a:lnTo>
                <a:close/>
                <a:moveTo>
                  <a:pt x="17045543" y="3450648"/>
                </a:moveTo>
                <a:cubicBezTo>
                  <a:pt x="17049325" y="3452443"/>
                  <a:pt x="17053523" y="3456288"/>
                  <a:pt x="17058139" y="3462185"/>
                </a:cubicBezTo>
                <a:cubicBezTo>
                  <a:pt x="17062757" y="3468084"/>
                  <a:pt x="17066219" y="3472508"/>
                  <a:pt x="17068527" y="3475457"/>
                </a:cubicBezTo>
                <a:cubicBezTo>
                  <a:pt x="17070833" y="3478405"/>
                  <a:pt x="17071991" y="3479878"/>
                  <a:pt x="17071991" y="3479878"/>
                </a:cubicBezTo>
                <a:cubicBezTo>
                  <a:pt x="17071991" y="3479878"/>
                  <a:pt x="17074299" y="3482828"/>
                  <a:pt x="17078917" y="3488724"/>
                </a:cubicBezTo>
                <a:cubicBezTo>
                  <a:pt x="17073017" y="3493342"/>
                  <a:pt x="17068915" y="3494177"/>
                  <a:pt x="17066605" y="3491227"/>
                </a:cubicBezTo>
                <a:cubicBezTo>
                  <a:pt x="17064299" y="3488279"/>
                  <a:pt x="17056413" y="3487317"/>
                  <a:pt x="17042949" y="3488346"/>
                </a:cubicBezTo>
                <a:cubicBezTo>
                  <a:pt x="17029485" y="3489371"/>
                  <a:pt x="17023395" y="3484630"/>
                  <a:pt x="17024675" y="3474115"/>
                </a:cubicBezTo>
                <a:cubicBezTo>
                  <a:pt x="17024675" y="3474115"/>
                  <a:pt x="17024997" y="3471486"/>
                  <a:pt x="17025637" y="3466229"/>
                </a:cubicBezTo>
                <a:cubicBezTo>
                  <a:pt x="17026275" y="3460973"/>
                  <a:pt x="17029545" y="3456036"/>
                  <a:pt x="17035443" y="3451419"/>
                </a:cubicBezTo>
                <a:cubicBezTo>
                  <a:pt x="17038395" y="3449111"/>
                  <a:pt x="17041759" y="3448854"/>
                  <a:pt x="17045543" y="3450648"/>
                </a:cubicBezTo>
                <a:close/>
                <a:moveTo>
                  <a:pt x="16277484" y="3449107"/>
                </a:moveTo>
                <a:cubicBezTo>
                  <a:pt x="16271075" y="3446993"/>
                  <a:pt x="16259343" y="3450232"/>
                  <a:pt x="16242290" y="3458825"/>
                </a:cubicBezTo>
                <a:lnTo>
                  <a:pt x="16247294" y="3483441"/>
                </a:lnTo>
                <a:lnTo>
                  <a:pt x="16263064" y="3485363"/>
                </a:lnTo>
                <a:cubicBezTo>
                  <a:pt x="16267682" y="3491260"/>
                  <a:pt x="16273580" y="3486643"/>
                  <a:pt x="16280759" y="3471513"/>
                </a:cubicBezTo>
                <a:cubicBezTo>
                  <a:pt x="16284986" y="3458690"/>
                  <a:pt x="16283896" y="3451223"/>
                  <a:pt x="16277484" y="3449107"/>
                </a:cubicBezTo>
                <a:close/>
                <a:moveTo>
                  <a:pt x="16059966" y="3444615"/>
                </a:moveTo>
                <a:cubicBezTo>
                  <a:pt x="16059966" y="3444615"/>
                  <a:pt x="16057019" y="3446922"/>
                  <a:pt x="16051119" y="3451540"/>
                </a:cubicBezTo>
                <a:cubicBezTo>
                  <a:pt x="16055734" y="3457436"/>
                  <a:pt x="16059517" y="3459230"/>
                  <a:pt x="16062466" y="3456922"/>
                </a:cubicBezTo>
                <a:cubicBezTo>
                  <a:pt x="16065412" y="3454615"/>
                  <a:pt x="16064581" y="3450512"/>
                  <a:pt x="16059966" y="3444615"/>
                </a:cubicBezTo>
                <a:close/>
                <a:moveTo>
                  <a:pt x="16668869" y="3438771"/>
                </a:moveTo>
                <a:cubicBezTo>
                  <a:pt x="16673484" y="3444667"/>
                  <a:pt x="16675795" y="3447617"/>
                  <a:pt x="16675795" y="3447617"/>
                </a:cubicBezTo>
                <a:lnTo>
                  <a:pt x="16666947" y="3454541"/>
                </a:lnTo>
                <a:cubicBezTo>
                  <a:pt x="16662330" y="3448644"/>
                  <a:pt x="16662971" y="3443387"/>
                  <a:pt x="16668869" y="3438771"/>
                </a:cubicBezTo>
                <a:close/>
                <a:moveTo>
                  <a:pt x="16424899" y="3405046"/>
                </a:moveTo>
                <a:cubicBezTo>
                  <a:pt x="16422270" y="3404726"/>
                  <a:pt x="16419482" y="3405720"/>
                  <a:pt x="16416534" y="3408028"/>
                </a:cubicBezTo>
                <a:lnTo>
                  <a:pt x="16414613" y="3423799"/>
                </a:lnTo>
                <a:cubicBezTo>
                  <a:pt x="16420509" y="3419183"/>
                  <a:pt x="16426407" y="3414567"/>
                  <a:pt x="16432305" y="3409950"/>
                </a:cubicBezTo>
                <a:cubicBezTo>
                  <a:pt x="16429996" y="3407001"/>
                  <a:pt x="16427527" y="3405367"/>
                  <a:pt x="16424899" y="3405046"/>
                </a:cubicBezTo>
                <a:close/>
                <a:moveTo>
                  <a:pt x="15480579" y="3388065"/>
                </a:moveTo>
                <a:lnTo>
                  <a:pt x="15474517" y="3389297"/>
                </a:lnTo>
                <a:cubicBezTo>
                  <a:pt x="15474517" y="3389297"/>
                  <a:pt x="15476826" y="3392244"/>
                  <a:pt x="15481441" y="3398143"/>
                </a:cubicBezTo>
                <a:lnTo>
                  <a:pt x="15486150" y="3388221"/>
                </a:lnTo>
                <a:close/>
                <a:moveTo>
                  <a:pt x="16139578" y="3382293"/>
                </a:moveTo>
                <a:cubicBezTo>
                  <a:pt x="16133682" y="3386908"/>
                  <a:pt x="16133363" y="3389536"/>
                  <a:pt x="16138618" y="3390176"/>
                </a:cubicBezTo>
                <a:cubicBezTo>
                  <a:pt x="16143877" y="3390817"/>
                  <a:pt x="16146505" y="3391137"/>
                  <a:pt x="16146505" y="3391137"/>
                </a:cubicBezTo>
                <a:cubicBezTo>
                  <a:pt x="16146505" y="3391137"/>
                  <a:pt x="16144195" y="3388188"/>
                  <a:pt x="16139578" y="3382293"/>
                </a:cubicBezTo>
                <a:close/>
                <a:moveTo>
                  <a:pt x="16050956" y="3380334"/>
                </a:moveTo>
                <a:lnTo>
                  <a:pt x="16043033" y="3386536"/>
                </a:lnTo>
                <a:cubicBezTo>
                  <a:pt x="16047648" y="3392431"/>
                  <a:pt x="16051431" y="3394226"/>
                  <a:pt x="16054380" y="3391918"/>
                </a:cubicBezTo>
                <a:lnTo>
                  <a:pt x="16052495" y="3382633"/>
                </a:lnTo>
                <a:lnTo>
                  <a:pt x="16051721" y="3382865"/>
                </a:lnTo>
                <a:close/>
                <a:moveTo>
                  <a:pt x="15572984" y="3369283"/>
                </a:moveTo>
                <a:lnTo>
                  <a:pt x="15568523" y="3372776"/>
                </a:lnTo>
                <a:lnTo>
                  <a:pt x="15573724" y="3372924"/>
                </a:lnTo>
                <a:close/>
                <a:moveTo>
                  <a:pt x="16806565" y="3359515"/>
                </a:moveTo>
                <a:cubicBezTo>
                  <a:pt x="16805281" y="3370030"/>
                  <a:pt x="16808745" y="3374454"/>
                  <a:pt x="16816953" y="3372784"/>
                </a:cubicBezTo>
                <a:cubicBezTo>
                  <a:pt x="16825159" y="3371117"/>
                  <a:pt x="16830735" y="3369128"/>
                  <a:pt x="16833685" y="3366820"/>
                </a:cubicBezTo>
                <a:cubicBezTo>
                  <a:pt x="16836633" y="3364513"/>
                  <a:pt x="16838105" y="3363359"/>
                  <a:pt x="16838105" y="3363359"/>
                </a:cubicBezTo>
                <a:close/>
                <a:moveTo>
                  <a:pt x="16875033" y="3355854"/>
                </a:moveTo>
                <a:cubicBezTo>
                  <a:pt x="16872723" y="3352904"/>
                  <a:pt x="16868621" y="3353736"/>
                  <a:pt x="16862723" y="3358355"/>
                </a:cubicBezTo>
                <a:cubicBezTo>
                  <a:pt x="16867337" y="3364252"/>
                  <a:pt x="16871125" y="3366046"/>
                  <a:pt x="16874069" y="3363739"/>
                </a:cubicBezTo>
                <a:cubicBezTo>
                  <a:pt x="16877021" y="3361431"/>
                  <a:pt x="16877341" y="3358802"/>
                  <a:pt x="16875033" y="3355854"/>
                </a:cubicBezTo>
                <a:close/>
                <a:moveTo>
                  <a:pt x="16103035" y="3353832"/>
                </a:moveTo>
                <a:cubicBezTo>
                  <a:pt x="16097137" y="3358447"/>
                  <a:pt x="16096495" y="3363705"/>
                  <a:pt x="16101113" y="3369602"/>
                </a:cubicBezTo>
                <a:cubicBezTo>
                  <a:pt x="16107011" y="3364985"/>
                  <a:pt x="16109960" y="3362677"/>
                  <a:pt x="16109960" y="3362677"/>
                </a:cubicBezTo>
                <a:close/>
                <a:moveTo>
                  <a:pt x="16615391" y="3352231"/>
                </a:moveTo>
                <a:cubicBezTo>
                  <a:pt x="16624624" y="3364026"/>
                  <a:pt x="16615779" y="3370950"/>
                  <a:pt x="16588853" y="3373004"/>
                </a:cubicBezTo>
                <a:cubicBezTo>
                  <a:pt x="16578340" y="3371725"/>
                  <a:pt x="16568978" y="3371917"/>
                  <a:pt x="16560772" y="3373584"/>
                </a:cubicBezTo>
                <a:cubicBezTo>
                  <a:pt x="16552567" y="3375254"/>
                  <a:pt x="16545515" y="3378395"/>
                  <a:pt x="16539619" y="3383011"/>
                </a:cubicBezTo>
                <a:cubicBezTo>
                  <a:pt x="16533722" y="3387629"/>
                  <a:pt x="16528146" y="3389616"/>
                  <a:pt x="16522887" y="3388975"/>
                </a:cubicBezTo>
                <a:cubicBezTo>
                  <a:pt x="16517630" y="3388335"/>
                  <a:pt x="16512054" y="3390322"/>
                  <a:pt x="16506155" y="3394940"/>
                </a:cubicBezTo>
                <a:cubicBezTo>
                  <a:pt x="16494362" y="3404172"/>
                  <a:pt x="16492052" y="3401224"/>
                  <a:pt x="16499229" y="3386094"/>
                </a:cubicBezTo>
                <a:lnTo>
                  <a:pt x="16508078" y="3379169"/>
                </a:lnTo>
                <a:lnTo>
                  <a:pt x="16523847" y="3381090"/>
                </a:lnTo>
                <a:cubicBezTo>
                  <a:pt x="16529745" y="3376473"/>
                  <a:pt x="16539747" y="3371022"/>
                  <a:pt x="16553847" y="3364740"/>
                </a:cubicBezTo>
                <a:cubicBezTo>
                  <a:pt x="16567951" y="3358456"/>
                  <a:pt x="16581734" y="3354798"/>
                  <a:pt x="16595195" y="3353772"/>
                </a:cubicBezTo>
                <a:cubicBezTo>
                  <a:pt x="16608660" y="3352743"/>
                  <a:pt x="16615391" y="3352231"/>
                  <a:pt x="16615391" y="3352231"/>
                </a:cubicBezTo>
                <a:close/>
                <a:moveTo>
                  <a:pt x="17495699" y="3345449"/>
                </a:moveTo>
                <a:lnTo>
                  <a:pt x="17509701" y="3352955"/>
                </a:lnTo>
                <a:cubicBezTo>
                  <a:pt x="17502531" y="3355123"/>
                  <a:pt x="17498405" y="3354411"/>
                  <a:pt x="17497323" y="3350827"/>
                </a:cubicBezTo>
                <a:cubicBezTo>
                  <a:pt x="17496237" y="3347243"/>
                  <a:pt x="17495699" y="3345449"/>
                  <a:pt x="17495699" y="3345449"/>
                </a:cubicBezTo>
                <a:close/>
                <a:moveTo>
                  <a:pt x="17847561" y="3344723"/>
                </a:moveTo>
                <a:cubicBezTo>
                  <a:pt x="17864065" y="3347561"/>
                  <a:pt x="17872323" y="3348975"/>
                  <a:pt x="17872323" y="3348975"/>
                </a:cubicBezTo>
                <a:lnTo>
                  <a:pt x="17861567" y="3352227"/>
                </a:lnTo>
                <a:lnTo>
                  <a:pt x="17840061" y="3358728"/>
                </a:lnTo>
                <a:lnTo>
                  <a:pt x="17836811" y="3347976"/>
                </a:lnTo>
                <a:close/>
                <a:moveTo>
                  <a:pt x="17154585" y="3342927"/>
                </a:moveTo>
                <a:cubicBezTo>
                  <a:pt x="17156753" y="3350095"/>
                  <a:pt x="17156045" y="3354223"/>
                  <a:pt x="17152461" y="3355307"/>
                </a:cubicBezTo>
                <a:cubicBezTo>
                  <a:pt x="17148873" y="3356389"/>
                  <a:pt x="17145999" y="3353345"/>
                  <a:pt x="17143833" y="3346177"/>
                </a:cubicBezTo>
                <a:close/>
                <a:moveTo>
                  <a:pt x="17229497" y="3331103"/>
                </a:moveTo>
                <a:cubicBezTo>
                  <a:pt x="17236929" y="3331425"/>
                  <a:pt x="17242803" y="3333868"/>
                  <a:pt x="17247115" y="3338432"/>
                </a:cubicBezTo>
                <a:cubicBezTo>
                  <a:pt x="17232777" y="3342765"/>
                  <a:pt x="17222025" y="3346016"/>
                  <a:pt x="17214855" y="3348184"/>
                </a:cubicBezTo>
                <a:cubicBezTo>
                  <a:pt x="17198351" y="3345348"/>
                  <a:pt x="17186513" y="3345014"/>
                  <a:pt x="17179343" y="3347180"/>
                </a:cubicBezTo>
                <a:cubicBezTo>
                  <a:pt x="17187761" y="3342678"/>
                  <a:pt x="17195489" y="3339122"/>
                  <a:pt x="17202523" y="3336505"/>
                </a:cubicBezTo>
                <a:cubicBezTo>
                  <a:pt x="17213075" y="3332584"/>
                  <a:pt x="17222063" y="3330784"/>
                  <a:pt x="17229497" y="3331103"/>
                </a:cubicBezTo>
                <a:close/>
                <a:moveTo>
                  <a:pt x="17602731" y="3330702"/>
                </a:moveTo>
                <a:cubicBezTo>
                  <a:pt x="17638243" y="3331707"/>
                  <a:pt x="17660671" y="3334708"/>
                  <a:pt x="17670003" y="3339711"/>
                </a:cubicBezTo>
                <a:cubicBezTo>
                  <a:pt x="17679339" y="3344712"/>
                  <a:pt x="17687595" y="3346130"/>
                  <a:pt x="17694763" y="3343964"/>
                </a:cubicBezTo>
                <a:cubicBezTo>
                  <a:pt x="17694763" y="3343964"/>
                  <a:pt x="17698345" y="3342881"/>
                  <a:pt x="17705517" y="3340714"/>
                </a:cubicBezTo>
                <a:cubicBezTo>
                  <a:pt x="17712685" y="3338546"/>
                  <a:pt x="17717353" y="3341048"/>
                  <a:pt x="17719521" y="3348218"/>
                </a:cubicBezTo>
                <a:cubicBezTo>
                  <a:pt x="17733857" y="3343884"/>
                  <a:pt x="17747487" y="3343675"/>
                  <a:pt x="17760405" y="3347594"/>
                </a:cubicBezTo>
                <a:cubicBezTo>
                  <a:pt x="17773327" y="3351513"/>
                  <a:pt x="17779789" y="3353472"/>
                  <a:pt x="17779789" y="3353472"/>
                </a:cubicBezTo>
                <a:cubicBezTo>
                  <a:pt x="17772621" y="3355638"/>
                  <a:pt x="17757199" y="3356389"/>
                  <a:pt x="17733523" y="3355720"/>
                </a:cubicBezTo>
                <a:cubicBezTo>
                  <a:pt x="17709849" y="3355052"/>
                  <a:pt x="17692093" y="3354550"/>
                  <a:pt x="17680257" y="3354217"/>
                </a:cubicBezTo>
                <a:cubicBezTo>
                  <a:pt x="17668419" y="3353883"/>
                  <a:pt x="17658917" y="3354798"/>
                  <a:pt x="17651749" y="3356965"/>
                </a:cubicBezTo>
                <a:cubicBezTo>
                  <a:pt x="17644579" y="3359131"/>
                  <a:pt x="17640993" y="3360214"/>
                  <a:pt x="17640993" y="3360214"/>
                </a:cubicBezTo>
                <a:lnTo>
                  <a:pt x="17626989" y="3352712"/>
                </a:lnTo>
                <a:lnTo>
                  <a:pt x="17602231" y="3348459"/>
                </a:lnTo>
                <a:cubicBezTo>
                  <a:pt x="17600065" y="3341291"/>
                  <a:pt x="17581057" y="3343123"/>
                  <a:pt x="17545213" y="3353957"/>
                </a:cubicBezTo>
                <a:lnTo>
                  <a:pt x="17506451" y="3342201"/>
                </a:lnTo>
                <a:cubicBezTo>
                  <a:pt x="17513621" y="3340032"/>
                  <a:pt x="17521329" y="3339658"/>
                  <a:pt x="17529581" y="3341076"/>
                </a:cubicBezTo>
                <a:cubicBezTo>
                  <a:pt x="17537833" y="3342493"/>
                  <a:pt x="17543213" y="3340869"/>
                  <a:pt x="17545715" y="3336202"/>
                </a:cubicBezTo>
                <a:cubicBezTo>
                  <a:pt x="17548215" y="3331533"/>
                  <a:pt x="17567221" y="3329700"/>
                  <a:pt x="17602731" y="3330702"/>
                </a:cubicBezTo>
                <a:close/>
                <a:moveTo>
                  <a:pt x="16286701" y="3324190"/>
                </a:moveTo>
                <a:cubicBezTo>
                  <a:pt x="16283751" y="3326500"/>
                  <a:pt x="16284589" y="3330601"/>
                  <a:pt x="16289204" y="3336499"/>
                </a:cubicBezTo>
                <a:cubicBezTo>
                  <a:pt x="16289204" y="3336499"/>
                  <a:pt x="16289525" y="3333871"/>
                  <a:pt x="16290165" y="3328615"/>
                </a:cubicBezTo>
                <a:cubicBezTo>
                  <a:pt x="16290803" y="3323356"/>
                  <a:pt x="16289650" y="3321882"/>
                  <a:pt x="16286701" y="3324190"/>
                </a:cubicBezTo>
                <a:close/>
                <a:moveTo>
                  <a:pt x="16250738" y="3323811"/>
                </a:moveTo>
                <a:cubicBezTo>
                  <a:pt x="16250738" y="3323811"/>
                  <a:pt x="16249262" y="3324965"/>
                  <a:pt x="16246315" y="3327273"/>
                </a:cubicBezTo>
                <a:cubicBezTo>
                  <a:pt x="16243366" y="3329581"/>
                  <a:pt x="16244200" y="3333684"/>
                  <a:pt x="16248816" y="3339581"/>
                </a:cubicBezTo>
                <a:cubicBezTo>
                  <a:pt x="16254716" y="3334964"/>
                  <a:pt x="16255353" y="3329708"/>
                  <a:pt x="16250738" y="3323811"/>
                </a:cubicBezTo>
                <a:close/>
                <a:moveTo>
                  <a:pt x="16963113" y="3322569"/>
                </a:moveTo>
                <a:cubicBezTo>
                  <a:pt x="16963113" y="3322569"/>
                  <a:pt x="16960165" y="3324876"/>
                  <a:pt x="16954267" y="3329494"/>
                </a:cubicBezTo>
                <a:cubicBezTo>
                  <a:pt x="16948369" y="3334111"/>
                  <a:pt x="16946575" y="3337894"/>
                  <a:pt x="16948883" y="3340842"/>
                </a:cubicBezTo>
                <a:cubicBezTo>
                  <a:pt x="16951193" y="3343792"/>
                  <a:pt x="16952345" y="3345266"/>
                  <a:pt x="16952345" y="3345266"/>
                </a:cubicBezTo>
                <a:lnTo>
                  <a:pt x="16970039" y="3331416"/>
                </a:lnTo>
                <a:cubicBezTo>
                  <a:pt x="16965423" y="3325519"/>
                  <a:pt x="16963113" y="3322569"/>
                  <a:pt x="16963113" y="3322569"/>
                </a:cubicBezTo>
                <a:close/>
                <a:moveTo>
                  <a:pt x="17027157" y="3322369"/>
                </a:moveTo>
                <a:cubicBezTo>
                  <a:pt x="17021901" y="3321728"/>
                  <a:pt x="17017799" y="3322564"/>
                  <a:pt x="17014849" y="3324872"/>
                </a:cubicBezTo>
                <a:cubicBezTo>
                  <a:pt x="17011901" y="3327179"/>
                  <a:pt x="17012735" y="3331283"/>
                  <a:pt x="17017351" y="3337180"/>
                </a:cubicBezTo>
                <a:lnTo>
                  <a:pt x="17026197" y="3330254"/>
                </a:lnTo>
                <a:cubicBezTo>
                  <a:pt x="17032095" y="3325638"/>
                  <a:pt x="17032415" y="3323009"/>
                  <a:pt x="17027157" y="3322369"/>
                </a:cubicBezTo>
                <a:close/>
                <a:moveTo>
                  <a:pt x="15680353" y="3319071"/>
                </a:moveTo>
                <a:lnTo>
                  <a:pt x="15672628" y="3319816"/>
                </a:lnTo>
                <a:lnTo>
                  <a:pt x="15666452" y="3324652"/>
                </a:lnTo>
                <a:lnTo>
                  <a:pt x="15691068" y="3319647"/>
                </a:lnTo>
                <a:lnTo>
                  <a:pt x="15690850" y="3319368"/>
                </a:lnTo>
                <a:close/>
                <a:moveTo>
                  <a:pt x="16859641" y="3317966"/>
                </a:moveTo>
                <a:lnTo>
                  <a:pt x="16848873" y="3340662"/>
                </a:lnTo>
                <a:lnTo>
                  <a:pt x="16870989" y="3323350"/>
                </a:lnTo>
                <a:cubicBezTo>
                  <a:pt x="16868041" y="3325657"/>
                  <a:pt x="16864259" y="3323864"/>
                  <a:pt x="16859641" y="3317966"/>
                </a:cubicBezTo>
                <a:close/>
                <a:moveTo>
                  <a:pt x="17865123" y="3308419"/>
                </a:moveTo>
                <a:cubicBezTo>
                  <a:pt x="17867429" y="3311368"/>
                  <a:pt x="17867109" y="3313997"/>
                  <a:pt x="17864161" y="3316306"/>
                </a:cubicBezTo>
                <a:cubicBezTo>
                  <a:pt x="17861211" y="3318612"/>
                  <a:pt x="17857431" y="3316818"/>
                  <a:pt x="17852813" y="3310920"/>
                </a:cubicBezTo>
                <a:cubicBezTo>
                  <a:pt x="17858709" y="3306304"/>
                  <a:pt x="17862813" y="3305471"/>
                  <a:pt x="17865123" y="3308419"/>
                </a:cubicBezTo>
                <a:close/>
                <a:moveTo>
                  <a:pt x="16847107" y="3300897"/>
                </a:moveTo>
                <a:lnTo>
                  <a:pt x="16826857" y="3307019"/>
                </a:lnTo>
                <a:cubicBezTo>
                  <a:pt x="16811435" y="3307768"/>
                  <a:pt x="16796011" y="3308519"/>
                  <a:pt x="16780591" y="3309267"/>
                </a:cubicBezTo>
                <a:lnTo>
                  <a:pt x="16748667" y="3303784"/>
                </a:lnTo>
                <a:lnTo>
                  <a:pt x="16756170" y="3313363"/>
                </a:lnTo>
                <a:lnTo>
                  <a:pt x="16740397" y="3311441"/>
                </a:lnTo>
                <a:lnTo>
                  <a:pt x="16722707" y="3325292"/>
                </a:lnTo>
                <a:lnTo>
                  <a:pt x="16771941" y="3315284"/>
                </a:lnTo>
                <a:cubicBezTo>
                  <a:pt x="16783735" y="3306052"/>
                  <a:pt x="16791301" y="3309640"/>
                  <a:pt x="16794635" y="3326052"/>
                </a:cubicBezTo>
                <a:cubicBezTo>
                  <a:pt x="16794635" y="3326052"/>
                  <a:pt x="16791687" y="3328361"/>
                  <a:pt x="16785791" y="3332976"/>
                </a:cubicBezTo>
                <a:cubicBezTo>
                  <a:pt x="16779891" y="3337594"/>
                  <a:pt x="16775469" y="3341056"/>
                  <a:pt x="16772522" y="3343363"/>
                </a:cubicBezTo>
                <a:cubicBezTo>
                  <a:pt x="16769573" y="3345673"/>
                  <a:pt x="16770405" y="3349775"/>
                  <a:pt x="16775023" y="3355672"/>
                </a:cubicBezTo>
                <a:cubicBezTo>
                  <a:pt x="16779639" y="3361570"/>
                  <a:pt x="16787845" y="3359902"/>
                  <a:pt x="16799641" y="3350668"/>
                </a:cubicBezTo>
                <a:lnTo>
                  <a:pt x="16835023" y="3322971"/>
                </a:lnTo>
                <a:cubicBezTo>
                  <a:pt x="16851433" y="3319635"/>
                  <a:pt x="16858809" y="3313863"/>
                  <a:pt x="16857141" y="3305658"/>
                </a:cubicBezTo>
                <a:close/>
                <a:moveTo>
                  <a:pt x="17798573" y="3296311"/>
                </a:moveTo>
                <a:cubicBezTo>
                  <a:pt x="17830117" y="3300153"/>
                  <a:pt x="17839987" y="3306692"/>
                  <a:pt x="17828197" y="3315923"/>
                </a:cubicBezTo>
                <a:cubicBezTo>
                  <a:pt x="17823579" y="3310028"/>
                  <a:pt x="17819797" y="3308232"/>
                  <a:pt x="17816845" y="3310541"/>
                </a:cubicBezTo>
                <a:cubicBezTo>
                  <a:pt x="17813897" y="3312849"/>
                  <a:pt x="17810117" y="3311055"/>
                  <a:pt x="17805501" y="3305157"/>
                </a:cubicBezTo>
                <a:lnTo>
                  <a:pt x="17789729" y="3303235"/>
                </a:lnTo>
                <a:close/>
                <a:moveTo>
                  <a:pt x="17407379" y="3288666"/>
                </a:moveTo>
                <a:cubicBezTo>
                  <a:pt x="17401485" y="3293281"/>
                  <a:pt x="17400205" y="3303797"/>
                  <a:pt x="17403539" y="3320207"/>
                </a:cubicBezTo>
                <a:lnTo>
                  <a:pt x="17398537" y="3295591"/>
                </a:lnTo>
                <a:close/>
                <a:moveTo>
                  <a:pt x="16751897" y="3288598"/>
                </a:moveTo>
                <a:lnTo>
                  <a:pt x="16751166" y="3288747"/>
                </a:lnTo>
                <a:lnTo>
                  <a:pt x="16751129" y="3288830"/>
                </a:lnTo>
                <a:close/>
                <a:moveTo>
                  <a:pt x="17359589" y="3286845"/>
                </a:moveTo>
                <a:cubicBezTo>
                  <a:pt x="17362219" y="3287165"/>
                  <a:pt x="17364687" y="3288800"/>
                  <a:pt x="17366995" y="3291749"/>
                </a:cubicBezTo>
                <a:cubicBezTo>
                  <a:pt x="17366995" y="3291749"/>
                  <a:pt x="17364047" y="3294056"/>
                  <a:pt x="17358147" y="3298673"/>
                </a:cubicBezTo>
                <a:lnTo>
                  <a:pt x="17351223" y="3289827"/>
                </a:lnTo>
                <a:cubicBezTo>
                  <a:pt x="17354173" y="3287518"/>
                  <a:pt x="17356961" y="3286524"/>
                  <a:pt x="17359589" y="3286845"/>
                </a:cubicBezTo>
                <a:close/>
                <a:moveTo>
                  <a:pt x="17751213" y="3286664"/>
                </a:moveTo>
                <a:lnTo>
                  <a:pt x="17763537" y="3299704"/>
                </a:lnTo>
                <a:cubicBezTo>
                  <a:pt x="17763537" y="3299704"/>
                  <a:pt x="17758869" y="3297202"/>
                  <a:pt x="17749533" y="3292201"/>
                </a:cubicBezTo>
                <a:close/>
                <a:moveTo>
                  <a:pt x="16945511" y="3286414"/>
                </a:moveTo>
                <a:lnTo>
                  <a:pt x="16945445" y="3286610"/>
                </a:lnTo>
                <a:lnTo>
                  <a:pt x="16946193" y="3286738"/>
                </a:lnTo>
                <a:close/>
                <a:moveTo>
                  <a:pt x="17160051" y="3282542"/>
                </a:moveTo>
                <a:cubicBezTo>
                  <a:pt x="17154155" y="3287159"/>
                  <a:pt x="17145949" y="3288827"/>
                  <a:pt x="17135433" y="3287545"/>
                </a:cubicBezTo>
                <a:lnTo>
                  <a:pt x="17149281" y="3305237"/>
                </a:lnTo>
                <a:cubicBezTo>
                  <a:pt x="17161075" y="3296004"/>
                  <a:pt x="17169921" y="3289080"/>
                  <a:pt x="17175821" y="3284462"/>
                </a:cubicBezTo>
                <a:close/>
                <a:moveTo>
                  <a:pt x="17746283" y="3281447"/>
                </a:moveTo>
                <a:cubicBezTo>
                  <a:pt x="17749869" y="3280363"/>
                  <a:pt x="17751933" y="3280718"/>
                  <a:pt x="17752471" y="3282510"/>
                </a:cubicBezTo>
                <a:lnTo>
                  <a:pt x="17751213" y="3286664"/>
                </a:lnTo>
                <a:close/>
                <a:moveTo>
                  <a:pt x="17019847" y="3279694"/>
                </a:moveTo>
                <a:lnTo>
                  <a:pt x="16967275" y="3305652"/>
                </a:lnTo>
                <a:cubicBezTo>
                  <a:pt x="16957941" y="3300650"/>
                  <a:pt x="16949689" y="3299232"/>
                  <a:pt x="16942519" y="3301400"/>
                </a:cubicBezTo>
                <a:lnTo>
                  <a:pt x="16941737" y="3300981"/>
                </a:lnTo>
                <a:lnTo>
                  <a:pt x="16940419" y="3311803"/>
                </a:lnTo>
                <a:cubicBezTo>
                  <a:pt x="16946317" y="3307186"/>
                  <a:pt x="16951573" y="3307825"/>
                  <a:pt x="16956191" y="3313722"/>
                </a:cubicBezTo>
                <a:cubicBezTo>
                  <a:pt x="16962087" y="3309107"/>
                  <a:pt x="16967341" y="3309748"/>
                  <a:pt x="16971959" y="3315644"/>
                </a:cubicBezTo>
                <a:cubicBezTo>
                  <a:pt x="16973241" y="3305130"/>
                  <a:pt x="16981769" y="3300834"/>
                  <a:pt x="16997539" y="3302755"/>
                </a:cubicBezTo>
                <a:cubicBezTo>
                  <a:pt x="17013305" y="3304676"/>
                  <a:pt x="17024141" y="3303330"/>
                  <a:pt x="17030037" y="3298713"/>
                </a:cubicBezTo>
                <a:cubicBezTo>
                  <a:pt x="17035939" y="3294094"/>
                  <a:pt x="17041515" y="3292108"/>
                  <a:pt x="17046773" y="3292749"/>
                </a:cubicBezTo>
                <a:cubicBezTo>
                  <a:pt x="17052027" y="3293390"/>
                  <a:pt x="17051709" y="3296018"/>
                  <a:pt x="17045813" y="3300634"/>
                </a:cubicBezTo>
                <a:cubicBezTo>
                  <a:pt x="17026837" y="3324998"/>
                  <a:pt x="17031455" y="3330895"/>
                  <a:pt x="17059659" y="3318326"/>
                </a:cubicBezTo>
                <a:cubicBezTo>
                  <a:pt x="17076073" y="3314993"/>
                  <a:pt x="17087223" y="3311016"/>
                  <a:pt x="17093125" y="3306399"/>
                </a:cubicBezTo>
                <a:lnTo>
                  <a:pt x="17103891" y="3283702"/>
                </a:lnTo>
                <a:lnTo>
                  <a:pt x="17095047" y="3290626"/>
                </a:lnTo>
                <a:cubicBezTo>
                  <a:pt x="17089147" y="3295244"/>
                  <a:pt x="17081261" y="3294284"/>
                  <a:pt x="17071387" y="3287745"/>
                </a:cubicBezTo>
                <a:cubicBezTo>
                  <a:pt x="17061515" y="3281207"/>
                  <a:pt x="17052477" y="3278771"/>
                  <a:pt x="17044269" y="3280439"/>
                </a:cubicBezTo>
                <a:close/>
                <a:moveTo>
                  <a:pt x="17000421" y="3279099"/>
                </a:moveTo>
                <a:lnTo>
                  <a:pt x="16979907" y="3288240"/>
                </a:lnTo>
                <a:lnTo>
                  <a:pt x="16985533" y="3288398"/>
                </a:lnTo>
                <a:cubicBezTo>
                  <a:pt x="16992703" y="3286230"/>
                  <a:pt x="16999871" y="3284064"/>
                  <a:pt x="17007041" y="3281896"/>
                </a:cubicBezTo>
                <a:lnTo>
                  <a:pt x="17014837" y="3279540"/>
                </a:lnTo>
                <a:close/>
                <a:moveTo>
                  <a:pt x="17456617" y="3278659"/>
                </a:moveTo>
                <a:cubicBezTo>
                  <a:pt x="17450721" y="3283275"/>
                  <a:pt x="17442515" y="3284942"/>
                  <a:pt x="17431999" y="3283664"/>
                </a:cubicBezTo>
                <a:lnTo>
                  <a:pt x="17416229" y="3281740"/>
                </a:lnTo>
                <a:close/>
                <a:moveTo>
                  <a:pt x="18097061" y="3276657"/>
                </a:moveTo>
                <a:lnTo>
                  <a:pt x="18103987" y="3285504"/>
                </a:lnTo>
                <a:cubicBezTo>
                  <a:pt x="18098091" y="3290121"/>
                  <a:pt x="18092833" y="3289481"/>
                  <a:pt x="18088217" y="3283581"/>
                </a:cubicBezTo>
                <a:close/>
                <a:moveTo>
                  <a:pt x="17686015" y="3276191"/>
                </a:moveTo>
                <a:lnTo>
                  <a:pt x="17678511" y="3290194"/>
                </a:lnTo>
                <a:cubicBezTo>
                  <a:pt x="17671339" y="3292361"/>
                  <a:pt x="17666503" y="3295779"/>
                  <a:pt x="17664007" y="3300446"/>
                </a:cubicBezTo>
                <a:cubicBezTo>
                  <a:pt x="17661505" y="3305115"/>
                  <a:pt x="17660253" y="3307449"/>
                  <a:pt x="17660253" y="3307449"/>
                </a:cubicBezTo>
                <a:cubicBezTo>
                  <a:pt x="17650917" y="3302449"/>
                  <a:pt x="17647331" y="3303532"/>
                  <a:pt x="17649499" y="3310702"/>
                </a:cubicBezTo>
                <a:lnTo>
                  <a:pt x="17624741" y="3306446"/>
                </a:lnTo>
                <a:cubicBezTo>
                  <a:pt x="17615405" y="3301444"/>
                  <a:pt x="17610739" y="3298943"/>
                  <a:pt x="17610739" y="3298943"/>
                </a:cubicBezTo>
                <a:lnTo>
                  <a:pt x="17582727" y="3283936"/>
                </a:lnTo>
                <a:lnTo>
                  <a:pt x="17621491" y="3295692"/>
                </a:lnTo>
                <a:cubicBezTo>
                  <a:pt x="17640163" y="3305698"/>
                  <a:pt x="17647331" y="3303532"/>
                  <a:pt x="17642999" y="3289193"/>
                </a:cubicBezTo>
                <a:cubicBezTo>
                  <a:pt x="17642999" y="3289193"/>
                  <a:pt x="17648377" y="3287567"/>
                  <a:pt x="17659129" y="3284317"/>
                </a:cubicBezTo>
                <a:cubicBezTo>
                  <a:pt x="17669883" y="3281067"/>
                  <a:pt x="17678845" y="3278359"/>
                  <a:pt x="17686015" y="3276191"/>
                </a:cubicBezTo>
                <a:close/>
                <a:moveTo>
                  <a:pt x="16240732" y="3274575"/>
                </a:moveTo>
                <a:cubicBezTo>
                  <a:pt x="16234832" y="3279193"/>
                  <a:pt x="16231883" y="3281501"/>
                  <a:pt x="16231883" y="3281501"/>
                </a:cubicBezTo>
                <a:cubicBezTo>
                  <a:pt x="16231883" y="3281501"/>
                  <a:pt x="16234193" y="3284450"/>
                  <a:pt x="16238808" y="3290347"/>
                </a:cubicBezTo>
                <a:cubicBezTo>
                  <a:pt x="16243426" y="3296244"/>
                  <a:pt x="16246375" y="3293936"/>
                  <a:pt x="16247655" y="3283422"/>
                </a:cubicBezTo>
                <a:close/>
                <a:moveTo>
                  <a:pt x="17488495" y="3271539"/>
                </a:moveTo>
                <a:cubicBezTo>
                  <a:pt x="17491859" y="3271282"/>
                  <a:pt x="17494695" y="3272628"/>
                  <a:pt x="17497005" y="3275576"/>
                </a:cubicBezTo>
                <a:cubicBezTo>
                  <a:pt x="17501623" y="3281474"/>
                  <a:pt x="17506877" y="3282115"/>
                  <a:pt x="17512775" y="3277498"/>
                </a:cubicBezTo>
                <a:lnTo>
                  <a:pt x="17535471" y="3288265"/>
                </a:lnTo>
                <a:cubicBezTo>
                  <a:pt x="17529575" y="3292882"/>
                  <a:pt x="17521369" y="3294549"/>
                  <a:pt x="17510853" y="3293269"/>
                </a:cubicBezTo>
                <a:lnTo>
                  <a:pt x="17493163" y="3307119"/>
                </a:lnTo>
                <a:cubicBezTo>
                  <a:pt x="17497779" y="3313018"/>
                  <a:pt x="17495985" y="3316799"/>
                  <a:pt x="17487777" y="3318467"/>
                </a:cubicBezTo>
                <a:cubicBezTo>
                  <a:pt x="17479573" y="3320135"/>
                  <a:pt x="17473165" y="3318020"/>
                  <a:pt x="17468545" y="3312121"/>
                </a:cubicBezTo>
                <a:lnTo>
                  <a:pt x="17452773" y="3310202"/>
                </a:lnTo>
                <a:lnTo>
                  <a:pt x="17428157" y="3315205"/>
                </a:lnTo>
                <a:lnTo>
                  <a:pt x="17445849" y="3301356"/>
                </a:lnTo>
                <a:cubicBezTo>
                  <a:pt x="17457645" y="3292122"/>
                  <a:pt x="17467965" y="3284042"/>
                  <a:pt x="17476811" y="3277119"/>
                </a:cubicBezTo>
                <a:cubicBezTo>
                  <a:pt x="17481235" y="3273656"/>
                  <a:pt x="17485129" y="3271796"/>
                  <a:pt x="17488495" y="3271539"/>
                </a:cubicBezTo>
                <a:close/>
                <a:moveTo>
                  <a:pt x="17601919" y="3268351"/>
                </a:moveTo>
                <a:cubicBezTo>
                  <a:pt x="17604549" y="3268672"/>
                  <a:pt x="17607017" y="3270306"/>
                  <a:pt x="17609323" y="3273254"/>
                </a:cubicBezTo>
                <a:lnTo>
                  <a:pt x="17600477" y="3280179"/>
                </a:lnTo>
                <a:lnTo>
                  <a:pt x="17593551" y="3271333"/>
                </a:lnTo>
                <a:cubicBezTo>
                  <a:pt x="17596501" y="3269025"/>
                  <a:pt x="17599291" y="3268031"/>
                  <a:pt x="17601919" y="3268351"/>
                </a:cubicBezTo>
                <a:close/>
                <a:moveTo>
                  <a:pt x="17218131" y="3265609"/>
                </a:moveTo>
                <a:lnTo>
                  <a:pt x="17216209" y="3281381"/>
                </a:lnTo>
                <a:cubicBezTo>
                  <a:pt x="17232621" y="3278045"/>
                  <a:pt x="17240825" y="3276377"/>
                  <a:pt x="17240825" y="3276377"/>
                </a:cubicBezTo>
                <a:cubicBezTo>
                  <a:pt x="17240825" y="3276377"/>
                  <a:pt x="17243775" y="3274069"/>
                  <a:pt x="17249673" y="3269452"/>
                </a:cubicBezTo>
                <a:cubicBezTo>
                  <a:pt x="17245053" y="3263556"/>
                  <a:pt x="17234541" y="3262276"/>
                  <a:pt x="17218131" y="3265609"/>
                </a:cubicBezTo>
                <a:close/>
                <a:moveTo>
                  <a:pt x="16946181" y="3264488"/>
                </a:moveTo>
                <a:cubicBezTo>
                  <a:pt x="16946181" y="3264488"/>
                  <a:pt x="16943233" y="3266795"/>
                  <a:pt x="16937335" y="3271414"/>
                </a:cubicBezTo>
                <a:cubicBezTo>
                  <a:pt x="16941951" y="3277312"/>
                  <a:pt x="16945735" y="3279105"/>
                  <a:pt x="16948679" y="3276799"/>
                </a:cubicBezTo>
                <a:cubicBezTo>
                  <a:pt x="16951631" y="3274490"/>
                  <a:pt x="16951953" y="3271861"/>
                  <a:pt x="16949645" y="3268911"/>
                </a:cubicBezTo>
                <a:cubicBezTo>
                  <a:pt x="16947335" y="3265963"/>
                  <a:pt x="16946181" y="3264488"/>
                  <a:pt x="16946181" y="3264488"/>
                </a:cubicBezTo>
                <a:close/>
                <a:moveTo>
                  <a:pt x="17057559" y="3254890"/>
                </a:moveTo>
                <a:lnTo>
                  <a:pt x="17050055" y="3268896"/>
                </a:lnTo>
                <a:lnTo>
                  <a:pt x="17036051" y="3261391"/>
                </a:lnTo>
                <a:close/>
                <a:moveTo>
                  <a:pt x="16915515" y="3250882"/>
                </a:moveTo>
                <a:lnTo>
                  <a:pt x="16932767" y="3269138"/>
                </a:lnTo>
                <a:cubicBezTo>
                  <a:pt x="16932767" y="3269138"/>
                  <a:pt x="16926849" y="3268973"/>
                  <a:pt x="16915013" y="3268637"/>
                </a:cubicBezTo>
                <a:cubicBezTo>
                  <a:pt x="16903177" y="3268301"/>
                  <a:pt x="16891337" y="3267969"/>
                  <a:pt x="16879501" y="3267632"/>
                </a:cubicBezTo>
                <a:cubicBezTo>
                  <a:pt x="16867665" y="3267299"/>
                  <a:pt x="16855827" y="3266965"/>
                  <a:pt x="16843989" y="3266631"/>
                </a:cubicBezTo>
                <a:cubicBezTo>
                  <a:pt x="16832151" y="3266295"/>
                  <a:pt x="16826233" y="3266130"/>
                  <a:pt x="16826233" y="3266130"/>
                </a:cubicBezTo>
                <a:close/>
                <a:moveTo>
                  <a:pt x="18044747" y="3246275"/>
                </a:moveTo>
                <a:lnTo>
                  <a:pt x="18035901" y="3253201"/>
                </a:lnTo>
                <a:lnTo>
                  <a:pt x="18020127" y="3251280"/>
                </a:lnTo>
                <a:close/>
                <a:moveTo>
                  <a:pt x="17100575" y="3241889"/>
                </a:moveTo>
                <a:lnTo>
                  <a:pt x="17125333" y="3246143"/>
                </a:lnTo>
                <a:lnTo>
                  <a:pt x="17126323" y="3249424"/>
                </a:lnTo>
                <a:lnTo>
                  <a:pt x="17119561" y="3253602"/>
                </a:lnTo>
                <a:lnTo>
                  <a:pt x="17120283" y="3259405"/>
                </a:lnTo>
                <a:lnTo>
                  <a:pt x="17107075" y="3263398"/>
                </a:lnTo>
                <a:lnTo>
                  <a:pt x="17096321" y="3266648"/>
                </a:lnTo>
                <a:cubicBezTo>
                  <a:pt x="17096321" y="3266648"/>
                  <a:pt x="17098823" y="3261981"/>
                  <a:pt x="17103825" y="3252645"/>
                </a:cubicBezTo>
                <a:cubicBezTo>
                  <a:pt x="17101657" y="3245475"/>
                  <a:pt x="17100575" y="3241889"/>
                  <a:pt x="17100575" y="3241889"/>
                </a:cubicBezTo>
                <a:close/>
                <a:moveTo>
                  <a:pt x="16956949" y="3241792"/>
                </a:moveTo>
                <a:lnTo>
                  <a:pt x="16891943" y="3249880"/>
                </a:lnTo>
                <a:cubicBezTo>
                  <a:pt x="16886043" y="3254497"/>
                  <a:pt x="16877841" y="3256162"/>
                  <a:pt x="16867327" y="3254881"/>
                </a:cubicBezTo>
                <a:cubicBezTo>
                  <a:pt x="16856813" y="3253602"/>
                  <a:pt x="16848607" y="3255270"/>
                  <a:pt x="16842709" y="3259886"/>
                </a:cubicBezTo>
                <a:cubicBezTo>
                  <a:pt x="16842709" y="3259886"/>
                  <a:pt x="16838605" y="3260720"/>
                  <a:pt x="16830401" y="3262387"/>
                </a:cubicBezTo>
                <a:cubicBezTo>
                  <a:pt x="16822197" y="3264056"/>
                  <a:pt x="16815463" y="3264568"/>
                  <a:pt x="16810209" y="3263928"/>
                </a:cubicBezTo>
                <a:cubicBezTo>
                  <a:pt x="16804949" y="3263288"/>
                  <a:pt x="16800845" y="3264122"/>
                  <a:pt x="16797899" y="3266430"/>
                </a:cubicBezTo>
                <a:cubicBezTo>
                  <a:pt x="16794949" y="3268737"/>
                  <a:pt x="16790525" y="3272200"/>
                  <a:pt x="16784629" y="3276817"/>
                </a:cubicBezTo>
                <a:cubicBezTo>
                  <a:pt x="16784629" y="3276817"/>
                  <a:pt x="16781681" y="3279126"/>
                  <a:pt x="16775782" y="3283742"/>
                </a:cubicBezTo>
                <a:lnTo>
                  <a:pt x="16767980" y="3285327"/>
                </a:lnTo>
                <a:lnTo>
                  <a:pt x="16834281" y="3282105"/>
                </a:lnTo>
                <a:lnTo>
                  <a:pt x="16856561" y="3277578"/>
                </a:lnTo>
                <a:lnTo>
                  <a:pt x="16872329" y="3279500"/>
                </a:lnTo>
                <a:cubicBezTo>
                  <a:pt x="16854639" y="3293349"/>
                  <a:pt x="16858615" y="3304503"/>
                  <a:pt x="16884259" y="3312962"/>
                </a:cubicBezTo>
                <a:lnTo>
                  <a:pt x="16906953" y="3323730"/>
                </a:lnTo>
                <a:lnTo>
                  <a:pt x="16893103" y="3306038"/>
                </a:lnTo>
                <a:cubicBezTo>
                  <a:pt x="16889771" y="3289626"/>
                  <a:pt x="16888103" y="3281421"/>
                  <a:pt x="16888103" y="3281421"/>
                </a:cubicBezTo>
                <a:cubicBezTo>
                  <a:pt x="16888103" y="3281421"/>
                  <a:pt x="16896307" y="3279752"/>
                  <a:pt x="16912717" y="3276418"/>
                </a:cubicBezTo>
                <a:cubicBezTo>
                  <a:pt x="16906821" y="3281035"/>
                  <a:pt x="16905027" y="3284817"/>
                  <a:pt x="16907333" y="3287766"/>
                </a:cubicBezTo>
                <a:cubicBezTo>
                  <a:pt x="16909643" y="3290714"/>
                  <a:pt x="16910795" y="3292187"/>
                  <a:pt x="16910795" y="3292187"/>
                </a:cubicBezTo>
                <a:lnTo>
                  <a:pt x="16916701" y="3287566"/>
                </a:lnTo>
                <a:lnTo>
                  <a:pt x="16914513" y="3286393"/>
                </a:lnTo>
                <a:lnTo>
                  <a:pt x="16920517" y="3284578"/>
                </a:lnTo>
                <a:lnTo>
                  <a:pt x="16928489" y="3278338"/>
                </a:lnTo>
                <a:cubicBezTo>
                  <a:pt x="16934385" y="3273722"/>
                  <a:pt x="16936181" y="3269940"/>
                  <a:pt x="16933873" y="3266992"/>
                </a:cubicBezTo>
                <a:cubicBezTo>
                  <a:pt x="16931563" y="3264044"/>
                  <a:pt x="16933359" y="3260259"/>
                  <a:pt x="16939257" y="3255643"/>
                </a:cubicBezTo>
                <a:cubicBezTo>
                  <a:pt x="16945153" y="3251027"/>
                  <a:pt x="16951051" y="3246409"/>
                  <a:pt x="16956949" y="3241792"/>
                </a:cubicBezTo>
                <a:close/>
                <a:moveTo>
                  <a:pt x="17741253" y="3241312"/>
                </a:moveTo>
                <a:cubicBezTo>
                  <a:pt x="17751769" y="3242594"/>
                  <a:pt x="17757025" y="3243234"/>
                  <a:pt x="17757025" y="3243234"/>
                </a:cubicBezTo>
                <a:lnTo>
                  <a:pt x="17739335" y="3257084"/>
                </a:lnTo>
                <a:lnTo>
                  <a:pt x="17716637" y="3246316"/>
                </a:lnTo>
                <a:cubicBezTo>
                  <a:pt x="17722537" y="3241698"/>
                  <a:pt x="17730743" y="3240033"/>
                  <a:pt x="17741253" y="3241312"/>
                </a:cubicBezTo>
                <a:close/>
                <a:moveTo>
                  <a:pt x="18109753" y="3238189"/>
                </a:moveTo>
                <a:lnTo>
                  <a:pt x="18116677" y="3247036"/>
                </a:lnTo>
                <a:cubicBezTo>
                  <a:pt x="18116677" y="3247036"/>
                  <a:pt x="18115201" y="3248191"/>
                  <a:pt x="18112255" y="3250498"/>
                </a:cubicBezTo>
                <a:cubicBezTo>
                  <a:pt x="18109305" y="3252808"/>
                  <a:pt x="18105523" y="3251014"/>
                  <a:pt x="18100905" y="3245117"/>
                </a:cubicBezTo>
                <a:cubicBezTo>
                  <a:pt x="18100905" y="3245117"/>
                  <a:pt x="18102381" y="3243960"/>
                  <a:pt x="18105329" y="3241654"/>
                </a:cubicBezTo>
                <a:cubicBezTo>
                  <a:pt x="18108279" y="3239344"/>
                  <a:pt x="18109753" y="3238189"/>
                  <a:pt x="18109753" y="3238189"/>
                </a:cubicBezTo>
                <a:close/>
                <a:moveTo>
                  <a:pt x="17246591" y="3229064"/>
                </a:moveTo>
                <a:cubicBezTo>
                  <a:pt x="17240695" y="3233681"/>
                  <a:pt x="17240053" y="3238938"/>
                  <a:pt x="17244671" y="3244834"/>
                </a:cubicBezTo>
                <a:lnTo>
                  <a:pt x="17253513" y="3237911"/>
                </a:lnTo>
                <a:cubicBezTo>
                  <a:pt x="17259411" y="3233292"/>
                  <a:pt x="17262363" y="3230985"/>
                  <a:pt x="17262363" y="3230985"/>
                </a:cubicBezTo>
                <a:cubicBezTo>
                  <a:pt x="17262363" y="3230985"/>
                  <a:pt x="17259733" y="3230666"/>
                  <a:pt x="17254475" y="3230026"/>
                </a:cubicBezTo>
                <a:cubicBezTo>
                  <a:pt x="17249221" y="3229385"/>
                  <a:pt x="17246591" y="3229064"/>
                  <a:pt x="17246591" y="3229064"/>
                </a:cubicBezTo>
                <a:close/>
                <a:moveTo>
                  <a:pt x="16613768" y="3224389"/>
                </a:moveTo>
                <a:lnTo>
                  <a:pt x="16590375" y="3229143"/>
                </a:lnTo>
                <a:cubicBezTo>
                  <a:pt x="16578581" y="3238375"/>
                  <a:pt x="16573837" y="3244467"/>
                  <a:pt x="16576144" y="3247417"/>
                </a:cubicBezTo>
                <a:cubicBezTo>
                  <a:pt x="16578452" y="3250367"/>
                  <a:pt x="16579927" y="3249212"/>
                  <a:pt x="16580566" y="3243955"/>
                </a:cubicBezTo>
                <a:cubicBezTo>
                  <a:pt x="16581205" y="3238698"/>
                  <a:pt x="16586785" y="3236710"/>
                  <a:pt x="16597299" y="3237991"/>
                </a:cubicBezTo>
                <a:lnTo>
                  <a:pt x="16614546" y="3224489"/>
                </a:lnTo>
                <a:lnTo>
                  <a:pt x="16614168" y="3224603"/>
                </a:lnTo>
                <a:close/>
                <a:moveTo>
                  <a:pt x="16439660" y="3218667"/>
                </a:moveTo>
                <a:lnTo>
                  <a:pt x="16439532" y="3218706"/>
                </a:lnTo>
                <a:lnTo>
                  <a:pt x="16439586" y="3218778"/>
                </a:lnTo>
                <a:close/>
                <a:moveTo>
                  <a:pt x="18136291" y="3217416"/>
                </a:moveTo>
                <a:cubicBezTo>
                  <a:pt x="18146805" y="3218696"/>
                  <a:pt x="18154371" y="3222287"/>
                  <a:pt x="18158985" y="3228183"/>
                </a:cubicBezTo>
                <a:cubicBezTo>
                  <a:pt x="18163601" y="3234083"/>
                  <a:pt x="18167065" y="3238505"/>
                  <a:pt x="18169371" y="3241452"/>
                </a:cubicBezTo>
                <a:cubicBezTo>
                  <a:pt x="18171681" y="3244401"/>
                  <a:pt x="18175783" y="3243567"/>
                  <a:pt x="18181681" y="3238950"/>
                </a:cubicBezTo>
                <a:cubicBezTo>
                  <a:pt x="18181681" y="3238950"/>
                  <a:pt x="18183991" y="3241900"/>
                  <a:pt x="18188609" y="3247797"/>
                </a:cubicBezTo>
                <a:lnTo>
                  <a:pt x="18163989" y="3252800"/>
                </a:lnTo>
                <a:lnTo>
                  <a:pt x="18141293" y="3242033"/>
                </a:lnTo>
                <a:cubicBezTo>
                  <a:pt x="18157705" y="3238698"/>
                  <a:pt x="18158347" y="3233440"/>
                  <a:pt x="18143215" y="3226262"/>
                </a:cubicBezTo>
                <a:close/>
                <a:moveTo>
                  <a:pt x="17783801" y="3211426"/>
                </a:moveTo>
                <a:lnTo>
                  <a:pt x="17819311" y="3212430"/>
                </a:lnTo>
                <a:cubicBezTo>
                  <a:pt x="17814311" y="3221765"/>
                  <a:pt x="17807141" y="3223933"/>
                  <a:pt x="17797805" y="3218931"/>
                </a:cubicBezTo>
                <a:close/>
                <a:moveTo>
                  <a:pt x="16904631" y="3211412"/>
                </a:moveTo>
                <a:lnTo>
                  <a:pt x="16892587" y="3213859"/>
                </a:lnTo>
                <a:lnTo>
                  <a:pt x="16895007" y="3221871"/>
                </a:lnTo>
                <a:lnTo>
                  <a:pt x="16889033" y="3220845"/>
                </a:lnTo>
                <a:lnTo>
                  <a:pt x="16886939" y="3225263"/>
                </a:lnTo>
                <a:lnTo>
                  <a:pt x="16902711" y="3227183"/>
                </a:lnTo>
                <a:lnTo>
                  <a:pt x="16920403" y="3213333"/>
                </a:lnTo>
                <a:cubicBezTo>
                  <a:pt x="16909891" y="3212053"/>
                  <a:pt x="16904631" y="3211412"/>
                  <a:pt x="16904631" y="3211412"/>
                </a:cubicBezTo>
                <a:close/>
                <a:moveTo>
                  <a:pt x="17513711" y="3210909"/>
                </a:moveTo>
                <a:cubicBezTo>
                  <a:pt x="17528051" y="3206575"/>
                  <a:pt x="17539887" y="3206907"/>
                  <a:pt x="17549221" y="3211910"/>
                </a:cubicBezTo>
                <a:lnTo>
                  <a:pt x="17531205" y="3217356"/>
                </a:lnTo>
                <a:lnTo>
                  <a:pt x="17536233" y="3216334"/>
                </a:lnTo>
                <a:lnTo>
                  <a:pt x="17550083" y="3234028"/>
                </a:lnTo>
                <a:cubicBezTo>
                  <a:pt x="17544185" y="3238645"/>
                  <a:pt x="17540081" y="3239479"/>
                  <a:pt x="17537773" y="3236529"/>
                </a:cubicBezTo>
                <a:cubicBezTo>
                  <a:pt x="17535465" y="3233581"/>
                  <a:pt x="17532517" y="3235888"/>
                  <a:pt x="17528929" y="3243453"/>
                </a:cubicBezTo>
                <a:cubicBezTo>
                  <a:pt x="17525337" y="3251020"/>
                  <a:pt x="17520915" y="3254483"/>
                  <a:pt x="17515657" y="3253841"/>
                </a:cubicBezTo>
                <a:cubicBezTo>
                  <a:pt x="17510403" y="3253201"/>
                  <a:pt x="17508413" y="3247623"/>
                  <a:pt x="17509693" y="3237110"/>
                </a:cubicBezTo>
                <a:lnTo>
                  <a:pt x="17511617" y="3221339"/>
                </a:lnTo>
                <a:lnTo>
                  <a:pt x="17515053" y="3220640"/>
                </a:lnTo>
                <a:lnTo>
                  <a:pt x="17502959" y="3214159"/>
                </a:lnTo>
                <a:close/>
                <a:moveTo>
                  <a:pt x="17729721" y="3207234"/>
                </a:moveTo>
                <a:cubicBezTo>
                  <a:pt x="17733849" y="3207942"/>
                  <a:pt x="17736453" y="3210088"/>
                  <a:pt x="17737535" y="3213672"/>
                </a:cubicBezTo>
                <a:cubicBezTo>
                  <a:pt x="17723197" y="3218007"/>
                  <a:pt x="17711361" y="3217673"/>
                  <a:pt x="17702023" y="3212673"/>
                </a:cubicBezTo>
                <a:lnTo>
                  <a:pt x="17712775" y="3209422"/>
                </a:lnTo>
                <a:cubicBezTo>
                  <a:pt x="17719945" y="3207255"/>
                  <a:pt x="17725593" y="3206525"/>
                  <a:pt x="17729721" y="3207234"/>
                </a:cubicBezTo>
                <a:close/>
                <a:moveTo>
                  <a:pt x="17229619" y="3202886"/>
                </a:moveTo>
                <a:lnTo>
                  <a:pt x="17254377" y="3207139"/>
                </a:lnTo>
                <a:cubicBezTo>
                  <a:pt x="17254377" y="3207139"/>
                  <a:pt x="17253127" y="3209473"/>
                  <a:pt x="17250625" y="3214141"/>
                </a:cubicBezTo>
                <a:cubicBezTo>
                  <a:pt x="17248123" y="3218809"/>
                  <a:pt x="17244541" y="3219891"/>
                  <a:pt x="17239873" y="3217390"/>
                </a:cubicBezTo>
                <a:cubicBezTo>
                  <a:pt x="17235203" y="3214890"/>
                  <a:pt x="17229287" y="3214725"/>
                  <a:pt x="17222117" y="3216890"/>
                </a:cubicBezTo>
                <a:lnTo>
                  <a:pt x="17208111" y="3209387"/>
                </a:lnTo>
                <a:close/>
                <a:moveTo>
                  <a:pt x="18086149" y="3202191"/>
                </a:moveTo>
                <a:lnTo>
                  <a:pt x="18089401" y="3212947"/>
                </a:lnTo>
                <a:cubicBezTo>
                  <a:pt x="18082229" y="3215114"/>
                  <a:pt x="18078645" y="3216197"/>
                  <a:pt x="18078645" y="3216197"/>
                </a:cubicBezTo>
                <a:cubicBezTo>
                  <a:pt x="18076479" y="3209028"/>
                  <a:pt x="18078979" y="3204359"/>
                  <a:pt x="18086149" y="3202191"/>
                </a:cubicBezTo>
                <a:close/>
                <a:moveTo>
                  <a:pt x="16436584" y="3199381"/>
                </a:moveTo>
                <a:lnTo>
                  <a:pt x="16430547" y="3202669"/>
                </a:lnTo>
                <a:lnTo>
                  <a:pt x="16432426" y="3209117"/>
                </a:lnTo>
                <a:lnTo>
                  <a:pt x="16433358" y="3208834"/>
                </a:lnTo>
                <a:cubicBezTo>
                  <a:pt x="16440528" y="3206667"/>
                  <a:pt x="16444111" y="3205584"/>
                  <a:pt x="16444111" y="3205584"/>
                </a:cubicBezTo>
                <a:close/>
                <a:moveTo>
                  <a:pt x="17152095" y="3179374"/>
                </a:moveTo>
                <a:cubicBezTo>
                  <a:pt x="17159263" y="3177206"/>
                  <a:pt x="17160349" y="3180790"/>
                  <a:pt x="17155345" y="3190126"/>
                </a:cubicBezTo>
                <a:cubicBezTo>
                  <a:pt x="17155345" y="3190126"/>
                  <a:pt x="17155887" y="3191918"/>
                  <a:pt x="17156971" y="3195503"/>
                </a:cubicBezTo>
                <a:cubicBezTo>
                  <a:pt x="17158055" y="3199090"/>
                  <a:pt x="17162181" y="3199797"/>
                  <a:pt x="17169349" y="3197632"/>
                </a:cubicBezTo>
                <a:lnTo>
                  <a:pt x="17172601" y="3208386"/>
                </a:lnTo>
                <a:lnTo>
                  <a:pt x="17097325" y="3231137"/>
                </a:lnTo>
                <a:lnTo>
                  <a:pt x="17086571" y="3234388"/>
                </a:lnTo>
                <a:cubicBezTo>
                  <a:pt x="17086571" y="3234388"/>
                  <a:pt x="17086027" y="3232596"/>
                  <a:pt x="17084945" y="3229008"/>
                </a:cubicBezTo>
                <a:cubicBezTo>
                  <a:pt x="17083863" y="3225427"/>
                  <a:pt x="17079735" y="3224717"/>
                  <a:pt x="17072569" y="3226884"/>
                </a:cubicBezTo>
                <a:cubicBezTo>
                  <a:pt x="17065399" y="3229051"/>
                  <a:pt x="17061813" y="3230134"/>
                  <a:pt x="17061813" y="3230134"/>
                </a:cubicBezTo>
                <a:cubicBezTo>
                  <a:pt x="17061813" y="3230134"/>
                  <a:pt x="17060021" y="3230677"/>
                  <a:pt x="17056437" y="3231758"/>
                </a:cubicBezTo>
                <a:cubicBezTo>
                  <a:pt x="17052851" y="3232842"/>
                  <a:pt x="17046389" y="3230883"/>
                  <a:pt x="17037055" y="3225880"/>
                </a:cubicBezTo>
                <a:cubicBezTo>
                  <a:pt x="17051391" y="3221547"/>
                  <a:pt x="17070399" y="3219715"/>
                  <a:pt x="17094073" y="3220384"/>
                </a:cubicBezTo>
                <a:cubicBezTo>
                  <a:pt x="17129919" y="3209547"/>
                  <a:pt x="17146759" y="3200547"/>
                  <a:pt x="17144593" y="3193377"/>
                </a:cubicBezTo>
                <a:cubicBezTo>
                  <a:pt x="17142425" y="3186208"/>
                  <a:pt x="17144927" y="3181540"/>
                  <a:pt x="17152095" y="3179374"/>
                </a:cubicBezTo>
                <a:close/>
                <a:moveTo>
                  <a:pt x="16100513" y="3177469"/>
                </a:moveTo>
                <a:cubicBezTo>
                  <a:pt x="16097883" y="3177149"/>
                  <a:pt x="16096121" y="3177933"/>
                  <a:pt x="16095224" y="3179824"/>
                </a:cubicBezTo>
                <a:cubicBezTo>
                  <a:pt x="16094326" y="3181718"/>
                  <a:pt x="16094294" y="3184714"/>
                  <a:pt x="16095128" y="3188817"/>
                </a:cubicBezTo>
                <a:cubicBezTo>
                  <a:pt x="16096797" y="3197022"/>
                  <a:pt x="16097632" y="3201126"/>
                  <a:pt x="16097632" y="3201126"/>
                </a:cubicBezTo>
                <a:lnTo>
                  <a:pt x="16099553" y="3185354"/>
                </a:lnTo>
                <a:cubicBezTo>
                  <a:pt x="16105449" y="3180737"/>
                  <a:pt x="16105768" y="3178111"/>
                  <a:pt x="16100513" y="3177469"/>
                </a:cubicBezTo>
                <a:close/>
                <a:moveTo>
                  <a:pt x="16743553" y="3169669"/>
                </a:moveTo>
                <a:lnTo>
                  <a:pt x="16718454" y="3181344"/>
                </a:lnTo>
                <a:cubicBezTo>
                  <a:pt x="16689776" y="3190013"/>
                  <a:pt x="16673102" y="3193098"/>
                  <a:pt x="16668438" y="3190595"/>
                </a:cubicBezTo>
                <a:cubicBezTo>
                  <a:pt x="16663770" y="3188095"/>
                  <a:pt x="16657851" y="3187927"/>
                  <a:pt x="16650683" y="3190094"/>
                </a:cubicBezTo>
                <a:cubicBezTo>
                  <a:pt x="16643512" y="3192261"/>
                  <a:pt x="16636342" y="3194428"/>
                  <a:pt x="16629175" y="3196594"/>
                </a:cubicBezTo>
                <a:cubicBezTo>
                  <a:pt x="16627007" y="3189424"/>
                  <a:pt x="16622337" y="3186924"/>
                  <a:pt x="16615167" y="3189090"/>
                </a:cubicBezTo>
                <a:lnTo>
                  <a:pt x="16614674" y="3188826"/>
                </a:lnTo>
                <a:lnTo>
                  <a:pt x="16625851" y="3209335"/>
                </a:lnTo>
                <a:lnTo>
                  <a:pt x="16632424" y="3207347"/>
                </a:lnTo>
                <a:lnTo>
                  <a:pt x="16657181" y="3211602"/>
                </a:lnTo>
                <a:lnTo>
                  <a:pt x="16639787" y="3216860"/>
                </a:lnTo>
                <a:lnTo>
                  <a:pt x="16655380" y="3221059"/>
                </a:lnTo>
                <a:cubicBezTo>
                  <a:pt x="16665895" y="3222338"/>
                  <a:pt x="16679356" y="3221313"/>
                  <a:pt x="16695768" y="3217975"/>
                </a:cubicBezTo>
                <a:cubicBezTo>
                  <a:pt x="16722695" y="3215921"/>
                  <a:pt x="16739103" y="3212586"/>
                  <a:pt x="16745002" y="3207970"/>
                </a:cubicBezTo>
                <a:lnTo>
                  <a:pt x="16769618" y="3202967"/>
                </a:lnTo>
                <a:lnTo>
                  <a:pt x="16778465" y="3196042"/>
                </a:lnTo>
                <a:lnTo>
                  <a:pt x="16780303" y="3180956"/>
                </a:lnTo>
                <a:lnTo>
                  <a:pt x="16775474" y="3175847"/>
                </a:lnTo>
                <a:lnTo>
                  <a:pt x="16776062" y="3174748"/>
                </a:lnTo>
                <a:lnTo>
                  <a:pt x="16773461" y="3171425"/>
                </a:lnTo>
                <a:lnTo>
                  <a:pt x="16748843" y="3176428"/>
                </a:lnTo>
                <a:close/>
                <a:moveTo>
                  <a:pt x="16181749" y="3167523"/>
                </a:moveTo>
                <a:lnTo>
                  <a:pt x="16175025" y="3169554"/>
                </a:lnTo>
                <a:lnTo>
                  <a:pt x="16174431" y="3169539"/>
                </a:lnTo>
                <a:lnTo>
                  <a:pt x="16173402" y="3170342"/>
                </a:lnTo>
                <a:cubicBezTo>
                  <a:pt x="16167506" y="3174959"/>
                  <a:pt x="16165710" y="3178743"/>
                  <a:pt x="16168020" y="3181690"/>
                </a:cubicBezTo>
                <a:cubicBezTo>
                  <a:pt x="16170328" y="3184640"/>
                  <a:pt x="16174430" y="3183807"/>
                  <a:pt x="16180328" y="3179190"/>
                </a:cubicBezTo>
                <a:close/>
                <a:moveTo>
                  <a:pt x="16198292" y="3163103"/>
                </a:moveTo>
                <a:lnTo>
                  <a:pt x="16198020" y="3165340"/>
                </a:lnTo>
                <a:cubicBezTo>
                  <a:pt x="16196740" y="3175855"/>
                  <a:pt x="16196099" y="3181111"/>
                  <a:pt x="16196099" y="3181111"/>
                </a:cubicBezTo>
                <a:cubicBezTo>
                  <a:pt x="16196099" y="3181111"/>
                  <a:pt x="16199366" y="3176175"/>
                  <a:pt x="16205904" y="3166302"/>
                </a:cubicBezTo>
                <a:lnTo>
                  <a:pt x="16207846" y="3163373"/>
                </a:lnTo>
                <a:close/>
                <a:moveTo>
                  <a:pt x="16734996" y="3158736"/>
                </a:moveTo>
                <a:lnTo>
                  <a:pt x="16715448" y="3160228"/>
                </a:lnTo>
                <a:lnTo>
                  <a:pt x="16738151" y="3162766"/>
                </a:lnTo>
                <a:close/>
                <a:moveTo>
                  <a:pt x="17227371" y="3156622"/>
                </a:moveTo>
                <a:cubicBezTo>
                  <a:pt x="17234539" y="3154455"/>
                  <a:pt x="17240461" y="3154621"/>
                  <a:pt x="17245129" y="3157121"/>
                </a:cubicBezTo>
                <a:cubicBezTo>
                  <a:pt x="17249795" y="3159624"/>
                  <a:pt x="17252127" y="3160874"/>
                  <a:pt x="17252127" y="3160874"/>
                </a:cubicBezTo>
                <a:lnTo>
                  <a:pt x="17230619" y="3167375"/>
                </a:lnTo>
                <a:lnTo>
                  <a:pt x="17216619" y="3159871"/>
                </a:lnTo>
                <a:close/>
                <a:moveTo>
                  <a:pt x="17273635" y="3154374"/>
                </a:moveTo>
                <a:lnTo>
                  <a:pt x="17298395" y="3158628"/>
                </a:lnTo>
                <a:cubicBezTo>
                  <a:pt x="17291225" y="3160793"/>
                  <a:pt x="17280473" y="3164044"/>
                  <a:pt x="17266135" y="3168378"/>
                </a:cubicBezTo>
                <a:close/>
                <a:moveTo>
                  <a:pt x="17401679" y="3150881"/>
                </a:moveTo>
                <a:lnTo>
                  <a:pt x="17404929" y="3161635"/>
                </a:lnTo>
                <a:cubicBezTo>
                  <a:pt x="17397761" y="3163801"/>
                  <a:pt x="17389509" y="3162385"/>
                  <a:pt x="17380171" y="3157381"/>
                </a:cubicBezTo>
                <a:close/>
                <a:moveTo>
                  <a:pt x="16888659" y="3145447"/>
                </a:moveTo>
                <a:cubicBezTo>
                  <a:pt x="16883405" y="3144805"/>
                  <a:pt x="16883085" y="3147434"/>
                  <a:pt x="16887703" y="3153331"/>
                </a:cubicBezTo>
                <a:cubicBezTo>
                  <a:pt x="16886419" y="3163846"/>
                  <a:pt x="16885779" y="3169103"/>
                  <a:pt x="16885779" y="3169103"/>
                </a:cubicBezTo>
                <a:cubicBezTo>
                  <a:pt x="16885779" y="3169103"/>
                  <a:pt x="16883471" y="3166155"/>
                  <a:pt x="16878855" y="3160257"/>
                </a:cubicBezTo>
                <a:lnTo>
                  <a:pt x="16854413" y="3165222"/>
                </a:lnTo>
                <a:lnTo>
                  <a:pt x="16857251" y="3174603"/>
                </a:lnTo>
                <a:lnTo>
                  <a:pt x="16830175" y="3173837"/>
                </a:lnTo>
                <a:lnTo>
                  <a:pt x="16820775" y="3177189"/>
                </a:lnTo>
                <a:lnTo>
                  <a:pt x="16794235" y="3197962"/>
                </a:lnTo>
                <a:cubicBezTo>
                  <a:pt x="16794235" y="3197962"/>
                  <a:pt x="16796865" y="3198282"/>
                  <a:pt x="16802123" y="3198922"/>
                </a:cubicBezTo>
                <a:cubicBezTo>
                  <a:pt x="16807377" y="3199563"/>
                  <a:pt x="16812957" y="3197575"/>
                  <a:pt x="16818853" y="3192958"/>
                </a:cubicBezTo>
                <a:cubicBezTo>
                  <a:pt x="16824751" y="3188342"/>
                  <a:pt x="16830009" y="3188984"/>
                  <a:pt x="16834625" y="3194880"/>
                </a:cubicBezTo>
                <a:cubicBezTo>
                  <a:pt x="16839241" y="3200779"/>
                  <a:pt x="16844497" y="3201419"/>
                  <a:pt x="16850393" y="3196802"/>
                </a:cubicBezTo>
                <a:cubicBezTo>
                  <a:pt x="16856295" y="3192185"/>
                  <a:pt x="16867445" y="3188211"/>
                  <a:pt x="16883857" y="3184874"/>
                </a:cubicBezTo>
                <a:lnTo>
                  <a:pt x="16908475" y="3179869"/>
                </a:lnTo>
                <a:lnTo>
                  <a:pt x="16917319" y="3172944"/>
                </a:lnTo>
                <a:cubicBezTo>
                  <a:pt x="16917319" y="3172944"/>
                  <a:pt x="16919631" y="3175895"/>
                  <a:pt x="16924247" y="3181791"/>
                </a:cubicBezTo>
                <a:cubicBezTo>
                  <a:pt x="16924247" y="3181791"/>
                  <a:pt x="16926553" y="3184740"/>
                  <a:pt x="16931171" y="3190638"/>
                </a:cubicBezTo>
                <a:cubicBezTo>
                  <a:pt x="16931171" y="3190638"/>
                  <a:pt x="16929695" y="3191792"/>
                  <a:pt x="16926747" y="3194100"/>
                </a:cubicBezTo>
                <a:cubicBezTo>
                  <a:pt x="16923799" y="3196408"/>
                  <a:pt x="16924635" y="3200512"/>
                  <a:pt x="16929251" y="3206408"/>
                </a:cubicBezTo>
                <a:cubicBezTo>
                  <a:pt x="16933867" y="3212304"/>
                  <a:pt x="16941431" y="3215895"/>
                  <a:pt x="16951945" y="3217176"/>
                </a:cubicBezTo>
                <a:cubicBezTo>
                  <a:pt x="16974253" y="3209224"/>
                  <a:pt x="16980793" y="3199351"/>
                  <a:pt x="16971559" y="3187555"/>
                </a:cubicBezTo>
                <a:cubicBezTo>
                  <a:pt x="16966943" y="3181659"/>
                  <a:pt x="16961685" y="3181017"/>
                  <a:pt x="16955787" y="3185633"/>
                </a:cubicBezTo>
                <a:lnTo>
                  <a:pt x="16957709" y="3169864"/>
                </a:lnTo>
                <a:lnTo>
                  <a:pt x="16959103" y="3166925"/>
                </a:lnTo>
                <a:lnTo>
                  <a:pt x="16914271" y="3169105"/>
                </a:lnTo>
                <a:lnTo>
                  <a:pt x="16912277" y="3162516"/>
                </a:lnTo>
                <a:lnTo>
                  <a:pt x="16906933" y="3159676"/>
                </a:lnTo>
                <a:cubicBezTo>
                  <a:pt x="16900009" y="3150830"/>
                  <a:pt x="16893917" y="3146088"/>
                  <a:pt x="16888659" y="3145447"/>
                </a:cubicBezTo>
                <a:close/>
                <a:moveTo>
                  <a:pt x="16700063" y="3143277"/>
                </a:moveTo>
                <a:lnTo>
                  <a:pt x="16685401" y="3144691"/>
                </a:lnTo>
                <a:lnTo>
                  <a:pt x="16696525" y="3146047"/>
                </a:lnTo>
                <a:close/>
                <a:moveTo>
                  <a:pt x="16970745" y="3140299"/>
                </a:moveTo>
                <a:lnTo>
                  <a:pt x="16954033" y="3145349"/>
                </a:lnTo>
                <a:lnTo>
                  <a:pt x="16936027" y="3150793"/>
                </a:lnTo>
                <a:lnTo>
                  <a:pt x="16935917" y="3151686"/>
                </a:lnTo>
                <a:lnTo>
                  <a:pt x="16955657" y="3150726"/>
                </a:lnTo>
                <a:lnTo>
                  <a:pt x="16965951" y="3152495"/>
                </a:lnTo>
                <a:lnTo>
                  <a:pt x="16968477" y="3147168"/>
                </a:lnTo>
                <a:close/>
                <a:moveTo>
                  <a:pt x="16861437" y="3138128"/>
                </a:moveTo>
                <a:lnTo>
                  <a:pt x="16854291" y="3140288"/>
                </a:lnTo>
                <a:lnTo>
                  <a:pt x="16856157" y="3149489"/>
                </a:lnTo>
                <a:cubicBezTo>
                  <a:pt x="16856157" y="3149489"/>
                  <a:pt x="16857633" y="3148336"/>
                  <a:pt x="16860581" y="3146026"/>
                </a:cubicBezTo>
                <a:cubicBezTo>
                  <a:pt x="16863529" y="3143718"/>
                  <a:pt x="16863851" y="3141089"/>
                  <a:pt x="16861541" y="3138140"/>
                </a:cubicBezTo>
                <a:close/>
                <a:moveTo>
                  <a:pt x="17114259" y="3132916"/>
                </a:moveTo>
                <a:lnTo>
                  <a:pt x="17114589" y="3133073"/>
                </a:lnTo>
                <a:lnTo>
                  <a:pt x="17114457" y="3133171"/>
                </a:lnTo>
                <a:close/>
                <a:moveTo>
                  <a:pt x="16933251" y="3125203"/>
                </a:moveTo>
                <a:lnTo>
                  <a:pt x="16933817" y="3127987"/>
                </a:lnTo>
                <a:lnTo>
                  <a:pt x="16936777" y="3127092"/>
                </a:lnTo>
                <a:close/>
                <a:moveTo>
                  <a:pt x="17035405" y="3123309"/>
                </a:moveTo>
                <a:lnTo>
                  <a:pt x="16993093" y="3142164"/>
                </a:lnTo>
                <a:cubicBezTo>
                  <a:pt x="16982579" y="3140884"/>
                  <a:pt x="16977325" y="3140243"/>
                  <a:pt x="16977325" y="3140243"/>
                </a:cubicBezTo>
                <a:cubicBezTo>
                  <a:pt x="16977325" y="3140243"/>
                  <a:pt x="16979631" y="3143191"/>
                  <a:pt x="16984249" y="3149089"/>
                </a:cubicBezTo>
                <a:cubicBezTo>
                  <a:pt x="16988865" y="3154985"/>
                  <a:pt x="16995275" y="3157100"/>
                  <a:pt x="17003481" y="3155432"/>
                </a:cubicBezTo>
                <a:cubicBezTo>
                  <a:pt x="17011687" y="3153765"/>
                  <a:pt x="17021689" y="3148314"/>
                  <a:pt x="17033481" y="3139082"/>
                </a:cubicBezTo>
                <a:lnTo>
                  <a:pt x="17049227" y="3135880"/>
                </a:lnTo>
                <a:lnTo>
                  <a:pt x="17054067" y="3126849"/>
                </a:lnTo>
                <a:lnTo>
                  <a:pt x="17048863" y="3124950"/>
                </a:lnTo>
                <a:close/>
                <a:moveTo>
                  <a:pt x="17187487" y="3121732"/>
                </a:moveTo>
                <a:cubicBezTo>
                  <a:pt x="17183901" y="3122816"/>
                  <a:pt x="17183191" y="3126943"/>
                  <a:pt x="17185359" y="3134111"/>
                </a:cubicBezTo>
                <a:cubicBezTo>
                  <a:pt x="17178191" y="3136277"/>
                  <a:pt x="17173525" y="3133777"/>
                  <a:pt x="17171355" y="3126607"/>
                </a:cubicBezTo>
                <a:cubicBezTo>
                  <a:pt x="17170273" y="3123023"/>
                  <a:pt x="17167937" y="3121773"/>
                  <a:pt x="17164353" y="3122857"/>
                </a:cubicBezTo>
                <a:lnTo>
                  <a:pt x="17154585" y="3129759"/>
                </a:lnTo>
                <a:lnTo>
                  <a:pt x="17168497" y="3147527"/>
                </a:lnTo>
                <a:cubicBezTo>
                  <a:pt x="17174395" y="3142910"/>
                  <a:pt x="17181445" y="3139770"/>
                  <a:pt x="17189653" y="3138101"/>
                </a:cubicBezTo>
                <a:lnTo>
                  <a:pt x="17194149" y="3136097"/>
                </a:lnTo>
                <a:lnTo>
                  <a:pt x="17190735" y="3132486"/>
                </a:lnTo>
                <a:cubicBezTo>
                  <a:pt x="17192157" y="3124232"/>
                  <a:pt x="17191073" y="3120649"/>
                  <a:pt x="17187487" y="3121732"/>
                </a:cubicBezTo>
                <a:close/>
                <a:moveTo>
                  <a:pt x="17850327" y="3120901"/>
                </a:moveTo>
                <a:lnTo>
                  <a:pt x="17832073" y="3138155"/>
                </a:lnTo>
                <a:cubicBezTo>
                  <a:pt x="17846409" y="3133822"/>
                  <a:pt x="17853577" y="3131653"/>
                  <a:pt x="17853577" y="3131653"/>
                </a:cubicBezTo>
                <a:lnTo>
                  <a:pt x="17878337" y="3135909"/>
                </a:lnTo>
                <a:cubicBezTo>
                  <a:pt x="17880505" y="3143078"/>
                  <a:pt x="17879795" y="3147202"/>
                  <a:pt x="17876209" y="3148286"/>
                </a:cubicBezTo>
                <a:lnTo>
                  <a:pt x="17892339" y="3143411"/>
                </a:lnTo>
                <a:lnTo>
                  <a:pt x="17885841" y="3121902"/>
                </a:lnTo>
                <a:lnTo>
                  <a:pt x="17875087" y="3125154"/>
                </a:lnTo>
                <a:close/>
                <a:moveTo>
                  <a:pt x="17121843" y="3118101"/>
                </a:moveTo>
                <a:lnTo>
                  <a:pt x="17100331" y="3124601"/>
                </a:lnTo>
                <a:lnTo>
                  <a:pt x="17114335" y="3132106"/>
                </a:lnTo>
                <a:lnTo>
                  <a:pt x="17092827" y="3138607"/>
                </a:lnTo>
                <a:lnTo>
                  <a:pt x="17081123" y="3142143"/>
                </a:lnTo>
                <a:lnTo>
                  <a:pt x="17080793" y="3144846"/>
                </a:lnTo>
                <a:cubicBezTo>
                  <a:pt x="17080793" y="3144846"/>
                  <a:pt x="17083423" y="3145167"/>
                  <a:pt x="17088679" y="3145807"/>
                </a:cubicBezTo>
                <a:cubicBezTo>
                  <a:pt x="17093935" y="3146446"/>
                  <a:pt x="17099513" y="3144458"/>
                  <a:pt x="17105411" y="3139841"/>
                </a:cubicBezTo>
                <a:lnTo>
                  <a:pt x="17114457" y="3133171"/>
                </a:lnTo>
                <a:lnTo>
                  <a:pt x="17115989" y="3135128"/>
                </a:lnTo>
                <a:cubicBezTo>
                  <a:pt x="17117145" y="3136603"/>
                  <a:pt x="17118875" y="3138814"/>
                  <a:pt x="17121185" y="3141763"/>
                </a:cubicBezTo>
                <a:lnTo>
                  <a:pt x="17136955" y="3143684"/>
                </a:lnTo>
                <a:cubicBezTo>
                  <a:pt x="17136955" y="3143684"/>
                  <a:pt x="17133171" y="3141891"/>
                  <a:pt x="17125607" y="3138301"/>
                </a:cubicBezTo>
                <a:cubicBezTo>
                  <a:pt x="17121821" y="3136507"/>
                  <a:pt x="17118987" y="3135161"/>
                  <a:pt x="17117095" y="3134264"/>
                </a:cubicBezTo>
                <a:lnTo>
                  <a:pt x="17114589" y="3133073"/>
                </a:lnTo>
                <a:lnTo>
                  <a:pt x="17125195" y="3125246"/>
                </a:lnTo>
                <a:lnTo>
                  <a:pt x="17134183" y="3120222"/>
                </a:lnTo>
                <a:close/>
                <a:moveTo>
                  <a:pt x="17701781" y="3095383"/>
                </a:moveTo>
                <a:lnTo>
                  <a:pt x="17669521" y="3105133"/>
                </a:lnTo>
                <a:cubicBezTo>
                  <a:pt x="17662351" y="3107301"/>
                  <a:pt x="17655181" y="3109468"/>
                  <a:pt x="17648013" y="3111635"/>
                </a:cubicBezTo>
                <a:cubicBezTo>
                  <a:pt x="17640843" y="3113802"/>
                  <a:pt x="17633675" y="3115969"/>
                  <a:pt x="17626505" y="3118137"/>
                </a:cubicBezTo>
                <a:cubicBezTo>
                  <a:pt x="17626505" y="3118137"/>
                  <a:pt x="17625963" y="3116343"/>
                  <a:pt x="17624883" y="3112758"/>
                </a:cubicBezTo>
                <a:cubicBezTo>
                  <a:pt x="17623797" y="3109174"/>
                  <a:pt x="17619671" y="3108465"/>
                  <a:pt x="17612499" y="3110630"/>
                </a:cubicBezTo>
                <a:lnTo>
                  <a:pt x="17609249" y="3099878"/>
                </a:lnTo>
                <a:cubicBezTo>
                  <a:pt x="17609249" y="3099878"/>
                  <a:pt x="17624671" y="3099129"/>
                  <a:pt x="17655513" y="3097630"/>
                </a:cubicBezTo>
                <a:close/>
                <a:moveTo>
                  <a:pt x="17717913" y="3090507"/>
                </a:moveTo>
                <a:cubicBezTo>
                  <a:pt x="17721497" y="3089424"/>
                  <a:pt x="17720787" y="3093550"/>
                  <a:pt x="17715785" y="3102887"/>
                </a:cubicBezTo>
                <a:cubicBezTo>
                  <a:pt x="17710783" y="3112222"/>
                  <a:pt x="17707199" y="3113305"/>
                  <a:pt x="17705031" y="3106136"/>
                </a:cubicBezTo>
                <a:cubicBezTo>
                  <a:pt x="17702863" y="3098966"/>
                  <a:pt x="17703575" y="3094842"/>
                  <a:pt x="17707155" y="3093759"/>
                </a:cubicBezTo>
                <a:cubicBezTo>
                  <a:pt x="17710743" y="3092676"/>
                  <a:pt x="17714327" y="3091590"/>
                  <a:pt x="17717913" y="3090507"/>
                </a:cubicBezTo>
                <a:close/>
                <a:moveTo>
                  <a:pt x="17575867" y="3086496"/>
                </a:moveTo>
                <a:cubicBezTo>
                  <a:pt x="17579451" y="3085412"/>
                  <a:pt x="17584117" y="3087914"/>
                  <a:pt x="17589869" y="3093999"/>
                </a:cubicBezTo>
                <a:cubicBezTo>
                  <a:pt x="17595619" y="3100087"/>
                  <a:pt x="17591327" y="3105296"/>
                  <a:pt x="17576991" y="3109628"/>
                </a:cubicBezTo>
                <a:lnTo>
                  <a:pt x="17552233" y="3105376"/>
                </a:lnTo>
                <a:lnTo>
                  <a:pt x="17562985" y="3102124"/>
                </a:lnTo>
                <a:lnTo>
                  <a:pt x="17573739" y="3098875"/>
                </a:lnTo>
                <a:cubicBezTo>
                  <a:pt x="17571573" y="3091707"/>
                  <a:pt x="17572283" y="3087580"/>
                  <a:pt x="17575867" y="3086496"/>
                </a:cubicBezTo>
                <a:close/>
                <a:moveTo>
                  <a:pt x="17734043" y="3085632"/>
                </a:moveTo>
                <a:cubicBezTo>
                  <a:pt x="17741211" y="3083465"/>
                  <a:pt x="17745337" y="3084174"/>
                  <a:pt x="17746421" y="3087758"/>
                </a:cubicBezTo>
                <a:cubicBezTo>
                  <a:pt x="17747505" y="3091343"/>
                  <a:pt x="17744463" y="3094219"/>
                  <a:pt x="17737293" y="3096385"/>
                </a:cubicBezTo>
                <a:cubicBezTo>
                  <a:pt x="17735127" y="3089216"/>
                  <a:pt x="17734043" y="3085632"/>
                  <a:pt x="17734043" y="3085632"/>
                </a:cubicBezTo>
                <a:close/>
                <a:moveTo>
                  <a:pt x="17240131" y="3082348"/>
                </a:moveTo>
                <a:lnTo>
                  <a:pt x="17229377" y="3085599"/>
                </a:lnTo>
                <a:cubicBezTo>
                  <a:pt x="17231543" y="3092765"/>
                  <a:pt x="17239797" y="3094186"/>
                  <a:pt x="17254135" y="3089852"/>
                </a:cubicBezTo>
                <a:close/>
                <a:moveTo>
                  <a:pt x="17803441" y="3082260"/>
                </a:moveTo>
                <a:cubicBezTo>
                  <a:pt x="17807025" y="3081176"/>
                  <a:pt x="17811151" y="3081886"/>
                  <a:pt x="17815819" y="3084384"/>
                </a:cubicBezTo>
                <a:lnTo>
                  <a:pt x="17805067" y="3087638"/>
                </a:lnTo>
                <a:lnTo>
                  <a:pt x="17794313" y="3090886"/>
                </a:lnTo>
                <a:cubicBezTo>
                  <a:pt x="17796811" y="3086219"/>
                  <a:pt x="17799855" y="3083344"/>
                  <a:pt x="17803441" y="3082260"/>
                </a:cubicBezTo>
                <a:close/>
                <a:moveTo>
                  <a:pt x="17439197" y="3080859"/>
                </a:moveTo>
                <a:cubicBezTo>
                  <a:pt x="17441363" y="3088029"/>
                  <a:pt x="17442447" y="3091615"/>
                  <a:pt x="17442447" y="3091615"/>
                </a:cubicBezTo>
                <a:cubicBezTo>
                  <a:pt x="17449615" y="3089447"/>
                  <a:pt x="17452659" y="3086572"/>
                  <a:pt x="17451575" y="3082986"/>
                </a:cubicBezTo>
                <a:cubicBezTo>
                  <a:pt x="17450493" y="3079400"/>
                  <a:pt x="17446365" y="3078693"/>
                  <a:pt x="17439197" y="3080859"/>
                </a:cubicBezTo>
                <a:close/>
                <a:moveTo>
                  <a:pt x="17483835" y="3073237"/>
                </a:moveTo>
                <a:lnTo>
                  <a:pt x="17496217" y="3075361"/>
                </a:lnTo>
                <a:cubicBezTo>
                  <a:pt x="17492629" y="3076446"/>
                  <a:pt x="17489807" y="3076810"/>
                  <a:pt x="17487745" y="3076458"/>
                </a:cubicBezTo>
                <a:close/>
                <a:moveTo>
                  <a:pt x="17479929" y="3070017"/>
                </a:moveTo>
                <a:cubicBezTo>
                  <a:pt x="17481993" y="3070371"/>
                  <a:pt x="17483295" y="3071444"/>
                  <a:pt x="17483835" y="3073237"/>
                </a:cubicBezTo>
                <a:lnTo>
                  <a:pt x="17471457" y="3071110"/>
                </a:lnTo>
                <a:close/>
                <a:moveTo>
                  <a:pt x="17645765" y="3065369"/>
                </a:moveTo>
                <a:cubicBezTo>
                  <a:pt x="17645765" y="3065369"/>
                  <a:pt x="17646307" y="3067160"/>
                  <a:pt x="17647391" y="3070748"/>
                </a:cubicBezTo>
                <a:cubicBezTo>
                  <a:pt x="17648475" y="3074331"/>
                  <a:pt x="17649015" y="3076122"/>
                  <a:pt x="17649015" y="3076122"/>
                </a:cubicBezTo>
                <a:lnTo>
                  <a:pt x="17635013" y="3068619"/>
                </a:lnTo>
                <a:cubicBezTo>
                  <a:pt x="17635013" y="3068619"/>
                  <a:pt x="17638595" y="3067536"/>
                  <a:pt x="17645765" y="3065369"/>
                </a:cubicBezTo>
                <a:close/>
                <a:moveTo>
                  <a:pt x="18043895" y="3062394"/>
                </a:moveTo>
                <a:cubicBezTo>
                  <a:pt x="18036725" y="3064563"/>
                  <a:pt x="18029555" y="3066728"/>
                  <a:pt x="18022389" y="3068896"/>
                </a:cubicBezTo>
                <a:cubicBezTo>
                  <a:pt x="18015217" y="3071063"/>
                  <a:pt x="18006965" y="3069645"/>
                  <a:pt x="17997629" y="3064642"/>
                </a:cubicBezTo>
                <a:close/>
                <a:moveTo>
                  <a:pt x="17397183" y="3058351"/>
                </a:moveTo>
                <a:lnTo>
                  <a:pt x="17411187" y="3065855"/>
                </a:lnTo>
                <a:cubicBezTo>
                  <a:pt x="17427693" y="3068688"/>
                  <a:pt x="17439529" y="3069023"/>
                  <a:pt x="17446699" y="3066857"/>
                </a:cubicBezTo>
                <a:lnTo>
                  <a:pt x="17471457" y="3071110"/>
                </a:lnTo>
                <a:cubicBezTo>
                  <a:pt x="17471457" y="3071110"/>
                  <a:pt x="17472541" y="3074693"/>
                  <a:pt x="17474707" y="3081864"/>
                </a:cubicBezTo>
                <a:cubicBezTo>
                  <a:pt x="17476877" y="3089032"/>
                  <a:pt x="17477957" y="3092617"/>
                  <a:pt x="17477957" y="3092617"/>
                </a:cubicBezTo>
                <a:cubicBezTo>
                  <a:pt x="17477957" y="3092617"/>
                  <a:pt x="17481541" y="3091535"/>
                  <a:pt x="17488713" y="3089366"/>
                </a:cubicBezTo>
                <a:lnTo>
                  <a:pt x="17502715" y="3096871"/>
                </a:lnTo>
                <a:lnTo>
                  <a:pt x="17527471" y="3101123"/>
                </a:lnTo>
                <a:lnTo>
                  <a:pt x="17548981" y="3094623"/>
                </a:lnTo>
                <a:lnTo>
                  <a:pt x="17530721" y="3111878"/>
                </a:lnTo>
                <a:cubicBezTo>
                  <a:pt x="17514219" y="3109041"/>
                  <a:pt x="17502383" y="3108706"/>
                  <a:pt x="17495215" y="3110873"/>
                </a:cubicBezTo>
                <a:cubicBezTo>
                  <a:pt x="17495215" y="3110873"/>
                  <a:pt x="17494127" y="3107290"/>
                  <a:pt x="17491963" y="3100121"/>
                </a:cubicBezTo>
                <a:lnTo>
                  <a:pt x="17481209" y="3103371"/>
                </a:lnTo>
                <a:cubicBezTo>
                  <a:pt x="17483375" y="3110540"/>
                  <a:pt x="17476747" y="3114499"/>
                  <a:pt x="17461325" y="3115247"/>
                </a:cubicBezTo>
                <a:cubicBezTo>
                  <a:pt x="17445905" y="3115997"/>
                  <a:pt x="17435859" y="3115122"/>
                  <a:pt x="17431191" y="3112620"/>
                </a:cubicBezTo>
                <a:cubicBezTo>
                  <a:pt x="17426523" y="3110119"/>
                  <a:pt x="17417019" y="3111035"/>
                  <a:pt x="17402683" y="3115369"/>
                </a:cubicBezTo>
                <a:cubicBezTo>
                  <a:pt x="17388343" y="3119703"/>
                  <a:pt x="17381175" y="3121871"/>
                  <a:pt x="17381175" y="3121871"/>
                </a:cubicBezTo>
                <a:lnTo>
                  <a:pt x="17417689" y="3087361"/>
                </a:lnTo>
                <a:lnTo>
                  <a:pt x="17425191" y="3073358"/>
                </a:lnTo>
                <a:lnTo>
                  <a:pt x="17400433" y="3069106"/>
                </a:lnTo>
                <a:lnTo>
                  <a:pt x="17389679" y="3072355"/>
                </a:lnTo>
                <a:close/>
                <a:moveTo>
                  <a:pt x="17227463" y="3055531"/>
                </a:moveTo>
                <a:lnTo>
                  <a:pt x="17211565" y="3056744"/>
                </a:lnTo>
                <a:lnTo>
                  <a:pt x="17206107" y="3057424"/>
                </a:lnTo>
                <a:lnTo>
                  <a:pt x="17198117" y="3059838"/>
                </a:lnTo>
                <a:cubicBezTo>
                  <a:pt x="17198117" y="3059838"/>
                  <a:pt x="17194533" y="3060920"/>
                  <a:pt x="17187365" y="3063088"/>
                </a:cubicBezTo>
                <a:lnTo>
                  <a:pt x="17182317" y="3060382"/>
                </a:lnTo>
                <a:lnTo>
                  <a:pt x="17146561" y="3064829"/>
                </a:lnTo>
                <a:lnTo>
                  <a:pt x="17145049" y="3066015"/>
                </a:lnTo>
                <a:lnTo>
                  <a:pt x="17178239" y="3071715"/>
                </a:lnTo>
                <a:cubicBezTo>
                  <a:pt x="17200827" y="3068799"/>
                  <a:pt x="17215707" y="3066258"/>
                  <a:pt x="17222877" y="3064092"/>
                </a:cubicBezTo>
                <a:cubicBezTo>
                  <a:pt x="17222877" y="3064092"/>
                  <a:pt x="17224127" y="3061756"/>
                  <a:pt x="17226625" y="3057088"/>
                </a:cubicBezTo>
                <a:close/>
                <a:moveTo>
                  <a:pt x="17135681" y="3051661"/>
                </a:moveTo>
                <a:lnTo>
                  <a:pt x="17123867" y="3054060"/>
                </a:lnTo>
                <a:lnTo>
                  <a:pt x="17115483" y="3060622"/>
                </a:lnTo>
                <a:lnTo>
                  <a:pt x="17130343" y="3068586"/>
                </a:lnTo>
                <a:cubicBezTo>
                  <a:pt x="17132847" y="3063918"/>
                  <a:pt x="17134995" y="3061313"/>
                  <a:pt x="17136785" y="3060772"/>
                </a:cubicBezTo>
                <a:lnTo>
                  <a:pt x="17136887" y="3060876"/>
                </a:lnTo>
                <a:lnTo>
                  <a:pt x="17136187" y="3051746"/>
                </a:lnTo>
                <a:close/>
                <a:moveTo>
                  <a:pt x="18188969" y="3047778"/>
                </a:moveTo>
                <a:lnTo>
                  <a:pt x="18207659" y="3052814"/>
                </a:lnTo>
                <a:lnTo>
                  <a:pt x="18204197" y="3049151"/>
                </a:lnTo>
                <a:cubicBezTo>
                  <a:pt x="18211369" y="3046984"/>
                  <a:pt x="18215495" y="3047691"/>
                  <a:pt x="18216579" y="3051277"/>
                </a:cubicBezTo>
                <a:lnTo>
                  <a:pt x="18214733" y="3054719"/>
                </a:lnTo>
                <a:lnTo>
                  <a:pt x="18216085" y="3055084"/>
                </a:lnTo>
                <a:cubicBezTo>
                  <a:pt x="18219035" y="3052776"/>
                  <a:pt x="18221663" y="3053095"/>
                  <a:pt x="18223971" y="3056043"/>
                </a:cubicBezTo>
                <a:cubicBezTo>
                  <a:pt x="18226279" y="3058993"/>
                  <a:pt x="18240573" y="3062068"/>
                  <a:pt x="18266863" y="3065271"/>
                </a:cubicBezTo>
                <a:lnTo>
                  <a:pt x="18288001" y="3068588"/>
                </a:lnTo>
                <a:lnTo>
                  <a:pt x="18288001" y="3074026"/>
                </a:lnTo>
                <a:lnTo>
                  <a:pt x="18282777" y="3074211"/>
                </a:lnTo>
                <a:cubicBezTo>
                  <a:pt x="18271527" y="3073507"/>
                  <a:pt x="18255387" y="3071875"/>
                  <a:pt x="18234359" y="3069313"/>
                </a:cubicBezTo>
                <a:cubicBezTo>
                  <a:pt x="18223843" y="3068032"/>
                  <a:pt x="18213331" y="3066751"/>
                  <a:pt x="18202815" y="3065472"/>
                </a:cubicBezTo>
                <a:cubicBezTo>
                  <a:pt x="18192303" y="3064190"/>
                  <a:pt x="18185571" y="3064703"/>
                  <a:pt x="18182623" y="3067010"/>
                </a:cubicBezTo>
                <a:cubicBezTo>
                  <a:pt x="18179675" y="3069317"/>
                  <a:pt x="18172941" y="3069834"/>
                  <a:pt x="18162429" y="3068553"/>
                </a:cubicBezTo>
                <a:lnTo>
                  <a:pt x="18155503" y="3059705"/>
                </a:lnTo>
                <a:cubicBezTo>
                  <a:pt x="18161401" y="3055088"/>
                  <a:pt x="18172555" y="3051113"/>
                  <a:pt x="18188969" y="3047778"/>
                </a:cubicBezTo>
                <a:close/>
                <a:moveTo>
                  <a:pt x="17809123" y="3045515"/>
                </a:moveTo>
                <a:cubicBezTo>
                  <a:pt x="17812069" y="3043208"/>
                  <a:pt x="17815855" y="3045002"/>
                  <a:pt x="17820473" y="3050900"/>
                </a:cubicBezTo>
                <a:cubicBezTo>
                  <a:pt x="17825089" y="3056796"/>
                  <a:pt x="17827393" y="3059745"/>
                  <a:pt x="17827393" y="3059745"/>
                </a:cubicBezTo>
                <a:cubicBezTo>
                  <a:pt x="17821495" y="3064363"/>
                  <a:pt x="17816241" y="3063723"/>
                  <a:pt x="17811623" y="3057826"/>
                </a:cubicBezTo>
                <a:cubicBezTo>
                  <a:pt x="17807007" y="3051928"/>
                  <a:pt x="17806173" y="3047823"/>
                  <a:pt x="17809123" y="3045515"/>
                </a:cubicBezTo>
                <a:close/>
                <a:moveTo>
                  <a:pt x="17901245" y="3044735"/>
                </a:moveTo>
                <a:lnTo>
                  <a:pt x="17917019" y="3046657"/>
                </a:lnTo>
                <a:cubicBezTo>
                  <a:pt x="17926249" y="3058453"/>
                  <a:pt x="17915095" y="3062429"/>
                  <a:pt x="17883553" y="3058584"/>
                </a:cubicBezTo>
                <a:lnTo>
                  <a:pt x="17867781" y="3056665"/>
                </a:lnTo>
                <a:cubicBezTo>
                  <a:pt x="17873679" y="3052048"/>
                  <a:pt x="17876629" y="3049740"/>
                  <a:pt x="17876629" y="3049740"/>
                </a:cubicBezTo>
                <a:cubicBezTo>
                  <a:pt x="17876629" y="3049740"/>
                  <a:pt x="17879261" y="3050060"/>
                  <a:pt x="17884515" y="3050701"/>
                </a:cubicBezTo>
                <a:cubicBezTo>
                  <a:pt x="17889771" y="3051340"/>
                  <a:pt x="17892401" y="3051659"/>
                  <a:pt x="17892401" y="3051659"/>
                </a:cubicBezTo>
                <a:cubicBezTo>
                  <a:pt x="17898299" y="3047042"/>
                  <a:pt x="17901245" y="3044735"/>
                  <a:pt x="17901245" y="3044735"/>
                </a:cubicBezTo>
                <a:close/>
                <a:moveTo>
                  <a:pt x="18141653" y="3042013"/>
                </a:moveTo>
                <a:cubicBezTo>
                  <a:pt x="18129859" y="3051248"/>
                  <a:pt x="18110499" y="3056891"/>
                  <a:pt x="18083573" y="3058945"/>
                </a:cubicBezTo>
                <a:cubicBezTo>
                  <a:pt x="18052031" y="3055103"/>
                  <a:pt x="18036259" y="3053182"/>
                  <a:pt x="18036259" y="3053182"/>
                </a:cubicBezTo>
                <a:cubicBezTo>
                  <a:pt x="18036259" y="3053182"/>
                  <a:pt x="18040363" y="3052348"/>
                  <a:pt x="18048571" y="3050680"/>
                </a:cubicBezTo>
                <a:cubicBezTo>
                  <a:pt x="18056773" y="3049012"/>
                  <a:pt x="18062353" y="3047023"/>
                  <a:pt x="18065301" y="3044715"/>
                </a:cubicBezTo>
                <a:cubicBezTo>
                  <a:pt x="18068247" y="3042408"/>
                  <a:pt x="18072033" y="3044202"/>
                  <a:pt x="18076649" y="3050099"/>
                </a:cubicBezTo>
                <a:cubicBezTo>
                  <a:pt x="18081267" y="3055997"/>
                  <a:pt x="18086521" y="3056638"/>
                  <a:pt x="18092419" y="3052022"/>
                </a:cubicBezTo>
                <a:close/>
                <a:moveTo>
                  <a:pt x="17989909" y="3039533"/>
                </a:moveTo>
                <a:cubicBezTo>
                  <a:pt x="18011577" y="3036836"/>
                  <a:pt x="18021771" y="3040745"/>
                  <a:pt x="18020489" y="3051260"/>
                </a:cubicBezTo>
                <a:lnTo>
                  <a:pt x="17971255" y="3061266"/>
                </a:lnTo>
                <a:cubicBezTo>
                  <a:pt x="17947597" y="3058385"/>
                  <a:pt x="17935951" y="3055466"/>
                  <a:pt x="17936309" y="3052508"/>
                </a:cubicBezTo>
                <a:cubicBezTo>
                  <a:pt x="17936429" y="3051523"/>
                  <a:pt x="17937885" y="3050534"/>
                  <a:pt x="17940675" y="3049540"/>
                </a:cubicBezTo>
                <a:cubicBezTo>
                  <a:pt x="17951829" y="3045563"/>
                  <a:pt x="17968239" y="3042227"/>
                  <a:pt x="17989909" y="3039533"/>
                </a:cubicBezTo>
                <a:close/>
                <a:moveTo>
                  <a:pt x="15950289" y="3031115"/>
                </a:moveTo>
                <a:lnTo>
                  <a:pt x="15950288" y="3031127"/>
                </a:lnTo>
                <a:lnTo>
                  <a:pt x="15950298" y="3031119"/>
                </a:lnTo>
                <a:close/>
                <a:moveTo>
                  <a:pt x="17776999" y="3013594"/>
                </a:moveTo>
                <a:lnTo>
                  <a:pt x="17790849" y="3031288"/>
                </a:lnTo>
                <a:cubicBezTo>
                  <a:pt x="17784951" y="3035903"/>
                  <a:pt x="17783159" y="3039686"/>
                  <a:pt x="17785467" y="3042633"/>
                </a:cubicBezTo>
                <a:cubicBezTo>
                  <a:pt x="17787775" y="3045583"/>
                  <a:pt x="17787453" y="3048211"/>
                  <a:pt x="17784505" y="3050520"/>
                </a:cubicBezTo>
                <a:cubicBezTo>
                  <a:pt x="17781555" y="3052828"/>
                  <a:pt x="17775465" y="3048085"/>
                  <a:pt x="17766231" y="3036290"/>
                </a:cubicBezTo>
                <a:cubicBezTo>
                  <a:pt x="17759307" y="3027443"/>
                  <a:pt x="17759595" y="3020975"/>
                  <a:pt x="17767095" y="3016888"/>
                </a:cubicBezTo>
                <a:cubicBezTo>
                  <a:pt x="17769595" y="3015526"/>
                  <a:pt x="17772899" y="3014429"/>
                  <a:pt x="17776999" y="3013594"/>
                </a:cubicBezTo>
                <a:close/>
                <a:moveTo>
                  <a:pt x="16332243" y="3008747"/>
                </a:moveTo>
                <a:lnTo>
                  <a:pt x="16327774" y="3014829"/>
                </a:lnTo>
                <a:lnTo>
                  <a:pt x="16323074" y="3010379"/>
                </a:lnTo>
                <a:lnTo>
                  <a:pt x="16320705" y="3012232"/>
                </a:lnTo>
                <a:cubicBezTo>
                  <a:pt x="16320705" y="3012232"/>
                  <a:pt x="16323014" y="3015182"/>
                  <a:pt x="16327631" y="3021080"/>
                </a:cubicBezTo>
                <a:cubicBezTo>
                  <a:pt x="16327631" y="3021080"/>
                  <a:pt x="16330580" y="3018772"/>
                  <a:pt x="16336478" y="3014155"/>
                </a:cubicBezTo>
                <a:close/>
                <a:moveTo>
                  <a:pt x="17538515" y="3000544"/>
                </a:moveTo>
                <a:cubicBezTo>
                  <a:pt x="17527999" y="2999265"/>
                  <a:pt x="17521271" y="2999779"/>
                  <a:pt x="17518321" y="3002086"/>
                </a:cubicBezTo>
                <a:cubicBezTo>
                  <a:pt x="17515371" y="3004395"/>
                  <a:pt x="17511269" y="3005229"/>
                  <a:pt x="17506011" y="3004588"/>
                </a:cubicBezTo>
                <a:cubicBezTo>
                  <a:pt x="17500755" y="3003948"/>
                  <a:pt x="17489921" y="3005296"/>
                  <a:pt x="17473509" y="3008630"/>
                </a:cubicBezTo>
                <a:cubicBezTo>
                  <a:pt x="17468253" y="3007989"/>
                  <a:pt x="17464229" y="3008169"/>
                  <a:pt x="17461441" y="3009161"/>
                </a:cubicBezTo>
                <a:cubicBezTo>
                  <a:pt x="17458651" y="3010156"/>
                  <a:pt x="17457099" y="3011966"/>
                  <a:pt x="17456775" y="3014595"/>
                </a:cubicBezTo>
                <a:cubicBezTo>
                  <a:pt x="17456137" y="3019852"/>
                  <a:pt x="17458125" y="3025428"/>
                  <a:pt x="17462741" y="3031326"/>
                </a:cubicBezTo>
                <a:cubicBezTo>
                  <a:pt x="17468639" y="3026709"/>
                  <a:pt x="17473895" y="3027351"/>
                  <a:pt x="17478513" y="3033248"/>
                </a:cubicBezTo>
                <a:cubicBezTo>
                  <a:pt x="17484411" y="3028631"/>
                  <a:pt x="17489987" y="3026643"/>
                  <a:pt x="17495245" y="3027283"/>
                </a:cubicBezTo>
                <a:cubicBezTo>
                  <a:pt x="17500499" y="3027926"/>
                  <a:pt x="17506077" y="3025936"/>
                  <a:pt x="17511977" y="3021320"/>
                </a:cubicBezTo>
                <a:cubicBezTo>
                  <a:pt x="17533003" y="3023882"/>
                  <a:pt x="17546465" y="3022855"/>
                  <a:pt x="17552363" y="3018238"/>
                </a:cubicBezTo>
                <a:cubicBezTo>
                  <a:pt x="17553643" y="3007723"/>
                  <a:pt x="17549027" y="3001825"/>
                  <a:pt x="17538515" y="3000544"/>
                </a:cubicBezTo>
                <a:close/>
                <a:moveTo>
                  <a:pt x="17987787" y="2991259"/>
                </a:moveTo>
                <a:lnTo>
                  <a:pt x="17985865" y="3007029"/>
                </a:lnTo>
                <a:cubicBezTo>
                  <a:pt x="17985865" y="3007029"/>
                  <a:pt x="17983559" y="3004082"/>
                  <a:pt x="17978941" y="2998184"/>
                </a:cubicBezTo>
                <a:cubicBezTo>
                  <a:pt x="17984841" y="2993567"/>
                  <a:pt x="17987787" y="2991259"/>
                  <a:pt x="17987787" y="2991259"/>
                </a:cubicBezTo>
                <a:close/>
                <a:moveTo>
                  <a:pt x="18084333" y="2987016"/>
                </a:moveTo>
                <a:lnTo>
                  <a:pt x="18082411" y="3002786"/>
                </a:lnTo>
                <a:lnTo>
                  <a:pt x="18075489" y="2993941"/>
                </a:lnTo>
                <a:cubicBezTo>
                  <a:pt x="18075489" y="2993941"/>
                  <a:pt x="18078435" y="2991632"/>
                  <a:pt x="18084333" y="2987016"/>
                </a:cubicBezTo>
                <a:close/>
                <a:moveTo>
                  <a:pt x="15963507" y="2975113"/>
                </a:moveTo>
                <a:lnTo>
                  <a:pt x="15963620" y="2975258"/>
                </a:lnTo>
                <a:lnTo>
                  <a:pt x="15963720" y="2975227"/>
                </a:lnTo>
                <a:close/>
                <a:moveTo>
                  <a:pt x="16243253" y="2973731"/>
                </a:moveTo>
                <a:lnTo>
                  <a:pt x="16231013" y="2985301"/>
                </a:lnTo>
                <a:lnTo>
                  <a:pt x="16243772" y="2986857"/>
                </a:lnTo>
                <a:lnTo>
                  <a:pt x="16252618" y="2979932"/>
                </a:lnTo>
                <a:close/>
                <a:moveTo>
                  <a:pt x="16301853" y="2969925"/>
                </a:moveTo>
                <a:lnTo>
                  <a:pt x="16301033" y="2976654"/>
                </a:lnTo>
                <a:lnTo>
                  <a:pt x="16315400" y="2973586"/>
                </a:lnTo>
                <a:lnTo>
                  <a:pt x="16317624" y="2971846"/>
                </a:lnTo>
                <a:cubicBezTo>
                  <a:pt x="16317624" y="2971846"/>
                  <a:pt x="16312367" y="2971205"/>
                  <a:pt x="16301853" y="2969925"/>
                </a:cubicBezTo>
                <a:close/>
                <a:moveTo>
                  <a:pt x="15981978" y="2957973"/>
                </a:moveTo>
                <a:cubicBezTo>
                  <a:pt x="15974809" y="2960140"/>
                  <a:pt x="15969975" y="2963557"/>
                  <a:pt x="15967472" y="2968226"/>
                </a:cubicBezTo>
                <a:cubicBezTo>
                  <a:pt x="15964970" y="2972892"/>
                  <a:pt x="15967304" y="2974144"/>
                  <a:pt x="15974475" y="2971976"/>
                </a:cubicBezTo>
                <a:cubicBezTo>
                  <a:pt x="15983810" y="2976978"/>
                  <a:pt x="15987396" y="2975896"/>
                  <a:pt x="15985226" y="2968726"/>
                </a:cubicBezTo>
                <a:cubicBezTo>
                  <a:pt x="15985226" y="2968726"/>
                  <a:pt x="15984144" y="2965142"/>
                  <a:pt x="15981978" y="2957973"/>
                </a:cubicBezTo>
                <a:close/>
                <a:moveTo>
                  <a:pt x="16359452" y="2956935"/>
                </a:moveTo>
                <a:cubicBezTo>
                  <a:pt x="16356823" y="2956615"/>
                  <a:pt x="16354034" y="2957608"/>
                  <a:pt x="16351086" y="2959917"/>
                </a:cubicBezTo>
                <a:lnTo>
                  <a:pt x="16358012" y="2968763"/>
                </a:lnTo>
                <a:cubicBezTo>
                  <a:pt x="16362630" y="2974660"/>
                  <a:pt x="16364937" y="2977608"/>
                  <a:pt x="16364937" y="2977608"/>
                </a:cubicBezTo>
                <a:lnTo>
                  <a:pt x="16366857" y="2961839"/>
                </a:lnTo>
                <a:cubicBezTo>
                  <a:pt x="16364550" y="2958890"/>
                  <a:pt x="16362081" y="2957256"/>
                  <a:pt x="16359452" y="2956935"/>
                </a:cubicBezTo>
                <a:close/>
                <a:moveTo>
                  <a:pt x="17604103" y="2943222"/>
                </a:moveTo>
                <a:lnTo>
                  <a:pt x="17603007" y="2943327"/>
                </a:lnTo>
                <a:lnTo>
                  <a:pt x="17600469" y="2943573"/>
                </a:lnTo>
                <a:lnTo>
                  <a:pt x="17601399" y="2944186"/>
                </a:lnTo>
                <a:close/>
                <a:moveTo>
                  <a:pt x="18270667" y="2929305"/>
                </a:moveTo>
                <a:cubicBezTo>
                  <a:pt x="18272459" y="2928763"/>
                  <a:pt x="18273895" y="2930283"/>
                  <a:pt x="18274979" y="2933868"/>
                </a:cubicBezTo>
                <a:cubicBezTo>
                  <a:pt x="18274979" y="2933868"/>
                  <a:pt x="18271395" y="2934950"/>
                  <a:pt x="18264227" y="2937118"/>
                </a:cubicBezTo>
                <a:cubicBezTo>
                  <a:pt x="18266727" y="2932448"/>
                  <a:pt x="18268873" y="2929845"/>
                  <a:pt x="18270667" y="2929305"/>
                </a:cubicBezTo>
                <a:close/>
                <a:moveTo>
                  <a:pt x="18288001" y="2926387"/>
                </a:moveTo>
                <a:lnTo>
                  <a:pt x="18288001" y="2933499"/>
                </a:lnTo>
                <a:lnTo>
                  <a:pt x="18283191" y="2931218"/>
                </a:lnTo>
                <a:lnTo>
                  <a:pt x="18287931" y="2931795"/>
                </a:lnTo>
                <a:lnTo>
                  <a:pt x="18285733" y="2930618"/>
                </a:lnTo>
                <a:close/>
                <a:moveTo>
                  <a:pt x="17884353" y="2922839"/>
                </a:moveTo>
                <a:cubicBezTo>
                  <a:pt x="17884353" y="2922839"/>
                  <a:pt x="17880769" y="2923921"/>
                  <a:pt x="17873599" y="2926089"/>
                </a:cubicBezTo>
                <a:lnTo>
                  <a:pt x="17866603" y="2928205"/>
                </a:lnTo>
                <a:lnTo>
                  <a:pt x="17867383" y="2928574"/>
                </a:lnTo>
                <a:lnTo>
                  <a:pt x="17884699" y="2923981"/>
                </a:lnTo>
                <a:close/>
                <a:moveTo>
                  <a:pt x="18255537" y="2898667"/>
                </a:moveTo>
                <a:cubicBezTo>
                  <a:pt x="18253745" y="2899210"/>
                  <a:pt x="18253391" y="2901273"/>
                  <a:pt x="18254477" y="2904857"/>
                </a:cubicBezTo>
                <a:lnTo>
                  <a:pt x="18265227" y="2901607"/>
                </a:lnTo>
                <a:cubicBezTo>
                  <a:pt x="18260559" y="2899107"/>
                  <a:pt x="18257329" y="2898125"/>
                  <a:pt x="18255537" y="2898667"/>
                </a:cubicBezTo>
                <a:close/>
                <a:moveTo>
                  <a:pt x="16766239" y="2873497"/>
                </a:moveTo>
                <a:lnTo>
                  <a:pt x="16763991" y="2874177"/>
                </a:lnTo>
                <a:lnTo>
                  <a:pt x="16777465" y="2875818"/>
                </a:lnTo>
                <a:lnTo>
                  <a:pt x="16777759" y="2875477"/>
                </a:lnTo>
                <a:close/>
                <a:moveTo>
                  <a:pt x="16730730" y="2872496"/>
                </a:moveTo>
                <a:cubicBezTo>
                  <a:pt x="16730730" y="2872496"/>
                  <a:pt x="16727144" y="2873578"/>
                  <a:pt x="16719973" y="2875745"/>
                </a:cubicBezTo>
                <a:lnTo>
                  <a:pt x="16718963" y="2876050"/>
                </a:lnTo>
                <a:lnTo>
                  <a:pt x="16716519" y="2881208"/>
                </a:lnTo>
                <a:lnTo>
                  <a:pt x="16722643" y="2883067"/>
                </a:lnTo>
                <a:lnTo>
                  <a:pt x="16729191" y="2877941"/>
                </a:lnTo>
                <a:lnTo>
                  <a:pt x="16729888" y="2877396"/>
                </a:lnTo>
                <a:close/>
                <a:moveTo>
                  <a:pt x="17594275" y="2871296"/>
                </a:moveTo>
                <a:cubicBezTo>
                  <a:pt x="17591967" y="2868346"/>
                  <a:pt x="17587285" y="2868443"/>
                  <a:pt x="17580233" y="2871585"/>
                </a:cubicBezTo>
                <a:lnTo>
                  <a:pt x="17559451" y="2885232"/>
                </a:lnTo>
                <a:lnTo>
                  <a:pt x="17579757" y="2885806"/>
                </a:lnTo>
                <a:cubicBezTo>
                  <a:pt x="17589091" y="2890809"/>
                  <a:pt x="17603805" y="2894185"/>
                  <a:pt x="17623893" y="2895939"/>
                </a:cubicBezTo>
                <a:cubicBezTo>
                  <a:pt x="17643985" y="2897690"/>
                  <a:pt x="17656529" y="2893897"/>
                  <a:pt x="17661531" y="2884561"/>
                </a:cubicBezTo>
                <a:lnTo>
                  <a:pt x="17626877" y="2871913"/>
                </a:lnTo>
                <a:lnTo>
                  <a:pt x="17625813" y="2875137"/>
                </a:lnTo>
                <a:cubicBezTo>
                  <a:pt x="17619917" y="2879754"/>
                  <a:pt x="17611711" y="2881423"/>
                  <a:pt x="17601195" y="2880141"/>
                </a:cubicBezTo>
                <a:close/>
                <a:moveTo>
                  <a:pt x="18034699" y="2868933"/>
                </a:moveTo>
                <a:lnTo>
                  <a:pt x="18057393" y="2879701"/>
                </a:lnTo>
                <a:cubicBezTo>
                  <a:pt x="18051495" y="2884318"/>
                  <a:pt x="18043291" y="2885985"/>
                  <a:pt x="18032779" y="2884705"/>
                </a:cubicBezTo>
                <a:cubicBezTo>
                  <a:pt x="18022265" y="2883424"/>
                  <a:pt x="18017005" y="2882783"/>
                  <a:pt x="18017005" y="2882783"/>
                </a:cubicBezTo>
                <a:close/>
                <a:moveTo>
                  <a:pt x="17846989" y="2866072"/>
                </a:moveTo>
                <a:cubicBezTo>
                  <a:pt x="17865707" y="2865685"/>
                  <a:pt x="17877377" y="2868439"/>
                  <a:pt x="17881993" y="2874337"/>
                </a:cubicBezTo>
                <a:cubicBezTo>
                  <a:pt x="17871477" y="2873057"/>
                  <a:pt x="17858017" y="2874085"/>
                  <a:pt x="17841605" y="2877420"/>
                </a:cubicBezTo>
                <a:cubicBezTo>
                  <a:pt x="17820577" y="2874858"/>
                  <a:pt x="17811537" y="2872423"/>
                  <a:pt x="17814485" y="2870113"/>
                </a:cubicBezTo>
                <a:cubicBezTo>
                  <a:pt x="17817433" y="2867806"/>
                  <a:pt x="17828269" y="2866457"/>
                  <a:pt x="17846989" y="2866072"/>
                </a:cubicBezTo>
                <a:close/>
                <a:moveTo>
                  <a:pt x="17027547" y="2858120"/>
                </a:moveTo>
                <a:lnTo>
                  <a:pt x="17027383" y="2858273"/>
                </a:lnTo>
                <a:lnTo>
                  <a:pt x="17027679" y="2858288"/>
                </a:lnTo>
                <a:close/>
                <a:moveTo>
                  <a:pt x="17712049" y="2857556"/>
                </a:moveTo>
                <a:lnTo>
                  <a:pt x="17715299" y="2868310"/>
                </a:lnTo>
                <a:cubicBezTo>
                  <a:pt x="17715299" y="2868310"/>
                  <a:pt x="17710635" y="2865807"/>
                  <a:pt x="17701297" y="2860805"/>
                </a:cubicBezTo>
                <a:cubicBezTo>
                  <a:pt x="17708467" y="2858637"/>
                  <a:pt x="17712049" y="2857556"/>
                  <a:pt x="17712049" y="2857556"/>
                </a:cubicBezTo>
                <a:close/>
                <a:moveTo>
                  <a:pt x="17875605" y="2855066"/>
                </a:moveTo>
                <a:cubicBezTo>
                  <a:pt x="17875605" y="2855066"/>
                  <a:pt x="17880273" y="2857568"/>
                  <a:pt x="17889609" y="2862570"/>
                </a:cubicBezTo>
                <a:lnTo>
                  <a:pt x="17878855" y="2865819"/>
                </a:lnTo>
                <a:close/>
                <a:moveTo>
                  <a:pt x="17652083" y="2854384"/>
                </a:moveTo>
                <a:lnTo>
                  <a:pt x="17632157" y="2855904"/>
                </a:lnTo>
                <a:lnTo>
                  <a:pt x="17631193" y="2858828"/>
                </a:lnTo>
                <a:lnTo>
                  <a:pt x="17648029" y="2859301"/>
                </a:lnTo>
                <a:close/>
                <a:moveTo>
                  <a:pt x="18039159" y="2852576"/>
                </a:moveTo>
                <a:cubicBezTo>
                  <a:pt x="18039159" y="2852576"/>
                  <a:pt x="18043827" y="2855076"/>
                  <a:pt x="18053163" y="2860078"/>
                </a:cubicBezTo>
                <a:cubicBezTo>
                  <a:pt x="18045993" y="2862247"/>
                  <a:pt x="18042407" y="2863329"/>
                  <a:pt x="18042407" y="2863329"/>
                </a:cubicBezTo>
                <a:close/>
                <a:moveTo>
                  <a:pt x="17968135" y="2850569"/>
                </a:moveTo>
                <a:lnTo>
                  <a:pt x="17982139" y="2858074"/>
                </a:lnTo>
                <a:lnTo>
                  <a:pt x="17996141" y="2865578"/>
                </a:lnTo>
                <a:lnTo>
                  <a:pt x="17989521" y="2865899"/>
                </a:lnTo>
                <a:lnTo>
                  <a:pt x="17994309" y="2872017"/>
                </a:lnTo>
                <a:lnTo>
                  <a:pt x="17976619" y="2885864"/>
                </a:lnTo>
                <a:cubicBezTo>
                  <a:pt x="17955589" y="2883303"/>
                  <a:pt x="17945397" y="2879395"/>
                  <a:pt x="17946037" y="2874138"/>
                </a:cubicBezTo>
                <a:lnTo>
                  <a:pt x="17952203" y="2867711"/>
                </a:lnTo>
                <a:lnTo>
                  <a:pt x="17949879" y="2867824"/>
                </a:lnTo>
                <a:cubicBezTo>
                  <a:pt x="17926205" y="2867157"/>
                  <a:pt x="17913281" y="2863237"/>
                  <a:pt x="17911115" y="2856069"/>
                </a:cubicBezTo>
                <a:cubicBezTo>
                  <a:pt x="17918287" y="2853903"/>
                  <a:pt x="17930121" y="2854236"/>
                  <a:pt x="17946627" y="2857072"/>
                </a:cubicBezTo>
                <a:close/>
                <a:moveTo>
                  <a:pt x="16755506" y="2846956"/>
                </a:moveTo>
                <a:lnTo>
                  <a:pt x="16749268" y="2848224"/>
                </a:lnTo>
                <a:lnTo>
                  <a:pt x="16749427" y="2848394"/>
                </a:lnTo>
                <a:lnTo>
                  <a:pt x="16755138" y="2849091"/>
                </a:lnTo>
                <a:close/>
                <a:moveTo>
                  <a:pt x="17003561" y="2839343"/>
                </a:moveTo>
                <a:lnTo>
                  <a:pt x="17010447" y="2846630"/>
                </a:lnTo>
                <a:lnTo>
                  <a:pt x="17011531" y="2840315"/>
                </a:lnTo>
                <a:close/>
                <a:moveTo>
                  <a:pt x="16849019" y="2836741"/>
                </a:moveTo>
                <a:cubicBezTo>
                  <a:pt x="16841849" y="2838909"/>
                  <a:pt x="16838265" y="2839992"/>
                  <a:pt x="16838265" y="2839992"/>
                </a:cubicBezTo>
                <a:cubicBezTo>
                  <a:pt x="16840431" y="2847160"/>
                  <a:pt x="16841515" y="2850744"/>
                  <a:pt x="16841515" y="2850744"/>
                </a:cubicBezTo>
                <a:cubicBezTo>
                  <a:pt x="16841515" y="2850744"/>
                  <a:pt x="16845099" y="2849662"/>
                  <a:pt x="16852271" y="2847493"/>
                </a:cubicBezTo>
                <a:cubicBezTo>
                  <a:pt x="16852271" y="2847493"/>
                  <a:pt x="16851185" y="2843910"/>
                  <a:pt x="16849019" y="2836741"/>
                </a:cubicBezTo>
                <a:close/>
                <a:moveTo>
                  <a:pt x="17950841" y="2834710"/>
                </a:moveTo>
                <a:cubicBezTo>
                  <a:pt x="17961355" y="2835991"/>
                  <a:pt x="17968919" y="2839581"/>
                  <a:pt x="17973535" y="2845478"/>
                </a:cubicBezTo>
                <a:lnTo>
                  <a:pt x="17948921" y="2850480"/>
                </a:lnTo>
                <a:lnTo>
                  <a:pt x="17926223" y="2839714"/>
                </a:lnTo>
                <a:cubicBezTo>
                  <a:pt x="17932123" y="2835096"/>
                  <a:pt x="17940327" y="2833429"/>
                  <a:pt x="17950841" y="2834710"/>
                </a:cubicBezTo>
                <a:close/>
                <a:moveTo>
                  <a:pt x="16965013" y="2832908"/>
                </a:moveTo>
                <a:lnTo>
                  <a:pt x="16973439" y="2843676"/>
                </a:lnTo>
                <a:lnTo>
                  <a:pt x="16975133" y="2844478"/>
                </a:lnTo>
                <a:lnTo>
                  <a:pt x="16977061" y="2833248"/>
                </a:lnTo>
                <a:close/>
                <a:moveTo>
                  <a:pt x="16824261" y="2832488"/>
                </a:moveTo>
                <a:lnTo>
                  <a:pt x="16823353" y="2832763"/>
                </a:lnTo>
                <a:lnTo>
                  <a:pt x="16822657" y="2833308"/>
                </a:lnTo>
                <a:lnTo>
                  <a:pt x="16819269" y="2833997"/>
                </a:lnTo>
                <a:lnTo>
                  <a:pt x="16813507" y="2835738"/>
                </a:lnTo>
                <a:lnTo>
                  <a:pt x="16816759" y="2846493"/>
                </a:lnTo>
                <a:lnTo>
                  <a:pt x="16821045" y="2845198"/>
                </a:lnTo>
                <a:lnTo>
                  <a:pt x="16827417" y="2842926"/>
                </a:lnTo>
                <a:close/>
                <a:moveTo>
                  <a:pt x="16949411" y="2832468"/>
                </a:moveTo>
                <a:lnTo>
                  <a:pt x="16950745" y="2832908"/>
                </a:lnTo>
                <a:lnTo>
                  <a:pt x="16952483" y="2832555"/>
                </a:lnTo>
                <a:close/>
                <a:moveTo>
                  <a:pt x="17009323" y="2823498"/>
                </a:moveTo>
                <a:cubicBezTo>
                  <a:pt x="16998569" y="2826748"/>
                  <a:pt x="16992567" y="2829540"/>
                  <a:pt x="16991315" y="2831874"/>
                </a:cubicBezTo>
                <a:lnTo>
                  <a:pt x="16995431" y="2834080"/>
                </a:lnTo>
                <a:lnTo>
                  <a:pt x="17006903" y="2831747"/>
                </a:lnTo>
                <a:lnTo>
                  <a:pt x="17012003" y="2832369"/>
                </a:lnTo>
                <a:close/>
                <a:moveTo>
                  <a:pt x="18050917" y="2813815"/>
                </a:moveTo>
                <a:lnTo>
                  <a:pt x="18054167" y="2824566"/>
                </a:lnTo>
                <a:cubicBezTo>
                  <a:pt x="18054167" y="2824566"/>
                  <a:pt x="18049493" y="2822066"/>
                  <a:pt x="18040159" y="2817065"/>
                </a:cubicBezTo>
                <a:close/>
                <a:moveTo>
                  <a:pt x="17952817" y="2805453"/>
                </a:moveTo>
                <a:lnTo>
                  <a:pt x="17955133" y="2807555"/>
                </a:lnTo>
                <a:cubicBezTo>
                  <a:pt x="17955133" y="2807555"/>
                  <a:pt x="17955673" y="2809347"/>
                  <a:pt x="17956759" y="2812933"/>
                </a:cubicBezTo>
                <a:cubicBezTo>
                  <a:pt x="17957841" y="2816519"/>
                  <a:pt x="17958383" y="2818310"/>
                  <a:pt x="17958383" y="2818310"/>
                </a:cubicBezTo>
                <a:cubicBezTo>
                  <a:pt x="17965555" y="2816143"/>
                  <a:pt x="17969139" y="2815059"/>
                  <a:pt x="17969139" y="2815059"/>
                </a:cubicBezTo>
                <a:cubicBezTo>
                  <a:pt x="17976305" y="2812893"/>
                  <a:pt x="17980975" y="2815393"/>
                  <a:pt x="17983139" y="2822563"/>
                </a:cubicBezTo>
                <a:lnTo>
                  <a:pt x="17972387" y="2825812"/>
                </a:lnTo>
                <a:lnTo>
                  <a:pt x="17950879" y="2832313"/>
                </a:lnTo>
                <a:lnTo>
                  <a:pt x="17940127" y="2835563"/>
                </a:lnTo>
                <a:lnTo>
                  <a:pt x="17865851" y="2822806"/>
                </a:lnTo>
                <a:lnTo>
                  <a:pt x="17922871" y="2817306"/>
                </a:lnTo>
                <a:cubicBezTo>
                  <a:pt x="17922871" y="2817306"/>
                  <a:pt x="17927705" y="2813890"/>
                  <a:pt x="17937377" y="2807055"/>
                </a:cubicBezTo>
                <a:lnTo>
                  <a:pt x="17940529" y="2805707"/>
                </a:lnTo>
                <a:close/>
                <a:moveTo>
                  <a:pt x="18083177" y="2804063"/>
                </a:moveTo>
                <a:cubicBezTo>
                  <a:pt x="18087509" y="2818402"/>
                  <a:pt x="18085009" y="2823069"/>
                  <a:pt x="18075671" y="2818068"/>
                </a:cubicBezTo>
                <a:cubicBezTo>
                  <a:pt x="18068503" y="2820234"/>
                  <a:pt x="18064377" y="2819525"/>
                  <a:pt x="18063293" y="2815941"/>
                </a:cubicBezTo>
                <a:cubicBezTo>
                  <a:pt x="18062211" y="2812357"/>
                  <a:pt x="18065251" y="2809482"/>
                  <a:pt x="18072421" y="2807314"/>
                </a:cubicBezTo>
                <a:cubicBezTo>
                  <a:pt x="18079593" y="2805147"/>
                  <a:pt x="18083177" y="2804063"/>
                  <a:pt x="18083177" y="2804063"/>
                </a:cubicBezTo>
                <a:close/>
                <a:moveTo>
                  <a:pt x="17507487" y="2802022"/>
                </a:moveTo>
                <a:lnTo>
                  <a:pt x="17496733" y="2805273"/>
                </a:lnTo>
                <a:cubicBezTo>
                  <a:pt x="17489561" y="2807441"/>
                  <a:pt x="17490647" y="2811026"/>
                  <a:pt x="17499983" y="2816028"/>
                </a:cubicBezTo>
                <a:lnTo>
                  <a:pt x="17475227" y="2811775"/>
                </a:lnTo>
                <a:cubicBezTo>
                  <a:pt x="17470557" y="2809274"/>
                  <a:pt x="17465265" y="2807941"/>
                  <a:pt x="17459347" y="2807772"/>
                </a:cubicBezTo>
                <a:lnTo>
                  <a:pt x="17452801" y="2808773"/>
                </a:lnTo>
                <a:lnTo>
                  <a:pt x="17462723" y="2814087"/>
                </a:lnTo>
                <a:cubicBezTo>
                  <a:pt x="17466221" y="2815963"/>
                  <a:pt x="17469139" y="2817525"/>
                  <a:pt x="17471473" y="2818777"/>
                </a:cubicBezTo>
                <a:cubicBezTo>
                  <a:pt x="17476141" y="2821279"/>
                  <a:pt x="17478477" y="2822529"/>
                  <a:pt x="17478477" y="2822529"/>
                </a:cubicBezTo>
                <a:cubicBezTo>
                  <a:pt x="17471305" y="2824696"/>
                  <a:pt x="17460551" y="2827946"/>
                  <a:pt x="17446215" y="2832280"/>
                </a:cubicBezTo>
                <a:cubicBezTo>
                  <a:pt x="17439045" y="2834448"/>
                  <a:pt x="17431335" y="2834821"/>
                  <a:pt x="17423081" y="2833404"/>
                </a:cubicBezTo>
                <a:cubicBezTo>
                  <a:pt x="17414829" y="2831985"/>
                  <a:pt x="17407117" y="2832359"/>
                  <a:pt x="17399951" y="2834527"/>
                </a:cubicBezTo>
                <a:lnTo>
                  <a:pt x="17353685" y="2836775"/>
                </a:lnTo>
                <a:cubicBezTo>
                  <a:pt x="17346515" y="2838944"/>
                  <a:pt x="17332345" y="2837356"/>
                  <a:pt x="17311171" y="2832020"/>
                </a:cubicBezTo>
                <a:cubicBezTo>
                  <a:pt x="17289997" y="2826683"/>
                  <a:pt x="17275827" y="2825099"/>
                  <a:pt x="17268655" y="2827267"/>
                </a:cubicBezTo>
                <a:cubicBezTo>
                  <a:pt x="17261489" y="2829434"/>
                  <a:pt x="17257363" y="2828726"/>
                  <a:pt x="17256277" y="2825140"/>
                </a:cubicBezTo>
                <a:cubicBezTo>
                  <a:pt x="17255195" y="2821554"/>
                  <a:pt x="17243899" y="2823013"/>
                  <a:pt x="17222393" y="2829513"/>
                </a:cubicBezTo>
                <a:lnTo>
                  <a:pt x="17214031" y="2829919"/>
                </a:lnTo>
                <a:lnTo>
                  <a:pt x="17222691" y="2834030"/>
                </a:lnTo>
                <a:cubicBezTo>
                  <a:pt x="17233209" y="2835310"/>
                  <a:pt x="17241413" y="2833643"/>
                  <a:pt x="17247311" y="2829027"/>
                </a:cubicBezTo>
                <a:cubicBezTo>
                  <a:pt x="17274237" y="2826972"/>
                  <a:pt x="17295263" y="2829533"/>
                  <a:pt x="17310395" y="2836710"/>
                </a:cubicBezTo>
                <a:cubicBezTo>
                  <a:pt x="17315011" y="2842608"/>
                  <a:pt x="17322577" y="2846197"/>
                  <a:pt x="17333091" y="2847480"/>
                </a:cubicBezTo>
                <a:cubicBezTo>
                  <a:pt x="17343603" y="2848759"/>
                  <a:pt x="17351813" y="2847092"/>
                  <a:pt x="17357709" y="2842476"/>
                </a:cubicBezTo>
                <a:cubicBezTo>
                  <a:pt x="17363607" y="2837859"/>
                  <a:pt x="17367709" y="2837025"/>
                  <a:pt x="17370015" y="2839973"/>
                </a:cubicBezTo>
                <a:cubicBezTo>
                  <a:pt x="17372327" y="2842923"/>
                  <a:pt x="17377579" y="2843564"/>
                  <a:pt x="17385789" y="2841894"/>
                </a:cubicBezTo>
                <a:cubicBezTo>
                  <a:pt x="17393995" y="2840227"/>
                  <a:pt x="17407457" y="2839198"/>
                  <a:pt x="17426175" y="2838813"/>
                </a:cubicBezTo>
                <a:cubicBezTo>
                  <a:pt x="17444897" y="2838426"/>
                  <a:pt x="17467719" y="2837206"/>
                  <a:pt x="17494641" y="2835149"/>
                </a:cubicBezTo>
                <a:lnTo>
                  <a:pt x="17529163" y="2828134"/>
                </a:lnTo>
                <a:lnTo>
                  <a:pt x="17513989" y="2823531"/>
                </a:lnTo>
                <a:lnTo>
                  <a:pt x="17521491" y="2809528"/>
                </a:lnTo>
                <a:close/>
                <a:moveTo>
                  <a:pt x="17577043" y="2799180"/>
                </a:moveTo>
                <a:lnTo>
                  <a:pt x="17570415" y="2804368"/>
                </a:lnTo>
                <a:lnTo>
                  <a:pt x="17557103" y="2807075"/>
                </a:lnTo>
                <a:lnTo>
                  <a:pt x="17557003" y="2810530"/>
                </a:lnTo>
                <a:lnTo>
                  <a:pt x="17571009" y="2818035"/>
                </a:lnTo>
                <a:cubicBezTo>
                  <a:pt x="17568839" y="2810864"/>
                  <a:pt x="17571339" y="2806196"/>
                  <a:pt x="17578509" y="2804029"/>
                </a:cubicBezTo>
                <a:close/>
                <a:moveTo>
                  <a:pt x="18140197" y="2798566"/>
                </a:moveTo>
                <a:cubicBezTo>
                  <a:pt x="18147365" y="2796399"/>
                  <a:pt x="18151489" y="2797107"/>
                  <a:pt x="18152575" y="2800692"/>
                </a:cubicBezTo>
                <a:cubicBezTo>
                  <a:pt x="18153655" y="2804276"/>
                  <a:pt x="18150615" y="2807152"/>
                  <a:pt x="18143443" y="2809317"/>
                </a:cubicBezTo>
                <a:cubicBezTo>
                  <a:pt x="18143443" y="2809317"/>
                  <a:pt x="18142361" y="2805735"/>
                  <a:pt x="18140197" y="2798566"/>
                </a:cubicBezTo>
                <a:close/>
                <a:moveTo>
                  <a:pt x="18067961" y="2792960"/>
                </a:moveTo>
                <a:cubicBezTo>
                  <a:pt x="18083733" y="2794882"/>
                  <a:pt x="18093927" y="2798793"/>
                  <a:pt x="18098541" y="2804689"/>
                </a:cubicBezTo>
                <a:lnTo>
                  <a:pt x="18082775" y="2802767"/>
                </a:lnTo>
                <a:cubicBezTo>
                  <a:pt x="18072257" y="2801487"/>
                  <a:pt x="18061747" y="2800205"/>
                  <a:pt x="18051229" y="2798925"/>
                </a:cubicBezTo>
                <a:lnTo>
                  <a:pt x="18035459" y="2797004"/>
                </a:lnTo>
                <a:cubicBezTo>
                  <a:pt x="18041355" y="2792388"/>
                  <a:pt x="18052191" y="2791039"/>
                  <a:pt x="18067961" y="2792960"/>
                </a:cubicBezTo>
                <a:close/>
                <a:moveTo>
                  <a:pt x="18161703" y="2792064"/>
                </a:moveTo>
                <a:cubicBezTo>
                  <a:pt x="18161703" y="2792064"/>
                  <a:pt x="18164037" y="2793315"/>
                  <a:pt x="18168703" y="2795816"/>
                </a:cubicBezTo>
                <a:cubicBezTo>
                  <a:pt x="18173371" y="2798318"/>
                  <a:pt x="18175707" y="2799567"/>
                  <a:pt x="18175707" y="2799567"/>
                </a:cubicBezTo>
                <a:cubicBezTo>
                  <a:pt x="18168535" y="2801734"/>
                  <a:pt x="18164953" y="2802818"/>
                  <a:pt x="18164953" y="2802818"/>
                </a:cubicBezTo>
                <a:close/>
                <a:moveTo>
                  <a:pt x="17717741" y="2786773"/>
                </a:moveTo>
                <a:lnTo>
                  <a:pt x="17715683" y="2791911"/>
                </a:lnTo>
                <a:cubicBezTo>
                  <a:pt x="17715137" y="2790117"/>
                  <a:pt x="17715631" y="2788503"/>
                  <a:pt x="17717151" y="2787065"/>
                </a:cubicBezTo>
                <a:close/>
                <a:moveTo>
                  <a:pt x="17511741" y="2777268"/>
                </a:moveTo>
                <a:cubicBezTo>
                  <a:pt x="17504571" y="2779433"/>
                  <a:pt x="17498487" y="2785183"/>
                  <a:pt x="17493481" y="2794521"/>
                </a:cubicBezTo>
                <a:cubicBezTo>
                  <a:pt x="17500653" y="2792354"/>
                  <a:pt x="17506031" y="2790728"/>
                  <a:pt x="17509617" y="2789645"/>
                </a:cubicBezTo>
                <a:cubicBezTo>
                  <a:pt x="17513201" y="2788562"/>
                  <a:pt x="17514991" y="2788021"/>
                  <a:pt x="17514991" y="2788021"/>
                </a:cubicBezTo>
                <a:close/>
                <a:moveTo>
                  <a:pt x="17710803" y="2775780"/>
                </a:moveTo>
                <a:cubicBezTo>
                  <a:pt x="17710803" y="2775780"/>
                  <a:pt x="17709013" y="2776321"/>
                  <a:pt x="17705429" y="2777404"/>
                </a:cubicBezTo>
                <a:cubicBezTo>
                  <a:pt x="17701843" y="2778489"/>
                  <a:pt x="17701137" y="2782612"/>
                  <a:pt x="17703301" y="2789782"/>
                </a:cubicBezTo>
                <a:cubicBezTo>
                  <a:pt x="17698299" y="2799120"/>
                  <a:pt x="17694715" y="2800203"/>
                  <a:pt x="17692547" y="2793033"/>
                </a:cubicBezTo>
                <a:lnTo>
                  <a:pt x="17653785" y="2781275"/>
                </a:lnTo>
                <a:cubicBezTo>
                  <a:pt x="17646615" y="2783443"/>
                  <a:pt x="17638365" y="2782026"/>
                  <a:pt x="17629029" y="2777024"/>
                </a:cubicBezTo>
                <a:cubicBezTo>
                  <a:pt x="17621859" y="2779191"/>
                  <a:pt x="17618817" y="2782066"/>
                  <a:pt x="17619899" y="2785652"/>
                </a:cubicBezTo>
                <a:cubicBezTo>
                  <a:pt x="17620983" y="2789235"/>
                  <a:pt x="17625109" y="2789945"/>
                  <a:pt x="17632277" y="2787778"/>
                </a:cubicBezTo>
                <a:cubicBezTo>
                  <a:pt x="17639449" y="2785609"/>
                  <a:pt x="17644115" y="2788112"/>
                  <a:pt x="17646285" y="2795281"/>
                </a:cubicBezTo>
                <a:lnTo>
                  <a:pt x="17635527" y="2798532"/>
                </a:lnTo>
                <a:cubicBezTo>
                  <a:pt x="17621191" y="2802865"/>
                  <a:pt x="17614563" y="2806824"/>
                  <a:pt x="17615647" y="2810409"/>
                </a:cubicBezTo>
                <a:lnTo>
                  <a:pt x="17614025" y="2805033"/>
                </a:lnTo>
                <a:lnTo>
                  <a:pt x="17596765" y="2786775"/>
                </a:lnTo>
                <a:lnTo>
                  <a:pt x="17592515" y="2811533"/>
                </a:lnTo>
                <a:lnTo>
                  <a:pt x="17594517" y="2818153"/>
                </a:lnTo>
                <a:lnTo>
                  <a:pt x="17608881" y="2817056"/>
                </a:lnTo>
                <a:lnTo>
                  <a:pt x="17617991" y="2818167"/>
                </a:lnTo>
                <a:lnTo>
                  <a:pt x="17616865" y="2814441"/>
                </a:lnTo>
                <a:lnTo>
                  <a:pt x="17615647" y="2810409"/>
                </a:lnTo>
                <a:cubicBezTo>
                  <a:pt x="17616733" y="2813993"/>
                  <a:pt x="17619065" y="2815243"/>
                  <a:pt x="17622649" y="2814160"/>
                </a:cubicBezTo>
                <a:lnTo>
                  <a:pt x="17627533" y="2819329"/>
                </a:lnTo>
                <a:lnTo>
                  <a:pt x="17640425" y="2820898"/>
                </a:lnTo>
                <a:cubicBezTo>
                  <a:pt x="17645043" y="2826798"/>
                  <a:pt x="17647351" y="2829746"/>
                  <a:pt x="17647351" y="2829746"/>
                </a:cubicBezTo>
                <a:cubicBezTo>
                  <a:pt x="17647351" y="2829746"/>
                  <a:pt x="17650299" y="2827438"/>
                  <a:pt x="17656197" y="2822822"/>
                </a:cubicBezTo>
                <a:lnTo>
                  <a:pt x="17680813" y="2817818"/>
                </a:lnTo>
                <a:lnTo>
                  <a:pt x="17683279" y="2817317"/>
                </a:lnTo>
                <a:lnTo>
                  <a:pt x="17685045" y="2807037"/>
                </a:lnTo>
                <a:lnTo>
                  <a:pt x="17695799" y="2803786"/>
                </a:lnTo>
                <a:lnTo>
                  <a:pt x="17698925" y="2814135"/>
                </a:lnTo>
                <a:lnTo>
                  <a:pt x="17705429" y="2812814"/>
                </a:lnTo>
                <a:lnTo>
                  <a:pt x="17718829" y="2802324"/>
                </a:lnTo>
                <a:lnTo>
                  <a:pt x="17717307" y="2797286"/>
                </a:lnTo>
                <a:cubicBezTo>
                  <a:pt x="17710135" y="2799453"/>
                  <a:pt x="17709593" y="2797660"/>
                  <a:pt x="17715683" y="2791911"/>
                </a:cubicBezTo>
                <a:cubicBezTo>
                  <a:pt x="17716763" y="2795495"/>
                  <a:pt x="17720889" y="2796203"/>
                  <a:pt x="17728061" y="2794036"/>
                </a:cubicBezTo>
                <a:lnTo>
                  <a:pt x="17735563" y="2780032"/>
                </a:lnTo>
                <a:cubicBezTo>
                  <a:pt x="17735563" y="2780032"/>
                  <a:pt x="17731979" y="2781115"/>
                  <a:pt x="17724811" y="2783282"/>
                </a:cubicBezTo>
                <a:lnTo>
                  <a:pt x="17717741" y="2786773"/>
                </a:lnTo>
                <a:lnTo>
                  <a:pt x="17719025" y="2783562"/>
                </a:lnTo>
                <a:cubicBezTo>
                  <a:pt x="17718215" y="2780874"/>
                  <a:pt x="17715473" y="2778280"/>
                  <a:pt x="17710803" y="2775780"/>
                </a:cubicBezTo>
                <a:close/>
                <a:moveTo>
                  <a:pt x="17558005" y="2775018"/>
                </a:moveTo>
                <a:lnTo>
                  <a:pt x="17557635" y="2788045"/>
                </a:lnTo>
                <a:lnTo>
                  <a:pt x="17563491" y="2795523"/>
                </a:lnTo>
                <a:lnTo>
                  <a:pt x="17576413" y="2797096"/>
                </a:lnTo>
                <a:lnTo>
                  <a:pt x="17572011" y="2782522"/>
                </a:lnTo>
                <a:cubicBezTo>
                  <a:pt x="17564839" y="2784687"/>
                  <a:pt x="17560171" y="2782187"/>
                  <a:pt x="17558005" y="2775018"/>
                </a:cubicBezTo>
                <a:close/>
                <a:moveTo>
                  <a:pt x="18226223" y="2772562"/>
                </a:moveTo>
                <a:cubicBezTo>
                  <a:pt x="18242729" y="2775398"/>
                  <a:pt x="18262817" y="2777150"/>
                  <a:pt x="18286493" y="2777818"/>
                </a:cubicBezTo>
                <a:lnTo>
                  <a:pt x="18288001" y="2777860"/>
                </a:lnTo>
                <a:lnTo>
                  <a:pt x="18288001" y="2805661"/>
                </a:lnTo>
                <a:lnTo>
                  <a:pt x="18282243" y="2802576"/>
                </a:lnTo>
                <a:cubicBezTo>
                  <a:pt x="18275071" y="2804744"/>
                  <a:pt x="18271487" y="2805826"/>
                  <a:pt x="18271487" y="2805826"/>
                </a:cubicBezTo>
                <a:cubicBezTo>
                  <a:pt x="18271487" y="2805826"/>
                  <a:pt x="18268985" y="2810495"/>
                  <a:pt x="18263983" y="2819831"/>
                </a:cubicBezTo>
                <a:cubicBezTo>
                  <a:pt x="18263983" y="2819831"/>
                  <a:pt x="18261649" y="2818580"/>
                  <a:pt x="18256979" y="2816078"/>
                </a:cubicBezTo>
                <a:cubicBezTo>
                  <a:pt x="18252315" y="2813577"/>
                  <a:pt x="18242809" y="2814494"/>
                  <a:pt x="18228473" y="2818828"/>
                </a:cubicBezTo>
                <a:cubicBezTo>
                  <a:pt x="18233475" y="2809491"/>
                  <a:pt x="18232389" y="2805906"/>
                  <a:pt x="18225223" y="2808073"/>
                </a:cubicBezTo>
                <a:close/>
                <a:moveTo>
                  <a:pt x="16911643" y="2772125"/>
                </a:moveTo>
                <a:lnTo>
                  <a:pt x="16913695" y="2778917"/>
                </a:lnTo>
                <a:lnTo>
                  <a:pt x="16921503" y="2777329"/>
                </a:lnTo>
                <a:cubicBezTo>
                  <a:pt x="16929711" y="2775662"/>
                  <a:pt x="16936121" y="2777779"/>
                  <a:pt x="16940737" y="2783676"/>
                </a:cubicBezTo>
                <a:lnTo>
                  <a:pt x="16965353" y="2778671"/>
                </a:lnTo>
                <a:close/>
                <a:moveTo>
                  <a:pt x="17203171" y="2770775"/>
                </a:moveTo>
                <a:cubicBezTo>
                  <a:pt x="17200483" y="2771587"/>
                  <a:pt x="17197889" y="2774327"/>
                  <a:pt x="17195387" y="2778995"/>
                </a:cubicBezTo>
                <a:cubicBezTo>
                  <a:pt x="17188215" y="2781162"/>
                  <a:pt x="17183549" y="2778662"/>
                  <a:pt x="17181385" y="2771492"/>
                </a:cubicBezTo>
                <a:cubicBezTo>
                  <a:pt x="17181385" y="2771492"/>
                  <a:pt x="17177799" y="2772577"/>
                  <a:pt x="17170629" y="2774742"/>
                </a:cubicBezTo>
                <a:cubicBezTo>
                  <a:pt x="17163459" y="2776910"/>
                  <a:pt x="17159167" y="2782120"/>
                  <a:pt x="17157749" y="2790371"/>
                </a:cubicBezTo>
                <a:cubicBezTo>
                  <a:pt x="17156331" y="2798624"/>
                  <a:pt x="17163873" y="2804167"/>
                  <a:pt x="17180379" y="2807003"/>
                </a:cubicBezTo>
                <a:cubicBezTo>
                  <a:pt x="17194717" y="2802671"/>
                  <a:pt x="17205471" y="2799420"/>
                  <a:pt x="17212641" y="2797252"/>
                </a:cubicBezTo>
                <a:cubicBezTo>
                  <a:pt x="17217643" y="2787916"/>
                  <a:pt x="17217271" y="2780206"/>
                  <a:pt x="17211517" y="2774120"/>
                </a:cubicBezTo>
                <a:cubicBezTo>
                  <a:pt x="17208641" y="2771077"/>
                  <a:pt x="17205857" y="2769961"/>
                  <a:pt x="17203171" y="2770775"/>
                </a:cubicBezTo>
                <a:close/>
                <a:moveTo>
                  <a:pt x="16748314" y="2770234"/>
                </a:moveTo>
                <a:lnTo>
                  <a:pt x="16730134" y="2778916"/>
                </a:lnTo>
                <a:lnTo>
                  <a:pt x="16743989" y="2780466"/>
                </a:lnTo>
                <a:lnTo>
                  <a:pt x="16756963" y="2784864"/>
                </a:lnTo>
                <a:lnTo>
                  <a:pt x="16765336" y="2778310"/>
                </a:lnTo>
                <a:cubicBezTo>
                  <a:pt x="16760718" y="2772412"/>
                  <a:pt x="16755044" y="2769720"/>
                  <a:pt x="16748314" y="2770234"/>
                </a:cubicBezTo>
                <a:close/>
                <a:moveTo>
                  <a:pt x="17039337" y="2767482"/>
                </a:moveTo>
                <a:lnTo>
                  <a:pt x="17031835" y="2781487"/>
                </a:lnTo>
                <a:cubicBezTo>
                  <a:pt x="17039003" y="2779318"/>
                  <a:pt x="17050843" y="2779653"/>
                  <a:pt x="17067345" y="2782488"/>
                </a:cubicBezTo>
                <a:lnTo>
                  <a:pt x="17064097" y="2771734"/>
                </a:lnTo>
                <a:cubicBezTo>
                  <a:pt x="17056925" y="2773901"/>
                  <a:pt x="17051547" y="2775527"/>
                  <a:pt x="17047963" y="2776611"/>
                </a:cubicBezTo>
                <a:cubicBezTo>
                  <a:pt x="17044379" y="2777693"/>
                  <a:pt x="17041503" y="2774650"/>
                  <a:pt x="17039337" y="2767482"/>
                </a:cubicBezTo>
                <a:close/>
                <a:moveTo>
                  <a:pt x="17014005" y="2761329"/>
                </a:moveTo>
                <a:lnTo>
                  <a:pt x="17012223" y="2761965"/>
                </a:lnTo>
                <a:lnTo>
                  <a:pt x="17014579" y="2763228"/>
                </a:lnTo>
                <a:close/>
                <a:moveTo>
                  <a:pt x="17118565" y="2754176"/>
                </a:moveTo>
                <a:lnTo>
                  <a:pt x="17117863" y="2755484"/>
                </a:lnTo>
                <a:cubicBezTo>
                  <a:pt x="17125031" y="2753316"/>
                  <a:pt x="17126115" y="2756900"/>
                  <a:pt x="17121111" y="2766235"/>
                </a:cubicBezTo>
                <a:lnTo>
                  <a:pt x="17131865" y="2762986"/>
                </a:lnTo>
                <a:lnTo>
                  <a:pt x="17134057" y="2758900"/>
                </a:lnTo>
                <a:close/>
                <a:moveTo>
                  <a:pt x="17515995" y="2752509"/>
                </a:moveTo>
                <a:cubicBezTo>
                  <a:pt x="17515995" y="2752509"/>
                  <a:pt x="17512411" y="2753592"/>
                  <a:pt x="17505239" y="2755759"/>
                </a:cubicBezTo>
                <a:cubicBezTo>
                  <a:pt x="17498069" y="2757926"/>
                  <a:pt x="17494485" y="2759008"/>
                  <a:pt x="17494485" y="2759008"/>
                </a:cubicBezTo>
                <a:cubicBezTo>
                  <a:pt x="17494485" y="2759008"/>
                  <a:pt x="17495029" y="2760801"/>
                  <a:pt x="17496111" y="2764384"/>
                </a:cubicBezTo>
                <a:cubicBezTo>
                  <a:pt x="17497193" y="2767970"/>
                  <a:pt x="17500237" y="2765095"/>
                  <a:pt x="17505239" y="2755759"/>
                </a:cubicBezTo>
                <a:lnTo>
                  <a:pt x="17508489" y="2766512"/>
                </a:lnTo>
                <a:lnTo>
                  <a:pt x="17529997" y="2760011"/>
                </a:lnTo>
                <a:cubicBezTo>
                  <a:pt x="17529997" y="2760011"/>
                  <a:pt x="17538249" y="2761429"/>
                  <a:pt x="17554757" y="2764266"/>
                </a:cubicBezTo>
                <a:cubicBezTo>
                  <a:pt x="17564093" y="2769267"/>
                  <a:pt x="17572341" y="2770686"/>
                  <a:pt x="17579513" y="2768517"/>
                </a:cubicBezTo>
                <a:cubicBezTo>
                  <a:pt x="17584517" y="2759180"/>
                  <a:pt x="17583431" y="2755598"/>
                  <a:pt x="17576263" y="2757765"/>
                </a:cubicBezTo>
                <a:cubicBezTo>
                  <a:pt x="17569091" y="2759932"/>
                  <a:pt x="17561383" y="2760307"/>
                  <a:pt x="17553131" y="2758886"/>
                </a:cubicBezTo>
                <a:cubicBezTo>
                  <a:pt x="17544879" y="2757468"/>
                  <a:pt x="17537167" y="2757844"/>
                  <a:pt x="17529997" y="2760011"/>
                </a:cubicBezTo>
                <a:cubicBezTo>
                  <a:pt x="17522825" y="2762178"/>
                  <a:pt x="17518705" y="2761470"/>
                  <a:pt x="17517619" y="2757884"/>
                </a:cubicBezTo>
                <a:cubicBezTo>
                  <a:pt x="17516535" y="2754301"/>
                  <a:pt x="17515995" y="2752509"/>
                  <a:pt x="17515995" y="2752509"/>
                </a:cubicBezTo>
                <a:close/>
                <a:moveTo>
                  <a:pt x="17277797" y="2751054"/>
                </a:moveTo>
                <a:lnTo>
                  <a:pt x="17272689" y="2752092"/>
                </a:lnTo>
                <a:cubicBezTo>
                  <a:pt x="17272689" y="2752092"/>
                  <a:pt x="17269739" y="2754401"/>
                  <a:pt x="17263843" y="2759018"/>
                </a:cubicBezTo>
                <a:lnTo>
                  <a:pt x="17260389" y="2758596"/>
                </a:lnTo>
                <a:lnTo>
                  <a:pt x="17259909" y="2759493"/>
                </a:lnTo>
                <a:cubicBezTo>
                  <a:pt x="17267077" y="2757328"/>
                  <a:pt x="17268163" y="2760911"/>
                  <a:pt x="17263159" y="2770247"/>
                </a:cubicBezTo>
                <a:cubicBezTo>
                  <a:pt x="17263159" y="2770247"/>
                  <a:pt x="17266745" y="2769164"/>
                  <a:pt x="17273911" y="2766998"/>
                </a:cubicBezTo>
                <a:lnTo>
                  <a:pt x="17295419" y="2760496"/>
                </a:lnTo>
                <a:lnTo>
                  <a:pt x="17281417" y="2752993"/>
                </a:lnTo>
                <a:close/>
                <a:moveTo>
                  <a:pt x="17327681" y="2750746"/>
                </a:moveTo>
                <a:lnTo>
                  <a:pt x="17306173" y="2757245"/>
                </a:lnTo>
                <a:cubicBezTo>
                  <a:pt x="17322679" y="2760082"/>
                  <a:pt x="17324847" y="2767251"/>
                  <a:pt x="17312673" y="2778754"/>
                </a:cubicBezTo>
                <a:lnTo>
                  <a:pt x="17383699" y="2780759"/>
                </a:lnTo>
                <a:lnTo>
                  <a:pt x="17401955" y="2763504"/>
                </a:lnTo>
                <a:cubicBezTo>
                  <a:pt x="17411291" y="2768506"/>
                  <a:pt x="17415959" y="2771006"/>
                  <a:pt x="17415959" y="2771006"/>
                </a:cubicBezTo>
                <a:lnTo>
                  <a:pt x="17437465" y="2764506"/>
                </a:lnTo>
                <a:lnTo>
                  <a:pt x="17377199" y="2759251"/>
                </a:lnTo>
                <a:cubicBezTo>
                  <a:pt x="17377199" y="2759251"/>
                  <a:pt x="17373613" y="2760336"/>
                  <a:pt x="17366443" y="2762501"/>
                </a:cubicBezTo>
                <a:cubicBezTo>
                  <a:pt x="17359275" y="2764668"/>
                  <a:pt x="17355149" y="2763959"/>
                  <a:pt x="17354065" y="2760375"/>
                </a:cubicBezTo>
                <a:cubicBezTo>
                  <a:pt x="17352981" y="2756789"/>
                  <a:pt x="17356023" y="2753914"/>
                  <a:pt x="17363193" y="2751747"/>
                </a:cubicBezTo>
                <a:lnTo>
                  <a:pt x="17329035" y="2750783"/>
                </a:lnTo>
                <a:lnTo>
                  <a:pt x="17328847" y="2750931"/>
                </a:lnTo>
                <a:lnTo>
                  <a:pt x="17328723" y="2750775"/>
                </a:lnTo>
                <a:close/>
                <a:moveTo>
                  <a:pt x="18088431" y="2743793"/>
                </a:moveTo>
                <a:lnTo>
                  <a:pt x="18091681" y="2754548"/>
                </a:lnTo>
                <a:cubicBezTo>
                  <a:pt x="18084515" y="2756714"/>
                  <a:pt x="18080929" y="2757798"/>
                  <a:pt x="18080929" y="2757798"/>
                </a:cubicBezTo>
                <a:close/>
                <a:moveTo>
                  <a:pt x="16762699" y="2740124"/>
                </a:moveTo>
                <a:lnTo>
                  <a:pt x="16767258" y="2762539"/>
                </a:lnTo>
                <a:cubicBezTo>
                  <a:pt x="16771874" y="2768437"/>
                  <a:pt x="16778283" y="2770553"/>
                  <a:pt x="16786489" y="2768884"/>
                </a:cubicBezTo>
                <a:cubicBezTo>
                  <a:pt x="16794695" y="2767217"/>
                  <a:pt x="16799439" y="2761124"/>
                  <a:pt x="16800721" y="2750611"/>
                </a:cubicBezTo>
                <a:lnTo>
                  <a:pt x="16805755" y="2746671"/>
                </a:lnTo>
                <a:lnTo>
                  <a:pt x="16798259" y="2746458"/>
                </a:lnTo>
                <a:cubicBezTo>
                  <a:pt x="16791089" y="2748626"/>
                  <a:pt x="16784629" y="2746665"/>
                  <a:pt x="16778877" y="2740581"/>
                </a:cubicBezTo>
                <a:close/>
                <a:moveTo>
                  <a:pt x="16865529" y="2737439"/>
                </a:moveTo>
                <a:lnTo>
                  <a:pt x="16849493" y="2740698"/>
                </a:lnTo>
                <a:lnTo>
                  <a:pt x="16844523" y="2744210"/>
                </a:lnTo>
                <a:lnTo>
                  <a:pt x="16829901" y="2748630"/>
                </a:lnTo>
                <a:lnTo>
                  <a:pt x="16840147" y="2755415"/>
                </a:lnTo>
                <a:cubicBezTo>
                  <a:pt x="16845405" y="2756057"/>
                  <a:pt x="16850983" y="2754068"/>
                  <a:pt x="16856881" y="2749451"/>
                </a:cubicBezTo>
                <a:lnTo>
                  <a:pt x="16869503" y="2739569"/>
                </a:lnTo>
                <a:lnTo>
                  <a:pt x="16866033" y="2737709"/>
                </a:lnTo>
                <a:close/>
                <a:moveTo>
                  <a:pt x="18106687" y="2726540"/>
                </a:moveTo>
                <a:lnTo>
                  <a:pt x="18131447" y="2730791"/>
                </a:lnTo>
                <a:lnTo>
                  <a:pt x="18109939" y="2737292"/>
                </a:lnTo>
                <a:close/>
                <a:moveTo>
                  <a:pt x="18272369" y="2711669"/>
                </a:moveTo>
                <a:cubicBezTo>
                  <a:pt x="18268783" y="2712754"/>
                  <a:pt x="18268075" y="2716881"/>
                  <a:pt x="18270243" y="2724050"/>
                </a:cubicBezTo>
                <a:cubicBezTo>
                  <a:pt x="18270243" y="2724050"/>
                  <a:pt x="18271493" y="2721715"/>
                  <a:pt x="18273995" y="2717047"/>
                </a:cubicBezTo>
                <a:cubicBezTo>
                  <a:pt x="18276495" y="2712377"/>
                  <a:pt x="18275953" y="2710586"/>
                  <a:pt x="18272369" y="2711669"/>
                </a:cubicBezTo>
                <a:close/>
                <a:moveTo>
                  <a:pt x="17925879" y="2710773"/>
                </a:moveTo>
                <a:cubicBezTo>
                  <a:pt x="17925879" y="2710773"/>
                  <a:pt x="17922297" y="2711855"/>
                  <a:pt x="17915125" y="2714022"/>
                </a:cubicBezTo>
                <a:cubicBezTo>
                  <a:pt x="17907957" y="2716190"/>
                  <a:pt x="17909041" y="2719774"/>
                  <a:pt x="17918377" y="2724776"/>
                </a:cubicBezTo>
                <a:close/>
                <a:moveTo>
                  <a:pt x="17783833" y="2706762"/>
                </a:moveTo>
                <a:lnTo>
                  <a:pt x="17797839" y="2714263"/>
                </a:lnTo>
                <a:cubicBezTo>
                  <a:pt x="17807175" y="2719266"/>
                  <a:pt x="17811843" y="2721768"/>
                  <a:pt x="17811843" y="2721768"/>
                </a:cubicBezTo>
                <a:lnTo>
                  <a:pt x="17807591" y="2746527"/>
                </a:lnTo>
                <a:lnTo>
                  <a:pt x="17782829" y="2742272"/>
                </a:lnTo>
                <a:cubicBezTo>
                  <a:pt x="17773497" y="2737269"/>
                  <a:pt x="17761657" y="2736937"/>
                  <a:pt x="17747323" y="2741271"/>
                </a:cubicBezTo>
                <a:cubicBezTo>
                  <a:pt x="17740151" y="2743436"/>
                  <a:pt x="17736565" y="2744521"/>
                  <a:pt x="17736565" y="2744521"/>
                </a:cubicBezTo>
                <a:lnTo>
                  <a:pt x="17718313" y="2761774"/>
                </a:lnTo>
                <a:cubicBezTo>
                  <a:pt x="17741983" y="2762443"/>
                  <a:pt x="17754905" y="2766362"/>
                  <a:pt x="17757071" y="2773531"/>
                </a:cubicBezTo>
                <a:lnTo>
                  <a:pt x="17771075" y="2781035"/>
                </a:lnTo>
                <a:lnTo>
                  <a:pt x="17785081" y="2788537"/>
                </a:lnTo>
                <a:lnTo>
                  <a:pt x="17790927" y="2791672"/>
                </a:lnTo>
                <a:lnTo>
                  <a:pt x="17821591" y="2778951"/>
                </a:lnTo>
                <a:lnTo>
                  <a:pt x="17824607" y="2776591"/>
                </a:lnTo>
                <a:lnTo>
                  <a:pt x="17785081" y="2788537"/>
                </a:lnTo>
                <a:cubicBezTo>
                  <a:pt x="17782911" y="2781369"/>
                  <a:pt x="17783081" y="2775450"/>
                  <a:pt x="17785579" y="2770782"/>
                </a:cubicBezTo>
                <a:cubicBezTo>
                  <a:pt x="17786831" y="2768448"/>
                  <a:pt x="17788799" y="2766875"/>
                  <a:pt x="17791489" y="2766062"/>
                </a:cubicBezTo>
                <a:cubicBezTo>
                  <a:pt x="17794175" y="2765250"/>
                  <a:pt x="17797585" y="2765200"/>
                  <a:pt x="17801713" y="2765908"/>
                </a:cubicBezTo>
                <a:cubicBezTo>
                  <a:pt x="17809963" y="2767325"/>
                  <a:pt x="17814089" y="2768032"/>
                  <a:pt x="17814089" y="2768032"/>
                </a:cubicBezTo>
                <a:cubicBezTo>
                  <a:pt x="17815713" y="2773410"/>
                  <a:pt x="17822171" y="2772926"/>
                  <a:pt x="17833457" y="2766579"/>
                </a:cubicBezTo>
                <a:lnTo>
                  <a:pt x="17837755" y="2763815"/>
                </a:lnTo>
                <a:lnTo>
                  <a:pt x="17838045" y="2766069"/>
                </a:lnTo>
                <a:lnTo>
                  <a:pt x="17839283" y="2765101"/>
                </a:lnTo>
                <a:lnTo>
                  <a:pt x="17840233" y="2762220"/>
                </a:lnTo>
                <a:lnTo>
                  <a:pt x="17837755" y="2763815"/>
                </a:lnTo>
                <a:lnTo>
                  <a:pt x="17840973" y="2759907"/>
                </a:lnTo>
                <a:lnTo>
                  <a:pt x="17841001" y="2759893"/>
                </a:lnTo>
                <a:lnTo>
                  <a:pt x="17842457" y="2755484"/>
                </a:lnTo>
                <a:lnTo>
                  <a:pt x="17846015" y="2757172"/>
                </a:lnTo>
                <a:lnTo>
                  <a:pt x="17836601" y="2726021"/>
                </a:lnTo>
                <a:cubicBezTo>
                  <a:pt x="17836601" y="2726021"/>
                  <a:pt x="17835515" y="2722436"/>
                  <a:pt x="17833351" y="2715268"/>
                </a:cubicBezTo>
                <a:close/>
                <a:moveTo>
                  <a:pt x="17308179" y="2686222"/>
                </a:moveTo>
                <a:lnTo>
                  <a:pt x="17322185" y="2693726"/>
                </a:lnTo>
                <a:lnTo>
                  <a:pt x="17332937" y="2690475"/>
                </a:lnTo>
                <a:cubicBezTo>
                  <a:pt x="17323601" y="2685474"/>
                  <a:pt x="17315349" y="2684056"/>
                  <a:pt x="17308179" y="2686222"/>
                </a:cubicBezTo>
                <a:close/>
                <a:moveTo>
                  <a:pt x="17252223" y="2685530"/>
                </a:moveTo>
                <a:cubicBezTo>
                  <a:pt x="17250433" y="2686072"/>
                  <a:pt x="17250075" y="2688134"/>
                  <a:pt x="17251159" y="2691721"/>
                </a:cubicBezTo>
                <a:cubicBezTo>
                  <a:pt x="17253327" y="2698889"/>
                  <a:pt x="17256205" y="2701932"/>
                  <a:pt x="17259787" y="2700848"/>
                </a:cubicBezTo>
                <a:cubicBezTo>
                  <a:pt x="17263371" y="2699764"/>
                  <a:pt x="17264085" y="2695640"/>
                  <a:pt x="17261915" y="2688471"/>
                </a:cubicBezTo>
                <a:cubicBezTo>
                  <a:pt x="17257247" y="2685969"/>
                  <a:pt x="17254019" y="2684989"/>
                  <a:pt x="17252223" y="2685530"/>
                </a:cubicBezTo>
                <a:close/>
                <a:moveTo>
                  <a:pt x="17294175" y="2678720"/>
                </a:moveTo>
                <a:lnTo>
                  <a:pt x="17283423" y="2681969"/>
                </a:lnTo>
                <a:cubicBezTo>
                  <a:pt x="17285587" y="2689139"/>
                  <a:pt x="17290255" y="2691639"/>
                  <a:pt x="17297427" y="2689474"/>
                </a:cubicBezTo>
                <a:cubicBezTo>
                  <a:pt x="17295259" y="2682305"/>
                  <a:pt x="17294175" y="2678720"/>
                  <a:pt x="17294175" y="2678720"/>
                </a:cubicBezTo>
                <a:close/>
                <a:moveTo>
                  <a:pt x="17129589" y="2678642"/>
                </a:moveTo>
                <a:lnTo>
                  <a:pt x="17128061" y="2679838"/>
                </a:lnTo>
                <a:lnTo>
                  <a:pt x="17130621" y="2681208"/>
                </a:lnTo>
                <a:lnTo>
                  <a:pt x="17129857" y="2678673"/>
                </a:lnTo>
                <a:close/>
                <a:moveTo>
                  <a:pt x="17503993" y="2673982"/>
                </a:moveTo>
                <a:cubicBezTo>
                  <a:pt x="17496823" y="2676149"/>
                  <a:pt x="17497909" y="2679734"/>
                  <a:pt x="17507245" y="2684735"/>
                </a:cubicBezTo>
                <a:cubicBezTo>
                  <a:pt x="17507245" y="2684735"/>
                  <a:pt x="17510829" y="2683651"/>
                  <a:pt x="17518001" y="2681484"/>
                </a:cubicBezTo>
                <a:cubicBezTo>
                  <a:pt x="17515833" y="2674316"/>
                  <a:pt x="17511165" y="2671814"/>
                  <a:pt x="17503993" y="2673982"/>
                </a:cubicBezTo>
                <a:close/>
                <a:moveTo>
                  <a:pt x="17937635" y="2672011"/>
                </a:moveTo>
                <a:lnTo>
                  <a:pt x="17930133" y="2686014"/>
                </a:lnTo>
                <a:cubicBezTo>
                  <a:pt x="17937303" y="2683848"/>
                  <a:pt x="17940885" y="2682765"/>
                  <a:pt x="17940885" y="2682765"/>
                </a:cubicBezTo>
                <a:cubicBezTo>
                  <a:pt x="17938719" y="2675594"/>
                  <a:pt x="17937635" y="2672011"/>
                  <a:pt x="17937635" y="2672011"/>
                </a:cubicBezTo>
                <a:close/>
                <a:moveTo>
                  <a:pt x="17127371" y="2670456"/>
                </a:moveTo>
                <a:lnTo>
                  <a:pt x="17125859" y="2673280"/>
                </a:lnTo>
                <a:lnTo>
                  <a:pt x="17128139" y="2672996"/>
                </a:lnTo>
                <a:close/>
                <a:moveTo>
                  <a:pt x="17717563" y="2662241"/>
                </a:moveTo>
                <a:cubicBezTo>
                  <a:pt x="17715065" y="2666910"/>
                  <a:pt x="17710231" y="2670327"/>
                  <a:pt x="17703059" y="2672494"/>
                </a:cubicBezTo>
                <a:cubicBezTo>
                  <a:pt x="17695891" y="2674661"/>
                  <a:pt x="17687637" y="2673244"/>
                  <a:pt x="17678299" y="2668243"/>
                </a:cubicBezTo>
                <a:lnTo>
                  <a:pt x="17660045" y="2685497"/>
                </a:lnTo>
                <a:cubicBezTo>
                  <a:pt x="17662213" y="2692665"/>
                  <a:pt x="17663297" y="2696249"/>
                  <a:pt x="17663297" y="2696249"/>
                </a:cubicBezTo>
                <a:cubicBezTo>
                  <a:pt x="17677631" y="2691916"/>
                  <a:pt x="17688927" y="2690458"/>
                  <a:pt x="17697179" y="2691876"/>
                </a:cubicBezTo>
                <a:cubicBezTo>
                  <a:pt x="17705433" y="2693295"/>
                  <a:pt x="17713145" y="2692918"/>
                  <a:pt x="17720315" y="2690753"/>
                </a:cubicBezTo>
                <a:lnTo>
                  <a:pt x="17741821" y="2684252"/>
                </a:lnTo>
                <a:cubicBezTo>
                  <a:pt x="17739653" y="2677083"/>
                  <a:pt x="17738571" y="2673497"/>
                  <a:pt x="17738571" y="2673497"/>
                </a:cubicBezTo>
                <a:lnTo>
                  <a:pt x="17735321" y="2662744"/>
                </a:lnTo>
                <a:cubicBezTo>
                  <a:pt x="17725987" y="2657742"/>
                  <a:pt x="17720065" y="2657575"/>
                  <a:pt x="17717563" y="2662241"/>
                </a:cubicBezTo>
                <a:close/>
                <a:moveTo>
                  <a:pt x="18223149" y="2635811"/>
                </a:moveTo>
                <a:cubicBezTo>
                  <a:pt x="18227767" y="2641709"/>
                  <a:pt x="18230075" y="2644657"/>
                  <a:pt x="18230075" y="2644657"/>
                </a:cubicBezTo>
                <a:cubicBezTo>
                  <a:pt x="18230075" y="2644657"/>
                  <a:pt x="18227447" y="2644336"/>
                  <a:pt x="18222191" y="2643696"/>
                </a:cubicBezTo>
                <a:cubicBezTo>
                  <a:pt x="18216933" y="2643058"/>
                  <a:pt x="18217253" y="2640429"/>
                  <a:pt x="18223149" y="2635811"/>
                </a:cubicBezTo>
                <a:close/>
                <a:moveTo>
                  <a:pt x="17552579" y="2621155"/>
                </a:moveTo>
                <a:cubicBezTo>
                  <a:pt x="17548449" y="2620447"/>
                  <a:pt x="17543343" y="2622969"/>
                  <a:pt x="17537259" y="2628720"/>
                </a:cubicBezTo>
                <a:cubicBezTo>
                  <a:pt x="17532255" y="2638055"/>
                  <a:pt x="17526881" y="2639679"/>
                  <a:pt x="17521129" y="2633595"/>
                </a:cubicBezTo>
                <a:cubicBezTo>
                  <a:pt x="17518253" y="2630552"/>
                  <a:pt x="17515469" y="2629436"/>
                  <a:pt x="17512781" y="2630249"/>
                </a:cubicBezTo>
                <a:cubicBezTo>
                  <a:pt x="17510095" y="2631061"/>
                  <a:pt x="17507497" y="2633803"/>
                  <a:pt x="17504997" y="2638471"/>
                </a:cubicBezTo>
                <a:cubicBezTo>
                  <a:pt x="17507163" y="2645638"/>
                  <a:pt x="17514165" y="2649391"/>
                  <a:pt x="17526003" y="2649725"/>
                </a:cubicBezTo>
                <a:cubicBezTo>
                  <a:pt x="17537839" y="2650059"/>
                  <a:pt x="17554511" y="2646977"/>
                  <a:pt x="17576019" y="2640477"/>
                </a:cubicBezTo>
                <a:cubicBezTo>
                  <a:pt x="17568851" y="2642644"/>
                  <a:pt x="17564183" y="2640142"/>
                  <a:pt x="17562019" y="2632973"/>
                </a:cubicBezTo>
                <a:cubicBezTo>
                  <a:pt x="17559851" y="2625801"/>
                  <a:pt x="17556703" y="2621864"/>
                  <a:pt x="17552579" y="2621155"/>
                </a:cubicBezTo>
                <a:close/>
                <a:moveTo>
                  <a:pt x="17370453" y="2620455"/>
                </a:moveTo>
                <a:lnTo>
                  <a:pt x="17359701" y="2623706"/>
                </a:lnTo>
                <a:lnTo>
                  <a:pt x="17373703" y="2631210"/>
                </a:lnTo>
                <a:close/>
                <a:moveTo>
                  <a:pt x="17310185" y="2615199"/>
                </a:moveTo>
                <a:lnTo>
                  <a:pt x="17299435" y="2618450"/>
                </a:lnTo>
                <a:lnTo>
                  <a:pt x="17302681" y="2629204"/>
                </a:lnTo>
                <a:cubicBezTo>
                  <a:pt x="17309851" y="2627035"/>
                  <a:pt x="17312353" y="2622368"/>
                  <a:pt x="17310185" y="2615199"/>
                </a:cubicBezTo>
                <a:close/>
                <a:moveTo>
                  <a:pt x="17132501" y="2614623"/>
                </a:moveTo>
                <a:cubicBezTo>
                  <a:pt x="17131335" y="2614001"/>
                  <a:pt x="17130125" y="2614855"/>
                  <a:pt x="17128875" y="2617190"/>
                </a:cubicBezTo>
                <a:cubicBezTo>
                  <a:pt x="17126375" y="2621856"/>
                  <a:pt x="17125123" y="2624189"/>
                  <a:pt x="17125123" y="2624189"/>
                </a:cubicBezTo>
                <a:lnTo>
                  <a:pt x="17135877" y="2620939"/>
                </a:lnTo>
                <a:cubicBezTo>
                  <a:pt x="17134795" y="2617356"/>
                  <a:pt x="17133669" y="2615252"/>
                  <a:pt x="17132501" y="2614623"/>
                </a:cubicBezTo>
                <a:close/>
                <a:moveTo>
                  <a:pt x="18039331" y="2610465"/>
                </a:moveTo>
                <a:cubicBezTo>
                  <a:pt x="18041393" y="2610821"/>
                  <a:pt x="18044759" y="2612249"/>
                  <a:pt x="18049427" y="2614750"/>
                </a:cubicBezTo>
                <a:cubicBezTo>
                  <a:pt x="18058763" y="2619750"/>
                  <a:pt x="18059847" y="2623336"/>
                  <a:pt x="18052679" y="2625503"/>
                </a:cubicBezTo>
                <a:lnTo>
                  <a:pt x="18055927" y="2636256"/>
                </a:lnTo>
                <a:cubicBezTo>
                  <a:pt x="18063097" y="2634088"/>
                  <a:pt x="18064183" y="2637673"/>
                  <a:pt x="18059181" y="2647010"/>
                </a:cubicBezTo>
                <a:cubicBezTo>
                  <a:pt x="18044839" y="2651344"/>
                  <a:pt x="18034087" y="2654593"/>
                  <a:pt x="18026915" y="2656762"/>
                </a:cubicBezTo>
                <a:cubicBezTo>
                  <a:pt x="18017581" y="2651759"/>
                  <a:pt x="18016497" y="2648174"/>
                  <a:pt x="18023667" y="2646006"/>
                </a:cubicBezTo>
                <a:cubicBezTo>
                  <a:pt x="18030835" y="2643840"/>
                  <a:pt x="18036213" y="2642214"/>
                  <a:pt x="18039799" y="2641132"/>
                </a:cubicBezTo>
                <a:cubicBezTo>
                  <a:pt x="18043381" y="2640048"/>
                  <a:pt x="18045175" y="2639505"/>
                  <a:pt x="18045175" y="2639505"/>
                </a:cubicBezTo>
                <a:lnTo>
                  <a:pt x="18041925" y="2628752"/>
                </a:lnTo>
                <a:lnTo>
                  <a:pt x="18038675" y="2618000"/>
                </a:lnTo>
                <a:cubicBezTo>
                  <a:pt x="18038675" y="2618000"/>
                  <a:pt x="18038131" y="2616207"/>
                  <a:pt x="18037047" y="2612621"/>
                </a:cubicBezTo>
                <a:cubicBezTo>
                  <a:pt x="18036505" y="2610831"/>
                  <a:pt x="18037269" y="2610110"/>
                  <a:pt x="18039331" y="2610465"/>
                </a:cubicBezTo>
                <a:close/>
                <a:moveTo>
                  <a:pt x="17953649" y="2608490"/>
                </a:moveTo>
                <a:lnTo>
                  <a:pt x="17956897" y="2619245"/>
                </a:lnTo>
                <a:lnTo>
                  <a:pt x="17942891" y="2611741"/>
                </a:lnTo>
                <a:close/>
                <a:moveTo>
                  <a:pt x="18280753" y="2603511"/>
                </a:moveTo>
                <a:lnTo>
                  <a:pt x="18288001" y="2603715"/>
                </a:lnTo>
                <a:lnTo>
                  <a:pt x="18288001" y="2613054"/>
                </a:lnTo>
                <a:lnTo>
                  <a:pt x="18284005" y="2614262"/>
                </a:lnTo>
                <a:cubicBezTo>
                  <a:pt x="18276831" y="2616431"/>
                  <a:pt x="18275751" y="2612846"/>
                  <a:pt x="18280753" y="2603511"/>
                </a:cubicBezTo>
                <a:close/>
                <a:moveTo>
                  <a:pt x="18231237" y="2595006"/>
                </a:moveTo>
                <a:lnTo>
                  <a:pt x="18231795" y="2596852"/>
                </a:lnTo>
                <a:lnTo>
                  <a:pt x="18251611" y="2599267"/>
                </a:lnTo>
                <a:lnTo>
                  <a:pt x="18233629" y="2602920"/>
                </a:lnTo>
                <a:lnTo>
                  <a:pt x="18237737" y="2616513"/>
                </a:lnTo>
                <a:cubicBezTo>
                  <a:pt x="18228401" y="2611509"/>
                  <a:pt x="18220151" y="2610091"/>
                  <a:pt x="18212981" y="2612258"/>
                </a:cubicBezTo>
                <a:lnTo>
                  <a:pt x="18202225" y="2615510"/>
                </a:lnTo>
                <a:cubicBezTo>
                  <a:pt x="18200059" y="2608339"/>
                  <a:pt x="18202561" y="2603673"/>
                  <a:pt x="18209729" y="2601505"/>
                </a:cubicBezTo>
                <a:cubicBezTo>
                  <a:pt x="18216901" y="2599338"/>
                  <a:pt x="18220485" y="2598256"/>
                  <a:pt x="18220485" y="2598256"/>
                </a:cubicBezTo>
                <a:lnTo>
                  <a:pt x="18221939" y="2597816"/>
                </a:lnTo>
                <a:lnTo>
                  <a:pt x="18220069" y="2595422"/>
                </a:lnTo>
                <a:lnTo>
                  <a:pt x="18227045" y="2596273"/>
                </a:lnTo>
                <a:close/>
                <a:moveTo>
                  <a:pt x="17254169" y="2585185"/>
                </a:moveTo>
                <a:lnTo>
                  <a:pt x="17232661" y="2591687"/>
                </a:lnTo>
                <a:cubicBezTo>
                  <a:pt x="17232661" y="2591687"/>
                  <a:pt x="17234997" y="2592935"/>
                  <a:pt x="17239661" y="2595438"/>
                </a:cubicBezTo>
                <a:cubicBezTo>
                  <a:pt x="17244331" y="2597941"/>
                  <a:pt x="17246665" y="2599191"/>
                  <a:pt x="17246665" y="2599191"/>
                </a:cubicBezTo>
                <a:close/>
                <a:moveTo>
                  <a:pt x="17565145" y="2585083"/>
                </a:moveTo>
                <a:cubicBezTo>
                  <a:pt x="17561565" y="2586164"/>
                  <a:pt x="17560311" y="2588500"/>
                  <a:pt x="17561397" y="2592084"/>
                </a:cubicBezTo>
                <a:cubicBezTo>
                  <a:pt x="17562479" y="2595668"/>
                  <a:pt x="17566603" y="2596378"/>
                  <a:pt x="17573773" y="2594211"/>
                </a:cubicBezTo>
                <a:cubicBezTo>
                  <a:pt x="17571605" y="2587042"/>
                  <a:pt x="17568729" y="2583999"/>
                  <a:pt x="17565145" y="2585083"/>
                </a:cubicBezTo>
                <a:close/>
                <a:moveTo>
                  <a:pt x="17300431" y="2582940"/>
                </a:moveTo>
                <a:lnTo>
                  <a:pt x="17292933" y="2596942"/>
                </a:lnTo>
                <a:lnTo>
                  <a:pt x="17303683" y="2593692"/>
                </a:lnTo>
                <a:lnTo>
                  <a:pt x="17298391" y="2603569"/>
                </a:lnTo>
                <a:lnTo>
                  <a:pt x="17298827" y="2603229"/>
                </a:lnTo>
                <a:cubicBezTo>
                  <a:pt x="17304725" y="2598612"/>
                  <a:pt x="17307673" y="2596303"/>
                  <a:pt x="17307673" y="2596303"/>
                </a:cubicBezTo>
                <a:lnTo>
                  <a:pt x="17309825" y="2599053"/>
                </a:lnTo>
                <a:lnTo>
                  <a:pt x="17310687" y="2597444"/>
                </a:lnTo>
                <a:cubicBezTo>
                  <a:pt x="17313187" y="2592776"/>
                  <a:pt x="17313897" y="2588649"/>
                  <a:pt x="17312811" y="2585063"/>
                </a:cubicBezTo>
                <a:cubicBezTo>
                  <a:pt x="17311727" y="2581482"/>
                  <a:pt x="17307603" y="2580771"/>
                  <a:pt x="17300431" y="2582940"/>
                </a:cubicBezTo>
                <a:close/>
                <a:moveTo>
                  <a:pt x="17521007" y="2574952"/>
                </a:moveTo>
                <a:cubicBezTo>
                  <a:pt x="17523173" y="2582119"/>
                  <a:pt x="17524257" y="2585704"/>
                  <a:pt x="17524257" y="2585704"/>
                </a:cubicBezTo>
                <a:cubicBezTo>
                  <a:pt x="17531425" y="2583537"/>
                  <a:pt x="17535011" y="2582454"/>
                  <a:pt x="17535011" y="2582454"/>
                </a:cubicBezTo>
                <a:cubicBezTo>
                  <a:pt x="17532843" y="2575284"/>
                  <a:pt x="17528177" y="2572783"/>
                  <a:pt x="17521007" y="2574952"/>
                </a:cubicBezTo>
                <a:close/>
                <a:moveTo>
                  <a:pt x="18022423" y="2564231"/>
                </a:moveTo>
                <a:lnTo>
                  <a:pt x="18000913" y="2570733"/>
                </a:lnTo>
                <a:cubicBezTo>
                  <a:pt x="17995913" y="2580067"/>
                  <a:pt x="17996995" y="2583651"/>
                  <a:pt x="18004163" y="2581485"/>
                </a:cubicBezTo>
                <a:close/>
                <a:moveTo>
                  <a:pt x="18052193" y="2390926"/>
                </a:moveTo>
                <a:lnTo>
                  <a:pt x="18066195" y="2398429"/>
                </a:lnTo>
                <a:cubicBezTo>
                  <a:pt x="18066195" y="2398429"/>
                  <a:pt x="18065653" y="2396637"/>
                  <a:pt x="18064573" y="2393052"/>
                </a:cubicBezTo>
                <a:cubicBezTo>
                  <a:pt x="18063489" y="2389468"/>
                  <a:pt x="18059361" y="2388758"/>
                  <a:pt x="18052193" y="2390926"/>
                </a:cubicBezTo>
                <a:close/>
                <a:moveTo>
                  <a:pt x="18126407" y="2374363"/>
                </a:moveTo>
                <a:cubicBezTo>
                  <a:pt x="18124613" y="2374905"/>
                  <a:pt x="18122467" y="2377510"/>
                  <a:pt x="18119965" y="2382177"/>
                </a:cubicBezTo>
                <a:cubicBezTo>
                  <a:pt x="18127137" y="2380009"/>
                  <a:pt x="18130721" y="2378926"/>
                  <a:pt x="18130721" y="2378926"/>
                </a:cubicBezTo>
                <a:cubicBezTo>
                  <a:pt x="18129635" y="2375342"/>
                  <a:pt x="18128195" y="2373821"/>
                  <a:pt x="18126407" y="2374363"/>
                </a:cubicBezTo>
                <a:close/>
                <a:moveTo>
                  <a:pt x="18244759" y="2367930"/>
                </a:moveTo>
                <a:cubicBezTo>
                  <a:pt x="18244759" y="2367930"/>
                  <a:pt x="18237591" y="2370098"/>
                  <a:pt x="18223249" y="2374432"/>
                </a:cubicBezTo>
                <a:lnTo>
                  <a:pt x="18237255" y="2381935"/>
                </a:lnTo>
                <a:close/>
                <a:moveTo>
                  <a:pt x="18194177" y="2365616"/>
                </a:moveTo>
                <a:cubicBezTo>
                  <a:pt x="18192387" y="2366155"/>
                  <a:pt x="18190241" y="2368763"/>
                  <a:pt x="18187741" y="2373429"/>
                </a:cubicBezTo>
                <a:lnTo>
                  <a:pt x="18198491" y="2370179"/>
                </a:lnTo>
                <a:cubicBezTo>
                  <a:pt x="18197407" y="2366595"/>
                  <a:pt x="18195973" y="2365073"/>
                  <a:pt x="18194177" y="2365616"/>
                </a:cubicBezTo>
                <a:close/>
                <a:moveTo>
                  <a:pt x="17829371" y="2352648"/>
                </a:moveTo>
                <a:lnTo>
                  <a:pt x="17821869" y="2366653"/>
                </a:lnTo>
                <a:cubicBezTo>
                  <a:pt x="17836207" y="2362320"/>
                  <a:pt x="17843377" y="2360152"/>
                  <a:pt x="17843377" y="2360152"/>
                </a:cubicBezTo>
                <a:close/>
                <a:moveTo>
                  <a:pt x="18213499" y="2342171"/>
                </a:moveTo>
                <a:lnTo>
                  <a:pt x="18202747" y="2345421"/>
                </a:lnTo>
                <a:cubicBezTo>
                  <a:pt x="18195575" y="2347590"/>
                  <a:pt x="18191991" y="2348670"/>
                  <a:pt x="18191991" y="2348670"/>
                </a:cubicBezTo>
                <a:cubicBezTo>
                  <a:pt x="18191991" y="2348670"/>
                  <a:pt x="18196659" y="2351174"/>
                  <a:pt x="18205995" y="2356173"/>
                </a:cubicBezTo>
                <a:cubicBezTo>
                  <a:pt x="18215333" y="2361176"/>
                  <a:pt x="18223583" y="2362596"/>
                  <a:pt x="18230755" y="2360427"/>
                </a:cubicBezTo>
                <a:lnTo>
                  <a:pt x="18216749" y="2352924"/>
                </a:lnTo>
                <a:cubicBezTo>
                  <a:pt x="18207411" y="2347924"/>
                  <a:pt x="18206329" y="2344338"/>
                  <a:pt x="18213499" y="2342171"/>
                </a:cubicBezTo>
                <a:close/>
                <a:moveTo>
                  <a:pt x="17460399" y="1974707"/>
                </a:moveTo>
                <a:lnTo>
                  <a:pt x="17470279" y="1980003"/>
                </a:lnTo>
                <a:lnTo>
                  <a:pt x="17468997" y="1975756"/>
                </a:lnTo>
                <a:lnTo>
                  <a:pt x="17463381" y="1975071"/>
                </a:lnTo>
                <a:close/>
                <a:moveTo>
                  <a:pt x="17623019" y="1951441"/>
                </a:moveTo>
                <a:lnTo>
                  <a:pt x="17620509" y="1954488"/>
                </a:lnTo>
                <a:lnTo>
                  <a:pt x="17627157" y="1956057"/>
                </a:lnTo>
                <a:lnTo>
                  <a:pt x="17627331" y="1956004"/>
                </a:lnTo>
                <a:cubicBezTo>
                  <a:pt x="17626249" y="1952420"/>
                  <a:pt x="17624811" y="1950900"/>
                  <a:pt x="17623019" y="1951441"/>
                </a:cubicBezTo>
                <a:close/>
                <a:moveTo>
                  <a:pt x="17801641" y="1950264"/>
                </a:moveTo>
                <a:lnTo>
                  <a:pt x="17796611" y="1959650"/>
                </a:lnTo>
                <a:lnTo>
                  <a:pt x="17804777" y="1960646"/>
                </a:lnTo>
                <a:close/>
                <a:moveTo>
                  <a:pt x="17929683" y="1946771"/>
                </a:moveTo>
                <a:cubicBezTo>
                  <a:pt x="17922511" y="1948938"/>
                  <a:pt x="17920013" y="1953607"/>
                  <a:pt x="17922179" y="1960777"/>
                </a:cubicBezTo>
                <a:cubicBezTo>
                  <a:pt x="17929349" y="1958610"/>
                  <a:pt x="17932933" y="1957525"/>
                  <a:pt x="17932933" y="1957525"/>
                </a:cubicBezTo>
                <a:cubicBezTo>
                  <a:pt x="17930765" y="1950357"/>
                  <a:pt x="17929683" y="1946771"/>
                  <a:pt x="17929683" y="1946771"/>
                </a:cubicBezTo>
                <a:close/>
                <a:moveTo>
                  <a:pt x="17581943" y="1927181"/>
                </a:moveTo>
                <a:cubicBezTo>
                  <a:pt x="17580775" y="1926556"/>
                  <a:pt x="17579569" y="1927408"/>
                  <a:pt x="17578321" y="1929743"/>
                </a:cubicBezTo>
                <a:lnTo>
                  <a:pt x="17577953" y="1942598"/>
                </a:lnTo>
                <a:lnTo>
                  <a:pt x="17580403" y="1942673"/>
                </a:lnTo>
                <a:lnTo>
                  <a:pt x="17585319" y="1933494"/>
                </a:lnTo>
                <a:cubicBezTo>
                  <a:pt x="17584235" y="1929909"/>
                  <a:pt x="17583111" y="1927806"/>
                  <a:pt x="17581943" y="1927181"/>
                </a:cubicBezTo>
                <a:close/>
                <a:moveTo>
                  <a:pt x="17987205" y="1923520"/>
                </a:moveTo>
                <a:cubicBezTo>
                  <a:pt x="17975367" y="1923183"/>
                  <a:pt x="17965863" y="1924099"/>
                  <a:pt x="17958695" y="1926267"/>
                </a:cubicBezTo>
                <a:cubicBezTo>
                  <a:pt x="17950109" y="1936687"/>
                  <a:pt x="17946357" y="1943689"/>
                  <a:pt x="17947439" y="1947273"/>
                </a:cubicBezTo>
                <a:lnTo>
                  <a:pt x="17954279" y="1947467"/>
                </a:lnTo>
                <a:lnTo>
                  <a:pt x="17954963" y="1946932"/>
                </a:lnTo>
                <a:lnTo>
                  <a:pt x="17954895" y="1947485"/>
                </a:lnTo>
                <a:lnTo>
                  <a:pt x="17965195" y="1947774"/>
                </a:lnTo>
                <a:cubicBezTo>
                  <a:pt x="17972363" y="1945608"/>
                  <a:pt x="17978283" y="1945775"/>
                  <a:pt x="17982951" y="1948274"/>
                </a:cubicBezTo>
                <a:cubicBezTo>
                  <a:pt x="17987617" y="1950778"/>
                  <a:pt x="17989953" y="1952028"/>
                  <a:pt x="17989953" y="1952028"/>
                </a:cubicBezTo>
                <a:cubicBezTo>
                  <a:pt x="17997121" y="1949860"/>
                  <a:pt x="18000705" y="1948777"/>
                  <a:pt x="18000705" y="1948777"/>
                </a:cubicBezTo>
                <a:lnTo>
                  <a:pt x="18014707" y="1956281"/>
                </a:lnTo>
                <a:cubicBezTo>
                  <a:pt x="18021879" y="1954112"/>
                  <a:pt x="18024381" y="1949445"/>
                  <a:pt x="18022213" y="1942275"/>
                </a:cubicBezTo>
                <a:cubicBezTo>
                  <a:pt x="18020047" y="1935107"/>
                  <a:pt x="18018423" y="1929733"/>
                  <a:pt x="18017337" y="1926146"/>
                </a:cubicBezTo>
                <a:cubicBezTo>
                  <a:pt x="18016257" y="1922561"/>
                  <a:pt x="18012129" y="1921852"/>
                  <a:pt x="18004957" y="1924019"/>
                </a:cubicBezTo>
                <a:cubicBezTo>
                  <a:pt x="18004957" y="1924019"/>
                  <a:pt x="17999039" y="1923852"/>
                  <a:pt x="17987205" y="1923520"/>
                </a:cubicBezTo>
                <a:close/>
                <a:moveTo>
                  <a:pt x="17898425" y="1921012"/>
                </a:moveTo>
                <a:cubicBezTo>
                  <a:pt x="17891255" y="1923178"/>
                  <a:pt x="17879959" y="1924637"/>
                  <a:pt x="17864535" y="1925386"/>
                </a:cubicBezTo>
                <a:cubicBezTo>
                  <a:pt x="17849115" y="1926136"/>
                  <a:pt x="17829567" y="1926175"/>
                  <a:pt x="17805893" y="1925506"/>
                </a:cubicBezTo>
                <a:lnTo>
                  <a:pt x="17795139" y="1928758"/>
                </a:lnTo>
                <a:lnTo>
                  <a:pt x="17819897" y="1933010"/>
                </a:lnTo>
                <a:cubicBezTo>
                  <a:pt x="17836403" y="1935846"/>
                  <a:pt x="17844657" y="1937263"/>
                  <a:pt x="17844657" y="1937263"/>
                </a:cubicBezTo>
                <a:cubicBezTo>
                  <a:pt x="17851825" y="1935095"/>
                  <a:pt x="17855407" y="1934013"/>
                  <a:pt x="17855407" y="1934013"/>
                </a:cubicBezTo>
                <a:lnTo>
                  <a:pt x="17853927" y="1942625"/>
                </a:lnTo>
                <a:lnTo>
                  <a:pt x="17867261" y="1944249"/>
                </a:lnTo>
                <a:lnTo>
                  <a:pt x="17865271" y="1945809"/>
                </a:lnTo>
                <a:lnTo>
                  <a:pt x="17876415" y="1945268"/>
                </a:lnTo>
                <a:cubicBezTo>
                  <a:pt x="17881083" y="1947769"/>
                  <a:pt x="17886999" y="1947936"/>
                  <a:pt x="17894171" y="1945771"/>
                </a:cubicBezTo>
                <a:cubicBezTo>
                  <a:pt x="17894171" y="1945771"/>
                  <a:pt x="17895963" y="1945228"/>
                  <a:pt x="17899547" y="1944144"/>
                </a:cubicBezTo>
                <a:cubicBezTo>
                  <a:pt x="17903131" y="1943060"/>
                  <a:pt x="17908511" y="1941436"/>
                  <a:pt x="17915679" y="1939268"/>
                </a:cubicBezTo>
                <a:lnTo>
                  <a:pt x="17923181" y="1925264"/>
                </a:lnTo>
                <a:close/>
                <a:moveTo>
                  <a:pt x="16913163" y="1918070"/>
                </a:moveTo>
                <a:lnTo>
                  <a:pt x="16913333" y="1919842"/>
                </a:lnTo>
                <a:lnTo>
                  <a:pt x="16917733" y="1918627"/>
                </a:lnTo>
                <a:lnTo>
                  <a:pt x="16917603" y="1918195"/>
                </a:lnTo>
                <a:cubicBezTo>
                  <a:pt x="16915269" y="1916944"/>
                  <a:pt x="16913789" y="1916903"/>
                  <a:pt x="16913163" y="1918070"/>
                </a:cubicBezTo>
                <a:close/>
                <a:moveTo>
                  <a:pt x="17115043" y="1911330"/>
                </a:moveTo>
                <a:cubicBezTo>
                  <a:pt x="17111459" y="1912413"/>
                  <a:pt x="17110749" y="1916541"/>
                  <a:pt x="17112915" y="1923710"/>
                </a:cubicBezTo>
                <a:lnTo>
                  <a:pt x="17123671" y="1920459"/>
                </a:lnTo>
                <a:cubicBezTo>
                  <a:pt x="17123671" y="1920459"/>
                  <a:pt x="17123131" y="1918668"/>
                  <a:pt x="17122047" y="1915082"/>
                </a:cubicBezTo>
                <a:cubicBezTo>
                  <a:pt x="17120961" y="1911499"/>
                  <a:pt x="17118625" y="1910247"/>
                  <a:pt x="17115043" y="1911330"/>
                </a:cubicBezTo>
                <a:close/>
                <a:moveTo>
                  <a:pt x="18165265" y="1910775"/>
                </a:moveTo>
                <a:cubicBezTo>
                  <a:pt x="18158091" y="1912941"/>
                  <a:pt x="18155593" y="1917610"/>
                  <a:pt x="18157759" y="1924780"/>
                </a:cubicBezTo>
                <a:cubicBezTo>
                  <a:pt x="18157759" y="1924780"/>
                  <a:pt x="18154173" y="1925863"/>
                  <a:pt x="18147005" y="1928030"/>
                </a:cubicBezTo>
                <a:cubicBezTo>
                  <a:pt x="18137669" y="1923029"/>
                  <a:pt x="18134085" y="1924111"/>
                  <a:pt x="18136253" y="1931280"/>
                </a:cubicBezTo>
                <a:cubicBezTo>
                  <a:pt x="18138419" y="1938451"/>
                  <a:pt x="18140045" y="1943826"/>
                  <a:pt x="18141127" y="1947412"/>
                </a:cubicBezTo>
                <a:cubicBezTo>
                  <a:pt x="18142209" y="1950997"/>
                  <a:pt x="18144001" y="1950456"/>
                  <a:pt x="18146503" y="1945785"/>
                </a:cubicBezTo>
                <a:cubicBezTo>
                  <a:pt x="18149005" y="1941117"/>
                  <a:pt x="18154923" y="1941285"/>
                  <a:pt x="18164261" y="1946287"/>
                </a:cubicBezTo>
                <a:lnTo>
                  <a:pt x="18196521" y="1936536"/>
                </a:lnTo>
                <a:cubicBezTo>
                  <a:pt x="18196521" y="1936536"/>
                  <a:pt x="18200105" y="1935453"/>
                  <a:pt x="18207273" y="1933286"/>
                </a:cubicBezTo>
                <a:lnTo>
                  <a:pt x="18218031" y="1930037"/>
                </a:lnTo>
                <a:cubicBezTo>
                  <a:pt x="18208689" y="1925036"/>
                  <a:pt x="18207607" y="1921450"/>
                  <a:pt x="18214779" y="1919283"/>
                </a:cubicBezTo>
                <a:lnTo>
                  <a:pt x="18200773" y="1911779"/>
                </a:lnTo>
                <a:lnTo>
                  <a:pt x="18179267" y="1918279"/>
                </a:lnTo>
                <a:cubicBezTo>
                  <a:pt x="18177097" y="1911111"/>
                  <a:pt x="18172431" y="1908610"/>
                  <a:pt x="18165265" y="1910775"/>
                </a:cubicBezTo>
                <a:close/>
                <a:moveTo>
                  <a:pt x="18058727" y="1907767"/>
                </a:moveTo>
                <a:cubicBezTo>
                  <a:pt x="18058727" y="1907767"/>
                  <a:pt x="18056225" y="1912436"/>
                  <a:pt x="18051223" y="1921772"/>
                </a:cubicBezTo>
                <a:cubicBezTo>
                  <a:pt x="18058395" y="1919605"/>
                  <a:pt x="18061977" y="1918521"/>
                  <a:pt x="18061977" y="1918521"/>
                </a:cubicBezTo>
                <a:close/>
                <a:moveTo>
                  <a:pt x="17938187" y="1897257"/>
                </a:moveTo>
                <a:cubicBezTo>
                  <a:pt x="17931019" y="1899424"/>
                  <a:pt x="17927435" y="1900506"/>
                  <a:pt x="17927435" y="1900506"/>
                </a:cubicBezTo>
                <a:lnTo>
                  <a:pt x="17930685" y="1911261"/>
                </a:lnTo>
                <a:cubicBezTo>
                  <a:pt x="17937855" y="1909093"/>
                  <a:pt x="17941439" y="1908011"/>
                  <a:pt x="17941439" y="1908011"/>
                </a:cubicBezTo>
                <a:cubicBezTo>
                  <a:pt x="17941439" y="1908011"/>
                  <a:pt x="17940357" y="1904425"/>
                  <a:pt x="17938187" y="1897257"/>
                </a:cubicBezTo>
                <a:close/>
                <a:moveTo>
                  <a:pt x="18000583" y="1890134"/>
                </a:moveTo>
                <a:cubicBezTo>
                  <a:pt x="17996999" y="1891216"/>
                  <a:pt x="17995749" y="1893550"/>
                  <a:pt x="17996831" y="1897135"/>
                </a:cubicBezTo>
                <a:cubicBezTo>
                  <a:pt x="17997919" y="1900718"/>
                  <a:pt x="18002041" y="1901428"/>
                  <a:pt x="18009213" y="1899259"/>
                </a:cubicBezTo>
                <a:cubicBezTo>
                  <a:pt x="18007047" y="1892092"/>
                  <a:pt x="18004169" y="1889050"/>
                  <a:pt x="18000583" y="1890134"/>
                </a:cubicBezTo>
                <a:close/>
                <a:moveTo>
                  <a:pt x="16956805" y="1882874"/>
                </a:moveTo>
                <a:cubicBezTo>
                  <a:pt x="16955013" y="1883415"/>
                  <a:pt x="16952869" y="1886021"/>
                  <a:pt x="16950365" y="1890687"/>
                </a:cubicBezTo>
                <a:lnTo>
                  <a:pt x="16961121" y="1887438"/>
                </a:lnTo>
                <a:cubicBezTo>
                  <a:pt x="16960035" y="1883854"/>
                  <a:pt x="16958597" y="1882333"/>
                  <a:pt x="16956805" y="1882874"/>
                </a:cubicBezTo>
                <a:close/>
                <a:moveTo>
                  <a:pt x="16993381" y="1877686"/>
                </a:moveTo>
                <a:lnTo>
                  <a:pt x="16982625" y="1880937"/>
                </a:lnTo>
                <a:cubicBezTo>
                  <a:pt x="16984795" y="1888106"/>
                  <a:pt x="16985877" y="1891690"/>
                  <a:pt x="16985877" y="1891690"/>
                </a:cubicBezTo>
                <a:cubicBezTo>
                  <a:pt x="16985877" y="1891690"/>
                  <a:pt x="16989461" y="1890607"/>
                  <a:pt x="16996629" y="1888439"/>
                </a:cubicBezTo>
                <a:close/>
                <a:moveTo>
                  <a:pt x="17953195" y="1869247"/>
                </a:moveTo>
                <a:cubicBezTo>
                  <a:pt x="17953195" y="1869247"/>
                  <a:pt x="17949611" y="1870331"/>
                  <a:pt x="17942443" y="1872499"/>
                </a:cubicBezTo>
                <a:cubicBezTo>
                  <a:pt x="17944609" y="1879667"/>
                  <a:pt x="17945691" y="1883252"/>
                  <a:pt x="17945691" y="1883252"/>
                </a:cubicBezTo>
                <a:close/>
                <a:moveTo>
                  <a:pt x="17178441" y="1868696"/>
                </a:moveTo>
                <a:lnTo>
                  <a:pt x="17181691" y="1879449"/>
                </a:lnTo>
                <a:cubicBezTo>
                  <a:pt x="17188863" y="1877284"/>
                  <a:pt x="17192449" y="1876200"/>
                  <a:pt x="17192449" y="1876200"/>
                </a:cubicBezTo>
                <a:close/>
                <a:moveTo>
                  <a:pt x="17612083" y="1866724"/>
                </a:moveTo>
                <a:cubicBezTo>
                  <a:pt x="17604913" y="1868890"/>
                  <a:pt x="17601331" y="1869974"/>
                  <a:pt x="17601331" y="1869974"/>
                </a:cubicBezTo>
                <a:cubicBezTo>
                  <a:pt x="17603497" y="1877143"/>
                  <a:pt x="17608163" y="1879647"/>
                  <a:pt x="17615333" y="1877479"/>
                </a:cubicBezTo>
                <a:close/>
                <a:moveTo>
                  <a:pt x="17927751" y="1857869"/>
                </a:moveTo>
                <a:cubicBezTo>
                  <a:pt x="17924793" y="1857784"/>
                  <a:pt x="17922687" y="1858911"/>
                  <a:pt x="17921435" y="1861244"/>
                </a:cubicBezTo>
                <a:cubicBezTo>
                  <a:pt x="17918933" y="1865912"/>
                  <a:pt x="17917681" y="1868246"/>
                  <a:pt x="17917681" y="1868246"/>
                </a:cubicBezTo>
                <a:lnTo>
                  <a:pt x="17939189" y="1861745"/>
                </a:lnTo>
                <a:cubicBezTo>
                  <a:pt x="17934523" y="1859243"/>
                  <a:pt x="17930709" y="1857952"/>
                  <a:pt x="17927751" y="1857869"/>
                </a:cubicBezTo>
                <a:close/>
                <a:moveTo>
                  <a:pt x="17687359" y="1843972"/>
                </a:moveTo>
                <a:cubicBezTo>
                  <a:pt x="17680189" y="1846140"/>
                  <a:pt x="17673023" y="1848306"/>
                  <a:pt x="17665853" y="1850473"/>
                </a:cubicBezTo>
                <a:cubicBezTo>
                  <a:pt x="17658683" y="1852639"/>
                  <a:pt x="17655097" y="1853723"/>
                  <a:pt x="17655097" y="1853723"/>
                </a:cubicBezTo>
                <a:cubicBezTo>
                  <a:pt x="17655097" y="1853723"/>
                  <a:pt x="17657435" y="1854972"/>
                  <a:pt x="17662101" y="1857475"/>
                </a:cubicBezTo>
                <a:cubicBezTo>
                  <a:pt x="17666769" y="1859975"/>
                  <a:pt x="17669105" y="1861228"/>
                  <a:pt x="17669105" y="1861228"/>
                </a:cubicBezTo>
                <a:lnTo>
                  <a:pt x="17672355" y="1871981"/>
                </a:lnTo>
                <a:lnTo>
                  <a:pt x="17704615" y="1862228"/>
                </a:lnTo>
                <a:cubicBezTo>
                  <a:pt x="17702449" y="1855060"/>
                  <a:pt x="17706033" y="1853977"/>
                  <a:pt x="17715369" y="1858979"/>
                </a:cubicBezTo>
                <a:lnTo>
                  <a:pt x="17726121" y="1855730"/>
                </a:lnTo>
                <a:close/>
                <a:moveTo>
                  <a:pt x="17678613" y="1776199"/>
                </a:moveTo>
                <a:lnTo>
                  <a:pt x="17692617" y="1783703"/>
                </a:lnTo>
                <a:cubicBezTo>
                  <a:pt x="17692617" y="1783703"/>
                  <a:pt x="17692075" y="1781911"/>
                  <a:pt x="17690993" y="1778325"/>
                </a:cubicBezTo>
                <a:cubicBezTo>
                  <a:pt x="17689907" y="1774741"/>
                  <a:pt x="17685783" y="1774034"/>
                  <a:pt x="17678613" y="1776199"/>
                </a:cubicBezTo>
                <a:close/>
                <a:moveTo>
                  <a:pt x="18196813" y="1753070"/>
                </a:moveTo>
                <a:cubicBezTo>
                  <a:pt x="18198335" y="1751632"/>
                  <a:pt x="18199367" y="1751810"/>
                  <a:pt x="18199909" y="1753603"/>
                </a:cubicBezTo>
                <a:cubicBezTo>
                  <a:pt x="18200991" y="1757187"/>
                  <a:pt x="18197949" y="1760062"/>
                  <a:pt x="18190779" y="1762229"/>
                </a:cubicBezTo>
                <a:cubicBezTo>
                  <a:pt x="18193281" y="1757561"/>
                  <a:pt x="18195293" y="1754508"/>
                  <a:pt x="18196813" y="1753070"/>
                </a:cubicBezTo>
                <a:close/>
                <a:moveTo>
                  <a:pt x="17494553" y="1749679"/>
                </a:moveTo>
                <a:lnTo>
                  <a:pt x="17497803" y="1760432"/>
                </a:lnTo>
                <a:lnTo>
                  <a:pt x="17503179" y="1758806"/>
                </a:lnTo>
                <a:cubicBezTo>
                  <a:pt x="17499597" y="1759890"/>
                  <a:pt x="17496717" y="1756848"/>
                  <a:pt x="17494553" y="1749679"/>
                </a:cubicBezTo>
                <a:close/>
                <a:moveTo>
                  <a:pt x="17810905" y="1747948"/>
                </a:moveTo>
                <a:cubicBezTo>
                  <a:pt x="17805903" y="1757284"/>
                  <a:pt x="17805739" y="1763204"/>
                  <a:pt x="17810405" y="1765704"/>
                </a:cubicBezTo>
                <a:cubicBezTo>
                  <a:pt x="17815073" y="1768206"/>
                  <a:pt x="17819201" y="1768915"/>
                  <a:pt x="17822785" y="1767831"/>
                </a:cubicBezTo>
                <a:cubicBezTo>
                  <a:pt x="17826369" y="1766748"/>
                  <a:pt x="17828161" y="1766206"/>
                  <a:pt x="17828161" y="1766206"/>
                </a:cubicBezTo>
                <a:cubicBezTo>
                  <a:pt x="17828161" y="1766206"/>
                  <a:pt x="17827079" y="1762620"/>
                  <a:pt x="17824911" y="1755453"/>
                </a:cubicBezTo>
                <a:close/>
                <a:moveTo>
                  <a:pt x="17540817" y="1747430"/>
                </a:moveTo>
                <a:lnTo>
                  <a:pt x="17519309" y="1753932"/>
                </a:lnTo>
                <a:cubicBezTo>
                  <a:pt x="17528649" y="1758932"/>
                  <a:pt x="17533315" y="1761434"/>
                  <a:pt x="17533315" y="1761434"/>
                </a:cubicBezTo>
                <a:cubicBezTo>
                  <a:pt x="17533315" y="1761434"/>
                  <a:pt x="17535649" y="1762685"/>
                  <a:pt x="17540315" y="1765187"/>
                </a:cubicBezTo>
                <a:cubicBezTo>
                  <a:pt x="17544985" y="1767688"/>
                  <a:pt x="17547319" y="1768939"/>
                  <a:pt x="17547319" y="1768939"/>
                </a:cubicBezTo>
                <a:lnTo>
                  <a:pt x="17558075" y="1765688"/>
                </a:lnTo>
                <a:lnTo>
                  <a:pt x="17554825" y="1754935"/>
                </a:lnTo>
                <a:close/>
                <a:moveTo>
                  <a:pt x="18077745" y="1737715"/>
                </a:moveTo>
                <a:lnTo>
                  <a:pt x="18080997" y="1748467"/>
                </a:lnTo>
                <a:lnTo>
                  <a:pt x="18066991" y="1740965"/>
                </a:lnTo>
                <a:cubicBezTo>
                  <a:pt x="18074163" y="1738796"/>
                  <a:pt x="18077745" y="1737715"/>
                  <a:pt x="18077745" y="1737715"/>
                </a:cubicBezTo>
                <a:close/>
                <a:moveTo>
                  <a:pt x="17420279" y="1736920"/>
                </a:moveTo>
                <a:lnTo>
                  <a:pt x="17402023" y="1754174"/>
                </a:lnTo>
                <a:cubicBezTo>
                  <a:pt x="17402023" y="1754174"/>
                  <a:pt x="17401481" y="1752383"/>
                  <a:pt x="17400397" y="1748797"/>
                </a:cubicBezTo>
                <a:cubicBezTo>
                  <a:pt x="17399313" y="1745213"/>
                  <a:pt x="17402357" y="1742337"/>
                  <a:pt x="17409527" y="1740169"/>
                </a:cubicBezTo>
                <a:cubicBezTo>
                  <a:pt x="17416695" y="1738003"/>
                  <a:pt x="17420279" y="1736920"/>
                  <a:pt x="17420279" y="1736920"/>
                </a:cubicBezTo>
                <a:close/>
                <a:moveTo>
                  <a:pt x="17441789" y="1730419"/>
                </a:moveTo>
                <a:lnTo>
                  <a:pt x="17445037" y="1741173"/>
                </a:lnTo>
                <a:cubicBezTo>
                  <a:pt x="17447203" y="1748342"/>
                  <a:pt x="17446495" y="1752467"/>
                  <a:pt x="17442911" y="1753551"/>
                </a:cubicBezTo>
                <a:cubicBezTo>
                  <a:pt x="17439327" y="1754633"/>
                  <a:pt x="17436453" y="1751593"/>
                  <a:pt x="17434283" y="1744422"/>
                </a:cubicBezTo>
                <a:cubicBezTo>
                  <a:pt x="17432117" y="1737253"/>
                  <a:pt x="17434617" y="1732585"/>
                  <a:pt x="17441789" y="1730419"/>
                </a:cubicBezTo>
                <a:close/>
                <a:moveTo>
                  <a:pt x="17549387" y="1727237"/>
                </a:moveTo>
                <a:cubicBezTo>
                  <a:pt x="17547593" y="1727778"/>
                  <a:pt x="17547235" y="1729844"/>
                  <a:pt x="17548323" y="1733427"/>
                </a:cubicBezTo>
                <a:lnTo>
                  <a:pt x="17559075" y="1730177"/>
                </a:lnTo>
                <a:cubicBezTo>
                  <a:pt x="17554407" y="1727677"/>
                  <a:pt x="17551177" y="1726695"/>
                  <a:pt x="17549387" y="1727237"/>
                </a:cubicBezTo>
                <a:close/>
                <a:moveTo>
                  <a:pt x="17452541" y="1727168"/>
                </a:moveTo>
                <a:lnTo>
                  <a:pt x="17441789" y="1730419"/>
                </a:lnTo>
                <a:lnTo>
                  <a:pt x="17436411" y="1732044"/>
                </a:lnTo>
                <a:cubicBezTo>
                  <a:pt x="17432825" y="1733128"/>
                  <a:pt x="17431033" y="1733670"/>
                  <a:pt x="17431033" y="1733670"/>
                </a:cubicBezTo>
                <a:cubicBezTo>
                  <a:pt x="17423865" y="1735835"/>
                  <a:pt x="17419737" y="1735128"/>
                  <a:pt x="17418655" y="1731542"/>
                </a:cubicBezTo>
                <a:cubicBezTo>
                  <a:pt x="17417569" y="1727957"/>
                  <a:pt x="17409859" y="1728333"/>
                  <a:pt x="17395521" y="1732666"/>
                </a:cubicBezTo>
                <a:cubicBezTo>
                  <a:pt x="17381185" y="1736999"/>
                  <a:pt x="17374555" y="1740958"/>
                  <a:pt x="17375637" y="1744544"/>
                </a:cubicBezTo>
                <a:cubicBezTo>
                  <a:pt x="17376723" y="1748129"/>
                  <a:pt x="17375471" y="1750464"/>
                  <a:pt x="17371889" y="1751547"/>
                </a:cubicBezTo>
                <a:cubicBezTo>
                  <a:pt x="17368303" y="1752628"/>
                  <a:pt x="17365429" y="1749586"/>
                  <a:pt x="17363259" y="1742417"/>
                </a:cubicBezTo>
                <a:cubicBezTo>
                  <a:pt x="17351089" y="1753920"/>
                  <a:pt x="17329583" y="1760420"/>
                  <a:pt x="17298739" y="1761919"/>
                </a:cubicBezTo>
                <a:cubicBezTo>
                  <a:pt x="17282231" y="1759083"/>
                  <a:pt x="17272729" y="1759999"/>
                  <a:pt x="17270229" y="1764669"/>
                </a:cubicBezTo>
                <a:cubicBezTo>
                  <a:pt x="17267727" y="1769336"/>
                  <a:pt x="17263601" y="1768628"/>
                  <a:pt x="17257851" y="1762542"/>
                </a:cubicBezTo>
                <a:cubicBezTo>
                  <a:pt x="17252099" y="1756455"/>
                  <a:pt x="17242051" y="1755580"/>
                  <a:pt x="17227715" y="1759913"/>
                </a:cubicBezTo>
                <a:cubicBezTo>
                  <a:pt x="17213379" y="1764247"/>
                  <a:pt x="17206207" y="1766414"/>
                  <a:pt x="17206207" y="1766414"/>
                </a:cubicBezTo>
                <a:lnTo>
                  <a:pt x="17241719" y="1767417"/>
                </a:lnTo>
                <a:lnTo>
                  <a:pt x="17252475" y="1764168"/>
                </a:lnTo>
                <a:lnTo>
                  <a:pt x="17266477" y="1771669"/>
                </a:lnTo>
                <a:cubicBezTo>
                  <a:pt x="17275813" y="1776672"/>
                  <a:pt x="17282813" y="1780425"/>
                  <a:pt x="17287483" y="1782925"/>
                </a:cubicBezTo>
                <a:cubicBezTo>
                  <a:pt x="17292153" y="1785427"/>
                  <a:pt x="17305241" y="1783426"/>
                  <a:pt x="17326745" y="1776927"/>
                </a:cubicBezTo>
                <a:cubicBezTo>
                  <a:pt x="17333915" y="1774758"/>
                  <a:pt x="17341085" y="1772592"/>
                  <a:pt x="17348253" y="1770425"/>
                </a:cubicBezTo>
                <a:cubicBezTo>
                  <a:pt x="17355423" y="1768260"/>
                  <a:pt x="17359009" y="1767175"/>
                  <a:pt x="17359009" y="1767175"/>
                </a:cubicBezTo>
                <a:cubicBezTo>
                  <a:pt x="17368341" y="1772178"/>
                  <a:pt x="17372469" y="1772885"/>
                  <a:pt x="17371389" y="1769302"/>
                </a:cubicBezTo>
                <a:cubicBezTo>
                  <a:pt x="17370303" y="1765716"/>
                  <a:pt x="17378015" y="1765343"/>
                  <a:pt x="17394519" y="1768176"/>
                </a:cubicBezTo>
                <a:cubicBezTo>
                  <a:pt x="17401687" y="1766011"/>
                  <a:pt x="17411189" y="1765094"/>
                  <a:pt x="17423027" y="1765429"/>
                </a:cubicBezTo>
                <a:cubicBezTo>
                  <a:pt x="17434867" y="1765763"/>
                  <a:pt x="17444369" y="1764846"/>
                  <a:pt x="17451537" y="1762680"/>
                </a:cubicBezTo>
                <a:lnTo>
                  <a:pt x="17462291" y="1759430"/>
                </a:lnTo>
                <a:cubicBezTo>
                  <a:pt x="17452957" y="1754427"/>
                  <a:pt x="17459043" y="1748675"/>
                  <a:pt x="17480549" y="1742173"/>
                </a:cubicBezTo>
                <a:lnTo>
                  <a:pt x="17502059" y="1735673"/>
                </a:lnTo>
                <a:cubicBezTo>
                  <a:pt x="17499889" y="1728506"/>
                  <a:pt x="17495223" y="1726003"/>
                  <a:pt x="17488053" y="1728171"/>
                </a:cubicBezTo>
                <a:cubicBezTo>
                  <a:pt x="17480881" y="1730337"/>
                  <a:pt x="17477299" y="1731420"/>
                  <a:pt x="17477299" y="1731420"/>
                </a:cubicBezTo>
                <a:cubicBezTo>
                  <a:pt x="17470129" y="1733588"/>
                  <a:pt x="17461877" y="1732169"/>
                  <a:pt x="17452541" y="1727168"/>
                </a:cubicBezTo>
                <a:close/>
                <a:moveTo>
                  <a:pt x="17274981" y="1722155"/>
                </a:moveTo>
                <a:cubicBezTo>
                  <a:pt x="17267811" y="1724322"/>
                  <a:pt x="17265313" y="1728989"/>
                  <a:pt x="17267481" y="1736158"/>
                </a:cubicBezTo>
                <a:cubicBezTo>
                  <a:pt x="17267481" y="1736158"/>
                  <a:pt x="17271063" y="1735076"/>
                  <a:pt x="17278233" y="1732908"/>
                </a:cubicBezTo>
                <a:close/>
                <a:moveTo>
                  <a:pt x="17719381" y="1716933"/>
                </a:moveTo>
                <a:cubicBezTo>
                  <a:pt x="17719381" y="1716933"/>
                  <a:pt x="17717587" y="1717475"/>
                  <a:pt x="17714001" y="1718558"/>
                </a:cubicBezTo>
                <a:cubicBezTo>
                  <a:pt x="17710417" y="1719641"/>
                  <a:pt x="17705041" y="1721266"/>
                  <a:pt x="17697871" y="1723433"/>
                </a:cubicBezTo>
                <a:cubicBezTo>
                  <a:pt x="17690701" y="1725601"/>
                  <a:pt x="17681199" y="1726516"/>
                  <a:pt x="17669363" y="1726181"/>
                </a:cubicBezTo>
                <a:cubicBezTo>
                  <a:pt x="17657525" y="1725849"/>
                  <a:pt x="17648023" y="1726765"/>
                  <a:pt x="17640853" y="1728931"/>
                </a:cubicBezTo>
                <a:cubicBezTo>
                  <a:pt x="17633685" y="1731099"/>
                  <a:pt x="17626513" y="1733266"/>
                  <a:pt x="17619345" y="1735432"/>
                </a:cubicBezTo>
                <a:lnTo>
                  <a:pt x="17622595" y="1746185"/>
                </a:lnTo>
                <a:cubicBezTo>
                  <a:pt x="17615425" y="1748353"/>
                  <a:pt x="17604673" y="1751603"/>
                  <a:pt x="17590333" y="1755936"/>
                </a:cubicBezTo>
                <a:lnTo>
                  <a:pt x="17587085" y="1745184"/>
                </a:lnTo>
                <a:cubicBezTo>
                  <a:pt x="17579915" y="1747349"/>
                  <a:pt x="17575081" y="1750767"/>
                  <a:pt x="17572579" y="1755435"/>
                </a:cubicBezTo>
                <a:cubicBezTo>
                  <a:pt x="17570079" y="1760104"/>
                  <a:pt x="17572951" y="1763146"/>
                  <a:pt x="17581205" y="1764563"/>
                </a:cubicBezTo>
                <a:cubicBezTo>
                  <a:pt x="17589459" y="1765982"/>
                  <a:pt x="17599503" y="1766858"/>
                  <a:pt x="17611341" y="1767193"/>
                </a:cubicBezTo>
                <a:cubicBezTo>
                  <a:pt x="17623179" y="1767527"/>
                  <a:pt x="17633761" y="1770194"/>
                  <a:pt x="17643101" y="1775197"/>
                </a:cubicBezTo>
                <a:cubicBezTo>
                  <a:pt x="17648103" y="1765862"/>
                  <a:pt x="17652937" y="1762443"/>
                  <a:pt x="17657605" y="1764945"/>
                </a:cubicBezTo>
                <a:cubicBezTo>
                  <a:pt x="17662273" y="1767443"/>
                  <a:pt x="17664607" y="1768695"/>
                  <a:pt x="17664607" y="1768695"/>
                </a:cubicBezTo>
                <a:lnTo>
                  <a:pt x="17675361" y="1765445"/>
                </a:lnTo>
                <a:lnTo>
                  <a:pt x="17700121" y="1769700"/>
                </a:lnTo>
                <a:cubicBezTo>
                  <a:pt x="17709457" y="1774700"/>
                  <a:pt x="17722375" y="1778620"/>
                  <a:pt x="17738883" y="1781456"/>
                </a:cubicBezTo>
                <a:lnTo>
                  <a:pt x="17735633" y="1770701"/>
                </a:lnTo>
                <a:cubicBezTo>
                  <a:pt x="17735633" y="1770701"/>
                  <a:pt x="17735091" y="1768910"/>
                  <a:pt x="17734007" y="1765324"/>
                </a:cubicBezTo>
                <a:cubicBezTo>
                  <a:pt x="17732923" y="1761740"/>
                  <a:pt x="17731297" y="1756363"/>
                  <a:pt x="17729131" y="1749193"/>
                </a:cubicBezTo>
                <a:lnTo>
                  <a:pt x="17739883" y="1745943"/>
                </a:lnTo>
                <a:cubicBezTo>
                  <a:pt x="17744217" y="1760282"/>
                  <a:pt x="17746385" y="1767451"/>
                  <a:pt x="17746385" y="1767451"/>
                </a:cubicBezTo>
                <a:lnTo>
                  <a:pt x="17753887" y="1753447"/>
                </a:lnTo>
                <a:lnTo>
                  <a:pt x="17764641" y="1750196"/>
                </a:lnTo>
                <a:lnTo>
                  <a:pt x="17775397" y="1746947"/>
                </a:lnTo>
                <a:cubicBezTo>
                  <a:pt x="17768225" y="1749113"/>
                  <a:pt x="17765725" y="1753780"/>
                  <a:pt x="17767891" y="1760949"/>
                </a:cubicBezTo>
                <a:cubicBezTo>
                  <a:pt x="17767891" y="1760949"/>
                  <a:pt x="17769685" y="1760408"/>
                  <a:pt x="17773271" y="1759325"/>
                </a:cubicBezTo>
                <a:cubicBezTo>
                  <a:pt x="17776853" y="1758242"/>
                  <a:pt x="17782231" y="1756616"/>
                  <a:pt x="17789399" y="1754450"/>
                </a:cubicBezTo>
                <a:lnTo>
                  <a:pt x="17800153" y="1751199"/>
                </a:lnTo>
                <a:cubicBezTo>
                  <a:pt x="17792983" y="1753366"/>
                  <a:pt x="17791901" y="1749781"/>
                  <a:pt x="17796903" y="1740446"/>
                </a:cubicBezTo>
                <a:lnTo>
                  <a:pt x="17782897" y="1732942"/>
                </a:lnTo>
                <a:cubicBezTo>
                  <a:pt x="17775731" y="1735109"/>
                  <a:pt x="17768561" y="1737274"/>
                  <a:pt x="17761391" y="1739442"/>
                </a:cubicBezTo>
                <a:cubicBezTo>
                  <a:pt x="17754221" y="1741609"/>
                  <a:pt x="17748303" y="1741441"/>
                  <a:pt x="17743637" y="1738942"/>
                </a:cubicBezTo>
                <a:cubicBezTo>
                  <a:pt x="17738967" y="1736438"/>
                  <a:pt x="17736633" y="1735190"/>
                  <a:pt x="17736633" y="1735190"/>
                </a:cubicBezTo>
                <a:lnTo>
                  <a:pt x="17725881" y="1738440"/>
                </a:lnTo>
                <a:cubicBezTo>
                  <a:pt x="17723713" y="1731272"/>
                  <a:pt x="17722629" y="1727686"/>
                  <a:pt x="17722629" y="1727686"/>
                </a:cubicBezTo>
                <a:cubicBezTo>
                  <a:pt x="17722629" y="1727686"/>
                  <a:pt x="17721547" y="1724100"/>
                  <a:pt x="17719381" y="1716933"/>
                </a:cubicBezTo>
                <a:close/>
                <a:moveTo>
                  <a:pt x="18119651" y="1449246"/>
                </a:moveTo>
                <a:cubicBezTo>
                  <a:pt x="18104233" y="1449995"/>
                  <a:pt x="18092937" y="1451454"/>
                  <a:pt x="18085767" y="1453621"/>
                </a:cubicBezTo>
                <a:lnTo>
                  <a:pt x="18146035" y="1458876"/>
                </a:lnTo>
                <a:cubicBezTo>
                  <a:pt x="18143867" y="1451708"/>
                  <a:pt x="18135075" y="1448497"/>
                  <a:pt x="18119651" y="1449246"/>
                </a:cubicBezTo>
                <a:close/>
                <a:moveTo>
                  <a:pt x="18041627" y="1443488"/>
                </a:moveTo>
                <a:cubicBezTo>
                  <a:pt x="18038045" y="1444572"/>
                  <a:pt x="18036251" y="1445115"/>
                  <a:pt x="18036251" y="1445115"/>
                </a:cubicBezTo>
                <a:lnTo>
                  <a:pt x="18039501" y="1455868"/>
                </a:lnTo>
                <a:cubicBezTo>
                  <a:pt x="18039501" y="1455868"/>
                  <a:pt x="18043085" y="1454784"/>
                  <a:pt x="18050255" y="1452618"/>
                </a:cubicBezTo>
                <a:cubicBezTo>
                  <a:pt x="18048089" y="1445449"/>
                  <a:pt x="18045211" y="1442405"/>
                  <a:pt x="18041627" y="1443488"/>
                </a:cubicBezTo>
                <a:close/>
                <a:moveTo>
                  <a:pt x="17981115" y="1320946"/>
                </a:moveTo>
                <a:cubicBezTo>
                  <a:pt x="17977531" y="1322028"/>
                  <a:pt x="17976821" y="1326155"/>
                  <a:pt x="17978991" y="1333325"/>
                </a:cubicBezTo>
                <a:lnTo>
                  <a:pt x="17989743" y="1330075"/>
                </a:lnTo>
                <a:cubicBezTo>
                  <a:pt x="17987579" y="1322906"/>
                  <a:pt x="17984699" y="1319862"/>
                  <a:pt x="17981115" y="1320946"/>
                </a:cubicBezTo>
                <a:close/>
                <a:moveTo>
                  <a:pt x="635459" y="856955"/>
                </a:moveTo>
                <a:lnTo>
                  <a:pt x="632578" y="857827"/>
                </a:lnTo>
                <a:lnTo>
                  <a:pt x="628277" y="872014"/>
                </a:lnTo>
                <a:cubicBezTo>
                  <a:pt x="629361" y="875598"/>
                  <a:pt x="632401" y="872724"/>
                  <a:pt x="637406" y="863387"/>
                </a:cubicBezTo>
                <a:close/>
                <a:moveTo>
                  <a:pt x="572092" y="854435"/>
                </a:moveTo>
                <a:lnTo>
                  <a:pt x="577474" y="857314"/>
                </a:lnTo>
                <a:lnTo>
                  <a:pt x="585718" y="854819"/>
                </a:lnTo>
                <a:close/>
                <a:moveTo>
                  <a:pt x="734344" y="850663"/>
                </a:moveTo>
                <a:lnTo>
                  <a:pt x="733530" y="850740"/>
                </a:lnTo>
                <a:lnTo>
                  <a:pt x="723696" y="853719"/>
                </a:lnTo>
                <a:lnTo>
                  <a:pt x="722932" y="855140"/>
                </a:lnTo>
                <a:lnTo>
                  <a:pt x="728007" y="857858"/>
                </a:lnTo>
                <a:lnTo>
                  <a:pt x="732350" y="854386"/>
                </a:lnTo>
                <a:close/>
                <a:moveTo>
                  <a:pt x="842147" y="844615"/>
                </a:moveTo>
                <a:lnTo>
                  <a:pt x="845528" y="846425"/>
                </a:lnTo>
                <a:lnTo>
                  <a:pt x="847103" y="844937"/>
                </a:lnTo>
                <a:close/>
                <a:moveTo>
                  <a:pt x="467350" y="844367"/>
                </a:moveTo>
                <a:lnTo>
                  <a:pt x="464287" y="850085"/>
                </a:lnTo>
                <a:lnTo>
                  <a:pt x="468678" y="848755"/>
                </a:lnTo>
                <a:close/>
                <a:moveTo>
                  <a:pt x="709510" y="775849"/>
                </a:moveTo>
                <a:lnTo>
                  <a:pt x="705370" y="777102"/>
                </a:lnTo>
                <a:lnTo>
                  <a:pt x="703043" y="777805"/>
                </a:lnTo>
                <a:lnTo>
                  <a:pt x="714874" y="779839"/>
                </a:lnTo>
                <a:lnTo>
                  <a:pt x="712733" y="777576"/>
                </a:lnTo>
                <a:close/>
                <a:moveTo>
                  <a:pt x="316555" y="772585"/>
                </a:moveTo>
                <a:lnTo>
                  <a:pt x="305803" y="775836"/>
                </a:lnTo>
                <a:cubicBezTo>
                  <a:pt x="305803" y="775836"/>
                  <a:pt x="308137" y="777086"/>
                  <a:pt x="312804" y="779586"/>
                </a:cubicBezTo>
                <a:cubicBezTo>
                  <a:pt x="317472" y="782087"/>
                  <a:pt x="319806" y="783340"/>
                  <a:pt x="319806" y="783340"/>
                </a:cubicBezTo>
                <a:close/>
                <a:moveTo>
                  <a:pt x="174509" y="768576"/>
                </a:moveTo>
                <a:lnTo>
                  <a:pt x="163755" y="771825"/>
                </a:lnTo>
                <a:lnTo>
                  <a:pt x="188513" y="776077"/>
                </a:lnTo>
                <a:cubicBezTo>
                  <a:pt x="186347" y="768908"/>
                  <a:pt x="181679" y="766408"/>
                  <a:pt x="174509" y="768576"/>
                </a:cubicBezTo>
                <a:close/>
                <a:moveTo>
                  <a:pt x="396706" y="765964"/>
                </a:moveTo>
                <a:cubicBezTo>
                  <a:pt x="388455" y="764547"/>
                  <a:pt x="377159" y="766003"/>
                  <a:pt x="362821" y="770337"/>
                </a:cubicBezTo>
                <a:cubicBezTo>
                  <a:pt x="355652" y="772505"/>
                  <a:pt x="350816" y="775922"/>
                  <a:pt x="348315" y="780590"/>
                </a:cubicBezTo>
                <a:cubicBezTo>
                  <a:pt x="345813" y="785259"/>
                  <a:pt x="344564" y="787591"/>
                  <a:pt x="344564" y="787591"/>
                </a:cubicBezTo>
                <a:lnTo>
                  <a:pt x="346931" y="787658"/>
                </a:lnTo>
                <a:lnTo>
                  <a:pt x="358880" y="776356"/>
                </a:lnTo>
                <a:lnTo>
                  <a:pt x="369633" y="773101"/>
                </a:lnTo>
                <a:cubicBezTo>
                  <a:pt x="371804" y="780268"/>
                  <a:pt x="369305" y="784937"/>
                  <a:pt x="362135" y="787109"/>
                </a:cubicBezTo>
                <a:lnTo>
                  <a:pt x="359172" y="788006"/>
                </a:lnTo>
                <a:lnTo>
                  <a:pt x="362319" y="788094"/>
                </a:lnTo>
                <a:cubicBezTo>
                  <a:pt x="371989" y="781258"/>
                  <a:pt x="381494" y="780343"/>
                  <a:pt x="390830" y="785343"/>
                </a:cubicBezTo>
                <a:cubicBezTo>
                  <a:pt x="400165" y="790347"/>
                  <a:pt x="406083" y="790514"/>
                  <a:pt x="408585" y="785845"/>
                </a:cubicBezTo>
                <a:cubicBezTo>
                  <a:pt x="411085" y="781177"/>
                  <a:pt x="412337" y="778845"/>
                  <a:pt x="412337" y="778845"/>
                </a:cubicBezTo>
                <a:cubicBezTo>
                  <a:pt x="410169" y="771675"/>
                  <a:pt x="404960" y="767381"/>
                  <a:pt x="396706" y="765964"/>
                </a:cubicBezTo>
                <a:close/>
                <a:moveTo>
                  <a:pt x="288549" y="757578"/>
                </a:moveTo>
                <a:lnTo>
                  <a:pt x="278802" y="760524"/>
                </a:lnTo>
                <a:lnTo>
                  <a:pt x="284603" y="763628"/>
                </a:lnTo>
                <a:lnTo>
                  <a:pt x="283591" y="763936"/>
                </a:lnTo>
                <a:lnTo>
                  <a:pt x="291799" y="768332"/>
                </a:lnTo>
                <a:cubicBezTo>
                  <a:pt x="291799" y="768332"/>
                  <a:pt x="290715" y="764748"/>
                  <a:pt x="288549" y="757578"/>
                </a:cubicBezTo>
                <a:close/>
                <a:moveTo>
                  <a:pt x="657356" y="754665"/>
                </a:moveTo>
                <a:cubicBezTo>
                  <a:pt x="653230" y="753956"/>
                  <a:pt x="647583" y="754685"/>
                  <a:pt x="640413" y="756852"/>
                </a:cubicBezTo>
                <a:cubicBezTo>
                  <a:pt x="635411" y="766189"/>
                  <a:pt x="636494" y="769773"/>
                  <a:pt x="643663" y="767607"/>
                </a:cubicBezTo>
                <a:lnTo>
                  <a:pt x="665170" y="761105"/>
                </a:lnTo>
                <a:cubicBezTo>
                  <a:pt x="664086" y="757521"/>
                  <a:pt x="661482" y="755374"/>
                  <a:pt x="657356" y="754665"/>
                </a:cubicBezTo>
                <a:close/>
                <a:moveTo>
                  <a:pt x="942761" y="747618"/>
                </a:moveTo>
                <a:cubicBezTo>
                  <a:pt x="942761" y="747618"/>
                  <a:pt x="939179" y="748701"/>
                  <a:pt x="932009" y="750870"/>
                </a:cubicBezTo>
                <a:lnTo>
                  <a:pt x="946013" y="758372"/>
                </a:lnTo>
                <a:close/>
                <a:moveTo>
                  <a:pt x="1158140" y="741200"/>
                </a:moveTo>
                <a:lnTo>
                  <a:pt x="1141828" y="746131"/>
                </a:lnTo>
                <a:lnTo>
                  <a:pt x="1159786" y="746638"/>
                </a:lnTo>
                <a:lnTo>
                  <a:pt x="1159382" y="745300"/>
                </a:lnTo>
                <a:close/>
                <a:moveTo>
                  <a:pt x="964270" y="741117"/>
                </a:moveTo>
                <a:cubicBezTo>
                  <a:pt x="959268" y="750454"/>
                  <a:pt x="956766" y="755122"/>
                  <a:pt x="956766" y="755122"/>
                </a:cubicBezTo>
                <a:cubicBezTo>
                  <a:pt x="956766" y="755122"/>
                  <a:pt x="958559" y="754580"/>
                  <a:pt x="962143" y="753497"/>
                </a:cubicBezTo>
                <a:cubicBezTo>
                  <a:pt x="965729" y="752413"/>
                  <a:pt x="966438" y="748287"/>
                  <a:pt x="964270" y="741117"/>
                </a:cubicBezTo>
                <a:close/>
                <a:moveTo>
                  <a:pt x="893247" y="739112"/>
                </a:moveTo>
                <a:cubicBezTo>
                  <a:pt x="893247" y="739112"/>
                  <a:pt x="886077" y="741280"/>
                  <a:pt x="871739" y="745614"/>
                </a:cubicBezTo>
                <a:cubicBezTo>
                  <a:pt x="864570" y="747779"/>
                  <a:pt x="859193" y="749406"/>
                  <a:pt x="855608" y="750490"/>
                </a:cubicBezTo>
                <a:cubicBezTo>
                  <a:pt x="852023" y="751573"/>
                  <a:pt x="850231" y="752114"/>
                  <a:pt x="850231" y="752114"/>
                </a:cubicBezTo>
                <a:cubicBezTo>
                  <a:pt x="852398" y="759284"/>
                  <a:pt x="856526" y="759991"/>
                  <a:pt x="862611" y="754240"/>
                </a:cubicBezTo>
                <a:cubicBezTo>
                  <a:pt x="868696" y="748491"/>
                  <a:pt x="876407" y="748116"/>
                  <a:pt x="885743" y="753118"/>
                </a:cubicBezTo>
                <a:lnTo>
                  <a:pt x="896497" y="749866"/>
                </a:lnTo>
                <a:close/>
                <a:moveTo>
                  <a:pt x="704935" y="737349"/>
                </a:moveTo>
                <a:cubicBezTo>
                  <a:pt x="707101" y="744519"/>
                  <a:pt x="704601" y="749187"/>
                  <a:pt x="697432" y="751355"/>
                </a:cubicBezTo>
                <a:lnTo>
                  <a:pt x="711436" y="758857"/>
                </a:lnTo>
                <a:cubicBezTo>
                  <a:pt x="711436" y="758857"/>
                  <a:pt x="715020" y="757774"/>
                  <a:pt x="722188" y="755606"/>
                </a:cubicBezTo>
                <a:cubicBezTo>
                  <a:pt x="729359" y="753441"/>
                  <a:pt x="734027" y="755941"/>
                  <a:pt x="736194" y="763109"/>
                </a:cubicBezTo>
                <a:cubicBezTo>
                  <a:pt x="750533" y="758775"/>
                  <a:pt x="769538" y="756943"/>
                  <a:pt x="793213" y="757612"/>
                </a:cubicBezTo>
                <a:cubicBezTo>
                  <a:pt x="816888" y="758280"/>
                  <a:pt x="828724" y="758616"/>
                  <a:pt x="828724" y="758616"/>
                </a:cubicBezTo>
                <a:lnTo>
                  <a:pt x="836229" y="744611"/>
                </a:lnTo>
                <a:cubicBezTo>
                  <a:pt x="829060" y="746778"/>
                  <a:pt x="823682" y="748403"/>
                  <a:pt x="820099" y="749486"/>
                </a:cubicBezTo>
                <a:cubicBezTo>
                  <a:pt x="816513" y="750570"/>
                  <a:pt x="811134" y="752194"/>
                  <a:pt x="803967" y="754362"/>
                </a:cubicBezTo>
                <a:lnTo>
                  <a:pt x="789963" y="746858"/>
                </a:lnTo>
                <a:cubicBezTo>
                  <a:pt x="789963" y="746858"/>
                  <a:pt x="782792" y="749025"/>
                  <a:pt x="768454" y="753357"/>
                </a:cubicBezTo>
                <a:cubicBezTo>
                  <a:pt x="768454" y="753357"/>
                  <a:pt x="766120" y="752109"/>
                  <a:pt x="761454" y="749608"/>
                </a:cubicBezTo>
                <a:cubicBezTo>
                  <a:pt x="756784" y="747107"/>
                  <a:pt x="750865" y="746939"/>
                  <a:pt x="743697" y="749107"/>
                </a:cubicBezTo>
                <a:cubicBezTo>
                  <a:pt x="743697" y="749107"/>
                  <a:pt x="741904" y="749648"/>
                  <a:pt x="738320" y="750730"/>
                </a:cubicBezTo>
                <a:cubicBezTo>
                  <a:pt x="734735" y="751814"/>
                  <a:pt x="730068" y="749314"/>
                  <a:pt x="724315" y="743228"/>
                </a:cubicBezTo>
                <a:cubicBezTo>
                  <a:pt x="718565" y="737143"/>
                  <a:pt x="712104" y="735181"/>
                  <a:pt x="704935" y="737349"/>
                </a:cubicBezTo>
                <a:close/>
                <a:moveTo>
                  <a:pt x="1067555" y="733373"/>
                </a:moveTo>
                <a:cubicBezTo>
                  <a:pt x="1060385" y="735541"/>
                  <a:pt x="1056801" y="736623"/>
                  <a:pt x="1056801" y="736623"/>
                </a:cubicBezTo>
                <a:cubicBezTo>
                  <a:pt x="1056801" y="736623"/>
                  <a:pt x="1049090" y="736995"/>
                  <a:pt x="1033667" y="737747"/>
                </a:cubicBezTo>
                <a:cubicBezTo>
                  <a:pt x="1018246" y="738497"/>
                  <a:pt x="1006950" y="739953"/>
                  <a:pt x="999780" y="742119"/>
                </a:cubicBezTo>
                <a:cubicBezTo>
                  <a:pt x="1001947" y="749290"/>
                  <a:pt x="1026706" y="753544"/>
                  <a:pt x="1074056" y="754881"/>
                </a:cubicBezTo>
                <a:cubicBezTo>
                  <a:pt x="1102731" y="746212"/>
                  <a:pt x="1117070" y="741880"/>
                  <a:pt x="1117070" y="741880"/>
                </a:cubicBezTo>
                <a:cubicBezTo>
                  <a:pt x="1107734" y="736875"/>
                  <a:pt x="1101273" y="734916"/>
                  <a:pt x="1097689" y="736000"/>
                </a:cubicBezTo>
                <a:cubicBezTo>
                  <a:pt x="1094105" y="737084"/>
                  <a:pt x="1088727" y="738707"/>
                  <a:pt x="1081557" y="740876"/>
                </a:cubicBezTo>
                <a:close/>
                <a:moveTo>
                  <a:pt x="1200975" y="728254"/>
                </a:moveTo>
                <a:cubicBezTo>
                  <a:pt x="1197389" y="729338"/>
                  <a:pt x="1193805" y="730422"/>
                  <a:pt x="1190219" y="731505"/>
                </a:cubicBezTo>
                <a:cubicBezTo>
                  <a:pt x="1186635" y="732588"/>
                  <a:pt x="1181258" y="734214"/>
                  <a:pt x="1174089" y="736380"/>
                </a:cubicBezTo>
                <a:lnTo>
                  <a:pt x="1171463" y="737174"/>
                </a:lnTo>
                <a:lnTo>
                  <a:pt x="1180886" y="738789"/>
                </a:lnTo>
                <a:lnTo>
                  <a:pt x="1189570" y="743438"/>
                </a:lnTo>
                <a:lnTo>
                  <a:pt x="1209599" y="737384"/>
                </a:lnTo>
                <a:cubicBezTo>
                  <a:pt x="1207433" y="730214"/>
                  <a:pt x="1204559" y="727170"/>
                  <a:pt x="1200975" y="728254"/>
                </a:cubicBezTo>
                <a:close/>
                <a:moveTo>
                  <a:pt x="273837" y="708906"/>
                </a:moveTo>
                <a:lnTo>
                  <a:pt x="275548" y="714562"/>
                </a:lnTo>
                <a:lnTo>
                  <a:pt x="290649" y="709998"/>
                </a:lnTo>
                <a:close/>
                <a:moveTo>
                  <a:pt x="1193154" y="707146"/>
                </a:moveTo>
                <a:lnTo>
                  <a:pt x="1189095" y="708371"/>
                </a:lnTo>
                <a:cubicBezTo>
                  <a:pt x="1181925" y="710539"/>
                  <a:pt x="1178883" y="713416"/>
                  <a:pt x="1179967" y="717000"/>
                </a:cubicBezTo>
                <a:cubicBezTo>
                  <a:pt x="1181050" y="720583"/>
                  <a:pt x="1186970" y="720751"/>
                  <a:pt x="1197723" y="717501"/>
                </a:cubicBezTo>
                <a:cubicBezTo>
                  <a:pt x="1208478" y="714251"/>
                  <a:pt x="1214937" y="716210"/>
                  <a:pt x="1217105" y="723378"/>
                </a:cubicBezTo>
                <a:lnTo>
                  <a:pt x="1238610" y="716878"/>
                </a:lnTo>
                <a:lnTo>
                  <a:pt x="1230390" y="708179"/>
                </a:lnTo>
                <a:lnTo>
                  <a:pt x="1228715" y="708133"/>
                </a:lnTo>
                <a:lnTo>
                  <a:pt x="1224607" y="709376"/>
                </a:lnTo>
                <a:lnTo>
                  <a:pt x="1215190" y="707757"/>
                </a:lnTo>
                <a:close/>
                <a:moveTo>
                  <a:pt x="287302" y="675802"/>
                </a:moveTo>
                <a:lnTo>
                  <a:pt x="290552" y="686555"/>
                </a:lnTo>
                <a:cubicBezTo>
                  <a:pt x="283383" y="688723"/>
                  <a:pt x="278716" y="686222"/>
                  <a:pt x="276550" y="679052"/>
                </a:cubicBezTo>
                <a:cubicBezTo>
                  <a:pt x="283718" y="676886"/>
                  <a:pt x="287302" y="675802"/>
                  <a:pt x="287302" y="675802"/>
                </a:cubicBezTo>
                <a:close/>
                <a:moveTo>
                  <a:pt x="11623769" y="665766"/>
                </a:moveTo>
                <a:lnTo>
                  <a:pt x="11594898" y="669494"/>
                </a:lnTo>
                <a:lnTo>
                  <a:pt x="11592817" y="670123"/>
                </a:lnTo>
                <a:lnTo>
                  <a:pt x="11587899" y="673599"/>
                </a:lnTo>
                <a:lnTo>
                  <a:pt x="11599535" y="679826"/>
                </a:lnTo>
                <a:lnTo>
                  <a:pt x="11610289" y="676571"/>
                </a:lnTo>
                <a:lnTo>
                  <a:pt x="11624295" y="684070"/>
                </a:lnTo>
                <a:cubicBezTo>
                  <a:pt x="11624295" y="684070"/>
                  <a:pt x="11626795" y="679399"/>
                  <a:pt x="11631792" y="670061"/>
                </a:cubicBezTo>
                <a:cubicBezTo>
                  <a:pt x="11631792" y="670061"/>
                  <a:pt x="11629458" y="668812"/>
                  <a:pt x="11624788" y="666312"/>
                </a:cubicBezTo>
                <a:close/>
                <a:moveTo>
                  <a:pt x="8413580" y="664074"/>
                </a:moveTo>
                <a:lnTo>
                  <a:pt x="8413367" y="664473"/>
                </a:lnTo>
                <a:lnTo>
                  <a:pt x="8413863" y="664123"/>
                </a:lnTo>
                <a:close/>
                <a:moveTo>
                  <a:pt x="8504765" y="654211"/>
                </a:moveTo>
                <a:cubicBezTo>
                  <a:pt x="8497593" y="656381"/>
                  <a:pt x="8494555" y="659257"/>
                  <a:pt x="8495637" y="662843"/>
                </a:cubicBezTo>
                <a:lnTo>
                  <a:pt x="8494194" y="667616"/>
                </a:lnTo>
                <a:lnTo>
                  <a:pt x="8505898" y="667047"/>
                </a:lnTo>
                <a:lnTo>
                  <a:pt x="8520176" y="666355"/>
                </a:lnTo>
                <a:lnTo>
                  <a:pt x="8518770" y="661708"/>
                </a:lnTo>
                <a:close/>
                <a:moveTo>
                  <a:pt x="8046363" y="652129"/>
                </a:moveTo>
                <a:lnTo>
                  <a:pt x="8060373" y="659625"/>
                </a:lnTo>
                <a:cubicBezTo>
                  <a:pt x="8053200" y="661797"/>
                  <a:pt x="8049620" y="662880"/>
                  <a:pt x="8049620" y="662880"/>
                </a:cubicBezTo>
                <a:cubicBezTo>
                  <a:pt x="8049620" y="662880"/>
                  <a:pt x="8046035" y="663965"/>
                  <a:pt x="8038866" y="666136"/>
                </a:cubicBezTo>
                <a:close/>
                <a:moveTo>
                  <a:pt x="170274" y="649145"/>
                </a:moveTo>
                <a:lnTo>
                  <a:pt x="160768" y="653846"/>
                </a:lnTo>
                <a:lnTo>
                  <a:pt x="163512" y="654536"/>
                </a:lnTo>
                <a:lnTo>
                  <a:pt x="157277" y="656421"/>
                </a:lnTo>
                <a:lnTo>
                  <a:pt x="154147" y="662269"/>
                </a:lnTo>
                <a:lnTo>
                  <a:pt x="155033" y="657100"/>
                </a:lnTo>
                <a:lnTo>
                  <a:pt x="131253" y="664288"/>
                </a:lnTo>
                <a:cubicBezTo>
                  <a:pt x="124083" y="666454"/>
                  <a:pt x="120498" y="667537"/>
                  <a:pt x="120498" y="667537"/>
                </a:cubicBezTo>
                <a:lnTo>
                  <a:pt x="123749" y="678291"/>
                </a:lnTo>
                <a:lnTo>
                  <a:pt x="112995" y="681541"/>
                </a:lnTo>
                <a:lnTo>
                  <a:pt x="98992" y="674039"/>
                </a:lnTo>
                <a:cubicBezTo>
                  <a:pt x="89655" y="669035"/>
                  <a:pt x="82485" y="671203"/>
                  <a:pt x="77483" y="680540"/>
                </a:cubicBezTo>
                <a:cubicBezTo>
                  <a:pt x="75316" y="673368"/>
                  <a:pt x="70648" y="670868"/>
                  <a:pt x="63480" y="673036"/>
                </a:cubicBezTo>
                <a:cubicBezTo>
                  <a:pt x="56309" y="675202"/>
                  <a:pt x="53267" y="678079"/>
                  <a:pt x="54350" y="681663"/>
                </a:cubicBezTo>
                <a:cubicBezTo>
                  <a:pt x="55433" y="685247"/>
                  <a:pt x="52392" y="688124"/>
                  <a:pt x="45224" y="690290"/>
                </a:cubicBezTo>
                <a:lnTo>
                  <a:pt x="34468" y="693541"/>
                </a:lnTo>
                <a:cubicBezTo>
                  <a:pt x="38801" y="707880"/>
                  <a:pt x="64643" y="715716"/>
                  <a:pt x="111993" y="717053"/>
                </a:cubicBezTo>
                <a:cubicBezTo>
                  <a:pt x="135667" y="717721"/>
                  <a:pt x="153423" y="718222"/>
                  <a:pt x="165259" y="718556"/>
                </a:cubicBezTo>
                <a:cubicBezTo>
                  <a:pt x="177098" y="718892"/>
                  <a:pt x="186600" y="717974"/>
                  <a:pt x="193769" y="715809"/>
                </a:cubicBezTo>
                <a:cubicBezTo>
                  <a:pt x="193769" y="715809"/>
                  <a:pt x="197353" y="714726"/>
                  <a:pt x="204523" y="712557"/>
                </a:cubicBezTo>
                <a:cubicBezTo>
                  <a:pt x="217444" y="716477"/>
                  <a:pt x="228655" y="717979"/>
                  <a:pt x="238158" y="717063"/>
                </a:cubicBezTo>
                <a:lnTo>
                  <a:pt x="259410" y="707971"/>
                </a:lnTo>
                <a:lnTo>
                  <a:pt x="255946" y="707747"/>
                </a:lnTo>
                <a:cubicBezTo>
                  <a:pt x="233357" y="710672"/>
                  <a:pt x="222062" y="712136"/>
                  <a:pt x="222062" y="712136"/>
                </a:cubicBezTo>
                <a:lnTo>
                  <a:pt x="286577" y="692605"/>
                </a:lnTo>
                <a:lnTo>
                  <a:pt x="302002" y="708913"/>
                </a:lnTo>
                <a:lnTo>
                  <a:pt x="321811" y="712314"/>
                </a:lnTo>
                <a:lnTo>
                  <a:pt x="343319" y="705815"/>
                </a:lnTo>
                <a:cubicBezTo>
                  <a:pt x="343319" y="705815"/>
                  <a:pt x="350488" y="703649"/>
                  <a:pt x="364826" y="699314"/>
                </a:cubicBezTo>
                <a:cubicBezTo>
                  <a:pt x="371996" y="697146"/>
                  <a:pt x="379707" y="696773"/>
                  <a:pt x="387958" y="698191"/>
                </a:cubicBezTo>
                <a:cubicBezTo>
                  <a:pt x="396212" y="699607"/>
                  <a:pt x="400337" y="700318"/>
                  <a:pt x="400337" y="700318"/>
                </a:cubicBezTo>
                <a:lnTo>
                  <a:pt x="386332" y="692814"/>
                </a:lnTo>
                <a:cubicBezTo>
                  <a:pt x="360493" y="684974"/>
                  <a:pt x="342904" y="678556"/>
                  <a:pt x="333568" y="673554"/>
                </a:cubicBezTo>
                <a:lnTo>
                  <a:pt x="325323" y="669137"/>
                </a:lnTo>
                <a:lnTo>
                  <a:pt x="320955" y="670461"/>
                </a:lnTo>
                <a:cubicBezTo>
                  <a:pt x="317371" y="671545"/>
                  <a:pt x="315579" y="672087"/>
                  <a:pt x="315579" y="672087"/>
                </a:cubicBezTo>
                <a:lnTo>
                  <a:pt x="313433" y="664998"/>
                </a:lnTo>
                <a:lnTo>
                  <a:pt x="305005" y="663549"/>
                </a:lnTo>
                <a:lnTo>
                  <a:pt x="301570" y="664588"/>
                </a:lnTo>
                <a:cubicBezTo>
                  <a:pt x="301570" y="664588"/>
                  <a:pt x="296195" y="666217"/>
                  <a:pt x="285442" y="669472"/>
                </a:cubicBezTo>
                <a:cubicBezTo>
                  <a:pt x="274691" y="672726"/>
                  <a:pt x="265730" y="675440"/>
                  <a:pt x="258562" y="677609"/>
                </a:cubicBezTo>
                <a:lnTo>
                  <a:pt x="227561" y="672298"/>
                </a:lnTo>
                <a:lnTo>
                  <a:pt x="230284" y="681299"/>
                </a:lnTo>
                <a:cubicBezTo>
                  <a:pt x="230284" y="681299"/>
                  <a:pt x="228491" y="681841"/>
                  <a:pt x="224907" y="682925"/>
                </a:cubicBezTo>
                <a:cubicBezTo>
                  <a:pt x="221322" y="684007"/>
                  <a:pt x="218447" y="680965"/>
                  <a:pt x="216279" y="673796"/>
                </a:cubicBezTo>
                <a:lnTo>
                  <a:pt x="223526" y="671607"/>
                </a:lnTo>
                <a:lnTo>
                  <a:pt x="209041" y="669125"/>
                </a:lnTo>
                <a:lnTo>
                  <a:pt x="192875" y="674020"/>
                </a:lnTo>
                <a:lnTo>
                  <a:pt x="194772" y="680298"/>
                </a:lnTo>
                <a:lnTo>
                  <a:pt x="184019" y="683548"/>
                </a:lnTo>
                <a:lnTo>
                  <a:pt x="188397" y="675374"/>
                </a:lnTo>
                <a:lnTo>
                  <a:pt x="180033" y="677908"/>
                </a:lnTo>
                <a:lnTo>
                  <a:pt x="184019" y="683548"/>
                </a:lnTo>
                <a:cubicBezTo>
                  <a:pt x="184019" y="683548"/>
                  <a:pt x="176849" y="685713"/>
                  <a:pt x="162511" y="690047"/>
                </a:cubicBezTo>
                <a:cubicBezTo>
                  <a:pt x="160343" y="682879"/>
                  <a:pt x="159260" y="679293"/>
                  <a:pt x="159260" y="679293"/>
                </a:cubicBezTo>
                <a:lnTo>
                  <a:pt x="157367" y="673031"/>
                </a:lnTo>
                <a:lnTo>
                  <a:pt x="141273" y="677903"/>
                </a:lnTo>
                <a:cubicBezTo>
                  <a:pt x="134104" y="680074"/>
                  <a:pt x="129435" y="677574"/>
                  <a:pt x="127266" y="670407"/>
                </a:cubicBezTo>
                <a:lnTo>
                  <a:pt x="138019" y="667151"/>
                </a:lnTo>
                <a:lnTo>
                  <a:pt x="177516" y="662034"/>
                </a:lnTo>
                <a:lnTo>
                  <a:pt x="174269" y="651286"/>
                </a:lnTo>
                <a:close/>
                <a:moveTo>
                  <a:pt x="8103378" y="646606"/>
                </a:moveTo>
                <a:lnTo>
                  <a:pt x="8128140" y="650849"/>
                </a:lnTo>
                <a:lnTo>
                  <a:pt x="8071123" y="656371"/>
                </a:lnTo>
                <a:close/>
                <a:moveTo>
                  <a:pt x="8337955" y="646020"/>
                </a:moveTo>
                <a:lnTo>
                  <a:pt x="8341213" y="656771"/>
                </a:lnTo>
                <a:lnTo>
                  <a:pt x="8330457" y="660027"/>
                </a:lnTo>
                <a:cubicBezTo>
                  <a:pt x="8323289" y="662198"/>
                  <a:pt x="8316121" y="664367"/>
                  <a:pt x="8308956" y="666537"/>
                </a:cubicBezTo>
                <a:cubicBezTo>
                  <a:pt x="8308956" y="666537"/>
                  <a:pt x="8304829" y="665830"/>
                  <a:pt x="8296574" y="664415"/>
                </a:cubicBezTo>
                <a:cubicBezTo>
                  <a:pt x="8288320" y="663003"/>
                  <a:pt x="8280611" y="663380"/>
                  <a:pt x="8273440" y="665550"/>
                </a:cubicBezTo>
                <a:cubicBezTo>
                  <a:pt x="8237605" y="676399"/>
                  <a:pt x="8215011" y="679326"/>
                  <a:pt x="8205673" y="674327"/>
                </a:cubicBezTo>
                <a:lnTo>
                  <a:pt x="8199587" y="676169"/>
                </a:lnTo>
                <a:lnTo>
                  <a:pt x="8239062" y="677284"/>
                </a:lnTo>
                <a:cubicBezTo>
                  <a:pt x="8246230" y="675117"/>
                  <a:pt x="8253940" y="674742"/>
                  <a:pt x="8262197" y="676160"/>
                </a:cubicBezTo>
                <a:cubicBezTo>
                  <a:pt x="8270444" y="677578"/>
                  <a:pt x="8274574" y="678286"/>
                  <a:pt x="8274574" y="678286"/>
                </a:cubicBezTo>
                <a:lnTo>
                  <a:pt x="8296483" y="682051"/>
                </a:lnTo>
                <a:lnTo>
                  <a:pt x="8312212" y="677289"/>
                </a:lnTo>
                <a:lnTo>
                  <a:pt x="8320131" y="681529"/>
                </a:lnTo>
                <a:lnTo>
                  <a:pt x="8345594" y="680292"/>
                </a:lnTo>
                <a:lnTo>
                  <a:pt x="8348254" y="680036"/>
                </a:lnTo>
                <a:lnTo>
                  <a:pt x="8347721" y="678276"/>
                </a:lnTo>
                <a:lnTo>
                  <a:pt x="8369227" y="671767"/>
                </a:lnTo>
                <a:lnTo>
                  <a:pt x="8361871" y="678724"/>
                </a:lnTo>
                <a:lnTo>
                  <a:pt x="8374107" y="677542"/>
                </a:lnTo>
                <a:lnTo>
                  <a:pt x="8395839" y="675447"/>
                </a:lnTo>
                <a:lnTo>
                  <a:pt x="8399360" y="674381"/>
                </a:lnTo>
                <a:lnTo>
                  <a:pt x="8406723" y="669172"/>
                </a:lnTo>
                <a:lnTo>
                  <a:pt x="8404959" y="663339"/>
                </a:lnTo>
                <a:lnTo>
                  <a:pt x="8406525" y="662865"/>
                </a:lnTo>
                <a:lnTo>
                  <a:pt x="8401482" y="662002"/>
                </a:lnTo>
                <a:cubicBezTo>
                  <a:pt x="8401482" y="662002"/>
                  <a:pt x="8399147" y="660752"/>
                  <a:pt x="8394479" y="658252"/>
                </a:cubicBezTo>
                <a:cubicBezTo>
                  <a:pt x="8389810" y="655753"/>
                  <a:pt x="8387477" y="654504"/>
                  <a:pt x="8387477" y="654504"/>
                </a:cubicBezTo>
                <a:cubicBezTo>
                  <a:pt x="8385305" y="647337"/>
                  <a:pt x="8381720" y="648421"/>
                  <a:pt x="8376722" y="657760"/>
                </a:cubicBezTo>
                <a:cubicBezTo>
                  <a:pt x="8369557" y="659930"/>
                  <a:pt x="8363635" y="659766"/>
                  <a:pt x="8358966" y="657266"/>
                </a:cubicBezTo>
                <a:cubicBezTo>
                  <a:pt x="8354298" y="654765"/>
                  <a:pt x="8351964" y="653517"/>
                  <a:pt x="8351964" y="653517"/>
                </a:cubicBezTo>
                <a:cubicBezTo>
                  <a:pt x="8351964" y="653517"/>
                  <a:pt x="8347295" y="651018"/>
                  <a:pt x="8337955" y="646020"/>
                </a:cubicBezTo>
                <a:close/>
                <a:moveTo>
                  <a:pt x="8465995" y="642471"/>
                </a:moveTo>
                <a:cubicBezTo>
                  <a:pt x="8463499" y="647141"/>
                  <a:pt x="8461349" y="649747"/>
                  <a:pt x="8459560" y="650289"/>
                </a:cubicBezTo>
                <a:cubicBezTo>
                  <a:pt x="8457767" y="650832"/>
                  <a:pt x="8456331" y="649310"/>
                  <a:pt x="8455243" y="645726"/>
                </a:cubicBezTo>
                <a:cubicBezTo>
                  <a:pt x="8455243" y="645726"/>
                  <a:pt x="8458828" y="644642"/>
                  <a:pt x="8465995" y="642471"/>
                </a:cubicBezTo>
                <a:close/>
                <a:moveTo>
                  <a:pt x="188525" y="640124"/>
                </a:moveTo>
                <a:lnTo>
                  <a:pt x="183395" y="642660"/>
                </a:lnTo>
                <a:lnTo>
                  <a:pt x="185022" y="648036"/>
                </a:lnTo>
                <a:cubicBezTo>
                  <a:pt x="185022" y="648036"/>
                  <a:pt x="188606" y="646953"/>
                  <a:pt x="195774" y="644786"/>
                </a:cubicBezTo>
                <a:lnTo>
                  <a:pt x="199362" y="648581"/>
                </a:lnTo>
                <a:lnTo>
                  <a:pt x="202533" y="647622"/>
                </a:lnTo>
                <a:close/>
                <a:moveTo>
                  <a:pt x="7687481" y="635352"/>
                </a:moveTo>
                <a:cubicBezTo>
                  <a:pt x="7694647" y="633184"/>
                  <a:pt x="7696982" y="634434"/>
                  <a:pt x="7694484" y="639102"/>
                </a:cubicBezTo>
                <a:cubicBezTo>
                  <a:pt x="7693233" y="641437"/>
                  <a:pt x="7691712" y="642876"/>
                  <a:pt x="7689920" y="643418"/>
                </a:cubicBezTo>
                <a:cubicBezTo>
                  <a:pt x="7688127" y="643960"/>
                  <a:pt x="7686070" y="643606"/>
                  <a:pt x="7683728" y="642356"/>
                </a:cubicBezTo>
                <a:cubicBezTo>
                  <a:pt x="7679061" y="639858"/>
                  <a:pt x="7676728" y="638610"/>
                  <a:pt x="7676728" y="638610"/>
                </a:cubicBezTo>
                <a:close/>
                <a:moveTo>
                  <a:pt x="12328311" y="635343"/>
                </a:moveTo>
                <a:lnTo>
                  <a:pt x="12326035" y="636031"/>
                </a:lnTo>
                <a:lnTo>
                  <a:pt x="12329945" y="635839"/>
                </a:lnTo>
                <a:close/>
                <a:moveTo>
                  <a:pt x="12301874" y="634697"/>
                </a:moveTo>
                <a:lnTo>
                  <a:pt x="12304253" y="642553"/>
                </a:lnTo>
                <a:lnTo>
                  <a:pt x="12312103" y="640178"/>
                </a:lnTo>
                <a:close/>
                <a:moveTo>
                  <a:pt x="7527709" y="634098"/>
                </a:moveTo>
                <a:cubicBezTo>
                  <a:pt x="7531291" y="633014"/>
                  <a:pt x="7534164" y="636056"/>
                  <a:pt x="7536334" y="643225"/>
                </a:cubicBezTo>
                <a:cubicBezTo>
                  <a:pt x="7529165" y="645392"/>
                  <a:pt x="7525580" y="646476"/>
                  <a:pt x="7525580" y="646476"/>
                </a:cubicBezTo>
                <a:cubicBezTo>
                  <a:pt x="7523413" y="639306"/>
                  <a:pt x="7524119" y="635180"/>
                  <a:pt x="7527709" y="634098"/>
                </a:cubicBezTo>
                <a:close/>
                <a:moveTo>
                  <a:pt x="7568595" y="633474"/>
                </a:moveTo>
                <a:cubicBezTo>
                  <a:pt x="7570765" y="640643"/>
                  <a:pt x="7564677" y="646397"/>
                  <a:pt x="7550339" y="650729"/>
                </a:cubicBezTo>
                <a:lnTo>
                  <a:pt x="7557839" y="636725"/>
                </a:lnTo>
                <a:cubicBezTo>
                  <a:pt x="7565010" y="634559"/>
                  <a:pt x="7568595" y="633474"/>
                  <a:pt x="7568595" y="633474"/>
                </a:cubicBezTo>
                <a:close/>
                <a:moveTo>
                  <a:pt x="18288001" y="629643"/>
                </a:moveTo>
                <a:lnTo>
                  <a:pt x="18288001" y="635123"/>
                </a:lnTo>
                <a:lnTo>
                  <a:pt x="18283135" y="631113"/>
                </a:lnTo>
                <a:close/>
                <a:moveTo>
                  <a:pt x="8279807" y="628411"/>
                </a:moveTo>
                <a:cubicBezTo>
                  <a:pt x="8283390" y="627325"/>
                  <a:pt x="8286268" y="630366"/>
                  <a:pt x="8288435" y="637535"/>
                </a:cubicBezTo>
                <a:lnTo>
                  <a:pt x="8277684" y="640790"/>
                </a:lnTo>
                <a:cubicBezTo>
                  <a:pt x="8275515" y="633621"/>
                  <a:pt x="8276223" y="629496"/>
                  <a:pt x="8279807" y="628411"/>
                </a:cubicBezTo>
                <a:close/>
                <a:moveTo>
                  <a:pt x="5036784" y="627895"/>
                </a:moveTo>
                <a:lnTo>
                  <a:pt x="5032858" y="629083"/>
                </a:lnTo>
                <a:lnTo>
                  <a:pt x="5012020" y="635391"/>
                </a:lnTo>
                <a:lnTo>
                  <a:pt x="5015683" y="639264"/>
                </a:lnTo>
                <a:lnTo>
                  <a:pt x="5018357" y="639340"/>
                </a:lnTo>
                <a:lnTo>
                  <a:pt x="5033457" y="643139"/>
                </a:lnTo>
                <a:lnTo>
                  <a:pt x="5036359" y="642858"/>
                </a:lnTo>
                <a:close/>
                <a:moveTo>
                  <a:pt x="5219542" y="625386"/>
                </a:moveTo>
                <a:lnTo>
                  <a:pt x="5200286" y="626329"/>
                </a:lnTo>
                <a:lnTo>
                  <a:pt x="5202039" y="627990"/>
                </a:lnTo>
                <a:lnTo>
                  <a:pt x="5204651" y="632362"/>
                </a:lnTo>
                <a:lnTo>
                  <a:pt x="5221171" y="630764"/>
                </a:lnTo>
                <a:cubicBezTo>
                  <a:pt x="5228338" y="628594"/>
                  <a:pt x="5231922" y="627508"/>
                  <a:pt x="5231922" y="627508"/>
                </a:cubicBezTo>
                <a:cubicBezTo>
                  <a:pt x="5231922" y="627508"/>
                  <a:pt x="5227796" y="626803"/>
                  <a:pt x="5219542" y="625386"/>
                </a:cubicBezTo>
                <a:close/>
                <a:moveTo>
                  <a:pt x="9710395" y="623756"/>
                </a:moveTo>
                <a:cubicBezTo>
                  <a:pt x="9705726" y="621256"/>
                  <a:pt x="9703935" y="621799"/>
                  <a:pt x="9705021" y="625384"/>
                </a:cubicBezTo>
                <a:lnTo>
                  <a:pt x="9708781" y="637803"/>
                </a:lnTo>
                <a:lnTo>
                  <a:pt x="9708856" y="637932"/>
                </a:lnTo>
                <a:cubicBezTo>
                  <a:pt x="9711189" y="639182"/>
                  <a:pt x="9713878" y="638369"/>
                  <a:pt x="9716921" y="635494"/>
                </a:cubicBezTo>
                <a:lnTo>
                  <a:pt x="9718387" y="635050"/>
                </a:lnTo>
                <a:close/>
                <a:moveTo>
                  <a:pt x="7600855" y="623724"/>
                </a:moveTo>
                <a:cubicBezTo>
                  <a:pt x="7608025" y="621556"/>
                  <a:pt x="7612150" y="622267"/>
                  <a:pt x="7613235" y="625851"/>
                </a:cubicBezTo>
                <a:cubicBezTo>
                  <a:pt x="7614318" y="629433"/>
                  <a:pt x="7613069" y="631770"/>
                  <a:pt x="7609482" y="632852"/>
                </a:cubicBezTo>
                <a:cubicBezTo>
                  <a:pt x="7605900" y="633936"/>
                  <a:pt x="7603023" y="630892"/>
                  <a:pt x="7600855" y="623724"/>
                </a:cubicBezTo>
                <a:close/>
                <a:moveTo>
                  <a:pt x="9809928" y="622968"/>
                </a:moveTo>
                <a:lnTo>
                  <a:pt x="9812295" y="630785"/>
                </a:lnTo>
                <a:lnTo>
                  <a:pt x="9823027" y="629980"/>
                </a:lnTo>
                <a:close/>
                <a:moveTo>
                  <a:pt x="6138551" y="620726"/>
                </a:moveTo>
                <a:lnTo>
                  <a:pt x="6135218" y="621734"/>
                </a:lnTo>
                <a:lnTo>
                  <a:pt x="6152560" y="624713"/>
                </a:lnTo>
                <a:lnTo>
                  <a:pt x="6145469" y="620919"/>
                </a:lnTo>
                <a:close/>
                <a:moveTo>
                  <a:pt x="6614621" y="619744"/>
                </a:moveTo>
                <a:lnTo>
                  <a:pt x="6611343" y="625872"/>
                </a:lnTo>
                <a:lnTo>
                  <a:pt x="6616659" y="626467"/>
                </a:lnTo>
                <a:close/>
                <a:moveTo>
                  <a:pt x="5065116" y="619317"/>
                </a:moveTo>
                <a:lnTo>
                  <a:pt x="5045225" y="625339"/>
                </a:lnTo>
                <a:lnTo>
                  <a:pt x="5107886" y="627108"/>
                </a:lnTo>
                <a:lnTo>
                  <a:pt x="5143395" y="628110"/>
                </a:lnTo>
                <a:lnTo>
                  <a:pt x="5178908" y="629113"/>
                </a:lnTo>
                <a:lnTo>
                  <a:pt x="5183833" y="626171"/>
                </a:lnTo>
                <a:lnTo>
                  <a:pt x="5160898" y="625532"/>
                </a:lnTo>
                <a:cubicBezTo>
                  <a:pt x="5153730" y="627704"/>
                  <a:pt x="5147811" y="627540"/>
                  <a:pt x="5143143" y="625039"/>
                </a:cubicBezTo>
                <a:cubicBezTo>
                  <a:pt x="5138472" y="622538"/>
                  <a:pt x="5132554" y="622377"/>
                  <a:pt x="5125387" y="624545"/>
                </a:cubicBezTo>
                <a:cubicBezTo>
                  <a:pt x="5118219" y="626716"/>
                  <a:pt x="5109965" y="625302"/>
                  <a:pt x="5100628" y="620305"/>
                </a:cubicBezTo>
                <a:cubicBezTo>
                  <a:pt x="5093459" y="622474"/>
                  <a:pt x="5088083" y="624102"/>
                  <a:pt x="5084499" y="625186"/>
                </a:cubicBezTo>
                <a:cubicBezTo>
                  <a:pt x="5080914" y="626272"/>
                  <a:pt x="5074452" y="624314"/>
                  <a:pt x="5065116" y="619317"/>
                </a:cubicBezTo>
                <a:close/>
                <a:moveTo>
                  <a:pt x="9668292" y="619239"/>
                </a:moveTo>
                <a:lnTo>
                  <a:pt x="9665780" y="621611"/>
                </a:lnTo>
                <a:lnTo>
                  <a:pt x="9663449" y="620362"/>
                </a:lnTo>
                <a:lnTo>
                  <a:pt x="9646376" y="625530"/>
                </a:lnTo>
                <a:lnTo>
                  <a:pt x="9646302" y="628170"/>
                </a:lnTo>
                <a:lnTo>
                  <a:pt x="9679748" y="629114"/>
                </a:lnTo>
                <a:lnTo>
                  <a:pt x="9681887" y="626517"/>
                </a:lnTo>
                <a:close/>
                <a:moveTo>
                  <a:pt x="5352146" y="617522"/>
                </a:moveTo>
                <a:cubicBezTo>
                  <a:pt x="5348019" y="616815"/>
                  <a:pt x="5342372" y="617546"/>
                  <a:pt x="5335204" y="619717"/>
                </a:cubicBezTo>
                <a:lnTo>
                  <a:pt x="5337951" y="628794"/>
                </a:lnTo>
                <a:lnTo>
                  <a:pt x="5360217" y="627124"/>
                </a:lnTo>
                <a:lnTo>
                  <a:pt x="5365270" y="624106"/>
                </a:lnTo>
                <a:lnTo>
                  <a:pt x="5359965" y="623960"/>
                </a:lnTo>
                <a:cubicBezTo>
                  <a:pt x="5358879" y="620375"/>
                  <a:pt x="5356273" y="618230"/>
                  <a:pt x="5352146" y="617522"/>
                </a:cubicBezTo>
                <a:close/>
                <a:moveTo>
                  <a:pt x="9866944" y="617445"/>
                </a:moveTo>
                <a:lnTo>
                  <a:pt x="9862078" y="626538"/>
                </a:lnTo>
                <a:lnTo>
                  <a:pt x="9870683" y="621398"/>
                </a:lnTo>
                <a:close/>
                <a:moveTo>
                  <a:pt x="3933407" y="616067"/>
                </a:moveTo>
                <a:cubicBezTo>
                  <a:pt x="3926241" y="618237"/>
                  <a:pt x="3914945" y="619701"/>
                  <a:pt x="3899523" y="620457"/>
                </a:cubicBezTo>
                <a:lnTo>
                  <a:pt x="3890653" y="625761"/>
                </a:lnTo>
                <a:lnTo>
                  <a:pt x="3916991" y="626494"/>
                </a:lnTo>
                <a:cubicBezTo>
                  <a:pt x="3924160" y="624323"/>
                  <a:pt x="3933662" y="623402"/>
                  <a:pt x="3945499" y="623732"/>
                </a:cubicBezTo>
                <a:lnTo>
                  <a:pt x="3959453" y="622379"/>
                </a:lnTo>
                <a:close/>
                <a:moveTo>
                  <a:pt x="57981" y="616017"/>
                </a:moveTo>
                <a:cubicBezTo>
                  <a:pt x="60148" y="623186"/>
                  <a:pt x="57647" y="627852"/>
                  <a:pt x="50479" y="630020"/>
                </a:cubicBezTo>
                <a:cubicBezTo>
                  <a:pt x="48311" y="622850"/>
                  <a:pt x="47228" y="619266"/>
                  <a:pt x="47228" y="619266"/>
                </a:cubicBezTo>
                <a:cubicBezTo>
                  <a:pt x="47228" y="619266"/>
                  <a:pt x="50811" y="618184"/>
                  <a:pt x="57981" y="616017"/>
                </a:cubicBezTo>
                <a:close/>
                <a:moveTo>
                  <a:pt x="8948046" y="615561"/>
                </a:moveTo>
                <a:cubicBezTo>
                  <a:pt x="8955214" y="613394"/>
                  <a:pt x="8959342" y="614104"/>
                  <a:pt x="8960426" y="617688"/>
                </a:cubicBezTo>
                <a:cubicBezTo>
                  <a:pt x="8961510" y="621271"/>
                  <a:pt x="8960259" y="623608"/>
                  <a:pt x="8956674" y="624690"/>
                </a:cubicBezTo>
                <a:cubicBezTo>
                  <a:pt x="8953091" y="625774"/>
                  <a:pt x="8950214" y="622730"/>
                  <a:pt x="8948046" y="615561"/>
                </a:cubicBezTo>
                <a:close/>
                <a:moveTo>
                  <a:pt x="4283388" y="615371"/>
                </a:moveTo>
                <a:lnTo>
                  <a:pt x="4228255" y="620711"/>
                </a:lnTo>
                <a:cubicBezTo>
                  <a:pt x="4216089" y="632218"/>
                  <a:pt x="4176993" y="632317"/>
                  <a:pt x="4110968" y="621003"/>
                </a:cubicBezTo>
                <a:cubicBezTo>
                  <a:pt x="4103798" y="623173"/>
                  <a:pt x="4094296" y="624093"/>
                  <a:pt x="4082458" y="623766"/>
                </a:cubicBezTo>
                <a:cubicBezTo>
                  <a:pt x="4070621" y="623436"/>
                  <a:pt x="4064704" y="623271"/>
                  <a:pt x="4064704" y="623271"/>
                </a:cubicBezTo>
                <a:lnTo>
                  <a:pt x="4047997" y="624533"/>
                </a:lnTo>
                <a:lnTo>
                  <a:pt x="4052035" y="626694"/>
                </a:lnTo>
                <a:cubicBezTo>
                  <a:pt x="4056706" y="629192"/>
                  <a:pt x="4059040" y="630441"/>
                  <a:pt x="4059040" y="630441"/>
                </a:cubicBezTo>
                <a:cubicBezTo>
                  <a:pt x="4066208" y="628272"/>
                  <a:pt x="4072125" y="628437"/>
                  <a:pt x="4076796" y="630935"/>
                </a:cubicBezTo>
                <a:cubicBezTo>
                  <a:pt x="4081464" y="633435"/>
                  <a:pt x="4087383" y="633599"/>
                  <a:pt x="4094552" y="631430"/>
                </a:cubicBezTo>
                <a:cubicBezTo>
                  <a:pt x="4101720" y="629259"/>
                  <a:pt x="4115350" y="629047"/>
                  <a:pt x="4135439" y="630788"/>
                </a:cubicBezTo>
                <a:cubicBezTo>
                  <a:pt x="4155530" y="632532"/>
                  <a:pt x="4178498" y="637315"/>
                  <a:pt x="4204343" y="645143"/>
                </a:cubicBezTo>
                <a:cubicBezTo>
                  <a:pt x="4211510" y="642972"/>
                  <a:pt x="4216887" y="641345"/>
                  <a:pt x="4220471" y="640260"/>
                </a:cubicBezTo>
                <a:cubicBezTo>
                  <a:pt x="4224055" y="639175"/>
                  <a:pt x="4227639" y="638089"/>
                  <a:pt x="4231224" y="637005"/>
                </a:cubicBezTo>
                <a:cubicBezTo>
                  <a:pt x="4234808" y="635920"/>
                  <a:pt x="4238392" y="634835"/>
                  <a:pt x="4241975" y="633749"/>
                </a:cubicBezTo>
                <a:cubicBezTo>
                  <a:pt x="4245559" y="632665"/>
                  <a:pt x="4248438" y="635708"/>
                  <a:pt x="4250607" y="642876"/>
                </a:cubicBezTo>
                <a:cubicBezTo>
                  <a:pt x="4257774" y="640705"/>
                  <a:pt x="4269611" y="641036"/>
                  <a:pt x="4286118" y="643862"/>
                </a:cubicBezTo>
                <a:cubicBezTo>
                  <a:pt x="4293286" y="641693"/>
                  <a:pt x="4300455" y="639522"/>
                  <a:pt x="4307623" y="637353"/>
                </a:cubicBezTo>
                <a:cubicBezTo>
                  <a:pt x="4314790" y="635182"/>
                  <a:pt x="4323045" y="636596"/>
                  <a:pt x="4332383" y="641595"/>
                </a:cubicBezTo>
                <a:lnTo>
                  <a:pt x="4336568" y="640328"/>
                </a:lnTo>
                <a:lnTo>
                  <a:pt x="4330784" y="638010"/>
                </a:lnTo>
                <a:cubicBezTo>
                  <a:pt x="4323616" y="640177"/>
                  <a:pt x="4319490" y="639468"/>
                  <a:pt x="4318406" y="635884"/>
                </a:cubicBezTo>
                <a:lnTo>
                  <a:pt x="4316868" y="630796"/>
                </a:lnTo>
                <a:lnTo>
                  <a:pt x="4291421" y="626436"/>
                </a:lnTo>
                <a:lnTo>
                  <a:pt x="4281268" y="629506"/>
                </a:lnTo>
                <a:cubicBezTo>
                  <a:pt x="4283436" y="636674"/>
                  <a:pt x="4282726" y="640799"/>
                  <a:pt x="4279142" y="641883"/>
                </a:cubicBezTo>
                <a:cubicBezTo>
                  <a:pt x="4275558" y="642965"/>
                  <a:pt x="4273223" y="641716"/>
                  <a:pt x="4272142" y="638131"/>
                </a:cubicBezTo>
                <a:lnTo>
                  <a:pt x="4276465" y="623873"/>
                </a:lnTo>
                <a:lnTo>
                  <a:pt x="4263765" y="621698"/>
                </a:lnTo>
                <a:lnTo>
                  <a:pt x="4274522" y="618442"/>
                </a:lnTo>
                <a:lnTo>
                  <a:pt x="4283851" y="615619"/>
                </a:lnTo>
                <a:close/>
                <a:moveTo>
                  <a:pt x="7094529" y="615317"/>
                </a:moveTo>
                <a:cubicBezTo>
                  <a:pt x="7087361" y="617488"/>
                  <a:pt x="7083776" y="618573"/>
                  <a:pt x="7083776" y="618573"/>
                </a:cubicBezTo>
                <a:lnTo>
                  <a:pt x="7062272" y="625082"/>
                </a:lnTo>
                <a:lnTo>
                  <a:pt x="7087031" y="629323"/>
                </a:lnTo>
                <a:close/>
                <a:moveTo>
                  <a:pt x="12436536" y="614246"/>
                </a:moveTo>
                <a:lnTo>
                  <a:pt x="12427989" y="616834"/>
                </a:lnTo>
                <a:lnTo>
                  <a:pt x="12428345" y="616844"/>
                </a:lnTo>
                <a:cubicBezTo>
                  <a:pt x="12439098" y="613594"/>
                  <a:pt x="12445559" y="615553"/>
                  <a:pt x="12447727" y="622721"/>
                </a:cubicBezTo>
                <a:lnTo>
                  <a:pt x="12461332" y="618610"/>
                </a:lnTo>
                <a:lnTo>
                  <a:pt x="12461295" y="618489"/>
                </a:lnTo>
                <a:cubicBezTo>
                  <a:pt x="12451957" y="613490"/>
                  <a:pt x="12443704" y="612077"/>
                  <a:pt x="12436536" y="614246"/>
                </a:cubicBezTo>
                <a:close/>
                <a:moveTo>
                  <a:pt x="3175986" y="613726"/>
                </a:moveTo>
                <a:lnTo>
                  <a:pt x="3174494" y="616514"/>
                </a:lnTo>
                <a:cubicBezTo>
                  <a:pt x="3181663" y="614344"/>
                  <a:pt x="3185790" y="615052"/>
                  <a:pt x="3186875" y="618634"/>
                </a:cubicBezTo>
                <a:cubicBezTo>
                  <a:pt x="3187960" y="622219"/>
                  <a:pt x="3193878" y="622384"/>
                  <a:pt x="3204631" y="619129"/>
                </a:cubicBezTo>
                <a:lnTo>
                  <a:pt x="3205675" y="618812"/>
                </a:lnTo>
                <a:close/>
                <a:moveTo>
                  <a:pt x="9337521" y="613389"/>
                </a:moveTo>
                <a:lnTo>
                  <a:pt x="9323161" y="614092"/>
                </a:lnTo>
                <a:lnTo>
                  <a:pt x="9324671" y="619088"/>
                </a:lnTo>
                <a:lnTo>
                  <a:pt x="9316003" y="614444"/>
                </a:lnTo>
                <a:lnTo>
                  <a:pt x="9314387" y="614524"/>
                </a:lnTo>
                <a:lnTo>
                  <a:pt x="9296247" y="623492"/>
                </a:lnTo>
                <a:lnTo>
                  <a:pt x="9303162" y="625587"/>
                </a:lnTo>
                <a:cubicBezTo>
                  <a:pt x="9303162" y="625587"/>
                  <a:pt x="9305496" y="626840"/>
                  <a:pt x="9310164" y="629340"/>
                </a:cubicBezTo>
                <a:lnTo>
                  <a:pt x="9310818" y="629357"/>
                </a:lnTo>
                <a:close/>
                <a:moveTo>
                  <a:pt x="10625595" y="613174"/>
                </a:moveTo>
                <a:lnTo>
                  <a:pt x="10639601" y="620676"/>
                </a:lnTo>
                <a:lnTo>
                  <a:pt x="10628846" y="623927"/>
                </a:lnTo>
                <a:cubicBezTo>
                  <a:pt x="10628846" y="623927"/>
                  <a:pt x="10624178" y="621425"/>
                  <a:pt x="10614841" y="616424"/>
                </a:cubicBezTo>
                <a:close/>
                <a:moveTo>
                  <a:pt x="4581955" y="612993"/>
                </a:moveTo>
                <a:cubicBezTo>
                  <a:pt x="4581955" y="612993"/>
                  <a:pt x="4578369" y="614078"/>
                  <a:pt x="4571203" y="616247"/>
                </a:cubicBezTo>
                <a:cubicBezTo>
                  <a:pt x="4564034" y="618418"/>
                  <a:pt x="4560992" y="621295"/>
                  <a:pt x="4562076" y="624880"/>
                </a:cubicBezTo>
                <a:cubicBezTo>
                  <a:pt x="4563161" y="628464"/>
                  <a:pt x="4567290" y="629171"/>
                  <a:pt x="4574457" y="627000"/>
                </a:cubicBezTo>
                <a:cubicBezTo>
                  <a:pt x="4581625" y="624831"/>
                  <a:pt x="4584666" y="621955"/>
                  <a:pt x="4583582" y="618369"/>
                </a:cubicBezTo>
                <a:cubicBezTo>
                  <a:pt x="4582497" y="614784"/>
                  <a:pt x="4581955" y="612993"/>
                  <a:pt x="4581955" y="612993"/>
                </a:cubicBezTo>
                <a:close/>
                <a:moveTo>
                  <a:pt x="1259114" y="609468"/>
                </a:moveTo>
                <a:cubicBezTo>
                  <a:pt x="1259114" y="609468"/>
                  <a:pt x="1257865" y="611801"/>
                  <a:pt x="1255366" y="616472"/>
                </a:cubicBezTo>
                <a:cubicBezTo>
                  <a:pt x="1254116" y="618806"/>
                  <a:pt x="1252909" y="619663"/>
                  <a:pt x="1251741" y="619036"/>
                </a:cubicBezTo>
                <a:cubicBezTo>
                  <a:pt x="1250573" y="618411"/>
                  <a:pt x="1249448" y="616307"/>
                  <a:pt x="1248362" y="612722"/>
                </a:cubicBezTo>
                <a:cubicBezTo>
                  <a:pt x="1255530" y="610553"/>
                  <a:pt x="1259114" y="609468"/>
                  <a:pt x="1259114" y="609468"/>
                </a:cubicBezTo>
                <a:close/>
                <a:moveTo>
                  <a:pt x="5602037" y="609366"/>
                </a:moveTo>
                <a:lnTo>
                  <a:pt x="5598687" y="612533"/>
                </a:lnTo>
                <a:lnTo>
                  <a:pt x="5608473" y="612810"/>
                </a:lnTo>
                <a:close/>
                <a:moveTo>
                  <a:pt x="10709468" y="608882"/>
                </a:moveTo>
                <a:cubicBezTo>
                  <a:pt x="10702299" y="611052"/>
                  <a:pt x="10702842" y="612843"/>
                  <a:pt x="10711095" y="614259"/>
                </a:cubicBezTo>
                <a:cubicBezTo>
                  <a:pt x="10719348" y="615674"/>
                  <a:pt x="10723474" y="616379"/>
                  <a:pt x="10723474" y="616379"/>
                </a:cubicBezTo>
                <a:cubicBezTo>
                  <a:pt x="10723474" y="616379"/>
                  <a:pt x="10718806" y="613879"/>
                  <a:pt x="10709468" y="608882"/>
                </a:cubicBezTo>
                <a:close/>
                <a:moveTo>
                  <a:pt x="7880544" y="608427"/>
                </a:moveTo>
                <a:lnTo>
                  <a:pt x="7916055" y="609413"/>
                </a:lnTo>
                <a:lnTo>
                  <a:pt x="7930061" y="616910"/>
                </a:lnTo>
                <a:lnTo>
                  <a:pt x="7919309" y="620164"/>
                </a:lnTo>
                <a:lnTo>
                  <a:pt x="7905301" y="612668"/>
                </a:lnTo>
                <a:lnTo>
                  <a:pt x="7883799" y="619178"/>
                </a:lnTo>
                <a:cubicBezTo>
                  <a:pt x="7876628" y="621348"/>
                  <a:pt x="7871960" y="618848"/>
                  <a:pt x="7869789" y="611682"/>
                </a:cubicBezTo>
                <a:cubicBezTo>
                  <a:pt x="7869789" y="611682"/>
                  <a:pt x="7873374" y="610597"/>
                  <a:pt x="7880544" y="608427"/>
                </a:cubicBezTo>
                <a:close/>
                <a:moveTo>
                  <a:pt x="3301022" y="607968"/>
                </a:moveTo>
                <a:lnTo>
                  <a:pt x="3269519" y="617505"/>
                </a:lnTo>
                <a:lnTo>
                  <a:pt x="3293410" y="621597"/>
                </a:lnTo>
                <a:cubicBezTo>
                  <a:pt x="3301663" y="623011"/>
                  <a:pt x="3304705" y="620133"/>
                  <a:pt x="3302536" y="612965"/>
                </a:cubicBezTo>
                <a:close/>
                <a:moveTo>
                  <a:pt x="9051330" y="607816"/>
                </a:moveTo>
                <a:cubicBezTo>
                  <a:pt x="9058499" y="605648"/>
                  <a:pt x="9059583" y="609234"/>
                  <a:pt x="9054580" y="618568"/>
                </a:cubicBezTo>
                <a:lnTo>
                  <a:pt x="9043828" y="621818"/>
                </a:lnTo>
                <a:cubicBezTo>
                  <a:pt x="9041660" y="614652"/>
                  <a:pt x="9044161" y="609982"/>
                  <a:pt x="9051330" y="607816"/>
                </a:cubicBezTo>
                <a:close/>
                <a:moveTo>
                  <a:pt x="10286577" y="607788"/>
                </a:moveTo>
                <a:lnTo>
                  <a:pt x="10279792" y="609842"/>
                </a:lnTo>
                <a:lnTo>
                  <a:pt x="10284483" y="610650"/>
                </a:lnTo>
                <a:lnTo>
                  <a:pt x="10290787" y="610040"/>
                </a:lnTo>
                <a:close/>
                <a:moveTo>
                  <a:pt x="7045009" y="606832"/>
                </a:moveTo>
                <a:cubicBezTo>
                  <a:pt x="7045009" y="606832"/>
                  <a:pt x="7041427" y="607917"/>
                  <a:pt x="7034256" y="610087"/>
                </a:cubicBezTo>
                <a:cubicBezTo>
                  <a:pt x="7019921" y="614427"/>
                  <a:pt x="7012208" y="614804"/>
                  <a:pt x="7011125" y="611220"/>
                </a:cubicBezTo>
                <a:cubicBezTo>
                  <a:pt x="7010037" y="607636"/>
                  <a:pt x="7004120" y="607472"/>
                  <a:pt x="6993371" y="610727"/>
                </a:cubicBezTo>
                <a:cubicBezTo>
                  <a:pt x="6982619" y="613983"/>
                  <a:pt x="6978322" y="619193"/>
                  <a:pt x="6980493" y="626363"/>
                </a:cubicBezTo>
                <a:lnTo>
                  <a:pt x="6991248" y="623107"/>
                </a:lnTo>
                <a:lnTo>
                  <a:pt x="7023505" y="613340"/>
                </a:lnTo>
                <a:cubicBezTo>
                  <a:pt x="7031756" y="614755"/>
                  <a:pt x="7037675" y="614918"/>
                  <a:pt x="7041261" y="613837"/>
                </a:cubicBezTo>
                <a:cubicBezTo>
                  <a:pt x="7044846" y="612750"/>
                  <a:pt x="7046095" y="610416"/>
                  <a:pt x="7045009" y="606832"/>
                </a:cubicBezTo>
                <a:close/>
                <a:moveTo>
                  <a:pt x="3848375" y="606597"/>
                </a:moveTo>
                <a:cubicBezTo>
                  <a:pt x="3834038" y="610937"/>
                  <a:pt x="3823286" y="614191"/>
                  <a:pt x="3816119" y="616360"/>
                </a:cubicBezTo>
                <a:cubicBezTo>
                  <a:pt x="3808950" y="618531"/>
                  <a:pt x="3804823" y="617824"/>
                  <a:pt x="3803738" y="614240"/>
                </a:cubicBezTo>
                <a:lnTo>
                  <a:pt x="3781566" y="610441"/>
                </a:lnTo>
                <a:lnTo>
                  <a:pt x="3780320" y="620917"/>
                </a:lnTo>
                <a:cubicBezTo>
                  <a:pt x="3784281" y="627542"/>
                  <a:pt x="3794693" y="631238"/>
                  <a:pt x="3811553" y="632003"/>
                </a:cubicBezTo>
                <a:lnTo>
                  <a:pt x="3854417" y="628020"/>
                </a:lnTo>
                <a:lnTo>
                  <a:pt x="3830125" y="623858"/>
                </a:lnTo>
                <a:lnTo>
                  <a:pt x="3840878" y="620603"/>
                </a:lnTo>
                <a:close/>
                <a:moveTo>
                  <a:pt x="10567418" y="604934"/>
                </a:moveTo>
                <a:lnTo>
                  <a:pt x="10556668" y="608188"/>
                </a:lnTo>
                <a:cubicBezTo>
                  <a:pt x="10557752" y="611772"/>
                  <a:pt x="10559191" y="613292"/>
                  <a:pt x="10560982" y="612751"/>
                </a:cubicBezTo>
                <a:cubicBezTo>
                  <a:pt x="10562775" y="612208"/>
                  <a:pt x="10564918" y="609602"/>
                  <a:pt x="10567418" y="604934"/>
                </a:cubicBezTo>
                <a:close/>
                <a:moveTo>
                  <a:pt x="3404592" y="604520"/>
                </a:moveTo>
                <a:lnTo>
                  <a:pt x="3402997" y="606029"/>
                </a:lnTo>
                <a:lnTo>
                  <a:pt x="3405816" y="605175"/>
                </a:lnTo>
                <a:close/>
                <a:moveTo>
                  <a:pt x="4688172" y="604314"/>
                </a:moveTo>
                <a:lnTo>
                  <a:pt x="4685236" y="605202"/>
                </a:lnTo>
                <a:lnTo>
                  <a:pt x="4686192" y="605713"/>
                </a:lnTo>
                <a:close/>
                <a:moveTo>
                  <a:pt x="2478261" y="604267"/>
                </a:moveTo>
                <a:lnTo>
                  <a:pt x="2467510" y="607523"/>
                </a:lnTo>
                <a:cubicBezTo>
                  <a:pt x="2476848" y="612521"/>
                  <a:pt x="2481516" y="615018"/>
                  <a:pt x="2481516" y="615018"/>
                </a:cubicBezTo>
                <a:cubicBezTo>
                  <a:pt x="2481516" y="615018"/>
                  <a:pt x="2485100" y="613934"/>
                  <a:pt x="2492270" y="611763"/>
                </a:cubicBezTo>
                <a:close/>
                <a:moveTo>
                  <a:pt x="5929142" y="604243"/>
                </a:moveTo>
                <a:lnTo>
                  <a:pt x="5919527" y="607154"/>
                </a:lnTo>
                <a:lnTo>
                  <a:pt x="5926626" y="608944"/>
                </a:lnTo>
                <a:close/>
                <a:moveTo>
                  <a:pt x="10746041" y="603680"/>
                </a:moveTo>
                <a:cubicBezTo>
                  <a:pt x="10744249" y="604222"/>
                  <a:pt x="10743895" y="606285"/>
                  <a:pt x="10744980" y="609870"/>
                </a:cubicBezTo>
                <a:cubicBezTo>
                  <a:pt x="10744980" y="609870"/>
                  <a:pt x="10746065" y="613454"/>
                  <a:pt x="10748234" y="620621"/>
                </a:cubicBezTo>
                <a:cubicBezTo>
                  <a:pt x="10755402" y="618452"/>
                  <a:pt x="10760236" y="615031"/>
                  <a:pt x="10762735" y="610362"/>
                </a:cubicBezTo>
                <a:cubicBezTo>
                  <a:pt x="10765235" y="605694"/>
                  <a:pt x="10762901" y="604444"/>
                  <a:pt x="10755732" y="606615"/>
                </a:cubicBezTo>
                <a:cubicBezTo>
                  <a:pt x="10751064" y="604116"/>
                  <a:pt x="10747833" y="603137"/>
                  <a:pt x="10746041" y="603680"/>
                </a:cubicBezTo>
                <a:close/>
                <a:moveTo>
                  <a:pt x="8090360" y="603596"/>
                </a:moveTo>
                <a:lnTo>
                  <a:pt x="8093614" y="614350"/>
                </a:lnTo>
                <a:cubicBezTo>
                  <a:pt x="8086445" y="616519"/>
                  <a:pt x="8080528" y="616354"/>
                  <a:pt x="8075860" y="613855"/>
                </a:cubicBezTo>
                <a:cubicBezTo>
                  <a:pt x="8073526" y="612605"/>
                  <a:pt x="8069710" y="611316"/>
                  <a:pt x="8064415" y="609984"/>
                </a:cubicBezTo>
                <a:lnTo>
                  <a:pt x="8044094" y="605865"/>
                </a:lnTo>
                <a:lnTo>
                  <a:pt x="8068855" y="610108"/>
                </a:lnTo>
                <a:close/>
                <a:moveTo>
                  <a:pt x="3680724" y="603358"/>
                </a:moveTo>
                <a:lnTo>
                  <a:pt x="3681280" y="603947"/>
                </a:lnTo>
                <a:lnTo>
                  <a:pt x="3681363" y="603468"/>
                </a:lnTo>
                <a:close/>
                <a:moveTo>
                  <a:pt x="8025524" y="602683"/>
                </a:moveTo>
                <a:lnTo>
                  <a:pt x="8044094" y="605864"/>
                </a:lnTo>
                <a:lnTo>
                  <a:pt x="8026216" y="609810"/>
                </a:lnTo>
                <a:cubicBezTo>
                  <a:pt x="8006587" y="612818"/>
                  <a:pt x="7981701" y="613015"/>
                  <a:pt x="7951566" y="610400"/>
                </a:cubicBezTo>
                <a:lnTo>
                  <a:pt x="7973072" y="603890"/>
                </a:lnTo>
                <a:cubicBezTo>
                  <a:pt x="7992079" y="602049"/>
                  <a:pt x="8009562" y="601647"/>
                  <a:pt x="8025524" y="602683"/>
                </a:cubicBezTo>
                <a:close/>
                <a:moveTo>
                  <a:pt x="840239" y="602565"/>
                </a:moveTo>
                <a:lnTo>
                  <a:pt x="843488" y="613318"/>
                </a:lnTo>
                <a:lnTo>
                  <a:pt x="829486" y="605815"/>
                </a:lnTo>
                <a:cubicBezTo>
                  <a:pt x="836655" y="603649"/>
                  <a:pt x="840239" y="602565"/>
                  <a:pt x="840239" y="602565"/>
                </a:cubicBezTo>
                <a:close/>
                <a:moveTo>
                  <a:pt x="934131" y="602212"/>
                </a:moveTo>
                <a:lnTo>
                  <a:pt x="918001" y="607095"/>
                </a:lnTo>
                <a:lnTo>
                  <a:pt x="924512" y="628599"/>
                </a:lnTo>
                <a:lnTo>
                  <a:pt x="935265" y="625344"/>
                </a:lnTo>
                <a:lnTo>
                  <a:pt x="960025" y="629583"/>
                </a:lnTo>
                <a:lnTo>
                  <a:pt x="978274" y="612324"/>
                </a:lnTo>
                <a:cubicBezTo>
                  <a:pt x="963938" y="616664"/>
                  <a:pt x="956769" y="618834"/>
                  <a:pt x="956769" y="618834"/>
                </a:cubicBezTo>
                <a:lnTo>
                  <a:pt x="932010" y="614590"/>
                </a:lnTo>
                <a:cubicBezTo>
                  <a:pt x="929839" y="607423"/>
                  <a:pt x="930547" y="603296"/>
                  <a:pt x="934131" y="602212"/>
                </a:cubicBezTo>
                <a:close/>
                <a:moveTo>
                  <a:pt x="8289425" y="602023"/>
                </a:moveTo>
                <a:cubicBezTo>
                  <a:pt x="8291594" y="609190"/>
                  <a:pt x="8289097" y="613860"/>
                  <a:pt x="8281927" y="616030"/>
                </a:cubicBezTo>
                <a:cubicBezTo>
                  <a:pt x="8274760" y="618200"/>
                  <a:pt x="8269384" y="619827"/>
                  <a:pt x="8265798" y="620912"/>
                </a:cubicBezTo>
                <a:cubicBezTo>
                  <a:pt x="8262214" y="621998"/>
                  <a:pt x="8260423" y="622540"/>
                  <a:pt x="8260423" y="622540"/>
                </a:cubicBezTo>
                <a:cubicBezTo>
                  <a:pt x="8258254" y="615371"/>
                  <a:pt x="8264337" y="609618"/>
                  <a:pt x="8278671" y="605278"/>
                </a:cubicBezTo>
                <a:close/>
                <a:moveTo>
                  <a:pt x="3652299" y="601950"/>
                </a:moveTo>
                <a:lnTo>
                  <a:pt x="3651338" y="601965"/>
                </a:lnTo>
                <a:lnTo>
                  <a:pt x="3654401" y="612085"/>
                </a:lnTo>
                <a:cubicBezTo>
                  <a:pt x="3663739" y="617082"/>
                  <a:pt x="3668407" y="619582"/>
                  <a:pt x="3668407" y="619582"/>
                </a:cubicBezTo>
                <a:lnTo>
                  <a:pt x="3665152" y="608831"/>
                </a:lnTo>
                <a:close/>
                <a:moveTo>
                  <a:pt x="9454242" y="601530"/>
                </a:moveTo>
                <a:cubicBezTo>
                  <a:pt x="9444196" y="600660"/>
                  <a:pt x="9432550" y="604185"/>
                  <a:pt x="9419297" y="612109"/>
                </a:cubicBezTo>
                <a:lnTo>
                  <a:pt x="9408544" y="615365"/>
                </a:lnTo>
                <a:cubicBezTo>
                  <a:pt x="9401377" y="617535"/>
                  <a:pt x="9389538" y="617205"/>
                  <a:pt x="9373032" y="614378"/>
                </a:cubicBezTo>
                <a:cubicBezTo>
                  <a:pt x="9373032" y="614378"/>
                  <a:pt x="9369449" y="615462"/>
                  <a:pt x="9362281" y="617633"/>
                </a:cubicBezTo>
                <a:cubicBezTo>
                  <a:pt x="9355110" y="619803"/>
                  <a:pt x="9351528" y="620888"/>
                  <a:pt x="9351528" y="620888"/>
                </a:cubicBezTo>
                <a:lnTo>
                  <a:pt x="9354783" y="631639"/>
                </a:lnTo>
                <a:cubicBezTo>
                  <a:pt x="9354783" y="631639"/>
                  <a:pt x="9358366" y="630554"/>
                  <a:pt x="9365536" y="628384"/>
                </a:cubicBezTo>
                <a:cubicBezTo>
                  <a:pt x="9379871" y="624045"/>
                  <a:pt x="9395295" y="623289"/>
                  <a:pt x="9411799" y="626116"/>
                </a:cubicBezTo>
                <a:cubicBezTo>
                  <a:pt x="9428306" y="628945"/>
                  <a:pt x="9437644" y="633942"/>
                  <a:pt x="9439813" y="641111"/>
                </a:cubicBezTo>
                <a:cubicBezTo>
                  <a:pt x="9446983" y="638940"/>
                  <a:pt x="9450566" y="637857"/>
                  <a:pt x="9450566" y="637857"/>
                </a:cubicBezTo>
                <a:lnTo>
                  <a:pt x="9467644" y="635239"/>
                </a:lnTo>
                <a:lnTo>
                  <a:pt x="9469968" y="633852"/>
                </a:lnTo>
                <a:cubicBezTo>
                  <a:pt x="9472468" y="629184"/>
                  <a:pt x="9476406" y="626037"/>
                  <a:pt x="9481783" y="624412"/>
                </a:cubicBezTo>
                <a:lnTo>
                  <a:pt x="9492479" y="624249"/>
                </a:lnTo>
                <a:lnTo>
                  <a:pt x="9493576" y="624836"/>
                </a:lnTo>
                <a:lnTo>
                  <a:pt x="9495678" y="624200"/>
                </a:lnTo>
                <a:lnTo>
                  <a:pt x="9502226" y="624100"/>
                </a:lnTo>
                <a:lnTo>
                  <a:pt x="9507049" y="629200"/>
                </a:lnTo>
                <a:lnTo>
                  <a:pt x="9529088" y="625824"/>
                </a:lnTo>
                <a:lnTo>
                  <a:pt x="9539840" y="622569"/>
                </a:lnTo>
                <a:cubicBezTo>
                  <a:pt x="9539840" y="622569"/>
                  <a:pt x="9537505" y="621319"/>
                  <a:pt x="9532837" y="618819"/>
                </a:cubicBezTo>
                <a:cubicBezTo>
                  <a:pt x="9528166" y="616319"/>
                  <a:pt x="9522248" y="616155"/>
                  <a:pt x="9515080" y="618326"/>
                </a:cubicBezTo>
                <a:lnTo>
                  <a:pt x="9495678" y="624200"/>
                </a:lnTo>
                <a:lnTo>
                  <a:pt x="9492479" y="624249"/>
                </a:lnTo>
                <a:lnTo>
                  <a:pt x="9479569" y="617340"/>
                </a:lnTo>
                <a:cubicBezTo>
                  <a:pt x="9472727" y="607671"/>
                  <a:pt x="9464286" y="602403"/>
                  <a:pt x="9454242" y="601530"/>
                </a:cubicBezTo>
                <a:close/>
                <a:moveTo>
                  <a:pt x="8524001" y="601435"/>
                </a:moveTo>
                <a:lnTo>
                  <a:pt x="8527256" y="612188"/>
                </a:lnTo>
                <a:lnTo>
                  <a:pt x="8530510" y="622941"/>
                </a:lnTo>
                <a:cubicBezTo>
                  <a:pt x="8528342" y="615772"/>
                  <a:pt x="8525461" y="612731"/>
                  <a:pt x="8521879" y="613816"/>
                </a:cubicBezTo>
                <a:cubicBezTo>
                  <a:pt x="8518294" y="614902"/>
                  <a:pt x="8516501" y="615445"/>
                  <a:pt x="8516501" y="615445"/>
                </a:cubicBezTo>
                <a:cubicBezTo>
                  <a:pt x="8514332" y="608276"/>
                  <a:pt x="8515039" y="604149"/>
                  <a:pt x="8518623" y="603064"/>
                </a:cubicBezTo>
                <a:cubicBezTo>
                  <a:pt x="8522206" y="601978"/>
                  <a:pt x="8524001" y="601435"/>
                  <a:pt x="8524001" y="601435"/>
                </a:cubicBezTo>
                <a:close/>
                <a:moveTo>
                  <a:pt x="7455815" y="601259"/>
                </a:moveTo>
                <a:lnTo>
                  <a:pt x="7451533" y="602078"/>
                </a:lnTo>
                <a:lnTo>
                  <a:pt x="7456311" y="602897"/>
                </a:lnTo>
                <a:close/>
                <a:moveTo>
                  <a:pt x="7415931" y="600183"/>
                </a:moveTo>
                <a:lnTo>
                  <a:pt x="7409292" y="602193"/>
                </a:lnTo>
                <a:lnTo>
                  <a:pt x="7420050" y="607955"/>
                </a:lnTo>
                <a:lnTo>
                  <a:pt x="7442672" y="624583"/>
                </a:lnTo>
                <a:lnTo>
                  <a:pt x="7449648" y="625190"/>
                </a:lnTo>
                <a:lnTo>
                  <a:pt x="7453946" y="623888"/>
                </a:lnTo>
                <a:lnTo>
                  <a:pt x="7449504" y="619192"/>
                </a:lnTo>
                <a:lnTo>
                  <a:pt x="7450155" y="621340"/>
                </a:lnTo>
                <a:lnTo>
                  <a:pt x="7436150" y="613841"/>
                </a:lnTo>
                <a:lnTo>
                  <a:pt x="7442597" y="611889"/>
                </a:lnTo>
                <a:lnTo>
                  <a:pt x="7441304" y="610521"/>
                </a:lnTo>
                <a:lnTo>
                  <a:pt x="7433807" y="606509"/>
                </a:lnTo>
                <a:lnTo>
                  <a:pt x="7427011" y="608566"/>
                </a:lnTo>
                <a:lnTo>
                  <a:pt x="7419688" y="600827"/>
                </a:lnTo>
                <a:close/>
                <a:moveTo>
                  <a:pt x="18038807" y="599339"/>
                </a:moveTo>
                <a:lnTo>
                  <a:pt x="18028055" y="602589"/>
                </a:lnTo>
                <a:cubicBezTo>
                  <a:pt x="18028055" y="602589"/>
                  <a:pt x="18030389" y="603839"/>
                  <a:pt x="18035055" y="606339"/>
                </a:cubicBezTo>
                <a:cubicBezTo>
                  <a:pt x="18039727" y="608841"/>
                  <a:pt x="18042057" y="610092"/>
                  <a:pt x="18042057" y="610092"/>
                </a:cubicBezTo>
                <a:close/>
                <a:moveTo>
                  <a:pt x="10876769" y="599317"/>
                </a:moveTo>
                <a:cubicBezTo>
                  <a:pt x="10864931" y="598988"/>
                  <a:pt x="10855429" y="599909"/>
                  <a:pt x="10848262" y="602079"/>
                </a:cubicBezTo>
                <a:cubicBezTo>
                  <a:pt x="10841094" y="604248"/>
                  <a:pt x="10835716" y="605877"/>
                  <a:pt x="10832134" y="606962"/>
                </a:cubicBezTo>
                <a:cubicBezTo>
                  <a:pt x="10828549" y="608046"/>
                  <a:pt x="10827842" y="612173"/>
                  <a:pt x="10830011" y="619340"/>
                </a:cubicBezTo>
                <a:lnTo>
                  <a:pt x="10843332" y="626471"/>
                </a:lnTo>
                <a:lnTo>
                  <a:pt x="10873461" y="617365"/>
                </a:lnTo>
                <a:lnTo>
                  <a:pt x="10920458" y="618692"/>
                </a:lnTo>
                <a:lnTo>
                  <a:pt x="10922540" y="614806"/>
                </a:lnTo>
                <a:lnTo>
                  <a:pt x="10919285" y="604051"/>
                </a:lnTo>
                <a:cubicBezTo>
                  <a:pt x="10919285" y="604051"/>
                  <a:pt x="10917492" y="604595"/>
                  <a:pt x="10913910" y="605679"/>
                </a:cubicBezTo>
                <a:cubicBezTo>
                  <a:pt x="10910325" y="606765"/>
                  <a:pt x="10904950" y="608391"/>
                  <a:pt x="10897780" y="610563"/>
                </a:cubicBezTo>
                <a:cubicBezTo>
                  <a:pt x="10895611" y="603396"/>
                  <a:pt x="10888608" y="599646"/>
                  <a:pt x="10876769" y="599317"/>
                </a:cubicBezTo>
                <a:close/>
                <a:moveTo>
                  <a:pt x="9987417" y="598583"/>
                </a:moveTo>
                <a:cubicBezTo>
                  <a:pt x="9985622" y="599125"/>
                  <a:pt x="9983478" y="601733"/>
                  <a:pt x="9980978" y="606400"/>
                </a:cubicBezTo>
                <a:cubicBezTo>
                  <a:pt x="9985646" y="608899"/>
                  <a:pt x="9988878" y="609878"/>
                  <a:pt x="9990670" y="609335"/>
                </a:cubicBezTo>
                <a:cubicBezTo>
                  <a:pt x="9992462" y="608792"/>
                  <a:pt x="9992817" y="606729"/>
                  <a:pt x="9991729" y="603146"/>
                </a:cubicBezTo>
                <a:cubicBezTo>
                  <a:pt x="9990645" y="599562"/>
                  <a:pt x="9989207" y="598041"/>
                  <a:pt x="9987417" y="598583"/>
                </a:cubicBezTo>
                <a:close/>
                <a:moveTo>
                  <a:pt x="5686748" y="598393"/>
                </a:moveTo>
                <a:cubicBezTo>
                  <a:pt x="5679038" y="598771"/>
                  <a:pt x="5669806" y="600587"/>
                  <a:pt x="5659053" y="603843"/>
                </a:cubicBezTo>
                <a:lnTo>
                  <a:pt x="5671730" y="610627"/>
                </a:lnTo>
                <a:lnTo>
                  <a:pt x="5691988" y="609642"/>
                </a:lnTo>
                <a:lnTo>
                  <a:pt x="5694565" y="604830"/>
                </a:lnTo>
                <a:lnTo>
                  <a:pt x="5705318" y="601575"/>
                </a:lnTo>
                <a:cubicBezTo>
                  <a:pt x="5700649" y="599076"/>
                  <a:pt x="5694459" y="598015"/>
                  <a:pt x="5686748" y="598393"/>
                </a:cubicBezTo>
                <a:close/>
                <a:moveTo>
                  <a:pt x="7124190" y="596975"/>
                </a:moveTo>
                <a:lnTo>
                  <a:pt x="7121695" y="601636"/>
                </a:lnTo>
                <a:lnTo>
                  <a:pt x="7119349" y="601570"/>
                </a:lnTo>
                <a:lnTo>
                  <a:pt x="7126783" y="605551"/>
                </a:lnTo>
                <a:close/>
                <a:moveTo>
                  <a:pt x="10635189" y="596155"/>
                </a:moveTo>
                <a:cubicBezTo>
                  <a:pt x="10635189" y="596155"/>
                  <a:pt x="10632690" y="600825"/>
                  <a:pt x="10627692" y="610163"/>
                </a:cubicBezTo>
                <a:cubicBezTo>
                  <a:pt x="10620524" y="612334"/>
                  <a:pt x="10616939" y="613418"/>
                  <a:pt x="10616939" y="613418"/>
                </a:cubicBezTo>
                <a:lnTo>
                  <a:pt x="10598689" y="630680"/>
                </a:lnTo>
                <a:cubicBezTo>
                  <a:pt x="10605857" y="628510"/>
                  <a:pt x="10617151" y="627048"/>
                  <a:pt x="10632574" y="626291"/>
                </a:cubicBezTo>
                <a:cubicBezTo>
                  <a:pt x="10640284" y="625913"/>
                  <a:pt x="10646829" y="624910"/>
                  <a:pt x="10652204" y="623283"/>
                </a:cubicBezTo>
                <a:cubicBezTo>
                  <a:pt x="10657579" y="621656"/>
                  <a:pt x="10661789" y="619404"/>
                  <a:pt x="10664830" y="616526"/>
                </a:cubicBezTo>
                <a:cubicBezTo>
                  <a:pt x="10670914" y="610771"/>
                  <a:pt x="10673956" y="607895"/>
                  <a:pt x="10673956" y="607895"/>
                </a:cubicBezTo>
                <a:cubicBezTo>
                  <a:pt x="10673956" y="607895"/>
                  <a:pt x="10669286" y="605395"/>
                  <a:pt x="10659948" y="600398"/>
                </a:cubicBezTo>
                <a:cubicBezTo>
                  <a:pt x="10643443" y="597570"/>
                  <a:pt x="10635189" y="596155"/>
                  <a:pt x="10635189" y="596155"/>
                </a:cubicBezTo>
                <a:close/>
                <a:moveTo>
                  <a:pt x="10811121" y="595714"/>
                </a:moveTo>
                <a:cubicBezTo>
                  <a:pt x="10802869" y="594301"/>
                  <a:pt x="10799826" y="597178"/>
                  <a:pt x="10801995" y="604347"/>
                </a:cubicBezTo>
                <a:cubicBezTo>
                  <a:pt x="10801995" y="604347"/>
                  <a:pt x="10800205" y="604889"/>
                  <a:pt x="10796620" y="605973"/>
                </a:cubicBezTo>
                <a:cubicBezTo>
                  <a:pt x="10793035" y="607059"/>
                  <a:pt x="10790159" y="604016"/>
                  <a:pt x="10787990" y="596850"/>
                </a:cubicBezTo>
                <a:cubicBezTo>
                  <a:pt x="10773652" y="601190"/>
                  <a:pt x="10766484" y="603359"/>
                  <a:pt x="10766484" y="603359"/>
                </a:cubicBezTo>
                <a:cubicBezTo>
                  <a:pt x="10766484" y="603359"/>
                  <a:pt x="10771153" y="605858"/>
                  <a:pt x="10780492" y="610856"/>
                </a:cubicBezTo>
                <a:cubicBezTo>
                  <a:pt x="10794498" y="618354"/>
                  <a:pt x="10804659" y="620413"/>
                  <a:pt x="10810973" y="617035"/>
                </a:cubicBezTo>
                <a:cubicBezTo>
                  <a:pt x="10813077" y="615908"/>
                  <a:pt x="10814755" y="614179"/>
                  <a:pt x="10816004" y="611843"/>
                </a:cubicBezTo>
                <a:cubicBezTo>
                  <a:pt x="10821003" y="602506"/>
                  <a:pt x="10819377" y="597130"/>
                  <a:pt x="10811121" y="595714"/>
                </a:cubicBezTo>
                <a:close/>
                <a:moveTo>
                  <a:pt x="51480" y="594507"/>
                </a:moveTo>
                <a:cubicBezTo>
                  <a:pt x="53647" y="601679"/>
                  <a:pt x="54730" y="605263"/>
                  <a:pt x="54730" y="605263"/>
                </a:cubicBezTo>
                <a:cubicBezTo>
                  <a:pt x="52564" y="598091"/>
                  <a:pt x="47898" y="595590"/>
                  <a:pt x="40728" y="597759"/>
                </a:cubicBezTo>
                <a:close/>
                <a:moveTo>
                  <a:pt x="3015185" y="594315"/>
                </a:moveTo>
                <a:cubicBezTo>
                  <a:pt x="3008015" y="596484"/>
                  <a:pt x="3000848" y="598655"/>
                  <a:pt x="2993679" y="600826"/>
                </a:cubicBezTo>
                <a:lnTo>
                  <a:pt x="2990104" y="601907"/>
                </a:lnTo>
                <a:lnTo>
                  <a:pt x="2991844" y="607663"/>
                </a:lnTo>
                <a:cubicBezTo>
                  <a:pt x="2991844" y="607663"/>
                  <a:pt x="2989510" y="606413"/>
                  <a:pt x="2984841" y="603913"/>
                </a:cubicBezTo>
                <a:lnTo>
                  <a:pt x="2983592" y="603879"/>
                </a:lnTo>
                <a:lnTo>
                  <a:pt x="2961423" y="610590"/>
                </a:lnTo>
                <a:lnTo>
                  <a:pt x="2986182" y="614833"/>
                </a:lnTo>
                <a:cubicBezTo>
                  <a:pt x="3002687" y="617660"/>
                  <a:pt x="3014527" y="617990"/>
                  <a:pt x="3021694" y="615820"/>
                </a:cubicBezTo>
                <a:lnTo>
                  <a:pt x="3024949" y="626571"/>
                </a:lnTo>
                <a:lnTo>
                  <a:pt x="3067958" y="613551"/>
                </a:lnTo>
                <a:lnTo>
                  <a:pt x="3072227" y="605577"/>
                </a:lnTo>
                <a:lnTo>
                  <a:pt x="3026297" y="614839"/>
                </a:lnTo>
                <a:cubicBezTo>
                  <a:pt x="3012667" y="615053"/>
                  <a:pt x="3004768" y="611576"/>
                  <a:pt x="3002597" y="604407"/>
                </a:cubicBezTo>
                <a:lnTo>
                  <a:pt x="3019774" y="596772"/>
                </a:lnTo>
                <a:close/>
                <a:moveTo>
                  <a:pt x="7495838" y="593598"/>
                </a:moveTo>
                <a:lnTo>
                  <a:pt x="7464217" y="599650"/>
                </a:lnTo>
                <a:lnTo>
                  <a:pt x="7468406" y="604076"/>
                </a:lnTo>
                <a:cubicBezTo>
                  <a:pt x="7475575" y="601905"/>
                  <a:pt x="7483826" y="603320"/>
                  <a:pt x="7493165" y="608320"/>
                </a:cubicBezTo>
                <a:lnTo>
                  <a:pt x="7494223" y="611814"/>
                </a:lnTo>
                <a:lnTo>
                  <a:pt x="7507468" y="618906"/>
                </a:lnTo>
                <a:lnTo>
                  <a:pt x="7524914" y="602404"/>
                </a:lnTo>
                <a:cubicBezTo>
                  <a:pt x="7519161" y="596319"/>
                  <a:pt x="7509470" y="593386"/>
                  <a:pt x="7495838" y="593598"/>
                </a:cubicBezTo>
                <a:close/>
                <a:moveTo>
                  <a:pt x="10375851" y="592499"/>
                </a:moveTo>
                <a:cubicBezTo>
                  <a:pt x="10361516" y="596839"/>
                  <a:pt x="10352014" y="597759"/>
                  <a:pt x="10347344" y="595261"/>
                </a:cubicBezTo>
                <a:cubicBezTo>
                  <a:pt x="10342675" y="592761"/>
                  <a:pt x="10336050" y="596725"/>
                  <a:pt x="10327466" y="607147"/>
                </a:cubicBezTo>
                <a:lnTo>
                  <a:pt x="10327021" y="607687"/>
                </a:lnTo>
                <a:lnTo>
                  <a:pt x="10353882" y="607277"/>
                </a:lnTo>
                <a:lnTo>
                  <a:pt x="10402692" y="603617"/>
                </a:lnTo>
                <a:lnTo>
                  <a:pt x="10400612" y="596742"/>
                </a:lnTo>
                <a:cubicBezTo>
                  <a:pt x="10400612" y="596742"/>
                  <a:pt x="10396485" y="596035"/>
                  <a:pt x="10388231" y="594621"/>
                </a:cubicBezTo>
                <a:cubicBezTo>
                  <a:pt x="10379978" y="593206"/>
                  <a:pt x="10375851" y="592499"/>
                  <a:pt x="10375851" y="592499"/>
                </a:cubicBezTo>
                <a:close/>
                <a:moveTo>
                  <a:pt x="1664740" y="592313"/>
                </a:moveTo>
                <a:cubicBezTo>
                  <a:pt x="1664740" y="592313"/>
                  <a:pt x="1667075" y="593563"/>
                  <a:pt x="1671746" y="596062"/>
                </a:cubicBezTo>
                <a:cubicBezTo>
                  <a:pt x="1676413" y="598561"/>
                  <a:pt x="1678747" y="599810"/>
                  <a:pt x="1678747" y="599810"/>
                </a:cubicBezTo>
                <a:cubicBezTo>
                  <a:pt x="1678747" y="599810"/>
                  <a:pt x="1675163" y="600895"/>
                  <a:pt x="1667995" y="603064"/>
                </a:cubicBezTo>
                <a:cubicBezTo>
                  <a:pt x="1660828" y="605235"/>
                  <a:pt x="1656701" y="604528"/>
                  <a:pt x="1655616" y="600945"/>
                </a:cubicBezTo>
                <a:cubicBezTo>
                  <a:pt x="1654532" y="597360"/>
                  <a:pt x="1657572" y="594484"/>
                  <a:pt x="1664740" y="592313"/>
                </a:cubicBezTo>
                <a:close/>
                <a:moveTo>
                  <a:pt x="7152039" y="592037"/>
                </a:moveTo>
                <a:cubicBezTo>
                  <a:pt x="7147370" y="589537"/>
                  <a:pt x="7146119" y="591873"/>
                  <a:pt x="7148292" y="599040"/>
                </a:cubicBezTo>
                <a:lnTo>
                  <a:pt x="7162296" y="606539"/>
                </a:lnTo>
                <a:lnTo>
                  <a:pt x="7169794" y="592532"/>
                </a:lnTo>
                <a:cubicBezTo>
                  <a:pt x="7162626" y="594701"/>
                  <a:pt x="7156710" y="594537"/>
                  <a:pt x="7152039" y="592037"/>
                </a:cubicBezTo>
                <a:close/>
                <a:moveTo>
                  <a:pt x="3683402" y="591568"/>
                </a:moveTo>
                <a:cubicBezTo>
                  <a:pt x="3683402" y="591568"/>
                  <a:pt x="3679817" y="592653"/>
                  <a:pt x="3672651" y="594823"/>
                </a:cubicBezTo>
                <a:lnTo>
                  <a:pt x="3673357" y="595570"/>
                </a:lnTo>
                <a:lnTo>
                  <a:pt x="3682999" y="593919"/>
                </a:lnTo>
                <a:close/>
                <a:moveTo>
                  <a:pt x="9412787" y="590604"/>
                </a:moveTo>
                <a:cubicBezTo>
                  <a:pt x="9412787" y="590604"/>
                  <a:pt x="9409205" y="591689"/>
                  <a:pt x="9402035" y="593860"/>
                </a:cubicBezTo>
                <a:lnTo>
                  <a:pt x="9391282" y="597114"/>
                </a:lnTo>
                <a:cubicBezTo>
                  <a:pt x="9399535" y="598528"/>
                  <a:pt x="9405454" y="598694"/>
                  <a:pt x="9409037" y="597609"/>
                </a:cubicBezTo>
                <a:cubicBezTo>
                  <a:pt x="9412622" y="596523"/>
                  <a:pt x="9413872" y="594187"/>
                  <a:pt x="9412787" y="590604"/>
                </a:cubicBezTo>
                <a:close/>
                <a:moveTo>
                  <a:pt x="9142697" y="590203"/>
                </a:moveTo>
                <a:cubicBezTo>
                  <a:pt x="9135529" y="592374"/>
                  <a:pt x="9132488" y="595250"/>
                  <a:pt x="9133574" y="598835"/>
                </a:cubicBezTo>
                <a:cubicBezTo>
                  <a:pt x="9134657" y="602420"/>
                  <a:pt x="9135201" y="604212"/>
                  <a:pt x="9135201" y="604212"/>
                </a:cubicBezTo>
                <a:cubicBezTo>
                  <a:pt x="9135201" y="604212"/>
                  <a:pt x="9138786" y="603127"/>
                  <a:pt x="9145954" y="600957"/>
                </a:cubicBezTo>
                <a:close/>
                <a:moveTo>
                  <a:pt x="9670494" y="588883"/>
                </a:moveTo>
                <a:cubicBezTo>
                  <a:pt x="9662241" y="587470"/>
                  <a:pt x="9654532" y="587848"/>
                  <a:pt x="9647362" y="590019"/>
                </a:cubicBezTo>
                <a:lnTo>
                  <a:pt x="9661372" y="597515"/>
                </a:lnTo>
                <a:lnTo>
                  <a:pt x="9667298" y="597679"/>
                </a:lnTo>
                <a:lnTo>
                  <a:pt x="9670035" y="596853"/>
                </a:lnTo>
                <a:lnTo>
                  <a:pt x="9671812" y="597806"/>
                </a:lnTo>
                <a:lnTo>
                  <a:pt x="9679127" y="598009"/>
                </a:lnTo>
                <a:cubicBezTo>
                  <a:pt x="9682709" y="596924"/>
                  <a:pt x="9683961" y="594590"/>
                  <a:pt x="9682875" y="591004"/>
                </a:cubicBezTo>
                <a:cubicBezTo>
                  <a:pt x="9682875" y="591004"/>
                  <a:pt x="9678749" y="590299"/>
                  <a:pt x="9670494" y="588883"/>
                </a:cubicBezTo>
                <a:close/>
                <a:moveTo>
                  <a:pt x="6240662" y="588872"/>
                </a:moveTo>
                <a:lnTo>
                  <a:pt x="6243913" y="599625"/>
                </a:lnTo>
                <a:lnTo>
                  <a:pt x="6229911" y="592122"/>
                </a:lnTo>
                <a:cubicBezTo>
                  <a:pt x="6237080" y="589956"/>
                  <a:pt x="6240662" y="588872"/>
                  <a:pt x="6240662" y="588872"/>
                </a:cubicBezTo>
                <a:close/>
                <a:moveTo>
                  <a:pt x="1405405" y="588658"/>
                </a:moveTo>
                <a:cubicBezTo>
                  <a:pt x="1412574" y="586488"/>
                  <a:pt x="1420826" y="587903"/>
                  <a:pt x="1430164" y="592901"/>
                </a:cubicBezTo>
                <a:lnTo>
                  <a:pt x="1408659" y="599410"/>
                </a:lnTo>
                <a:close/>
                <a:moveTo>
                  <a:pt x="7050879" y="587448"/>
                </a:moveTo>
                <a:cubicBezTo>
                  <a:pt x="7042625" y="586034"/>
                  <a:pt x="7034914" y="586412"/>
                  <a:pt x="7027745" y="588581"/>
                </a:cubicBezTo>
                <a:lnTo>
                  <a:pt x="7031002" y="599336"/>
                </a:lnTo>
                <a:cubicBezTo>
                  <a:pt x="7038168" y="597164"/>
                  <a:pt x="7046422" y="598578"/>
                  <a:pt x="7055758" y="603577"/>
                </a:cubicBezTo>
                <a:cubicBezTo>
                  <a:pt x="7065101" y="608574"/>
                  <a:pt x="7073354" y="609987"/>
                  <a:pt x="7080521" y="607818"/>
                </a:cubicBezTo>
                <a:cubicBezTo>
                  <a:pt x="7087689" y="605649"/>
                  <a:pt x="7086605" y="602065"/>
                  <a:pt x="7077263" y="597066"/>
                </a:cubicBezTo>
                <a:cubicBezTo>
                  <a:pt x="7067927" y="592067"/>
                  <a:pt x="7059132" y="588861"/>
                  <a:pt x="7050879" y="587448"/>
                </a:cubicBezTo>
                <a:close/>
                <a:moveTo>
                  <a:pt x="9423539" y="587349"/>
                </a:moveTo>
                <a:lnTo>
                  <a:pt x="9416043" y="601358"/>
                </a:lnTo>
                <a:cubicBezTo>
                  <a:pt x="9423210" y="599187"/>
                  <a:pt x="9426794" y="598102"/>
                  <a:pt x="9426794" y="598102"/>
                </a:cubicBezTo>
                <a:cubicBezTo>
                  <a:pt x="9424623" y="590935"/>
                  <a:pt x="9423539" y="587349"/>
                  <a:pt x="9423539" y="587349"/>
                </a:cubicBezTo>
                <a:close/>
                <a:moveTo>
                  <a:pt x="8613273" y="586148"/>
                </a:moveTo>
                <a:lnTo>
                  <a:pt x="8641287" y="601142"/>
                </a:lnTo>
                <a:cubicBezTo>
                  <a:pt x="8643458" y="608311"/>
                  <a:pt x="8648668" y="612603"/>
                  <a:pt x="8656922" y="614017"/>
                </a:cubicBezTo>
                <a:cubicBezTo>
                  <a:pt x="8665177" y="615429"/>
                  <a:pt x="8669304" y="616137"/>
                  <a:pt x="8669304" y="616137"/>
                </a:cubicBezTo>
                <a:lnTo>
                  <a:pt x="8647798" y="622647"/>
                </a:lnTo>
                <a:lnTo>
                  <a:pt x="8630534" y="604397"/>
                </a:lnTo>
                <a:cubicBezTo>
                  <a:pt x="8630534" y="604397"/>
                  <a:pt x="8628744" y="604939"/>
                  <a:pt x="8625161" y="606024"/>
                </a:cubicBezTo>
                <a:cubicBezTo>
                  <a:pt x="8621576" y="607110"/>
                  <a:pt x="8616198" y="608737"/>
                  <a:pt x="8609031" y="610907"/>
                </a:cubicBezTo>
                <a:cubicBezTo>
                  <a:pt x="8601862" y="613078"/>
                  <a:pt x="8598278" y="614162"/>
                  <a:pt x="8598278" y="614162"/>
                </a:cubicBezTo>
                <a:cubicBezTo>
                  <a:pt x="8598278" y="614162"/>
                  <a:pt x="8599364" y="617747"/>
                  <a:pt x="8601535" y="624915"/>
                </a:cubicBezTo>
                <a:cubicBezTo>
                  <a:pt x="8601535" y="624915"/>
                  <a:pt x="8597950" y="626000"/>
                  <a:pt x="8590781" y="628171"/>
                </a:cubicBezTo>
                <a:cubicBezTo>
                  <a:pt x="8583612" y="630341"/>
                  <a:pt x="8582529" y="626755"/>
                  <a:pt x="8587527" y="617417"/>
                </a:cubicBezTo>
                <a:cubicBezTo>
                  <a:pt x="8587527" y="617417"/>
                  <a:pt x="8583945" y="618501"/>
                  <a:pt x="8576772" y="620673"/>
                </a:cubicBezTo>
                <a:cubicBezTo>
                  <a:pt x="8569604" y="622842"/>
                  <a:pt x="8564937" y="620344"/>
                  <a:pt x="8562770" y="613175"/>
                </a:cubicBezTo>
                <a:lnTo>
                  <a:pt x="8584272" y="606665"/>
                </a:lnTo>
                <a:lnTo>
                  <a:pt x="8602521" y="589405"/>
                </a:lnTo>
                <a:close/>
                <a:moveTo>
                  <a:pt x="5759080" y="585301"/>
                </a:moveTo>
                <a:lnTo>
                  <a:pt x="5762335" y="596052"/>
                </a:lnTo>
                <a:lnTo>
                  <a:pt x="5773086" y="592797"/>
                </a:lnTo>
                <a:cubicBezTo>
                  <a:pt x="5763748" y="587798"/>
                  <a:pt x="5759080" y="585301"/>
                  <a:pt x="5759080" y="585301"/>
                </a:cubicBezTo>
                <a:close/>
                <a:moveTo>
                  <a:pt x="9469804" y="585082"/>
                </a:moveTo>
                <a:lnTo>
                  <a:pt x="9448300" y="591592"/>
                </a:lnTo>
                <a:cubicBezTo>
                  <a:pt x="9450470" y="598759"/>
                  <a:pt x="9458722" y="600173"/>
                  <a:pt x="9473059" y="595833"/>
                </a:cubicBezTo>
                <a:close/>
                <a:moveTo>
                  <a:pt x="8190385" y="585053"/>
                </a:moveTo>
                <a:lnTo>
                  <a:pt x="8204393" y="592552"/>
                </a:lnTo>
                <a:cubicBezTo>
                  <a:pt x="8204393" y="592552"/>
                  <a:pt x="8200808" y="593637"/>
                  <a:pt x="8193638" y="595807"/>
                </a:cubicBezTo>
                <a:cubicBezTo>
                  <a:pt x="8186471" y="597978"/>
                  <a:pt x="8180390" y="603730"/>
                  <a:pt x="8175392" y="613068"/>
                </a:cubicBezTo>
                <a:cubicBezTo>
                  <a:pt x="8170392" y="622407"/>
                  <a:pt x="8167895" y="627076"/>
                  <a:pt x="8167895" y="627076"/>
                </a:cubicBezTo>
                <a:lnTo>
                  <a:pt x="8143134" y="622834"/>
                </a:lnTo>
                <a:cubicBezTo>
                  <a:pt x="8143134" y="622834"/>
                  <a:pt x="8138465" y="620334"/>
                  <a:pt x="8129127" y="615337"/>
                </a:cubicBezTo>
                <a:lnTo>
                  <a:pt x="8139879" y="612083"/>
                </a:lnTo>
                <a:lnTo>
                  <a:pt x="8150631" y="608826"/>
                </a:lnTo>
                <a:cubicBezTo>
                  <a:pt x="8157799" y="606657"/>
                  <a:pt x="8164967" y="604488"/>
                  <a:pt x="8172135" y="602317"/>
                </a:cubicBezTo>
                <a:cubicBezTo>
                  <a:pt x="8179304" y="600146"/>
                  <a:pt x="8182888" y="599062"/>
                  <a:pt x="8182888" y="599062"/>
                </a:cubicBezTo>
                <a:close/>
                <a:moveTo>
                  <a:pt x="1263358" y="584710"/>
                </a:moveTo>
                <a:lnTo>
                  <a:pt x="1277364" y="592207"/>
                </a:lnTo>
                <a:cubicBezTo>
                  <a:pt x="1277364" y="592207"/>
                  <a:pt x="1271987" y="593834"/>
                  <a:pt x="1261236" y="597088"/>
                </a:cubicBezTo>
                <a:cubicBezTo>
                  <a:pt x="1250483" y="600344"/>
                  <a:pt x="1241524" y="603056"/>
                  <a:pt x="1234355" y="605225"/>
                </a:cubicBezTo>
                <a:cubicBezTo>
                  <a:pt x="1217849" y="602398"/>
                  <a:pt x="1206011" y="602070"/>
                  <a:pt x="1198843" y="604239"/>
                </a:cubicBezTo>
                <a:close/>
                <a:moveTo>
                  <a:pt x="2246053" y="583596"/>
                </a:moveTo>
                <a:cubicBezTo>
                  <a:pt x="2236550" y="584517"/>
                  <a:pt x="2222838" y="587689"/>
                  <a:pt x="2204918" y="593114"/>
                </a:cubicBezTo>
                <a:lnTo>
                  <a:pt x="2183413" y="599625"/>
                </a:lnTo>
                <a:cubicBezTo>
                  <a:pt x="2183413" y="599625"/>
                  <a:pt x="2191125" y="599247"/>
                  <a:pt x="2206545" y="598489"/>
                </a:cubicBezTo>
                <a:cubicBezTo>
                  <a:pt x="2221968" y="597734"/>
                  <a:pt x="2230220" y="599147"/>
                  <a:pt x="2231306" y="602733"/>
                </a:cubicBezTo>
                <a:cubicBezTo>
                  <a:pt x="2232390" y="606318"/>
                  <a:pt x="2238308" y="606482"/>
                  <a:pt x="2249061" y="603227"/>
                </a:cubicBezTo>
                <a:cubicBezTo>
                  <a:pt x="2259814" y="599972"/>
                  <a:pt x="2264648" y="596553"/>
                  <a:pt x="2263562" y="592968"/>
                </a:cubicBezTo>
                <a:cubicBezTo>
                  <a:pt x="2262477" y="589382"/>
                  <a:pt x="2261935" y="587591"/>
                  <a:pt x="2261935" y="587591"/>
                </a:cubicBezTo>
                <a:cubicBezTo>
                  <a:pt x="2260850" y="584006"/>
                  <a:pt x="2255556" y="582675"/>
                  <a:pt x="2246053" y="583596"/>
                </a:cubicBezTo>
                <a:close/>
                <a:moveTo>
                  <a:pt x="570380" y="583214"/>
                </a:moveTo>
                <a:lnTo>
                  <a:pt x="584386" y="590711"/>
                </a:lnTo>
                <a:cubicBezTo>
                  <a:pt x="586557" y="597879"/>
                  <a:pt x="591224" y="600379"/>
                  <a:pt x="598393" y="598208"/>
                </a:cubicBezTo>
                <a:lnTo>
                  <a:pt x="601648" y="608961"/>
                </a:lnTo>
                <a:cubicBezTo>
                  <a:pt x="608817" y="606790"/>
                  <a:pt x="613487" y="609290"/>
                  <a:pt x="615656" y="616458"/>
                </a:cubicBezTo>
                <a:cubicBezTo>
                  <a:pt x="615656" y="616458"/>
                  <a:pt x="619240" y="615374"/>
                  <a:pt x="626409" y="613203"/>
                </a:cubicBezTo>
                <a:lnTo>
                  <a:pt x="654422" y="628197"/>
                </a:lnTo>
                <a:lnTo>
                  <a:pt x="668430" y="635696"/>
                </a:lnTo>
                <a:lnTo>
                  <a:pt x="643671" y="631453"/>
                </a:lnTo>
                <a:lnTo>
                  <a:pt x="611414" y="641219"/>
                </a:lnTo>
                <a:cubicBezTo>
                  <a:pt x="627919" y="644045"/>
                  <a:pt x="625421" y="648715"/>
                  <a:pt x="603917" y="655225"/>
                </a:cubicBezTo>
                <a:lnTo>
                  <a:pt x="593165" y="658481"/>
                </a:lnTo>
                <a:cubicBezTo>
                  <a:pt x="600333" y="656310"/>
                  <a:pt x="599247" y="652725"/>
                  <a:pt x="589911" y="647729"/>
                </a:cubicBezTo>
                <a:lnTo>
                  <a:pt x="508134" y="649009"/>
                </a:lnTo>
                <a:cubicBezTo>
                  <a:pt x="477291" y="650521"/>
                  <a:pt x="464367" y="646607"/>
                  <a:pt x="469367" y="637270"/>
                </a:cubicBezTo>
                <a:lnTo>
                  <a:pt x="458614" y="640524"/>
                </a:lnTo>
                <a:cubicBezTo>
                  <a:pt x="460783" y="647692"/>
                  <a:pt x="451822" y="650404"/>
                  <a:pt x="431732" y="648660"/>
                </a:cubicBezTo>
                <a:cubicBezTo>
                  <a:pt x="411641" y="646918"/>
                  <a:pt x="401597" y="646047"/>
                  <a:pt x="401597" y="646047"/>
                </a:cubicBezTo>
                <a:lnTo>
                  <a:pt x="466112" y="626516"/>
                </a:lnTo>
                <a:cubicBezTo>
                  <a:pt x="475450" y="631512"/>
                  <a:pt x="485495" y="632387"/>
                  <a:pt x="496246" y="629131"/>
                </a:cubicBezTo>
                <a:cubicBezTo>
                  <a:pt x="506998" y="625877"/>
                  <a:pt x="514873" y="619580"/>
                  <a:pt x="519873" y="610242"/>
                </a:cubicBezTo>
                <a:cubicBezTo>
                  <a:pt x="527042" y="608073"/>
                  <a:pt x="534208" y="605902"/>
                  <a:pt x="541377" y="603733"/>
                </a:cubicBezTo>
                <a:cubicBezTo>
                  <a:pt x="555714" y="599393"/>
                  <a:pt x="562339" y="595431"/>
                  <a:pt x="561254" y="591846"/>
                </a:cubicBezTo>
                <a:cubicBezTo>
                  <a:pt x="560169" y="588260"/>
                  <a:pt x="563209" y="585384"/>
                  <a:pt x="570380" y="583214"/>
                </a:cubicBezTo>
                <a:close/>
                <a:moveTo>
                  <a:pt x="1579711" y="582842"/>
                </a:moveTo>
                <a:lnTo>
                  <a:pt x="1593717" y="590339"/>
                </a:lnTo>
                <a:lnTo>
                  <a:pt x="1582965" y="593594"/>
                </a:lnTo>
                <a:cubicBezTo>
                  <a:pt x="1575795" y="595762"/>
                  <a:pt x="1569877" y="595600"/>
                  <a:pt x="1565208" y="593102"/>
                </a:cubicBezTo>
                <a:cubicBezTo>
                  <a:pt x="1560540" y="590601"/>
                  <a:pt x="1558206" y="589351"/>
                  <a:pt x="1558206" y="589351"/>
                </a:cubicBezTo>
                <a:close/>
                <a:moveTo>
                  <a:pt x="1544196" y="581854"/>
                </a:moveTo>
                <a:lnTo>
                  <a:pt x="1536700" y="595862"/>
                </a:lnTo>
                <a:lnTo>
                  <a:pt x="1511941" y="591619"/>
                </a:lnTo>
                <a:cubicBezTo>
                  <a:pt x="1519109" y="589449"/>
                  <a:pt x="1529860" y="586193"/>
                  <a:pt x="1544196" y="581854"/>
                </a:cubicBezTo>
                <a:close/>
                <a:moveTo>
                  <a:pt x="1085796" y="579774"/>
                </a:moveTo>
                <a:lnTo>
                  <a:pt x="1078299" y="593779"/>
                </a:lnTo>
                <a:lnTo>
                  <a:pt x="1075045" y="583028"/>
                </a:lnTo>
                <a:cubicBezTo>
                  <a:pt x="1075045" y="583028"/>
                  <a:pt x="1078628" y="581943"/>
                  <a:pt x="1085796" y="579774"/>
                </a:cubicBezTo>
                <a:close/>
                <a:moveTo>
                  <a:pt x="7548827" y="577971"/>
                </a:moveTo>
                <a:cubicBezTo>
                  <a:pt x="7548827" y="577971"/>
                  <a:pt x="7549994" y="578596"/>
                  <a:pt x="7552331" y="579844"/>
                </a:cubicBezTo>
                <a:lnTo>
                  <a:pt x="7554663" y="581093"/>
                </a:lnTo>
                <a:close/>
                <a:moveTo>
                  <a:pt x="6573397" y="576682"/>
                </a:moveTo>
                <a:lnTo>
                  <a:pt x="6567259" y="576983"/>
                </a:lnTo>
                <a:lnTo>
                  <a:pt x="6570407" y="580311"/>
                </a:lnTo>
                <a:close/>
                <a:moveTo>
                  <a:pt x="4317416" y="576059"/>
                </a:moveTo>
                <a:lnTo>
                  <a:pt x="4316476" y="576268"/>
                </a:lnTo>
                <a:lnTo>
                  <a:pt x="4318283" y="577239"/>
                </a:lnTo>
                <a:lnTo>
                  <a:pt x="4318792" y="577511"/>
                </a:lnTo>
                <a:close/>
                <a:moveTo>
                  <a:pt x="6917954" y="574869"/>
                </a:moveTo>
                <a:lnTo>
                  <a:pt x="6881840" y="576637"/>
                </a:lnTo>
                <a:lnTo>
                  <a:pt x="6891362" y="577463"/>
                </a:lnTo>
                <a:cubicBezTo>
                  <a:pt x="6898531" y="575292"/>
                  <a:pt x="6910369" y="575623"/>
                  <a:pt x="6926874" y="578449"/>
                </a:cubicBezTo>
                <a:lnTo>
                  <a:pt x="6965639" y="590190"/>
                </a:lnTo>
                <a:cubicBezTo>
                  <a:pt x="6972809" y="588019"/>
                  <a:pt x="6976394" y="586935"/>
                  <a:pt x="6976394" y="586935"/>
                </a:cubicBezTo>
                <a:cubicBezTo>
                  <a:pt x="6974979" y="595188"/>
                  <a:pt x="6970689" y="600400"/>
                  <a:pt x="6963521" y="602571"/>
                </a:cubicBezTo>
                <a:cubicBezTo>
                  <a:pt x="6956353" y="604740"/>
                  <a:pt x="6946305" y="603868"/>
                  <a:pt x="6933384" y="599955"/>
                </a:cubicBezTo>
                <a:cubicBezTo>
                  <a:pt x="6924047" y="594956"/>
                  <a:pt x="6915792" y="593544"/>
                  <a:pt x="6908623" y="595713"/>
                </a:cubicBezTo>
                <a:lnTo>
                  <a:pt x="6876685" y="591452"/>
                </a:lnTo>
                <a:lnTo>
                  <a:pt x="6892212" y="606137"/>
                </a:lnTo>
                <a:cubicBezTo>
                  <a:pt x="6898718" y="627641"/>
                  <a:pt x="6919711" y="631557"/>
                  <a:pt x="6955191" y="617883"/>
                </a:cubicBezTo>
                <a:cubicBezTo>
                  <a:pt x="6967011" y="613326"/>
                  <a:pt x="6980443" y="606814"/>
                  <a:pt x="6995490" y="598348"/>
                </a:cubicBezTo>
                <a:lnTo>
                  <a:pt x="7002985" y="584339"/>
                </a:lnTo>
                <a:lnTo>
                  <a:pt x="6978227" y="580098"/>
                </a:lnTo>
                <a:cubicBezTo>
                  <a:pt x="6961721" y="577271"/>
                  <a:pt x="6949884" y="576940"/>
                  <a:pt x="6942718" y="579110"/>
                </a:cubicBezTo>
                <a:close/>
                <a:moveTo>
                  <a:pt x="1946353" y="573377"/>
                </a:moveTo>
                <a:cubicBezTo>
                  <a:pt x="1946353" y="573377"/>
                  <a:pt x="1943851" y="578048"/>
                  <a:pt x="1938849" y="587384"/>
                </a:cubicBezTo>
                <a:lnTo>
                  <a:pt x="1935598" y="576629"/>
                </a:lnTo>
                <a:cubicBezTo>
                  <a:pt x="1935598" y="576629"/>
                  <a:pt x="1939184" y="575545"/>
                  <a:pt x="1946353" y="573377"/>
                </a:cubicBezTo>
                <a:close/>
                <a:moveTo>
                  <a:pt x="2351208" y="572304"/>
                </a:moveTo>
                <a:cubicBezTo>
                  <a:pt x="2352293" y="575888"/>
                  <a:pt x="2353420" y="577991"/>
                  <a:pt x="2354586" y="578617"/>
                </a:cubicBezTo>
                <a:cubicBezTo>
                  <a:pt x="2355756" y="579242"/>
                  <a:pt x="2356963" y="578386"/>
                  <a:pt x="2358212" y="576051"/>
                </a:cubicBezTo>
                <a:cubicBezTo>
                  <a:pt x="2360711" y="571383"/>
                  <a:pt x="2358378" y="570135"/>
                  <a:pt x="2351208" y="572304"/>
                </a:cubicBezTo>
                <a:close/>
                <a:moveTo>
                  <a:pt x="10134766" y="571581"/>
                </a:moveTo>
                <a:lnTo>
                  <a:pt x="10138022" y="582334"/>
                </a:lnTo>
                <a:cubicBezTo>
                  <a:pt x="10130852" y="584503"/>
                  <a:pt x="10127269" y="585589"/>
                  <a:pt x="10127269" y="585589"/>
                </a:cubicBezTo>
                <a:close/>
                <a:moveTo>
                  <a:pt x="8394870" y="571509"/>
                </a:moveTo>
                <a:cubicBezTo>
                  <a:pt x="8402038" y="569343"/>
                  <a:pt x="8406163" y="570052"/>
                  <a:pt x="8407248" y="573635"/>
                </a:cubicBezTo>
                <a:cubicBezTo>
                  <a:pt x="8408330" y="577221"/>
                  <a:pt x="8408874" y="579012"/>
                  <a:pt x="8408874" y="579012"/>
                </a:cubicBezTo>
                <a:lnTo>
                  <a:pt x="8398120" y="582264"/>
                </a:lnTo>
                <a:cubicBezTo>
                  <a:pt x="8388782" y="577261"/>
                  <a:pt x="8387700" y="573678"/>
                  <a:pt x="8394870" y="571509"/>
                </a:cubicBezTo>
                <a:close/>
                <a:moveTo>
                  <a:pt x="2983913" y="568568"/>
                </a:moveTo>
                <a:lnTo>
                  <a:pt x="2973162" y="571823"/>
                </a:lnTo>
                <a:cubicBezTo>
                  <a:pt x="2982500" y="576821"/>
                  <a:pt x="2987169" y="579320"/>
                  <a:pt x="2987169" y="579320"/>
                </a:cubicBezTo>
                <a:close/>
                <a:moveTo>
                  <a:pt x="8757489" y="567533"/>
                </a:moveTo>
                <a:lnTo>
                  <a:pt x="8771491" y="575036"/>
                </a:lnTo>
                <a:cubicBezTo>
                  <a:pt x="8764324" y="577204"/>
                  <a:pt x="8753571" y="580452"/>
                  <a:pt x="8739231" y="584787"/>
                </a:cubicBezTo>
                <a:lnTo>
                  <a:pt x="8692965" y="587034"/>
                </a:lnTo>
                <a:lnTo>
                  <a:pt x="8703722" y="583783"/>
                </a:lnTo>
                <a:cubicBezTo>
                  <a:pt x="8718056" y="579451"/>
                  <a:pt x="8735982" y="574032"/>
                  <a:pt x="8757489" y="567533"/>
                </a:cubicBezTo>
                <a:close/>
                <a:moveTo>
                  <a:pt x="6653532" y="567297"/>
                </a:moveTo>
                <a:cubicBezTo>
                  <a:pt x="6670035" y="570127"/>
                  <a:pt x="6681875" y="570454"/>
                  <a:pt x="6689043" y="568284"/>
                </a:cubicBezTo>
                <a:cubicBezTo>
                  <a:pt x="6698380" y="573283"/>
                  <a:pt x="6701258" y="576324"/>
                  <a:pt x="6697674" y="577409"/>
                </a:cubicBezTo>
                <a:cubicBezTo>
                  <a:pt x="6694090" y="578495"/>
                  <a:pt x="6693383" y="582623"/>
                  <a:pt x="6695551" y="589789"/>
                </a:cubicBezTo>
                <a:cubicBezTo>
                  <a:pt x="6688383" y="591958"/>
                  <a:pt x="6672966" y="592717"/>
                  <a:pt x="6649288" y="592058"/>
                </a:cubicBezTo>
                <a:lnTo>
                  <a:pt x="6652200" y="575057"/>
                </a:lnTo>
                <a:lnTo>
                  <a:pt x="6646299" y="571893"/>
                </a:lnTo>
                <a:lnTo>
                  <a:pt x="6653097" y="569839"/>
                </a:lnTo>
                <a:close/>
                <a:moveTo>
                  <a:pt x="8874776" y="567292"/>
                </a:moveTo>
                <a:cubicBezTo>
                  <a:pt x="8891282" y="570126"/>
                  <a:pt x="8903118" y="570460"/>
                  <a:pt x="8910286" y="568292"/>
                </a:cubicBezTo>
                <a:cubicBezTo>
                  <a:pt x="8903118" y="570460"/>
                  <a:pt x="8897740" y="572086"/>
                  <a:pt x="8894157" y="573169"/>
                </a:cubicBezTo>
                <a:cubicBezTo>
                  <a:pt x="8890571" y="574252"/>
                  <a:pt x="8889863" y="578377"/>
                  <a:pt x="8892030" y="585547"/>
                </a:cubicBezTo>
                <a:cubicBezTo>
                  <a:pt x="8884860" y="587714"/>
                  <a:pt x="8875359" y="588629"/>
                  <a:pt x="8863522" y="588297"/>
                </a:cubicBezTo>
                <a:cubicBezTo>
                  <a:pt x="8851685" y="587961"/>
                  <a:pt x="8845226" y="586002"/>
                  <a:pt x="8844140" y="582417"/>
                </a:cubicBezTo>
                <a:cubicBezTo>
                  <a:pt x="8843057" y="578834"/>
                  <a:pt x="8853270" y="573791"/>
                  <a:pt x="8874776" y="567292"/>
                </a:cubicBezTo>
                <a:close/>
                <a:moveTo>
                  <a:pt x="5935506" y="567103"/>
                </a:moveTo>
                <a:cubicBezTo>
                  <a:pt x="5939090" y="566019"/>
                  <a:pt x="5941423" y="567268"/>
                  <a:pt x="5942509" y="570853"/>
                </a:cubicBezTo>
                <a:cubicBezTo>
                  <a:pt x="5943593" y="574436"/>
                  <a:pt x="5940554" y="577313"/>
                  <a:pt x="5933384" y="579483"/>
                </a:cubicBezTo>
                <a:cubicBezTo>
                  <a:pt x="5931215" y="572316"/>
                  <a:pt x="5931920" y="568189"/>
                  <a:pt x="5935506" y="567103"/>
                </a:cubicBezTo>
                <a:close/>
                <a:moveTo>
                  <a:pt x="5239840" y="566421"/>
                </a:moveTo>
                <a:cubicBezTo>
                  <a:pt x="5238048" y="566964"/>
                  <a:pt x="5238237" y="570821"/>
                  <a:pt x="5240406" y="577989"/>
                </a:cubicBezTo>
                <a:cubicBezTo>
                  <a:pt x="5240406" y="577989"/>
                  <a:pt x="5243991" y="576903"/>
                  <a:pt x="5251159" y="574734"/>
                </a:cubicBezTo>
                <a:cubicBezTo>
                  <a:pt x="5245405" y="568650"/>
                  <a:pt x="5241633" y="565879"/>
                  <a:pt x="5239840" y="566421"/>
                </a:cubicBezTo>
                <a:close/>
                <a:moveTo>
                  <a:pt x="8528290" y="566392"/>
                </a:moveTo>
                <a:cubicBezTo>
                  <a:pt x="8548379" y="568144"/>
                  <a:pt x="8560757" y="570271"/>
                  <a:pt x="8565425" y="572771"/>
                </a:cubicBezTo>
                <a:cubicBezTo>
                  <a:pt x="8570093" y="575272"/>
                  <a:pt x="8577805" y="574898"/>
                  <a:pt x="8588558" y="571649"/>
                </a:cubicBezTo>
                <a:cubicBezTo>
                  <a:pt x="8599315" y="568398"/>
                  <a:pt x="8605230" y="568564"/>
                  <a:pt x="8606314" y="572149"/>
                </a:cubicBezTo>
                <a:cubicBezTo>
                  <a:pt x="8607397" y="575734"/>
                  <a:pt x="8600770" y="579693"/>
                  <a:pt x="8586434" y="584026"/>
                </a:cubicBezTo>
                <a:cubicBezTo>
                  <a:pt x="8572094" y="588361"/>
                  <a:pt x="8563841" y="586943"/>
                  <a:pt x="8561674" y="579773"/>
                </a:cubicBezTo>
                <a:cubicBezTo>
                  <a:pt x="8547334" y="584108"/>
                  <a:pt x="8535497" y="583772"/>
                  <a:pt x="8526164" y="578769"/>
                </a:cubicBezTo>
                <a:cubicBezTo>
                  <a:pt x="8516824" y="573768"/>
                  <a:pt x="8509656" y="575935"/>
                  <a:pt x="8504654" y="585271"/>
                </a:cubicBezTo>
                <a:cubicBezTo>
                  <a:pt x="8490316" y="589605"/>
                  <a:pt x="8479292" y="591959"/>
                  <a:pt x="8471579" y="592334"/>
                </a:cubicBezTo>
                <a:lnTo>
                  <a:pt x="8458684" y="587626"/>
                </a:lnTo>
                <a:lnTo>
                  <a:pt x="8454038" y="593272"/>
                </a:lnTo>
                <a:cubicBezTo>
                  <a:pt x="8452246" y="593815"/>
                  <a:pt x="8450806" y="592293"/>
                  <a:pt x="8449720" y="588709"/>
                </a:cubicBezTo>
                <a:lnTo>
                  <a:pt x="8460472" y="585454"/>
                </a:lnTo>
                <a:lnTo>
                  <a:pt x="8460121" y="585885"/>
                </a:lnTo>
                <a:lnTo>
                  <a:pt x="8476647" y="570264"/>
                </a:lnTo>
                <a:cubicBezTo>
                  <a:pt x="8490986" y="565931"/>
                  <a:pt x="8508197" y="564641"/>
                  <a:pt x="8528290" y="566392"/>
                </a:cubicBezTo>
                <a:close/>
                <a:moveTo>
                  <a:pt x="9804405" y="565952"/>
                </a:moveTo>
                <a:lnTo>
                  <a:pt x="9782899" y="572462"/>
                </a:lnTo>
                <a:cubicBezTo>
                  <a:pt x="9780730" y="565295"/>
                  <a:pt x="9757056" y="564635"/>
                  <a:pt x="9711877" y="570488"/>
                </a:cubicBezTo>
                <a:cubicBezTo>
                  <a:pt x="9711877" y="570488"/>
                  <a:pt x="9708293" y="571573"/>
                  <a:pt x="9701125" y="573744"/>
                </a:cubicBezTo>
                <a:cubicBezTo>
                  <a:pt x="9693955" y="575914"/>
                  <a:pt x="9689830" y="575206"/>
                  <a:pt x="9688744" y="571622"/>
                </a:cubicBezTo>
                <a:cubicBezTo>
                  <a:pt x="9687659" y="568037"/>
                  <a:pt x="9685325" y="566788"/>
                  <a:pt x="9681739" y="567872"/>
                </a:cubicBezTo>
                <a:cubicBezTo>
                  <a:pt x="9678156" y="568958"/>
                  <a:pt x="9672779" y="570586"/>
                  <a:pt x="9665611" y="572755"/>
                </a:cubicBezTo>
                <a:cubicBezTo>
                  <a:pt x="9641936" y="572097"/>
                  <a:pt x="9614679" y="572523"/>
                  <a:pt x="9583835" y="574036"/>
                </a:cubicBezTo>
                <a:cubicBezTo>
                  <a:pt x="9536486" y="572719"/>
                  <a:pt x="9513897" y="575646"/>
                  <a:pt x="9516068" y="582813"/>
                </a:cubicBezTo>
                <a:cubicBezTo>
                  <a:pt x="9518238" y="589983"/>
                  <a:pt x="9521113" y="593023"/>
                  <a:pt x="9524699" y="591938"/>
                </a:cubicBezTo>
                <a:cubicBezTo>
                  <a:pt x="9528281" y="590853"/>
                  <a:pt x="9530619" y="592103"/>
                  <a:pt x="9531704" y="595687"/>
                </a:cubicBezTo>
                <a:cubicBezTo>
                  <a:pt x="9532788" y="599272"/>
                  <a:pt x="9535828" y="596394"/>
                  <a:pt x="9540827" y="587056"/>
                </a:cubicBezTo>
                <a:lnTo>
                  <a:pt x="9551580" y="583801"/>
                </a:lnTo>
                <a:lnTo>
                  <a:pt x="9565588" y="591299"/>
                </a:lnTo>
                <a:cubicBezTo>
                  <a:pt x="9570585" y="581961"/>
                  <a:pt x="9577209" y="577998"/>
                  <a:pt x="9585464" y="579412"/>
                </a:cubicBezTo>
                <a:cubicBezTo>
                  <a:pt x="9593717" y="580827"/>
                  <a:pt x="9601428" y="580449"/>
                  <a:pt x="9608596" y="578278"/>
                </a:cubicBezTo>
                <a:cubicBezTo>
                  <a:pt x="9646607" y="574595"/>
                  <a:pt x="9674950" y="577753"/>
                  <a:pt x="9693627" y="587750"/>
                </a:cubicBezTo>
                <a:lnTo>
                  <a:pt x="9696882" y="598501"/>
                </a:lnTo>
                <a:lnTo>
                  <a:pt x="9707635" y="595247"/>
                </a:lnTo>
                <a:cubicBezTo>
                  <a:pt x="9698296" y="590250"/>
                  <a:pt x="9693627" y="587750"/>
                  <a:pt x="9693627" y="587750"/>
                </a:cubicBezTo>
                <a:cubicBezTo>
                  <a:pt x="9700795" y="585581"/>
                  <a:pt x="9712633" y="585910"/>
                  <a:pt x="9729137" y="588737"/>
                </a:cubicBezTo>
                <a:cubicBezTo>
                  <a:pt x="9721970" y="590907"/>
                  <a:pt x="9718388" y="591992"/>
                  <a:pt x="9718388" y="591992"/>
                </a:cubicBezTo>
                <a:lnTo>
                  <a:pt x="9721644" y="602745"/>
                </a:lnTo>
                <a:cubicBezTo>
                  <a:pt x="9721644" y="602745"/>
                  <a:pt x="9723433" y="602203"/>
                  <a:pt x="9727018" y="601117"/>
                </a:cubicBezTo>
                <a:cubicBezTo>
                  <a:pt x="9730601" y="600032"/>
                  <a:pt x="9731308" y="595906"/>
                  <a:pt x="9729137" y="588737"/>
                </a:cubicBezTo>
                <a:lnTo>
                  <a:pt x="9782899" y="572462"/>
                </a:lnTo>
                <a:lnTo>
                  <a:pt x="9821670" y="584202"/>
                </a:lnTo>
                <a:cubicBezTo>
                  <a:pt x="9836005" y="579862"/>
                  <a:pt x="9844965" y="577148"/>
                  <a:pt x="9848548" y="576065"/>
                </a:cubicBezTo>
                <a:cubicBezTo>
                  <a:pt x="9852133" y="574979"/>
                  <a:pt x="9853925" y="574436"/>
                  <a:pt x="9853925" y="574436"/>
                </a:cubicBezTo>
                <a:lnTo>
                  <a:pt x="9829165" y="570194"/>
                </a:lnTo>
                <a:cubicBezTo>
                  <a:pt x="9821997" y="572365"/>
                  <a:pt x="9816620" y="573992"/>
                  <a:pt x="9813037" y="575077"/>
                </a:cubicBezTo>
                <a:cubicBezTo>
                  <a:pt x="9809452" y="576163"/>
                  <a:pt x="9806576" y="573120"/>
                  <a:pt x="9804405" y="565952"/>
                </a:cubicBezTo>
                <a:close/>
                <a:moveTo>
                  <a:pt x="10309072" y="565766"/>
                </a:moveTo>
                <a:cubicBezTo>
                  <a:pt x="10309072" y="565766"/>
                  <a:pt x="10305487" y="566851"/>
                  <a:pt x="10298317" y="569021"/>
                </a:cubicBezTo>
                <a:cubicBezTo>
                  <a:pt x="10291149" y="571191"/>
                  <a:pt x="10288650" y="575859"/>
                  <a:pt x="10290822" y="583028"/>
                </a:cubicBezTo>
                <a:cubicBezTo>
                  <a:pt x="10290822" y="583028"/>
                  <a:pt x="10291363" y="584820"/>
                  <a:pt x="10292448" y="588405"/>
                </a:cubicBezTo>
                <a:cubicBezTo>
                  <a:pt x="10293533" y="591989"/>
                  <a:pt x="10297660" y="592694"/>
                  <a:pt x="10304828" y="590525"/>
                </a:cubicBezTo>
                <a:cubicBezTo>
                  <a:pt x="10309826" y="581188"/>
                  <a:pt x="10312326" y="576518"/>
                  <a:pt x="10312326" y="576518"/>
                </a:cubicBezTo>
                <a:cubicBezTo>
                  <a:pt x="10310155" y="569350"/>
                  <a:pt x="10309072" y="565766"/>
                  <a:pt x="10309072" y="565766"/>
                </a:cubicBezTo>
                <a:close/>
                <a:moveTo>
                  <a:pt x="17840745" y="565313"/>
                </a:moveTo>
                <a:cubicBezTo>
                  <a:pt x="17847915" y="563146"/>
                  <a:pt x="17852041" y="563857"/>
                  <a:pt x="17853123" y="567441"/>
                </a:cubicBezTo>
                <a:cubicBezTo>
                  <a:pt x="17854209" y="571025"/>
                  <a:pt x="17847581" y="574984"/>
                  <a:pt x="17833243" y="579317"/>
                </a:cubicBezTo>
                <a:cubicBezTo>
                  <a:pt x="17826071" y="581485"/>
                  <a:pt x="17821947" y="580776"/>
                  <a:pt x="17820865" y="577190"/>
                </a:cubicBezTo>
                <a:cubicBezTo>
                  <a:pt x="17819779" y="573608"/>
                  <a:pt x="17822821" y="570729"/>
                  <a:pt x="17829991" y="568563"/>
                </a:cubicBezTo>
                <a:cubicBezTo>
                  <a:pt x="17829991" y="568563"/>
                  <a:pt x="17833577" y="567479"/>
                  <a:pt x="17840745" y="565313"/>
                </a:cubicBezTo>
                <a:close/>
                <a:moveTo>
                  <a:pt x="4003997" y="564941"/>
                </a:moveTo>
                <a:lnTo>
                  <a:pt x="3988772" y="566416"/>
                </a:lnTo>
                <a:lnTo>
                  <a:pt x="3994816" y="568835"/>
                </a:lnTo>
                <a:lnTo>
                  <a:pt x="4017904" y="567104"/>
                </a:lnTo>
                <a:lnTo>
                  <a:pt x="4016376" y="567062"/>
                </a:lnTo>
                <a:cubicBezTo>
                  <a:pt x="4015293" y="563478"/>
                  <a:pt x="4011165" y="562771"/>
                  <a:pt x="4003997" y="564941"/>
                </a:cubicBezTo>
                <a:close/>
                <a:moveTo>
                  <a:pt x="10778224" y="564592"/>
                </a:moveTo>
                <a:lnTo>
                  <a:pt x="10767472" y="567848"/>
                </a:lnTo>
                <a:cubicBezTo>
                  <a:pt x="10769641" y="575015"/>
                  <a:pt x="10774312" y="577514"/>
                  <a:pt x="10781479" y="575344"/>
                </a:cubicBezTo>
                <a:close/>
                <a:moveTo>
                  <a:pt x="8650954" y="564523"/>
                </a:moveTo>
                <a:lnTo>
                  <a:pt x="8643452" y="578529"/>
                </a:lnTo>
                <a:lnTo>
                  <a:pt x="8640198" y="567774"/>
                </a:lnTo>
                <a:cubicBezTo>
                  <a:pt x="8640198" y="567774"/>
                  <a:pt x="8643784" y="566692"/>
                  <a:pt x="8650954" y="564523"/>
                </a:cubicBezTo>
                <a:close/>
                <a:moveTo>
                  <a:pt x="423729" y="564149"/>
                </a:moveTo>
                <a:cubicBezTo>
                  <a:pt x="427313" y="563065"/>
                  <a:pt x="429646" y="564317"/>
                  <a:pt x="430731" y="567902"/>
                </a:cubicBezTo>
                <a:cubicBezTo>
                  <a:pt x="431814" y="571485"/>
                  <a:pt x="428772" y="574360"/>
                  <a:pt x="421604" y="576528"/>
                </a:cubicBezTo>
                <a:cubicBezTo>
                  <a:pt x="419436" y="569357"/>
                  <a:pt x="420145" y="565233"/>
                  <a:pt x="423729" y="564149"/>
                </a:cubicBezTo>
                <a:close/>
                <a:moveTo>
                  <a:pt x="1797024" y="564004"/>
                </a:moveTo>
                <a:lnTo>
                  <a:pt x="1814286" y="582254"/>
                </a:lnTo>
                <a:cubicBezTo>
                  <a:pt x="1816455" y="589422"/>
                  <a:pt x="1817540" y="593007"/>
                  <a:pt x="1817540" y="593007"/>
                </a:cubicBezTo>
                <a:lnTo>
                  <a:pt x="1813489" y="592312"/>
                </a:lnTo>
                <a:lnTo>
                  <a:pt x="1817809" y="594626"/>
                </a:lnTo>
                <a:cubicBezTo>
                  <a:pt x="1822477" y="597128"/>
                  <a:pt x="1824810" y="598379"/>
                  <a:pt x="1824810" y="598379"/>
                </a:cubicBezTo>
                <a:lnTo>
                  <a:pt x="1814057" y="601629"/>
                </a:lnTo>
                <a:lnTo>
                  <a:pt x="1811119" y="591908"/>
                </a:lnTo>
                <a:lnTo>
                  <a:pt x="1768022" y="584522"/>
                </a:lnTo>
                <a:lnTo>
                  <a:pt x="1789527" y="578013"/>
                </a:lnTo>
                <a:lnTo>
                  <a:pt x="1800278" y="574757"/>
                </a:lnTo>
                <a:close/>
                <a:moveTo>
                  <a:pt x="8439510" y="563885"/>
                </a:moveTo>
                <a:cubicBezTo>
                  <a:pt x="8454930" y="563136"/>
                  <a:pt x="8460141" y="567430"/>
                  <a:pt x="8455139" y="576767"/>
                </a:cubicBezTo>
                <a:lnTo>
                  <a:pt x="8444386" y="580017"/>
                </a:lnTo>
                <a:cubicBezTo>
                  <a:pt x="8442219" y="572847"/>
                  <a:pt x="8437550" y="570345"/>
                  <a:pt x="8430382" y="572511"/>
                </a:cubicBezTo>
                <a:lnTo>
                  <a:pt x="8419627" y="575762"/>
                </a:lnTo>
                <a:cubicBezTo>
                  <a:pt x="8418543" y="572178"/>
                  <a:pt x="8419657" y="569396"/>
                  <a:pt x="8422973" y="567416"/>
                </a:cubicBezTo>
                <a:cubicBezTo>
                  <a:pt x="8426287" y="565437"/>
                  <a:pt x="8431799" y="564261"/>
                  <a:pt x="8439510" y="563885"/>
                </a:cubicBezTo>
                <a:close/>
                <a:moveTo>
                  <a:pt x="7520813" y="562976"/>
                </a:moveTo>
                <a:cubicBezTo>
                  <a:pt x="7513645" y="565145"/>
                  <a:pt x="7505934" y="565525"/>
                  <a:pt x="7497685" y="564109"/>
                </a:cubicBezTo>
                <a:lnTo>
                  <a:pt x="7480464" y="564955"/>
                </a:lnTo>
                <a:lnTo>
                  <a:pt x="7555716" y="581658"/>
                </a:lnTo>
                <a:lnTo>
                  <a:pt x="7554663" y="581093"/>
                </a:lnTo>
                <a:lnTo>
                  <a:pt x="7555721" y="581658"/>
                </a:lnTo>
                <a:lnTo>
                  <a:pt x="7566297" y="584007"/>
                </a:lnTo>
                <a:lnTo>
                  <a:pt x="7605405" y="583909"/>
                </a:lnTo>
                <a:lnTo>
                  <a:pt x="7570334" y="571461"/>
                </a:lnTo>
                <a:cubicBezTo>
                  <a:pt x="7560992" y="566462"/>
                  <a:pt x="7544491" y="563635"/>
                  <a:pt x="7520813" y="562976"/>
                </a:cubicBezTo>
                <a:close/>
                <a:moveTo>
                  <a:pt x="2392430" y="562622"/>
                </a:moveTo>
                <a:lnTo>
                  <a:pt x="2386720" y="573290"/>
                </a:lnTo>
                <a:lnTo>
                  <a:pt x="2397473" y="570035"/>
                </a:lnTo>
                <a:lnTo>
                  <a:pt x="2396229" y="565928"/>
                </a:lnTo>
                <a:lnTo>
                  <a:pt x="2396125" y="566531"/>
                </a:lnTo>
                <a:close/>
                <a:moveTo>
                  <a:pt x="4081475" y="562355"/>
                </a:moveTo>
                <a:lnTo>
                  <a:pt x="4065028" y="564485"/>
                </a:lnTo>
                <a:lnTo>
                  <a:pt x="4048426" y="569510"/>
                </a:lnTo>
                <a:lnTo>
                  <a:pt x="4047444" y="566266"/>
                </a:lnTo>
                <a:lnTo>
                  <a:pt x="4034167" y="567551"/>
                </a:lnTo>
                <a:lnTo>
                  <a:pt x="4064546" y="572770"/>
                </a:lnTo>
                <a:cubicBezTo>
                  <a:pt x="4069214" y="575270"/>
                  <a:pt x="4076925" y="574896"/>
                  <a:pt x="4087679" y="571646"/>
                </a:cubicBezTo>
                <a:cubicBezTo>
                  <a:pt x="4098434" y="568396"/>
                  <a:pt x="4104351" y="568564"/>
                  <a:pt x="4105435" y="572148"/>
                </a:cubicBezTo>
                <a:cubicBezTo>
                  <a:pt x="4106518" y="575732"/>
                  <a:pt x="4099890" y="579692"/>
                  <a:pt x="4085553" y="584025"/>
                </a:cubicBezTo>
                <a:lnTo>
                  <a:pt x="4079092" y="584859"/>
                </a:lnTo>
                <a:lnTo>
                  <a:pt x="4076441" y="584505"/>
                </a:lnTo>
                <a:lnTo>
                  <a:pt x="4073737" y="585324"/>
                </a:lnTo>
                <a:lnTo>
                  <a:pt x="4066563" y="584525"/>
                </a:lnTo>
                <a:lnTo>
                  <a:pt x="4060795" y="579772"/>
                </a:lnTo>
                <a:cubicBezTo>
                  <a:pt x="4046457" y="584106"/>
                  <a:pt x="4034620" y="583772"/>
                  <a:pt x="4025284" y="578768"/>
                </a:cubicBezTo>
                <a:lnTo>
                  <a:pt x="4025266" y="578773"/>
                </a:lnTo>
                <a:lnTo>
                  <a:pt x="4040248" y="583311"/>
                </a:lnTo>
                <a:lnTo>
                  <a:pt x="4044392" y="582055"/>
                </a:lnTo>
                <a:lnTo>
                  <a:pt x="4045387" y="582167"/>
                </a:lnTo>
                <a:lnTo>
                  <a:pt x="4051683" y="580261"/>
                </a:lnTo>
                <a:lnTo>
                  <a:pt x="4057831" y="583553"/>
                </a:lnTo>
                <a:lnTo>
                  <a:pt x="4066563" y="584525"/>
                </a:lnTo>
                <a:lnTo>
                  <a:pt x="4068609" y="586212"/>
                </a:lnTo>
                <a:lnTo>
                  <a:pt x="4079092" y="584859"/>
                </a:lnTo>
                <a:lnTo>
                  <a:pt x="4105988" y="588448"/>
                </a:lnTo>
                <a:lnTo>
                  <a:pt x="4117042" y="589407"/>
                </a:lnTo>
                <a:cubicBezTo>
                  <a:pt x="4124212" y="587238"/>
                  <a:pt x="4129588" y="585610"/>
                  <a:pt x="4133172" y="584524"/>
                </a:cubicBezTo>
                <a:cubicBezTo>
                  <a:pt x="4136756" y="583440"/>
                  <a:pt x="4143218" y="585396"/>
                  <a:pt x="4152555" y="590395"/>
                </a:cubicBezTo>
                <a:lnTo>
                  <a:pt x="4154033" y="592482"/>
                </a:lnTo>
                <a:lnTo>
                  <a:pt x="4228615" y="585259"/>
                </a:lnTo>
                <a:lnTo>
                  <a:pt x="4192086" y="587033"/>
                </a:lnTo>
                <a:lnTo>
                  <a:pt x="4202842" y="583782"/>
                </a:lnTo>
                <a:lnTo>
                  <a:pt x="4222003" y="577991"/>
                </a:lnTo>
                <a:lnTo>
                  <a:pt x="4215235" y="577701"/>
                </a:lnTo>
                <a:cubicBezTo>
                  <a:pt x="4205898" y="572702"/>
                  <a:pt x="4197644" y="571288"/>
                  <a:pt x="4190474" y="573457"/>
                </a:cubicBezTo>
                <a:cubicBezTo>
                  <a:pt x="4185477" y="582796"/>
                  <a:pt x="4181893" y="583881"/>
                  <a:pt x="4179723" y="576714"/>
                </a:cubicBezTo>
                <a:lnTo>
                  <a:pt x="4171321" y="574169"/>
                </a:lnTo>
                <a:lnTo>
                  <a:pt x="4160053" y="576387"/>
                </a:lnTo>
                <a:lnTo>
                  <a:pt x="4145999" y="572130"/>
                </a:lnTo>
                <a:lnTo>
                  <a:pt x="4142572" y="578528"/>
                </a:lnTo>
                <a:lnTo>
                  <a:pt x="4140101" y="570344"/>
                </a:lnTo>
                <a:lnTo>
                  <a:pt x="4130938" y="567570"/>
                </a:lnTo>
                <a:lnTo>
                  <a:pt x="4117825" y="566108"/>
                </a:lnTo>
                <a:cubicBezTo>
                  <a:pt x="4102403" y="566863"/>
                  <a:pt x="4091109" y="568327"/>
                  <a:pt x="4083939" y="570496"/>
                </a:cubicBezTo>
                <a:close/>
                <a:moveTo>
                  <a:pt x="6843679" y="562141"/>
                </a:moveTo>
                <a:lnTo>
                  <a:pt x="6835596" y="564588"/>
                </a:lnTo>
                <a:lnTo>
                  <a:pt x="6861227" y="574849"/>
                </a:lnTo>
                <a:lnTo>
                  <a:pt x="6868618" y="575491"/>
                </a:lnTo>
                <a:close/>
                <a:moveTo>
                  <a:pt x="3627372" y="561580"/>
                </a:moveTo>
                <a:lnTo>
                  <a:pt x="3616620" y="564834"/>
                </a:lnTo>
                <a:cubicBezTo>
                  <a:pt x="3618789" y="572002"/>
                  <a:pt x="3621667" y="575044"/>
                  <a:pt x="3625251" y="573959"/>
                </a:cubicBezTo>
                <a:cubicBezTo>
                  <a:pt x="3628835" y="572874"/>
                  <a:pt x="3634212" y="571246"/>
                  <a:pt x="3641381" y="569076"/>
                </a:cubicBezTo>
                <a:lnTo>
                  <a:pt x="3638920" y="567760"/>
                </a:lnTo>
                <a:lnTo>
                  <a:pt x="3625538" y="568415"/>
                </a:lnTo>
                <a:lnTo>
                  <a:pt x="3628791" y="562339"/>
                </a:lnTo>
                <a:close/>
                <a:moveTo>
                  <a:pt x="14977098" y="561145"/>
                </a:moveTo>
                <a:lnTo>
                  <a:pt x="14968346" y="563795"/>
                </a:lnTo>
                <a:lnTo>
                  <a:pt x="14971601" y="574548"/>
                </a:lnTo>
                <a:lnTo>
                  <a:pt x="14978309" y="562016"/>
                </a:lnTo>
                <a:lnTo>
                  <a:pt x="14976309" y="562621"/>
                </a:lnTo>
                <a:close/>
                <a:moveTo>
                  <a:pt x="10248801" y="560536"/>
                </a:moveTo>
                <a:cubicBezTo>
                  <a:pt x="10234463" y="564876"/>
                  <a:pt x="10228379" y="570629"/>
                  <a:pt x="10230549" y="577799"/>
                </a:cubicBezTo>
                <a:lnTo>
                  <a:pt x="10255309" y="582041"/>
                </a:lnTo>
                <a:lnTo>
                  <a:pt x="10266061" y="578786"/>
                </a:lnTo>
                <a:lnTo>
                  <a:pt x="10241302" y="574544"/>
                </a:lnTo>
                <a:cubicBezTo>
                  <a:pt x="10248469" y="572373"/>
                  <a:pt x="10252054" y="571288"/>
                  <a:pt x="10252054" y="571288"/>
                </a:cubicBezTo>
                <a:cubicBezTo>
                  <a:pt x="10252054" y="571288"/>
                  <a:pt x="10255639" y="570204"/>
                  <a:pt x="10262806" y="568033"/>
                </a:cubicBezTo>
                <a:close/>
                <a:moveTo>
                  <a:pt x="6619852" y="559472"/>
                </a:moveTo>
                <a:lnTo>
                  <a:pt x="6644612" y="563715"/>
                </a:lnTo>
                <a:lnTo>
                  <a:pt x="6633858" y="566971"/>
                </a:lnTo>
                <a:close/>
                <a:moveTo>
                  <a:pt x="1736753" y="558776"/>
                </a:moveTo>
                <a:cubicBezTo>
                  <a:pt x="1738922" y="565944"/>
                  <a:pt x="1736423" y="570613"/>
                  <a:pt x="1729256" y="572783"/>
                </a:cubicBezTo>
                <a:cubicBezTo>
                  <a:pt x="1722085" y="574953"/>
                  <a:pt x="1713833" y="573538"/>
                  <a:pt x="1704495" y="568541"/>
                </a:cubicBezTo>
                <a:lnTo>
                  <a:pt x="1715247" y="565287"/>
                </a:lnTo>
                <a:close/>
                <a:moveTo>
                  <a:pt x="961998" y="558563"/>
                </a:moveTo>
                <a:cubicBezTo>
                  <a:pt x="964168" y="565729"/>
                  <a:pt x="965252" y="569314"/>
                  <a:pt x="965252" y="569314"/>
                </a:cubicBezTo>
                <a:lnTo>
                  <a:pt x="951246" y="561817"/>
                </a:lnTo>
                <a:cubicBezTo>
                  <a:pt x="951246" y="561817"/>
                  <a:pt x="954830" y="560732"/>
                  <a:pt x="961998" y="558563"/>
                </a:cubicBezTo>
                <a:close/>
                <a:moveTo>
                  <a:pt x="1530967" y="558097"/>
                </a:moveTo>
                <a:cubicBezTo>
                  <a:pt x="1547475" y="560932"/>
                  <a:pt x="1555725" y="562349"/>
                  <a:pt x="1555725" y="562349"/>
                </a:cubicBezTo>
                <a:cubicBezTo>
                  <a:pt x="1555725" y="562349"/>
                  <a:pt x="1548558" y="564516"/>
                  <a:pt x="1534218" y="568849"/>
                </a:cubicBezTo>
                <a:close/>
                <a:moveTo>
                  <a:pt x="4910825" y="557572"/>
                </a:moveTo>
                <a:cubicBezTo>
                  <a:pt x="4910825" y="557572"/>
                  <a:pt x="4914951" y="558281"/>
                  <a:pt x="4923204" y="559699"/>
                </a:cubicBezTo>
                <a:cubicBezTo>
                  <a:pt x="4931458" y="561115"/>
                  <a:pt x="4939168" y="560742"/>
                  <a:pt x="4946337" y="558574"/>
                </a:cubicBezTo>
                <a:lnTo>
                  <a:pt x="4949588" y="569329"/>
                </a:lnTo>
                <a:lnTo>
                  <a:pt x="4927021" y="572241"/>
                </a:lnTo>
                <a:lnTo>
                  <a:pt x="4922483" y="576531"/>
                </a:lnTo>
                <a:lnTo>
                  <a:pt x="4923134" y="572742"/>
                </a:lnTo>
                <a:lnTo>
                  <a:pt x="4915699" y="573702"/>
                </a:lnTo>
                <a:cubicBezTo>
                  <a:pt x="4907448" y="572286"/>
                  <a:pt x="4903320" y="571576"/>
                  <a:pt x="4903320" y="571576"/>
                </a:cubicBezTo>
                <a:close/>
                <a:moveTo>
                  <a:pt x="4963810" y="556083"/>
                </a:moveTo>
                <a:lnTo>
                  <a:pt x="4967065" y="566836"/>
                </a:lnTo>
                <a:cubicBezTo>
                  <a:pt x="4959894" y="569006"/>
                  <a:pt x="4955769" y="568300"/>
                  <a:pt x="4954683" y="564715"/>
                </a:cubicBezTo>
                <a:cubicBezTo>
                  <a:pt x="4953598" y="561129"/>
                  <a:pt x="4956640" y="558253"/>
                  <a:pt x="4963810" y="556083"/>
                </a:cubicBezTo>
                <a:close/>
                <a:moveTo>
                  <a:pt x="1577232" y="555848"/>
                </a:moveTo>
                <a:lnTo>
                  <a:pt x="1569728" y="569852"/>
                </a:lnTo>
                <a:lnTo>
                  <a:pt x="1566480" y="559098"/>
                </a:lnTo>
                <a:cubicBezTo>
                  <a:pt x="1573647" y="556931"/>
                  <a:pt x="1577232" y="555848"/>
                  <a:pt x="1577232" y="555848"/>
                </a:cubicBezTo>
                <a:close/>
                <a:moveTo>
                  <a:pt x="8368933" y="554477"/>
                </a:moveTo>
                <a:cubicBezTo>
                  <a:pt x="8376101" y="552308"/>
                  <a:pt x="8384353" y="553723"/>
                  <a:pt x="8393694" y="558719"/>
                </a:cubicBezTo>
                <a:cubicBezTo>
                  <a:pt x="8386521" y="560890"/>
                  <a:pt x="8379356" y="563060"/>
                  <a:pt x="8372186" y="565230"/>
                </a:cubicBezTo>
                <a:close/>
                <a:moveTo>
                  <a:pt x="4892784" y="554110"/>
                </a:moveTo>
                <a:lnTo>
                  <a:pt x="4885287" y="568118"/>
                </a:lnTo>
                <a:lnTo>
                  <a:pt x="4871282" y="560620"/>
                </a:lnTo>
                <a:cubicBezTo>
                  <a:pt x="4878448" y="558450"/>
                  <a:pt x="4882032" y="557364"/>
                  <a:pt x="4882032" y="557364"/>
                </a:cubicBezTo>
                <a:close/>
                <a:moveTo>
                  <a:pt x="6676868" y="553951"/>
                </a:moveTo>
                <a:cubicBezTo>
                  <a:pt x="6676868" y="553951"/>
                  <a:pt x="6679205" y="555198"/>
                  <a:pt x="6683873" y="557699"/>
                </a:cubicBezTo>
                <a:cubicBezTo>
                  <a:pt x="6688539" y="560198"/>
                  <a:pt x="6690873" y="561448"/>
                  <a:pt x="6690873" y="561448"/>
                </a:cubicBezTo>
                <a:lnTo>
                  <a:pt x="6680124" y="564704"/>
                </a:lnTo>
                <a:lnTo>
                  <a:pt x="6666118" y="557205"/>
                </a:lnTo>
                <a:close/>
                <a:moveTo>
                  <a:pt x="5737002" y="553326"/>
                </a:moveTo>
                <a:lnTo>
                  <a:pt x="5715494" y="559825"/>
                </a:lnTo>
                <a:lnTo>
                  <a:pt x="5690737" y="555575"/>
                </a:lnTo>
                <a:close/>
                <a:moveTo>
                  <a:pt x="1236123" y="553323"/>
                </a:moveTo>
                <a:lnTo>
                  <a:pt x="1214614" y="559825"/>
                </a:lnTo>
                <a:lnTo>
                  <a:pt x="1189855" y="555572"/>
                </a:lnTo>
                <a:close/>
                <a:moveTo>
                  <a:pt x="5109605" y="553029"/>
                </a:moveTo>
                <a:cubicBezTo>
                  <a:pt x="5128610" y="551189"/>
                  <a:pt x="5142783" y="552767"/>
                  <a:pt x="5152119" y="557764"/>
                </a:cubicBezTo>
                <a:lnTo>
                  <a:pt x="5130615" y="564275"/>
                </a:lnTo>
                <a:cubicBezTo>
                  <a:pt x="5116279" y="568615"/>
                  <a:pt x="5104985" y="570078"/>
                  <a:pt x="5096731" y="568665"/>
                </a:cubicBezTo>
                <a:cubicBezTo>
                  <a:pt x="5088478" y="567249"/>
                  <a:pt x="5080768" y="567628"/>
                  <a:pt x="5073599" y="569798"/>
                </a:cubicBezTo>
                <a:cubicBezTo>
                  <a:pt x="5066432" y="571968"/>
                  <a:pt x="5054594" y="571638"/>
                  <a:pt x="5038087" y="568812"/>
                </a:cubicBezTo>
                <a:cubicBezTo>
                  <a:pt x="5038087" y="568812"/>
                  <a:pt x="5033962" y="568104"/>
                  <a:pt x="5025709" y="566689"/>
                </a:cubicBezTo>
                <a:cubicBezTo>
                  <a:pt x="5017454" y="565275"/>
                  <a:pt x="5011535" y="565111"/>
                  <a:pt x="5007953" y="566195"/>
                </a:cubicBezTo>
                <a:cubicBezTo>
                  <a:pt x="5004367" y="567280"/>
                  <a:pt x="5000783" y="568365"/>
                  <a:pt x="4997198" y="569451"/>
                </a:cubicBezTo>
                <a:cubicBezTo>
                  <a:pt x="4993616" y="570536"/>
                  <a:pt x="4990740" y="567494"/>
                  <a:pt x="4988569" y="560325"/>
                </a:cubicBezTo>
                <a:lnTo>
                  <a:pt x="4999320" y="557071"/>
                </a:lnTo>
                <a:cubicBezTo>
                  <a:pt x="4999320" y="557071"/>
                  <a:pt x="5003448" y="557778"/>
                  <a:pt x="5011699" y="559192"/>
                </a:cubicBezTo>
                <a:cubicBezTo>
                  <a:pt x="5019952" y="560606"/>
                  <a:pt x="5031248" y="559142"/>
                  <a:pt x="5045585" y="554802"/>
                </a:cubicBezTo>
                <a:cubicBezTo>
                  <a:pt x="5069259" y="555461"/>
                  <a:pt x="5090599" y="554871"/>
                  <a:pt x="5109605" y="553029"/>
                </a:cubicBezTo>
                <a:close/>
                <a:moveTo>
                  <a:pt x="8342103" y="552251"/>
                </a:moveTo>
                <a:cubicBezTo>
                  <a:pt x="8349274" y="550083"/>
                  <a:pt x="8357526" y="551501"/>
                  <a:pt x="8366861" y="556504"/>
                </a:cubicBezTo>
                <a:cubicBezTo>
                  <a:pt x="8359693" y="558670"/>
                  <a:pt x="8354316" y="560296"/>
                  <a:pt x="8350730" y="561377"/>
                </a:cubicBezTo>
                <a:cubicBezTo>
                  <a:pt x="8347148" y="562460"/>
                  <a:pt x="8341772" y="564087"/>
                  <a:pt x="8334600" y="566254"/>
                </a:cubicBezTo>
                <a:close/>
                <a:moveTo>
                  <a:pt x="3841224" y="552250"/>
                </a:moveTo>
                <a:cubicBezTo>
                  <a:pt x="3848394" y="550082"/>
                  <a:pt x="3856645" y="551500"/>
                  <a:pt x="3865981" y="556502"/>
                </a:cubicBezTo>
                <a:cubicBezTo>
                  <a:pt x="3858813" y="558668"/>
                  <a:pt x="3853435" y="560293"/>
                  <a:pt x="3849851" y="561377"/>
                </a:cubicBezTo>
                <a:cubicBezTo>
                  <a:pt x="3846267" y="562460"/>
                  <a:pt x="3840890" y="564086"/>
                  <a:pt x="3833721" y="566252"/>
                </a:cubicBezTo>
                <a:close/>
                <a:moveTo>
                  <a:pt x="8207060" y="551991"/>
                </a:moveTo>
                <a:cubicBezTo>
                  <a:pt x="8214228" y="549825"/>
                  <a:pt x="8220148" y="549991"/>
                  <a:pt x="8224814" y="552492"/>
                </a:cubicBezTo>
                <a:cubicBezTo>
                  <a:pt x="8234151" y="557495"/>
                  <a:pt x="8244738" y="560162"/>
                  <a:pt x="8256575" y="560495"/>
                </a:cubicBezTo>
                <a:cubicBezTo>
                  <a:pt x="8268412" y="560831"/>
                  <a:pt x="8277914" y="559915"/>
                  <a:pt x="8285086" y="557748"/>
                </a:cubicBezTo>
                <a:lnTo>
                  <a:pt x="8309843" y="562002"/>
                </a:lnTo>
                <a:cubicBezTo>
                  <a:pt x="8309843" y="562002"/>
                  <a:pt x="8306260" y="563084"/>
                  <a:pt x="8299090" y="565252"/>
                </a:cubicBezTo>
                <a:lnTo>
                  <a:pt x="8266826" y="575004"/>
                </a:lnTo>
                <a:cubicBezTo>
                  <a:pt x="8250321" y="572168"/>
                  <a:pt x="8232567" y="571666"/>
                  <a:pt x="8213563" y="573497"/>
                </a:cubicBezTo>
                <a:cubicBezTo>
                  <a:pt x="8194556" y="575330"/>
                  <a:pt x="8184509" y="574454"/>
                  <a:pt x="8183425" y="570870"/>
                </a:cubicBezTo>
                <a:cubicBezTo>
                  <a:pt x="8182342" y="567286"/>
                  <a:pt x="8181800" y="565493"/>
                  <a:pt x="8181800" y="565493"/>
                </a:cubicBezTo>
                <a:cubicBezTo>
                  <a:pt x="8191469" y="558659"/>
                  <a:pt x="8199889" y="554158"/>
                  <a:pt x="8207060" y="551991"/>
                </a:cubicBezTo>
                <a:close/>
                <a:moveTo>
                  <a:pt x="2751746" y="551233"/>
                </a:moveTo>
                <a:lnTo>
                  <a:pt x="2755001" y="561984"/>
                </a:lnTo>
                <a:cubicBezTo>
                  <a:pt x="2747832" y="564155"/>
                  <a:pt x="2743163" y="561655"/>
                  <a:pt x="2740992" y="554488"/>
                </a:cubicBezTo>
                <a:close/>
                <a:moveTo>
                  <a:pt x="7446534" y="550249"/>
                </a:moveTo>
                <a:lnTo>
                  <a:pt x="7436293" y="555313"/>
                </a:lnTo>
                <a:lnTo>
                  <a:pt x="7465627" y="561662"/>
                </a:lnTo>
                <a:lnTo>
                  <a:pt x="7469433" y="562506"/>
                </a:lnTo>
                <a:close/>
                <a:moveTo>
                  <a:pt x="2833521" y="549951"/>
                </a:moveTo>
                <a:lnTo>
                  <a:pt x="2826024" y="563960"/>
                </a:lnTo>
                <a:cubicBezTo>
                  <a:pt x="2823853" y="556791"/>
                  <a:pt x="2822770" y="553207"/>
                  <a:pt x="2822770" y="553207"/>
                </a:cubicBezTo>
                <a:cubicBezTo>
                  <a:pt x="2829937" y="551036"/>
                  <a:pt x="2833521" y="549951"/>
                  <a:pt x="2833521" y="549951"/>
                </a:cubicBezTo>
                <a:close/>
                <a:moveTo>
                  <a:pt x="15034487" y="549641"/>
                </a:moveTo>
                <a:lnTo>
                  <a:pt x="15028650" y="552529"/>
                </a:lnTo>
                <a:lnTo>
                  <a:pt x="15044079" y="553874"/>
                </a:lnTo>
                <a:lnTo>
                  <a:pt x="15033326" y="557124"/>
                </a:lnTo>
                <a:lnTo>
                  <a:pt x="15011818" y="563625"/>
                </a:lnTo>
                <a:lnTo>
                  <a:pt x="15009124" y="562179"/>
                </a:lnTo>
                <a:lnTo>
                  <a:pt x="15003858" y="564782"/>
                </a:lnTo>
                <a:cubicBezTo>
                  <a:pt x="15003858" y="564782"/>
                  <a:pt x="15001524" y="563534"/>
                  <a:pt x="14996852" y="561035"/>
                </a:cubicBezTo>
                <a:lnTo>
                  <a:pt x="14982847" y="560644"/>
                </a:lnTo>
                <a:lnTo>
                  <a:pt x="14981684" y="560994"/>
                </a:lnTo>
                <a:lnTo>
                  <a:pt x="14980007" y="561503"/>
                </a:lnTo>
                <a:lnTo>
                  <a:pt x="14993506" y="575771"/>
                </a:lnTo>
                <a:lnTo>
                  <a:pt x="15004316" y="577627"/>
                </a:lnTo>
                <a:lnTo>
                  <a:pt x="15014194" y="579324"/>
                </a:lnTo>
                <a:lnTo>
                  <a:pt x="15007112" y="575534"/>
                </a:lnTo>
                <a:cubicBezTo>
                  <a:pt x="15004943" y="568366"/>
                  <a:pt x="15015693" y="565112"/>
                  <a:pt x="15039368" y="565771"/>
                </a:cubicBezTo>
                <a:lnTo>
                  <a:pt x="15086544" y="578553"/>
                </a:lnTo>
                <a:lnTo>
                  <a:pt x="15098955" y="577357"/>
                </a:lnTo>
                <a:lnTo>
                  <a:pt x="15110393" y="567744"/>
                </a:lnTo>
                <a:lnTo>
                  <a:pt x="15096387" y="560246"/>
                </a:lnTo>
                <a:cubicBezTo>
                  <a:pt x="15070543" y="552420"/>
                  <a:pt x="15049909" y="548886"/>
                  <a:pt x="15034487" y="549641"/>
                </a:cubicBezTo>
                <a:close/>
                <a:moveTo>
                  <a:pt x="5959273" y="549302"/>
                </a:moveTo>
                <a:lnTo>
                  <a:pt x="5946544" y="558305"/>
                </a:lnTo>
                <a:lnTo>
                  <a:pt x="5938966" y="560601"/>
                </a:lnTo>
                <a:lnTo>
                  <a:pt x="5934159" y="565142"/>
                </a:lnTo>
                <a:lnTo>
                  <a:pt x="5936133" y="561458"/>
                </a:lnTo>
                <a:lnTo>
                  <a:pt x="5935793" y="561561"/>
                </a:lnTo>
                <a:lnTo>
                  <a:pt x="5908216" y="559169"/>
                </a:lnTo>
                <a:lnTo>
                  <a:pt x="5905369" y="564489"/>
                </a:lnTo>
                <a:lnTo>
                  <a:pt x="5903639" y="558772"/>
                </a:lnTo>
                <a:lnTo>
                  <a:pt x="5884560" y="557118"/>
                </a:lnTo>
                <a:lnTo>
                  <a:pt x="5882518" y="569017"/>
                </a:lnTo>
                <a:lnTo>
                  <a:pt x="5874431" y="566563"/>
                </a:lnTo>
                <a:lnTo>
                  <a:pt x="5873113" y="574254"/>
                </a:lnTo>
                <a:cubicBezTo>
                  <a:pt x="5882451" y="579251"/>
                  <a:pt x="5890162" y="578875"/>
                  <a:pt x="5896245" y="573120"/>
                </a:cubicBezTo>
                <a:cubicBezTo>
                  <a:pt x="5902330" y="567367"/>
                  <a:pt x="5910581" y="568780"/>
                  <a:pt x="5921003" y="577363"/>
                </a:cubicBezTo>
                <a:cubicBezTo>
                  <a:pt x="5931427" y="585945"/>
                  <a:pt x="5937724" y="593820"/>
                  <a:pt x="5939894" y="600987"/>
                </a:cubicBezTo>
                <a:lnTo>
                  <a:pt x="5934567" y="610944"/>
                </a:lnTo>
                <a:lnTo>
                  <a:pt x="5936407" y="611409"/>
                </a:lnTo>
                <a:lnTo>
                  <a:pt x="5941409" y="612267"/>
                </a:lnTo>
                <a:lnTo>
                  <a:pt x="5953901" y="608486"/>
                </a:lnTo>
                <a:cubicBezTo>
                  <a:pt x="5951732" y="601318"/>
                  <a:pt x="5952437" y="597190"/>
                  <a:pt x="5956023" y="596105"/>
                </a:cubicBezTo>
                <a:cubicBezTo>
                  <a:pt x="5959607" y="595021"/>
                  <a:pt x="5968566" y="592307"/>
                  <a:pt x="5982903" y="587968"/>
                </a:cubicBezTo>
                <a:cubicBezTo>
                  <a:pt x="5990071" y="585798"/>
                  <a:pt x="5997239" y="583627"/>
                  <a:pt x="6004409" y="581458"/>
                </a:cubicBezTo>
                <a:cubicBezTo>
                  <a:pt x="5997239" y="583627"/>
                  <a:pt x="5992571" y="581127"/>
                  <a:pt x="5990401" y="573961"/>
                </a:cubicBezTo>
                <a:lnTo>
                  <a:pt x="5976393" y="566463"/>
                </a:lnTo>
                <a:cubicBezTo>
                  <a:pt x="5969224" y="568634"/>
                  <a:pt x="5964203" y="568198"/>
                  <a:pt x="5961325" y="565157"/>
                </a:cubicBezTo>
                <a:close/>
                <a:moveTo>
                  <a:pt x="9317990" y="548876"/>
                </a:moveTo>
                <a:lnTo>
                  <a:pt x="9321247" y="559628"/>
                </a:lnTo>
                <a:cubicBezTo>
                  <a:pt x="9321247" y="559628"/>
                  <a:pt x="9317662" y="560712"/>
                  <a:pt x="9310492" y="562884"/>
                </a:cubicBezTo>
                <a:close/>
                <a:moveTo>
                  <a:pt x="15444999" y="548615"/>
                </a:moveTo>
                <a:cubicBezTo>
                  <a:pt x="15437829" y="550784"/>
                  <a:pt x="15434243" y="551870"/>
                  <a:pt x="15434243" y="551870"/>
                </a:cubicBezTo>
                <a:cubicBezTo>
                  <a:pt x="15436414" y="559037"/>
                  <a:pt x="15441084" y="561536"/>
                  <a:pt x="15448253" y="559366"/>
                </a:cubicBezTo>
                <a:close/>
                <a:moveTo>
                  <a:pt x="10057233" y="548103"/>
                </a:moveTo>
                <a:lnTo>
                  <a:pt x="10060487" y="558856"/>
                </a:lnTo>
                <a:lnTo>
                  <a:pt x="10052990" y="572862"/>
                </a:lnTo>
                <a:cubicBezTo>
                  <a:pt x="10043651" y="567864"/>
                  <a:pt x="10035399" y="566450"/>
                  <a:pt x="10028229" y="568620"/>
                </a:cubicBezTo>
                <a:cubicBezTo>
                  <a:pt x="10021062" y="570790"/>
                  <a:pt x="10016934" y="570084"/>
                  <a:pt x="10015849" y="566500"/>
                </a:cubicBezTo>
                <a:cubicBezTo>
                  <a:pt x="10014765" y="562914"/>
                  <a:pt x="10012431" y="561664"/>
                  <a:pt x="10008846" y="562750"/>
                </a:cubicBezTo>
                <a:cubicBezTo>
                  <a:pt x="10005261" y="563835"/>
                  <a:pt x="9999886" y="565462"/>
                  <a:pt x="9992717" y="567632"/>
                </a:cubicBezTo>
                <a:cubicBezTo>
                  <a:pt x="9976213" y="564806"/>
                  <a:pt x="9962039" y="563227"/>
                  <a:pt x="9950203" y="562896"/>
                </a:cubicBezTo>
                <a:lnTo>
                  <a:pt x="9943670" y="559401"/>
                </a:lnTo>
                <a:lnTo>
                  <a:pt x="9897668" y="563836"/>
                </a:lnTo>
                <a:lnTo>
                  <a:pt x="9900190" y="572169"/>
                </a:lnTo>
                <a:lnTo>
                  <a:pt x="9949708" y="580653"/>
                </a:lnTo>
                <a:cubicBezTo>
                  <a:pt x="9959047" y="585651"/>
                  <a:pt x="9970883" y="585980"/>
                  <a:pt x="9985220" y="581640"/>
                </a:cubicBezTo>
                <a:lnTo>
                  <a:pt x="10020731" y="582628"/>
                </a:lnTo>
                <a:lnTo>
                  <a:pt x="10045492" y="586870"/>
                </a:lnTo>
                <a:cubicBezTo>
                  <a:pt x="10052661" y="584700"/>
                  <a:pt x="10059828" y="582530"/>
                  <a:pt x="10066996" y="580361"/>
                </a:cubicBezTo>
                <a:lnTo>
                  <a:pt x="10070252" y="591112"/>
                </a:lnTo>
                <a:lnTo>
                  <a:pt x="10052000" y="608375"/>
                </a:lnTo>
                <a:lnTo>
                  <a:pt x="10073508" y="601863"/>
                </a:lnTo>
                <a:cubicBezTo>
                  <a:pt x="10099351" y="609689"/>
                  <a:pt x="10114773" y="608935"/>
                  <a:pt x="10119771" y="599597"/>
                </a:cubicBezTo>
                <a:lnTo>
                  <a:pt x="10127269" y="585589"/>
                </a:lnTo>
                <a:cubicBezTo>
                  <a:pt x="10129438" y="592757"/>
                  <a:pt x="10130524" y="596341"/>
                  <a:pt x="10130524" y="596341"/>
                </a:cubicBezTo>
                <a:lnTo>
                  <a:pt x="10152027" y="589831"/>
                </a:lnTo>
                <a:cubicBezTo>
                  <a:pt x="10166365" y="585492"/>
                  <a:pt x="10173532" y="583322"/>
                  <a:pt x="10173532" y="583322"/>
                </a:cubicBezTo>
                <a:lnTo>
                  <a:pt x="10170277" y="572569"/>
                </a:lnTo>
                <a:cubicBezTo>
                  <a:pt x="10146605" y="571911"/>
                  <a:pt x="10130639" y="570875"/>
                  <a:pt x="10122384" y="569461"/>
                </a:cubicBezTo>
                <a:cubicBezTo>
                  <a:pt x="10114133" y="568046"/>
                  <a:pt x="10109464" y="565548"/>
                  <a:pt x="10108378" y="561964"/>
                </a:cubicBezTo>
                <a:cubicBezTo>
                  <a:pt x="10107293" y="558379"/>
                  <a:pt x="10100290" y="554632"/>
                  <a:pt x="10087368" y="550717"/>
                </a:cubicBezTo>
                <a:cubicBezTo>
                  <a:pt x="10074446" y="546804"/>
                  <a:pt x="10064400" y="545932"/>
                  <a:pt x="10057233" y="548103"/>
                </a:cubicBezTo>
                <a:close/>
                <a:moveTo>
                  <a:pt x="6581085" y="547732"/>
                </a:moveTo>
                <a:cubicBezTo>
                  <a:pt x="6581085" y="547732"/>
                  <a:pt x="6582170" y="551317"/>
                  <a:pt x="6584341" y="558486"/>
                </a:cubicBezTo>
                <a:cubicBezTo>
                  <a:pt x="6577173" y="560655"/>
                  <a:pt x="6573587" y="561739"/>
                  <a:pt x="6573587" y="561739"/>
                </a:cubicBezTo>
                <a:close/>
                <a:moveTo>
                  <a:pt x="15409485" y="547626"/>
                </a:moveTo>
                <a:lnTo>
                  <a:pt x="15411652" y="554783"/>
                </a:lnTo>
                <a:lnTo>
                  <a:pt x="15419410" y="556360"/>
                </a:lnTo>
                <a:lnTo>
                  <a:pt x="15423493" y="555124"/>
                </a:lnTo>
                <a:cubicBezTo>
                  <a:pt x="15421324" y="547956"/>
                  <a:pt x="15416652" y="545457"/>
                  <a:pt x="15409485" y="547626"/>
                </a:cubicBezTo>
                <a:close/>
                <a:moveTo>
                  <a:pt x="2997074" y="547390"/>
                </a:moveTo>
                <a:cubicBezTo>
                  <a:pt x="2997074" y="547390"/>
                  <a:pt x="3001743" y="549890"/>
                  <a:pt x="3011081" y="554887"/>
                </a:cubicBezTo>
                <a:cubicBezTo>
                  <a:pt x="3018250" y="552718"/>
                  <a:pt x="3026503" y="554133"/>
                  <a:pt x="3035841" y="559131"/>
                </a:cubicBezTo>
                <a:lnTo>
                  <a:pt x="3025089" y="562385"/>
                </a:lnTo>
                <a:cubicBezTo>
                  <a:pt x="3008582" y="559558"/>
                  <a:pt x="2999787" y="556350"/>
                  <a:pt x="2998702" y="552767"/>
                </a:cubicBezTo>
                <a:cubicBezTo>
                  <a:pt x="2997616" y="549183"/>
                  <a:pt x="2997074" y="547390"/>
                  <a:pt x="2997074" y="547390"/>
                </a:cubicBezTo>
                <a:close/>
                <a:moveTo>
                  <a:pt x="3547640" y="547096"/>
                </a:moveTo>
                <a:lnTo>
                  <a:pt x="3542957" y="548512"/>
                </a:lnTo>
                <a:lnTo>
                  <a:pt x="3542341" y="552106"/>
                </a:lnTo>
                <a:close/>
                <a:moveTo>
                  <a:pt x="11415458" y="546768"/>
                </a:moveTo>
                <a:lnTo>
                  <a:pt x="11415644" y="547379"/>
                </a:lnTo>
                <a:lnTo>
                  <a:pt x="11417478" y="546823"/>
                </a:lnTo>
                <a:close/>
                <a:moveTo>
                  <a:pt x="8129034" y="546234"/>
                </a:moveTo>
                <a:lnTo>
                  <a:pt x="8143038" y="553739"/>
                </a:lnTo>
                <a:lnTo>
                  <a:pt x="8167798" y="557990"/>
                </a:lnTo>
                <a:lnTo>
                  <a:pt x="8146291" y="564490"/>
                </a:lnTo>
                <a:cubicBezTo>
                  <a:pt x="8129784" y="561655"/>
                  <a:pt x="8121532" y="560237"/>
                  <a:pt x="8121532" y="560237"/>
                </a:cubicBezTo>
                <a:close/>
                <a:moveTo>
                  <a:pt x="6765839" y="545762"/>
                </a:moveTo>
                <a:lnTo>
                  <a:pt x="6789067" y="549741"/>
                </a:lnTo>
                <a:lnTo>
                  <a:pt x="6794551" y="551403"/>
                </a:lnTo>
                <a:lnTo>
                  <a:pt x="6798718" y="549342"/>
                </a:lnTo>
                <a:cubicBezTo>
                  <a:pt x="6798177" y="547549"/>
                  <a:pt x="6791988" y="546489"/>
                  <a:pt x="6780150" y="546160"/>
                </a:cubicBezTo>
                <a:close/>
                <a:moveTo>
                  <a:pt x="6734085" y="545690"/>
                </a:moveTo>
                <a:lnTo>
                  <a:pt x="6712183" y="546764"/>
                </a:lnTo>
                <a:lnTo>
                  <a:pt x="6718048" y="547766"/>
                </a:lnTo>
                <a:close/>
                <a:moveTo>
                  <a:pt x="11054183" y="545609"/>
                </a:moveTo>
                <a:cubicBezTo>
                  <a:pt x="11047014" y="547778"/>
                  <a:pt x="11036805" y="552827"/>
                  <a:pt x="11023554" y="560751"/>
                </a:cubicBezTo>
                <a:lnTo>
                  <a:pt x="11037560" y="568248"/>
                </a:lnTo>
                <a:lnTo>
                  <a:pt x="11066561" y="547731"/>
                </a:lnTo>
                <a:cubicBezTo>
                  <a:pt x="11065476" y="544146"/>
                  <a:pt x="11061349" y="543439"/>
                  <a:pt x="11054183" y="545609"/>
                </a:cubicBezTo>
                <a:close/>
                <a:moveTo>
                  <a:pt x="8093524" y="545231"/>
                </a:moveTo>
                <a:cubicBezTo>
                  <a:pt x="8100697" y="543063"/>
                  <a:pt x="8105359" y="545565"/>
                  <a:pt x="8107528" y="552735"/>
                </a:cubicBezTo>
                <a:cubicBezTo>
                  <a:pt x="8102527" y="562069"/>
                  <a:pt x="8096439" y="567823"/>
                  <a:pt x="8089273" y="569987"/>
                </a:cubicBezTo>
                <a:cubicBezTo>
                  <a:pt x="8087101" y="562820"/>
                  <a:pt x="8087271" y="556901"/>
                  <a:pt x="8089768" y="552232"/>
                </a:cubicBezTo>
                <a:cubicBezTo>
                  <a:pt x="8092271" y="547565"/>
                  <a:pt x="8093524" y="545231"/>
                  <a:pt x="8093524" y="545231"/>
                </a:cubicBezTo>
                <a:close/>
                <a:moveTo>
                  <a:pt x="11276379" y="542902"/>
                </a:moveTo>
                <a:lnTo>
                  <a:pt x="11273702" y="543711"/>
                </a:lnTo>
                <a:lnTo>
                  <a:pt x="11276681" y="553571"/>
                </a:lnTo>
                <a:lnTo>
                  <a:pt x="11279634" y="553653"/>
                </a:lnTo>
                <a:close/>
                <a:moveTo>
                  <a:pt x="10929891" y="542154"/>
                </a:moveTo>
                <a:cubicBezTo>
                  <a:pt x="10909800" y="540412"/>
                  <a:pt x="10888461" y="541003"/>
                  <a:pt x="10865869" y="543927"/>
                </a:cubicBezTo>
                <a:cubicBezTo>
                  <a:pt x="10843280" y="546854"/>
                  <a:pt x="10830195" y="548860"/>
                  <a:pt x="10826610" y="549946"/>
                </a:cubicBezTo>
                <a:cubicBezTo>
                  <a:pt x="10823025" y="551029"/>
                  <a:pt x="10823568" y="552822"/>
                  <a:pt x="10828236" y="555321"/>
                </a:cubicBezTo>
                <a:cubicBezTo>
                  <a:pt x="10832907" y="557821"/>
                  <a:pt x="10838824" y="557984"/>
                  <a:pt x="10845992" y="555815"/>
                </a:cubicBezTo>
                <a:cubicBezTo>
                  <a:pt x="10853161" y="553644"/>
                  <a:pt x="10856745" y="552560"/>
                  <a:pt x="10856745" y="552560"/>
                </a:cubicBezTo>
                <a:cubicBezTo>
                  <a:pt x="10858916" y="559727"/>
                  <a:pt x="10875423" y="562555"/>
                  <a:pt x="10906263" y="561045"/>
                </a:cubicBezTo>
                <a:cubicBezTo>
                  <a:pt x="10921686" y="560288"/>
                  <a:pt x="10933877" y="558553"/>
                  <a:pt x="10942837" y="555840"/>
                </a:cubicBezTo>
                <a:cubicBezTo>
                  <a:pt x="10951796" y="553128"/>
                  <a:pt x="10957526" y="549438"/>
                  <a:pt x="10960026" y="544770"/>
                </a:cubicBezTo>
                <a:cubicBezTo>
                  <a:pt x="10960026" y="544770"/>
                  <a:pt x="10949979" y="543897"/>
                  <a:pt x="10929891" y="542154"/>
                </a:cubicBezTo>
                <a:close/>
                <a:moveTo>
                  <a:pt x="5869893" y="541605"/>
                </a:moveTo>
                <a:lnTo>
                  <a:pt x="5876794" y="548902"/>
                </a:lnTo>
                <a:lnTo>
                  <a:pt x="5877643" y="543951"/>
                </a:lnTo>
                <a:close/>
                <a:moveTo>
                  <a:pt x="6211344" y="541233"/>
                </a:moveTo>
                <a:cubicBezTo>
                  <a:pt x="6209280" y="540880"/>
                  <a:pt x="6207623" y="541870"/>
                  <a:pt x="6206373" y="544206"/>
                </a:cubicBezTo>
                <a:cubicBezTo>
                  <a:pt x="6203876" y="548874"/>
                  <a:pt x="6200292" y="549960"/>
                  <a:pt x="6195622" y="547460"/>
                </a:cubicBezTo>
                <a:cubicBezTo>
                  <a:pt x="6190953" y="544960"/>
                  <a:pt x="6185034" y="544795"/>
                  <a:pt x="6177866" y="546966"/>
                </a:cubicBezTo>
                <a:cubicBezTo>
                  <a:pt x="6154190" y="546310"/>
                  <a:pt x="6143439" y="549564"/>
                  <a:pt x="6145609" y="556732"/>
                </a:cubicBezTo>
                <a:lnTo>
                  <a:pt x="6146469" y="551717"/>
                </a:lnTo>
                <a:lnTo>
                  <a:pt x="6139946" y="563902"/>
                </a:lnTo>
                <a:cubicBezTo>
                  <a:pt x="6134947" y="573241"/>
                  <a:pt x="6132991" y="579701"/>
                  <a:pt x="6134077" y="583285"/>
                </a:cubicBezTo>
                <a:cubicBezTo>
                  <a:pt x="6135162" y="586870"/>
                  <a:pt x="6132120" y="589747"/>
                  <a:pt x="6124951" y="591918"/>
                </a:cubicBezTo>
                <a:cubicBezTo>
                  <a:pt x="6117783" y="594087"/>
                  <a:pt x="6115285" y="598756"/>
                  <a:pt x="6117454" y="605924"/>
                </a:cubicBezTo>
                <a:lnTo>
                  <a:pt x="6110237" y="619408"/>
                </a:lnTo>
                <a:lnTo>
                  <a:pt x="6111763" y="619385"/>
                </a:lnTo>
                <a:lnTo>
                  <a:pt x="6116704" y="617889"/>
                </a:lnTo>
                <a:lnTo>
                  <a:pt x="6113965" y="616422"/>
                </a:lnTo>
                <a:lnTo>
                  <a:pt x="6124720" y="613172"/>
                </a:lnTo>
                <a:lnTo>
                  <a:pt x="6127452" y="614636"/>
                </a:lnTo>
                <a:lnTo>
                  <a:pt x="6152966" y="606913"/>
                </a:lnTo>
                <a:lnTo>
                  <a:pt x="6209982" y="601388"/>
                </a:lnTo>
                <a:cubicBezTo>
                  <a:pt x="6209982" y="601388"/>
                  <a:pt x="6211069" y="604973"/>
                  <a:pt x="6213238" y="612141"/>
                </a:cubicBezTo>
                <a:cubicBezTo>
                  <a:pt x="6220406" y="609970"/>
                  <a:pt x="6223991" y="608884"/>
                  <a:pt x="6223991" y="608884"/>
                </a:cubicBezTo>
                <a:cubicBezTo>
                  <a:pt x="6221822" y="601719"/>
                  <a:pt x="6223071" y="599383"/>
                  <a:pt x="6227739" y="601883"/>
                </a:cubicBezTo>
                <a:cubicBezTo>
                  <a:pt x="6232408" y="604382"/>
                  <a:pt x="6238327" y="604545"/>
                  <a:pt x="6245495" y="602376"/>
                </a:cubicBezTo>
                <a:cubicBezTo>
                  <a:pt x="6254833" y="607374"/>
                  <a:pt x="6260209" y="605746"/>
                  <a:pt x="6261622" y="597493"/>
                </a:cubicBezTo>
                <a:cubicBezTo>
                  <a:pt x="6263037" y="589241"/>
                  <a:pt x="6271998" y="586528"/>
                  <a:pt x="6288504" y="589356"/>
                </a:cubicBezTo>
                <a:cubicBezTo>
                  <a:pt x="6317181" y="580675"/>
                  <a:pt x="6333847" y="577584"/>
                  <a:pt x="6338517" y="580084"/>
                </a:cubicBezTo>
                <a:cubicBezTo>
                  <a:pt x="6343188" y="582582"/>
                  <a:pt x="6345518" y="583832"/>
                  <a:pt x="6345518" y="583832"/>
                </a:cubicBezTo>
                <a:cubicBezTo>
                  <a:pt x="6346607" y="587416"/>
                  <a:pt x="6346523" y="590375"/>
                  <a:pt x="6345276" y="592710"/>
                </a:cubicBezTo>
                <a:lnTo>
                  <a:pt x="6338023" y="597840"/>
                </a:lnTo>
                <a:lnTo>
                  <a:pt x="6324829" y="593029"/>
                </a:lnTo>
                <a:lnTo>
                  <a:pt x="6316473" y="593440"/>
                </a:lnTo>
                <a:lnTo>
                  <a:pt x="6318408" y="594479"/>
                </a:lnTo>
                <a:lnTo>
                  <a:pt x="6338023" y="597840"/>
                </a:lnTo>
                <a:lnTo>
                  <a:pt x="6362782" y="602082"/>
                </a:lnTo>
                <a:cubicBezTo>
                  <a:pt x="6362782" y="602082"/>
                  <a:pt x="6365285" y="597411"/>
                  <a:pt x="6370280" y="588075"/>
                </a:cubicBezTo>
                <a:cubicBezTo>
                  <a:pt x="6375281" y="578736"/>
                  <a:pt x="6377778" y="574067"/>
                  <a:pt x="6377778" y="574067"/>
                </a:cubicBezTo>
                <a:lnTo>
                  <a:pt x="6391785" y="581564"/>
                </a:lnTo>
                <a:lnTo>
                  <a:pt x="6409244" y="571125"/>
                </a:lnTo>
                <a:lnTo>
                  <a:pt x="6408201" y="571140"/>
                </a:lnTo>
                <a:lnTo>
                  <a:pt x="6303285" y="571402"/>
                </a:lnTo>
                <a:lnTo>
                  <a:pt x="6301377" y="573720"/>
                </a:lnTo>
                <a:lnTo>
                  <a:pt x="6299197" y="571411"/>
                </a:lnTo>
                <a:lnTo>
                  <a:pt x="6290914" y="571432"/>
                </a:lnTo>
                <a:lnTo>
                  <a:pt x="6266152" y="567191"/>
                </a:lnTo>
                <a:lnTo>
                  <a:pt x="6281237" y="562624"/>
                </a:lnTo>
                <a:lnTo>
                  <a:pt x="6280367" y="562475"/>
                </a:lnTo>
                <a:cubicBezTo>
                  <a:pt x="6279282" y="558891"/>
                  <a:pt x="6275156" y="558183"/>
                  <a:pt x="6267986" y="560353"/>
                </a:cubicBezTo>
                <a:cubicBezTo>
                  <a:pt x="6260818" y="562524"/>
                  <a:pt x="6254900" y="562359"/>
                  <a:pt x="6250231" y="559859"/>
                </a:cubicBezTo>
                <a:cubicBezTo>
                  <a:pt x="6245561" y="557361"/>
                  <a:pt x="6237852" y="557738"/>
                  <a:pt x="6227100" y="560995"/>
                </a:cubicBezTo>
                <a:cubicBezTo>
                  <a:pt x="6216346" y="564249"/>
                  <a:pt x="6210971" y="565877"/>
                  <a:pt x="6210971" y="565877"/>
                </a:cubicBezTo>
                <a:lnTo>
                  <a:pt x="6214455" y="559366"/>
                </a:lnTo>
                <a:lnTo>
                  <a:pt x="6195129" y="565216"/>
                </a:lnTo>
                <a:cubicBezTo>
                  <a:pt x="6185791" y="560218"/>
                  <a:pt x="6184706" y="556634"/>
                  <a:pt x="6191875" y="554464"/>
                </a:cubicBezTo>
                <a:lnTo>
                  <a:pt x="6214961" y="558420"/>
                </a:lnTo>
                <a:lnTo>
                  <a:pt x="6218467" y="551868"/>
                </a:lnTo>
                <a:cubicBezTo>
                  <a:pt x="6249312" y="550357"/>
                  <a:pt x="6264732" y="549601"/>
                  <a:pt x="6264732" y="549601"/>
                </a:cubicBezTo>
                <a:lnTo>
                  <a:pt x="6232406" y="544062"/>
                </a:lnTo>
                <a:lnTo>
                  <a:pt x="6227101" y="549667"/>
                </a:lnTo>
                <a:cubicBezTo>
                  <a:pt x="6224414" y="550481"/>
                  <a:pt x="6221630" y="549367"/>
                  <a:pt x="6218754" y="546327"/>
                </a:cubicBezTo>
                <a:cubicBezTo>
                  <a:pt x="6215878" y="543285"/>
                  <a:pt x="6213408" y="541587"/>
                  <a:pt x="6211344" y="541233"/>
                </a:cubicBezTo>
                <a:close/>
                <a:moveTo>
                  <a:pt x="13764191" y="540983"/>
                </a:moveTo>
                <a:lnTo>
                  <a:pt x="13746751" y="541256"/>
                </a:lnTo>
                <a:lnTo>
                  <a:pt x="13761411" y="542534"/>
                </a:lnTo>
                <a:lnTo>
                  <a:pt x="13764389" y="541635"/>
                </a:lnTo>
                <a:close/>
                <a:moveTo>
                  <a:pt x="17926773" y="539311"/>
                </a:moveTo>
                <a:lnTo>
                  <a:pt x="17954785" y="554318"/>
                </a:lnTo>
                <a:cubicBezTo>
                  <a:pt x="17949781" y="563652"/>
                  <a:pt x="17941531" y="562236"/>
                  <a:pt x="17930025" y="550064"/>
                </a:cubicBezTo>
                <a:cubicBezTo>
                  <a:pt x="17930025" y="550064"/>
                  <a:pt x="17928941" y="546479"/>
                  <a:pt x="17926773" y="539311"/>
                </a:cubicBezTo>
                <a:close/>
                <a:moveTo>
                  <a:pt x="4820004" y="538579"/>
                </a:moveTo>
                <a:lnTo>
                  <a:pt x="4818505" y="541382"/>
                </a:lnTo>
                <a:lnTo>
                  <a:pt x="4817739" y="538852"/>
                </a:lnTo>
                <a:close/>
                <a:moveTo>
                  <a:pt x="10981529" y="538259"/>
                </a:moveTo>
                <a:cubicBezTo>
                  <a:pt x="10974362" y="540430"/>
                  <a:pt x="10970779" y="541513"/>
                  <a:pt x="10970779" y="541513"/>
                </a:cubicBezTo>
                <a:cubicBezTo>
                  <a:pt x="10972948" y="548681"/>
                  <a:pt x="10974034" y="552265"/>
                  <a:pt x="10974034" y="552265"/>
                </a:cubicBezTo>
                <a:lnTo>
                  <a:pt x="10988041" y="559763"/>
                </a:lnTo>
                <a:cubicBezTo>
                  <a:pt x="11000208" y="548255"/>
                  <a:pt x="10998037" y="541085"/>
                  <a:pt x="10981529" y="538259"/>
                </a:cubicBezTo>
                <a:close/>
                <a:moveTo>
                  <a:pt x="11333395" y="537377"/>
                </a:moveTo>
                <a:cubicBezTo>
                  <a:pt x="11304723" y="546057"/>
                  <a:pt x="11290387" y="550397"/>
                  <a:pt x="11290387" y="550397"/>
                </a:cubicBezTo>
                <a:cubicBezTo>
                  <a:pt x="11292556" y="557566"/>
                  <a:pt x="11300810" y="558981"/>
                  <a:pt x="11315148" y="554640"/>
                </a:cubicBezTo>
                <a:lnTo>
                  <a:pt x="11316023" y="557538"/>
                </a:lnTo>
                <a:lnTo>
                  <a:pt x="11337116" y="559377"/>
                </a:lnTo>
                <a:lnTo>
                  <a:pt x="11350278" y="556337"/>
                </a:lnTo>
                <a:lnTo>
                  <a:pt x="11350658" y="555627"/>
                </a:lnTo>
                <a:close/>
                <a:moveTo>
                  <a:pt x="1730242" y="537271"/>
                </a:moveTo>
                <a:lnTo>
                  <a:pt x="1711992" y="554534"/>
                </a:lnTo>
                <a:cubicBezTo>
                  <a:pt x="1711992" y="554534"/>
                  <a:pt x="1710907" y="550950"/>
                  <a:pt x="1708737" y="543781"/>
                </a:cubicBezTo>
                <a:close/>
                <a:moveTo>
                  <a:pt x="1072776" y="536763"/>
                </a:moveTo>
                <a:cubicBezTo>
                  <a:pt x="1087113" y="532423"/>
                  <a:pt x="1098950" y="532754"/>
                  <a:pt x="1108290" y="537751"/>
                </a:cubicBezTo>
                <a:lnTo>
                  <a:pt x="1097536" y="541006"/>
                </a:lnTo>
                <a:cubicBezTo>
                  <a:pt x="1083201" y="545345"/>
                  <a:pt x="1074947" y="543932"/>
                  <a:pt x="1072776" y="536763"/>
                </a:cubicBezTo>
                <a:close/>
                <a:moveTo>
                  <a:pt x="8044008" y="536725"/>
                </a:moveTo>
                <a:cubicBezTo>
                  <a:pt x="8044008" y="536725"/>
                  <a:pt x="8048676" y="539225"/>
                  <a:pt x="8058013" y="544227"/>
                </a:cubicBezTo>
                <a:lnTo>
                  <a:pt x="8036505" y="550728"/>
                </a:lnTo>
                <a:close/>
                <a:moveTo>
                  <a:pt x="10793220" y="536578"/>
                </a:moveTo>
                <a:lnTo>
                  <a:pt x="10771715" y="543088"/>
                </a:lnTo>
                <a:lnTo>
                  <a:pt x="10785720" y="550585"/>
                </a:lnTo>
                <a:cubicBezTo>
                  <a:pt x="10792890" y="548414"/>
                  <a:pt x="10795388" y="543745"/>
                  <a:pt x="10793220" y="536578"/>
                </a:cubicBezTo>
                <a:close/>
                <a:moveTo>
                  <a:pt x="4875521" y="535859"/>
                </a:moveTo>
                <a:cubicBezTo>
                  <a:pt x="4875521" y="535859"/>
                  <a:pt x="4874273" y="538194"/>
                  <a:pt x="4871773" y="542863"/>
                </a:cubicBezTo>
                <a:cubicBezTo>
                  <a:pt x="4869275" y="547532"/>
                  <a:pt x="4868026" y="549867"/>
                  <a:pt x="4868026" y="549867"/>
                </a:cubicBezTo>
                <a:lnTo>
                  <a:pt x="4857272" y="553122"/>
                </a:lnTo>
                <a:cubicBezTo>
                  <a:pt x="4855102" y="545953"/>
                  <a:pt x="4857603" y="541285"/>
                  <a:pt x="4864770" y="539114"/>
                </a:cubicBezTo>
                <a:cubicBezTo>
                  <a:pt x="4871937" y="536945"/>
                  <a:pt x="4875521" y="535859"/>
                  <a:pt x="4875521" y="535859"/>
                </a:cubicBezTo>
                <a:close/>
                <a:moveTo>
                  <a:pt x="5515316" y="535712"/>
                </a:moveTo>
                <a:lnTo>
                  <a:pt x="5458502" y="535853"/>
                </a:lnTo>
                <a:lnTo>
                  <a:pt x="5453819" y="536655"/>
                </a:lnTo>
                <a:lnTo>
                  <a:pt x="5512382" y="541195"/>
                </a:lnTo>
                <a:close/>
                <a:moveTo>
                  <a:pt x="731664" y="534389"/>
                </a:moveTo>
                <a:cubicBezTo>
                  <a:pt x="733835" y="541556"/>
                  <a:pt x="731337" y="546227"/>
                  <a:pt x="724166" y="548397"/>
                </a:cubicBezTo>
                <a:lnTo>
                  <a:pt x="720911" y="537644"/>
                </a:lnTo>
                <a:cubicBezTo>
                  <a:pt x="728080" y="535473"/>
                  <a:pt x="731664" y="534389"/>
                  <a:pt x="731664" y="534389"/>
                </a:cubicBezTo>
                <a:close/>
                <a:moveTo>
                  <a:pt x="3912456" y="533965"/>
                </a:moveTo>
                <a:lnTo>
                  <a:pt x="3926463" y="541462"/>
                </a:lnTo>
                <a:lnTo>
                  <a:pt x="3915712" y="544716"/>
                </a:lnTo>
                <a:cubicBezTo>
                  <a:pt x="3915712" y="544716"/>
                  <a:pt x="3913919" y="545259"/>
                  <a:pt x="3910335" y="546344"/>
                </a:cubicBezTo>
                <a:cubicBezTo>
                  <a:pt x="3906750" y="547430"/>
                  <a:pt x="3903874" y="544387"/>
                  <a:pt x="3901702" y="537218"/>
                </a:cubicBezTo>
                <a:close/>
                <a:moveTo>
                  <a:pt x="14257448" y="533438"/>
                </a:moveTo>
                <a:cubicBezTo>
                  <a:pt x="14261033" y="532354"/>
                  <a:pt x="14263908" y="535397"/>
                  <a:pt x="14266075" y="542567"/>
                </a:cubicBezTo>
                <a:cubicBezTo>
                  <a:pt x="14258906" y="544734"/>
                  <a:pt x="14255323" y="545817"/>
                  <a:pt x="14255323" y="545817"/>
                </a:cubicBezTo>
                <a:cubicBezTo>
                  <a:pt x="14253157" y="538648"/>
                  <a:pt x="14253865" y="534523"/>
                  <a:pt x="14257448" y="533438"/>
                </a:cubicBezTo>
                <a:close/>
                <a:moveTo>
                  <a:pt x="17830995" y="533051"/>
                </a:moveTo>
                <a:lnTo>
                  <a:pt x="17902017" y="535058"/>
                </a:lnTo>
                <a:lnTo>
                  <a:pt x="17869755" y="544809"/>
                </a:lnTo>
                <a:cubicBezTo>
                  <a:pt x="17846083" y="544141"/>
                  <a:pt x="17833161" y="540221"/>
                  <a:pt x="17830995" y="533051"/>
                </a:cubicBezTo>
                <a:close/>
                <a:moveTo>
                  <a:pt x="1570437" y="532828"/>
                </a:moveTo>
                <a:cubicBezTo>
                  <a:pt x="1575107" y="535327"/>
                  <a:pt x="1581026" y="535492"/>
                  <a:pt x="1588194" y="533323"/>
                </a:cubicBezTo>
                <a:lnTo>
                  <a:pt x="1602203" y="540819"/>
                </a:lnTo>
                <a:lnTo>
                  <a:pt x="1580697" y="547330"/>
                </a:lnTo>
                <a:lnTo>
                  <a:pt x="1555937" y="543086"/>
                </a:lnTo>
                <a:cubicBezTo>
                  <a:pt x="1555937" y="543086"/>
                  <a:pt x="1557186" y="540751"/>
                  <a:pt x="1559686" y="536085"/>
                </a:cubicBezTo>
                <a:cubicBezTo>
                  <a:pt x="1562184" y="531414"/>
                  <a:pt x="1565770" y="530329"/>
                  <a:pt x="1570437" y="532828"/>
                </a:cubicBezTo>
                <a:close/>
                <a:moveTo>
                  <a:pt x="7901961" y="532715"/>
                </a:moveTo>
                <a:lnTo>
                  <a:pt x="7905211" y="543469"/>
                </a:lnTo>
                <a:cubicBezTo>
                  <a:pt x="7898045" y="545635"/>
                  <a:pt x="7893375" y="543132"/>
                  <a:pt x="7891209" y="535963"/>
                </a:cubicBezTo>
                <a:cubicBezTo>
                  <a:pt x="7891209" y="535963"/>
                  <a:pt x="7894793" y="534881"/>
                  <a:pt x="7901961" y="532715"/>
                </a:cubicBezTo>
                <a:close/>
                <a:moveTo>
                  <a:pt x="3401083" y="532713"/>
                </a:moveTo>
                <a:lnTo>
                  <a:pt x="3404333" y="543468"/>
                </a:lnTo>
                <a:cubicBezTo>
                  <a:pt x="3397162" y="545633"/>
                  <a:pt x="3392496" y="543130"/>
                  <a:pt x="3390327" y="535963"/>
                </a:cubicBezTo>
                <a:cubicBezTo>
                  <a:pt x="3390327" y="535963"/>
                  <a:pt x="3393914" y="534879"/>
                  <a:pt x="3401083" y="532713"/>
                </a:cubicBezTo>
                <a:close/>
                <a:moveTo>
                  <a:pt x="7963294" y="531782"/>
                </a:moveTo>
                <a:cubicBezTo>
                  <a:pt x="7969754" y="533741"/>
                  <a:pt x="7974071" y="538304"/>
                  <a:pt x="7976239" y="545473"/>
                </a:cubicBezTo>
                <a:cubicBezTo>
                  <a:pt x="7961897" y="549809"/>
                  <a:pt x="7950060" y="549473"/>
                  <a:pt x="7940724" y="544469"/>
                </a:cubicBezTo>
                <a:lnTo>
                  <a:pt x="7937470" y="533717"/>
                </a:lnTo>
                <a:cubicBezTo>
                  <a:pt x="7948227" y="530468"/>
                  <a:pt x="7956833" y="529820"/>
                  <a:pt x="7963294" y="531782"/>
                </a:cubicBezTo>
                <a:close/>
                <a:moveTo>
                  <a:pt x="3462415" y="531779"/>
                </a:moveTo>
                <a:cubicBezTo>
                  <a:pt x="3468875" y="533740"/>
                  <a:pt x="3473188" y="538303"/>
                  <a:pt x="3475356" y="545473"/>
                </a:cubicBezTo>
                <a:cubicBezTo>
                  <a:pt x="3461017" y="549807"/>
                  <a:pt x="3449179" y="549472"/>
                  <a:pt x="3439844" y="544468"/>
                </a:cubicBezTo>
                <a:lnTo>
                  <a:pt x="3436595" y="533715"/>
                </a:lnTo>
                <a:cubicBezTo>
                  <a:pt x="3447348" y="530466"/>
                  <a:pt x="3455954" y="529820"/>
                  <a:pt x="3462415" y="531779"/>
                </a:cubicBezTo>
                <a:close/>
                <a:moveTo>
                  <a:pt x="5633468" y="531330"/>
                </a:moveTo>
                <a:cubicBezTo>
                  <a:pt x="5635532" y="531684"/>
                  <a:pt x="5638897" y="533113"/>
                  <a:pt x="5643566" y="535613"/>
                </a:cubicBezTo>
                <a:cubicBezTo>
                  <a:pt x="5643566" y="535613"/>
                  <a:pt x="5641773" y="536155"/>
                  <a:pt x="5638188" y="537239"/>
                </a:cubicBezTo>
                <a:cubicBezTo>
                  <a:pt x="5634604" y="538323"/>
                  <a:pt x="5632270" y="537072"/>
                  <a:pt x="5631186" y="533486"/>
                </a:cubicBezTo>
                <a:cubicBezTo>
                  <a:pt x="5630645" y="531694"/>
                  <a:pt x="5631406" y="530975"/>
                  <a:pt x="5633468" y="531330"/>
                </a:cubicBezTo>
                <a:close/>
                <a:moveTo>
                  <a:pt x="17759971" y="531046"/>
                </a:moveTo>
                <a:cubicBezTo>
                  <a:pt x="17759971" y="531046"/>
                  <a:pt x="17761055" y="534631"/>
                  <a:pt x="17763223" y="541800"/>
                </a:cubicBezTo>
                <a:cubicBezTo>
                  <a:pt x="17756053" y="543969"/>
                  <a:pt x="17751383" y="541467"/>
                  <a:pt x="17749217" y="534296"/>
                </a:cubicBezTo>
                <a:close/>
                <a:moveTo>
                  <a:pt x="1000125" y="529413"/>
                </a:moveTo>
                <a:cubicBezTo>
                  <a:pt x="1003709" y="528327"/>
                  <a:pt x="1007835" y="529034"/>
                  <a:pt x="1012505" y="531534"/>
                </a:cubicBezTo>
                <a:lnTo>
                  <a:pt x="1026512" y="539032"/>
                </a:lnTo>
                <a:lnTo>
                  <a:pt x="991000" y="538044"/>
                </a:lnTo>
                <a:cubicBezTo>
                  <a:pt x="993499" y="533375"/>
                  <a:pt x="996541" y="530498"/>
                  <a:pt x="1000125" y="529413"/>
                </a:cubicBezTo>
                <a:close/>
                <a:moveTo>
                  <a:pt x="8030006" y="529222"/>
                </a:moveTo>
                <a:lnTo>
                  <a:pt x="8011747" y="546476"/>
                </a:lnTo>
                <a:lnTo>
                  <a:pt x="7997744" y="538973"/>
                </a:lnTo>
                <a:close/>
                <a:moveTo>
                  <a:pt x="11477564" y="528948"/>
                </a:moveTo>
                <a:cubicBezTo>
                  <a:pt x="11473979" y="530034"/>
                  <a:pt x="11468604" y="531660"/>
                  <a:pt x="11461436" y="533831"/>
                </a:cubicBezTo>
                <a:cubicBezTo>
                  <a:pt x="11449270" y="545337"/>
                  <a:pt x="11440853" y="549843"/>
                  <a:pt x="11436182" y="547343"/>
                </a:cubicBezTo>
                <a:lnTo>
                  <a:pt x="11429253" y="547151"/>
                </a:lnTo>
                <a:lnTo>
                  <a:pt x="11443651" y="562384"/>
                </a:lnTo>
                <a:cubicBezTo>
                  <a:pt x="11438649" y="571721"/>
                  <a:pt x="11431480" y="573888"/>
                  <a:pt x="11422144" y="568887"/>
                </a:cubicBezTo>
                <a:lnTo>
                  <a:pt x="11408142" y="561383"/>
                </a:lnTo>
                <a:cubicBezTo>
                  <a:pt x="11408142" y="561383"/>
                  <a:pt x="11407057" y="557799"/>
                  <a:pt x="11404890" y="550628"/>
                </a:cubicBezTo>
                <a:lnTo>
                  <a:pt x="11396709" y="546246"/>
                </a:lnTo>
                <a:lnTo>
                  <a:pt x="11382915" y="545863"/>
                </a:lnTo>
                <a:lnTo>
                  <a:pt x="11384615" y="551481"/>
                </a:lnTo>
                <a:lnTo>
                  <a:pt x="11394135" y="553880"/>
                </a:lnTo>
                <a:lnTo>
                  <a:pt x="11386079" y="556315"/>
                </a:lnTo>
                <a:lnTo>
                  <a:pt x="11386170" y="556616"/>
                </a:lnTo>
                <a:lnTo>
                  <a:pt x="11397109" y="568178"/>
                </a:lnTo>
                <a:lnTo>
                  <a:pt x="11404389" y="568384"/>
                </a:lnTo>
                <a:lnTo>
                  <a:pt x="11414196" y="582261"/>
                </a:lnTo>
                <a:lnTo>
                  <a:pt x="11414768" y="582653"/>
                </a:lnTo>
                <a:lnTo>
                  <a:pt x="11422144" y="568887"/>
                </a:lnTo>
                <a:lnTo>
                  <a:pt x="11425395" y="579640"/>
                </a:lnTo>
                <a:lnTo>
                  <a:pt x="11414967" y="582792"/>
                </a:lnTo>
                <a:lnTo>
                  <a:pt x="11418254" y="585050"/>
                </a:lnTo>
                <a:lnTo>
                  <a:pt x="11447290" y="573552"/>
                </a:lnTo>
                <a:lnTo>
                  <a:pt x="11446901" y="573139"/>
                </a:lnTo>
                <a:lnTo>
                  <a:pt x="11457655" y="569888"/>
                </a:lnTo>
                <a:lnTo>
                  <a:pt x="11457738" y="570163"/>
                </a:lnTo>
                <a:lnTo>
                  <a:pt x="11465826" y="567715"/>
                </a:lnTo>
                <a:cubicBezTo>
                  <a:pt x="11469411" y="566629"/>
                  <a:pt x="11471201" y="566086"/>
                  <a:pt x="11471201" y="566086"/>
                </a:cubicBezTo>
                <a:cubicBezTo>
                  <a:pt x="11476955" y="572170"/>
                  <a:pt x="11485480" y="574481"/>
                  <a:pt x="11496775" y="573018"/>
                </a:cubicBezTo>
                <a:lnTo>
                  <a:pt x="11527651" y="561522"/>
                </a:lnTo>
                <a:lnTo>
                  <a:pt x="11525993" y="561237"/>
                </a:lnTo>
                <a:lnTo>
                  <a:pt x="11506712" y="567074"/>
                </a:lnTo>
                <a:lnTo>
                  <a:pt x="11504739" y="560556"/>
                </a:lnTo>
                <a:lnTo>
                  <a:pt x="11489916" y="560137"/>
                </a:lnTo>
                <a:cubicBezTo>
                  <a:pt x="11478413" y="547967"/>
                  <a:pt x="11472663" y="541880"/>
                  <a:pt x="11472663" y="541880"/>
                </a:cubicBezTo>
                <a:lnTo>
                  <a:pt x="11508173" y="542883"/>
                </a:lnTo>
                <a:cubicBezTo>
                  <a:pt x="11508173" y="542883"/>
                  <a:pt x="11509967" y="542341"/>
                  <a:pt x="11513550" y="541257"/>
                </a:cubicBezTo>
                <a:lnTo>
                  <a:pt x="11529130" y="542617"/>
                </a:lnTo>
                <a:lnTo>
                  <a:pt x="11496949" y="534817"/>
                </a:lnTo>
                <a:cubicBezTo>
                  <a:pt x="11487610" y="529818"/>
                  <a:pt x="11481149" y="527862"/>
                  <a:pt x="11477564" y="528948"/>
                </a:cubicBezTo>
                <a:close/>
                <a:moveTo>
                  <a:pt x="6411023" y="528789"/>
                </a:moveTo>
                <a:lnTo>
                  <a:pt x="6364757" y="531058"/>
                </a:lnTo>
                <a:cubicBezTo>
                  <a:pt x="6343254" y="537568"/>
                  <a:pt x="6327832" y="538323"/>
                  <a:pt x="6318494" y="533326"/>
                </a:cubicBezTo>
                <a:cubicBezTo>
                  <a:pt x="6309153" y="528327"/>
                  <a:pt x="6301444" y="528703"/>
                  <a:pt x="6295359" y="534458"/>
                </a:cubicBezTo>
                <a:cubicBezTo>
                  <a:pt x="6289278" y="540216"/>
                  <a:pt x="6289115" y="546131"/>
                  <a:pt x="6294868" y="552215"/>
                </a:cubicBezTo>
                <a:cubicBezTo>
                  <a:pt x="6300622" y="558299"/>
                  <a:pt x="6305995" y="556670"/>
                  <a:pt x="6310998" y="547331"/>
                </a:cubicBezTo>
                <a:lnTo>
                  <a:pt x="6314254" y="558087"/>
                </a:lnTo>
                <a:lnTo>
                  <a:pt x="6312094" y="560706"/>
                </a:lnTo>
                <a:lnTo>
                  <a:pt x="6323170" y="561666"/>
                </a:lnTo>
                <a:lnTo>
                  <a:pt x="6369434" y="559401"/>
                </a:lnTo>
                <a:lnTo>
                  <a:pt x="6430449" y="558445"/>
                </a:lnTo>
                <a:lnTo>
                  <a:pt x="6431540" y="557792"/>
                </a:lnTo>
                <a:cubicBezTo>
                  <a:pt x="6431540" y="557792"/>
                  <a:pt x="6435125" y="556706"/>
                  <a:pt x="6442293" y="554537"/>
                </a:cubicBezTo>
                <a:cubicBezTo>
                  <a:pt x="6449461" y="552367"/>
                  <a:pt x="6453044" y="551283"/>
                  <a:pt x="6453044" y="551283"/>
                </a:cubicBezTo>
                <a:cubicBezTo>
                  <a:pt x="6448705" y="536946"/>
                  <a:pt x="6439364" y="531947"/>
                  <a:pt x="6425030" y="536288"/>
                </a:cubicBezTo>
                <a:close/>
                <a:moveTo>
                  <a:pt x="1293345" y="528680"/>
                </a:moveTo>
                <a:lnTo>
                  <a:pt x="1307354" y="536176"/>
                </a:lnTo>
                <a:lnTo>
                  <a:pt x="1296601" y="539431"/>
                </a:lnTo>
                <a:cubicBezTo>
                  <a:pt x="1282266" y="543771"/>
                  <a:pt x="1270428" y="543443"/>
                  <a:pt x="1261089" y="538445"/>
                </a:cubicBezTo>
                <a:cubicBezTo>
                  <a:pt x="1275425" y="534105"/>
                  <a:pt x="1286178" y="530850"/>
                  <a:pt x="1293345" y="528680"/>
                </a:cubicBezTo>
                <a:close/>
                <a:moveTo>
                  <a:pt x="13572626" y="528549"/>
                </a:moveTo>
                <a:lnTo>
                  <a:pt x="13567383" y="530137"/>
                </a:lnTo>
                <a:lnTo>
                  <a:pt x="13569850" y="530018"/>
                </a:lnTo>
                <a:lnTo>
                  <a:pt x="13572381" y="529978"/>
                </a:lnTo>
                <a:close/>
                <a:moveTo>
                  <a:pt x="1915299" y="528199"/>
                </a:moveTo>
                <a:cubicBezTo>
                  <a:pt x="1922466" y="526028"/>
                  <a:pt x="1926595" y="526737"/>
                  <a:pt x="1927679" y="530321"/>
                </a:cubicBezTo>
                <a:cubicBezTo>
                  <a:pt x="1928764" y="533906"/>
                  <a:pt x="1929307" y="535697"/>
                  <a:pt x="1929307" y="535697"/>
                </a:cubicBezTo>
                <a:lnTo>
                  <a:pt x="1932561" y="546449"/>
                </a:lnTo>
                <a:lnTo>
                  <a:pt x="1925063" y="560458"/>
                </a:lnTo>
                <a:lnTo>
                  <a:pt x="1900305" y="556214"/>
                </a:lnTo>
                <a:cubicBezTo>
                  <a:pt x="1907473" y="554045"/>
                  <a:pt x="1911057" y="552959"/>
                  <a:pt x="1911057" y="552959"/>
                </a:cubicBezTo>
                <a:cubicBezTo>
                  <a:pt x="1925394" y="548619"/>
                  <a:pt x="1927892" y="543950"/>
                  <a:pt x="1918554" y="538953"/>
                </a:cubicBezTo>
                <a:cubicBezTo>
                  <a:pt x="1909216" y="533955"/>
                  <a:pt x="1908130" y="530370"/>
                  <a:pt x="1915299" y="528199"/>
                </a:cubicBezTo>
                <a:close/>
                <a:moveTo>
                  <a:pt x="3953630" y="527781"/>
                </a:moveTo>
                <a:cubicBezTo>
                  <a:pt x="3953630" y="527781"/>
                  <a:pt x="3954174" y="529571"/>
                  <a:pt x="3955258" y="533157"/>
                </a:cubicBezTo>
                <a:cubicBezTo>
                  <a:pt x="3955801" y="534948"/>
                  <a:pt x="3955174" y="536116"/>
                  <a:pt x="3953383" y="536659"/>
                </a:cubicBezTo>
                <a:cubicBezTo>
                  <a:pt x="3951592" y="537201"/>
                  <a:pt x="3948633" y="537119"/>
                  <a:pt x="3944505" y="536412"/>
                </a:cubicBezTo>
                <a:cubicBezTo>
                  <a:pt x="3936252" y="534997"/>
                  <a:pt x="3932127" y="534291"/>
                  <a:pt x="3932127" y="534291"/>
                </a:cubicBezTo>
                <a:close/>
                <a:moveTo>
                  <a:pt x="13998640" y="527334"/>
                </a:moveTo>
                <a:lnTo>
                  <a:pt x="14006741" y="538799"/>
                </a:lnTo>
                <a:cubicBezTo>
                  <a:pt x="14013910" y="536631"/>
                  <a:pt x="14018579" y="539132"/>
                  <a:pt x="14020746" y="546303"/>
                </a:cubicBezTo>
                <a:lnTo>
                  <a:pt x="14038001" y="564559"/>
                </a:lnTo>
                <a:lnTo>
                  <a:pt x="14056257" y="547304"/>
                </a:lnTo>
                <a:cubicBezTo>
                  <a:pt x="14046919" y="542303"/>
                  <a:pt x="14045836" y="538719"/>
                  <a:pt x="14053005" y="536552"/>
                </a:cubicBezTo>
                <a:cubicBezTo>
                  <a:pt x="14062344" y="541553"/>
                  <a:pt x="14067011" y="544054"/>
                  <a:pt x="14067011" y="544054"/>
                </a:cubicBezTo>
                <a:cubicBezTo>
                  <a:pt x="14069180" y="551223"/>
                  <a:pt x="14081016" y="551558"/>
                  <a:pt x="14102525" y="545058"/>
                </a:cubicBezTo>
                <a:lnTo>
                  <a:pt x="14117353" y="531042"/>
                </a:lnTo>
                <a:lnTo>
                  <a:pt x="14059534" y="527869"/>
                </a:lnTo>
                <a:cubicBezTo>
                  <a:pt x="14040528" y="529710"/>
                  <a:pt x="14026899" y="529923"/>
                  <a:pt x="14018648" y="528509"/>
                </a:cubicBezTo>
                <a:cubicBezTo>
                  <a:pt x="14010395" y="527095"/>
                  <a:pt x="14004474" y="526931"/>
                  <a:pt x="14000890" y="528016"/>
                </a:cubicBezTo>
                <a:close/>
                <a:moveTo>
                  <a:pt x="12763701" y="527217"/>
                </a:moveTo>
                <a:lnTo>
                  <a:pt x="12762360" y="527347"/>
                </a:lnTo>
                <a:lnTo>
                  <a:pt x="12759382" y="528249"/>
                </a:lnTo>
                <a:lnTo>
                  <a:pt x="12759583" y="528463"/>
                </a:lnTo>
                <a:close/>
                <a:moveTo>
                  <a:pt x="17617927" y="527036"/>
                </a:moveTo>
                <a:cubicBezTo>
                  <a:pt x="17625095" y="524870"/>
                  <a:pt x="17629761" y="527370"/>
                  <a:pt x="17631929" y="534538"/>
                </a:cubicBezTo>
                <a:lnTo>
                  <a:pt x="17621177" y="537788"/>
                </a:lnTo>
                <a:cubicBezTo>
                  <a:pt x="17621177" y="537788"/>
                  <a:pt x="17620091" y="534206"/>
                  <a:pt x="17617927" y="527036"/>
                </a:cubicBezTo>
                <a:close/>
                <a:moveTo>
                  <a:pt x="3393784" y="526654"/>
                </a:moveTo>
                <a:cubicBezTo>
                  <a:pt x="3388785" y="535993"/>
                  <a:pt x="3386285" y="540661"/>
                  <a:pt x="3386285" y="540661"/>
                </a:cubicBezTo>
                <a:cubicBezTo>
                  <a:pt x="3379119" y="542831"/>
                  <a:pt x="3374449" y="540333"/>
                  <a:pt x="3372279" y="533163"/>
                </a:cubicBezTo>
                <a:cubicBezTo>
                  <a:pt x="3372279" y="533163"/>
                  <a:pt x="3375863" y="532078"/>
                  <a:pt x="3383031" y="529909"/>
                </a:cubicBezTo>
                <a:cubicBezTo>
                  <a:pt x="3390198" y="527738"/>
                  <a:pt x="3393784" y="526654"/>
                  <a:pt x="3393784" y="526654"/>
                </a:cubicBezTo>
                <a:close/>
                <a:moveTo>
                  <a:pt x="10402586" y="525718"/>
                </a:moveTo>
                <a:lnTo>
                  <a:pt x="10395089" y="539726"/>
                </a:lnTo>
                <a:cubicBezTo>
                  <a:pt x="10395089" y="539726"/>
                  <a:pt x="10398673" y="538640"/>
                  <a:pt x="10405841" y="536471"/>
                </a:cubicBezTo>
                <a:close/>
                <a:moveTo>
                  <a:pt x="2196140" y="525345"/>
                </a:moveTo>
                <a:lnTo>
                  <a:pt x="2210148" y="532843"/>
                </a:lnTo>
                <a:lnTo>
                  <a:pt x="2177890" y="542609"/>
                </a:lnTo>
                <a:lnTo>
                  <a:pt x="2153130" y="538365"/>
                </a:lnTo>
                <a:close/>
                <a:moveTo>
                  <a:pt x="2665292" y="524171"/>
                </a:moveTo>
                <a:lnTo>
                  <a:pt x="2657796" y="538180"/>
                </a:lnTo>
                <a:cubicBezTo>
                  <a:pt x="2643460" y="542520"/>
                  <a:pt x="2635749" y="542898"/>
                  <a:pt x="2634663" y="539313"/>
                </a:cubicBezTo>
                <a:cubicBezTo>
                  <a:pt x="2633579" y="535728"/>
                  <a:pt x="2629452" y="535022"/>
                  <a:pt x="2622285" y="537191"/>
                </a:cubicBezTo>
                <a:close/>
                <a:moveTo>
                  <a:pt x="10504807" y="524117"/>
                </a:moveTo>
                <a:cubicBezTo>
                  <a:pt x="10494761" y="523245"/>
                  <a:pt x="10480779" y="525523"/>
                  <a:pt x="10462857" y="530947"/>
                </a:cubicBezTo>
                <a:lnTo>
                  <a:pt x="10441355" y="537457"/>
                </a:lnTo>
                <a:lnTo>
                  <a:pt x="10455360" y="544954"/>
                </a:lnTo>
                <a:lnTo>
                  <a:pt x="10447865" y="558961"/>
                </a:lnTo>
                <a:lnTo>
                  <a:pt x="10442543" y="558049"/>
                </a:lnTo>
                <a:lnTo>
                  <a:pt x="10435035" y="565144"/>
                </a:lnTo>
                <a:lnTo>
                  <a:pt x="10439149" y="557469"/>
                </a:lnTo>
                <a:lnTo>
                  <a:pt x="10410724" y="552599"/>
                </a:lnTo>
                <a:lnTo>
                  <a:pt x="10385358" y="557591"/>
                </a:lnTo>
                <a:lnTo>
                  <a:pt x="10383395" y="569018"/>
                </a:lnTo>
                <a:cubicBezTo>
                  <a:pt x="10379810" y="570099"/>
                  <a:pt x="10373350" y="568140"/>
                  <a:pt x="10364013" y="563138"/>
                </a:cubicBezTo>
                <a:lnTo>
                  <a:pt x="10353260" y="566389"/>
                </a:lnTo>
                <a:lnTo>
                  <a:pt x="10350561" y="564942"/>
                </a:lnTo>
                <a:lnTo>
                  <a:pt x="10323078" y="573263"/>
                </a:lnTo>
                <a:cubicBezTo>
                  <a:pt x="10323078" y="573263"/>
                  <a:pt x="10325412" y="574513"/>
                  <a:pt x="10330082" y="577011"/>
                </a:cubicBezTo>
                <a:cubicBezTo>
                  <a:pt x="10334749" y="579510"/>
                  <a:pt x="10340668" y="579675"/>
                  <a:pt x="10347838" y="577505"/>
                </a:cubicBezTo>
                <a:lnTo>
                  <a:pt x="10361844" y="585002"/>
                </a:lnTo>
                <a:lnTo>
                  <a:pt x="10394102" y="575238"/>
                </a:lnTo>
                <a:cubicBezTo>
                  <a:pt x="10396931" y="558730"/>
                  <a:pt x="10405182" y="560145"/>
                  <a:pt x="10418860" y="579479"/>
                </a:cubicBezTo>
                <a:lnTo>
                  <a:pt x="10443621" y="583722"/>
                </a:lnTo>
                <a:cubicBezTo>
                  <a:pt x="10441451" y="576555"/>
                  <a:pt x="10441616" y="570636"/>
                  <a:pt x="10444116" y="565966"/>
                </a:cubicBezTo>
                <a:cubicBezTo>
                  <a:pt x="10446614" y="561297"/>
                  <a:pt x="10448951" y="562546"/>
                  <a:pt x="10451120" y="569715"/>
                </a:cubicBezTo>
                <a:cubicBezTo>
                  <a:pt x="10453289" y="576882"/>
                  <a:pt x="10454374" y="580468"/>
                  <a:pt x="10454374" y="580468"/>
                </a:cubicBezTo>
                <a:lnTo>
                  <a:pt x="10468381" y="587965"/>
                </a:lnTo>
                <a:cubicBezTo>
                  <a:pt x="10475549" y="585794"/>
                  <a:pt x="10476635" y="589379"/>
                  <a:pt x="10471636" y="598716"/>
                </a:cubicBezTo>
                <a:lnTo>
                  <a:pt x="10450130" y="605226"/>
                </a:lnTo>
                <a:cubicBezTo>
                  <a:pt x="10449045" y="601644"/>
                  <a:pt x="10444649" y="600039"/>
                  <a:pt x="10436938" y="600417"/>
                </a:cubicBezTo>
                <a:lnTo>
                  <a:pt x="10413540" y="605424"/>
                </a:lnTo>
                <a:lnTo>
                  <a:pt x="10437285" y="611410"/>
                </a:lnTo>
                <a:lnTo>
                  <a:pt x="10451858" y="613914"/>
                </a:lnTo>
                <a:lnTo>
                  <a:pt x="10464139" y="612724"/>
                </a:lnTo>
                <a:lnTo>
                  <a:pt x="10485643" y="606215"/>
                </a:lnTo>
                <a:cubicBezTo>
                  <a:pt x="10483474" y="599045"/>
                  <a:pt x="10489556" y="593291"/>
                  <a:pt x="10503892" y="588951"/>
                </a:cubicBezTo>
                <a:cubicBezTo>
                  <a:pt x="10518229" y="584611"/>
                  <a:pt x="10528981" y="581356"/>
                  <a:pt x="10536149" y="579186"/>
                </a:cubicBezTo>
                <a:cubicBezTo>
                  <a:pt x="10552656" y="582014"/>
                  <a:pt x="10569162" y="584844"/>
                  <a:pt x="10585670" y="587670"/>
                </a:cubicBezTo>
                <a:cubicBezTo>
                  <a:pt x="10592838" y="585501"/>
                  <a:pt x="10602340" y="584580"/>
                  <a:pt x="10614176" y="584909"/>
                </a:cubicBezTo>
                <a:cubicBezTo>
                  <a:pt x="10626016" y="585239"/>
                  <a:pt x="10635517" y="584319"/>
                  <a:pt x="10642687" y="582148"/>
                </a:cubicBezTo>
                <a:lnTo>
                  <a:pt x="10699703" y="576625"/>
                </a:lnTo>
                <a:cubicBezTo>
                  <a:pt x="10699703" y="576625"/>
                  <a:pt x="10704371" y="579125"/>
                  <a:pt x="10713709" y="584124"/>
                </a:cubicBezTo>
                <a:lnTo>
                  <a:pt x="10721209" y="570115"/>
                </a:lnTo>
                <a:lnTo>
                  <a:pt x="10699703" y="576625"/>
                </a:lnTo>
                <a:cubicBezTo>
                  <a:pt x="10697532" y="569457"/>
                  <a:pt x="10689279" y="568043"/>
                  <a:pt x="10674942" y="572383"/>
                </a:cubicBezTo>
                <a:lnTo>
                  <a:pt x="10639430" y="571396"/>
                </a:lnTo>
                <a:cubicBezTo>
                  <a:pt x="10637261" y="564229"/>
                  <a:pt x="10626674" y="561564"/>
                  <a:pt x="10607666" y="563405"/>
                </a:cubicBezTo>
                <a:cubicBezTo>
                  <a:pt x="10588663" y="565246"/>
                  <a:pt x="10571991" y="568336"/>
                  <a:pt x="10557656" y="572676"/>
                </a:cubicBezTo>
                <a:cubicBezTo>
                  <a:pt x="10557656" y="572676"/>
                  <a:pt x="10553528" y="571969"/>
                  <a:pt x="10545277" y="570555"/>
                </a:cubicBezTo>
                <a:cubicBezTo>
                  <a:pt x="10537022" y="569141"/>
                  <a:pt x="10532894" y="568434"/>
                  <a:pt x="10532894" y="568434"/>
                </a:cubicBezTo>
                <a:lnTo>
                  <a:pt x="10518887" y="560937"/>
                </a:lnTo>
                <a:lnTo>
                  <a:pt x="10540392" y="554428"/>
                </a:lnTo>
                <a:cubicBezTo>
                  <a:pt x="10549731" y="559424"/>
                  <a:pt x="10558526" y="562630"/>
                  <a:pt x="10566780" y="564045"/>
                </a:cubicBezTo>
                <a:cubicBezTo>
                  <a:pt x="10575034" y="565458"/>
                  <a:pt x="10578074" y="562581"/>
                  <a:pt x="10575906" y="555413"/>
                </a:cubicBezTo>
                <a:lnTo>
                  <a:pt x="10586656" y="552160"/>
                </a:lnTo>
                <a:cubicBezTo>
                  <a:pt x="10588825" y="559327"/>
                  <a:pt x="10593496" y="561825"/>
                  <a:pt x="10600665" y="559656"/>
                </a:cubicBezTo>
                <a:cubicBezTo>
                  <a:pt x="10619999" y="545979"/>
                  <a:pt x="10642587" y="543052"/>
                  <a:pt x="10668433" y="550878"/>
                </a:cubicBezTo>
                <a:cubicBezTo>
                  <a:pt x="10668433" y="550878"/>
                  <a:pt x="10672018" y="549793"/>
                  <a:pt x="10679186" y="547623"/>
                </a:cubicBezTo>
                <a:lnTo>
                  <a:pt x="10689938" y="544369"/>
                </a:lnTo>
                <a:lnTo>
                  <a:pt x="10728704" y="556108"/>
                </a:lnTo>
                <a:lnTo>
                  <a:pt x="10722193" y="534604"/>
                </a:lnTo>
                <a:cubicBezTo>
                  <a:pt x="10707858" y="538943"/>
                  <a:pt x="10700146" y="539322"/>
                  <a:pt x="10699060" y="535737"/>
                </a:cubicBezTo>
                <a:cubicBezTo>
                  <a:pt x="10697977" y="532152"/>
                  <a:pt x="10691516" y="530195"/>
                  <a:pt x="10679678" y="529868"/>
                </a:cubicBezTo>
                <a:cubicBezTo>
                  <a:pt x="10667843" y="529538"/>
                  <a:pt x="10658339" y="530459"/>
                  <a:pt x="10651171" y="532628"/>
                </a:cubicBezTo>
                <a:cubicBezTo>
                  <a:pt x="10644002" y="534799"/>
                  <a:pt x="10638084" y="534634"/>
                  <a:pt x="10633416" y="532134"/>
                </a:cubicBezTo>
                <a:cubicBezTo>
                  <a:pt x="10628745" y="529636"/>
                  <a:pt x="10626412" y="528387"/>
                  <a:pt x="10626412" y="528387"/>
                </a:cubicBezTo>
                <a:cubicBezTo>
                  <a:pt x="10609906" y="525558"/>
                  <a:pt x="10601651" y="524144"/>
                  <a:pt x="10601651" y="524144"/>
                </a:cubicBezTo>
                <a:cubicBezTo>
                  <a:pt x="10594483" y="526313"/>
                  <a:pt x="10590898" y="527399"/>
                  <a:pt x="10590898" y="527399"/>
                </a:cubicBezTo>
                <a:lnTo>
                  <a:pt x="10533882" y="532922"/>
                </a:lnTo>
                <a:cubicBezTo>
                  <a:pt x="10536052" y="540091"/>
                  <a:pt x="10535344" y="544216"/>
                  <a:pt x="10531761" y="545301"/>
                </a:cubicBezTo>
                <a:cubicBezTo>
                  <a:pt x="10528177" y="546387"/>
                  <a:pt x="10525299" y="543346"/>
                  <a:pt x="10523130" y="536178"/>
                </a:cubicBezTo>
                <a:cubicBezTo>
                  <a:pt x="10520959" y="529009"/>
                  <a:pt x="10514853" y="524989"/>
                  <a:pt x="10504807" y="524117"/>
                </a:cubicBezTo>
                <a:close/>
                <a:moveTo>
                  <a:pt x="3017158" y="523292"/>
                </a:moveTo>
                <a:cubicBezTo>
                  <a:pt x="3017158" y="523292"/>
                  <a:pt x="3017701" y="525083"/>
                  <a:pt x="3018787" y="528669"/>
                </a:cubicBezTo>
                <a:cubicBezTo>
                  <a:pt x="3019871" y="532250"/>
                  <a:pt x="3016829" y="535129"/>
                  <a:pt x="3009660" y="537299"/>
                </a:cubicBezTo>
                <a:lnTo>
                  <a:pt x="3006405" y="526547"/>
                </a:lnTo>
                <a:cubicBezTo>
                  <a:pt x="3013574" y="524376"/>
                  <a:pt x="3017158" y="523292"/>
                  <a:pt x="3017158" y="523292"/>
                </a:cubicBezTo>
                <a:close/>
                <a:moveTo>
                  <a:pt x="7816934" y="523206"/>
                </a:moveTo>
                <a:lnTo>
                  <a:pt x="7830938" y="530707"/>
                </a:lnTo>
                <a:cubicBezTo>
                  <a:pt x="7830938" y="530707"/>
                  <a:pt x="7829149" y="531249"/>
                  <a:pt x="7825560" y="532334"/>
                </a:cubicBezTo>
                <a:cubicBezTo>
                  <a:pt x="7821979" y="533417"/>
                  <a:pt x="7817850" y="532708"/>
                  <a:pt x="7813181" y="530207"/>
                </a:cubicBezTo>
                <a:cubicBezTo>
                  <a:pt x="7808512" y="527705"/>
                  <a:pt x="7809767" y="525372"/>
                  <a:pt x="7816934" y="523206"/>
                </a:cubicBezTo>
                <a:close/>
                <a:moveTo>
                  <a:pt x="3316055" y="523204"/>
                </a:moveTo>
                <a:lnTo>
                  <a:pt x="3330059" y="530707"/>
                </a:lnTo>
                <a:cubicBezTo>
                  <a:pt x="3330059" y="530707"/>
                  <a:pt x="3328266" y="531247"/>
                  <a:pt x="3324681" y="532332"/>
                </a:cubicBezTo>
                <a:cubicBezTo>
                  <a:pt x="3321098" y="533414"/>
                  <a:pt x="3316971" y="532706"/>
                  <a:pt x="3312304" y="530205"/>
                </a:cubicBezTo>
                <a:cubicBezTo>
                  <a:pt x="3307634" y="527703"/>
                  <a:pt x="3308886" y="525371"/>
                  <a:pt x="3316055" y="523204"/>
                </a:cubicBezTo>
                <a:close/>
                <a:moveTo>
                  <a:pt x="1409006" y="523010"/>
                </a:moveTo>
                <a:cubicBezTo>
                  <a:pt x="1417261" y="524424"/>
                  <a:pt x="1421387" y="525131"/>
                  <a:pt x="1421387" y="525131"/>
                </a:cubicBezTo>
                <a:lnTo>
                  <a:pt x="1410633" y="528386"/>
                </a:lnTo>
                <a:lnTo>
                  <a:pt x="1318106" y="532922"/>
                </a:lnTo>
                <a:cubicBezTo>
                  <a:pt x="1332441" y="528581"/>
                  <a:pt x="1339610" y="526411"/>
                  <a:pt x="1339610" y="526411"/>
                </a:cubicBezTo>
                <a:cubicBezTo>
                  <a:pt x="1356115" y="529239"/>
                  <a:pt x="1371539" y="528484"/>
                  <a:pt x="1385874" y="524144"/>
                </a:cubicBezTo>
                <a:cubicBezTo>
                  <a:pt x="1393045" y="521974"/>
                  <a:pt x="1400754" y="521597"/>
                  <a:pt x="1409006" y="523010"/>
                </a:cubicBezTo>
                <a:close/>
                <a:moveTo>
                  <a:pt x="12584801" y="522412"/>
                </a:moveTo>
                <a:lnTo>
                  <a:pt x="12587916" y="532710"/>
                </a:lnTo>
                <a:lnTo>
                  <a:pt x="12613786" y="531453"/>
                </a:lnTo>
                <a:lnTo>
                  <a:pt x="12632070" y="529691"/>
                </a:lnTo>
                <a:lnTo>
                  <a:pt x="12620312" y="523398"/>
                </a:lnTo>
                <a:cubicBezTo>
                  <a:pt x="12613144" y="525569"/>
                  <a:pt x="12607768" y="527195"/>
                  <a:pt x="12604184" y="528280"/>
                </a:cubicBezTo>
                <a:cubicBezTo>
                  <a:pt x="12600599" y="529366"/>
                  <a:pt x="12594139" y="527410"/>
                  <a:pt x="12584801" y="522412"/>
                </a:cubicBezTo>
                <a:close/>
                <a:moveTo>
                  <a:pt x="13975341" y="521975"/>
                </a:moveTo>
                <a:lnTo>
                  <a:pt x="13978734" y="523792"/>
                </a:lnTo>
                <a:lnTo>
                  <a:pt x="13987788" y="524048"/>
                </a:lnTo>
                <a:lnTo>
                  <a:pt x="13981508" y="522147"/>
                </a:lnTo>
                <a:close/>
                <a:moveTo>
                  <a:pt x="8206368" y="521527"/>
                </a:moveTo>
                <a:lnTo>
                  <a:pt x="8223629" y="539778"/>
                </a:lnTo>
                <a:cubicBezTo>
                  <a:pt x="8214295" y="534778"/>
                  <a:pt x="8198328" y="533742"/>
                  <a:pt x="8175740" y="536669"/>
                </a:cubicBezTo>
                <a:cubicBezTo>
                  <a:pt x="8153148" y="539593"/>
                  <a:pt x="8141854" y="541057"/>
                  <a:pt x="8141854" y="541057"/>
                </a:cubicBezTo>
                <a:close/>
                <a:moveTo>
                  <a:pt x="8517345" y="521286"/>
                </a:moveTo>
                <a:cubicBezTo>
                  <a:pt x="8520928" y="520202"/>
                  <a:pt x="8523806" y="523243"/>
                  <a:pt x="8525975" y="530413"/>
                </a:cubicBezTo>
                <a:cubicBezTo>
                  <a:pt x="8518804" y="532583"/>
                  <a:pt x="8514679" y="531876"/>
                  <a:pt x="8513593" y="528291"/>
                </a:cubicBezTo>
                <a:cubicBezTo>
                  <a:pt x="8512509" y="524706"/>
                  <a:pt x="8513761" y="522371"/>
                  <a:pt x="8517345" y="521286"/>
                </a:cubicBezTo>
                <a:close/>
                <a:moveTo>
                  <a:pt x="13945996" y="521158"/>
                </a:moveTo>
                <a:lnTo>
                  <a:pt x="13924489" y="527669"/>
                </a:lnTo>
                <a:cubicBezTo>
                  <a:pt x="13907983" y="524840"/>
                  <a:pt x="13898482" y="525760"/>
                  <a:pt x="13895983" y="530431"/>
                </a:cubicBezTo>
                <a:lnTo>
                  <a:pt x="13875048" y="531458"/>
                </a:lnTo>
                <a:lnTo>
                  <a:pt x="13875448" y="531538"/>
                </a:lnTo>
                <a:cubicBezTo>
                  <a:pt x="13868279" y="533705"/>
                  <a:pt x="13861111" y="535872"/>
                  <a:pt x="13853942" y="538039"/>
                </a:cubicBezTo>
                <a:cubicBezTo>
                  <a:pt x="13853942" y="538039"/>
                  <a:pt x="13849274" y="535537"/>
                  <a:pt x="13839937" y="530533"/>
                </a:cubicBezTo>
                <a:lnTo>
                  <a:pt x="13840961" y="529479"/>
                </a:lnTo>
                <a:lnTo>
                  <a:pt x="13821209" y="535459"/>
                </a:lnTo>
                <a:cubicBezTo>
                  <a:pt x="13811872" y="530462"/>
                  <a:pt x="13807204" y="527962"/>
                  <a:pt x="13807204" y="527962"/>
                </a:cubicBezTo>
                <a:cubicBezTo>
                  <a:pt x="13802203" y="537301"/>
                  <a:pt x="13796121" y="543054"/>
                  <a:pt x="13788951" y="545225"/>
                </a:cubicBezTo>
                <a:lnTo>
                  <a:pt x="13789151" y="545884"/>
                </a:lnTo>
                <a:lnTo>
                  <a:pt x="13807676" y="540286"/>
                </a:lnTo>
                <a:cubicBezTo>
                  <a:pt x="13814844" y="538120"/>
                  <a:pt x="13826684" y="538453"/>
                  <a:pt x="13843188" y="541289"/>
                </a:cubicBezTo>
                <a:cubicBezTo>
                  <a:pt x="13883368" y="544793"/>
                  <a:pt x="13907043" y="545462"/>
                  <a:pt x="13914210" y="543296"/>
                </a:cubicBezTo>
                <a:cubicBezTo>
                  <a:pt x="13921381" y="541128"/>
                  <a:pt x="13920298" y="537542"/>
                  <a:pt x="13910959" y="532540"/>
                </a:cubicBezTo>
                <a:lnTo>
                  <a:pt x="13921715" y="529290"/>
                </a:lnTo>
                <a:lnTo>
                  <a:pt x="13924965" y="540044"/>
                </a:lnTo>
                <a:cubicBezTo>
                  <a:pt x="13924965" y="540044"/>
                  <a:pt x="13927841" y="543087"/>
                  <a:pt x="13933593" y="549173"/>
                </a:cubicBezTo>
                <a:cubicBezTo>
                  <a:pt x="13939344" y="555259"/>
                  <a:pt x="13944720" y="553632"/>
                  <a:pt x="13949722" y="544296"/>
                </a:cubicBezTo>
                <a:lnTo>
                  <a:pt x="13946474" y="533544"/>
                </a:lnTo>
                <a:cubicBezTo>
                  <a:pt x="13939304" y="535709"/>
                  <a:pt x="13935176" y="534999"/>
                  <a:pt x="13934093" y="531416"/>
                </a:cubicBezTo>
                <a:cubicBezTo>
                  <a:pt x="13933011" y="527832"/>
                  <a:pt x="13936054" y="524956"/>
                  <a:pt x="13943222" y="522787"/>
                </a:cubicBezTo>
                <a:lnTo>
                  <a:pt x="13948395" y="521225"/>
                </a:lnTo>
                <a:close/>
                <a:moveTo>
                  <a:pt x="3673810" y="521110"/>
                </a:moveTo>
                <a:cubicBezTo>
                  <a:pt x="3669684" y="520404"/>
                  <a:pt x="3666371" y="522384"/>
                  <a:pt x="3663872" y="527055"/>
                </a:cubicBezTo>
                <a:lnTo>
                  <a:pt x="3667126" y="537807"/>
                </a:lnTo>
                <a:cubicBezTo>
                  <a:pt x="3674295" y="535636"/>
                  <a:pt x="3677879" y="534552"/>
                  <a:pt x="3677879" y="534552"/>
                </a:cubicBezTo>
                <a:cubicBezTo>
                  <a:pt x="3685047" y="532381"/>
                  <a:pt x="3688631" y="531294"/>
                  <a:pt x="3688631" y="531294"/>
                </a:cubicBezTo>
                <a:cubicBezTo>
                  <a:pt x="3682879" y="525213"/>
                  <a:pt x="3677937" y="521817"/>
                  <a:pt x="3673810" y="521110"/>
                </a:cubicBezTo>
                <a:close/>
                <a:moveTo>
                  <a:pt x="17639431" y="520537"/>
                </a:moveTo>
                <a:lnTo>
                  <a:pt x="17688951" y="529042"/>
                </a:lnTo>
                <a:cubicBezTo>
                  <a:pt x="17681779" y="531209"/>
                  <a:pt x="17667443" y="535543"/>
                  <a:pt x="17645933" y="542044"/>
                </a:cubicBezTo>
                <a:cubicBezTo>
                  <a:pt x="17636595" y="537041"/>
                  <a:pt x="17634429" y="529872"/>
                  <a:pt x="17639431" y="520537"/>
                </a:cubicBezTo>
                <a:close/>
                <a:moveTo>
                  <a:pt x="12513777" y="520436"/>
                </a:moveTo>
                <a:lnTo>
                  <a:pt x="12517032" y="531189"/>
                </a:lnTo>
                <a:lnTo>
                  <a:pt x="12527783" y="527935"/>
                </a:lnTo>
                <a:cubicBezTo>
                  <a:pt x="12525613" y="520766"/>
                  <a:pt x="12520944" y="518268"/>
                  <a:pt x="12513777" y="520436"/>
                </a:cubicBezTo>
                <a:close/>
                <a:moveTo>
                  <a:pt x="9126916" y="518687"/>
                </a:moveTo>
                <a:cubicBezTo>
                  <a:pt x="9138753" y="519016"/>
                  <a:pt x="9152925" y="520594"/>
                  <a:pt x="9169431" y="523423"/>
                </a:cubicBezTo>
                <a:cubicBezTo>
                  <a:pt x="9195278" y="531248"/>
                  <a:pt x="9208200" y="535161"/>
                  <a:pt x="9208200" y="535161"/>
                </a:cubicBezTo>
                <a:cubicBezTo>
                  <a:pt x="9208741" y="536953"/>
                  <a:pt x="9208185" y="538346"/>
                  <a:pt x="9206528" y="539336"/>
                </a:cubicBezTo>
                <a:cubicBezTo>
                  <a:pt x="9201559" y="542308"/>
                  <a:pt x="9186694" y="541673"/>
                  <a:pt x="9161934" y="537430"/>
                </a:cubicBezTo>
                <a:cubicBezTo>
                  <a:pt x="9121754" y="533944"/>
                  <a:pt x="9098080" y="533286"/>
                  <a:pt x="9090912" y="535455"/>
                </a:cubicBezTo>
                <a:cubicBezTo>
                  <a:pt x="9083743" y="537626"/>
                  <a:pt x="9079073" y="535126"/>
                  <a:pt x="9076904" y="527957"/>
                </a:cubicBezTo>
                <a:cubicBezTo>
                  <a:pt x="9084072" y="525787"/>
                  <a:pt x="9091237" y="523617"/>
                  <a:pt x="9098407" y="521448"/>
                </a:cubicBezTo>
                <a:cubicBezTo>
                  <a:pt x="9105576" y="519276"/>
                  <a:pt x="9115081" y="518355"/>
                  <a:pt x="9126916" y="518687"/>
                </a:cubicBezTo>
                <a:close/>
                <a:moveTo>
                  <a:pt x="7756665" y="517949"/>
                </a:moveTo>
                <a:lnTo>
                  <a:pt x="7749161" y="531955"/>
                </a:lnTo>
                <a:lnTo>
                  <a:pt x="7724406" y="527699"/>
                </a:lnTo>
                <a:lnTo>
                  <a:pt x="7735158" y="524451"/>
                </a:lnTo>
                <a:cubicBezTo>
                  <a:pt x="7742329" y="522283"/>
                  <a:pt x="7749495" y="520117"/>
                  <a:pt x="7756665" y="517949"/>
                </a:cubicBezTo>
                <a:close/>
                <a:moveTo>
                  <a:pt x="12677329" y="517876"/>
                </a:moveTo>
                <a:lnTo>
                  <a:pt x="12676569" y="519299"/>
                </a:lnTo>
                <a:lnTo>
                  <a:pt x="12698789" y="523117"/>
                </a:lnTo>
                <a:lnTo>
                  <a:pt x="12702088" y="522117"/>
                </a:lnTo>
                <a:close/>
                <a:moveTo>
                  <a:pt x="14402768" y="517863"/>
                </a:moveTo>
                <a:lnTo>
                  <a:pt x="14339669" y="531367"/>
                </a:lnTo>
                <a:lnTo>
                  <a:pt x="14339226" y="532194"/>
                </a:lnTo>
                <a:lnTo>
                  <a:pt x="14338652" y="531585"/>
                </a:lnTo>
                <a:lnTo>
                  <a:pt x="14336627" y="532018"/>
                </a:lnTo>
                <a:lnTo>
                  <a:pt x="14350636" y="539515"/>
                </a:lnTo>
                <a:lnTo>
                  <a:pt x="14339880" y="542771"/>
                </a:lnTo>
                <a:lnTo>
                  <a:pt x="14315121" y="538530"/>
                </a:lnTo>
                <a:lnTo>
                  <a:pt x="14296634" y="534424"/>
                </a:lnTo>
                <a:lnTo>
                  <a:pt x="14280081" y="550071"/>
                </a:lnTo>
                <a:lnTo>
                  <a:pt x="14287584" y="536066"/>
                </a:lnTo>
                <a:lnTo>
                  <a:pt x="14294548" y="533961"/>
                </a:lnTo>
                <a:lnTo>
                  <a:pt x="14264788" y="527355"/>
                </a:lnTo>
                <a:cubicBezTo>
                  <a:pt x="14248825" y="526320"/>
                  <a:pt x="14233674" y="527971"/>
                  <a:pt x="14219337" y="532311"/>
                </a:cubicBezTo>
                <a:cubicBezTo>
                  <a:pt x="14205002" y="536651"/>
                  <a:pt x="14197292" y="537030"/>
                  <a:pt x="14196207" y="533446"/>
                </a:cubicBezTo>
                <a:lnTo>
                  <a:pt x="14181016" y="533023"/>
                </a:lnTo>
                <a:lnTo>
                  <a:pt x="14181049" y="533058"/>
                </a:lnTo>
                <a:lnTo>
                  <a:pt x="14184299" y="543812"/>
                </a:lnTo>
                <a:cubicBezTo>
                  <a:pt x="14193636" y="548816"/>
                  <a:pt x="14197222" y="547732"/>
                  <a:pt x="14195051" y="540562"/>
                </a:cubicBezTo>
                <a:lnTo>
                  <a:pt x="14241319" y="538315"/>
                </a:lnTo>
                <a:cubicBezTo>
                  <a:pt x="14234150" y="540481"/>
                  <a:pt x="14228772" y="542107"/>
                  <a:pt x="14225189" y="543190"/>
                </a:cubicBezTo>
                <a:cubicBezTo>
                  <a:pt x="14221604" y="544274"/>
                  <a:pt x="14219812" y="544815"/>
                  <a:pt x="14219812" y="544815"/>
                </a:cubicBezTo>
                <a:cubicBezTo>
                  <a:pt x="14210474" y="539813"/>
                  <a:pt x="14206888" y="540896"/>
                  <a:pt x="14209057" y="548066"/>
                </a:cubicBezTo>
                <a:cubicBezTo>
                  <a:pt x="14211223" y="555235"/>
                  <a:pt x="14212308" y="558818"/>
                  <a:pt x="14212308" y="558818"/>
                </a:cubicBezTo>
                <a:cubicBezTo>
                  <a:pt x="14219475" y="556653"/>
                  <a:pt x="14231315" y="556986"/>
                  <a:pt x="14247820" y="559823"/>
                </a:cubicBezTo>
                <a:cubicBezTo>
                  <a:pt x="14311673" y="563995"/>
                  <a:pt x="14342518" y="562497"/>
                  <a:pt x="14340350" y="555328"/>
                </a:cubicBezTo>
                <a:cubicBezTo>
                  <a:pt x="14340350" y="555328"/>
                  <a:pt x="14336224" y="554617"/>
                  <a:pt x="14327972" y="553201"/>
                </a:cubicBezTo>
                <a:cubicBezTo>
                  <a:pt x="14319719" y="551781"/>
                  <a:pt x="14315591" y="551073"/>
                  <a:pt x="14315591" y="551073"/>
                </a:cubicBezTo>
                <a:lnTo>
                  <a:pt x="14337100" y="544574"/>
                </a:lnTo>
                <a:cubicBezTo>
                  <a:pt x="14344271" y="542405"/>
                  <a:pt x="14350186" y="542572"/>
                  <a:pt x="14354856" y="545075"/>
                </a:cubicBezTo>
                <a:cubicBezTo>
                  <a:pt x="14359524" y="547574"/>
                  <a:pt x="14361858" y="548827"/>
                  <a:pt x="14361858" y="548827"/>
                </a:cubicBezTo>
                <a:cubicBezTo>
                  <a:pt x="14364024" y="555996"/>
                  <a:pt x="14367441" y="560830"/>
                  <a:pt x="14372110" y="563332"/>
                </a:cubicBezTo>
                <a:cubicBezTo>
                  <a:pt x="14376778" y="565832"/>
                  <a:pt x="14378027" y="563498"/>
                  <a:pt x="14375861" y="556328"/>
                </a:cubicBezTo>
                <a:cubicBezTo>
                  <a:pt x="14383030" y="554163"/>
                  <a:pt x="14386615" y="553079"/>
                  <a:pt x="14386615" y="553079"/>
                </a:cubicBezTo>
                <a:cubicBezTo>
                  <a:pt x="14386615" y="553079"/>
                  <a:pt x="14390741" y="553788"/>
                  <a:pt x="14398994" y="555206"/>
                </a:cubicBezTo>
                <a:cubicBezTo>
                  <a:pt x="14407247" y="556622"/>
                  <a:pt x="14413706" y="558583"/>
                  <a:pt x="14418374" y="561084"/>
                </a:cubicBezTo>
                <a:cubicBezTo>
                  <a:pt x="14423043" y="563584"/>
                  <a:pt x="14425378" y="564835"/>
                  <a:pt x="14425378" y="564835"/>
                </a:cubicBezTo>
                <a:cubicBezTo>
                  <a:pt x="14432546" y="562669"/>
                  <a:pt x="14437213" y="565170"/>
                  <a:pt x="14439381" y="572339"/>
                </a:cubicBezTo>
                <a:cubicBezTo>
                  <a:pt x="14439381" y="572339"/>
                  <a:pt x="14441174" y="571797"/>
                  <a:pt x="14444759" y="570712"/>
                </a:cubicBezTo>
                <a:cubicBezTo>
                  <a:pt x="14448343" y="569629"/>
                  <a:pt x="14451384" y="566753"/>
                  <a:pt x="14453887" y="562087"/>
                </a:cubicBezTo>
                <a:lnTo>
                  <a:pt x="14461054" y="555313"/>
                </a:lnTo>
                <a:lnTo>
                  <a:pt x="14460425" y="553230"/>
                </a:lnTo>
                <a:cubicBezTo>
                  <a:pt x="14460425" y="553230"/>
                  <a:pt x="14464010" y="552144"/>
                  <a:pt x="14471178" y="549975"/>
                </a:cubicBezTo>
                <a:lnTo>
                  <a:pt x="14472394" y="550626"/>
                </a:lnTo>
                <a:lnTo>
                  <a:pt x="14489471" y="545464"/>
                </a:lnTo>
                <a:lnTo>
                  <a:pt x="14487306" y="545092"/>
                </a:lnTo>
                <a:cubicBezTo>
                  <a:pt x="14474384" y="541179"/>
                  <a:pt x="14463254" y="536723"/>
                  <a:pt x="14453915" y="531725"/>
                </a:cubicBezTo>
                <a:lnTo>
                  <a:pt x="14429157" y="527481"/>
                </a:lnTo>
                <a:cubicBezTo>
                  <a:pt x="14426987" y="520313"/>
                  <a:pt x="14418190" y="517107"/>
                  <a:pt x="14402768" y="517863"/>
                </a:cubicBezTo>
                <a:close/>
                <a:moveTo>
                  <a:pt x="6642345" y="517452"/>
                </a:moveTo>
                <a:cubicBezTo>
                  <a:pt x="6635178" y="519621"/>
                  <a:pt x="6630345" y="523040"/>
                  <a:pt x="6627841" y="527709"/>
                </a:cubicBezTo>
                <a:cubicBezTo>
                  <a:pt x="6625344" y="532380"/>
                  <a:pt x="6621217" y="531672"/>
                  <a:pt x="6615464" y="525588"/>
                </a:cubicBezTo>
                <a:cubicBezTo>
                  <a:pt x="6609708" y="519506"/>
                  <a:pt x="6599665" y="518634"/>
                  <a:pt x="6585325" y="522973"/>
                </a:cubicBezTo>
                <a:cubicBezTo>
                  <a:pt x="6570990" y="527313"/>
                  <a:pt x="6563280" y="527693"/>
                  <a:pt x="6562198" y="524108"/>
                </a:cubicBezTo>
                <a:cubicBezTo>
                  <a:pt x="6561109" y="520523"/>
                  <a:pt x="6558066" y="523400"/>
                  <a:pt x="6553070" y="532740"/>
                </a:cubicBezTo>
                <a:lnTo>
                  <a:pt x="6528309" y="528496"/>
                </a:lnTo>
                <a:cubicBezTo>
                  <a:pt x="6521143" y="530668"/>
                  <a:pt x="6506806" y="535008"/>
                  <a:pt x="6485299" y="541518"/>
                </a:cubicBezTo>
                <a:lnTo>
                  <a:pt x="6478897" y="553482"/>
                </a:lnTo>
                <a:lnTo>
                  <a:pt x="6486436" y="555765"/>
                </a:lnTo>
                <a:lnTo>
                  <a:pt x="6513318" y="556512"/>
                </a:lnTo>
                <a:lnTo>
                  <a:pt x="6538078" y="560753"/>
                </a:lnTo>
                <a:lnTo>
                  <a:pt x="6527320" y="564009"/>
                </a:lnTo>
                <a:lnTo>
                  <a:pt x="6511831" y="563578"/>
                </a:lnTo>
                <a:lnTo>
                  <a:pt x="6529806" y="575409"/>
                </a:lnTo>
                <a:cubicBezTo>
                  <a:pt x="6539851" y="576281"/>
                  <a:pt x="6553836" y="574002"/>
                  <a:pt x="6571756" y="568577"/>
                </a:cubicBezTo>
                <a:cubicBezTo>
                  <a:pt x="6586093" y="564237"/>
                  <a:pt x="6594343" y="565654"/>
                  <a:pt x="6596517" y="572819"/>
                </a:cubicBezTo>
                <a:lnTo>
                  <a:pt x="6585761" y="576076"/>
                </a:lnTo>
                <a:lnTo>
                  <a:pt x="6578041" y="576455"/>
                </a:lnTo>
                <a:lnTo>
                  <a:pt x="6580097" y="583246"/>
                </a:lnTo>
                <a:lnTo>
                  <a:pt x="6555339" y="579005"/>
                </a:lnTo>
                <a:lnTo>
                  <a:pt x="6560248" y="577517"/>
                </a:lnTo>
                <a:lnTo>
                  <a:pt x="6528745" y="581598"/>
                </a:lnTo>
                <a:lnTo>
                  <a:pt x="6505704" y="577650"/>
                </a:lnTo>
                <a:lnTo>
                  <a:pt x="6521454" y="583391"/>
                </a:lnTo>
                <a:cubicBezTo>
                  <a:pt x="6524709" y="594145"/>
                  <a:pt x="6522753" y="600604"/>
                  <a:pt x="6515585" y="602776"/>
                </a:cubicBezTo>
                <a:lnTo>
                  <a:pt x="6518816" y="613457"/>
                </a:lnTo>
                <a:lnTo>
                  <a:pt x="6540385" y="609774"/>
                </a:lnTo>
                <a:lnTo>
                  <a:pt x="6549969" y="617670"/>
                </a:lnTo>
                <a:lnTo>
                  <a:pt x="6584485" y="617128"/>
                </a:lnTo>
                <a:cubicBezTo>
                  <a:pt x="6597411" y="621042"/>
                  <a:pt x="6609951" y="617244"/>
                  <a:pt x="6622116" y="605737"/>
                </a:cubicBezTo>
                <a:lnTo>
                  <a:pt x="6646878" y="609979"/>
                </a:lnTo>
                <a:cubicBezTo>
                  <a:pt x="6649046" y="617148"/>
                  <a:pt x="6653718" y="619648"/>
                  <a:pt x="6660885" y="617475"/>
                </a:cubicBezTo>
                <a:lnTo>
                  <a:pt x="6657630" y="606724"/>
                </a:lnTo>
                <a:cubicBezTo>
                  <a:pt x="6664804" y="604555"/>
                  <a:pt x="6671968" y="602385"/>
                  <a:pt x="6679137" y="600216"/>
                </a:cubicBezTo>
                <a:lnTo>
                  <a:pt x="6682393" y="610965"/>
                </a:lnTo>
                <a:lnTo>
                  <a:pt x="6685646" y="621720"/>
                </a:lnTo>
                <a:cubicBezTo>
                  <a:pt x="6690648" y="612381"/>
                  <a:pt x="6697810" y="610212"/>
                  <a:pt x="6707150" y="615210"/>
                </a:cubicBezTo>
                <a:lnTo>
                  <a:pt x="6728655" y="608701"/>
                </a:lnTo>
                <a:lnTo>
                  <a:pt x="6725400" y="597947"/>
                </a:lnTo>
                <a:lnTo>
                  <a:pt x="6739410" y="605445"/>
                </a:lnTo>
                <a:cubicBezTo>
                  <a:pt x="6732239" y="607614"/>
                  <a:pt x="6733323" y="611199"/>
                  <a:pt x="6742663" y="616197"/>
                </a:cubicBezTo>
                <a:lnTo>
                  <a:pt x="6767421" y="620438"/>
                </a:lnTo>
                <a:cubicBezTo>
                  <a:pt x="6767421" y="620438"/>
                  <a:pt x="6772094" y="622937"/>
                  <a:pt x="6781431" y="627936"/>
                </a:cubicBezTo>
                <a:lnTo>
                  <a:pt x="6819064" y="616544"/>
                </a:lnTo>
                <a:cubicBezTo>
                  <a:pt x="6815479" y="617628"/>
                  <a:pt x="6809019" y="615671"/>
                  <a:pt x="6799678" y="610671"/>
                </a:cubicBezTo>
                <a:cubicBezTo>
                  <a:pt x="6792513" y="612841"/>
                  <a:pt x="6788928" y="613929"/>
                  <a:pt x="6788928" y="613929"/>
                </a:cubicBezTo>
                <a:lnTo>
                  <a:pt x="6839435" y="586901"/>
                </a:lnTo>
                <a:lnTo>
                  <a:pt x="6852481" y="588222"/>
                </a:lnTo>
                <a:lnTo>
                  <a:pt x="6774074" y="577756"/>
                </a:lnTo>
                <a:lnTo>
                  <a:pt x="6784894" y="565820"/>
                </a:lnTo>
                <a:lnTo>
                  <a:pt x="6784023" y="565417"/>
                </a:lnTo>
                <a:lnTo>
                  <a:pt x="6732055" y="555264"/>
                </a:lnTo>
                <a:lnTo>
                  <a:pt x="6694040" y="548753"/>
                </a:lnTo>
                <a:lnTo>
                  <a:pt x="6676868" y="553951"/>
                </a:lnTo>
                <a:lnTo>
                  <a:pt x="6670358" y="550466"/>
                </a:lnTo>
                <a:lnTo>
                  <a:pt x="6661031" y="553290"/>
                </a:lnTo>
                <a:cubicBezTo>
                  <a:pt x="6653860" y="555460"/>
                  <a:pt x="6650276" y="556545"/>
                  <a:pt x="6650276" y="556545"/>
                </a:cubicBezTo>
                <a:lnTo>
                  <a:pt x="6654291" y="549047"/>
                </a:lnTo>
                <a:lnTo>
                  <a:pt x="6641356" y="552963"/>
                </a:lnTo>
                <a:cubicBezTo>
                  <a:pt x="6632017" y="547965"/>
                  <a:pt x="6623766" y="546550"/>
                  <a:pt x="6616597" y="548721"/>
                </a:cubicBezTo>
                <a:lnTo>
                  <a:pt x="6591836" y="544479"/>
                </a:lnTo>
                <a:lnTo>
                  <a:pt x="6581085" y="547732"/>
                </a:lnTo>
                <a:lnTo>
                  <a:pt x="6570331" y="550988"/>
                </a:lnTo>
                <a:lnTo>
                  <a:pt x="6588581" y="533726"/>
                </a:lnTo>
                <a:lnTo>
                  <a:pt x="6599335" y="530473"/>
                </a:lnTo>
                <a:cubicBezTo>
                  <a:pt x="6601503" y="537639"/>
                  <a:pt x="6606174" y="540137"/>
                  <a:pt x="6613344" y="537969"/>
                </a:cubicBezTo>
                <a:cubicBezTo>
                  <a:pt x="6620512" y="535798"/>
                  <a:pt x="6628760" y="537213"/>
                  <a:pt x="6638101" y="542209"/>
                </a:cubicBezTo>
                <a:cubicBezTo>
                  <a:pt x="6638101" y="542209"/>
                  <a:pt x="6637017" y="538628"/>
                  <a:pt x="6634847" y="531459"/>
                </a:cubicBezTo>
                <a:cubicBezTo>
                  <a:pt x="6632679" y="524291"/>
                  <a:pt x="6636261" y="523206"/>
                  <a:pt x="6645597" y="528203"/>
                </a:cubicBezTo>
                <a:close/>
                <a:moveTo>
                  <a:pt x="2804086" y="517367"/>
                </a:moveTo>
                <a:cubicBezTo>
                  <a:pt x="2815593" y="529535"/>
                  <a:pt x="2810597" y="538873"/>
                  <a:pt x="2789092" y="545382"/>
                </a:cubicBezTo>
                <a:lnTo>
                  <a:pt x="2785837" y="534631"/>
                </a:lnTo>
                <a:lnTo>
                  <a:pt x="2775084" y="537885"/>
                </a:lnTo>
                <a:lnTo>
                  <a:pt x="2771828" y="527133"/>
                </a:lnTo>
                <a:cubicBezTo>
                  <a:pt x="2786165" y="522791"/>
                  <a:pt x="2796918" y="519538"/>
                  <a:pt x="2804086" y="517367"/>
                </a:cubicBezTo>
                <a:close/>
                <a:moveTo>
                  <a:pt x="1723731" y="515767"/>
                </a:moveTo>
                <a:cubicBezTo>
                  <a:pt x="1723731" y="515767"/>
                  <a:pt x="1724273" y="517558"/>
                  <a:pt x="1725359" y="521144"/>
                </a:cubicBezTo>
                <a:cubicBezTo>
                  <a:pt x="1726444" y="524726"/>
                  <a:pt x="1730569" y="525433"/>
                  <a:pt x="1737739" y="523264"/>
                </a:cubicBezTo>
                <a:cubicBezTo>
                  <a:pt x="1744906" y="521093"/>
                  <a:pt x="1748492" y="520008"/>
                  <a:pt x="1748492" y="520008"/>
                </a:cubicBezTo>
                <a:cubicBezTo>
                  <a:pt x="1748492" y="520008"/>
                  <a:pt x="1750283" y="519465"/>
                  <a:pt x="1753867" y="518381"/>
                </a:cubicBezTo>
                <a:cubicBezTo>
                  <a:pt x="1757452" y="517296"/>
                  <a:pt x="1763914" y="519253"/>
                  <a:pt x="1773253" y="524251"/>
                </a:cubicBezTo>
                <a:cubicBezTo>
                  <a:pt x="1758915" y="528591"/>
                  <a:pt x="1739909" y="530431"/>
                  <a:pt x="1716235" y="529773"/>
                </a:cubicBezTo>
                <a:cubicBezTo>
                  <a:pt x="1680393" y="540624"/>
                  <a:pt x="1663558" y="549633"/>
                  <a:pt x="1665727" y="556803"/>
                </a:cubicBezTo>
                <a:cubicBezTo>
                  <a:pt x="1667898" y="563970"/>
                  <a:pt x="1665399" y="568639"/>
                  <a:pt x="1658230" y="570808"/>
                </a:cubicBezTo>
                <a:cubicBezTo>
                  <a:pt x="1651062" y="572979"/>
                  <a:pt x="1649977" y="569395"/>
                  <a:pt x="1654975" y="560055"/>
                </a:cubicBezTo>
                <a:cubicBezTo>
                  <a:pt x="1654975" y="560055"/>
                  <a:pt x="1654433" y="558266"/>
                  <a:pt x="1653347" y="554681"/>
                </a:cubicBezTo>
                <a:cubicBezTo>
                  <a:pt x="1652263" y="551095"/>
                  <a:pt x="1648137" y="550388"/>
                  <a:pt x="1640969" y="552558"/>
                </a:cubicBezTo>
                <a:lnTo>
                  <a:pt x="1637713" y="541807"/>
                </a:lnTo>
                <a:lnTo>
                  <a:pt x="1712980" y="519022"/>
                </a:lnTo>
                <a:close/>
                <a:moveTo>
                  <a:pt x="15677790" y="514903"/>
                </a:moveTo>
                <a:cubicBezTo>
                  <a:pt x="15684962" y="512736"/>
                  <a:pt x="15689086" y="513445"/>
                  <a:pt x="15690169" y="517030"/>
                </a:cubicBezTo>
                <a:cubicBezTo>
                  <a:pt x="15691255" y="520613"/>
                  <a:pt x="15690002" y="522947"/>
                  <a:pt x="15686417" y="524032"/>
                </a:cubicBezTo>
                <a:cubicBezTo>
                  <a:pt x="15682833" y="525114"/>
                  <a:pt x="15679960" y="522072"/>
                  <a:pt x="15677790" y="514903"/>
                </a:cubicBezTo>
                <a:close/>
                <a:moveTo>
                  <a:pt x="2697551" y="514406"/>
                </a:moveTo>
                <a:cubicBezTo>
                  <a:pt x="2704719" y="512236"/>
                  <a:pt x="2708845" y="512944"/>
                  <a:pt x="2709930" y="516527"/>
                </a:cubicBezTo>
                <a:cubicBezTo>
                  <a:pt x="2711015" y="520112"/>
                  <a:pt x="2707974" y="522989"/>
                  <a:pt x="2700806" y="525160"/>
                </a:cubicBezTo>
                <a:lnTo>
                  <a:pt x="2690053" y="528415"/>
                </a:lnTo>
                <a:close/>
                <a:moveTo>
                  <a:pt x="6265720" y="514090"/>
                </a:moveTo>
                <a:lnTo>
                  <a:pt x="6282981" y="532339"/>
                </a:lnTo>
                <a:lnTo>
                  <a:pt x="6279726" y="521588"/>
                </a:lnTo>
                <a:close/>
                <a:moveTo>
                  <a:pt x="3283991" y="512939"/>
                </a:moveTo>
                <a:lnTo>
                  <a:pt x="3287248" y="523693"/>
                </a:lnTo>
                <a:cubicBezTo>
                  <a:pt x="3287248" y="523693"/>
                  <a:pt x="3283662" y="524777"/>
                  <a:pt x="3276496" y="526947"/>
                </a:cubicBezTo>
                <a:close/>
                <a:moveTo>
                  <a:pt x="15606767" y="512896"/>
                </a:moveTo>
                <a:lnTo>
                  <a:pt x="15620770" y="520400"/>
                </a:lnTo>
                <a:cubicBezTo>
                  <a:pt x="15620770" y="520400"/>
                  <a:pt x="15618980" y="520943"/>
                  <a:pt x="15615396" y="522026"/>
                </a:cubicBezTo>
                <a:cubicBezTo>
                  <a:pt x="15611810" y="523111"/>
                  <a:pt x="15606433" y="524734"/>
                  <a:pt x="15599264" y="526902"/>
                </a:cubicBezTo>
                <a:close/>
                <a:moveTo>
                  <a:pt x="7696393" y="512694"/>
                </a:moveTo>
                <a:cubicBezTo>
                  <a:pt x="7698562" y="519862"/>
                  <a:pt x="7703231" y="522365"/>
                  <a:pt x="7710400" y="520197"/>
                </a:cubicBezTo>
                <a:lnTo>
                  <a:pt x="7699645" y="523448"/>
                </a:lnTo>
                <a:close/>
                <a:moveTo>
                  <a:pt x="17355343" y="512514"/>
                </a:moveTo>
                <a:lnTo>
                  <a:pt x="17369345" y="520017"/>
                </a:lnTo>
                <a:lnTo>
                  <a:pt x="17358591" y="523267"/>
                </a:lnTo>
                <a:cubicBezTo>
                  <a:pt x="17358591" y="523267"/>
                  <a:pt x="17353921" y="520766"/>
                  <a:pt x="17344585" y="515764"/>
                </a:cubicBezTo>
                <a:close/>
                <a:moveTo>
                  <a:pt x="3829545" y="512114"/>
                </a:moveTo>
                <a:cubicBezTo>
                  <a:pt x="3833130" y="511028"/>
                  <a:pt x="3835463" y="512277"/>
                  <a:pt x="3836549" y="515862"/>
                </a:cubicBezTo>
                <a:cubicBezTo>
                  <a:pt x="3837635" y="519446"/>
                  <a:pt x="3834592" y="522323"/>
                  <a:pt x="3827424" y="524492"/>
                </a:cubicBezTo>
                <a:cubicBezTo>
                  <a:pt x="3825255" y="517325"/>
                  <a:pt x="3824169" y="513740"/>
                  <a:pt x="3824169" y="513740"/>
                </a:cubicBezTo>
                <a:cubicBezTo>
                  <a:pt x="3824169" y="513740"/>
                  <a:pt x="3825961" y="513198"/>
                  <a:pt x="3829545" y="512114"/>
                </a:cubicBezTo>
                <a:close/>
                <a:moveTo>
                  <a:pt x="14676606" y="511262"/>
                </a:moveTo>
                <a:cubicBezTo>
                  <a:pt x="14673021" y="512346"/>
                  <a:pt x="14671231" y="512889"/>
                  <a:pt x="14671231" y="512889"/>
                </a:cubicBezTo>
                <a:cubicBezTo>
                  <a:pt x="14664061" y="515059"/>
                  <a:pt x="14665147" y="518643"/>
                  <a:pt x="14674486" y="523641"/>
                </a:cubicBezTo>
                <a:lnTo>
                  <a:pt x="14663733" y="526896"/>
                </a:lnTo>
                <a:cubicBezTo>
                  <a:pt x="14663733" y="526896"/>
                  <a:pt x="14650103" y="527108"/>
                  <a:pt x="14622846" y="527536"/>
                </a:cubicBezTo>
                <a:cubicBezTo>
                  <a:pt x="14595586" y="527963"/>
                  <a:pt x="14579458" y="532846"/>
                  <a:pt x="14574459" y="542184"/>
                </a:cubicBezTo>
                <a:cubicBezTo>
                  <a:pt x="14574459" y="542184"/>
                  <a:pt x="14570332" y="541476"/>
                  <a:pt x="14562080" y="540062"/>
                </a:cubicBezTo>
                <a:cubicBezTo>
                  <a:pt x="14553826" y="538648"/>
                  <a:pt x="14548450" y="540275"/>
                  <a:pt x="14545951" y="544945"/>
                </a:cubicBezTo>
                <a:cubicBezTo>
                  <a:pt x="14543451" y="549613"/>
                  <a:pt x="14538076" y="551241"/>
                  <a:pt x="14529823" y="549828"/>
                </a:cubicBezTo>
                <a:cubicBezTo>
                  <a:pt x="14521568" y="548414"/>
                  <a:pt x="14515649" y="548249"/>
                  <a:pt x="14512066" y="549335"/>
                </a:cubicBezTo>
                <a:lnTo>
                  <a:pt x="14490944" y="545715"/>
                </a:lnTo>
                <a:lnTo>
                  <a:pt x="14516282" y="554963"/>
                </a:lnTo>
                <a:cubicBezTo>
                  <a:pt x="14524536" y="556380"/>
                  <a:pt x="14528662" y="557091"/>
                  <a:pt x="14528662" y="557091"/>
                </a:cubicBezTo>
                <a:lnTo>
                  <a:pt x="14561981" y="558030"/>
                </a:lnTo>
                <a:lnTo>
                  <a:pt x="14554581" y="554071"/>
                </a:lnTo>
                <a:cubicBezTo>
                  <a:pt x="14553497" y="550486"/>
                  <a:pt x="14555289" y="549944"/>
                  <a:pt x="14559957" y="552442"/>
                </a:cubicBezTo>
                <a:cubicBezTo>
                  <a:pt x="14564628" y="554942"/>
                  <a:pt x="14578799" y="556521"/>
                  <a:pt x="14602473" y="557178"/>
                </a:cubicBezTo>
                <a:lnTo>
                  <a:pt x="14623646" y="563588"/>
                </a:lnTo>
                <a:lnTo>
                  <a:pt x="14624442" y="563349"/>
                </a:lnTo>
                <a:lnTo>
                  <a:pt x="14635195" y="560098"/>
                </a:lnTo>
                <a:cubicBezTo>
                  <a:pt x="14635195" y="560098"/>
                  <a:pt x="14647033" y="560432"/>
                  <a:pt x="14670707" y="561100"/>
                </a:cubicBezTo>
                <a:lnTo>
                  <a:pt x="14674963" y="561219"/>
                </a:lnTo>
                <a:lnTo>
                  <a:pt x="14673497" y="559152"/>
                </a:lnTo>
                <a:lnTo>
                  <a:pt x="14684249" y="555897"/>
                </a:lnTo>
                <a:lnTo>
                  <a:pt x="14709009" y="560141"/>
                </a:lnTo>
                <a:cubicBezTo>
                  <a:pt x="14704669" y="545803"/>
                  <a:pt x="14727260" y="542877"/>
                  <a:pt x="14776779" y="551361"/>
                </a:cubicBezTo>
                <a:cubicBezTo>
                  <a:pt x="14793284" y="554191"/>
                  <a:pt x="14803329" y="555061"/>
                  <a:pt x="14806914" y="553976"/>
                </a:cubicBezTo>
                <a:cubicBezTo>
                  <a:pt x="14810497" y="552891"/>
                  <a:pt x="14816960" y="554847"/>
                  <a:pt x="14826297" y="559846"/>
                </a:cubicBezTo>
                <a:lnTo>
                  <a:pt x="14815547" y="563102"/>
                </a:lnTo>
                <a:cubicBezTo>
                  <a:pt x="14817717" y="570270"/>
                  <a:pt x="14822383" y="572769"/>
                  <a:pt x="14829554" y="570599"/>
                </a:cubicBezTo>
                <a:lnTo>
                  <a:pt x="14832026" y="571021"/>
                </a:lnTo>
                <a:lnTo>
                  <a:pt x="14848264" y="566114"/>
                </a:lnTo>
                <a:lnTo>
                  <a:pt x="14856595" y="570576"/>
                </a:lnTo>
                <a:lnTo>
                  <a:pt x="14861810" y="560834"/>
                </a:lnTo>
                <a:cubicBezTo>
                  <a:pt x="14868978" y="558663"/>
                  <a:pt x="14872560" y="557580"/>
                  <a:pt x="14872560" y="557580"/>
                </a:cubicBezTo>
                <a:cubicBezTo>
                  <a:pt x="14874732" y="564747"/>
                  <a:pt x="14875816" y="568332"/>
                  <a:pt x="14875816" y="568332"/>
                </a:cubicBezTo>
                <a:cubicBezTo>
                  <a:pt x="14875816" y="568332"/>
                  <a:pt x="14872233" y="569416"/>
                  <a:pt x="14865066" y="571586"/>
                </a:cubicBezTo>
                <a:lnTo>
                  <a:pt x="14860856" y="572860"/>
                </a:lnTo>
                <a:lnTo>
                  <a:pt x="14862270" y="573617"/>
                </a:lnTo>
                <a:lnTo>
                  <a:pt x="14952710" y="576171"/>
                </a:lnTo>
                <a:lnTo>
                  <a:pt x="14957593" y="567050"/>
                </a:lnTo>
                <a:lnTo>
                  <a:pt x="14932832" y="562808"/>
                </a:lnTo>
                <a:lnTo>
                  <a:pt x="14908074" y="558567"/>
                </a:lnTo>
                <a:lnTo>
                  <a:pt x="14929578" y="552056"/>
                </a:lnTo>
                <a:lnTo>
                  <a:pt x="14904819" y="547814"/>
                </a:lnTo>
                <a:lnTo>
                  <a:pt x="14908074" y="558567"/>
                </a:lnTo>
                <a:cubicBezTo>
                  <a:pt x="14908074" y="558567"/>
                  <a:pt x="14905033" y="561443"/>
                  <a:pt x="14898949" y="567196"/>
                </a:cubicBezTo>
                <a:cubicBezTo>
                  <a:pt x="14892865" y="572951"/>
                  <a:pt x="14888740" y="572243"/>
                  <a:pt x="14886569" y="565076"/>
                </a:cubicBezTo>
                <a:lnTo>
                  <a:pt x="14872560" y="557580"/>
                </a:lnTo>
                <a:lnTo>
                  <a:pt x="14847804" y="553336"/>
                </a:lnTo>
                <a:lnTo>
                  <a:pt x="14809037" y="541596"/>
                </a:lnTo>
                <a:cubicBezTo>
                  <a:pt x="14809037" y="541596"/>
                  <a:pt x="14798990" y="540725"/>
                  <a:pt x="14778899" y="538982"/>
                </a:cubicBezTo>
                <a:cubicBezTo>
                  <a:pt x="14758809" y="537240"/>
                  <a:pt x="14740511" y="534952"/>
                  <a:pt x="14724005" y="532125"/>
                </a:cubicBezTo>
                <a:cubicBezTo>
                  <a:pt x="14716836" y="534295"/>
                  <a:pt x="14706792" y="533423"/>
                  <a:pt x="14693867" y="529511"/>
                </a:cubicBezTo>
                <a:cubicBezTo>
                  <a:pt x="14680948" y="525598"/>
                  <a:pt x="14678068" y="522556"/>
                  <a:pt x="14685236" y="520385"/>
                </a:cubicBezTo>
                <a:cubicBezTo>
                  <a:pt x="14683067" y="513218"/>
                  <a:pt x="14680190" y="510177"/>
                  <a:pt x="14676606" y="511262"/>
                </a:cubicBezTo>
                <a:close/>
                <a:moveTo>
                  <a:pt x="8707779" y="510588"/>
                </a:moveTo>
                <a:cubicBezTo>
                  <a:pt x="8714947" y="508419"/>
                  <a:pt x="8723198" y="509834"/>
                  <a:pt x="8732538" y="514830"/>
                </a:cubicBezTo>
                <a:lnTo>
                  <a:pt x="8686272" y="517100"/>
                </a:lnTo>
                <a:cubicBezTo>
                  <a:pt x="8693442" y="514928"/>
                  <a:pt x="8700610" y="512759"/>
                  <a:pt x="8707779" y="510588"/>
                </a:cubicBezTo>
                <a:close/>
                <a:moveTo>
                  <a:pt x="4691452" y="509419"/>
                </a:moveTo>
                <a:lnTo>
                  <a:pt x="4726964" y="510405"/>
                </a:lnTo>
                <a:cubicBezTo>
                  <a:pt x="4719797" y="512576"/>
                  <a:pt x="4716213" y="513661"/>
                  <a:pt x="4716213" y="513661"/>
                </a:cubicBezTo>
                <a:close/>
                <a:moveTo>
                  <a:pt x="16051164" y="507676"/>
                </a:moveTo>
                <a:lnTo>
                  <a:pt x="16054414" y="518427"/>
                </a:lnTo>
                <a:cubicBezTo>
                  <a:pt x="16052246" y="511259"/>
                  <a:pt x="16047579" y="508760"/>
                  <a:pt x="16040409" y="510926"/>
                </a:cubicBezTo>
                <a:close/>
                <a:moveTo>
                  <a:pt x="15781075" y="507157"/>
                </a:moveTo>
                <a:cubicBezTo>
                  <a:pt x="15788244" y="504990"/>
                  <a:pt x="15789327" y="508576"/>
                  <a:pt x="15784325" y="517911"/>
                </a:cubicBezTo>
                <a:lnTo>
                  <a:pt x="15773574" y="521161"/>
                </a:lnTo>
                <a:cubicBezTo>
                  <a:pt x="15771405" y="513993"/>
                  <a:pt x="15773906" y="509325"/>
                  <a:pt x="15781075" y="507157"/>
                </a:cubicBezTo>
                <a:close/>
                <a:moveTo>
                  <a:pt x="9246326" y="506014"/>
                </a:moveTo>
                <a:lnTo>
                  <a:pt x="9258706" y="508136"/>
                </a:lnTo>
                <a:lnTo>
                  <a:pt x="9250235" y="509232"/>
                </a:lnTo>
                <a:cubicBezTo>
                  <a:pt x="9248172" y="508878"/>
                  <a:pt x="9246869" y="507805"/>
                  <a:pt x="9246326" y="506014"/>
                </a:cubicBezTo>
                <a:close/>
                <a:moveTo>
                  <a:pt x="7133511" y="505917"/>
                </a:moveTo>
                <a:cubicBezTo>
                  <a:pt x="7131010" y="510588"/>
                  <a:pt x="7128866" y="513192"/>
                  <a:pt x="7127076" y="513735"/>
                </a:cubicBezTo>
                <a:cubicBezTo>
                  <a:pt x="7125280" y="514278"/>
                  <a:pt x="7123842" y="512757"/>
                  <a:pt x="7122758" y="509173"/>
                </a:cubicBezTo>
                <a:close/>
                <a:moveTo>
                  <a:pt x="2823964" y="505482"/>
                </a:moveTo>
                <a:cubicBezTo>
                  <a:pt x="2827548" y="504397"/>
                  <a:pt x="2831675" y="505104"/>
                  <a:pt x="2836343" y="507603"/>
                </a:cubicBezTo>
                <a:cubicBezTo>
                  <a:pt x="2849266" y="511516"/>
                  <a:pt x="2855374" y="515536"/>
                  <a:pt x="2854667" y="519662"/>
                </a:cubicBezTo>
                <a:lnTo>
                  <a:pt x="2853074" y="520559"/>
                </a:lnTo>
                <a:lnTo>
                  <a:pt x="2859269" y="518682"/>
                </a:lnTo>
                <a:lnTo>
                  <a:pt x="2862524" y="529434"/>
                </a:lnTo>
                <a:cubicBezTo>
                  <a:pt x="2855356" y="531604"/>
                  <a:pt x="2851771" y="532690"/>
                  <a:pt x="2851771" y="532690"/>
                </a:cubicBezTo>
                <a:lnTo>
                  <a:pt x="2848823" y="522950"/>
                </a:lnTo>
                <a:lnTo>
                  <a:pt x="2832101" y="532362"/>
                </a:lnTo>
                <a:lnTo>
                  <a:pt x="2814839" y="514112"/>
                </a:lnTo>
                <a:cubicBezTo>
                  <a:pt x="2817338" y="509444"/>
                  <a:pt x="2820380" y="506567"/>
                  <a:pt x="2823964" y="505482"/>
                </a:cubicBezTo>
                <a:close/>
                <a:moveTo>
                  <a:pt x="5054068" y="505284"/>
                </a:moveTo>
                <a:lnTo>
                  <a:pt x="5032565" y="511795"/>
                </a:lnTo>
                <a:cubicBezTo>
                  <a:pt x="5034736" y="518961"/>
                  <a:pt x="5039946" y="523252"/>
                  <a:pt x="5048199" y="524668"/>
                </a:cubicBezTo>
                <a:cubicBezTo>
                  <a:pt x="5052326" y="525374"/>
                  <a:pt x="5055150" y="525008"/>
                  <a:pt x="5056670" y="523571"/>
                </a:cubicBezTo>
                <a:cubicBezTo>
                  <a:pt x="5058192" y="522132"/>
                  <a:pt x="5058408" y="519620"/>
                  <a:pt x="5057324" y="516036"/>
                </a:cubicBezTo>
                <a:cubicBezTo>
                  <a:pt x="5062323" y="506697"/>
                  <a:pt x="5061238" y="503115"/>
                  <a:pt x="5054068" y="505284"/>
                </a:cubicBezTo>
                <a:close/>
                <a:moveTo>
                  <a:pt x="4484570" y="504556"/>
                </a:moveTo>
                <a:cubicBezTo>
                  <a:pt x="4488696" y="505263"/>
                  <a:pt x="4491302" y="507409"/>
                  <a:pt x="4492387" y="510994"/>
                </a:cubicBezTo>
                <a:lnTo>
                  <a:pt x="4470883" y="517503"/>
                </a:lnTo>
                <a:lnTo>
                  <a:pt x="4467627" y="506750"/>
                </a:lnTo>
                <a:cubicBezTo>
                  <a:pt x="4474796" y="504580"/>
                  <a:pt x="4480443" y="503848"/>
                  <a:pt x="4484570" y="504556"/>
                </a:cubicBezTo>
                <a:close/>
                <a:moveTo>
                  <a:pt x="12420927" y="504529"/>
                </a:moveTo>
                <a:cubicBezTo>
                  <a:pt x="12416801" y="503822"/>
                  <a:pt x="12411153" y="504554"/>
                  <a:pt x="12403985" y="506724"/>
                </a:cubicBezTo>
                <a:lnTo>
                  <a:pt x="12396487" y="520731"/>
                </a:lnTo>
                <a:lnTo>
                  <a:pt x="12385735" y="523985"/>
                </a:lnTo>
                <a:cubicBezTo>
                  <a:pt x="12378567" y="526155"/>
                  <a:pt x="12373193" y="527783"/>
                  <a:pt x="12369607" y="528868"/>
                </a:cubicBezTo>
                <a:cubicBezTo>
                  <a:pt x="12366022" y="529953"/>
                  <a:pt x="12361732" y="535165"/>
                  <a:pt x="12356734" y="544502"/>
                </a:cubicBezTo>
                <a:lnTo>
                  <a:pt x="12342726" y="537005"/>
                </a:lnTo>
                <a:cubicBezTo>
                  <a:pt x="12342726" y="537005"/>
                  <a:pt x="12346311" y="535921"/>
                  <a:pt x="12353479" y="533750"/>
                </a:cubicBezTo>
                <a:cubicBezTo>
                  <a:pt x="12360647" y="531581"/>
                  <a:pt x="12359561" y="527996"/>
                  <a:pt x="12350224" y="522999"/>
                </a:cubicBezTo>
                <a:lnTo>
                  <a:pt x="12328719" y="529509"/>
                </a:lnTo>
                <a:lnTo>
                  <a:pt x="12317968" y="532764"/>
                </a:lnTo>
                <a:cubicBezTo>
                  <a:pt x="12315797" y="525595"/>
                  <a:pt x="12307543" y="524180"/>
                  <a:pt x="12293207" y="528520"/>
                </a:cubicBezTo>
                <a:cubicBezTo>
                  <a:pt x="12269533" y="527862"/>
                  <a:pt x="12262363" y="530033"/>
                  <a:pt x="12271702" y="535031"/>
                </a:cubicBezTo>
                <a:lnTo>
                  <a:pt x="12260950" y="538286"/>
                </a:lnTo>
                <a:cubicBezTo>
                  <a:pt x="12260950" y="538286"/>
                  <a:pt x="12259158" y="538829"/>
                  <a:pt x="12255574" y="539914"/>
                </a:cubicBezTo>
                <a:cubicBezTo>
                  <a:pt x="12251989" y="540998"/>
                  <a:pt x="12246614" y="542626"/>
                  <a:pt x="12239447" y="544796"/>
                </a:cubicBezTo>
                <a:cubicBezTo>
                  <a:pt x="12232277" y="546966"/>
                  <a:pt x="12228150" y="546260"/>
                  <a:pt x="12227065" y="542675"/>
                </a:cubicBezTo>
                <a:cubicBezTo>
                  <a:pt x="12225980" y="539091"/>
                  <a:pt x="12227230" y="536757"/>
                  <a:pt x="12230814" y="535672"/>
                </a:cubicBezTo>
                <a:cubicBezTo>
                  <a:pt x="12234397" y="534587"/>
                  <a:pt x="12239774" y="532960"/>
                  <a:pt x="12246943" y="530789"/>
                </a:cubicBezTo>
                <a:lnTo>
                  <a:pt x="12232936" y="523291"/>
                </a:lnTo>
                <a:cubicBezTo>
                  <a:pt x="12209260" y="522634"/>
                  <a:pt x="12193297" y="521597"/>
                  <a:pt x="12185043" y="520183"/>
                </a:cubicBezTo>
                <a:cubicBezTo>
                  <a:pt x="12176789" y="518770"/>
                  <a:pt x="12164953" y="518439"/>
                  <a:pt x="12149532" y="519197"/>
                </a:cubicBezTo>
                <a:cubicBezTo>
                  <a:pt x="12134109" y="519952"/>
                  <a:pt x="12116897" y="521250"/>
                  <a:pt x="12097891" y="523090"/>
                </a:cubicBezTo>
                <a:cubicBezTo>
                  <a:pt x="12078884" y="524932"/>
                  <a:pt x="12065798" y="526938"/>
                  <a:pt x="12058631" y="529109"/>
                </a:cubicBezTo>
                <a:cubicBezTo>
                  <a:pt x="12025617" y="523452"/>
                  <a:pt x="11992982" y="525506"/>
                  <a:pt x="11960726" y="535271"/>
                </a:cubicBezTo>
                <a:cubicBezTo>
                  <a:pt x="11928468" y="545037"/>
                  <a:pt x="11906586" y="543835"/>
                  <a:pt x="11895078" y="531669"/>
                </a:cubicBezTo>
                <a:lnTo>
                  <a:pt x="11859566" y="530682"/>
                </a:lnTo>
                <a:lnTo>
                  <a:pt x="11824054" y="529694"/>
                </a:lnTo>
                <a:cubicBezTo>
                  <a:pt x="11807547" y="526868"/>
                  <a:pt x="11788540" y="528708"/>
                  <a:pt x="11767037" y="535217"/>
                </a:cubicBezTo>
                <a:cubicBezTo>
                  <a:pt x="11759869" y="537388"/>
                  <a:pt x="11755199" y="534888"/>
                  <a:pt x="11753029" y="527719"/>
                </a:cubicBezTo>
                <a:cubicBezTo>
                  <a:pt x="11745861" y="529890"/>
                  <a:pt x="11726856" y="531731"/>
                  <a:pt x="11696013" y="533244"/>
                </a:cubicBezTo>
                <a:cubicBezTo>
                  <a:pt x="11688845" y="535413"/>
                  <a:pt x="11679343" y="536333"/>
                  <a:pt x="11667505" y="536005"/>
                </a:cubicBezTo>
                <a:cubicBezTo>
                  <a:pt x="11655667" y="535675"/>
                  <a:pt x="11649748" y="535511"/>
                  <a:pt x="11649748" y="535511"/>
                </a:cubicBezTo>
                <a:lnTo>
                  <a:pt x="11624989" y="531269"/>
                </a:lnTo>
                <a:cubicBezTo>
                  <a:pt x="11615650" y="526270"/>
                  <a:pt x="11607398" y="524857"/>
                  <a:pt x="11600230" y="527026"/>
                </a:cubicBezTo>
                <a:lnTo>
                  <a:pt x="11564027" y="542283"/>
                </a:lnTo>
                <a:lnTo>
                  <a:pt x="11579196" y="544888"/>
                </a:lnTo>
                <a:cubicBezTo>
                  <a:pt x="11584200" y="535551"/>
                  <a:pt x="11587783" y="534469"/>
                  <a:pt x="11589951" y="541637"/>
                </a:cubicBezTo>
                <a:cubicBezTo>
                  <a:pt x="11589951" y="541637"/>
                  <a:pt x="11588698" y="543971"/>
                  <a:pt x="11586201" y="548640"/>
                </a:cubicBezTo>
                <a:cubicBezTo>
                  <a:pt x="11583696" y="553308"/>
                  <a:pt x="11586033" y="554559"/>
                  <a:pt x="11593199" y="552392"/>
                </a:cubicBezTo>
                <a:cubicBezTo>
                  <a:pt x="11600370" y="550227"/>
                  <a:pt x="11603954" y="549143"/>
                  <a:pt x="11603954" y="549143"/>
                </a:cubicBezTo>
                <a:cubicBezTo>
                  <a:pt x="11603954" y="549143"/>
                  <a:pt x="11606290" y="550392"/>
                  <a:pt x="11610956" y="552893"/>
                </a:cubicBezTo>
                <a:cubicBezTo>
                  <a:pt x="11615625" y="555395"/>
                  <a:pt x="11619749" y="556103"/>
                  <a:pt x="11623334" y="555020"/>
                </a:cubicBezTo>
                <a:cubicBezTo>
                  <a:pt x="11626920" y="553938"/>
                  <a:pt x="11632296" y="552311"/>
                  <a:pt x="11639467" y="550144"/>
                </a:cubicBezTo>
                <a:cubicBezTo>
                  <a:pt x="11641633" y="557313"/>
                  <a:pt x="11645760" y="558021"/>
                  <a:pt x="11651845" y="552271"/>
                </a:cubicBezTo>
                <a:cubicBezTo>
                  <a:pt x="11657931" y="546519"/>
                  <a:pt x="11662058" y="547228"/>
                  <a:pt x="11664224" y="554396"/>
                </a:cubicBezTo>
                <a:lnTo>
                  <a:pt x="11685731" y="547896"/>
                </a:lnTo>
                <a:lnTo>
                  <a:pt x="11713740" y="562904"/>
                </a:lnTo>
                <a:lnTo>
                  <a:pt x="11716212" y="571085"/>
                </a:lnTo>
                <a:lnTo>
                  <a:pt x="11722923" y="574677"/>
                </a:lnTo>
                <a:lnTo>
                  <a:pt x="11760317" y="581101"/>
                </a:lnTo>
                <a:cubicBezTo>
                  <a:pt x="11771612" y="579642"/>
                  <a:pt x="11779761" y="574245"/>
                  <a:pt x="11784763" y="564909"/>
                </a:cubicBezTo>
                <a:cubicBezTo>
                  <a:pt x="11784763" y="564909"/>
                  <a:pt x="11787096" y="566159"/>
                  <a:pt x="11791766" y="568661"/>
                </a:cubicBezTo>
                <a:cubicBezTo>
                  <a:pt x="11796432" y="571161"/>
                  <a:pt x="11798766" y="572413"/>
                  <a:pt x="11798766" y="572413"/>
                </a:cubicBezTo>
                <a:cubicBezTo>
                  <a:pt x="11808104" y="577416"/>
                  <a:pt x="11819940" y="577749"/>
                  <a:pt x="11834280" y="573414"/>
                </a:cubicBezTo>
                <a:lnTo>
                  <a:pt x="11859298" y="577714"/>
                </a:lnTo>
                <a:lnTo>
                  <a:pt x="11861833" y="576945"/>
                </a:lnTo>
                <a:lnTo>
                  <a:pt x="11865142" y="578717"/>
                </a:lnTo>
                <a:lnTo>
                  <a:pt x="11871415" y="579795"/>
                </a:lnTo>
                <a:lnTo>
                  <a:pt x="11874739" y="580803"/>
                </a:lnTo>
                <a:lnTo>
                  <a:pt x="11872586" y="573690"/>
                </a:lnTo>
                <a:cubicBezTo>
                  <a:pt x="11872586" y="573690"/>
                  <a:pt x="11871501" y="570107"/>
                  <a:pt x="11869332" y="562939"/>
                </a:cubicBezTo>
                <a:cubicBezTo>
                  <a:pt x="11876499" y="560768"/>
                  <a:pt x="11888336" y="561099"/>
                  <a:pt x="11904842" y="563925"/>
                </a:cubicBezTo>
                <a:lnTo>
                  <a:pt x="11945145" y="568415"/>
                </a:lnTo>
                <a:lnTo>
                  <a:pt x="11983828" y="563420"/>
                </a:lnTo>
                <a:lnTo>
                  <a:pt x="12019534" y="569556"/>
                </a:lnTo>
                <a:lnTo>
                  <a:pt x="12023758" y="569008"/>
                </a:lnTo>
                <a:cubicBezTo>
                  <a:pt x="12032013" y="570422"/>
                  <a:pt x="12039723" y="570045"/>
                  <a:pt x="12046891" y="567875"/>
                </a:cubicBezTo>
                <a:lnTo>
                  <a:pt x="12068396" y="561364"/>
                </a:lnTo>
                <a:lnTo>
                  <a:pt x="12113969" y="565319"/>
                </a:lnTo>
                <a:lnTo>
                  <a:pt x="12131267" y="565807"/>
                </a:lnTo>
                <a:lnTo>
                  <a:pt x="12139420" y="563340"/>
                </a:lnTo>
                <a:lnTo>
                  <a:pt x="12140244" y="566060"/>
                </a:lnTo>
                <a:lnTo>
                  <a:pt x="12149007" y="566309"/>
                </a:lnTo>
                <a:cubicBezTo>
                  <a:pt x="12157259" y="567727"/>
                  <a:pt x="12168556" y="566267"/>
                  <a:pt x="12182891" y="561935"/>
                </a:cubicBezTo>
                <a:lnTo>
                  <a:pt x="12187964" y="561858"/>
                </a:lnTo>
                <a:lnTo>
                  <a:pt x="12252638" y="549604"/>
                </a:lnTo>
                <a:lnTo>
                  <a:pt x="12280691" y="553241"/>
                </a:lnTo>
                <a:lnTo>
                  <a:pt x="12296931" y="550939"/>
                </a:lnTo>
                <a:cubicBezTo>
                  <a:pt x="12313438" y="553772"/>
                  <a:pt x="12329401" y="554819"/>
                  <a:pt x="12344821" y="554067"/>
                </a:cubicBezTo>
                <a:cubicBezTo>
                  <a:pt x="12360243" y="553317"/>
                  <a:pt x="12371539" y="551861"/>
                  <a:pt x="12378709" y="549695"/>
                </a:cubicBezTo>
                <a:cubicBezTo>
                  <a:pt x="12385876" y="547527"/>
                  <a:pt x="12393047" y="545359"/>
                  <a:pt x="12400216" y="543193"/>
                </a:cubicBezTo>
                <a:lnTo>
                  <a:pt x="12446481" y="540944"/>
                </a:lnTo>
                <a:lnTo>
                  <a:pt x="12481992" y="541949"/>
                </a:lnTo>
                <a:cubicBezTo>
                  <a:pt x="12489161" y="539781"/>
                  <a:pt x="12500457" y="538322"/>
                  <a:pt x="12515878" y="537574"/>
                </a:cubicBezTo>
                <a:lnTo>
                  <a:pt x="12521903" y="537122"/>
                </a:lnTo>
                <a:lnTo>
                  <a:pt x="12506279" y="534444"/>
                </a:lnTo>
                <a:cubicBezTo>
                  <a:pt x="12504108" y="527277"/>
                  <a:pt x="12503024" y="523691"/>
                  <a:pt x="12503024" y="523691"/>
                </a:cubicBezTo>
                <a:lnTo>
                  <a:pt x="12492271" y="526946"/>
                </a:lnTo>
                <a:cubicBezTo>
                  <a:pt x="12494442" y="534115"/>
                  <a:pt x="12493735" y="538243"/>
                  <a:pt x="12490152" y="539327"/>
                </a:cubicBezTo>
                <a:cubicBezTo>
                  <a:pt x="12486566" y="540413"/>
                  <a:pt x="12485480" y="536828"/>
                  <a:pt x="12486895" y="528574"/>
                </a:cubicBezTo>
                <a:cubicBezTo>
                  <a:pt x="12488310" y="520321"/>
                  <a:pt x="12485432" y="517280"/>
                  <a:pt x="12478264" y="519451"/>
                </a:cubicBezTo>
                <a:lnTo>
                  <a:pt x="12456761" y="525959"/>
                </a:lnTo>
                <a:lnTo>
                  <a:pt x="12453506" y="515207"/>
                </a:lnTo>
                <a:lnTo>
                  <a:pt x="12428745" y="510965"/>
                </a:lnTo>
                <a:cubicBezTo>
                  <a:pt x="12427660" y="507381"/>
                  <a:pt x="12425054" y="505236"/>
                  <a:pt x="12420927" y="504529"/>
                </a:cubicBezTo>
                <a:close/>
                <a:moveTo>
                  <a:pt x="16082363" y="504113"/>
                </a:moveTo>
                <a:cubicBezTo>
                  <a:pt x="16084154" y="503571"/>
                  <a:pt x="16085593" y="505093"/>
                  <a:pt x="16086675" y="508676"/>
                </a:cubicBezTo>
                <a:lnTo>
                  <a:pt x="16075922" y="511928"/>
                </a:lnTo>
                <a:cubicBezTo>
                  <a:pt x="16078421" y="507260"/>
                  <a:pt x="16080570" y="504654"/>
                  <a:pt x="16082363" y="504113"/>
                </a:cubicBezTo>
                <a:close/>
                <a:moveTo>
                  <a:pt x="5523222" y="504109"/>
                </a:moveTo>
                <a:lnTo>
                  <a:pt x="5508541" y="513843"/>
                </a:lnTo>
                <a:lnTo>
                  <a:pt x="5523015" y="516323"/>
                </a:lnTo>
                <a:cubicBezTo>
                  <a:pt x="5531269" y="517739"/>
                  <a:pt x="5535937" y="520237"/>
                  <a:pt x="5537023" y="523819"/>
                </a:cubicBezTo>
                <a:cubicBezTo>
                  <a:pt x="5538107" y="527405"/>
                  <a:pt x="5546361" y="528818"/>
                  <a:pt x="5561783" y="528063"/>
                </a:cubicBezTo>
                <a:cubicBezTo>
                  <a:pt x="5577205" y="527307"/>
                  <a:pt x="5599252" y="522587"/>
                  <a:pt x="5627924" y="513907"/>
                </a:cubicBezTo>
                <a:cubicBezTo>
                  <a:pt x="5627924" y="513907"/>
                  <a:pt x="5628467" y="515701"/>
                  <a:pt x="5629551" y="519285"/>
                </a:cubicBezTo>
                <a:cubicBezTo>
                  <a:pt x="5630637" y="522869"/>
                  <a:pt x="5627594" y="525746"/>
                  <a:pt x="5620427" y="527916"/>
                </a:cubicBezTo>
                <a:lnTo>
                  <a:pt x="5634434" y="535413"/>
                </a:lnTo>
                <a:cubicBezTo>
                  <a:pt x="5620098" y="539753"/>
                  <a:pt x="5609346" y="543008"/>
                  <a:pt x="5602177" y="545179"/>
                </a:cubicBezTo>
                <a:cubicBezTo>
                  <a:pt x="5595008" y="547348"/>
                  <a:pt x="5586755" y="545935"/>
                  <a:pt x="5577418" y="540936"/>
                </a:cubicBezTo>
                <a:cubicBezTo>
                  <a:pt x="5570250" y="543106"/>
                  <a:pt x="5564333" y="542942"/>
                  <a:pt x="5559660" y="540443"/>
                </a:cubicBezTo>
                <a:cubicBezTo>
                  <a:pt x="5554993" y="537944"/>
                  <a:pt x="5550865" y="537236"/>
                  <a:pt x="5547281" y="538321"/>
                </a:cubicBezTo>
                <a:cubicBezTo>
                  <a:pt x="5543697" y="539406"/>
                  <a:pt x="5540114" y="540490"/>
                  <a:pt x="5536529" y="541575"/>
                </a:cubicBezTo>
                <a:lnTo>
                  <a:pt x="5521443" y="537009"/>
                </a:lnTo>
                <a:lnTo>
                  <a:pt x="5522235" y="539623"/>
                </a:lnTo>
                <a:lnTo>
                  <a:pt x="5516088" y="541484"/>
                </a:lnTo>
                <a:lnTo>
                  <a:pt x="5540281" y="543359"/>
                </a:lnTo>
                <a:lnTo>
                  <a:pt x="5536250" y="544578"/>
                </a:lnTo>
                <a:cubicBezTo>
                  <a:pt x="5531768" y="545933"/>
                  <a:pt x="5525943" y="547693"/>
                  <a:pt x="5518775" y="549860"/>
                </a:cubicBezTo>
                <a:lnTo>
                  <a:pt x="5510877" y="552246"/>
                </a:lnTo>
                <a:lnTo>
                  <a:pt x="5532494" y="554124"/>
                </a:lnTo>
                <a:cubicBezTo>
                  <a:pt x="5544331" y="554452"/>
                  <a:pt x="5557419" y="552445"/>
                  <a:pt x="5571755" y="548105"/>
                </a:cubicBezTo>
                <a:cubicBezTo>
                  <a:pt x="5578922" y="545936"/>
                  <a:pt x="5588426" y="545017"/>
                  <a:pt x="5600262" y="545345"/>
                </a:cubicBezTo>
                <a:cubicBezTo>
                  <a:pt x="5612099" y="545676"/>
                  <a:pt x="5622688" y="548338"/>
                  <a:pt x="5632027" y="553335"/>
                </a:cubicBezTo>
                <a:lnTo>
                  <a:pt x="5532000" y="571879"/>
                </a:lnTo>
                <a:cubicBezTo>
                  <a:pt x="5506156" y="564052"/>
                  <a:pt x="5493233" y="560140"/>
                  <a:pt x="5493233" y="560140"/>
                </a:cubicBezTo>
                <a:lnTo>
                  <a:pt x="5497209" y="556378"/>
                </a:lnTo>
                <a:lnTo>
                  <a:pt x="5475761" y="562861"/>
                </a:lnTo>
                <a:cubicBezTo>
                  <a:pt x="5475761" y="562861"/>
                  <a:pt x="5473425" y="561610"/>
                  <a:pt x="5468757" y="559108"/>
                </a:cubicBezTo>
                <a:lnTo>
                  <a:pt x="5457023" y="558778"/>
                </a:lnTo>
                <a:lnTo>
                  <a:pt x="5471729" y="566650"/>
                </a:lnTo>
                <a:cubicBezTo>
                  <a:pt x="5471729" y="566650"/>
                  <a:pt x="5462226" y="567571"/>
                  <a:pt x="5443220" y="569411"/>
                </a:cubicBezTo>
                <a:lnTo>
                  <a:pt x="5414335" y="562143"/>
                </a:lnTo>
                <a:lnTo>
                  <a:pt x="5393981" y="564106"/>
                </a:lnTo>
                <a:lnTo>
                  <a:pt x="5373021" y="566812"/>
                </a:lnTo>
                <a:lnTo>
                  <a:pt x="5379200" y="571184"/>
                </a:lnTo>
                <a:cubicBezTo>
                  <a:pt x="5381371" y="578353"/>
                  <a:pt x="5382455" y="581939"/>
                  <a:pt x="5382455" y="581939"/>
                </a:cubicBezTo>
                <a:cubicBezTo>
                  <a:pt x="5384625" y="589105"/>
                  <a:pt x="5387502" y="592148"/>
                  <a:pt x="5391088" y="591062"/>
                </a:cubicBezTo>
                <a:cubicBezTo>
                  <a:pt x="5394671" y="589977"/>
                  <a:pt x="5400046" y="588350"/>
                  <a:pt x="5407215" y="586180"/>
                </a:cubicBezTo>
                <a:cubicBezTo>
                  <a:pt x="5414381" y="584011"/>
                  <a:pt x="5420844" y="585968"/>
                  <a:pt x="5426599" y="592048"/>
                </a:cubicBezTo>
                <a:cubicBezTo>
                  <a:pt x="5432352" y="598132"/>
                  <a:pt x="5449566" y="596835"/>
                  <a:pt x="5478238" y="588155"/>
                </a:cubicBezTo>
                <a:lnTo>
                  <a:pt x="5524502" y="585887"/>
                </a:lnTo>
                <a:lnTo>
                  <a:pt x="5517004" y="599894"/>
                </a:lnTo>
                <a:cubicBezTo>
                  <a:pt x="5500499" y="597066"/>
                  <a:pt x="5489205" y="598528"/>
                  <a:pt x="5483121" y="604283"/>
                </a:cubicBezTo>
                <a:lnTo>
                  <a:pt x="5471968" y="610952"/>
                </a:lnTo>
                <a:lnTo>
                  <a:pt x="5472632" y="610752"/>
                </a:lnTo>
                <a:cubicBezTo>
                  <a:pt x="5476215" y="609669"/>
                  <a:pt x="5480341" y="610377"/>
                  <a:pt x="5485008" y="612878"/>
                </a:cubicBezTo>
                <a:cubicBezTo>
                  <a:pt x="5489677" y="615380"/>
                  <a:pt x="5492012" y="616630"/>
                  <a:pt x="5492012" y="616630"/>
                </a:cubicBezTo>
                <a:cubicBezTo>
                  <a:pt x="5499182" y="614463"/>
                  <a:pt x="5512267" y="612465"/>
                  <a:pt x="5531276" y="610631"/>
                </a:cubicBezTo>
                <a:lnTo>
                  <a:pt x="5532018" y="610713"/>
                </a:lnTo>
                <a:lnTo>
                  <a:pt x="5527757" y="596638"/>
                </a:lnTo>
                <a:cubicBezTo>
                  <a:pt x="5534925" y="594470"/>
                  <a:pt x="5538511" y="593384"/>
                  <a:pt x="5538511" y="593384"/>
                </a:cubicBezTo>
                <a:cubicBezTo>
                  <a:pt x="5538511" y="593384"/>
                  <a:pt x="5539594" y="596969"/>
                  <a:pt x="5541766" y="604136"/>
                </a:cubicBezTo>
                <a:cubicBezTo>
                  <a:pt x="5543936" y="611303"/>
                  <a:pt x="5548605" y="613802"/>
                  <a:pt x="5555772" y="611633"/>
                </a:cubicBezTo>
                <a:cubicBezTo>
                  <a:pt x="5562942" y="609462"/>
                  <a:pt x="5565441" y="604794"/>
                  <a:pt x="5563270" y="597625"/>
                </a:cubicBezTo>
                <a:lnTo>
                  <a:pt x="5581520" y="580364"/>
                </a:lnTo>
                <a:lnTo>
                  <a:pt x="5592272" y="577110"/>
                </a:lnTo>
                <a:cubicBezTo>
                  <a:pt x="5592272" y="577110"/>
                  <a:pt x="5596399" y="577815"/>
                  <a:pt x="5604652" y="579229"/>
                </a:cubicBezTo>
                <a:cubicBezTo>
                  <a:pt x="5612903" y="580644"/>
                  <a:pt x="5620615" y="580265"/>
                  <a:pt x="5627783" y="578096"/>
                </a:cubicBezTo>
                <a:cubicBezTo>
                  <a:pt x="5637122" y="583095"/>
                  <a:pt x="5648960" y="583420"/>
                  <a:pt x="5663294" y="579081"/>
                </a:cubicBezTo>
                <a:cubicBezTo>
                  <a:pt x="5677632" y="574742"/>
                  <a:pt x="5689470" y="575072"/>
                  <a:pt x="5698809" y="580071"/>
                </a:cubicBezTo>
                <a:cubicBezTo>
                  <a:pt x="5698809" y="580071"/>
                  <a:pt x="5702391" y="578986"/>
                  <a:pt x="5709560" y="576815"/>
                </a:cubicBezTo>
                <a:cubicBezTo>
                  <a:pt x="5716728" y="574646"/>
                  <a:pt x="5724981" y="576060"/>
                  <a:pt x="5734319" y="581057"/>
                </a:cubicBezTo>
                <a:cubicBezTo>
                  <a:pt x="5748656" y="576717"/>
                  <a:pt x="5758159" y="575796"/>
                  <a:pt x="5762829" y="578296"/>
                </a:cubicBezTo>
                <a:cubicBezTo>
                  <a:pt x="5767498" y="580796"/>
                  <a:pt x="5780585" y="578790"/>
                  <a:pt x="5802087" y="572280"/>
                </a:cubicBezTo>
                <a:cubicBezTo>
                  <a:pt x="5802087" y="572280"/>
                  <a:pt x="5805673" y="571195"/>
                  <a:pt x="5812842" y="569024"/>
                </a:cubicBezTo>
                <a:cubicBezTo>
                  <a:pt x="5820010" y="566855"/>
                  <a:pt x="5824679" y="569354"/>
                  <a:pt x="5826848" y="576522"/>
                </a:cubicBezTo>
                <a:lnTo>
                  <a:pt x="5842921" y="561318"/>
                </a:lnTo>
                <a:lnTo>
                  <a:pt x="5838378" y="558884"/>
                </a:lnTo>
                <a:lnTo>
                  <a:pt x="5849133" y="555635"/>
                </a:lnTo>
                <a:lnTo>
                  <a:pt x="5855183" y="553805"/>
                </a:lnTo>
                <a:lnTo>
                  <a:pt x="5852594" y="545250"/>
                </a:lnTo>
                <a:lnTo>
                  <a:pt x="5856839" y="537322"/>
                </a:lnTo>
                <a:lnTo>
                  <a:pt x="5851254" y="534333"/>
                </a:lnTo>
                <a:cubicBezTo>
                  <a:pt x="5846586" y="531833"/>
                  <a:pt x="5837083" y="532753"/>
                  <a:pt x="5822746" y="537094"/>
                </a:cubicBezTo>
                <a:lnTo>
                  <a:pt x="5820100" y="537135"/>
                </a:lnTo>
                <a:lnTo>
                  <a:pt x="5820833" y="537261"/>
                </a:lnTo>
                <a:cubicBezTo>
                  <a:pt x="5825501" y="539761"/>
                  <a:pt x="5824252" y="542095"/>
                  <a:pt x="5817083" y="544266"/>
                </a:cubicBezTo>
                <a:lnTo>
                  <a:pt x="5806331" y="547520"/>
                </a:lnTo>
                <a:lnTo>
                  <a:pt x="5808077" y="537325"/>
                </a:lnTo>
                <a:lnTo>
                  <a:pt x="5768222" y="537949"/>
                </a:lnTo>
                <a:lnTo>
                  <a:pt x="5770820" y="546533"/>
                </a:lnTo>
                <a:cubicBezTo>
                  <a:pt x="5765822" y="555869"/>
                  <a:pt x="5760635" y="561354"/>
                  <a:pt x="5755257" y="562981"/>
                </a:cubicBezTo>
                <a:cubicBezTo>
                  <a:pt x="5749880" y="564609"/>
                  <a:pt x="5744316" y="562381"/>
                  <a:pt x="5738561" y="556297"/>
                </a:cubicBezTo>
                <a:lnTo>
                  <a:pt x="5749314" y="553042"/>
                </a:lnTo>
                <a:cubicBezTo>
                  <a:pt x="5756481" y="550873"/>
                  <a:pt x="5760066" y="549788"/>
                  <a:pt x="5760066" y="549788"/>
                </a:cubicBezTo>
                <a:lnTo>
                  <a:pt x="5766388" y="537978"/>
                </a:lnTo>
                <a:lnTo>
                  <a:pt x="5740970" y="538376"/>
                </a:lnTo>
                <a:lnTo>
                  <a:pt x="5712956" y="523381"/>
                </a:lnTo>
                <a:cubicBezTo>
                  <a:pt x="5720124" y="521212"/>
                  <a:pt x="5723709" y="520126"/>
                  <a:pt x="5723709" y="520126"/>
                </a:cubicBezTo>
                <a:cubicBezTo>
                  <a:pt x="5723709" y="520126"/>
                  <a:pt x="5729084" y="518498"/>
                  <a:pt x="5739836" y="515243"/>
                </a:cubicBezTo>
                <a:cubicBezTo>
                  <a:pt x="5750590" y="511989"/>
                  <a:pt x="5758841" y="513402"/>
                  <a:pt x="5764594" y="519486"/>
                </a:cubicBezTo>
                <a:cubicBezTo>
                  <a:pt x="5770351" y="525568"/>
                  <a:pt x="5773227" y="528611"/>
                  <a:pt x="5773227" y="528611"/>
                </a:cubicBezTo>
                <a:cubicBezTo>
                  <a:pt x="5780396" y="526440"/>
                  <a:pt x="5785771" y="524813"/>
                  <a:pt x="5789355" y="523728"/>
                </a:cubicBezTo>
                <a:cubicBezTo>
                  <a:pt x="5792940" y="522643"/>
                  <a:pt x="5798315" y="521016"/>
                  <a:pt x="5805484" y="518845"/>
                </a:cubicBezTo>
                <a:cubicBezTo>
                  <a:pt x="5821992" y="521673"/>
                  <a:pt x="5830243" y="523088"/>
                  <a:pt x="5830243" y="523088"/>
                </a:cubicBezTo>
                <a:cubicBezTo>
                  <a:pt x="5837411" y="520917"/>
                  <a:pt x="5840996" y="519833"/>
                  <a:pt x="5840996" y="519833"/>
                </a:cubicBezTo>
                <a:cubicBezTo>
                  <a:pt x="5843165" y="527001"/>
                  <a:pt x="5851418" y="528414"/>
                  <a:pt x="5865755" y="524074"/>
                </a:cubicBezTo>
                <a:cubicBezTo>
                  <a:pt x="5880091" y="519734"/>
                  <a:pt x="5891929" y="520064"/>
                  <a:pt x="5901267" y="525061"/>
                </a:cubicBezTo>
                <a:lnTo>
                  <a:pt x="5926028" y="529303"/>
                </a:lnTo>
                <a:cubicBezTo>
                  <a:pt x="5933196" y="527134"/>
                  <a:pt x="5937322" y="527840"/>
                  <a:pt x="5938406" y="531425"/>
                </a:cubicBezTo>
                <a:cubicBezTo>
                  <a:pt x="5939491" y="535011"/>
                  <a:pt x="5947203" y="534632"/>
                  <a:pt x="5961540" y="530291"/>
                </a:cubicBezTo>
                <a:cubicBezTo>
                  <a:pt x="5975877" y="525950"/>
                  <a:pt x="5984130" y="527365"/>
                  <a:pt x="5986301" y="534533"/>
                </a:cubicBezTo>
                <a:cubicBezTo>
                  <a:pt x="5986301" y="534533"/>
                  <a:pt x="5982714" y="535619"/>
                  <a:pt x="5975546" y="537788"/>
                </a:cubicBezTo>
                <a:lnTo>
                  <a:pt x="5962063" y="547327"/>
                </a:lnTo>
                <a:lnTo>
                  <a:pt x="6012894" y="531940"/>
                </a:lnTo>
                <a:cubicBezTo>
                  <a:pt x="6020060" y="529769"/>
                  <a:pt x="6035482" y="529011"/>
                  <a:pt x="6059158" y="529671"/>
                </a:cubicBezTo>
                <a:lnTo>
                  <a:pt x="6069910" y="526416"/>
                </a:lnTo>
                <a:cubicBezTo>
                  <a:pt x="6055573" y="530757"/>
                  <a:pt x="6049491" y="536511"/>
                  <a:pt x="6051660" y="543677"/>
                </a:cubicBezTo>
                <a:lnTo>
                  <a:pt x="6060082" y="548186"/>
                </a:lnTo>
                <a:lnTo>
                  <a:pt x="6060578" y="547260"/>
                </a:lnTo>
                <a:lnTo>
                  <a:pt x="6071329" y="544005"/>
                </a:lnTo>
                <a:lnTo>
                  <a:pt x="6082839" y="545977"/>
                </a:lnTo>
                <a:lnTo>
                  <a:pt x="6108677" y="538156"/>
                </a:lnTo>
                <a:lnTo>
                  <a:pt x="6130181" y="531647"/>
                </a:lnTo>
                <a:lnTo>
                  <a:pt x="6151686" y="525135"/>
                </a:lnTo>
                <a:cubicBezTo>
                  <a:pt x="6149515" y="517966"/>
                  <a:pt x="6144847" y="515468"/>
                  <a:pt x="6137679" y="517637"/>
                </a:cubicBezTo>
                <a:cubicBezTo>
                  <a:pt x="6130512" y="519808"/>
                  <a:pt x="6125841" y="517310"/>
                  <a:pt x="6123671" y="510140"/>
                </a:cubicBezTo>
                <a:cubicBezTo>
                  <a:pt x="6116503" y="512311"/>
                  <a:pt x="6105209" y="513775"/>
                  <a:pt x="6089787" y="514529"/>
                </a:cubicBezTo>
                <a:cubicBezTo>
                  <a:pt x="6074365" y="515285"/>
                  <a:pt x="6066655" y="515663"/>
                  <a:pt x="6066655" y="515663"/>
                </a:cubicBezTo>
                <a:lnTo>
                  <a:pt x="6055902" y="518920"/>
                </a:lnTo>
                <a:cubicBezTo>
                  <a:pt x="6055902" y="518920"/>
                  <a:pt x="6055360" y="517125"/>
                  <a:pt x="6054276" y="513543"/>
                </a:cubicBezTo>
                <a:cubicBezTo>
                  <a:pt x="6053190" y="509958"/>
                  <a:pt x="6049063" y="509251"/>
                  <a:pt x="6041895" y="511421"/>
                </a:cubicBezTo>
                <a:lnTo>
                  <a:pt x="6031142" y="514676"/>
                </a:lnTo>
                <a:cubicBezTo>
                  <a:pt x="6021804" y="509678"/>
                  <a:pt x="6013552" y="508264"/>
                  <a:pt x="6006383" y="510434"/>
                </a:cubicBezTo>
                <a:lnTo>
                  <a:pt x="5974126" y="520199"/>
                </a:lnTo>
                <a:cubicBezTo>
                  <a:pt x="5964788" y="515201"/>
                  <a:pt x="5952950" y="514872"/>
                  <a:pt x="5938614" y="519212"/>
                </a:cubicBezTo>
                <a:lnTo>
                  <a:pt x="5924607" y="511715"/>
                </a:lnTo>
                <a:lnTo>
                  <a:pt x="5878342" y="513982"/>
                </a:lnTo>
                <a:cubicBezTo>
                  <a:pt x="5864006" y="518322"/>
                  <a:pt x="5847500" y="515494"/>
                  <a:pt x="5828823" y="505499"/>
                </a:cubicBezTo>
                <a:cubicBezTo>
                  <a:pt x="5812315" y="502670"/>
                  <a:pt x="5805148" y="504839"/>
                  <a:pt x="5807319" y="512008"/>
                </a:cubicBezTo>
                <a:cubicBezTo>
                  <a:pt x="5800150" y="514179"/>
                  <a:pt x="5772891" y="514606"/>
                  <a:pt x="5725542" y="513289"/>
                </a:cubicBezTo>
                <a:cubicBezTo>
                  <a:pt x="5709034" y="510460"/>
                  <a:pt x="5700781" y="509046"/>
                  <a:pt x="5700781" y="509046"/>
                </a:cubicBezTo>
                <a:lnTo>
                  <a:pt x="5665270" y="508059"/>
                </a:lnTo>
                <a:cubicBezTo>
                  <a:pt x="5658102" y="510229"/>
                  <a:pt x="5652184" y="510065"/>
                  <a:pt x="5647514" y="507566"/>
                </a:cubicBezTo>
                <a:cubicBezTo>
                  <a:pt x="5642845" y="505067"/>
                  <a:pt x="5636926" y="504901"/>
                  <a:pt x="5629759" y="507072"/>
                </a:cubicBezTo>
                <a:cubicBezTo>
                  <a:pt x="5622589" y="509243"/>
                  <a:pt x="5619007" y="510328"/>
                  <a:pt x="5619007" y="510328"/>
                </a:cubicBezTo>
                <a:lnTo>
                  <a:pt x="5594246" y="506084"/>
                </a:lnTo>
                <a:cubicBezTo>
                  <a:pt x="5579909" y="510424"/>
                  <a:pt x="5568072" y="510097"/>
                  <a:pt x="5558734" y="505098"/>
                </a:cubicBezTo>
                <a:cubicBezTo>
                  <a:pt x="5549396" y="500100"/>
                  <a:pt x="5537559" y="499769"/>
                  <a:pt x="5523222" y="504109"/>
                </a:cubicBezTo>
                <a:close/>
                <a:moveTo>
                  <a:pt x="4589567" y="504047"/>
                </a:moveTo>
                <a:cubicBezTo>
                  <a:pt x="4601946" y="506171"/>
                  <a:pt x="4609218" y="510821"/>
                  <a:pt x="4611385" y="517988"/>
                </a:cubicBezTo>
                <a:cubicBezTo>
                  <a:pt x="4613550" y="525160"/>
                  <a:pt x="4594544" y="526991"/>
                  <a:pt x="4554366" y="523487"/>
                </a:cubicBezTo>
                <a:lnTo>
                  <a:pt x="4537111" y="505230"/>
                </a:lnTo>
                <a:cubicBezTo>
                  <a:pt x="4559702" y="502314"/>
                  <a:pt x="4577187" y="501921"/>
                  <a:pt x="4589567" y="504047"/>
                </a:cubicBezTo>
                <a:close/>
                <a:moveTo>
                  <a:pt x="88687" y="504044"/>
                </a:moveTo>
                <a:cubicBezTo>
                  <a:pt x="101066" y="506171"/>
                  <a:pt x="108338" y="510820"/>
                  <a:pt x="110505" y="517987"/>
                </a:cubicBezTo>
                <a:cubicBezTo>
                  <a:pt x="112673" y="525158"/>
                  <a:pt x="93665" y="526989"/>
                  <a:pt x="53486" y="523486"/>
                </a:cubicBezTo>
                <a:lnTo>
                  <a:pt x="36231" y="505229"/>
                </a:lnTo>
                <a:cubicBezTo>
                  <a:pt x="58823" y="502312"/>
                  <a:pt x="76308" y="501917"/>
                  <a:pt x="88687" y="504044"/>
                </a:cubicBezTo>
                <a:close/>
                <a:moveTo>
                  <a:pt x="9081145" y="503199"/>
                </a:moveTo>
                <a:lnTo>
                  <a:pt x="9095152" y="510696"/>
                </a:lnTo>
                <a:cubicBezTo>
                  <a:pt x="9095152" y="510696"/>
                  <a:pt x="9091569" y="511781"/>
                  <a:pt x="9084401" y="513950"/>
                </a:cubicBezTo>
                <a:cubicBezTo>
                  <a:pt x="9084401" y="513950"/>
                  <a:pt x="9083858" y="512159"/>
                  <a:pt x="9082772" y="508574"/>
                </a:cubicBezTo>
                <a:cubicBezTo>
                  <a:pt x="9081688" y="504990"/>
                  <a:pt x="9081145" y="503199"/>
                  <a:pt x="9081145" y="503199"/>
                </a:cubicBezTo>
                <a:close/>
                <a:moveTo>
                  <a:pt x="14703487" y="503124"/>
                </a:moveTo>
                <a:cubicBezTo>
                  <a:pt x="14696317" y="505294"/>
                  <a:pt x="14693817" y="509964"/>
                  <a:pt x="14695990" y="517130"/>
                </a:cubicBezTo>
                <a:lnTo>
                  <a:pt x="14717493" y="510622"/>
                </a:lnTo>
                <a:cubicBezTo>
                  <a:pt x="14715323" y="503452"/>
                  <a:pt x="14710655" y="500954"/>
                  <a:pt x="14703487" y="503124"/>
                </a:cubicBezTo>
                <a:close/>
                <a:moveTo>
                  <a:pt x="9242415" y="502795"/>
                </a:moveTo>
                <a:lnTo>
                  <a:pt x="9246326" y="506014"/>
                </a:lnTo>
                <a:lnTo>
                  <a:pt x="9233945" y="503892"/>
                </a:lnTo>
                <a:cubicBezTo>
                  <a:pt x="9237532" y="502806"/>
                  <a:pt x="9240353" y="502440"/>
                  <a:pt x="9242415" y="502795"/>
                </a:cubicBezTo>
                <a:close/>
                <a:moveTo>
                  <a:pt x="7575855" y="502183"/>
                </a:moveTo>
                <a:lnTo>
                  <a:pt x="7568354" y="516186"/>
                </a:lnTo>
                <a:cubicBezTo>
                  <a:pt x="7561185" y="518353"/>
                  <a:pt x="7557058" y="517644"/>
                  <a:pt x="7555975" y="514060"/>
                </a:cubicBezTo>
                <a:cubicBezTo>
                  <a:pt x="7554890" y="510476"/>
                  <a:pt x="7557934" y="507601"/>
                  <a:pt x="7565103" y="505433"/>
                </a:cubicBezTo>
                <a:cubicBezTo>
                  <a:pt x="7572272" y="503266"/>
                  <a:pt x="7575855" y="502183"/>
                  <a:pt x="7575855" y="502183"/>
                </a:cubicBezTo>
                <a:close/>
                <a:moveTo>
                  <a:pt x="7504834" y="500177"/>
                </a:moveTo>
                <a:cubicBezTo>
                  <a:pt x="7512001" y="498010"/>
                  <a:pt x="7516674" y="500509"/>
                  <a:pt x="7518837" y="507680"/>
                </a:cubicBezTo>
                <a:lnTo>
                  <a:pt x="7508082" y="510930"/>
                </a:lnTo>
                <a:cubicBezTo>
                  <a:pt x="7500917" y="513098"/>
                  <a:pt x="7497330" y="514179"/>
                  <a:pt x="7497330" y="514179"/>
                </a:cubicBezTo>
                <a:cubicBezTo>
                  <a:pt x="7497330" y="514179"/>
                  <a:pt x="7498579" y="511847"/>
                  <a:pt x="7501082" y="507180"/>
                </a:cubicBezTo>
                <a:cubicBezTo>
                  <a:pt x="7503585" y="502509"/>
                  <a:pt x="7504834" y="500177"/>
                  <a:pt x="7504834" y="500177"/>
                </a:cubicBezTo>
                <a:close/>
                <a:moveTo>
                  <a:pt x="4840997" y="499360"/>
                </a:moveTo>
                <a:cubicBezTo>
                  <a:pt x="4848166" y="497191"/>
                  <a:pt x="4851584" y="502025"/>
                  <a:pt x="4851256" y="513861"/>
                </a:cubicBezTo>
                <a:cubicBezTo>
                  <a:pt x="4850928" y="525700"/>
                  <a:pt x="4850762" y="531616"/>
                  <a:pt x="4850762" y="531616"/>
                </a:cubicBezTo>
                <a:cubicBezTo>
                  <a:pt x="4850762" y="531616"/>
                  <a:pt x="4847176" y="532702"/>
                  <a:pt x="4840011" y="534872"/>
                </a:cubicBezTo>
                <a:cubicBezTo>
                  <a:pt x="4836425" y="535956"/>
                  <a:pt x="4831362" y="537001"/>
                  <a:pt x="4824819" y="538003"/>
                </a:cubicBezTo>
                <a:lnTo>
                  <a:pt x="4820004" y="538579"/>
                </a:lnTo>
                <a:lnTo>
                  <a:pt x="4826002" y="527376"/>
                </a:lnTo>
                <a:cubicBezTo>
                  <a:pt x="4831001" y="518037"/>
                  <a:pt x="4829915" y="514453"/>
                  <a:pt x="4822747" y="516624"/>
                </a:cubicBezTo>
                <a:cubicBezTo>
                  <a:pt x="4815581" y="518793"/>
                  <a:pt x="4811453" y="518086"/>
                  <a:pt x="4810368" y="514502"/>
                </a:cubicBezTo>
                <a:cubicBezTo>
                  <a:pt x="4809282" y="510917"/>
                  <a:pt x="4812325" y="508040"/>
                  <a:pt x="4819492" y="505870"/>
                </a:cubicBezTo>
                <a:cubicBezTo>
                  <a:pt x="4826660" y="503701"/>
                  <a:pt x="4833829" y="501529"/>
                  <a:pt x="4840997" y="499360"/>
                </a:cubicBezTo>
                <a:close/>
                <a:moveTo>
                  <a:pt x="14948815" y="499282"/>
                </a:moveTo>
                <a:cubicBezTo>
                  <a:pt x="14948815" y="499282"/>
                  <a:pt x="14947022" y="499825"/>
                  <a:pt x="14943440" y="500909"/>
                </a:cubicBezTo>
                <a:cubicBezTo>
                  <a:pt x="14939856" y="501993"/>
                  <a:pt x="14938062" y="502537"/>
                  <a:pt x="14938062" y="502537"/>
                </a:cubicBezTo>
                <a:cubicBezTo>
                  <a:pt x="14938062" y="502537"/>
                  <a:pt x="14940399" y="503786"/>
                  <a:pt x="14945067" y="506286"/>
                </a:cubicBezTo>
                <a:cubicBezTo>
                  <a:pt x="14947401" y="507535"/>
                  <a:pt x="14948881" y="507576"/>
                  <a:pt x="14949506" y="506409"/>
                </a:cubicBezTo>
                <a:cubicBezTo>
                  <a:pt x="14950131" y="505242"/>
                  <a:pt x="14949900" y="502866"/>
                  <a:pt x="14948815" y="499282"/>
                </a:cubicBezTo>
                <a:close/>
                <a:moveTo>
                  <a:pt x="14561439" y="499174"/>
                </a:moveTo>
                <a:lnTo>
                  <a:pt x="14575444" y="506671"/>
                </a:lnTo>
                <a:lnTo>
                  <a:pt x="14586197" y="503417"/>
                </a:lnTo>
                <a:cubicBezTo>
                  <a:pt x="14576860" y="498420"/>
                  <a:pt x="14568606" y="497005"/>
                  <a:pt x="14561439" y="499174"/>
                </a:cubicBezTo>
                <a:close/>
                <a:moveTo>
                  <a:pt x="14913304" y="498295"/>
                </a:moveTo>
                <a:cubicBezTo>
                  <a:pt x="14906137" y="500464"/>
                  <a:pt x="14903093" y="503341"/>
                  <a:pt x="14904178" y="506925"/>
                </a:cubicBezTo>
                <a:cubicBezTo>
                  <a:pt x="14905262" y="510511"/>
                  <a:pt x="14909391" y="511216"/>
                  <a:pt x="14916558" y="509047"/>
                </a:cubicBezTo>
                <a:cubicBezTo>
                  <a:pt x="14916558" y="509047"/>
                  <a:pt x="14915472" y="505462"/>
                  <a:pt x="14913304" y="498295"/>
                </a:cubicBezTo>
                <a:close/>
                <a:moveTo>
                  <a:pt x="16282491" y="496436"/>
                </a:moveTo>
                <a:lnTo>
                  <a:pt x="16310502" y="511443"/>
                </a:lnTo>
                <a:cubicBezTo>
                  <a:pt x="16310502" y="511443"/>
                  <a:pt x="16306915" y="512528"/>
                  <a:pt x="16299745" y="514695"/>
                </a:cubicBezTo>
                <a:lnTo>
                  <a:pt x="16285741" y="507189"/>
                </a:lnTo>
                <a:cubicBezTo>
                  <a:pt x="16280740" y="516527"/>
                  <a:pt x="16275904" y="519945"/>
                  <a:pt x="16271235" y="517443"/>
                </a:cubicBezTo>
                <a:cubicBezTo>
                  <a:pt x="16266567" y="514943"/>
                  <a:pt x="16265483" y="511356"/>
                  <a:pt x="16267985" y="506689"/>
                </a:cubicBezTo>
                <a:cubicBezTo>
                  <a:pt x="16270484" y="502020"/>
                  <a:pt x="16275320" y="498603"/>
                  <a:pt x="16282491" y="496436"/>
                </a:cubicBezTo>
                <a:close/>
                <a:moveTo>
                  <a:pt x="3067665" y="496263"/>
                </a:moveTo>
                <a:lnTo>
                  <a:pt x="3069918" y="503708"/>
                </a:lnTo>
                <a:lnTo>
                  <a:pt x="3074976" y="502181"/>
                </a:lnTo>
                <a:lnTo>
                  <a:pt x="3071450" y="508764"/>
                </a:lnTo>
                <a:lnTo>
                  <a:pt x="3074175" y="517768"/>
                </a:lnTo>
                <a:lnTo>
                  <a:pt x="3067679" y="515801"/>
                </a:lnTo>
                <a:lnTo>
                  <a:pt x="3067474" y="516184"/>
                </a:lnTo>
                <a:cubicBezTo>
                  <a:pt x="3060304" y="518352"/>
                  <a:pt x="3056179" y="517643"/>
                  <a:pt x="3055097" y="514060"/>
                </a:cubicBezTo>
                <a:lnTo>
                  <a:pt x="3056754" y="512490"/>
                </a:lnTo>
                <a:lnTo>
                  <a:pt x="3035408" y="506029"/>
                </a:lnTo>
                <a:cubicBezTo>
                  <a:pt x="3049744" y="501689"/>
                  <a:pt x="3060496" y="498434"/>
                  <a:pt x="3067665" y="496263"/>
                </a:cubicBezTo>
                <a:close/>
                <a:moveTo>
                  <a:pt x="16399779" y="496195"/>
                </a:moveTo>
                <a:lnTo>
                  <a:pt x="16413782" y="503697"/>
                </a:lnTo>
                <a:lnTo>
                  <a:pt x="16395527" y="520954"/>
                </a:lnTo>
                <a:lnTo>
                  <a:pt x="16381521" y="513448"/>
                </a:lnTo>
                <a:lnTo>
                  <a:pt x="16367516" y="505946"/>
                </a:lnTo>
                <a:lnTo>
                  <a:pt x="16353515" y="498443"/>
                </a:lnTo>
                <a:cubicBezTo>
                  <a:pt x="16362850" y="503445"/>
                  <a:pt x="16371101" y="504862"/>
                  <a:pt x="16378271" y="502695"/>
                </a:cubicBezTo>
                <a:cubicBezTo>
                  <a:pt x="16378271" y="502695"/>
                  <a:pt x="16381857" y="501611"/>
                  <a:pt x="16389024" y="499445"/>
                </a:cubicBezTo>
                <a:cubicBezTo>
                  <a:pt x="16396196" y="497278"/>
                  <a:pt x="16399779" y="496195"/>
                  <a:pt x="16399779" y="496195"/>
                </a:cubicBezTo>
                <a:close/>
                <a:moveTo>
                  <a:pt x="5418685" y="493207"/>
                </a:moveTo>
                <a:cubicBezTo>
                  <a:pt x="5413933" y="493667"/>
                  <a:pt x="5410933" y="495065"/>
                  <a:pt x="5409683" y="497401"/>
                </a:cubicBezTo>
                <a:lnTo>
                  <a:pt x="5386647" y="509727"/>
                </a:lnTo>
                <a:lnTo>
                  <a:pt x="5404100" y="511241"/>
                </a:lnTo>
                <a:cubicBezTo>
                  <a:pt x="5422778" y="521236"/>
                  <a:pt x="5435699" y="525151"/>
                  <a:pt x="5442866" y="522980"/>
                </a:cubicBezTo>
                <a:lnTo>
                  <a:pt x="5467627" y="527222"/>
                </a:lnTo>
                <a:cubicBezTo>
                  <a:pt x="5474794" y="525052"/>
                  <a:pt x="5481964" y="522882"/>
                  <a:pt x="5489133" y="520711"/>
                </a:cubicBezTo>
                <a:lnTo>
                  <a:pt x="5486671" y="512579"/>
                </a:lnTo>
                <a:lnTo>
                  <a:pt x="5476959" y="506378"/>
                </a:lnTo>
                <a:cubicBezTo>
                  <a:pt x="5467620" y="501379"/>
                  <a:pt x="5454697" y="497465"/>
                  <a:pt x="5438192" y="494638"/>
                </a:cubicBezTo>
                <a:cubicBezTo>
                  <a:pt x="5429939" y="493224"/>
                  <a:pt x="5423436" y="492747"/>
                  <a:pt x="5418685" y="493207"/>
                </a:cubicBezTo>
                <a:close/>
                <a:moveTo>
                  <a:pt x="14465654" y="492959"/>
                </a:moveTo>
                <a:cubicBezTo>
                  <a:pt x="14451319" y="497298"/>
                  <a:pt x="14443608" y="497676"/>
                  <a:pt x="14442521" y="494091"/>
                </a:cubicBezTo>
                <a:cubicBezTo>
                  <a:pt x="14441436" y="490508"/>
                  <a:pt x="14439646" y="491048"/>
                  <a:pt x="14437147" y="495719"/>
                </a:cubicBezTo>
                <a:cubicBezTo>
                  <a:pt x="14434648" y="500390"/>
                  <a:pt x="14435733" y="503972"/>
                  <a:pt x="14440402" y="506471"/>
                </a:cubicBezTo>
                <a:cubicBezTo>
                  <a:pt x="14445070" y="508971"/>
                  <a:pt x="14450989" y="509135"/>
                  <a:pt x="14458159" y="506964"/>
                </a:cubicBezTo>
                <a:cubicBezTo>
                  <a:pt x="14465326" y="504795"/>
                  <a:pt x="14469996" y="507295"/>
                  <a:pt x="14472164" y="514462"/>
                </a:cubicBezTo>
                <a:lnTo>
                  <a:pt x="14479662" y="500455"/>
                </a:lnTo>
                <a:lnTo>
                  <a:pt x="14490414" y="497199"/>
                </a:lnTo>
                <a:close/>
                <a:moveTo>
                  <a:pt x="14511920" y="490689"/>
                </a:moveTo>
                <a:lnTo>
                  <a:pt x="14504420" y="504696"/>
                </a:lnTo>
                <a:cubicBezTo>
                  <a:pt x="14511590" y="502527"/>
                  <a:pt x="14515175" y="501441"/>
                  <a:pt x="14515175" y="501441"/>
                </a:cubicBezTo>
                <a:cubicBezTo>
                  <a:pt x="14515175" y="501441"/>
                  <a:pt x="14518758" y="500356"/>
                  <a:pt x="14525926" y="498187"/>
                </a:cubicBezTo>
                <a:close/>
                <a:moveTo>
                  <a:pt x="7419809" y="490668"/>
                </a:moveTo>
                <a:lnTo>
                  <a:pt x="7423055" y="501421"/>
                </a:lnTo>
                <a:lnTo>
                  <a:pt x="7409055" y="493918"/>
                </a:lnTo>
                <a:cubicBezTo>
                  <a:pt x="7409055" y="493918"/>
                  <a:pt x="7412638" y="492836"/>
                  <a:pt x="7419809" y="490668"/>
                </a:cubicBezTo>
                <a:close/>
                <a:moveTo>
                  <a:pt x="2701792" y="489647"/>
                </a:moveTo>
                <a:cubicBezTo>
                  <a:pt x="2703962" y="496814"/>
                  <a:pt x="2705048" y="500400"/>
                  <a:pt x="2705048" y="500400"/>
                </a:cubicBezTo>
                <a:cubicBezTo>
                  <a:pt x="2697879" y="502570"/>
                  <a:pt x="2693211" y="500070"/>
                  <a:pt x="2691040" y="492901"/>
                </a:cubicBezTo>
                <a:close/>
                <a:moveTo>
                  <a:pt x="8935842" y="488497"/>
                </a:moveTo>
                <a:cubicBezTo>
                  <a:pt x="8933344" y="493166"/>
                  <a:pt x="8930301" y="496043"/>
                  <a:pt x="8926720" y="497128"/>
                </a:cubicBezTo>
                <a:cubicBezTo>
                  <a:pt x="8923134" y="498212"/>
                  <a:pt x="8919007" y="497507"/>
                  <a:pt x="8914338" y="495008"/>
                </a:cubicBezTo>
                <a:lnTo>
                  <a:pt x="8925091" y="491753"/>
                </a:lnTo>
                <a:close/>
                <a:moveTo>
                  <a:pt x="9287708" y="487617"/>
                </a:moveTo>
                <a:cubicBezTo>
                  <a:pt x="9280539" y="489787"/>
                  <a:pt x="9277499" y="492662"/>
                  <a:pt x="9278583" y="496248"/>
                </a:cubicBezTo>
                <a:cubicBezTo>
                  <a:pt x="9279669" y="499833"/>
                  <a:pt x="9283794" y="500540"/>
                  <a:pt x="9290961" y="498370"/>
                </a:cubicBezTo>
                <a:cubicBezTo>
                  <a:pt x="9288792" y="491201"/>
                  <a:pt x="9287708" y="487617"/>
                  <a:pt x="9287708" y="487617"/>
                </a:cubicBezTo>
                <a:close/>
                <a:moveTo>
                  <a:pt x="289064" y="487491"/>
                </a:moveTo>
                <a:cubicBezTo>
                  <a:pt x="289064" y="487491"/>
                  <a:pt x="293733" y="489990"/>
                  <a:pt x="303070" y="494993"/>
                </a:cubicBezTo>
                <a:lnTo>
                  <a:pt x="306320" y="505747"/>
                </a:lnTo>
                <a:cubicBezTo>
                  <a:pt x="299151" y="507913"/>
                  <a:pt x="294482" y="505413"/>
                  <a:pt x="292316" y="498243"/>
                </a:cubicBezTo>
                <a:close/>
                <a:moveTo>
                  <a:pt x="9492962" y="487103"/>
                </a:moveTo>
                <a:cubicBezTo>
                  <a:pt x="9488835" y="486396"/>
                  <a:pt x="9483187" y="487127"/>
                  <a:pt x="9476020" y="489297"/>
                </a:cubicBezTo>
                <a:lnTo>
                  <a:pt x="9490028" y="496796"/>
                </a:lnTo>
                <a:lnTo>
                  <a:pt x="9500780" y="493541"/>
                </a:lnTo>
                <a:cubicBezTo>
                  <a:pt x="9499695" y="489956"/>
                  <a:pt x="9497089" y="487810"/>
                  <a:pt x="9492962" y="487103"/>
                </a:cubicBezTo>
                <a:close/>
                <a:moveTo>
                  <a:pt x="14061515" y="487035"/>
                </a:moveTo>
                <a:cubicBezTo>
                  <a:pt x="14061515" y="487035"/>
                  <a:pt x="14059721" y="487577"/>
                  <a:pt x="14056136" y="488661"/>
                </a:cubicBezTo>
                <a:lnTo>
                  <a:pt x="14041407" y="487376"/>
                </a:lnTo>
                <a:lnTo>
                  <a:pt x="14042766" y="491863"/>
                </a:lnTo>
                <a:cubicBezTo>
                  <a:pt x="14042766" y="491863"/>
                  <a:pt x="14046350" y="490778"/>
                  <a:pt x="14053518" y="488607"/>
                </a:cubicBezTo>
                <a:lnTo>
                  <a:pt x="14062218" y="489363"/>
                </a:lnTo>
                <a:close/>
                <a:moveTo>
                  <a:pt x="5226056" y="486965"/>
                </a:moveTo>
                <a:cubicBezTo>
                  <a:pt x="5217179" y="486718"/>
                  <a:pt x="5205030" y="486972"/>
                  <a:pt x="5189607" y="487727"/>
                </a:cubicBezTo>
                <a:lnTo>
                  <a:pt x="5173003" y="492754"/>
                </a:lnTo>
                <a:lnTo>
                  <a:pt x="5175393" y="492444"/>
                </a:lnTo>
                <a:cubicBezTo>
                  <a:pt x="5190813" y="491688"/>
                  <a:pt x="5199067" y="493101"/>
                  <a:pt x="5200152" y="496686"/>
                </a:cubicBezTo>
                <a:cubicBezTo>
                  <a:pt x="5201238" y="500271"/>
                  <a:pt x="5205367" y="500976"/>
                  <a:pt x="5212532" y="498808"/>
                </a:cubicBezTo>
                <a:cubicBezTo>
                  <a:pt x="5219701" y="496637"/>
                  <a:pt x="5225618" y="496802"/>
                  <a:pt x="5230289" y="499300"/>
                </a:cubicBezTo>
                <a:cubicBezTo>
                  <a:pt x="5234957" y="501800"/>
                  <a:pt x="5237293" y="503050"/>
                  <a:pt x="5237293" y="503050"/>
                </a:cubicBezTo>
                <a:lnTo>
                  <a:pt x="5276059" y="514789"/>
                </a:lnTo>
                <a:lnTo>
                  <a:pt x="5290067" y="522286"/>
                </a:lnTo>
                <a:cubicBezTo>
                  <a:pt x="5306572" y="525114"/>
                  <a:pt x="5314284" y="524737"/>
                  <a:pt x="5313197" y="521152"/>
                </a:cubicBezTo>
                <a:cubicBezTo>
                  <a:pt x="5312113" y="517568"/>
                  <a:pt x="5316948" y="514149"/>
                  <a:pt x="5327700" y="510892"/>
                </a:cubicBezTo>
                <a:cubicBezTo>
                  <a:pt x="5338450" y="507638"/>
                  <a:pt x="5343830" y="506011"/>
                  <a:pt x="5343830" y="506011"/>
                </a:cubicBezTo>
                <a:lnTo>
                  <a:pt x="5381354" y="509268"/>
                </a:lnTo>
                <a:lnTo>
                  <a:pt x="5377426" y="507166"/>
                </a:lnTo>
                <a:cubicBezTo>
                  <a:pt x="5372757" y="504666"/>
                  <a:pt x="5366838" y="504502"/>
                  <a:pt x="5359670" y="506671"/>
                </a:cubicBezTo>
                <a:cubicBezTo>
                  <a:pt x="5357500" y="499503"/>
                  <a:pt x="5344576" y="495591"/>
                  <a:pt x="5320902" y="494932"/>
                </a:cubicBezTo>
                <a:lnTo>
                  <a:pt x="5285392" y="493946"/>
                </a:lnTo>
                <a:cubicBezTo>
                  <a:pt x="5283221" y="486777"/>
                  <a:pt x="5276759" y="484820"/>
                  <a:pt x="5266006" y="488074"/>
                </a:cubicBezTo>
                <a:cubicBezTo>
                  <a:pt x="5255255" y="491330"/>
                  <a:pt x="5247544" y="491708"/>
                  <a:pt x="5242874" y="489209"/>
                </a:cubicBezTo>
                <a:cubicBezTo>
                  <a:pt x="5240540" y="487960"/>
                  <a:pt x="5234935" y="487211"/>
                  <a:pt x="5226056" y="486965"/>
                </a:cubicBezTo>
                <a:close/>
                <a:moveTo>
                  <a:pt x="14604447" y="486154"/>
                </a:moveTo>
                <a:lnTo>
                  <a:pt x="14596950" y="500160"/>
                </a:lnTo>
                <a:lnTo>
                  <a:pt x="14607703" y="496906"/>
                </a:lnTo>
                <a:cubicBezTo>
                  <a:pt x="14612701" y="487569"/>
                  <a:pt x="14611617" y="483983"/>
                  <a:pt x="14604447" y="486154"/>
                </a:cubicBezTo>
                <a:close/>
                <a:moveTo>
                  <a:pt x="525241" y="485783"/>
                </a:moveTo>
                <a:cubicBezTo>
                  <a:pt x="534581" y="490780"/>
                  <a:pt x="543918" y="495779"/>
                  <a:pt x="553257" y="500778"/>
                </a:cubicBezTo>
                <a:cubicBezTo>
                  <a:pt x="508078" y="506630"/>
                  <a:pt x="476150" y="504557"/>
                  <a:pt x="457473" y="494562"/>
                </a:cubicBezTo>
                <a:close/>
                <a:moveTo>
                  <a:pt x="1381772" y="484716"/>
                </a:moveTo>
                <a:cubicBezTo>
                  <a:pt x="1388940" y="482547"/>
                  <a:pt x="1394859" y="482710"/>
                  <a:pt x="1399529" y="485211"/>
                </a:cubicBezTo>
                <a:cubicBezTo>
                  <a:pt x="1404196" y="487709"/>
                  <a:pt x="1406531" y="488958"/>
                  <a:pt x="1406531" y="488958"/>
                </a:cubicBezTo>
                <a:close/>
                <a:moveTo>
                  <a:pt x="1713967" y="483509"/>
                </a:moveTo>
                <a:cubicBezTo>
                  <a:pt x="1713967" y="483509"/>
                  <a:pt x="1711468" y="488177"/>
                  <a:pt x="1706470" y="497515"/>
                </a:cubicBezTo>
                <a:cubicBezTo>
                  <a:pt x="1708639" y="504685"/>
                  <a:pt x="1709725" y="508270"/>
                  <a:pt x="1709725" y="508270"/>
                </a:cubicBezTo>
                <a:lnTo>
                  <a:pt x="1684964" y="504027"/>
                </a:lnTo>
                <a:lnTo>
                  <a:pt x="1681710" y="493275"/>
                </a:lnTo>
                <a:lnTo>
                  <a:pt x="1703216" y="486765"/>
                </a:lnTo>
                <a:close/>
                <a:moveTo>
                  <a:pt x="1434226" y="483509"/>
                </a:moveTo>
                <a:cubicBezTo>
                  <a:pt x="1450189" y="484545"/>
                  <a:pt x="1472886" y="488434"/>
                  <a:pt x="1502316" y="495175"/>
                </a:cubicBezTo>
                <a:lnTo>
                  <a:pt x="1491563" y="498430"/>
                </a:lnTo>
                <a:lnTo>
                  <a:pt x="1406531" y="488958"/>
                </a:lnTo>
                <a:cubicBezTo>
                  <a:pt x="1409031" y="484289"/>
                  <a:pt x="1418263" y="482472"/>
                  <a:pt x="1434226" y="483509"/>
                </a:cubicBezTo>
                <a:close/>
                <a:moveTo>
                  <a:pt x="8992859" y="482974"/>
                </a:moveTo>
                <a:cubicBezTo>
                  <a:pt x="8995029" y="490143"/>
                  <a:pt x="8996115" y="493725"/>
                  <a:pt x="8996115" y="493725"/>
                </a:cubicBezTo>
                <a:cubicBezTo>
                  <a:pt x="8988945" y="495897"/>
                  <a:pt x="8984819" y="495189"/>
                  <a:pt x="8983735" y="491605"/>
                </a:cubicBezTo>
                <a:cubicBezTo>
                  <a:pt x="8982649" y="488021"/>
                  <a:pt x="8985692" y="485145"/>
                  <a:pt x="8992859" y="482974"/>
                </a:cubicBezTo>
                <a:close/>
                <a:moveTo>
                  <a:pt x="1760232" y="481241"/>
                </a:moveTo>
                <a:lnTo>
                  <a:pt x="1774238" y="488739"/>
                </a:lnTo>
                <a:lnTo>
                  <a:pt x="1752734" y="495250"/>
                </a:lnTo>
                <a:close/>
                <a:moveTo>
                  <a:pt x="1877520" y="480947"/>
                </a:moveTo>
                <a:cubicBezTo>
                  <a:pt x="1877520" y="480947"/>
                  <a:pt x="1883437" y="481112"/>
                  <a:pt x="1895276" y="481441"/>
                </a:cubicBezTo>
                <a:cubicBezTo>
                  <a:pt x="1907113" y="481772"/>
                  <a:pt x="1918951" y="482099"/>
                  <a:pt x="1930788" y="482430"/>
                </a:cubicBezTo>
                <a:cubicBezTo>
                  <a:pt x="1942623" y="482758"/>
                  <a:pt x="1954462" y="483086"/>
                  <a:pt x="1966298" y="483415"/>
                </a:cubicBezTo>
                <a:cubicBezTo>
                  <a:pt x="1978137" y="483745"/>
                  <a:pt x="1984055" y="483910"/>
                  <a:pt x="1984055" y="483910"/>
                </a:cubicBezTo>
                <a:lnTo>
                  <a:pt x="1894782" y="499197"/>
                </a:lnTo>
                <a:close/>
                <a:moveTo>
                  <a:pt x="14003999" y="480123"/>
                </a:moveTo>
                <a:lnTo>
                  <a:pt x="14023589" y="483481"/>
                </a:lnTo>
                <a:lnTo>
                  <a:pt x="14020860" y="480592"/>
                </a:lnTo>
                <a:close/>
                <a:moveTo>
                  <a:pt x="122262" y="479226"/>
                </a:moveTo>
                <a:lnTo>
                  <a:pt x="136266" y="486729"/>
                </a:lnTo>
                <a:lnTo>
                  <a:pt x="125512" y="489979"/>
                </a:lnTo>
                <a:close/>
                <a:moveTo>
                  <a:pt x="2310734" y="477377"/>
                </a:moveTo>
                <a:lnTo>
                  <a:pt x="2308340" y="479642"/>
                </a:lnTo>
                <a:lnTo>
                  <a:pt x="2311162" y="478787"/>
                </a:lnTo>
                <a:close/>
                <a:moveTo>
                  <a:pt x="1852759" y="476706"/>
                </a:moveTo>
                <a:lnTo>
                  <a:pt x="1856016" y="487458"/>
                </a:lnTo>
                <a:cubicBezTo>
                  <a:pt x="1851017" y="496797"/>
                  <a:pt x="1846725" y="502009"/>
                  <a:pt x="1843142" y="503094"/>
                </a:cubicBezTo>
                <a:cubicBezTo>
                  <a:pt x="1839557" y="504178"/>
                  <a:pt x="1837766" y="504720"/>
                  <a:pt x="1837766" y="504720"/>
                </a:cubicBezTo>
                <a:close/>
                <a:moveTo>
                  <a:pt x="14662524" y="474442"/>
                </a:moveTo>
                <a:cubicBezTo>
                  <a:pt x="14656063" y="472485"/>
                  <a:pt x="14647456" y="473134"/>
                  <a:pt x="14636705" y="476389"/>
                </a:cubicBezTo>
                <a:lnTo>
                  <a:pt x="14625952" y="479645"/>
                </a:lnTo>
                <a:cubicBezTo>
                  <a:pt x="14635290" y="484642"/>
                  <a:pt x="14643545" y="486056"/>
                  <a:pt x="14650713" y="483885"/>
                </a:cubicBezTo>
                <a:lnTo>
                  <a:pt x="14675472" y="488129"/>
                </a:lnTo>
                <a:cubicBezTo>
                  <a:pt x="14673302" y="480960"/>
                  <a:pt x="14668985" y="476398"/>
                  <a:pt x="14662524" y="474442"/>
                </a:cubicBezTo>
                <a:close/>
                <a:moveTo>
                  <a:pt x="14178301" y="474308"/>
                </a:moveTo>
                <a:lnTo>
                  <a:pt x="14192311" y="481805"/>
                </a:lnTo>
                <a:lnTo>
                  <a:pt x="14186933" y="483432"/>
                </a:lnTo>
                <a:cubicBezTo>
                  <a:pt x="14183351" y="484516"/>
                  <a:pt x="14180473" y="481476"/>
                  <a:pt x="14178301" y="474308"/>
                </a:cubicBezTo>
                <a:close/>
                <a:moveTo>
                  <a:pt x="13890460" y="473413"/>
                </a:moveTo>
                <a:cubicBezTo>
                  <a:pt x="13885788" y="470915"/>
                  <a:pt x="13883999" y="471457"/>
                  <a:pt x="13885084" y="475040"/>
                </a:cubicBezTo>
                <a:cubicBezTo>
                  <a:pt x="13886168" y="478625"/>
                  <a:pt x="13886709" y="480418"/>
                  <a:pt x="13886709" y="480418"/>
                </a:cubicBezTo>
                <a:lnTo>
                  <a:pt x="13897463" y="477162"/>
                </a:lnTo>
                <a:cubicBezTo>
                  <a:pt x="13897463" y="477162"/>
                  <a:pt x="13895128" y="475913"/>
                  <a:pt x="13890460" y="473413"/>
                </a:cubicBezTo>
                <a:close/>
                <a:moveTo>
                  <a:pt x="14395125" y="473228"/>
                </a:moveTo>
                <a:cubicBezTo>
                  <a:pt x="14391541" y="474313"/>
                  <a:pt x="14390292" y="476647"/>
                  <a:pt x="14391376" y="480230"/>
                </a:cubicBezTo>
                <a:lnTo>
                  <a:pt x="14416137" y="484474"/>
                </a:lnTo>
                <a:cubicBezTo>
                  <a:pt x="14423304" y="482303"/>
                  <a:pt x="14426346" y="479426"/>
                  <a:pt x="14425261" y="475841"/>
                </a:cubicBezTo>
                <a:cubicBezTo>
                  <a:pt x="14424175" y="472259"/>
                  <a:pt x="14420050" y="471550"/>
                  <a:pt x="14412883" y="473720"/>
                </a:cubicBezTo>
                <a:cubicBezTo>
                  <a:pt x="14404628" y="472307"/>
                  <a:pt x="14398709" y="472143"/>
                  <a:pt x="14395125" y="473228"/>
                </a:cubicBezTo>
                <a:close/>
                <a:moveTo>
                  <a:pt x="2068767" y="472938"/>
                </a:moveTo>
                <a:cubicBezTo>
                  <a:pt x="2074685" y="473102"/>
                  <a:pt x="2079083" y="474705"/>
                  <a:pt x="2081959" y="477747"/>
                </a:cubicBezTo>
                <a:cubicBezTo>
                  <a:pt x="2087714" y="483829"/>
                  <a:pt x="2094175" y="485788"/>
                  <a:pt x="2101343" y="483617"/>
                </a:cubicBezTo>
                <a:lnTo>
                  <a:pt x="2104599" y="494368"/>
                </a:lnTo>
                <a:lnTo>
                  <a:pt x="2044327" y="489138"/>
                </a:lnTo>
                <a:cubicBezTo>
                  <a:pt x="2037158" y="491309"/>
                  <a:pt x="2033574" y="492393"/>
                  <a:pt x="2033574" y="492393"/>
                </a:cubicBezTo>
                <a:cubicBezTo>
                  <a:pt x="2033574" y="492393"/>
                  <a:pt x="2029991" y="493478"/>
                  <a:pt x="2022821" y="495650"/>
                </a:cubicBezTo>
                <a:cubicBezTo>
                  <a:pt x="2022821" y="495650"/>
                  <a:pt x="2021736" y="492066"/>
                  <a:pt x="2019567" y="484898"/>
                </a:cubicBezTo>
                <a:cubicBezTo>
                  <a:pt x="2019567" y="484898"/>
                  <a:pt x="2028528" y="482184"/>
                  <a:pt x="2046447" y="476759"/>
                </a:cubicBezTo>
                <a:cubicBezTo>
                  <a:pt x="2055408" y="474047"/>
                  <a:pt x="2062848" y="472773"/>
                  <a:pt x="2068767" y="472938"/>
                </a:cubicBezTo>
                <a:close/>
                <a:moveTo>
                  <a:pt x="2837331" y="472091"/>
                </a:moveTo>
                <a:cubicBezTo>
                  <a:pt x="2839500" y="479257"/>
                  <a:pt x="2840586" y="482844"/>
                  <a:pt x="2840586" y="482844"/>
                </a:cubicBezTo>
                <a:lnTo>
                  <a:pt x="2826579" y="475345"/>
                </a:lnTo>
                <a:cubicBezTo>
                  <a:pt x="2833748" y="473176"/>
                  <a:pt x="2837331" y="472091"/>
                  <a:pt x="2837331" y="472091"/>
                </a:cubicBezTo>
                <a:close/>
                <a:moveTo>
                  <a:pt x="13837191" y="471932"/>
                </a:moveTo>
                <a:lnTo>
                  <a:pt x="13840447" y="482686"/>
                </a:lnTo>
                <a:cubicBezTo>
                  <a:pt x="13847614" y="480516"/>
                  <a:pt x="13850658" y="477639"/>
                  <a:pt x="13849572" y="474054"/>
                </a:cubicBezTo>
                <a:cubicBezTo>
                  <a:pt x="13848486" y="470468"/>
                  <a:pt x="13844359" y="469762"/>
                  <a:pt x="13837191" y="471932"/>
                </a:cubicBezTo>
                <a:close/>
                <a:moveTo>
                  <a:pt x="5865321" y="470973"/>
                </a:moveTo>
                <a:cubicBezTo>
                  <a:pt x="5858154" y="473144"/>
                  <a:pt x="5850986" y="475311"/>
                  <a:pt x="5843817" y="477484"/>
                </a:cubicBezTo>
                <a:lnTo>
                  <a:pt x="5868576" y="481725"/>
                </a:lnTo>
                <a:cubicBezTo>
                  <a:pt x="5875745" y="479555"/>
                  <a:pt x="5878786" y="476679"/>
                  <a:pt x="5877702" y="473094"/>
                </a:cubicBezTo>
                <a:cubicBezTo>
                  <a:pt x="5876617" y="469510"/>
                  <a:pt x="5872491" y="468803"/>
                  <a:pt x="5865321" y="470973"/>
                </a:cubicBezTo>
                <a:close/>
                <a:moveTo>
                  <a:pt x="9153157" y="469660"/>
                </a:moveTo>
                <a:lnTo>
                  <a:pt x="9177917" y="473903"/>
                </a:lnTo>
                <a:lnTo>
                  <a:pt x="9167164" y="477159"/>
                </a:lnTo>
                <a:lnTo>
                  <a:pt x="9156411" y="480414"/>
                </a:lnTo>
                <a:cubicBezTo>
                  <a:pt x="9158582" y="487580"/>
                  <a:pt x="9157873" y="491708"/>
                  <a:pt x="9154290" y="492793"/>
                </a:cubicBezTo>
                <a:cubicBezTo>
                  <a:pt x="9150708" y="493878"/>
                  <a:pt x="9146037" y="491379"/>
                  <a:pt x="9140283" y="485296"/>
                </a:cubicBezTo>
                <a:cubicBezTo>
                  <a:pt x="9134531" y="479212"/>
                  <a:pt x="9138820" y="474001"/>
                  <a:pt x="9153157" y="469660"/>
                </a:cubicBezTo>
                <a:close/>
                <a:moveTo>
                  <a:pt x="4784966" y="469370"/>
                </a:moveTo>
                <a:lnTo>
                  <a:pt x="4786968" y="470442"/>
                </a:lnTo>
                <a:lnTo>
                  <a:pt x="4774214" y="472625"/>
                </a:lnTo>
                <a:cubicBezTo>
                  <a:pt x="4774214" y="472625"/>
                  <a:pt x="4777800" y="471540"/>
                  <a:pt x="4784966" y="469370"/>
                </a:cubicBezTo>
                <a:close/>
                <a:moveTo>
                  <a:pt x="4397591" y="469264"/>
                </a:moveTo>
                <a:lnTo>
                  <a:pt x="4386840" y="472518"/>
                </a:lnTo>
                <a:lnTo>
                  <a:pt x="4400846" y="480017"/>
                </a:lnTo>
                <a:cubicBezTo>
                  <a:pt x="4398676" y="472848"/>
                  <a:pt x="4397591" y="469264"/>
                  <a:pt x="4397591" y="469264"/>
                </a:cubicBezTo>
                <a:close/>
                <a:moveTo>
                  <a:pt x="9020801" y="468646"/>
                </a:moveTo>
                <a:cubicBezTo>
                  <a:pt x="9022593" y="468103"/>
                  <a:pt x="9024030" y="469625"/>
                  <a:pt x="9025118" y="473208"/>
                </a:cubicBezTo>
                <a:cubicBezTo>
                  <a:pt x="9027285" y="480378"/>
                  <a:pt x="9026580" y="484503"/>
                  <a:pt x="9022995" y="485588"/>
                </a:cubicBezTo>
                <a:cubicBezTo>
                  <a:pt x="9019412" y="486673"/>
                  <a:pt x="9015825" y="487759"/>
                  <a:pt x="9012242" y="488843"/>
                </a:cubicBezTo>
                <a:cubicBezTo>
                  <a:pt x="9008660" y="489928"/>
                  <a:pt x="9009364" y="485802"/>
                  <a:pt x="9014363" y="476465"/>
                </a:cubicBezTo>
                <a:cubicBezTo>
                  <a:pt x="9016862" y="471796"/>
                  <a:pt x="9019006" y="469190"/>
                  <a:pt x="9020801" y="468646"/>
                </a:cubicBezTo>
                <a:close/>
                <a:moveTo>
                  <a:pt x="14469896" y="468198"/>
                </a:moveTo>
                <a:cubicBezTo>
                  <a:pt x="14453392" y="465370"/>
                  <a:pt x="14442639" y="468625"/>
                  <a:pt x="14437640" y="477963"/>
                </a:cubicBezTo>
                <a:lnTo>
                  <a:pt x="14483904" y="475695"/>
                </a:lnTo>
                <a:close/>
                <a:moveTo>
                  <a:pt x="15487232" y="466873"/>
                </a:moveTo>
                <a:lnTo>
                  <a:pt x="15501236" y="474377"/>
                </a:lnTo>
                <a:cubicBezTo>
                  <a:pt x="15494066" y="476544"/>
                  <a:pt x="15483313" y="479795"/>
                  <a:pt x="15468976" y="484129"/>
                </a:cubicBezTo>
                <a:lnTo>
                  <a:pt x="15422709" y="486375"/>
                </a:lnTo>
                <a:lnTo>
                  <a:pt x="15433462" y="483125"/>
                </a:lnTo>
                <a:cubicBezTo>
                  <a:pt x="15447801" y="478791"/>
                  <a:pt x="15465724" y="473374"/>
                  <a:pt x="15487232" y="466873"/>
                </a:cubicBezTo>
                <a:close/>
                <a:moveTo>
                  <a:pt x="2858835" y="465580"/>
                </a:moveTo>
                <a:lnTo>
                  <a:pt x="2872843" y="473078"/>
                </a:lnTo>
                <a:lnTo>
                  <a:pt x="2862092" y="476334"/>
                </a:lnTo>
                <a:close/>
                <a:moveTo>
                  <a:pt x="15607268" y="464277"/>
                </a:moveTo>
                <a:lnTo>
                  <a:pt x="15612067" y="466846"/>
                </a:lnTo>
                <a:lnTo>
                  <a:pt x="15640031" y="467633"/>
                </a:lnTo>
                <a:cubicBezTo>
                  <a:pt x="15632862" y="469801"/>
                  <a:pt x="15627485" y="471425"/>
                  <a:pt x="15623900" y="472509"/>
                </a:cubicBezTo>
                <a:cubicBezTo>
                  <a:pt x="15620314" y="473593"/>
                  <a:pt x="15619610" y="477719"/>
                  <a:pt x="15621773" y="484889"/>
                </a:cubicBezTo>
                <a:cubicBezTo>
                  <a:pt x="15614604" y="487055"/>
                  <a:pt x="15605103" y="487972"/>
                  <a:pt x="15593266" y="487638"/>
                </a:cubicBezTo>
                <a:cubicBezTo>
                  <a:pt x="15581427" y="487303"/>
                  <a:pt x="15574969" y="485345"/>
                  <a:pt x="15573886" y="481759"/>
                </a:cubicBezTo>
                <a:lnTo>
                  <a:pt x="15599483" y="469121"/>
                </a:lnTo>
                <a:lnTo>
                  <a:pt x="15596516" y="467532"/>
                </a:lnTo>
                <a:close/>
                <a:moveTo>
                  <a:pt x="14327851" y="464248"/>
                </a:moveTo>
                <a:cubicBezTo>
                  <a:pt x="14320680" y="466418"/>
                  <a:pt x="14317096" y="467504"/>
                  <a:pt x="14317096" y="467504"/>
                </a:cubicBezTo>
                <a:lnTo>
                  <a:pt x="14331105" y="475002"/>
                </a:lnTo>
                <a:cubicBezTo>
                  <a:pt x="14338272" y="472831"/>
                  <a:pt x="14341312" y="469955"/>
                  <a:pt x="14340226" y="466372"/>
                </a:cubicBezTo>
                <a:cubicBezTo>
                  <a:pt x="14339145" y="462785"/>
                  <a:pt x="14335018" y="462078"/>
                  <a:pt x="14327851" y="464248"/>
                </a:cubicBezTo>
                <a:close/>
                <a:moveTo>
                  <a:pt x="1059067" y="463780"/>
                </a:moveTo>
                <a:lnTo>
                  <a:pt x="1063999" y="468993"/>
                </a:lnTo>
                <a:cubicBezTo>
                  <a:pt x="1060414" y="470079"/>
                  <a:pt x="1058351" y="469725"/>
                  <a:pt x="1057809" y="467934"/>
                </a:cubicBezTo>
                <a:close/>
                <a:moveTo>
                  <a:pt x="12390965" y="463714"/>
                </a:moveTo>
                <a:lnTo>
                  <a:pt x="12380212" y="466968"/>
                </a:lnTo>
                <a:lnTo>
                  <a:pt x="12394219" y="474465"/>
                </a:lnTo>
                <a:close/>
                <a:moveTo>
                  <a:pt x="13904960" y="463155"/>
                </a:moveTo>
                <a:cubicBezTo>
                  <a:pt x="13918638" y="482491"/>
                  <a:pt x="13932646" y="489987"/>
                  <a:pt x="13946981" y="485646"/>
                </a:cubicBezTo>
                <a:cubicBezTo>
                  <a:pt x="13959149" y="474138"/>
                  <a:pt x="13966317" y="471968"/>
                  <a:pt x="13968487" y="479137"/>
                </a:cubicBezTo>
                <a:cubicBezTo>
                  <a:pt x="13968487" y="479137"/>
                  <a:pt x="13970280" y="478594"/>
                  <a:pt x="13973864" y="477508"/>
                </a:cubicBezTo>
                <a:cubicBezTo>
                  <a:pt x="13977447" y="476425"/>
                  <a:pt x="13982824" y="474796"/>
                  <a:pt x="13989992" y="472626"/>
                </a:cubicBezTo>
                <a:lnTo>
                  <a:pt x="14000744" y="469371"/>
                </a:lnTo>
                <a:cubicBezTo>
                  <a:pt x="13991406" y="464373"/>
                  <a:pt x="13979569" y="464045"/>
                  <a:pt x="13965234" y="468385"/>
                </a:cubicBezTo>
                <a:cubicBezTo>
                  <a:pt x="13950894" y="472726"/>
                  <a:pt x="13939057" y="472395"/>
                  <a:pt x="13929721" y="467396"/>
                </a:cubicBezTo>
                <a:close/>
                <a:moveTo>
                  <a:pt x="9103637" y="461176"/>
                </a:moveTo>
                <a:cubicBezTo>
                  <a:pt x="9103637" y="461176"/>
                  <a:pt x="9104179" y="462968"/>
                  <a:pt x="9105267" y="466552"/>
                </a:cubicBezTo>
                <a:cubicBezTo>
                  <a:pt x="9106350" y="470137"/>
                  <a:pt x="9110475" y="470844"/>
                  <a:pt x="9117645" y="468673"/>
                </a:cubicBezTo>
                <a:lnTo>
                  <a:pt x="9120901" y="479426"/>
                </a:lnTo>
                <a:cubicBezTo>
                  <a:pt x="9120901" y="479426"/>
                  <a:pt x="9105479" y="480182"/>
                  <a:pt x="9074636" y="481693"/>
                </a:cubicBezTo>
                <a:lnTo>
                  <a:pt x="9028370" y="483960"/>
                </a:lnTo>
                <a:lnTo>
                  <a:pt x="9060628" y="474196"/>
                </a:lnTo>
                <a:cubicBezTo>
                  <a:pt x="9067799" y="472025"/>
                  <a:pt x="9074964" y="469856"/>
                  <a:pt x="9082131" y="467686"/>
                </a:cubicBezTo>
                <a:cubicBezTo>
                  <a:pt x="9089302" y="465516"/>
                  <a:pt x="9096468" y="463346"/>
                  <a:pt x="9103637" y="461176"/>
                </a:cubicBezTo>
                <a:close/>
                <a:moveTo>
                  <a:pt x="3338742" y="461151"/>
                </a:moveTo>
                <a:cubicBezTo>
                  <a:pt x="3340912" y="468321"/>
                  <a:pt x="3345579" y="470820"/>
                  <a:pt x="3352748" y="468649"/>
                </a:cubicBezTo>
                <a:cubicBezTo>
                  <a:pt x="3353833" y="472234"/>
                  <a:pt x="3354960" y="474336"/>
                  <a:pt x="3356126" y="474963"/>
                </a:cubicBezTo>
                <a:cubicBezTo>
                  <a:pt x="3357295" y="475589"/>
                  <a:pt x="3358501" y="474733"/>
                  <a:pt x="3359753" y="472398"/>
                </a:cubicBezTo>
                <a:cubicBezTo>
                  <a:pt x="3362251" y="467729"/>
                  <a:pt x="3359375" y="464686"/>
                  <a:pt x="3351120" y="463274"/>
                </a:cubicBezTo>
                <a:cubicBezTo>
                  <a:pt x="3342867" y="461859"/>
                  <a:pt x="3338742" y="461151"/>
                  <a:pt x="3338742" y="461151"/>
                </a:cubicBezTo>
                <a:close/>
                <a:moveTo>
                  <a:pt x="13217358" y="460032"/>
                </a:moveTo>
                <a:cubicBezTo>
                  <a:pt x="13213775" y="461117"/>
                  <a:pt x="13208398" y="462745"/>
                  <a:pt x="13201232" y="464914"/>
                </a:cubicBezTo>
                <a:lnTo>
                  <a:pt x="13190476" y="468170"/>
                </a:lnTo>
                <a:cubicBezTo>
                  <a:pt x="13190476" y="468170"/>
                  <a:pt x="13195147" y="470669"/>
                  <a:pt x="13204486" y="475668"/>
                </a:cubicBezTo>
                <a:lnTo>
                  <a:pt x="13236743" y="465902"/>
                </a:lnTo>
                <a:cubicBezTo>
                  <a:pt x="13227404" y="460904"/>
                  <a:pt x="13220943" y="458946"/>
                  <a:pt x="13217358" y="460032"/>
                </a:cubicBezTo>
                <a:close/>
                <a:moveTo>
                  <a:pt x="13627921" y="459034"/>
                </a:moveTo>
                <a:lnTo>
                  <a:pt x="13627155" y="463502"/>
                </a:lnTo>
                <a:lnTo>
                  <a:pt x="13634873" y="462754"/>
                </a:lnTo>
                <a:close/>
                <a:moveTo>
                  <a:pt x="9348969" y="457334"/>
                </a:moveTo>
                <a:lnTo>
                  <a:pt x="9312467" y="491859"/>
                </a:lnTo>
                <a:lnTo>
                  <a:pt x="9304971" y="505867"/>
                </a:lnTo>
                <a:lnTo>
                  <a:pt x="9329729" y="510107"/>
                </a:lnTo>
                <a:lnTo>
                  <a:pt x="9340482" y="506853"/>
                </a:lnTo>
                <a:lnTo>
                  <a:pt x="9332986" y="520862"/>
                </a:lnTo>
                <a:lnTo>
                  <a:pt x="9318977" y="513364"/>
                </a:lnTo>
                <a:cubicBezTo>
                  <a:pt x="9302472" y="510536"/>
                  <a:pt x="9290634" y="510207"/>
                  <a:pt x="9283464" y="512376"/>
                </a:cubicBezTo>
                <a:lnTo>
                  <a:pt x="9258706" y="508136"/>
                </a:lnTo>
                <a:cubicBezTo>
                  <a:pt x="9258706" y="508136"/>
                  <a:pt x="9257620" y="504550"/>
                  <a:pt x="9255449" y="497381"/>
                </a:cubicBezTo>
                <a:cubicBezTo>
                  <a:pt x="9253281" y="490213"/>
                  <a:pt x="9252195" y="486630"/>
                  <a:pt x="9252195" y="486630"/>
                </a:cubicBezTo>
                <a:cubicBezTo>
                  <a:pt x="9252195" y="486630"/>
                  <a:pt x="9248612" y="487715"/>
                  <a:pt x="9241443" y="489886"/>
                </a:cubicBezTo>
                <a:lnTo>
                  <a:pt x="9227434" y="482388"/>
                </a:lnTo>
                <a:lnTo>
                  <a:pt x="9202677" y="478145"/>
                </a:lnTo>
                <a:lnTo>
                  <a:pt x="9181172" y="484656"/>
                </a:lnTo>
                <a:lnTo>
                  <a:pt x="9199422" y="467393"/>
                </a:lnTo>
                <a:cubicBezTo>
                  <a:pt x="9215926" y="470220"/>
                  <a:pt x="9227764" y="470551"/>
                  <a:pt x="9234934" y="468379"/>
                </a:cubicBezTo>
                <a:cubicBezTo>
                  <a:pt x="9234934" y="468379"/>
                  <a:pt x="9236019" y="471965"/>
                  <a:pt x="9238190" y="479131"/>
                </a:cubicBezTo>
                <a:lnTo>
                  <a:pt x="9248940" y="475877"/>
                </a:lnTo>
                <a:cubicBezTo>
                  <a:pt x="9246769" y="468711"/>
                  <a:pt x="9253396" y="464747"/>
                  <a:pt x="9268818" y="463992"/>
                </a:cubicBezTo>
                <a:cubicBezTo>
                  <a:pt x="9284237" y="463235"/>
                  <a:pt x="9294284" y="464106"/>
                  <a:pt x="9298953" y="466607"/>
                </a:cubicBezTo>
                <a:cubicBezTo>
                  <a:pt x="9303622" y="469105"/>
                  <a:pt x="9313126" y="468184"/>
                  <a:pt x="9327461" y="463844"/>
                </a:cubicBezTo>
                <a:cubicBezTo>
                  <a:pt x="9341797" y="459504"/>
                  <a:pt x="9348969" y="457334"/>
                  <a:pt x="9348969" y="457334"/>
                </a:cubicBezTo>
                <a:close/>
                <a:moveTo>
                  <a:pt x="16141445" y="456916"/>
                </a:moveTo>
                <a:cubicBezTo>
                  <a:pt x="16141445" y="456916"/>
                  <a:pt x="16145573" y="457625"/>
                  <a:pt x="16153827" y="459041"/>
                </a:cubicBezTo>
                <a:cubicBezTo>
                  <a:pt x="16162079" y="460458"/>
                  <a:pt x="16169788" y="460083"/>
                  <a:pt x="16176957" y="457915"/>
                </a:cubicBezTo>
                <a:lnTo>
                  <a:pt x="16180208" y="468671"/>
                </a:lnTo>
                <a:cubicBezTo>
                  <a:pt x="16165871" y="473005"/>
                  <a:pt x="16154574" y="474464"/>
                  <a:pt x="16146321" y="473045"/>
                </a:cubicBezTo>
                <a:cubicBezTo>
                  <a:pt x="16138068" y="471629"/>
                  <a:pt x="16133941" y="470918"/>
                  <a:pt x="16133941" y="470918"/>
                </a:cubicBezTo>
                <a:close/>
                <a:moveTo>
                  <a:pt x="6717077" y="456608"/>
                </a:moveTo>
                <a:cubicBezTo>
                  <a:pt x="6733585" y="459445"/>
                  <a:pt x="6741837" y="460863"/>
                  <a:pt x="6741837" y="460863"/>
                </a:cubicBezTo>
                <a:lnTo>
                  <a:pt x="6755840" y="468367"/>
                </a:lnTo>
                <a:cubicBezTo>
                  <a:pt x="6763010" y="466199"/>
                  <a:pt x="6776097" y="464199"/>
                  <a:pt x="6795103" y="462368"/>
                </a:cubicBezTo>
                <a:cubicBezTo>
                  <a:pt x="6814109" y="460535"/>
                  <a:pt x="6831867" y="461036"/>
                  <a:pt x="6848369" y="463871"/>
                </a:cubicBezTo>
                <a:cubicBezTo>
                  <a:pt x="6864877" y="466707"/>
                  <a:pt x="6871878" y="470458"/>
                  <a:pt x="6869376" y="475126"/>
                </a:cubicBezTo>
                <a:cubicBezTo>
                  <a:pt x="6866875" y="479793"/>
                  <a:pt x="6857370" y="480710"/>
                  <a:pt x="6840868" y="477875"/>
                </a:cubicBezTo>
                <a:cubicBezTo>
                  <a:pt x="6833699" y="480041"/>
                  <a:pt x="6825445" y="478625"/>
                  <a:pt x="6816107" y="473623"/>
                </a:cubicBezTo>
                <a:cubicBezTo>
                  <a:pt x="6806772" y="468619"/>
                  <a:pt x="6803189" y="469703"/>
                  <a:pt x="6805357" y="476871"/>
                </a:cubicBezTo>
                <a:cubicBezTo>
                  <a:pt x="6805357" y="476871"/>
                  <a:pt x="6797645" y="477247"/>
                  <a:pt x="6782223" y="477997"/>
                </a:cubicBezTo>
                <a:cubicBezTo>
                  <a:pt x="6766801" y="478747"/>
                  <a:pt x="6751382" y="479493"/>
                  <a:pt x="6735957" y="480245"/>
                </a:cubicBezTo>
                <a:cubicBezTo>
                  <a:pt x="6720534" y="480992"/>
                  <a:pt x="6711740" y="477783"/>
                  <a:pt x="6709575" y="470614"/>
                </a:cubicBezTo>
                <a:cubicBezTo>
                  <a:pt x="6709575" y="470614"/>
                  <a:pt x="6705990" y="471698"/>
                  <a:pt x="6698822" y="473865"/>
                </a:cubicBezTo>
                <a:cubicBezTo>
                  <a:pt x="6691653" y="476032"/>
                  <a:pt x="6684481" y="478199"/>
                  <a:pt x="6677312" y="480367"/>
                </a:cubicBezTo>
                <a:cubicBezTo>
                  <a:pt x="6660807" y="477530"/>
                  <a:pt x="6648970" y="477196"/>
                  <a:pt x="6641802" y="479362"/>
                </a:cubicBezTo>
                <a:cubicBezTo>
                  <a:pt x="6646801" y="470026"/>
                  <a:pt x="6649309" y="465358"/>
                  <a:pt x="6649309" y="465358"/>
                </a:cubicBezTo>
                <a:lnTo>
                  <a:pt x="6660058" y="462108"/>
                </a:lnTo>
                <a:cubicBezTo>
                  <a:pt x="6683733" y="462776"/>
                  <a:pt x="6702739" y="460942"/>
                  <a:pt x="6717077" y="456608"/>
                </a:cubicBezTo>
                <a:close/>
                <a:moveTo>
                  <a:pt x="6564278" y="455850"/>
                </a:moveTo>
                <a:lnTo>
                  <a:pt x="6624551" y="461104"/>
                </a:lnTo>
                <a:cubicBezTo>
                  <a:pt x="6626715" y="468274"/>
                  <a:pt x="6615963" y="471523"/>
                  <a:pt x="6592290" y="470855"/>
                </a:cubicBezTo>
                <a:close/>
                <a:moveTo>
                  <a:pt x="7458346" y="454531"/>
                </a:moveTo>
                <a:cubicBezTo>
                  <a:pt x="7467687" y="459529"/>
                  <a:pt x="7475939" y="460942"/>
                  <a:pt x="7483106" y="458773"/>
                </a:cubicBezTo>
                <a:lnTo>
                  <a:pt x="7440101" y="471792"/>
                </a:lnTo>
                <a:lnTo>
                  <a:pt x="7436844" y="461041"/>
                </a:lnTo>
                <a:cubicBezTo>
                  <a:pt x="7444012" y="458871"/>
                  <a:pt x="7451179" y="456702"/>
                  <a:pt x="7458346" y="454531"/>
                </a:cubicBezTo>
                <a:close/>
                <a:moveTo>
                  <a:pt x="2101269" y="454294"/>
                </a:moveTo>
                <a:lnTo>
                  <a:pt x="2097538" y="458825"/>
                </a:lnTo>
                <a:lnTo>
                  <a:pt x="2113556" y="460222"/>
                </a:lnTo>
                <a:lnTo>
                  <a:pt x="2105586" y="458856"/>
                </a:lnTo>
                <a:cubicBezTo>
                  <a:pt x="2104500" y="455273"/>
                  <a:pt x="2103063" y="453751"/>
                  <a:pt x="2101269" y="454294"/>
                </a:cubicBezTo>
                <a:close/>
                <a:moveTo>
                  <a:pt x="3426954" y="452054"/>
                </a:moveTo>
                <a:cubicBezTo>
                  <a:pt x="3425161" y="452597"/>
                  <a:pt x="3423016" y="455202"/>
                  <a:pt x="3420517" y="459872"/>
                </a:cubicBezTo>
                <a:lnTo>
                  <a:pt x="3421355" y="462638"/>
                </a:lnTo>
                <a:lnTo>
                  <a:pt x="3428545" y="461707"/>
                </a:lnTo>
                <a:lnTo>
                  <a:pt x="3431270" y="456618"/>
                </a:lnTo>
                <a:cubicBezTo>
                  <a:pt x="3430185" y="453032"/>
                  <a:pt x="3428746" y="451511"/>
                  <a:pt x="3426954" y="452054"/>
                </a:cubicBezTo>
                <a:close/>
                <a:moveTo>
                  <a:pt x="1046736" y="450746"/>
                </a:moveTo>
                <a:cubicBezTo>
                  <a:pt x="1046736" y="450746"/>
                  <a:pt x="1051405" y="453244"/>
                  <a:pt x="1060743" y="458242"/>
                </a:cubicBezTo>
                <a:lnTo>
                  <a:pt x="1059067" y="463780"/>
                </a:lnTo>
                <a:close/>
                <a:moveTo>
                  <a:pt x="2525219" y="449198"/>
                </a:moveTo>
                <a:lnTo>
                  <a:pt x="2528474" y="459951"/>
                </a:lnTo>
                <a:cubicBezTo>
                  <a:pt x="2521306" y="462121"/>
                  <a:pt x="2517722" y="463207"/>
                  <a:pt x="2517722" y="463207"/>
                </a:cubicBezTo>
                <a:lnTo>
                  <a:pt x="2503716" y="455709"/>
                </a:lnTo>
                <a:close/>
                <a:moveTo>
                  <a:pt x="7515362" y="449008"/>
                </a:moveTo>
                <a:lnTo>
                  <a:pt x="7540124" y="453251"/>
                </a:lnTo>
                <a:lnTo>
                  <a:pt x="7518617" y="459761"/>
                </a:lnTo>
                <a:close/>
                <a:moveTo>
                  <a:pt x="14534411" y="448669"/>
                </a:moveTo>
                <a:lnTo>
                  <a:pt x="14526915" y="462674"/>
                </a:lnTo>
                <a:cubicBezTo>
                  <a:pt x="14526915" y="462674"/>
                  <a:pt x="14530499" y="461589"/>
                  <a:pt x="14537665" y="459420"/>
                </a:cubicBezTo>
                <a:close/>
                <a:moveTo>
                  <a:pt x="17101259" y="448477"/>
                </a:moveTo>
                <a:cubicBezTo>
                  <a:pt x="17108431" y="446310"/>
                  <a:pt x="17112557" y="447017"/>
                  <a:pt x="17113641" y="450601"/>
                </a:cubicBezTo>
                <a:cubicBezTo>
                  <a:pt x="17114725" y="454187"/>
                  <a:pt x="17115267" y="455978"/>
                  <a:pt x="17115267" y="455978"/>
                </a:cubicBezTo>
                <a:cubicBezTo>
                  <a:pt x="17117431" y="463149"/>
                  <a:pt x="17116721" y="467274"/>
                  <a:pt x="17113137" y="468358"/>
                </a:cubicBezTo>
                <a:cubicBezTo>
                  <a:pt x="17109555" y="469442"/>
                  <a:pt x="17103093" y="467483"/>
                  <a:pt x="17093759" y="462481"/>
                </a:cubicBezTo>
                <a:lnTo>
                  <a:pt x="17083007" y="465729"/>
                </a:lnTo>
                <a:cubicBezTo>
                  <a:pt x="17075833" y="467898"/>
                  <a:pt x="17071167" y="465396"/>
                  <a:pt x="17068997" y="458228"/>
                </a:cubicBezTo>
                <a:lnTo>
                  <a:pt x="17079755" y="454977"/>
                </a:lnTo>
                <a:cubicBezTo>
                  <a:pt x="17086923" y="452811"/>
                  <a:pt x="17094093" y="450644"/>
                  <a:pt x="17101259" y="448477"/>
                </a:cubicBezTo>
                <a:close/>
                <a:moveTo>
                  <a:pt x="12984904" y="448240"/>
                </a:moveTo>
                <a:cubicBezTo>
                  <a:pt x="12970567" y="452581"/>
                  <a:pt x="12959816" y="455835"/>
                  <a:pt x="12952645" y="458005"/>
                </a:cubicBezTo>
                <a:lnTo>
                  <a:pt x="12920390" y="467770"/>
                </a:lnTo>
                <a:cubicBezTo>
                  <a:pt x="12920390" y="467770"/>
                  <a:pt x="12926309" y="467934"/>
                  <a:pt x="12938146" y="468262"/>
                </a:cubicBezTo>
                <a:cubicBezTo>
                  <a:pt x="12949984" y="468593"/>
                  <a:pt x="12960570" y="471257"/>
                  <a:pt x="12969909" y="476253"/>
                </a:cubicBezTo>
                <a:cubicBezTo>
                  <a:pt x="13000751" y="474742"/>
                  <a:pt x="13023340" y="471817"/>
                  <a:pt x="13037678" y="467477"/>
                </a:cubicBezTo>
                <a:cubicBezTo>
                  <a:pt x="13044845" y="465306"/>
                  <a:pt x="13060268" y="464550"/>
                  <a:pt x="13083943" y="465208"/>
                </a:cubicBezTo>
                <a:cubicBezTo>
                  <a:pt x="13107615" y="465867"/>
                  <a:pt x="13126622" y="464026"/>
                  <a:pt x="13140960" y="459686"/>
                </a:cubicBezTo>
                <a:cubicBezTo>
                  <a:pt x="13148125" y="457518"/>
                  <a:pt x="13151712" y="456432"/>
                  <a:pt x="13151712" y="456432"/>
                </a:cubicBezTo>
                <a:cubicBezTo>
                  <a:pt x="13151712" y="456432"/>
                  <a:pt x="13147585" y="455724"/>
                  <a:pt x="13139332" y="454310"/>
                </a:cubicBezTo>
                <a:cubicBezTo>
                  <a:pt x="13131078" y="452895"/>
                  <a:pt x="13123366" y="453273"/>
                  <a:pt x="13116199" y="455442"/>
                </a:cubicBezTo>
                <a:cubicBezTo>
                  <a:pt x="13092524" y="454786"/>
                  <a:pt x="13080686" y="454457"/>
                  <a:pt x="13080686" y="454457"/>
                </a:cubicBezTo>
                <a:cubicBezTo>
                  <a:pt x="13073519" y="456627"/>
                  <a:pt x="13067602" y="456462"/>
                  <a:pt x="13062933" y="453962"/>
                </a:cubicBezTo>
                <a:cubicBezTo>
                  <a:pt x="13058262" y="451463"/>
                  <a:pt x="13052342" y="451298"/>
                  <a:pt x="13045175" y="453469"/>
                </a:cubicBezTo>
                <a:cubicBezTo>
                  <a:pt x="13038008" y="455638"/>
                  <a:pt x="13029753" y="454225"/>
                  <a:pt x="13020415" y="449227"/>
                </a:cubicBezTo>
                <a:cubicBezTo>
                  <a:pt x="13013248" y="451397"/>
                  <a:pt x="13007872" y="453024"/>
                  <a:pt x="13004287" y="454109"/>
                </a:cubicBezTo>
                <a:cubicBezTo>
                  <a:pt x="13000702" y="455195"/>
                  <a:pt x="12994240" y="453238"/>
                  <a:pt x="12984904" y="448240"/>
                </a:cubicBezTo>
                <a:close/>
                <a:moveTo>
                  <a:pt x="1697197" y="447504"/>
                </a:moveTo>
                <a:cubicBezTo>
                  <a:pt x="1699697" y="442834"/>
                  <a:pt x="1705615" y="443001"/>
                  <a:pt x="1714953" y="447999"/>
                </a:cubicBezTo>
                <a:lnTo>
                  <a:pt x="1707456" y="462004"/>
                </a:lnTo>
                <a:cubicBezTo>
                  <a:pt x="1700289" y="464174"/>
                  <a:pt x="1695619" y="461674"/>
                  <a:pt x="1693450" y="454508"/>
                </a:cubicBezTo>
                <a:cubicBezTo>
                  <a:pt x="1693450" y="454508"/>
                  <a:pt x="1694699" y="452174"/>
                  <a:pt x="1697197" y="447504"/>
                </a:cubicBezTo>
                <a:close/>
                <a:moveTo>
                  <a:pt x="17183037" y="447232"/>
                </a:moveTo>
                <a:lnTo>
                  <a:pt x="17164781" y="464485"/>
                </a:lnTo>
                <a:lnTo>
                  <a:pt x="17172285" y="450481"/>
                </a:lnTo>
                <a:cubicBezTo>
                  <a:pt x="17179453" y="448315"/>
                  <a:pt x="17183037" y="447232"/>
                  <a:pt x="17183037" y="447232"/>
                </a:cubicBezTo>
                <a:close/>
                <a:moveTo>
                  <a:pt x="1842995" y="444449"/>
                </a:moveTo>
                <a:cubicBezTo>
                  <a:pt x="1852333" y="449448"/>
                  <a:pt x="1860587" y="450861"/>
                  <a:pt x="1867755" y="448691"/>
                </a:cubicBezTo>
                <a:lnTo>
                  <a:pt x="1895768" y="463685"/>
                </a:lnTo>
                <a:lnTo>
                  <a:pt x="1885017" y="466941"/>
                </a:lnTo>
                <a:cubicBezTo>
                  <a:pt x="1868509" y="464111"/>
                  <a:pt x="1860256" y="462699"/>
                  <a:pt x="1860256" y="462699"/>
                </a:cubicBezTo>
                <a:lnTo>
                  <a:pt x="1824744" y="461712"/>
                </a:lnTo>
                <a:cubicBezTo>
                  <a:pt x="1817576" y="463881"/>
                  <a:pt x="1810409" y="466052"/>
                  <a:pt x="1803239" y="468219"/>
                </a:cubicBezTo>
                <a:cubicBezTo>
                  <a:pt x="1796072" y="470392"/>
                  <a:pt x="1788903" y="472561"/>
                  <a:pt x="1781735" y="474732"/>
                </a:cubicBezTo>
                <a:close/>
                <a:moveTo>
                  <a:pt x="15014318" y="444240"/>
                </a:moveTo>
                <a:cubicBezTo>
                  <a:pt x="15007149" y="446409"/>
                  <a:pt x="15003564" y="447495"/>
                  <a:pt x="15003564" y="447495"/>
                </a:cubicBezTo>
                <a:lnTo>
                  <a:pt x="14982058" y="454005"/>
                </a:lnTo>
                <a:lnTo>
                  <a:pt x="15005381" y="458000"/>
                </a:lnTo>
                <a:lnTo>
                  <a:pt x="15007036" y="457840"/>
                </a:lnTo>
                <a:close/>
                <a:moveTo>
                  <a:pt x="13699386" y="443224"/>
                </a:moveTo>
                <a:cubicBezTo>
                  <a:pt x="13677880" y="449735"/>
                  <a:pt x="13659959" y="455159"/>
                  <a:pt x="13645625" y="459500"/>
                </a:cubicBezTo>
                <a:cubicBezTo>
                  <a:pt x="13647794" y="466668"/>
                  <a:pt x="13652464" y="469166"/>
                  <a:pt x="13659632" y="466995"/>
                </a:cubicBezTo>
                <a:cubicBezTo>
                  <a:pt x="13654633" y="476334"/>
                  <a:pt x="13656261" y="481710"/>
                  <a:pt x="13664513" y="483125"/>
                </a:cubicBezTo>
                <a:cubicBezTo>
                  <a:pt x="13672766" y="484540"/>
                  <a:pt x="13680476" y="484162"/>
                  <a:pt x="13687646" y="481990"/>
                </a:cubicBezTo>
                <a:cubicBezTo>
                  <a:pt x="13694814" y="479821"/>
                  <a:pt x="13704318" y="478900"/>
                  <a:pt x="13716153" y="479230"/>
                </a:cubicBezTo>
                <a:cubicBezTo>
                  <a:pt x="13727992" y="479559"/>
                  <a:pt x="13737495" y="478640"/>
                  <a:pt x="13744662" y="476469"/>
                </a:cubicBezTo>
                <a:lnTo>
                  <a:pt x="13819930" y="453683"/>
                </a:lnTo>
                <a:lnTo>
                  <a:pt x="13770410" y="445199"/>
                </a:lnTo>
                <a:close/>
                <a:moveTo>
                  <a:pt x="9825617" y="442153"/>
                </a:moveTo>
                <a:lnTo>
                  <a:pt x="9814864" y="445408"/>
                </a:lnTo>
                <a:cubicBezTo>
                  <a:pt x="9800528" y="449748"/>
                  <a:pt x="9793358" y="451918"/>
                  <a:pt x="9793358" y="451918"/>
                </a:cubicBezTo>
                <a:cubicBezTo>
                  <a:pt x="9793358" y="451918"/>
                  <a:pt x="9798029" y="454417"/>
                  <a:pt x="9807366" y="459416"/>
                </a:cubicBezTo>
                <a:cubicBezTo>
                  <a:pt x="9807366" y="459416"/>
                  <a:pt x="9809159" y="458875"/>
                  <a:pt x="9812744" y="457789"/>
                </a:cubicBezTo>
                <a:cubicBezTo>
                  <a:pt x="9816327" y="456704"/>
                  <a:pt x="9820618" y="451492"/>
                  <a:pt x="9825617" y="442153"/>
                </a:cubicBezTo>
                <a:close/>
                <a:moveTo>
                  <a:pt x="12501744" y="441916"/>
                </a:moveTo>
                <a:cubicBezTo>
                  <a:pt x="12501744" y="441916"/>
                  <a:pt x="12498158" y="443000"/>
                  <a:pt x="12490992" y="445170"/>
                </a:cubicBezTo>
                <a:cubicBezTo>
                  <a:pt x="12483823" y="447340"/>
                  <a:pt x="12480782" y="450216"/>
                  <a:pt x="12481866" y="453802"/>
                </a:cubicBezTo>
                <a:cubicBezTo>
                  <a:pt x="12482952" y="457387"/>
                  <a:pt x="12487079" y="458094"/>
                  <a:pt x="12494247" y="455923"/>
                </a:cubicBezTo>
                <a:cubicBezTo>
                  <a:pt x="12501414" y="453754"/>
                  <a:pt x="12504455" y="450876"/>
                  <a:pt x="12503372" y="447292"/>
                </a:cubicBezTo>
                <a:cubicBezTo>
                  <a:pt x="12502286" y="443707"/>
                  <a:pt x="12501744" y="441916"/>
                  <a:pt x="12501744" y="441916"/>
                </a:cubicBezTo>
                <a:close/>
                <a:moveTo>
                  <a:pt x="1160770" y="439697"/>
                </a:moveTo>
                <a:lnTo>
                  <a:pt x="1185530" y="443941"/>
                </a:lnTo>
                <a:cubicBezTo>
                  <a:pt x="1194868" y="448940"/>
                  <a:pt x="1199537" y="451438"/>
                  <a:pt x="1199537" y="451438"/>
                </a:cubicBezTo>
                <a:lnTo>
                  <a:pt x="1227552" y="466433"/>
                </a:lnTo>
                <a:lnTo>
                  <a:pt x="1188784" y="454693"/>
                </a:lnTo>
                <a:cubicBezTo>
                  <a:pt x="1170109" y="444697"/>
                  <a:pt x="1162940" y="446867"/>
                  <a:pt x="1167280" y="461203"/>
                </a:cubicBezTo>
                <a:cubicBezTo>
                  <a:pt x="1167280" y="461203"/>
                  <a:pt x="1161903" y="462832"/>
                  <a:pt x="1151150" y="466086"/>
                </a:cubicBezTo>
                <a:cubicBezTo>
                  <a:pt x="1140399" y="469341"/>
                  <a:pt x="1131438" y="472054"/>
                  <a:pt x="1124271" y="474223"/>
                </a:cubicBezTo>
                <a:lnTo>
                  <a:pt x="1131768" y="460217"/>
                </a:lnTo>
                <a:cubicBezTo>
                  <a:pt x="1138936" y="458046"/>
                  <a:pt x="1143769" y="454627"/>
                  <a:pt x="1146268" y="449959"/>
                </a:cubicBezTo>
                <a:cubicBezTo>
                  <a:pt x="1148766" y="445289"/>
                  <a:pt x="1150017" y="442954"/>
                  <a:pt x="1150017" y="442954"/>
                </a:cubicBezTo>
                <a:cubicBezTo>
                  <a:pt x="1159356" y="447952"/>
                  <a:pt x="1162940" y="446867"/>
                  <a:pt x="1160770" y="439697"/>
                </a:cubicBezTo>
                <a:close/>
                <a:moveTo>
                  <a:pt x="9178905" y="438390"/>
                </a:moveTo>
                <a:cubicBezTo>
                  <a:pt x="9178905" y="438390"/>
                  <a:pt x="9177655" y="440724"/>
                  <a:pt x="9175153" y="445394"/>
                </a:cubicBezTo>
                <a:cubicBezTo>
                  <a:pt x="9173905" y="447729"/>
                  <a:pt x="9172698" y="448584"/>
                  <a:pt x="9171531" y="447959"/>
                </a:cubicBezTo>
                <a:cubicBezTo>
                  <a:pt x="9170364" y="447334"/>
                  <a:pt x="9169237" y="445231"/>
                  <a:pt x="9168152" y="441645"/>
                </a:cubicBezTo>
                <a:cubicBezTo>
                  <a:pt x="9175320" y="439476"/>
                  <a:pt x="9178905" y="438390"/>
                  <a:pt x="9178905" y="438390"/>
                </a:cubicBezTo>
                <a:close/>
                <a:moveTo>
                  <a:pt x="13521825" y="438289"/>
                </a:moveTo>
                <a:cubicBezTo>
                  <a:pt x="13514657" y="440459"/>
                  <a:pt x="13511616" y="443335"/>
                  <a:pt x="13512702" y="446920"/>
                </a:cubicBezTo>
                <a:cubicBezTo>
                  <a:pt x="13513788" y="450504"/>
                  <a:pt x="13517912" y="451210"/>
                  <a:pt x="13525082" y="449040"/>
                </a:cubicBezTo>
                <a:lnTo>
                  <a:pt x="13535833" y="445784"/>
                </a:lnTo>
                <a:cubicBezTo>
                  <a:pt x="13535833" y="445784"/>
                  <a:pt x="13531164" y="443286"/>
                  <a:pt x="13521825" y="438289"/>
                </a:cubicBezTo>
                <a:close/>
                <a:moveTo>
                  <a:pt x="2275010" y="436913"/>
                </a:moveTo>
                <a:cubicBezTo>
                  <a:pt x="2297599" y="433986"/>
                  <a:pt x="2313561" y="435023"/>
                  <a:pt x="2322899" y="440021"/>
                </a:cubicBezTo>
                <a:cubicBezTo>
                  <a:pt x="2330067" y="437851"/>
                  <a:pt x="2339571" y="436929"/>
                  <a:pt x="2351408" y="437257"/>
                </a:cubicBezTo>
                <a:cubicBezTo>
                  <a:pt x="2363245" y="437588"/>
                  <a:pt x="2369164" y="437753"/>
                  <a:pt x="2369164" y="437753"/>
                </a:cubicBezTo>
                <a:lnTo>
                  <a:pt x="2454196" y="447224"/>
                </a:lnTo>
                <a:cubicBezTo>
                  <a:pt x="2447027" y="449394"/>
                  <a:pt x="2448113" y="452979"/>
                  <a:pt x="2457451" y="457977"/>
                </a:cubicBezTo>
                <a:lnTo>
                  <a:pt x="2446700" y="461232"/>
                </a:lnTo>
                <a:lnTo>
                  <a:pt x="2435947" y="464487"/>
                </a:lnTo>
                <a:lnTo>
                  <a:pt x="2439201" y="475240"/>
                </a:lnTo>
                <a:lnTo>
                  <a:pt x="2428449" y="478493"/>
                </a:lnTo>
                <a:cubicBezTo>
                  <a:pt x="2419111" y="473496"/>
                  <a:pt x="2414440" y="470998"/>
                  <a:pt x="2414440" y="470998"/>
                </a:cubicBezTo>
                <a:cubicBezTo>
                  <a:pt x="2409442" y="480335"/>
                  <a:pt x="2401026" y="484840"/>
                  <a:pt x="2389189" y="484510"/>
                </a:cubicBezTo>
                <a:cubicBezTo>
                  <a:pt x="2377351" y="484182"/>
                  <a:pt x="2361930" y="484938"/>
                  <a:pt x="2342924" y="486778"/>
                </a:cubicBezTo>
                <a:lnTo>
                  <a:pt x="2305234" y="482580"/>
                </a:lnTo>
                <a:lnTo>
                  <a:pt x="2298574" y="488880"/>
                </a:lnTo>
                <a:lnTo>
                  <a:pt x="2292475" y="482432"/>
                </a:lnTo>
                <a:lnTo>
                  <a:pt x="2254144" y="484309"/>
                </a:lnTo>
                <a:lnTo>
                  <a:pt x="2186374" y="493089"/>
                </a:lnTo>
                <a:lnTo>
                  <a:pt x="2140113" y="495357"/>
                </a:lnTo>
                <a:cubicBezTo>
                  <a:pt x="2145109" y="486019"/>
                  <a:pt x="2141854" y="475266"/>
                  <a:pt x="2130347" y="463098"/>
                </a:cubicBezTo>
                <a:lnTo>
                  <a:pt x="2121871" y="461646"/>
                </a:lnTo>
                <a:lnTo>
                  <a:pt x="2091407" y="470855"/>
                </a:lnTo>
                <a:lnTo>
                  <a:pt x="2082217" y="465931"/>
                </a:lnTo>
                <a:lnTo>
                  <a:pt x="2073330" y="468621"/>
                </a:lnTo>
                <a:cubicBezTo>
                  <a:pt x="2071159" y="461454"/>
                  <a:pt x="2068281" y="458412"/>
                  <a:pt x="2064698" y="459498"/>
                </a:cubicBezTo>
                <a:cubicBezTo>
                  <a:pt x="2061112" y="460581"/>
                  <a:pt x="2059321" y="461125"/>
                  <a:pt x="2059321" y="461125"/>
                </a:cubicBezTo>
                <a:cubicBezTo>
                  <a:pt x="2059321" y="461125"/>
                  <a:pt x="2055737" y="462210"/>
                  <a:pt x="2048570" y="464381"/>
                </a:cubicBezTo>
                <a:cubicBezTo>
                  <a:pt x="2001219" y="463064"/>
                  <a:pt x="1970376" y="464575"/>
                  <a:pt x="1956039" y="468915"/>
                </a:cubicBezTo>
                <a:cubicBezTo>
                  <a:pt x="1948872" y="471086"/>
                  <a:pt x="1944745" y="470379"/>
                  <a:pt x="1943662" y="466795"/>
                </a:cubicBezTo>
                <a:cubicBezTo>
                  <a:pt x="1942576" y="463209"/>
                  <a:pt x="1945074" y="458540"/>
                  <a:pt x="1951157" y="452787"/>
                </a:cubicBezTo>
                <a:cubicBezTo>
                  <a:pt x="1957241" y="447033"/>
                  <a:pt x="1967994" y="443778"/>
                  <a:pt x="1983416" y="443021"/>
                </a:cubicBezTo>
                <a:cubicBezTo>
                  <a:pt x="1998835" y="442266"/>
                  <a:pt x="2014258" y="441509"/>
                  <a:pt x="2029679" y="440753"/>
                </a:cubicBezTo>
                <a:cubicBezTo>
                  <a:pt x="2045100" y="439999"/>
                  <a:pt x="2057479" y="442119"/>
                  <a:pt x="2066819" y="447117"/>
                </a:cubicBezTo>
                <a:lnTo>
                  <a:pt x="2113083" y="444850"/>
                </a:lnTo>
                <a:lnTo>
                  <a:pt x="2137842" y="449092"/>
                </a:lnTo>
                <a:cubicBezTo>
                  <a:pt x="2147181" y="454091"/>
                  <a:pt x="2159017" y="454419"/>
                  <a:pt x="2173354" y="450079"/>
                </a:cubicBezTo>
                <a:cubicBezTo>
                  <a:pt x="2194860" y="443567"/>
                  <a:pt x="2211531" y="440479"/>
                  <a:pt x="2223367" y="440807"/>
                </a:cubicBezTo>
                <a:cubicBezTo>
                  <a:pt x="2235205" y="441138"/>
                  <a:pt x="2252418" y="439839"/>
                  <a:pt x="2275010" y="436913"/>
                </a:cubicBezTo>
                <a:close/>
                <a:moveTo>
                  <a:pt x="14964798" y="435754"/>
                </a:moveTo>
                <a:cubicBezTo>
                  <a:pt x="14964798" y="435754"/>
                  <a:pt x="14961215" y="436839"/>
                  <a:pt x="14954045" y="439010"/>
                </a:cubicBezTo>
                <a:cubicBezTo>
                  <a:pt x="14939710" y="443350"/>
                  <a:pt x="14931998" y="443728"/>
                  <a:pt x="14930914" y="440143"/>
                </a:cubicBezTo>
                <a:cubicBezTo>
                  <a:pt x="14929828" y="436559"/>
                  <a:pt x="14923908" y="436396"/>
                  <a:pt x="14913158" y="439650"/>
                </a:cubicBezTo>
                <a:cubicBezTo>
                  <a:pt x="14902403" y="442906"/>
                  <a:pt x="14898113" y="448118"/>
                  <a:pt x="14900282" y="455285"/>
                </a:cubicBezTo>
                <a:lnTo>
                  <a:pt x="14911036" y="452030"/>
                </a:lnTo>
                <a:lnTo>
                  <a:pt x="14943294" y="442265"/>
                </a:lnTo>
                <a:cubicBezTo>
                  <a:pt x="14951546" y="443678"/>
                  <a:pt x="14957464" y="443843"/>
                  <a:pt x="14961048" y="442759"/>
                </a:cubicBezTo>
                <a:cubicBezTo>
                  <a:pt x="14964632" y="441672"/>
                  <a:pt x="14965881" y="439338"/>
                  <a:pt x="14964798" y="435754"/>
                </a:cubicBezTo>
                <a:close/>
                <a:moveTo>
                  <a:pt x="16662743" y="434317"/>
                </a:moveTo>
                <a:cubicBezTo>
                  <a:pt x="16690002" y="433903"/>
                  <a:pt x="16726056" y="436697"/>
                  <a:pt x="16770902" y="442702"/>
                </a:cubicBezTo>
                <a:lnTo>
                  <a:pt x="16766872" y="443920"/>
                </a:lnTo>
                <a:cubicBezTo>
                  <a:pt x="16762390" y="445275"/>
                  <a:pt x="16756566" y="447037"/>
                  <a:pt x="16749394" y="449203"/>
                </a:cubicBezTo>
                <a:cubicBezTo>
                  <a:pt x="16727887" y="455703"/>
                  <a:pt x="16713553" y="460038"/>
                  <a:pt x="16706381" y="462203"/>
                </a:cubicBezTo>
                <a:cubicBezTo>
                  <a:pt x="16706381" y="462203"/>
                  <a:pt x="16704046" y="460953"/>
                  <a:pt x="16699380" y="458452"/>
                </a:cubicBezTo>
                <a:cubicBezTo>
                  <a:pt x="16694709" y="455951"/>
                  <a:pt x="16688794" y="455784"/>
                  <a:pt x="16681623" y="457951"/>
                </a:cubicBezTo>
                <a:cubicBezTo>
                  <a:pt x="16667284" y="462284"/>
                  <a:pt x="16648279" y="464118"/>
                  <a:pt x="16624601" y="463449"/>
                </a:cubicBezTo>
                <a:cubicBezTo>
                  <a:pt x="16610268" y="467783"/>
                  <a:pt x="16598970" y="469240"/>
                  <a:pt x="16590719" y="467824"/>
                </a:cubicBezTo>
                <a:cubicBezTo>
                  <a:pt x="16582464" y="466406"/>
                  <a:pt x="16578338" y="465697"/>
                  <a:pt x="16578338" y="465697"/>
                </a:cubicBezTo>
                <a:lnTo>
                  <a:pt x="16550330" y="450689"/>
                </a:lnTo>
                <a:lnTo>
                  <a:pt x="16575088" y="454943"/>
                </a:lnTo>
                <a:lnTo>
                  <a:pt x="16607347" y="445191"/>
                </a:lnTo>
                <a:cubicBezTo>
                  <a:pt x="16617018" y="438358"/>
                  <a:pt x="16635485" y="434733"/>
                  <a:pt x="16662743" y="434317"/>
                </a:cubicBezTo>
                <a:close/>
                <a:moveTo>
                  <a:pt x="10398051" y="433190"/>
                </a:moveTo>
                <a:lnTo>
                  <a:pt x="10387299" y="436444"/>
                </a:lnTo>
                <a:cubicBezTo>
                  <a:pt x="10396637" y="441442"/>
                  <a:pt x="10401305" y="443941"/>
                  <a:pt x="10401305" y="443941"/>
                </a:cubicBezTo>
                <a:cubicBezTo>
                  <a:pt x="10401305" y="443941"/>
                  <a:pt x="10404888" y="442856"/>
                  <a:pt x="10412058" y="440686"/>
                </a:cubicBezTo>
                <a:close/>
                <a:moveTo>
                  <a:pt x="13848931" y="433165"/>
                </a:moveTo>
                <a:cubicBezTo>
                  <a:pt x="13848931" y="433165"/>
                  <a:pt x="13845347" y="434250"/>
                  <a:pt x="13838177" y="436422"/>
                </a:cubicBezTo>
                <a:cubicBezTo>
                  <a:pt x="13831011" y="438590"/>
                  <a:pt x="13827425" y="439676"/>
                  <a:pt x="13827425" y="439676"/>
                </a:cubicBezTo>
                <a:cubicBezTo>
                  <a:pt x="13829595" y="446844"/>
                  <a:pt x="13834266" y="449344"/>
                  <a:pt x="13841434" y="447174"/>
                </a:cubicBezTo>
                <a:close/>
                <a:moveTo>
                  <a:pt x="8853919" y="431134"/>
                </a:moveTo>
                <a:lnTo>
                  <a:pt x="8837791" y="436017"/>
                </a:lnTo>
                <a:lnTo>
                  <a:pt x="8844302" y="457521"/>
                </a:lnTo>
                <a:lnTo>
                  <a:pt x="8855054" y="454266"/>
                </a:lnTo>
                <a:lnTo>
                  <a:pt x="8879813" y="458508"/>
                </a:lnTo>
                <a:lnTo>
                  <a:pt x="8898063" y="441246"/>
                </a:lnTo>
                <a:cubicBezTo>
                  <a:pt x="8883728" y="445586"/>
                  <a:pt x="8876558" y="447757"/>
                  <a:pt x="8876558" y="447757"/>
                </a:cubicBezTo>
                <a:lnTo>
                  <a:pt x="8851799" y="443513"/>
                </a:lnTo>
                <a:cubicBezTo>
                  <a:pt x="8849628" y="436346"/>
                  <a:pt x="8850336" y="432219"/>
                  <a:pt x="8853919" y="431134"/>
                </a:cubicBezTo>
                <a:close/>
                <a:moveTo>
                  <a:pt x="14693036" y="431122"/>
                </a:moveTo>
                <a:cubicBezTo>
                  <a:pt x="14699497" y="433081"/>
                  <a:pt x="14703813" y="437645"/>
                  <a:pt x="14705978" y="444816"/>
                </a:cubicBezTo>
                <a:cubicBezTo>
                  <a:pt x="14691640" y="449150"/>
                  <a:pt x="14679801" y="448815"/>
                  <a:pt x="14670465" y="443811"/>
                </a:cubicBezTo>
                <a:lnTo>
                  <a:pt x="14667216" y="433058"/>
                </a:lnTo>
                <a:cubicBezTo>
                  <a:pt x="14677969" y="429808"/>
                  <a:pt x="14686575" y="429163"/>
                  <a:pt x="14693036" y="431122"/>
                </a:cubicBezTo>
                <a:close/>
                <a:moveTo>
                  <a:pt x="12615776" y="430870"/>
                </a:moveTo>
                <a:cubicBezTo>
                  <a:pt x="12615776" y="430870"/>
                  <a:pt x="12612191" y="431955"/>
                  <a:pt x="12605025" y="434124"/>
                </a:cubicBezTo>
                <a:lnTo>
                  <a:pt x="12619031" y="441622"/>
                </a:lnTo>
                <a:cubicBezTo>
                  <a:pt x="12619031" y="441622"/>
                  <a:pt x="12617948" y="438038"/>
                  <a:pt x="12615776" y="430870"/>
                </a:cubicBezTo>
                <a:close/>
                <a:moveTo>
                  <a:pt x="16864093" y="430672"/>
                </a:moveTo>
                <a:cubicBezTo>
                  <a:pt x="16866153" y="431026"/>
                  <a:pt x="16869519" y="432457"/>
                  <a:pt x="16874187" y="434957"/>
                </a:cubicBezTo>
                <a:cubicBezTo>
                  <a:pt x="16874187" y="434957"/>
                  <a:pt x="16872395" y="435499"/>
                  <a:pt x="16868813" y="436582"/>
                </a:cubicBezTo>
                <a:cubicBezTo>
                  <a:pt x="16865229" y="437666"/>
                  <a:pt x="16862891" y="436414"/>
                  <a:pt x="16861809" y="432830"/>
                </a:cubicBezTo>
                <a:cubicBezTo>
                  <a:pt x="16861265" y="431038"/>
                  <a:pt x="16862027" y="430320"/>
                  <a:pt x="16864093" y="430672"/>
                </a:cubicBezTo>
                <a:close/>
                <a:moveTo>
                  <a:pt x="11570934" y="430255"/>
                </a:moveTo>
                <a:cubicBezTo>
                  <a:pt x="11570934" y="430255"/>
                  <a:pt x="11572019" y="433839"/>
                  <a:pt x="11574189" y="441009"/>
                </a:cubicBezTo>
                <a:cubicBezTo>
                  <a:pt x="11583529" y="446005"/>
                  <a:pt x="11588196" y="448505"/>
                  <a:pt x="11588196" y="448505"/>
                </a:cubicBezTo>
                <a:lnTo>
                  <a:pt x="11584942" y="437754"/>
                </a:lnTo>
                <a:cubicBezTo>
                  <a:pt x="11582771" y="430585"/>
                  <a:pt x="11578103" y="428085"/>
                  <a:pt x="11570934" y="430255"/>
                </a:cubicBezTo>
                <a:close/>
                <a:moveTo>
                  <a:pt x="13606537" y="427315"/>
                </a:moveTo>
                <a:cubicBezTo>
                  <a:pt x="13598826" y="427693"/>
                  <a:pt x="13589595" y="429510"/>
                  <a:pt x="13578843" y="432764"/>
                </a:cubicBezTo>
                <a:cubicBezTo>
                  <a:pt x="13588180" y="437763"/>
                  <a:pt x="13592851" y="440262"/>
                  <a:pt x="13592851" y="440262"/>
                </a:cubicBezTo>
                <a:cubicBezTo>
                  <a:pt x="13595019" y="447430"/>
                  <a:pt x="13596106" y="451014"/>
                  <a:pt x="13596106" y="451014"/>
                </a:cubicBezTo>
                <a:lnTo>
                  <a:pt x="13553095" y="464034"/>
                </a:lnTo>
                <a:cubicBezTo>
                  <a:pt x="13536589" y="461207"/>
                  <a:pt x="13521168" y="461963"/>
                  <a:pt x="13506830" y="466303"/>
                </a:cubicBezTo>
                <a:cubicBezTo>
                  <a:pt x="13523336" y="469131"/>
                  <a:pt x="13535175" y="469460"/>
                  <a:pt x="13542344" y="467290"/>
                </a:cubicBezTo>
                <a:cubicBezTo>
                  <a:pt x="13549511" y="465120"/>
                  <a:pt x="13561349" y="465449"/>
                  <a:pt x="13577856" y="468277"/>
                </a:cubicBezTo>
                <a:lnTo>
                  <a:pt x="13624728" y="463736"/>
                </a:lnTo>
                <a:lnTo>
                  <a:pt x="13618121" y="456746"/>
                </a:lnTo>
                <a:lnTo>
                  <a:pt x="13621652" y="455678"/>
                </a:lnTo>
                <a:lnTo>
                  <a:pt x="13620864" y="455258"/>
                </a:lnTo>
                <a:cubicBezTo>
                  <a:pt x="13620864" y="455258"/>
                  <a:pt x="13619779" y="451673"/>
                  <a:pt x="13617607" y="444506"/>
                </a:cubicBezTo>
                <a:cubicBezTo>
                  <a:pt x="13617607" y="444506"/>
                  <a:pt x="13614027" y="445590"/>
                  <a:pt x="13606857" y="447759"/>
                </a:cubicBezTo>
                <a:lnTo>
                  <a:pt x="13614354" y="433754"/>
                </a:lnTo>
                <a:lnTo>
                  <a:pt x="13625107" y="430497"/>
                </a:lnTo>
                <a:cubicBezTo>
                  <a:pt x="13620438" y="427998"/>
                  <a:pt x="13614248" y="426937"/>
                  <a:pt x="13606537" y="427315"/>
                </a:cubicBezTo>
                <a:close/>
                <a:moveTo>
                  <a:pt x="11311597" y="426600"/>
                </a:moveTo>
                <a:cubicBezTo>
                  <a:pt x="11304430" y="428769"/>
                  <a:pt x="11305516" y="432354"/>
                  <a:pt x="11314852" y="437353"/>
                </a:cubicBezTo>
                <a:lnTo>
                  <a:pt x="11325604" y="434097"/>
                </a:lnTo>
                <a:close/>
                <a:moveTo>
                  <a:pt x="15043318" y="423722"/>
                </a:moveTo>
                <a:lnTo>
                  <a:pt x="15032564" y="426977"/>
                </a:lnTo>
                <a:lnTo>
                  <a:pt x="15046574" y="434475"/>
                </a:lnTo>
                <a:cubicBezTo>
                  <a:pt x="15044405" y="427307"/>
                  <a:pt x="15043318" y="423722"/>
                  <a:pt x="15043318" y="423722"/>
                </a:cubicBezTo>
                <a:close/>
                <a:moveTo>
                  <a:pt x="2999960" y="422860"/>
                </a:moveTo>
                <a:cubicBezTo>
                  <a:pt x="3010901" y="423460"/>
                  <a:pt x="3018707" y="425010"/>
                  <a:pt x="3023376" y="427509"/>
                </a:cubicBezTo>
                <a:cubicBezTo>
                  <a:pt x="3047051" y="428166"/>
                  <a:pt x="3062472" y="427410"/>
                  <a:pt x="3069641" y="425240"/>
                </a:cubicBezTo>
                <a:cubicBezTo>
                  <a:pt x="3076808" y="423070"/>
                  <a:pt x="3085060" y="424484"/>
                  <a:pt x="3094398" y="429480"/>
                </a:cubicBezTo>
                <a:lnTo>
                  <a:pt x="3129912" y="430470"/>
                </a:lnTo>
                <a:cubicBezTo>
                  <a:pt x="3137080" y="428300"/>
                  <a:pt x="3146583" y="427379"/>
                  <a:pt x="3158420" y="427709"/>
                </a:cubicBezTo>
                <a:cubicBezTo>
                  <a:pt x="3170258" y="428037"/>
                  <a:pt x="3183886" y="427824"/>
                  <a:pt x="3199308" y="427067"/>
                </a:cubicBezTo>
                <a:cubicBezTo>
                  <a:pt x="3214729" y="426313"/>
                  <a:pt x="3232485" y="426805"/>
                  <a:pt x="3252575" y="428549"/>
                </a:cubicBezTo>
                <a:cubicBezTo>
                  <a:pt x="3272666" y="430291"/>
                  <a:pt x="3288631" y="431327"/>
                  <a:pt x="3300468" y="431657"/>
                </a:cubicBezTo>
                <a:cubicBezTo>
                  <a:pt x="3312305" y="431986"/>
                  <a:pt x="3322349" y="432858"/>
                  <a:pt x="3330605" y="434272"/>
                </a:cubicBezTo>
                <a:cubicBezTo>
                  <a:pt x="3338857" y="435685"/>
                  <a:pt x="3347111" y="437098"/>
                  <a:pt x="3355363" y="438515"/>
                </a:cubicBezTo>
                <a:cubicBezTo>
                  <a:pt x="3363616" y="439929"/>
                  <a:pt x="3374910" y="438466"/>
                  <a:pt x="3389248" y="434125"/>
                </a:cubicBezTo>
                <a:cubicBezTo>
                  <a:pt x="3412922" y="434783"/>
                  <a:pt x="3428885" y="435819"/>
                  <a:pt x="3437138" y="437234"/>
                </a:cubicBezTo>
                <a:cubicBezTo>
                  <a:pt x="3445393" y="438647"/>
                  <a:pt x="3453103" y="438268"/>
                  <a:pt x="3460272" y="436099"/>
                </a:cubicBezTo>
                <a:cubicBezTo>
                  <a:pt x="3491115" y="434587"/>
                  <a:pt x="3517830" y="432369"/>
                  <a:pt x="3540422" y="429443"/>
                </a:cubicBezTo>
                <a:cubicBezTo>
                  <a:pt x="3563010" y="426516"/>
                  <a:pt x="3578975" y="427553"/>
                  <a:pt x="3588311" y="432551"/>
                </a:cubicBezTo>
                <a:cubicBezTo>
                  <a:pt x="3599819" y="444718"/>
                  <a:pt x="3628165" y="447874"/>
                  <a:pt x="3673344" y="442023"/>
                </a:cubicBezTo>
                <a:cubicBezTo>
                  <a:pt x="3680511" y="439853"/>
                  <a:pt x="3685182" y="442352"/>
                  <a:pt x="3687351" y="449520"/>
                </a:cubicBezTo>
                <a:cubicBezTo>
                  <a:pt x="3694518" y="447349"/>
                  <a:pt x="3702230" y="446971"/>
                  <a:pt x="3710484" y="448385"/>
                </a:cubicBezTo>
                <a:cubicBezTo>
                  <a:pt x="3718736" y="449800"/>
                  <a:pt x="3726448" y="449422"/>
                  <a:pt x="3733615" y="447253"/>
                </a:cubicBezTo>
                <a:cubicBezTo>
                  <a:pt x="3764457" y="445739"/>
                  <a:pt x="3795302" y="444228"/>
                  <a:pt x="3826145" y="442717"/>
                </a:cubicBezTo>
                <a:cubicBezTo>
                  <a:pt x="3856986" y="441204"/>
                  <a:pt x="3890164" y="440943"/>
                  <a:pt x="3925677" y="441930"/>
                </a:cubicBezTo>
                <a:cubicBezTo>
                  <a:pt x="3961188" y="442916"/>
                  <a:pt x="3987198" y="444824"/>
                  <a:pt x="4003704" y="447654"/>
                </a:cubicBezTo>
                <a:cubicBezTo>
                  <a:pt x="4020211" y="450480"/>
                  <a:pt x="4032048" y="450810"/>
                  <a:pt x="4039216" y="448640"/>
                </a:cubicBezTo>
                <a:lnTo>
                  <a:pt x="4085480" y="446371"/>
                </a:lnTo>
                <a:cubicBezTo>
                  <a:pt x="4109155" y="447030"/>
                  <a:pt x="4124577" y="446275"/>
                  <a:pt x="4131744" y="444104"/>
                </a:cubicBezTo>
                <a:cubicBezTo>
                  <a:pt x="4138912" y="441935"/>
                  <a:pt x="4162588" y="442593"/>
                  <a:pt x="4202769" y="446079"/>
                </a:cubicBezTo>
                <a:cubicBezTo>
                  <a:pt x="4217105" y="441739"/>
                  <a:pt x="4232526" y="440983"/>
                  <a:pt x="4249033" y="443811"/>
                </a:cubicBezTo>
                <a:cubicBezTo>
                  <a:pt x="4265539" y="446638"/>
                  <a:pt x="4277378" y="446967"/>
                  <a:pt x="4284544" y="444797"/>
                </a:cubicBezTo>
                <a:cubicBezTo>
                  <a:pt x="4308219" y="445455"/>
                  <a:pt x="4328309" y="447199"/>
                  <a:pt x="4344816" y="450027"/>
                </a:cubicBezTo>
                <a:cubicBezTo>
                  <a:pt x="4361324" y="452855"/>
                  <a:pt x="4386789" y="452972"/>
                  <a:pt x="4421218" y="450374"/>
                </a:cubicBezTo>
                <a:cubicBezTo>
                  <a:pt x="4455645" y="447777"/>
                  <a:pt x="4485779" y="450392"/>
                  <a:pt x="4511624" y="458218"/>
                </a:cubicBezTo>
                <a:lnTo>
                  <a:pt x="4547136" y="459206"/>
                </a:lnTo>
                <a:lnTo>
                  <a:pt x="4550392" y="469958"/>
                </a:lnTo>
                <a:cubicBezTo>
                  <a:pt x="4552561" y="477126"/>
                  <a:pt x="4567983" y="476370"/>
                  <a:pt x="4596656" y="467689"/>
                </a:cubicBezTo>
                <a:cubicBezTo>
                  <a:pt x="4603824" y="465519"/>
                  <a:pt x="4610992" y="463349"/>
                  <a:pt x="4618160" y="461179"/>
                </a:cubicBezTo>
                <a:cubicBezTo>
                  <a:pt x="4625328" y="459010"/>
                  <a:pt x="4636081" y="455755"/>
                  <a:pt x="4650417" y="451415"/>
                </a:cubicBezTo>
                <a:cubicBezTo>
                  <a:pt x="4674092" y="452073"/>
                  <a:pt x="4690057" y="453109"/>
                  <a:pt x="4698310" y="454524"/>
                </a:cubicBezTo>
                <a:cubicBezTo>
                  <a:pt x="4706562" y="455938"/>
                  <a:pt x="4711773" y="460229"/>
                  <a:pt x="4713944" y="467398"/>
                </a:cubicBezTo>
                <a:lnTo>
                  <a:pt x="4720453" y="488901"/>
                </a:lnTo>
                <a:lnTo>
                  <a:pt x="4698949" y="495412"/>
                </a:lnTo>
                <a:cubicBezTo>
                  <a:pt x="4682442" y="492584"/>
                  <a:pt x="4670063" y="490462"/>
                  <a:pt x="4661810" y="489047"/>
                </a:cubicBezTo>
                <a:cubicBezTo>
                  <a:pt x="4653557" y="487634"/>
                  <a:pt x="4645845" y="488013"/>
                  <a:pt x="4638678" y="490183"/>
                </a:cubicBezTo>
                <a:lnTo>
                  <a:pt x="4630410" y="488766"/>
                </a:lnTo>
                <a:lnTo>
                  <a:pt x="4626392" y="489980"/>
                </a:lnTo>
                <a:lnTo>
                  <a:pt x="4625784" y="487974"/>
                </a:lnTo>
                <a:lnTo>
                  <a:pt x="4589158" y="481697"/>
                </a:lnTo>
                <a:lnTo>
                  <a:pt x="4578406" y="484953"/>
                </a:lnTo>
                <a:cubicBezTo>
                  <a:pt x="4573408" y="494292"/>
                  <a:pt x="4554402" y="496133"/>
                  <a:pt x="4521390" y="490475"/>
                </a:cubicBezTo>
                <a:cubicBezTo>
                  <a:pt x="4504883" y="487648"/>
                  <a:pt x="4483001" y="486446"/>
                  <a:pt x="4455741" y="486875"/>
                </a:cubicBezTo>
                <a:cubicBezTo>
                  <a:pt x="4428483" y="487300"/>
                  <a:pt x="4414852" y="487514"/>
                  <a:pt x="4414852" y="487514"/>
                </a:cubicBezTo>
                <a:lnTo>
                  <a:pt x="4368591" y="489782"/>
                </a:lnTo>
                <a:lnTo>
                  <a:pt x="4357836" y="493037"/>
                </a:lnTo>
                <a:lnTo>
                  <a:pt x="4347084" y="496292"/>
                </a:lnTo>
                <a:cubicBezTo>
                  <a:pt x="4339917" y="498462"/>
                  <a:pt x="4336333" y="499546"/>
                  <a:pt x="4336333" y="499546"/>
                </a:cubicBezTo>
                <a:lnTo>
                  <a:pt x="4311573" y="495304"/>
                </a:lnTo>
                <a:lnTo>
                  <a:pt x="4251301" y="490076"/>
                </a:lnTo>
                <a:cubicBezTo>
                  <a:pt x="4249132" y="482906"/>
                  <a:pt x="4244460" y="480407"/>
                  <a:pt x="4237293" y="482578"/>
                </a:cubicBezTo>
                <a:cubicBezTo>
                  <a:pt x="4235123" y="475410"/>
                  <a:pt x="4232246" y="472369"/>
                  <a:pt x="4228660" y="473453"/>
                </a:cubicBezTo>
                <a:cubicBezTo>
                  <a:pt x="4225079" y="474538"/>
                  <a:pt x="4224371" y="478665"/>
                  <a:pt x="4226542" y="485832"/>
                </a:cubicBezTo>
                <a:cubicBezTo>
                  <a:pt x="4226542" y="485832"/>
                  <a:pt x="4219372" y="488003"/>
                  <a:pt x="4205035" y="492342"/>
                </a:cubicBezTo>
                <a:cubicBezTo>
                  <a:pt x="4202866" y="485174"/>
                  <a:pt x="4200532" y="483924"/>
                  <a:pt x="4198033" y="488594"/>
                </a:cubicBezTo>
                <a:cubicBezTo>
                  <a:pt x="4195532" y="493264"/>
                  <a:pt x="4191950" y="494349"/>
                  <a:pt x="4187281" y="491850"/>
                </a:cubicBezTo>
                <a:cubicBezTo>
                  <a:pt x="4182611" y="489351"/>
                  <a:pt x="4176693" y="489186"/>
                  <a:pt x="4169525" y="491355"/>
                </a:cubicBezTo>
                <a:cubicBezTo>
                  <a:pt x="4160186" y="486357"/>
                  <a:pt x="4148349" y="486028"/>
                  <a:pt x="4134013" y="490368"/>
                </a:cubicBezTo>
                <a:cubicBezTo>
                  <a:pt x="4081664" y="498391"/>
                  <a:pt x="4042568" y="498487"/>
                  <a:pt x="4016725" y="490661"/>
                </a:cubicBezTo>
                <a:cubicBezTo>
                  <a:pt x="4007386" y="485663"/>
                  <a:pt x="3997341" y="484792"/>
                  <a:pt x="3986588" y="488047"/>
                </a:cubicBezTo>
                <a:cubicBezTo>
                  <a:pt x="3975837" y="491303"/>
                  <a:pt x="3963291" y="495101"/>
                  <a:pt x="3948955" y="499441"/>
                </a:cubicBezTo>
                <a:cubicBezTo>
                  <a:pt x="3939617" y="494442"/>
                  <a:pt x="3935490" y="493733"/>
                  <a:pt x="3936576" y="497318"/>
                </a:cubicBezTo>
                <a:cubicBezTo>
                  <a:pt x="3937660" y="500904"/>
                  <a:pt x="3934619" y="503780"/>
                  <a:pt x="3927450" y="505950"/>
                </a:cubicBezTo>
                <a:cubicBezTo>
                  <a:pt x="3929619" y="513119"/>
                  <a:pt x="3927122" y="517786"/>
                  <a:pt x="3919953" y="519958"/>
                </a:cubicBezTo>
                <a:cubicBezTo>
                  <a:pt x="3912785" y="522127"/>
                  <a:pt x="3906867" y="521962"/>
                  <a:pt x="3902197" y="519462"/>
                </a:cubicBezTo>
                <a:cubicBezTo>
                  <a:pt x="3897528" y="516965"/>
                  <a:pt x="3886939" y="514301"/>
                  <a:pt x="3870433" y="511472"/>
                </a:cubicBezTo>
                <a:lnTo>
                  <a:pt x="3856427" y="503976"/>
                </a:lnTo>
                <a:cubicBezTo>
                  <a:pt x="3863595" y="501805"/>
                  <a:pt x="3868970" y="500178"/>
                  <a:pt x="3872555" y="499093"/>
                </a:cubicBezTo>
                <a:cubicBezTo>
                  <a:pt x="3876140" y="498008"/>
                  <a:pt x="3877931" y="497465"/>
                  <a:pt x="3877931" y="497465"/>
                </a:cubicBezTo>
                <a:lnTo>
                  <a:pt x="3874677" y="486714"/>
                </a:lnTo>
                <a:cubicBezTo>
                  <a:pt x="3874677" y="486714"/>
                  <a:pt x="3871092" y="487799"/>
                  <a:pt x="3863924" y="489968"/>
                </a:cubicBezTo>
                <a:cubicBezTo>
                  <a:pt x="3856756" y="492139"/>
                  <a:pt x="3853171" y="493223"/>
                  <a:pt x="3853171" y="493223"/>
                </a:cubicBezTo>
                <a:cubicBezTo>
                  <a:pt x="3838834" y="497563"/>
                  <a:pt x="3830581" y="496149"/>
                  <a:pt x="3828412" y="488981"/>
                </a:cubicBezTo>
                <a:cubicBezTo>
                  <a:pt x="3802567" y="481153"/>
                  <a:pt x="3782476" y="479411"/>
                  <a:pt x="3768139" y="483751"/>
                </a:cubicBezTo>
                <a:cubicBezTo>
                  <a:pt x="3763142" y="493090"/>
                  <a:pt x="3743052" y="491345"/>
                  <a:pt x="3707868" y="478523"/>
                </a:cubicBezTo>
                <a:cubicBezTo>
                  <a:pt x="3707868" y="478523"/>
                  <a:pt x="3704283" y="479609"/>
                  <a:pt x="3697117" y="481777"/>
                </a:cubicBezTo>
                <a:cubicBezTo>
                  <a:pt x="3689949" y="483948"/>
                  <a:pt x="3685278" y="481448"/>
                  <a:pt x="3683109" y="474279"/>
                </a:cubicBezTo>
                <a:lnTo>
                  <a:pt x="3672356" y="477534"/>
                </a:lnTo>
                <a:cubicBezTo>
                  <a:pt x="3672356" y="477534"/>
                  <a:pt x="3661603" y="480790"/>
                  <a:pt x="3640099" y="487299"/>
                </a:cubicBezTo>
                <a:cubicBezTo>
                  <a:pt x="3618595" y="493810"/>
                  <a:pt x="3596005" y="496735"/>
                  <a:pt x="3572330" y="496079"/>
                </a:cubicBezTo>
                <a:lnTo>
                  <a:pt x="3540074" y="505844"/>
                </a:lnTo>
                <a:cubicBezTo>
                  <a:pt x="3523567" y="503015"/>
                  <a:pt x="3515314" y="501600"/>
                  <a:pt x="3515314" y="501600"/>
                </a:cubicBezTo>
                <a:cubicBezTo>
                  <a:pt x="3508144" y="503770"/>
                  <a:pt x="3502227" y="503606"/>
                  <a:pt x="3497558" y="501108"/>
                </a:cubicBezTo>
                <a:cubicBezTo>
                  <a:pt x="3492887" y="498609"/>
                  <a:pt x="3486971" y="498443"/>
                  <a:pt x="3479802" y="500614"/>
                </a:cubicBezTo>
                <a:lnTo>
                  <a:pt x="3461552" y="517875"/>
                </a:lnTo>
                <a:cubicBezTo>
                  <a:pt x="3470890" y="522873"/>
                  <a:pt x="3479143" y="524288"/>
                  <a:pt x="3486313" y="522118"/>
                </a:cubicBezTo>
                <a:cubicBezTo>
                  <a:pt x="3488482" y="529285"/>
                  <a:pt x="3481314" y="531455"/>
                  <a:pt x="3464807" y="528628"/>
                </a:cubicBezTo>
                <a:cubicBezTo>
                  <a:pt x="3448300" y="525800"/>
                  <a:pt x="3436463" y="525469"/>
                  <a:pt x="3429295" y="527640"/>
                </a:cubicBezTo>
                <a:cubicBezTo>
                  <a:pt x="3436463" y="525469"/>
                  <a:pt x="3440047" y="524386"/>
                  <a:pt x="3440047" y="524386"/>
                </a:cubicBezTo>
                <a:cubicBezTo>
                  <a:pt x="3445046" y="515049"/>
                  <a:pt x="3447545" y="510378"/>
                  <a:pt x="3447545" y="510378"/>
                </a:cubicBezTo>
                <a:cubicBezTo>
                  <a:pt x="3447545" y="510378"/>
                  <a:pt x="3442875" y="507878"/>
                  <a:pt x="3433536" y="502880"/>
                </a:cubicBezTo>
                <a:lnTo>
                  <a:pt x="3419531" y="495384"/>
                </a:lnTo>
                <a:lnTo>
                  <a:pt x="3405523" y="487887"/>
                </a:lnTo>
                <a:cubicBezTo>
                  <a:pt x="3403354" y="480718"/>
                  <a:pt x="3391515" y="480389"/>
                  <a:pt x="3370011" y="486899"/>
                </a:cubicBezTo>
                <a:cubicBezTo>
                  <a:pt x="3348506" y="493409"/>
                  <a:pt x="3330586" y="498835"/>
                  <a:pt x="3316249" y="503175"/>
                </a:cubicBezTo>
                <a:cubicBezTo>
                  <a:pt x="3301912" y="507515"/>
                  <a:pt x="3288825" y="509518"/>
                  <a:pt x="3276989" y="509192"/>
                </a:cubicBezTo>
                <a:cubicBezTo>
                  <a:pt x="3265151" y="508862"/>
                  <a:pt x="3258147" y="505113"/>
                  <a:pt x="3255976" y="497945"/>
                </a:cubicBezTo>
                <a:cubicBezTo>
                  <a:pt x="3248810" y="500114"/>
                  <a:pt x="3238057" y="503369"/>
                  <a:pt x="3223720" y="507709"/>
                </a:cubicBezTo>
                <a:lnTo>
                  <a:pt x="3237727" y="515206"/>
                </a:lnTo>
                <a:cubicBezTo>
                  <a:pt x="3237727" y="515206"/>
                  <a:pt x="3234144" y="516293"/>
                  <a:pt x="3226975" y="518464"/>
                </a:cubicBezTo>
                <a:cubicBezTo>
                  <a:pt x="3219807" y="520633"/>
                  <a:pt x="3216223" y="521718"/>
                  <a:pt x="3216223" y="521718"/>
                </a:cubicBezTo>
                <a:cubicBezTo>
                  <a:pt x="3218394" y="528885"/>
                  <a:pt x="3217144" y="531219"/>
                  <a:pt x="3212475" y="528722"/>
                </a:cubicBezTo>
                <a:cubicBezTo>
                  <a:pt x="3207804" y="526223"/>
                  <a:pt x="3201887" y="526058"/>
                  <a:pt x="3194719" y="528227"/>
                </a:cubicBezTo>
                <a:cubicBezTo>
                  <a:pt x="3178213" y="525399"/>
                  <a:pt x="3165291" y="521486"/>
                  <a:pt x="3155952" y="516488"/>
                </a:cubicBezTo>
                <a:cubicBezTo>
                  <a:pt x="3148784" y="518657"/>
                  <a:pt x="3141615" y="520828"/>
                  <a:pt x="3134448" y="522997"/>
                </a:cubicBezTo>
                <a:cubicBezTo>
                  <a:pt x="3127279" y="525168"/>
                  <a:pt x="3120111" y="527339"/>
                  <a:pt x="3112941" y="529508"/>
                </a:cubicBezTo>
                <a:lnTo>
                  <a:pt x="3088183" y="525266"/>
                </a:lnTo>
                <a:cubicBezTo>
                  <a:pt x="3088183" y="525266"/>
                  <a:pt x="3094809" y="521305"/>
                  <a:pt x="3108059" y="513380"/>
                </a:cubicBezTo>
                <a:cubicBezTo>
                  <a:pt x="3121312" y="505455"/>
                  <a:pt x="3132606" y="503993"/>
                  <a:pt x="3141944" y="508991"/>
                </a:cubicBezTo>
                <a:cubicBezTo>
                  <a:pt x="3158450" y="511817"/>
                  <a:pt x="3173872" y="511063"/>
                  <a:pt x="3188208" y="506723"/>
                </a:cubicBezTo>
                <a:lnTo>
                  <a:pt x="3217211" y="486206"/>
                </a:lnTo>
                <a:cubicBezTo>
                  <a:pt x="3229377" y="474698"/>
                  <a:pt x="3236544" y="472528"/>
                  <a:pt x="3238716" y="479696"/>
                </a:cubicBezTo>
                <a:cubicBezTo>
                  <a:pt x="3240885" y="486863"/>
                  <a:pt x="3245555" y="489362"/>
                  <a:pt x="3252721" y="487192"/>
                </a:cubicBezTo>
                <a:cubicBezTo>
                  <a:pt x="3250552" y="480024"/>
                  <a:pt x="3240130" y="471440"/>
                  <a:pt x="3221452" y="461447"/>
                </a:cubicBezTo>
                <a:lnTo>
                  <a:pt x="3196694" y="457203"/>
                </a:lnTo>
                <a:lnTo>
                  <a:pt x="3153684" y="470223"/>
                </a:lnTo>
                <a:cubicBezTo>
                  <a:pt x="3155854" y="477391"/>
                  <a:pt x="3156938" y="480975"/>
                  <a:pt x="3156938" y="480975"/>
                </a:cubicBezTo>
                <a:cubicBezTo>
                  <a:pt x="3142601" y="485316"/>
                  <a:pt x="3117842" y="481074"/>
                  <a:pt x="3082660" y="468249"/>
                </a:cubicBezTo>
                <a:cubicBezTo>
                  <a:pt x="3058986" y="467591"/>
                  <a:pt x="3047690" y="469053"/>
                  <a:pt x="3048775" y="472638"/>
                </a:cubicBezTo>
                <a:cubicBezTo>
                  <a:pt x="3049859" y="476224"/>
                  <a:pt x="3043235" y="480186"/>
                  <a:pt x="3028899" y="484524"/>
                </a:cubicBezTo>
                <a:cubicBezTo>
                  <a:pt x="3014563" y="488865"/>
                  <a:pt x="2999140" y="489620"/>
                  <a:pt x="2982634" y="486793"/>
                </a:cubicBezTo>
                <a:cubicBezTo>
                  <a:pt x="2975466" y="488962"/>
                  <a:pt x="2968297" y="491133"/>
                  <a:pt x="2961129" y="493302"/>
                </a:cubicBezTo>
                <a:lnTo>
                  <a:pt x="2999896" y="505042"/>
                </a:lnTo>
                <a:lnTo>
                  <a:pt x="3001386" y="504968"/>
                </a:lnTo>
                <a:lnTo>
                  <a:pt x="3003954" y="500174"/>
                </a:lnTo>
                <a:lnTo>
                  <a:pt x="3011935" y="504452"/>
                </a:lnTo>
                <a:lnTo>
                  <a:pt x="3023029" y="503908"/>
                </a:lnTo>
                <a:lnTo>
                  <a:pt x="3015291" y="506250"/>
                </a:lnTo>
                <a:lnTo>
                  <a:pt x="3017957" y="507679"/>
                </a:lnTo>
                <a:lnTo>
                  <a:pt x="3007205" y="510929"/>
                </a:lnTo>
                <a:lnTo>
                  <a:pt x="2998061" y="513693"/>
                </a:lnTo>
                <a:lnTo>
                  <a:pt x="2992399" y="519048"/>
                </a:lnTo>
                <a:cubicBezTo>
                  <a:pt x="2994568" y="526215"/>
                  <a:pt x="2992070" y="530887"/>
                  <a:pt x="2984902" y="533056"/>
                </a:cubicBezTo>
                <a:lnTo>
                  <a:pt x="2970895" y="525559"/>
                </a:lnTo>
                <a:lnTo>
                  <a:pt x="2967638" y="514805"/>
                </a:lnTo>
                <a:lnTo>
                  <a:pt x="2942880" y="510566"/>
                </a:lnTo>
                <a:cubicBezTo>
                  <a:pt x="2940709" y="503397"/>
                  <a:pt x="2937832" y="500354"/>
                  <a:pt x="2934248" y="501439"/>
                </a:cubicBezTo>
                <a:cubicBezTo>
                  <a:pt x="2930665" y="502525"/>
                  <a:pt x="2928872" y="503067"/>
                  <a:pt x="2928872" y="503067"/>
                </a:cubicBezTo>
                <a:cubicBezTo>
                  <a:pt x="2928872" y="503067"/>
                  <a:pt x="2926538" y="501817"/>
                  <a:pt x="2921869" y="499319"/>
                </a:cubicBezTo>
                <a:lnTo>
                  <a:pt x="2921479" y="499111"/>
                </a:lnTo>
                <a:lnTo>
                  <a:pt x="2922177" y="501420"/>
                </a:lnTo>
                <a:lnTo>
                  <a:pt x="2908174" y="493917"/>
                </a:lnTo>
                <a:cubicBezTo>
                  <a:pt x="2908174" y="493917"/>
                  <a:pt x="2911759" y="492835"/>
                  <a:pt x="2918926" y="490667"/>
                </a:cubicBezTo>
                <a:lnTo>
                  <a:pt x="2919944" y="494033"/>
                </a:lnTo>
                <a:lnTo>
                  <a:pt x="2947122" y="485805"/>
                </a:lnTo>
                <a:lnTo>
                  <a:pt x="2954619" y="471797"/>
                </a:lnTo>
                <a:cubicBezTo>
                  <a:pt x="2952449" y="464630"/>
                  <a:pt x="2951364" y="461046"/>
                  <a:pt x="2951364" y="461046"/>
                </a:cubicBezTo>
                <a:lnTo>
                  <a:pt x="2937357" y="453549"/>
                </a:lnTo>
                <a:cubicBezTo>
                  <a:pt x="2930189" y="455718"/>
                  <a:pt x="2918350" y="455389"/>
                  <a:pt x="2901845" y="452560"/>
                </a:cubicBezTo>
                <a:lnTo>
                  <a:pt x="2858835" y="465580"/>
                </a:lnTo>
                <a:lnTo>
                  <a:pt x="2855581" y="454829"/>
                </a:lnTo>
                <a:lnTo>
                  <a:pt x="2841572" y="447330"/>
                </a:lnTo>
                <a:lnTo>
                  <a:pt x="2821402" y="454556"/>
                </a:lnTo>
                <a:lnTo>
                  <a:pt x="2834076" y="461339"/>
                </a:lnTo>
                <a:lnTo>
                  <a:pt x="2812570" y="467849"/>
                </a:lnTo>
                <a:lnTo>
                  <a:pt x="2819277" y="455314"/>
                </a:lnTo>
                <a:lnTo>
                  <a:pt x="2815100" y="456814"/>
                </a:lnTo>
                <a:cubicBezTo>
                  <a:pt x="2808201" y="459878"/>
                  <a:pt x="2803232" y="462849"/>
                  <a:pt x="2800191" y="465728"/>
                </a:cubicBezTo>
                <a:cubicBezTo>
                  <a:pt x="2794109" y="471483"/>
                  <a:pt x="2786398" y="471859"/>
                  <a:pt x="2777058" y="466860"/>
                </a:cubicBezTo>
                <a:cubicBezTo>
                  <a:pt x="2767721" y="461864"/>
                  <a:pt x="2759467" y="460450"/>
                  <a:pt x="2752299" y="462619"/>
                </a:cubicBezTo>
                <a:lnTo>
                  <a:pt x="2713532" y="450880"/>
                </a:lnTo>
                <a:lnTo>
                  <a:pt x="2678020" y="449892"/>
                </a:lnTo>
                <a:cubicBezTo>
                  <a:pt x="2656516" y="456403"/>
                  <a:pt x="2638051" y="460036"/>
                  <a:pt x="2622631" y="460790"/>
                </a:cubicBezTo>
                <a:cubicBezTo>
                  <a:pt x="2607209" y="461547"/>
                  <a:pt x="2595914" y="463010"/>
                  <a:pt x="2588746" y="465181"/>
                </a:cubicBezTo>
                <a:cubicBezTo>
                  <a:pt x="2579408" y="460183"/>
                  <a:pt x="2577237" y="453014"/>
                  <a:pt x="2582236" y="443677"/>
                </a:cubicBezTo>
                <a:cubicBezTo>
                  <a:pt x="2582236" y="443677"/>
                  <a:pt x="2586364" y="444383"/>
                  <a:pt x="2594616" y="445797"/>
                </a:cubicBezTo>
                <a:cubicBezTo>
                  <a:pt x="2602870" y="447211"/>
                  <a:pt x="2610580" y="446833"/>
                  <a:pt x="2617749" y="444664"/>
                </a:cubicBezTo>
                <a:lnTo>
                  <a:pt x="2664013" y="442396"/>
                </a:lnTo>
                <a:cubicBezTo>
                  <a:pt x="2682689" y="452391"/>
                  <a:pt x="2717116" y="449794"/>
                  <a:pt x="2767295" y="434605"/>
                </a:cubicBezTo>
                <a:cubicBezTo>
                  <a:pt x="2774462" y="432434"/>
                  <a:pt x="2782172" y="432056"/>
                  <a:pt x="2790427" y="433471"/>
                </a:cubicBezTo>
                <a:cubicBezTo>
                  <a:pt x="2798680" y="434885"/>
                  <a:pt x="2802805" y="435593"/>
                  <a:pt x="2802805" y="435593"/>
                </a:cubicBezTo>
                <a:cubicBezTo>
                  <a:pt x="2802805" y="435593"/>
                  <a:pt x="2820019" y="434294"/>
                  <a:pt x="2854446" y="431696"/>
                </a:cubicBezTo>
                <a:cubicBezTo>
                  <a:pt x="2888875" y="429099"/>
                  <a:pt x="2923300" y="426504"/>
                  <a:pt x="2957727" y="423906"/>
                </a:cubicBezTo>
                <a:cubicBezTo>
                  <a:pt x="2974940" y="422608"/>
                  <a:pt x="2989018" y="422259"/>
                  <a:pt x="2999960" y="422860"/>
                </a:cubicBezTo>
                <a:close/>
                <a:moveTo>
                  <a:pt x="14546675" y="422548"/>
                </a:moveTo>
                <a:lnTo>
                  <a:pt x="14560681" y="430049"/>
                </a:lnTo>
                <a:cubicBezTo>
                  <a:pt x="14560681" y="430049"/>
                  <a:pt x="14558888" y="430591"/>
                  <a:pt x="14555302" y="431675"/>
                </a:cubicBezTo>
                <a:cubicBezTo>
                  <a:pt x="14551719" y="432757"/>
                  <a:pt x="14547592" y="432050"/>
                  <a:pt x="14542924" y="429548"/>
                </a:cubicBezTo>
                <a:cubicBezTo>
                  <a:pt x="14538256" y="427048"/>
                  <a:pt x="14539506" y="424712"/>
                  <a:pt x="14546675" y="422548"/>
                </a:cubicBezTo>
                <a:close/>
                <a:moveTo>
                  <a:pt x="15415627" y="422521"/>
                </a:moveTo>
                <a:cubicBezTo>
                  <a:pt x="15402000" y="422734"/>
                  <a:pt x="15384431" y="426096"/>
                  <a:pt x="15362926" y="432607"/>
                </a:cubicBezTo>
                <a:cubicBezTo>
                  <a:pt x="15355759" y="434776"/>
                  <a:pt x="15350381" y="436404"/>
                  <a:pt x="15346798" y="437490"/>
                </a:cubicBezTo>
                <a:cubicBezTo>
                  <a:pt x="15343212" y="438574"/>
                  <a:pt x="15340337" y="435532"/>
                  <a:pt x="15338168" y="428364"/>
                </a:cubicBezTo>
                <a:lnTo>
                  <a:pt x="15316662" y="434876"/>
                </a:lnTo>
                <a:cubicBezTo>
                  <a:pt x="15318831" y="442042"/>
                  <a:pt x="15319918" y="445627"/>
                  <a:pt x="15319918" y="445627"/>
                </a:cubicBezTo>
                <a:cubicBezTo>
                  <a:pt x="15322087" y="452795"/>
                  <a:pt x="15328548" y="454751"/>
                  <a:pt x="15339300" y="451496"/>
                </a:cubicBezTo>
                <a:cubicBezTo>
                  <a:pt x="15350053" y="448241"/>
                  <a:pt x="15360097" y="449113"/>
                  <a:pt x="15369437" y="454111"/>
                </a:cubicBezTo>
                <a:cubicBezTo>
                  <a:pt x="15369437" y="454111"/>
                  <a:pt x="15373019" y="453026"/>
                  <a:pt x="15380189" y="450856"/>
                </a:cubicBezTo>
                <a:cubicBezTo>
                  <a:pt x="15387356" y="448686"/>
                  <a:pt x="15394525" y="446517"/>
                  <a:pt x="15401693" y="444346"/>
                </a:cubicBezTo>
                <a:cubicBezTo>
                  <a:pt x="15408862" y="442176"/>
                  <a:pt x="15417113" y="443590"/>
                  <a:pt x="15426453" y="448588"/>
                </a:cubicBezTo>
                <a:cubicBezTo>
                  <a:pt x="15440790" y="444248"/>
                  <a:pt x="15446872" y="438495"/>
                  <a:pt x="15444703" y="431326"/>
                </a:cubicBezTo>
                <a:cubicBezTo>
                  <a:pt x="15438948" y="425244"/>
                  <a:pt x="15429258" y="422307"/>
                  <a:pt x="15415627" y="422521"/>
                </a:cubicBezTo>
                <a:close/>
                <a:moveTo>
                  <a:pt x="14244619" y="421954"/>
                </a:moveTo>
                <a:cubicBezTo>
                  <a:pt x="14240492" y="421246"/>
                  <a:pt x="14236637" y="421435"/>
                  <a:pt x="14233054" y="422521"/>
                </a:cubicBezTo>
                <a:lnTo>
                  <a:pt x="14257811" y="426762"/>
                </a:lnTo>
                <a:close/>
                <a:moveTo>
                  <a:pt x="9584529" y="421236"/>
                </a:moveTo>
                <a:cubicBezTo>
                  <a:pt x="9584529" y="421236"/>
                  <a:pt x="9586863" y="422485"/>
                  <a:pt x="9591534" y="424984"/>
                </a:cubicBezTo>
                <a:cubicBezTo>
                  <a:pt x="9596202" y="427483"/>
                  <a:pt x="9598536" y="428733"/>
                  <a:pt x="9598536" y="428733"/>
                </a:cubicBezTo>
                <a:cubicBezTo>
                  <a:pt x="9598536" y="428733"/>
                  <a:pt x="9594954" y="429817"/>
                  <a:pt x="9587784" y="431988"/>
                </a:cubicBezTo>
                <a:cubicBezTo>
                  <a:pt x="9580615" y="434157"/>
                  <a:pt x="9576490" y="433451"/>
                  <a:pt x="9575406" y="429867"/>
                </a:cubicBezTo>
                <a:cubicBezTo>
                  <a:pt x="9574320" y="426282"/>
                  <a:pt x="9577361" y="423406"/>
                  <a:pt x="9584529" y="421236"/>
                </a:cubicBezTo>
                <a:close/>
                <a:moveTo>
                  <a:pt x="15071827" y="420961"/>
                </a:moveTo>
                <a:cubicBezTo>
                  <a:pt x="15067156" y="418461"/>
                  <a:pt x="15065908" y="420796"/>
                  <a:pt x="15068079" y="427964"/>
                </a:cubicBezTo>
                <a:lnTo>
                  <a:pt x="15082085" y="435461"/>
                </a:lnTo>
                <a:lnTo>
                  <a:pt x="15089583" y="421455"/>
                </a:lnTo>
                <a:cubicBezTo>
                  <a:pt x="15082413" y="423624"/>
                  <a:pt x="15076496" y="423459"/>
                  <a:pt x="15071827" y="420961"/>
                </a:cubicBezTo>
                <a:close/>
                <a:moveTo>
                  <a:pt x="11603191" y="420490"/>
                </a:moveTo>
                <a:cubicBezTo>
                  <a:pt x="11603191" y="420490"/>
                  <a:pt x="11599606" y="421576"/>
                  <a:pt x="11592440" y="423744"/>
                </a:cubicBezTo>
                <a:cubicBezTo>
                  <a:pt x="11594609" y="430914"/>
                  <a:pt x="11597486" y="433956"/>
                  <a:pt x="11601070" y="432871"/>
                </a:cubicBezTo>
                <a:cubicBezTo>
                  <a:pt x="11604653" y="431786"/>
                  <a:pt x="11605360" y="427658"/>
                  <a:pt x="11603191" y="420490"/>
                </a:cubicBezTo>
                <a:close/>
                <a:moveTo>
                  <a:pt x="8333621" y="418446"/>
                </a:moveTo>
                <a:cubicBezTo>
                  <a:pt x="8345456" y="418774"/>
                  <a:pt x="8363213" y="419268"/>
                  <a:pt x="8386889" y="419926"/>
                </a:cubicBezTo>
                <a:cubicBezTo>
                  <a:pt x="8410564" y="420584"/>
                  <a:pt x="8423486" y="424499"/>
                  <a:pt x="8425655" y="431667"/>
                </a:cubicBezTo>
                <a:lnTo>
                  <a:pt x="8390145" y="430679"/>
                </a:lnTo>
                <a:cubicBezTo>
                  <a:pt x="8380806" y="425682"/>
                  <a:pt x="8374887" y="425518"/>
                  <a:pt x="8372389" y="430185"/>
                </a:cubicBezTo>
                <a:cubicBezTo>
                  <a:pt x="8369890" y="434854"/>
                  <a:pt x="8363969" y="434690"/>
                  <a:pt x="8354632" y="429692"/>
                </a:cubicBezTo>
                <a:cubicBezTo>
                  <a:pt x="8349632" y="439030"/>
                  <a:pt x="8347135" y="443700"/>
                  <a:pt x="8347135" y="443700"/>
                </a:cubicBezTo>
                <a:cubicBezTo>
                  <a:pt x="8347135" y="443700"/>
                  <a:pt x="8343552" y="444784"/>
                  <a:pt x="8336381" y="446955"/>
                </a:cubicBezTo>
                <a:cubicBezTo>
                  <a:pt x="8329214" y="449124"/>
                  <a:pt x="8325629" y="450210"/>
                  <a:pt x="8325629" y="450210"/>
                </a:cubicBezTo>
                <a:cubicBezTo>
                  <a:pt x="8311294" y="454550"/>
                  <a:pt x="8304667" y="458512"/>
                  <a:pt x="8305755" y="462097"/>
                </a:cubicBezTo>
                <a:cubicBezTo>
                  <a:pt x="8306841" y="465679"/>
                  <a:pt x="8306674" y="471598"/>
                  <a:pt x="8305259" y="479853"/>
                </a:cubicBezTo>
                <a:cubicBezTo>
                  <a:pt x="8303845" y="488105"/>
                  <a:pt x="8299554" y="493317"/>
                  <a:pt x="8292386" y="495487"/>
                </a:cubicBezTo>
                <a:cubicBezTo>
                  <a:pt x="8285216" y="497657"/>
                  <a:pt x="8273378" y="497328"/>
                  <a:pt x="8256873" y="494500"/>
                </a:cubicBezTo>
                <a:cubicBezTo>
                  <a:pt x="8249703" y="496671"/>
                  <a:pt x="8244330" y="498297"/>
                  <a:pt x="8240746" y="499382"/>
                </a:cubicBezTo>
                <a:cubicBezTo>
                  <a:pt x="8237162" y="500468"/>
                  <a:pt x="8235370" y="501011"/>
                  <a:pt x="8235370" y="501011"/>
                </a:cubicBezTo>
                <a:lnTo>
                  <a:pt x="8232112" y="490256"/>
                </a:lnTo>
                <a:lnTo>
                  <a:pt x="8221362" y="493512"/>
                </a:lnTo>
                <a:cubicBezTo>
                  <a:pt x="8221362" y="493512"/>
                  <a:pt x="8215985" y="495140"/>
                  <a:pt x="8205232" y="498395"/>
                </a:cubicBezTo>
                <a:cubicBezTo>
                  <a:pt x="8194481" y="501650"/>
                  <a:pt x="8185522" y="504361"/>
                  <a:pt x="8178351" y="506533"/>
                </a:cubicBezTo>
                <a:lnTo>
                  <a:pt x="8128833" y="498046"/>
                </a:lnTo>
                <a:lnTo>
                  <a:pt x="8096575" y="507813"/>
                </a:lnTo>
                <a:cubicBezTo>
                  <a:pt x="8089407" y="509983"/>
                  <a:pt x="8084740" y="507484"/>
                  <a:pt x="8082569" y="500315"/>
                </a:cubicBezTo>
                <a:lnTo>
                  <a:pt x="8061067" y="506825"/>
                </a:lnTo>
                <a:cubicBezTo>
                  <a:pt x="8053894" y="508997"/>
                  <a:pt x="8049226" y="506497"/>
                  <a:pt x="8047057" y="499329"/>
                </a:cubicBezTo>
                <a:lnTo>
                  <a:pt x="8057809" y="496074"/>
                </a:lnTo>
                <a:lnTo>
                  <a:pt x="8125577" y="487295"/>
                </a:lnTo>
                <a:lnTo>
                  <a:pt x="8111571" y="479800"/>
                </a:lnTo>
                <a:lnTo>
                  <a:pt x="8122323" y="476543"/>
                </a:lnTo>
                <a:lnTo>
                  <a:pt x="8108316" y="469045"/>
                </a:lnTo>
                <a:cubicBezTo>
                  <a:pt x="8086809" y="475556"/>
                  <a:pt x="8076604" y="480602"/>
                  <a:pt x="8077687" y="484187"/>
                </a:cubicBezTo>
                <a:cubicBezTo>
                  <a:pt x="8078772" y="487771"/>
                  <a:pt x="8077524" y="490106"/>
                  <a:pt x="8073937" y="491192"/>
                </a:cubicBezTo>
                <a:cubicBezTo>
                  <a:pt x="8070355" y="492277"/>
                  <a:pt x="8071058" y="488149"/>
                  <a:pt x="8076059" y="478811"/>
                </a:cubicBezTo>
                <a:lnTo>
                  <a:pt x="8062049" y="471314"/>
                </a:lnTo>
                <a:lnTo>
                  <a:pt x="8105060" y="458294"/>
                </a:lnTo>
                <a:cubicBezTo>
                  <a:pt x="8133733" y="449614"/>
                  <a:pt x="8152739" y="447772"/>
                  <a:pt x="8162078" y="452770"/>
                </a:cubicBezTo>
                <a:cubicBezTo>
                  <a:pt x="8162078" y="452770"/>
                  <a:pt x="8163163" y="456354"/>
                  <a:pt x="8165333" y="463523"/>
                </a:cubicBezTo>
                <a:lnTo>
                  <a:pt x="8157833" y="477532"/>
                </a:lnTo>
                <a:cubicBezTo>
                  <a:pt x="8157833" y="477532"/>
                  <a:pt x="8159627" y="476988"/>
                  <a:pt x="8163209" y="475904"/>
                </a:cubicBezTo>
                <a:cubicBezTo>
                  <a:pt x="8166796" y="474817"/>
                  <a:pt x="8172171" y="473191"/>
                  <a:pt x="8179338" y="471021"/>
                </a:cubicBezTo>
                <a:lnTo>
                  <a:pt x="8190092" y="467765"/>
                </a:lnTo>
                <a:lnTo>
                  <a:pt x="8186839" y="457013"/>
                </a:lnTo>
                <a:lnTo>
                  <a:pt x="8200845" y="464511"/>
                </a:lnTo>
                <a:cubicBezTo>
                  <a:pt x="8205182" y="478847"/>
                  <a:pt x="8209852" y="481345"/>
                  <a:pt x="8214849" y="472007"/>
                </a:cubicBezTo>
                <a:lnTo>
                  <a:pt x="8233099" y="454746"/>
                </a:lnTo>
                <a:lnTo>
                  <a:pt x="8247108" y="462242"/>
                </a:lnTo>
                <a:lnTo>
                  <a:pt x="8279366" y="452477"/>
                </a:lnTo>
                <a:cubicBezTo>
                  <a:pt x="8279366" y="452477"/>
                  <a:pt x="8281160" y="451934"/>
                  <a:pt x="8284742" y="450849"/>
                </a:cubicBezTo>
                <a:cubicBezTo>
                  <a:pt x="8288326" y="449764"/>
                  <a:pt x="8293700" y="448137"/>
                  <a:pt x="8300870" y="445966"/>
                </a:cubicBezTo>
                <a:cubicBezTo>
                  <a:pt x="8315205" y="441627"/>
                  <a:pt x="8321287" y="435874"/>
                  <a:pt x="8319121" y="428705"/>
                </a:cubicBezTo>
                <a:lnTo>
                  <a:pt x="8308366" y="431960"/>
                </a:lnTo>
                <a:cubicBezTo>
                  <a:pt x="8301199" y="434129"/>
                  <a:pt x="8300657" y="432337"/>
                  <a:pt x="8306739" y="426584"/>
                </a:cubicBezTo>
                <a:cubicBezTo>
                  <a:pt x="8312823" y="420831"/>
                  <a:pt x="8321783" y="418117"/>
                  <a:pt x="8333621" y="418446"/>
                </a:cubicBezTo>
                <a:close/>
                <a:moveTo>
                  <a:pt x="9325193" y="417581"/>
                </a:moveTo>
                <a:cubicBezTo>
                  <a:pt x="9332363" y="415409"/>
                  <a:pt x="9340617" y="416824"/>
                  <a:pt x="9349953" y="421823"/>
                </a:cubicBezTo>
                <a:lnTo>
                  <a:pt x="9328449" y="428334"/>
                </a:lnTo>
                <a:close/>
                <a:moveTo>
                  <a:pt x="14486406" y="417292"/>
                </a:moveTo>
                <a:lnTo>
                  <a:pt x="14478904" y="431295"/>
                </a:lnTo>
                <a:lnTo>
                  <a:pt x="14454147" y="427043"/>
                </a:lnTo>
                <a:lnTo>
                  <a:pt x="14464898" y="423792"/>
                </a:lnTo>
                <a:cubicBezTo>
                  <a:pt x="14472068" y="421625"/>
                  <a:pt x="14479239" y="419456"/>
                  <a:pt x="14486406" y="417292"/>
                </a:cubicBezTo>
                <a:close/>
                <a:moveTo>
                  <a:pt x="14970666" y="416371"/>
                </a:moveTo>
                <a:cubicBezTo>
                  <a:pt x="14962413" y="414957"/>
                  <a:pt x="14954703" y="415335"/>
                  <a:pt x="14947535" y="417504"/>
                </a:cubicBezTo>
                <a:lnTo>
                  <a:pt x="14950791" y="428257"/>
                </a:lnTo>
                <a:cubicBezTo>
                  <a:pt x="14957960" y="426088"/>
                  <a:pt x="14966211" y="427501"/>
                  <a:pt x="14975548" y="432500"/>
                </a:cubicBezTo>
                <a:cubicBezTo>
                  <a:pt x="14984888" y="437498"/>
                  <a:pt x="14993141" y="438911"/>
                  <a:pt x="15000310" y="436742"/>
                </a:cubicBezTo>
                <a:cubicBezTo>
                  <a:pt x="15007477" y="434571"/>
                  <a:pt x="15006392" y="430987"/>
                  <a:pt x="14997056" y="425990"/>
                </a:cubicBezTo>
                <a:cubicBezTo>
                  <a:pt x="14987717" y="420992"/>
                  <a:pt x="14978920" y="417785"/>
                  <a:pt x="14970666" y="416371"/>
                </a:cubicBezTo>
                <a:close/>
                <a:moveTo>
                  <a:pt x="11155543" y="415153"/>
                </a:moveTo>
                <a:lnTo>
                  <a:pt x="11169549" y="422651"/>
                </a:lnTo>
                <a:cubicBezTo>
                  <a:pt x="11170635" y="426235"/>
                  <a:pt x="11169832" y="428434"/>
                  <a:pt x="11167145" y="429247"/>
                </a:cubicBezTo>
                <a:cubicBezTo>
                  <a:pt x="11164457" y="430061"/>
                  <a:pt x="11159883" y="429490"/>
                  <a:pt x="11153421" y="427534"/>
                </a:cubicBezTo>
                <a:cubicBezTo>
                  <a:pt x="11140499" y="423621"/>
                  <a:pt x="11134038" y="421664"/>
                  <a:pt x="11134038" y="421664"/>
                </a:cubicBezTo>
                <a:close/>
                <a:moveTo>
                  <a:pt x="13678870" y="414222"/>
                </a:moveTo>
                <a:lnTo>
                  <a:pt x="13682123" y="424974"/>
                </a:lnTo>
                <a:lnTo>
                  <a:pt x="13692873" y="421720"/>
                </a:lnTo>
                <a:cubicBezTo>
                  <a:pt x="13683536" y="416721"/>
                  <a:pt x="13678870" y="414222"/>
                  <a:pt x="13678870" y="414222"/>
                </a:cubicBezTo>
                <a:close/>
                <a:moveTo>
                  <a:pt x="9183146" y="413632"/>
                </a:moveTo>
                <a:lnTo>
                  <a:pt x="9197153" y="421128"/>
                </a:lnTo>
                <a:cubicBezTo>
                  <a:pt x="9197153" y="421128"/>
                  <a:pt x="9191776" y="422757"/>
                  <a:pt x="9181025" y="426011"/>
                </a:cubicBezTo>
                <a:cubicBezTo>
                  <a:pt x="9170272" y="429266"/>
                  <a:pt x="9161313" y="431979"/>
                  <a:pt x="9154145" y="434148"/>
                </a:cubicBezTo>
                <a:cubicBezTo>
                  <a:pt x="9137640" y="431320"/>
                  <a:pt x="9125802" y="430991"/>
                  <a:pt x="9118632" y="433162"/>
                </a:cubicBezTo>
                <a:close/>
                <a:moveTo>
                  <a:pt x="10165842" y="412517"/>
                </a:moveTo>
                <a:cubicBezTo>
                  <a:pt x="10156340" y="413440"/>
                  <a:pt x="10142628" y="416612"/>
                  <a:pt x="10124708" y="422037"/>
                </a:cubicBezTo>
                <a:lnTo>
                  <a:pt x="10103202" y="428547"/>
                </a:lnTo>
                <a:cubicBezTo>
                  <a:pt x="10103202" y="428547"/>
                  <a:pt x="10110913" y="428169"/>
                  <a:pt x="10126335" y="427412"/>
                </a:cubicBezTo>
                <a:cubicBezTo>
                  <a:pt x="10141757" y="426658"/>
                  <a:pt x="10150010" y="428071"/>
                  <a:pt x="10151095" y="431654"/>
                </a:cubicBezTo>
                <a:cubicBezTo>
                  <a:pt x="10152181" y="435239"/>
                  <a:pt x="10158098" y="435404"/>
                  <a:pt x="10168854" y="432149"/>
                </a:cubicBezTo>
                <a:cubicBezTo>
                  <a:pt x="10179601" y="428894"/>
                  <a:pt x="10184437" y="425474"/>
                  <a:pt x="10183351" y="421891"/>
                </a:cubicBezTo>
                <a:cubicBezTo>
                  <a:pt x="10182266" y="418305"/>
                  <a:pt x="10181724" y="416514"/>
                  <a:pt x="10181724" y="416514"/>
                </a:cubicBezTo>
                <a:cubicBezTo>
                  <a:pt x="10180640" y="412929"/>
                  <a:pt x="10175343" y="411597"/>
                  <a:pt x="10165842" y="412517"/>
                </a:cubicBezTo>
                <a:close/>
                <a:moveTo>
                  <a:pt x="8490171" y="412135"/>
                </a:moveTo>
                <a:lnTo>
                  <a:pt x="8504178" y="419634"/>
                </a:lnTo>
                <a:cubicBezTo>
                  <a:pt x="8506347" y="426802"/>
                  <a:pt x="8511014" y="429301"/>
                  <a:pt x="8518185" y="427131"/>
                </a:cubicBezTo>
                <a:lnTo>
                  <a:pt x="8521437" y="437883"/>
                </a:lnTo>
                <a:cubicBezTo>
                  <a:pt x="8528608" y="435713"/>
                  <a:pt x="8533276" y="438213"/>
                  <a:pt x="8535447" y="445381"/>
                </a:cubicBezTo>
                <a:cubicBezTo>
                  <a:pt x="8535447" y="445381"/>
                  <a:pt x="8539030" y="444296"/>
                  <a:pt x="8546200" y="442126"/>
                </a:cubicBezTo>
                <a:lnTo>
                  <a:pt x="8574213" y="457120"/>
                </a:lnTo>
                <a:lnTo>
                  <a:pt x="8588219" y="464617"/>
                </a:lnTo>
                <a:lnTo>
                  <a:pt x="8563461" y="460376"/>
                </a:lnTo>
                <a:lnTo>
                  <a:pt x="8531203" y="470142"/>
                </a:lnTo>
                <a:cubicBezTo>
                  <a:pt x="8547709" y="472968"/>
                  <a:pt x="8545213" y="477638"/>
                  <a:pt x="8523709" y="484147"/>
                </a:cubicBezTo>
                <a:lnTo>
                  <a:pt x="8512955" y="487402"/>
                </a:lnTo>
                <a:cubicBezTo>
                  <a:pt x="8520123" y="485233"/>
                  <a:pt x="8519039" y="481647"/>
                  <a:pt x="8509700" y="476651"/>
                </a:cubicBezTo>
                <a:lnTo>
                  <a:pt x="8427923" y="477930"/>
                </a:lnTo>
                <a:cubicBezTo>
                  <a:pt x="8397081" y="479442"/>
                  <a:pt x="8384158" y="475530"/>
                  <a:pt x="8389156" y="466191"/>
                </a:cubicBezTo>
                <a:lnTo>
                  <a:pt x="8378404" y="469447"/>
                </a:lnTo>
                <a:cubicBezTo>
                  <a:pt x="8380575" y="476615"/>
                  <a:pt x="8371614" y="479327"/>
                  <a:pt x="8351524" y="477583"/>
                </a:cubicBezTo>
                <a:cubicBezTo>
                  <a:pt x="8331432" y="475841"/>
                  <a:pt x="8321387" y="474971"/>
                  <a:pt x="8321387" y="474971"/>
                </a:cubicBezTo>
                <a:lnTo>
                  <a:pt x="8385901" y="455440"/>
                </a:lnTo>
                <a:cubicBezTo>
                  <a:pt x="8395241" y="460436"/>
                  <a:pt x="8405284" y="461308"/>
                  <a:pt x="8416035" y="458054"/>
                </a:cubicBezTo>
                <a:cubicBezTo>
                  <a:pt x="8426790" y="454799"/>
                  <a:pt x="8434664" y="448502"/>
                  <a:pt x="8439663" y="439165"/>
                </a:cubicBezTo>
                <a:cubicBezTo>
                  <a:pt x="8446830" y="436994"/>
                  <a:pt x="8453998" y="434825"/>
                  <a:pt x="8461165" y="432655"/>
                </a:cubicBezTo>
                <a:cubicBezTo>
                  <a:pt x="8475504" y="428314"/>
                  <a:pt x="8482130" y="424352"/>
                  <a:pt x="8481043" y="420767"/>
                </a:cubicBezTo>
                <a:cubicBezTo>
                  <a:pt x="8479958" y="417183"/>
                  <a:pt x="8483001" y="414307"/>
                  <a:pt x="8490171" y="412135"/>
                </a:cubicBezTo>
                <a:close/>
                <a:moveTo>
                  <a:pt x="9499500" y="411764"/>
                </a:moveTo>
                <a:lnTo>
                  <a:pt x="9513505" y="419261"/>
                </a:lnTo>
                <a:lnTo>
                  <a:pt x="9502754" y="422515"/>
                </a:lnTo>
                <a:cubicBezTo>
                  <a:pt x="9495584" y="424687"/>
                  <a:pt x="9489666" y="424522"/>
                  <a:pt x="9484997" y="422023"/>
                </a:cubicBezTo>
                <a:cubicBezTo>
                  <a:pt x="9480329" y="419523"/>
                  <a:pt x="9477995" y="418274"/>
                  <a:pt x="9477995" y="418274"/>
                </a:cubicBezTo>
                <a:close/>
                <a:moveTo>
                  <a:pt x="11964180" y="410979"/>
                </a:moveTo>
                <a:cubicBezTo>
                  <a:pt x="11972434" y="412393"/>
                  <a:pt x="11986606" y="413971"/>
                  <a:pt x="12006696" y="415715"/>
                </a:cubicBezTo>
                <a:cubicBezTo>
                  <a:pt x="12026788" y="417458"/>
                  <a:pt x="12036832" y="418330"/>
                  <a:pt x="12036832" y="418330"/>
                </a:cubicBezTo>
                <a:cubicBezTo>
                  <a:pt x="12044001" y="416159"/>
                  <a:pt x="12049377" y="414533"/>
                  <a:pt x="12052960" y="413448"/>
                </a:cubicBezTo>
                <a:cubicBezTo>
                  <a:pt x="12056545" y="412362"/>
                  <a:pt x="12063007" y="414318"/>
                  <a:pt x="12072344" y="419316"/>
                </a:cubicBezTo>
                <a:cubicBezTo>
                  <a:pt x="12091021" y="429313"/>
                  <a:pt x="12097859" y="438981"/>
                  <a:pt x="12092862" y="448317"/>
                </a:cubicBezTo>
                <a:cubicBezTo>
                  <a:pt x="12078525" y="452658"/>
                  <a:pt x="12070272" y="451245"/>
                  <a:pt x="12068103" y="444077"/>
                </a:cubicBezTo>
                <a:cubicBezTo>
                  <a:pt x="12068103" y="444077"/>
                  <a:pt x="12064517" y="445163"/>
                  <a:pt x="12057350" y="447331"/>
                </a:cubicBezTo>
                <a:cubicBezTo>
                  <a:pt x="12050182" y="449501"/>
                  <a:pt x="12045511" y="447003"/>
                  <a:pt x="12043342" y="439833"/>
                </a:cubicBezTo>
                <a:cubicBezTo>
                  <a:pt x="12041173" y="432667"/>
                  <a:pt x="12024665" y="429837"/>
                  <a:pt x="11993823" y="431351"/>
                </a:cubicBezTo>
                <a:cubicBezTo>
                  <a:pt x="11972318" y="437860"/>
                  <a:pt x="11945059" y="438287"/>
                  <a:pt x="11912047" y="432630"/>
                </a:cubicBezTo>
                <a:cubicBezTo>
                  <a:pt x="11904878" y="434801"/>
                  <a:pt x="11897168" y="435179"/>
                  <a:pt x="11888914" y="433764"/>
                </a:cubicBezTo>
                <a:cubicBezTo>
                  <a:pt x="11880662" y="432349"/>
                  <a:pt x="11872950" y="432728"/>
                  <a:pt x="11865782" y="434897"/>
                </a:cubicBezTo>
                <a:lnTo>
                  <a:pt x="11780751" y="425426"/>
                </a:lnTo>
                <a:lnTo>
                  <a:pt x="11802256" y="418915"/>
                </a:lnTo>
                <a:cubicBezTo>
                  <a:pt x="11816592" y="414576"/>
                  <a:pt x="11835598" y="412735"/>
                  <a:pt x="11859273" y="413394"/>
                </a:cubicBezTo>
                <a:lnTo>
                  <a:pt x="11919544" y="418622"/>
                </a:lnTo>
                <a:cubicBezTo>
                  <a:pt x="11921714" y="425790"/>
                  <a:pt x="11927634" y="425956"/>
                  <a:pt x="11937300" y="419116"/>
                </a:cubicBezTo>
                <a:cubicBezTo>
                  <a:pt x="11946967" y="412276"/>
                  <a:pt x="11955928" y="409564"/>
                  <a:pt x="11964180" y="410979"/>
                </a:cubicBezTo>
                <a:close/>
                <a:moveTo>
                  <a:pt x="9463986" y="410776"/>
                </a:moveTo>
                <a:lnTo>
                  <a:pt x="9456489" y="424784"/>
                </a:lnTo>
                <a:lnTo>
                  <a:pt x="9431730" y="420542"/>
                </a:lnTo>
                <a:cubicBezTo>
                  <a:pt x="9438898" y="418371"/>
                  <a:pt x="9449649" y="415117"/>
                  <a:pt x="9463986" y="410776"/>
                </a:cubicBezTo>
                <a:close/>
                <a:moveTo>
                  <a:pt x="9005585" y="408696"/>
                </a:moveTo>
                <a:lnTo>
                  <a:pt x="8998090" y="422703"/>
                </a:lnTo>
                <a:lnTo>
                  <a:pt x="8994834" y="411951"/>
                </a:lnTo>
                <a:cubicBezTo>
                  <a:pt x="8994834" y="411951"/>
                  <a:pt x="8998417" y="410867"/>
                  <a:pt x="9005585" y="408696"/>
                </a:cubicBezTo>
                <a:close/>
                <a:moveTo>
                  <a:pt x="8863539" y="404746"/>
                </a:moveTo>
                <a:cubicBezTo>
                  <a:pt x="8863539" y="404746"/>
                  <a:pt x="8865872" y="405995"/>
                  <a:pt x="8870541" y="408495"/>
                </a:cubicBezTo>
                <a:cubicBezTo>
                  <a:pt x="8875209" y="410994"/>
                  <a:pt x="8877546" y="412243"/>
                  <a:pt x="8877546" y="412243"/>
                </a:cubicBezTo>
                <a:cubicBezTo>
                  <a:pt x="8879715" y="419411"/>
                  <a:pt x="8882593" y="422453"/>
                  <a:pt x="8886177" y="421368"/>
                </a:cubicBezTo>
                <a:cubicBezTo>
                  <a:pt x="8889761" y="420284"/>
                  <a:pt x="8891552" y="419742"/>
                  <a:pt x="8891552" y="419742"/>
                </a:cubicBezTo>
                <a:lnTo>
                  <a:pt x="8905561" y="427238"/>
                </a:lnTo>
                <a:cubicBezTo>
                  <a:pt x="8907730" y="434406"/>
                  <a:pt x="8909899" y="441574"/>
                  <a:pt x="8912070" y="448743"/>
                </a:cubicBezTo>
                <a:cubicBezTo>
                  <a:pt x="8916411" y="463080"/>
                  <a:pt x="8929331" y="466993"/>
                  <a:pt x="8950837" y="460482"/>
                </a:cubicBezTo>
                <a:cubicBezTo>
                  <a:pt x="8958005" y="458313"/>
                  <a:pt x="8966258" y="459726"/>
                  <a:pt x="8975597" y="464724"/>
                </a:cubicBezTo>
                <a:lnTo>
                  <a:pt x="8970220" y="466353"/>
                </a:lnTo>
                <a:cubicBezTo>
                  <a:pt x="8966639" y="467435"/>
                  <a:pt x="8964843" y="467979"/>
                  <a:pt x="8964843" y="467979"/>
                </a:cubicBezTo>
                <a:cubicBezTo>
                  <a:pt x="8957676" y="470150"/>
                  <a:pt x="8943341" y="474490"/>
                  <a:pt x="8921837" y="480999"/>
                </a:cubicBezTo>
                <a:lnTo>
                  <a:pt x="8903586" y="498263"/>
                </a:lnTo>
                <a:cubicBezTo>
                  <a:pt x="8894248" y="493264"/>
                  <a:pt x="8889578" y="490764"/>
                  <a:pt x="8889578" y="490764"/>
                </a:cubicBezTo>
                <a:cubicBezTo>
                  <a:pt x="8889578" y="490764"/>
                  <a:pt x="8889036" y="488973"/>
                  <a:pt x="8887952" y="485388"/>
                </a:cubicBezTo>
                <a:cubicBezTo>
                  <a:pt x="8886866" y="481804"/>
                  <a:pt x="8882738" y="481099"/>
                  <a:pt x="8875570" y="483268"/>
                </a:cubicBezTo>
                <a:cubicBezTo>
                  <a:pt x="8868402" y="485439"/>
                  <a:pt x="8863734" y="482938"/>
                  <a:pt x="8861562" y="475769"/>
                </a:cubicBezTo>
                <a:cubicBezTo>
                  <a:pt x="8852225" y="470774"/>
                  <a:pt x="8828553" y="470113"/>
                  <a:pt x="8790541" y="473797"/>
                </a:cubicBezTo>
                <a:lnTo>
                  <a:pt x="8776533" y="466299"/>
                </a:lnTo>
                <a:lnTo>
                  <a:pt x="8755027" y="472808"/>
                </a:lnTo>
                <a:cubicBezTo>
                  <a:pt x="8740693" y="477148"/>
                  <a:pt x="8721685" y="478988"/>
                  <a:pt x="8698012" y="478331"/>
                </a:cubicBezTo>
                <a:cubicBezTo>
                  <a:pt x="8674336" y="477674"/>
                  <a:pt x="8655332" y="479514"/>
                  <a:pt x="8640995" y="483854"/>
                </a:cubicBezTo>
                <a:cubicBezTo>
                  <a:pt x="8631656" y="478858"/>
                  <a:pt x="8623404" y="477443"/>
                  <a:pt x="8616235" y="479612"/>
                </a:cubicBezTo>
                <a:cubicBezTo>
                  <a:pt x="8616235" y="479612"/>
                  <a:pt x="8612652" y="480697"/>
                  <a:pt x="8605483" y="482867"/>
                </a:cubicBezTo>
                <a:cubicBezTo>
                  <a:pt x="8598317" y="485037"/>
                  <a:pt x="8590061" y="483623"/>
                  <a:pt x="8580723" y="478626"/>
                </a:cubicBezTo>
                <a:lnTo>
                  <a:pt x="8566715" y="471128"/>
                </a:lnTo>
                <a:lnTo>
                  <a:pt x="8577468" y="467873"/>
                </a:lnTo>
                <a:lnTo>
                  <a:pt x="8588219" y="464617"/>
                </a:lnTo>
                <a:lnTo>
                  <a:pt x="8598972" y="461362"/>
                </a:lnTo>
                <a:cubicBezTo>
                  <a:pt x="8589634" y="456364"/>
                  <a:pt x="8586215" y="451532"/>
                  <a:pt x="8588713" y="446861"/>
                </a:cubicBezTo>
                <a:cubicBezTo>
                  <a:pt x="8591212" y="442192"/>
                  <a:pt x="8594254" y="439315"/>
                  <a:pt x="8597839" y="438229"/>
                </a:cubicBezTo>
                <a:cubicBezTo>
                  <a:pt x="8601423" y="437144"/>
                  <a:pt x="8604300" y="440187"/>
                  <a:pt x="8606472" y="447355"/>
                </a:cubicBezTo>
                <a:lnTo>
                  <a:pt x="8641980" y="448343"/>
                </a:lnTo>
                <a:lnTo>
                  <a:pt x="8713006" y="450317"/>
                </a:lnTo>
                <a:lnTo>
                  <a:pt x="8770022" y="444793"/>
                </a:lnTo>
                <a:cubicBezTo>
                  <a:pt x="8770022" y="444793"/>
                  <a:pt x="8772900" y="447835"/>
                  <a:pt x="8778653" y="453919"/>
                </a:cubicBezTo>
                <a:cubicBezTo>
                  <a:pt x="8784409" y="460001"/>
                  <a:pt x="8787827" y="464835"/>
                  <a:pt x="8788911" y="468421"/>
                </a:cubicBezTo>
                <a:cubicBezTo>
                  <a:pt x="8789996" y="472005"/>
                  <a:pt x="8794123" y="472712"/>
                  <a:pt x="8801293" y="470541"/>
                </a:cubicBezTo>
                <a:cubicBezTo>
                  <a:pt x="8808461" y="468372"/>
                  <a:pt x="8809168" y="464243"/>
                  <a:pt x="8803413" y="458162"/>
                </a:cubicBezTo>
                <a:cubicBezTo>
                  <a:pt x="8797659" y="452078"/>
                  <a:pt x="8799616" y="445617"/>
                  <a:pt x="8809283" y="438777"/>
                </a:cubicBezTo>
                <a:cubicBezTo>
                  <a:pt x="8818950" y="431937"/>
                  <a:pt x="8823784" y="428518"/>
                  <a:pt x="8823784" y="428518"/>
                </a:cubicBezTo>
                <a:cubicBezTo>
                  <a:pt x="8830951" y="426349"/>
                  <a:pt x="8833450" y="421680"/>
                  <a:pt x="8831281" y="414512"/>
                </a:cubicBezTo>
                <a:cubicBezTo>
                  <a:pt x="8836279" y="405173"/>
                  <a:pt x="8843447" y="403003"/>
                  <a:pt x="8852787" y="408001"/>
                </a:cubicBezTo>
                <a:cubicBezTo>
                  <a:pt x="8859953" y="405832"/>
                  <a:pt x="8863539" y="404746"/>
                  <a:pt x="8863539" y="404746"/>
                </a:cubicBezTo>
                <a:close/>
                <a:moveTo>
                  <a:pt x="6325696" y="402028"/>
                </a:moveTo>
                <a:cubicBezTo>
                  <a:pt x="6327866" y="409199"/>
                  <a:pt x="6328952" y="412784"/>
                  <a:pt x="6328952" y="412784"/>
                </a:cubicBezTo>
                <a:cubicBezTo>
                  <a:pt x="6321784" y="414953"/>
                  <a:pt x="6318199" y="416038"/>
                  <a:pt x="6318199" y="416038"/>
                </a:cubicBezTo>
                <a:close/>
                <a:moveTo>
                  <a:pt x="1595399" y="402027"/>
                </a:moveTo>
                <a:cubicBezTo>
                  <a:pt x="1611903" y="404854"/>
                  <a:pt x="1623741" y="405184"/>
                  <a:pt x="1630910" y="403013"/>
                </a:cubicBezTo>
                <a:cubicBezTo>
                  <a:pt x="1622491" y="407518"/>
                  <a:pt x="1614767" y="411080"/>
                  <a:pt x="1607735" y="413698"/>
                </a:cubicBezTo>
                <a:cubicBezTo>
                  <a:pt x="1586637" y="421551"/>
                  <a:pt x="1571772" y="420916"/>
                  <a:pt x="1563141" y="411793"/>
                </a:cubicBezTo>
                <a:cubicBezTo>
                  <a:pt x="1577476" y="407453"/>
                  <a:pt x="1588231" y="404196"/>
                  <a:pt x="1595399" y="402027"/>
                </a:cubicBezTo>
                <a:close/>
                <a:moveTo>
                  <a:pt x="14496630" y="401418"/>
                </a:moveTo>
                <a:lnTo>
                  <a:pt x="14499887" y="412169"/>
                </a:lnTo>
                <a:lnTo>
                  <a:pt x="14475126" y="407927"/>
                </a:lnTo>
                <a:lnTo>
                  <a:pt x="14485880" y="404672"/>
                </a:lnTo>
                <a:cubicBezTo>
                  <a:pt x="14488049" y="411839"/>
                  <a:pt x="14491633" y="410754"/>
                  <a:pt x="14496630" y="401418"/>
                </a:cubicBezTo>
                <a:close/>
                <a:moveTo>
                  <a:pt x="4643060" y="401235"/>
                </a:moveTo>
                <a:cubicBezTo>
                  <a:pt x="4701918" y="414718"/>
                  <a:pt x="4742098" y="418204"/>
                  <a:pt x="4763604" y="411695"/>
                </a:cubicBezTo>
                <a:cubicBezTo>
                  <a:pt x="4763604" y="411695"/>
                  <a:pt x="4771857" y="413109"/>
                  <a:pt x="4788363" y="415936"/>
                </a:cubicBezTo>
                <a:lnTo>
                  <a:pt x="4873394" y="425409"/>
                </a:lnTo>
                <a:cubicBezTo>
                  <a:pt x="4913575" y="428895"/>
                  <a:pt x="4933664" y="430638"/>
                  <a:pt x="4933664" y="430638"/>
                </a:cubicBezTo>
                <a:cubicBezTo>
                  <a:pt x="4940834" y="428467"/>
                  <a:pt x="4946754" y="428631"/>
                  <a:pt x="4951423" y="431131"/>
                </a:cubicBezTo>
                <a:cubicBezTo>
                  <a:pt x="4956092" y="433631"/>
                  <a:pt x="4962012" y="433795"/>
                  <a:pt x="4969178" y="431625"/>
                </a:cubicBezTo>
                <a:lnTo>
                  <a:pt x="4975691" y="453129"/>
                </a:lnTo>
                <a:cubicBezTo>
                  <a:pt x="4966351" y="448131"/>
                  <a:pt x="4952177" y="446554"/>
                  <a:pt x="4933174" y="448393"/>
                </a:cubicBezTo>
                <a:cubicBezTo>
                  <a:pt x="4914168" y="450235"/>
                  <a:pt x="4896411" y="449740"/>
                  <a:pt x="4879906" y="446912"/>
                </a:cubicBezTo>
                <a:cubicBezTo>
                  <a:pt x="4863397" y="444086"/>
                  <a:pt x="4850475" y="440170"/>
                  <a:pt x="4841139" y="435174"/>
                </a:cubicBezTo>
                <a:cubicBezTo>
                  <a:pt x="4826802" y="439514"/>
                  <a:pt x="4803127" y="438856"/>
                  <a:pt x="4770114" y="433199"/>
                </a:cubicBezTo>
                <a:cubicBezTo>
                  <a:pt x="4760775" y="428201"/>
                  <a:pt x="4748397" y="426079"/>
                  <a:pt x="4732973" y="426836"/>
                </a:cubicBezTo>
                <a:cubicBezTo>
                  <a:pt x="4717551" y="427592"/>
                  <a:pt x="4709842" y="427969"/>
                  <a:pt x="4709842" y="427969"/>
                </a:cubicBezTo>
                <a:cubicBezTo>
                  <a:pt x="4693335" y="425141"/>
                  <a:pt x="4672704" y="421605"/>
                  <a:pt x="4647944" y="417363"/>
                </a:cubicBezTo>
                <a:cubicBezTo>
                  <a:pt x="4623182" y="413121"/>
                  <a:pt x="4610804" y="410999"/>
                  <a:pt x="4610804" y="410999"/>
                </a:cubicBezTo>
                <a:cubicBezTo>
                  <a:pt x="4608634" y="403833"/>
                  <a:pt x="4619386" y="400579"/>
                  <a:pt x="4643060" y="401235"/>
                </a:cubicBezTo>
                <a:close/>
                <a:moveTo>
                  <a:pt x="10270999" y="401227"/>
                </a:moveTo>
                <a:cubicBezTo>
                  <a:pt x="10272083" y="404809"/>
                  <a:pt x="10273211" y="406914"/>
                  <a:pt x="10274375" y="407538"/>
                </a:cubicBezTo>
                <a:cubicBezTo>
                  <a:pt x="10275544" y="408164"/>
                  <a:pt x="10276752" y="407308"/>
                  <a:pt x="10278000" y="404974"/>
                </a:cubicBezTo>
                <a:cubicBezTo>
                  <a:pt x="10280499" y="400305"/>
                  <a:pt x="10278165" y="399057"/>
                  <a:pt x="10270999" y="401227"/>
                </a:cubicBezTo>
                <a:close/>
                <a:moveTo>
                  <a:pt x="14234575" y="399518"/>
                </a:moveTo>
                <a:cubicBezTo>
                  <a:pt x="14241744" y="397351"/>
                  <a:pt x="14246412" y="399852"/>
                  <a:pt x="14248579" y="407021"/>
                </a:cubicBezTo>
                <a:lnTo>
                  <a:pt x="14237825" y="410270"/>
                </a:lnTo>
                <a:lnTo>
                  <a:pt x="14229860" y="412679"/>
                </a:lnTo>
                <a:lnTo>
                  <a:pt x="14227145" y="413384"/>
                </a:lnTo>
                <a:lnTo>
                  <a:pt x="14230823" y="406521"/>
                </a:lnTo>
                <a:cubicBezTo>
                  <a:pt x="14233325" y="401853"/>
                  <a:pt x="14234575" y="399518"/>
                  <a:pt x="14234575" y="399518"/>
                </a:cubicBezTo>
                <a:close/>
                <a:moveTo>
                  <a:pt x="10903704" y="397491"/>
                </a:moveTo>
                <a:lnTo>
                  <a:pt x="10892951" y="400746"/>
                </a:lnTo>
                <a:cubicBezTo>
                  <a:pt x="10902290" y="405744"/>
                  <a:pt x="10906958" y="408243"/>
                  <a:pt x="10906958" y="408243"/>
                </a:cubicBezTo>
                <a:close/>
                <a:moveTo>
                  <a:pt x="1300550" y="397383"/>
                </a:moveTo>
                <a:cubicBezTo>
                  <a:pt x="1307718" y="395213"/>
                  <a:pt x="1311844" y="395921"/>
                  <a:pt x="1312929" y="399503"/>
                </a:cubicBezTo>
                <a:cubicBezTo>
                  <a:pt x="1314014" y="403090"/>
                  <a:pt x="1314556" y="404881"/>
                  <a:pt x="1314556" y="404881"/>
                </a:cubicBezTo>
                <a:close/>
                <a:moveTo>
                  <a:pt x="13855296" y="396026"/>
                </a:moveTo>
                <a:cubicBezTo>
                  <a:pt x="13858878" y="394941"/>
                  <a:pt x="13861213" y="396191"/>
                  <a:pt x="13862299" y="399775"/>
                </a:cubicBezTo>
                <a:cubicBezTo>
                  <a:pt x="13863382" y="403359"/>
                  <a:pt x="13860341" y="406235"/>
                  <a:pt x="13853173" y="408406"/>
                </a:cubicBezTo>
                <a:cubicBezTo>
                  <a:pt x="13851004" y="401238"/>
                  <a:pt x="13851710" y="397112"/>
                  <a:pt x="13855296" y="396026"/>
                </a:cubicBezTo>
                <a:close/>
                <a:moveTo>
                  <a:pt x="13159630" y="395346"/>
                </a:moveTo>
                <a:cubicBezTo>
                  <a:pt x="13157835" y="395888"/>
                  <a:pt x="13158025" y="399743"/>
                  <a:pt x="13160197" y="406911"/>
                </a:cubicBezTo>
                <a:cubicBezTo>
                  <a:pt x="13160197" y="406911"/>
                  <a:pt x="13163780" y="405826"/>
                  <a:pt x="13170947" y="403656"/>
                </a:cubicBezTo>
                <a:cubicBezTo>
                  <a:pt x="13165194" y="397573"/>
                  <a:pt x="13161423" y="394803"/>
                  <a:pt x="13159630" y="395346"/>
                </a:cubicBezTo>
                <a:close/>
                <a:moveTo>
                  <a:pt x="1657790" y="394876"/>
                </a:moveTo>
                <a:cubicBezTo>
                  <a:pt x="1661375" y="393790"/>
                  <a:pt x="1664252" y="396833"/>
                  <a:pt x="1666421" y="404000"/>
                </a:cubicBezTo>
                <a:lnTo>
                  <a:pt x="1655670" y="407257"/>
                </a:lnTo>
                <a:cubicBezTo>
                  <a:pt x="1653500" y="400088"/>
                  <a:pt x="1654206" y="395961"/>
                  <a:pt x="1657790" y="394876"/>
                </a:cubicBezTo>
                <a:close/>
                <a:moveTo>
                  <a:pt x="9716814" y="392927"/>
                </a:moveTo>
                <a:lnTo>
                  <a:pt x="9734075" y="411177"/>
                </a:lnTo>
                <a:cubicBezTo>
                  <a:pt x="9736244" y="418345"/>
                  <a:pt x="9737330" y="421930"/>
                  <a:pt x="9737330" y="421930"/>
                </a:cubicBezTo>
                <a:lnTo>
                  <a:pt x="9687811" y="413446"/>
                </a:lnTo>
                <a:lnTo>
                  <a:pt x="9709316" y="406935"/>
                </a:lnTo>
                <a:lnTo>
                  <a:pt x="9720067" y="403680"/>
                </a:lnTo>
                <a:close/>
                <a:moveTo>
                  <a:pt x="970188" y="391754"/>
                </a:moveTo>
                <a:lnTo>
                  <a:pt x="973443" y="402506"/>
                </a:lnTo>
                <a:lnTo>
                  <a:pt x="962692" y="405762"/>
                </a:lnTo>
                <a:cubicBezTo>
                  <a:pt x="946187" y="402932"/>
                  <a:pt x="937932" y="401519"/>
                  <a:pt x="937932" y="401519"/>
                </a:cubicBezTo>
                <a:lnTo>
                  <a:pt x="948685" y="398264"/>
                </a:lnTo>
                <a:close/>
                <a:moveTo>
                  <a:pt x="11547161" y="390501"/>
                </a:moveTo>
                <a:lnTo>
                  <a:pt x="11536409" y="393757"/>
                </a:lnTo>
                <a:cubicBezTo>
                  <a:pt x="11538578" y="400924"/>
                  <a:pt x="11541457" y="403966"/>
                  <a:pt x="11545041" y="402881"/>
                </a:cubicBezTo>
                <a:cubicBezTo>
                  <a:pt x="11548624" y="401795"/>
                  <a:pt x="11554001" y="400169"/>
                  <a:pt x="11561169" y="397998"/>
                </a:cubicBezTo>
                <a:close/>
                <a:moveTo>
                  <a:pt x="1169254" y="390181"/>
                </a:moveTo>
                <a:lnTo>
                  <a:pt x="1183262" y="397676"/>
                </a:lnTo>
                <a:lnTo>
                  <a:pt x="1208022" y="401920"/>
                </a:lnTo>
                <a:cubicBezTo>
                  <a:pt x="1210192" y="409086"/>
                  <a:pt x="1229196" y="407246"/>
                  <a:pt x="1265038" y="396397"/>
                </a:cubicBezTo>
                <a:lnTo>
                  <a:pt x="1303805" y="408136"/>
                </a:lnTo>
                <a:cubicBezTo>
                  <a:pt x="1296636" y="410307"/>
                  <a:pt x="1288926" y="410685"/>
                  <a:pt x="1280672" y="409270"/>
                </a:cubicBezTo>
                <a:cubicBezTo>
                  <a:pt x="1272419" y="407857"/>
                  <a:pt x="1267043" y="409484"/>
                  <a:pt x="1264544" y="414153"/>
                </a:cubicBezTo>
                <a:cubicBezTo>
                  <a:pt x="1262046" y="418822"/>
                  <a:pt x="1243040" y="420662"/>
                  <a:pt x="1207528" y="419676"/>
                </a:cubicBezTo>
                <a:cubicBezTo>
                  <a:pt x="1172016" y="418688"/>
                  <a:pt x="1149590" y="415695"/>
                  <a:pt x="1140252" y="410698"/>
                </a:cubicBezTo>
                <a:cubicBezTo>
                  <a:pt x="1130914" y="405701"/>
                  <a:pt x="1122662" y="404284"/>
                  <a:pt x="1115492" y="406456"/>
                </a:cubicBezTo>
                <a:cubicBezTo>
                  <a:pt x="1115492" y="406456"/>
                  <a:pt x="1111909" y="407541"/>
                  <a:pt x="1104740" y="409710"/>
                </a:cubicBezTo>
                <a:cubicBezTo>
                  <a:pt x="1097572" y="411881"/>
                  <a:pt x="1092902" y="409381"/>
                  <a:pt x="1090732" y="402212"/>
                </a:cubicBezTo>
                <a:cubicBezTo>
                  <a:pt x="1076396" y="406550"/>
                  <a:pt x="1062768" y="406767"/>
                  <a:pt x="1049845" y="402854"/>
                </a:cubicBezTo>
                <a:cubicBezTo>
                  <a:pt x="1036921" y="398940"/>
                  <a:pt x="1030460" y="396984"/>
                  <a:pt x="1030460" y="396984"/>
                </a:cubicBezTo>
                <a:cubicBezTo>
                  <a:pt x="1037630" y="394814"/>
                  <a:pt x="1053051" y="394058"/>
                  <a:pt x="1076724" y="394715"/>
                </a:cubicBezTo>
                <a:cubicBezTo>
                  <a:pt x="1100400" y="395373"/>
                  <a:pt x="1118156" y="395867"/>
                  <a:pt x="1129993" y="396196"/>
                </a:cubicBezTo>
                <a:cubicBezTo>
                  <a:pt x="1141831" y="396524"/>
                  <a:pt x="1151334" y="395605"/>
                  <a:pt x="1158502" y="393435"/>
                </a:cubicBezTo>
                <a:cubicBezTo>
                  <a:pt x="1165670" y="391265"/>
                  <a:pt x="1169254" y="390181"/>
                  <a:pt x="1169254" y="390181"/>
                </a:cubicBezTo>
                <a:close/>
                <a:moveTo>
                  <a:pt x="14149547" y="390010"/>
                </a:moveTo>
                <a:lnTo>
                  <a:pt x="14152798" y="400764"/>
                </a:lnTo>
                <a:lnTo>
                  <a:pt x="14138795" y="393260"/>
                </a:lnTo>
                <a:cubicBezTo>
                  <a:pt x="14138795" y="393260"/>
                  <a:pt x="14142378" y="392176"/>
                  <a:pt x="14149547" y="390010"/>
                </a:cubicBezTo>
                <a:close/>
                <a:moveTo>
                  <a:pt x="14539642" y="388395"/>
                </a:moveTo>
                <a:lnTo>
                  <a:pt x="14564401" y="392638"/>
                </a:lnTo>
                <a:lnTo>
                  <a:pt x="14553648" y="395893"/>
                </a:lnTo>
                <a:close/>
                <a:moveTo>
                  <a:pt x="10314008" y="388205"/>
                </a:moveTo>
                <a:cubicBezTo>
                  <a:pt x="10314008" y="388205"/>
                  <a:pt x="10311507" y="392875"/>
                  <a:pt x="10306509" y="402213"/>
                </a:cubicBezTo>
                <a:lnTo>
                  <a:pt x="10317262" y="398958"/>
                </a:lnTo>
                <a:close/>
                <a:moveTo>
                  <a:pt x="5171066" y="387703"/>
                </a:moveTo>
                <a:lnTo>
                  <a:pt x="5185071" y="395198"/>
                </a:lnTo>
                <a:cubicBezTo>
                  <a:pt x="5177904" y="397369"/>
                  <a:pt x="5169649" y="395955"/>
                  <a:pt x="5160311" y="390958"/>
                </a:cubicBezTo>
                <a:close/>
                <a:moveTo>
                  <a:pt x="9656542" y="387698"/>
                </a:moveTo>
                <a:cubicBezTo>
                  <a:pt x="9658712" y="394865"/>
                  <a:pt x="9656213" y="399536"/>
                  <a:pt x="9649045" y="401705"/>
                </a:cubicBezTo>
                <a:cubicBezTo>
                  <a:pt x="9641875" y="403876"/>
                  <a:pt x="9633623" y="402461"/>
                  <a:pt x="9624285" y="397464"/>
                </a:cubicBezTo>
                <a:lnTo>
                  <a:pt x="9635036" y="394208"/>
                </a:lnTo>
                <a:close/>
                <a:moveTo>
                  <a:pt x="8881787" y="387485"/>
                </a:moveTo>
                <a:cubicBezTo>
                  <a:pt x="8883958" y="394652"/>
                  <a:pt x="8885042" y="398236"/>
                  <a:pt x="8885042" y="398236"/>
                </a:cubicBezTo>
                <a:lnTo>
                  <a:pt x="8871035" y="390740"/>
                </a:lnTo>
                <a:cubicBezTo>
                  <a:pt x="8871035" y="390740"/>
                  <a:pt x="8874619" y="389655"/>
                  <a:pt x="8881787" y="387485"/>
                </a:cubicBezTo>
                <a:close/>
                <a:moveTo>
                  <a:pt x="5100039" y="385727"/>
                </a:moveTo>
                <a:lnTo>
                  <a:pt x="4996759" y="393518"/>
                </a:lnTo>
                <a:lnTo>
                  <a:pt x="5018263" y="387008"/>
                </a:lnTo>
                <a:cubicBezTo>
                  <a:pt x="5034770" y="389837"/>
                  <a:pt x="5046608" y="390164"/>
                  <a:pt x="5053776" y="387995"/>
                </a:cubicBezTo>
                <a:close/>
                <a:moveTo>
                  <a:pt x="12883596" y="385005"/>
                </a:moveTo>
                <a:lnTo>
                  <a:pt x="12886851" y="395758"/>
                </a:lnTo>
                <a:cubicBezTo>
                  <a:pt x="12879684" y="397929"/>
                  <a:pt x="12875556" y="397222"/>
                  <a:pt x="12874472" y="393638"/>
                </a:cubicBezTo>
                <a:cubicBezTo>
                  <a:pt x="12873385" y="390053"/>
                  <a:pt x="12876429" y="387176"/>
                  <a:pt x="12883596" y="385005"/>
                </a:cubicBezTo>
                <a:close/>
                <a:moveTo>
                  <a:pt x="4911728" y="384046"/>
                </a:moveTo>
                <a:lnTo>
                  <a:pt x="4914984" y="394799"/>
                </a:lnTo>
                <a:lnTo>
                  <a:pt x="4890223" y="390557"/>
                </a:lnTo>
                <a:cubicBezTo>
                  <a:pt x="4890223" y="390557"/>
                  <a:pt x="4892014" y="390014"/>
                  <a:pt x="4895600" y="388929"/>
                </a:cubicBezTo>
                <a:cubicBezTo>
                  <a:pt x="4899183" y="387843"/>
                  <a:pt x="4904560" y="386217"/>
                  <a:pt x="4911728" y="384046"/>
                </a:cubicBezTo>
                <a:close/>
                <a:moveTo>
                  <a:pt x="12812572" y="383033"/>
                </a:moveTo>
                <a:lnTo>
                  <a:pt x="12805076" y="397039"/>
                </a:lnTo>
                <a:lnTo>
                  <a:pt x="12791070" y="389542"/>
                </a:lnTo>
                <a:cubicBezTo>
                  <a:pt x="12798237" y="387373"/>
                  <a:pt x="12801820" y="386288"/>
                  <a:pt x="12801820" y="386288"/>
                </a:cubicBezTo>
                <a:close/>
                <a:moveTo>
                  <a:pt x="14596657" y="382873"/>
                </a:moveTo>
                <a:cubicBezTo>
                  <a:pt x="14596657" y="382873"/>
                  <a:pt x="14598993" y="384122"/>
                  <a:pt x="14603661" y="386622"/>
                </a:cubicBezTo>
                <a:cubicBezTo>
                  <a:pt x="14608330" y="389122"/>
                  <a:pt x="14610665" y="390371"/>
                  <a:pt x="14610665" y="390371"/>
                </a:cubicBezTo>
                <a:lnTo>
                  <a:pt x="14599914" y="393625"/>
                </a:lnTo>
                <a:lnTo>
                  <a:pt x="14585904" y="386129"/>
                </a:lnTo>
                <a:close/>
                <a:moveTo>
                  <a:pt x="13029394" y="381951"/>
                </a:moveTo>
                <a:cubicBezTo>
                  <a:pt x="13048398" y="380111"/>
                  <a:pt x="13062573" y="381690"/>
                  <a:pt x="13071909" y="386687"/>
                </a:cubicBezTo>
                <a:lnTo>
                  <a:pt x="13050404" y="393196"/>
                </a:lnTo>
                <a:cubicBezTo>
                  <a:pt x="13036067" y="397537"/>
                  <a:pt x="13024773" y="399000"/>
                  <a:pt x="13016521" y="397586"/>
                </a:cubicBezTo>
                <a:cubicBezTo>
                  <a:pt x="13008268" y="396172"/>
                  <a:pt x="13000556" y="396550"/>
                  <a:pt x="12993388" y="398721"/>
                </a:cubicBezTo>
                <a:cubicBezTo>
                  <a:pt x="12986221" y="400890"/>
                  <a:pt x="12974382" y="400561"/>
                  <a:pt x="12957878" y="397733"/>
                </a:cubicBezTo>
                <a:cubicBezTo>
                  <a:pt x="12957878" y="397733"/>
                  <a:pt x="12953751" y="397027"/>
                  <a:pt x="12945498" y="395611"/>
                </a:cubicBezTo>
                <a:cubicBezTo>
                  <a:pt x="12937244" y="394196"/>
                  <a:pt x="12931324" y="394034"/>
                  <a:pt x="12927740" y="395118"/>
                </a:cubicBezTo>
                <a:cubicBezTo>
                  <a:pt x="12924157" y="396203"/>
                  <a:pt x="12920572" y="397288"/>
                  <a:pt x="12916987" y="398372"/>
                </a:cubicBezTo>
                <a:cubicBezTo>
                  <a:pt x="12913405" y="399457"/>
                  <a:pt x="12910527" y="396416"/>
                  <a:pt x="12908357" y="389249"/>
                </a:cubicBezTo>
                <a:lnTo>
                  <a:pt x="12919109" y="385994"/>
                </a:lnTo>
                <a:cubicBezTo>
                  <a:pt x="12919109" y="385994"/>
                  <a:pt x="12923236" y="386700"/>
                  <a:pt x="12931489" y="388114"/>
                </a:cubicBezTo>
                <a:cubicBezTo>
                  <a:pt x="12939743" y="389529"/>
                  <a:pt x="12951038" y="388065"/>
                  <a:pt x="12965375" y="383725"/>
                </a:cubicBezTo>
                <a:cubicBezTo>
                  <a:pt x="12989048" y="384384"/>
                  <a:pt x="13010388" y="383792"/>
                  <a:pt x="13029394" y="381951"/>
                </a:cubicBezTo>
                <a:close/>
                <a:moveTo>
                  <a:pt x="4417815" y="380979"/>
                </a:moveTo>
                <a:lnTo>
                  <a:pt x="4421071" y="391730"/>
                </a:lnTo>
                <a:cubicBezTo>
                  <a:pt x="4413902" y="393900"/>
                  <a:pt x="4409232" y="391400"/>
                  <a:pt x="4407062" y="384234"/>
                </a:cubicBezTo>
                <a:close/>
                <a:moveTo>
                  <a:pt x="4769680" y="380097"/>
                </a:moveTo>
                <a:lnTo>
                  <a:pt x="4772936" y="390850"/>
                </a:lnTo>
                <a:cubicBezTo>
                  <a:pt x="4772936" y="390850"/>
                  <a:pt x="4769350" y="391936"/>
                  <a:pt x="4762181" y="394105"/>
                </a:cubicBezTo>
                <a:cubicBezTo>
                  <a:pt x="4760012" y="386937"/>
                  <a:pt x="4762512" y="382267"/>
                  <a:pt x="4769680" y="380097"/>
                </a:cubicBezTo>
                <a:close/>
                <a:moveTo>
                  <a:pt x="13832655" y="379403"/>
                </a:moveTo>
                <a:cubicBezTo>
                  <a:pt x="13834825" y="386573"/>
                  <a:pt x="13832326" y="391242"/>
                  <a:pt x="13825160" y="393412"/>
                </a:cubicBezTo>
                <a:lnTo>
                  <a:pt x="13821903" y="382659"/>
                </a:lnTo>
                <a:close/>
                <a:moveTo>
                  <a:pt x="11352885" y="378567"/>
                </a:moveTo>
                <a:lnTo>
                  <a:pt x="11366887" y="386072"/>
                </a:lnTo>
                <a:lnTo>
                  <a:pt x="11356135" y="389320"/>
                </a:lnTo>
                <a:close/>
                <a:moveTo>
                  <a:pt x="14500874" y="376657"/>
                </a:moveTo>
                <a:cubicBezTo>
                  <a:pt x="14500874" y="376657"/>
                  <a:pt x="14501960" y="380242"/>
                  <a:pt x="14504129" y="387408"/>
                </a:cubicBezTo>
                <a:cubicBezTo>
                  <a:pt x="14496959" y="389579"/>
                  <a:pt x="14493376" y="390663"/>
                  <a:pt x="14493376" y="390663"/>
                </a:cubicBezTo>
                <a:close/>
                <a:moveTo>
                  <a:pt x="11871012" y="374626"/>
                </a:moveTo>
                <a:cubicBezTo>
                  <a:pt x="11880350" y="379624"/>
                  <a:pt x="11881436" y="383209"/>
                  <a:pt x="11874268" y="385378"/>
                </a:cubicBezTo>
                <a:cubicBezTo>
                  <a:pt x="11867099" y="387549"/>
                  <a:pt x="11868184" y="391132"/>
                  <a:pt x="11877523" y="396130"/>
                </a:cubicBezTo>
                <a:lnTo>
                  <a:pt x="11866768" y="399387"/>
                </a:lnTo>
                <a:lnTo>
                  <a:pt x="11863513" y="388634"/>
                </a:lnTo>
                <a:cubicBezTo>
                  <a:pt x="11863513" y="388634"/>
                  <a:pt x="11862428" y="385050"/>
                  <a:pt x="11860259" y="377880"/>
                </a:cubicBezTo>
                <a:close/>
                <a:moveTo>
                  <a:pt x="4638384" y="372894"/>
                </a:moveTo>
                <a:cubicBezTo>
                  <a:pt x="4638384" y="372894"/>
                  <a:pt x="4635886" y="377563"/>
                  <a:pt x="4630888" y="386901"/>
                </a:cubicBezTo>
                <a:cubicBezTo>
                  <a:pt x="4623718" y="389071"/>
                  <a:pt x="4619050" y="386571"/>
                  <a:pt x="4616880" y="379405"/>
                </a:cubicBezTo>
                <a:cubicBezTo>
                  <a:pt x="4616880" y="379405"/>
                  <a:pt x="4620464" y="378319"/>
                  <a:pt x="4627632" y="376150"/>
                </a:cubicBezTo>
                <a:cubicBezTo>
                  <a:pt x="4634800" y="373979"/>
                  <a:pt x="4638384" y="372894"/>
                  <a:pt x="4638384" y="372894"/>
                </a:cubicBezTo>
                <a:close/>
                <a:moveTo>
                  <a:pt x="7126198" y="370975"/>
                </a:moveTo>
                <a:lnTo>
                  <a:pt x="7129454" y="381727"/>
                </a:lnTo>
                <a:lnTo>
                  <a:pt x="7118701" y="384982"/>
                </a:lnTo>
                <a:cubicBezTo>
                  <a:pt x="7116534" y="377814"/>
                  <a:pt x="7119031" y="373145"/>
                  <a:pt x="7126198" y="370975"/>
                </a:cubicBezTo>
                <a:close/>
                <a:moveTo>
                  <a:pt x="3135140" y="370198"/>
                </a:moveTo>
                <a:lnTo>
                  <a:pt x="3124389" y="373454"/>
                </a:lnTo>
                <a:cubicBezTo>
                  <a:pt x="3124389" y="373454"/>
                  <a:pt x="3129056" y="375952"/>
                  <a:pt x="3138395" y="380949"/>
                </a:cubicBezTo>
                <a:close/>
                <a:moveTo>
                  <a:pt x="7207975" y="369693"/>
                </a:moveTo>
                <a:cubicBezTo>
                  <a:pt x="7224480" y="372523"/>
                  <a:pt x="7240989" y="375350"/>
                  <a:pt x="7257494" y="378178"/>
                </a:cubicBezTo>
                <a:cubicBezTo>
                  <a:pt x="7283339" y="386005"/>
                  <a:pt x="7290176" y="395672"/>
                  <a:pt x="7278011" y="407179"/>
                </a:cubicBezTo>
                <a:cubicBezTo>
                  <a:pt x="7270844" y="409348"/>
                  <a:pt x="7261342" y="410269"/>
                  <a:pt x="7249506" y="409941"/>
                </a:cubicBezTo>
                <a:cubicBezTo>
                  <a:pt x="7237668" y="409612"/>
                  <a:pt x="7230661" y="405864"/>
                  <a:pt x="7228490" y="398695"/>
                </a:cubicBezTo>
                <a:lnTo>
                  <a:pt x="7211230" y="380446"/>
                </a:lnTo>
                <a:lnTo>
                  <a:pt x="7197222" y="372947"/>
                </a:lnTo>
                <a:close/>
                <a:moveTo>
                  <a:pt x="11464251" y="368650"/>
                </a:moveTo>
                <a:cubicBezTo>
                  <a:pt x="11460667" y="369735"/>
                  <a:pt x="11459961" y="373861"/>
                  <a:pt x="11462130" y="381029"/>
                </a:cubicBezTo>
                <a:cubicBezTo>
                  <a:pt x="11469297" y="378858"/>
                  <a:pt x="11472341" y="375982"/>
                  <a:pt x="11471254" y="372398"/>
                </a:cubicBezTo>
                <a:cubicBezTo>
                  <a:pt x="11470171" y="368814"/>
                  <a:pt x="11467836" y="367564"/>
                  <a:pt x="11464251" y="368650"/>
                </a:cubicBezTo>
                <a:close/>
                <a:moveTo>
                  <a:pt x="4865958" y="368557"/>
                </a:moveTo>
                <a:cubicBezTo>
                  <a:pt x="4870626" y="371057"/>
                  <a:pt x="4873504" y="374098"/>
                  <a:pt x="4874589" y="377683"/>
                </a:cubicBezTo>
                <a:cubicBezTo>
                  <a:pt x="4875675" y="381267"/>
                  <a:pt x="4872632" y="384144"/>
                  <a:pt x="4865463" y="386313"/>
                </a:cubicBezTo>
                <a:lnTo>
                  <a:pt x="4862208" y="375562"/>
                </a:lnTo>
                <a:cubicBezTo>
                  <a:pt x="4860039" y="368394"/>
                  <a:pt x="4861287" y="366059"/>
                  <a:pt x="4865958" y="368557"/>
                </a:cubicBezTo>
                <a:close/>
                <a:moveTo>
                  <a:pt x="7019664" y="368013"/>
                </a:moveTo>
                <a:cubicBezTo>
                  <a:pt x="7036168" y="370841"/>
                  <a:pt x="7046214" y="371711"/>
                  <a:pt x="7049796" y="370628"/>
                </a:cubicBezTo>
                <a:cubicBezTo>
                  <a:pt x="7053381" y="369544"/>
                  <a:pt x="7059842" y="371498"/>
                  <a:pt x="7069183" y="376497"/>
                </a:cubicBezTo>
                <a:lnTo>
                  <a:pt x="7047677" y="383007"/>
                </a:lnTo>
                <a:cubicBezTo>
                  <a:pt x="7038337" y="378009"/>
                  <a:pt x="7030084" y="376595"/>
                  <a:pt x="7022916" y="378765"/>
                </a:cubicBezTo>
                <a:close/>
                <a:moveTo>
                  <a:pt x="12739793" y="367504"/>
                </a:moveTo>
                <a:lnTo>
                  <a:pt x="12738294" y="370305"/>
                </a:lnTo>
                <a:lnTo>
                  <a:pt x="12737529" y="367775"/>
                </a:lnTo>
                <a:close/>
                <a:moveTo>
                  <a:pt x="2758515" y="366836"/>
                </a:moveTo>
                <a:lnTo>
                  <a:pt x="2761771" y="377588"/>
                </a:lnTo>
                <a:cubicBezTo>
                  <a:pt x="2761771" y="377588"/>
                  <a:pt x="2759436" y="376337"/>
                  <a:pt x="2754768" y="373839"/>
                </a:cubicBezTo>
                <a:cubicBezTo>
                  <a:pt x="2750097" y="371340"/>
                  <a:pt x="2744180" y="371176"/>
                  <a:pt x="2737012" y="373346"/>
                </a:cubicBezTo>
                <a:lnTo>
                  <a:pt x="2747764" y="370092"/>
                </a:lnTo>
                <a:cubicBezTo>
                  <a:pt x="2754931" y="367920"/>
                  <a:pt x="2758515" y="366836"/>
                  <a:pt x="2758515" y="366836"/>
                </a:cubicBezTo>
                <a:close/>
                <a:moveTo>
                  <a:pt x="9650032" y="366193"/>
                </a:moveTo>
                <a:lnTo>
                  <a:pt x="9631782" y="383455"/>
                </a:lnTo>
                <a:cubicBezTo>
                  <a:pt x="9631782" y="383455"/>
                  <a:pt x="9630696" y="379872"/>
                  <a:pt x="9628527" y="372704"/>
                </a:cubicBezTo>
                <a:close/>
                <a:moveTo>
                  <a:pt x="8992566" y="365686"/>
                </a:moveTo>
                <a:cubicBezTo>
                  <a:pt x="9006904" y="361346"/>
                  <a:pt x="9018739" y="361676"/>
                  <a:pt x="9028077" y="366673"/>
                </a:cubicBezTo>
                <a:lnTo>
                  <a:pt x="9017326" y="369927"/>
                </a:lnTo>
                <a:cubicBezTo>
                  <a:pt x="9002990" y="374267"/>
                  <a:pt x="8994735" y="372854"/>
                  <a:pt x="8992566" y="365686"/>
                </a:cubicBezTo>
                <a:close/>
                <a:moveTo>
                  <a:pt x="12795311" y="364782"/>
                </a:moveTo>
                <a:cubicBezTo>
                  <a:pt x="12795311" y="364782"/>
                  <a:pt x="12794063" y="367116"/>
                  <a:pt x="12791562" y="371785"/>
                </a:cubicBezTo>
                <a:cubicBezTo>
                  <a:pt x="12789063" y="376455"/>
                  <a:pt x="12787815" y="378789"/>
                  <a:pt x="12787815" y="378789"/>
                </a:cubicBezTo>
                <a:lnTo>
                  <a:pt x="12777059" y="382044"/>
                </a:lnTo>
                <a:cubicBezTo>
                  <a:pt x="12774890" y="374877"/>
                  <a:pt x="12777389" y="370207"/>
                  <a:pt x="12784561" y="368037"/>
                </a:cubicBezTo>
                <a:cubicBezTo>
                  <a:pt x="12791727" y="365867"/>
                  <a:pt x="12795311" y="364782"/>
                  <a:pt x="12795311" y="364782"/>
                </a:cubicBezTo>
                <a:close/>
                <a:moveTo>
                  <a:pt x="4471577" y="364703"/>
                </a:moveTo>
                <a:cubicBezTo>
                  <a:pt x="4488084" y="367530"/>
                  <a:pt x="4496337" y="368945"/>
                  <a:pt x="4496337" y="368945"/>
                </a:cubicBezTo>
                <a:cubicBezTo>
                  <a:pt x="4512843" y="371771"/>
                  <a:pt x="4525223" y="373893"/>
                  <a:pt x="4533476" y="375308"/>
                </a:cubicBezTo>
                <a:cubicBezTo>
                  <a:pt x="4541728" y="376724"/>
                  <a:pt x="4545856" y="377429"/>
                  <a:pt x="4545856" y="377429"/>
                </a:cubicBezTo>
                <a:cubicBezTo>
                  <a:pt x="4546398" y="379221"/>
                  <a:pt x="4545841" y="380612"/>
                  <a:pt x="4544186" y="381603"/>
                </a:cubicBezTo>
                <a:cubicBezTo>
                  <a:pt x="4539215" y="384575"/>
                  <a:pt x="4524352" y="383940"/>
                  <a:pt x="4499592" y="379696"/>
                </a:cubicBezTo>
                <a:cubicBezTo>
                  <a:pt x="4483085" y="376871"/>
                  <a:pt x="4472333" y="380124"/>
                  <a:pt x="4467334" y="389462"/>
                </a:cubicBezTo>
                <a:cubicBezTo>
                  <a:pt x="4452998" y="393802"/>
                  <a:pt x="4441160" y="393473"/>
                  <a:pt x="4431822" y="388474"/>
                </a:cubicBezTo>
                <a:lnTo>
                  <a:pt x="4442575" y="385220"/>
                </a:lnTo>
                <a:cubicBezTo>
                  <a:pt x="4438235" y="370883"/>
                  <a:pt x="4447902" y="364045"/>
                  <a:pt x="4471577" y="364703"/>
                </a:cubicBezTo>
                <a:close/>
                <a:moveTo>
                  <a:pt x="13687353" y="364703"/>
                </a:moveTo>
                <a:lnTo>
                  <a:pt x="13690608" y="375455"/>
                </a:lnTo>
                <a:cubicBezTo>
                  <a:pt x="13685609" y="384793"/>
                  <a:pt x="13680422" y="390276"/>
                  <a:pt x="13675046" y="391904"/>
                </a:cubicBezTo>
                <a:cubicBezTo>
                  <a:pt x="13669671" y="393532"/>
                  <a:pt x="13664104" y="391304"/>
                  <a:pt x="13658349" y="385220"/>
                </a:cubicBezTo>
                <a:lnTo>
                  <a:pt x="13669104" y="381965"/>
                </a:lnTo>
                <a:cubicBezTo>
                  <a:pt x="13676270" y="379795"/>
                  <a:pt x="13679855" y="378709"/>
                  <a:pt x="13679855" y="378709"/>
                </a:cubicBezTo>
                <a:cubicBezTo>
                  <a:pt x="13677685" y="371543"/>
                  <a:pt x="13680185" y="366872"/>
                  <a:pt x="13687353" y="364703"/>
                </a:cubicBezTo>
                <a:close/>
                <a:moveTo>
                  <a:pt x="13728241" y="364062"/>
                </a:moveTo>
                <a:cubicBezTo>
                  <a:pt x="13731825" y="362977"/>
                  <a:pt x="13735951" y="363686"/>
                  <a:pt x="13740620" y="366183"/>
                </a:cubicBezTo>
                <a:cubicBezTo>
                  <a:pt x="13745289" y="368683"/>
                  <a:pt x="13744039" y="371019"/>
                  <a:pt x="13736873" y="373187"/>
                </a:cubicBezTo>
                <a:lnTo>
                  <a:pt x="13726118" y="376442"/>
                </a:lnTo>
                <a:cubicBezTo>
                  <a:pt x="13723949" y="369274"/>
                  <a:pt x="13724656" y="365146"/>
                  <a:pt x="13728241" y="364062"/>
                </a:cubicBezTo>
                <a:close/>
                <a:moveTo>
                  <a:pt x="5210818" y="363929"/>
                </a:moveTo>
                <a:cubicBezTo>
                  <a:pt x="5210818" y="363929"/>
                  <a:pt x="5215487" y="366428"/>
                  <a:pt x="5224824" y="371427"/>
                </a:cubicBezTo>
                <a:cubicBezTo>
                  <a:pt x="5224824" y="371427"/>
                  <a:pt x="5221242" y="372512"/>
                  <a:pt x="5214073" y="374683"/>
                </a:cubicBezTo>
                <a:close/>
                <a:moveTo>
                  <a:pt x="8651455" y="363310"/>
                </a:moveTo>
                <a:cubicBezTo>
                  <a:pt x="8653623" y="370480"/>
                  <a:pt x="8651125" y="375149"/>
                  <a:pt x="8643955" y="377320"/>
                </a:cubicBezTo>
                <a:lnTo>
                  <a:pt x="8640701" y="366567"/>
                </a:lnTo>
                <a:cubicBezTo>
                  <a:pt x="8647869" y="364396"/>
                  <a:pt x="8651455" y="363310"/>
                  <a:pt x="8651455" y="363310"/>
                </a:cubicBezTo>
                <a:close/>
                <a:moveTo>
                  <a:pt x="11832245" y="362888"/>
                </a:moveTo>
                <a:lnTo>
                  <a:pt x="11846252" y="370383"/>
                </a:lnTo>
                <a:lnTo>
                  <a:pt x="11835500" y="373640"/>
                </a:lnTo>
                <a:cubicBezTo>
                  <a:pt x="11835500" y="373640"/>
                  <a:pt x="11833709" y="374182"/>
                  <a:pt x="11830125" y="375266"/>
                </a:cubicBezTo>
                <a:cubicBezTo>
                  <a:pt x="11826539" y="376352"/>
                  <a:pt x="11823661" y="373309"/>
                  <a:pt x="11821492" y="366143"/>
                </a:cubicBezTo>
                <a:close/>
                <a:moveTo>
                  <a:pt x="9490227" y="361752"/>
                </a:moveTo>
                <a:cubicBezTo>
                  <a:pt x="9494896" y="364251"/>
                  <a:pt x="9500815" y="364415"/>
                  <a:pt x="9507982" y="362244"/>
                </a:cubicBezTo>
                <a:lnTo>
                  <a:pt x="9521990" y="369743"/>
                </a:lnTo>
                <a:lnTo>
                  <a:pt x="9500486" y="376252"/>
                </a:lnTo>
                <a:lnTo>
                  <a:pt x="9475727" y="372010"/>
                </a:lnTo>
                <a:cubicBezTo>
                  <a:pt x="9475727" y="372010"/>
                  <a:pt x="9476975" y="369676"/>
                  <a:pt x="9479476" y="365006"/>
                </a:cubicBezTo>
                <a:cubicBezTo>
                  <a:pt x="9481975" y="360337"/>
                  <a:pt x="9485559" y="359252"/>
                  <a:pt x="9490227" y="361752"/>
                </a:cubicBezTo>
                <a:close/>
                <a:moveTo>
                  <a:pt x="8919915" y="358335"/>
                </a:moveTo>
                <a:cubicBezTo>
                  <a:pt x="8923499" y="357250"/>
                  <a:pt x="8927624" y="357958"/>
                  <a:pt x="8932292" y="360457"/>
                </a:cubicBezTo>
                <a:lnTo>
                  <a:pt x="8946301" y="367955"/>
                </a:lnTo>
                <a:lnTo>
                  <a:pt x="8910789" y="366966"/>
                </a:lnTo>
                <a:cubicBezTo>
                  <a:pt x="8913289" y="362296"/>
                  <a:pt x="8916331" y="359420"/>
                  <a:pt x="8919915" y="358335"/>
                </a:cubicBezTo>
                <a:close/>
                <a:moveTo>
                  <a:pt x="14330812" y="357714"/>
                </a:moveTo>
                <a:lnTo>
                  <a:pt x="14284547" y="359981"/>
                </a:lnTo>
                <a:cubicBezTo>
                  <a:pt x="14263042" y="366490"/>
                  <a:pt x="14247622" y="367248"/>
                  <a:pt x="14238284" y="362249"/>
                </a:cubicBezTo>
                <a:cubicBezTo>
                  <a:pt x="14228944" y="357250"/>
                  <a:pt x="14221234" y="357628"/>
                  <a:pt x="14215151" y="363382"/>
                </a:cubicBezTo>
                <a:cubicBezTo>
                  <a:pt x="14209067" y="369137"/>
                  <a:pt x="14208904" y="375054"/>
                  <a:pt x="14214656" y="381138"/>
                </a:cubicBezTo>
                <a:cubicBezTo>
                  <a:pt x="14220411" y="387221"/>
                  <a:pt x="14225786" y="385594"/>
                  <a:pt x="14230785" y="376256"/>
                </a:cubicBezTo>
                <a:lnTo>
                  <a:pt x="14234039" y="387009"/>
                </a:lnTo>
                <a:cubicBezTo>
                  <a:pt x="14229041" y="396346"/>
                  <a:pt x="14224750" y="401558"/>
                  <a:pt x="14221166" y="402643"/>
                </a:cubicBezTo>
                <a:cubicBezTo>
                  <a:pt x="14217584" y="403728"/>
                  <a:pt x="14214704" y="400686"/>
                  <a:pt x="14212536" y="393520"/>
                </a:cubicBezTo>
                <a:cubicBezTo>
                  <a:pt x="14205366" y="395689"/>
                  <a:pt x="14201240" y="394983"/>
                  <a:pt x="14200156" y="391398"/>
                </a:cubicBezTo>
                <a:cubicBezTo>
                  <a:pt x="14199070" y="387813"/>
                  <a:pt x="14194945" y="387105"/>
                  <a:pt x="14187776" y="389276"/>
                </a:cubicBezTo>
                <a:cubicBezTo>
                  <a:pt x="14180605" y="391447"/>
                  <a:pt x="14174689" y="391282"/>
                  <a:pt x="14170018" y="388783"/>
                </a:cubicBezTo>
                <a:cubicBezTo>
                  <a:pt x="14165352" y="386283"/>
                  <a:pt x="14157640" y="386662"/>
                  <a:pt x="14146887" y="389916"/>
                </a:cubicBezTo>
                <a:cubicBezTo>
                  <a:pt x="14136134" y="393171"/>
                  <a:pt x="14130759" y="394799"/>
                  <a:pt x="14130759" y="394799"/>
                </a:cubicBezTo>
                <a:lnTo>
                  <a:pt x="14138257" y="380791"/>
                </a:lnTo>
                <a:cubicBezTo>
                  <a:pt x="14169099" y="379279"/>
                  <a:pt x="14184521" y="378524"/>
                  <a:pt x="14184521" y="378524"/>
                </a:cubicBezTo>
                <a:cubicBezTo>
                  <a:pt x="14182352" y="371356"/>
                  <a:pt x="14165843" y="368528"/>
                  <a:pt x="14135002" y="370040"/>
                </a:cubicBezTo>
                <a:cubicBezTo>
                  <a:pt x="14104157" y="371551"/>
                  <a:pt x="14081571" y="374477"/>
                  <a:pt x="14067232" y="378818"/>
                </a:cubicBezTo>
                <a:lnTo>
                  <a:pt x="14059735" y="392824"/>
                </a:lnTo>
                <a:cubicBezTo>
                  <a:pt x="14054737" y="402163"/>
                  <a:pt x="14052779" y="408623"/>
                  <a:pt x="14053865" y="412208"/>
                </a:cubicBezTo>
                <a:cubicBezTo>
                  <a:pt x="14054951" y="415793"/>
                  <a:pt x="14051910" y="418670"/>
                  <a:pt x="14044740" y="420839"/>
                </a:cubicBezTo>
                <a:cubicBezTo>
                  <a:pt x="14037571" y="423010"/>
                  <a:pt x="14035072" y="427678"/>
                  <a:pt x="14037242" y="434847"/>
                </a:cubicBezTo>
                <a:cubicBezTo>
                  <a:pt x="14027246" y="453524"/>
                  <a:pt x="14022250" y="462862"/>
                  <a:pt x="14022250" y="462862"/>
                </a:cubicBezTo>
                <a:cubicBezTo>
                  <a:pt x="14024419" y="470030"/>
                  <a:pt x="14032672" y="471443"/>
                  <a:pt x="14047008" y="467103"/>
                </a:cubicBezTo>
                <a:lnTo>
                  <a:pt x="14048628" y="472455"/>
                </a:lnTo>
                <a:lnTo>
                  <a:pt x="14069015" y="473031"/>
                </a:lnTo>
                <a:lnTo>
                  <a:pt x="14101613" y="482919"/>
                </a:lnTo>
                <a:lnTo>
                  <a:pt x="14107279" y="472333"/>
                </a:lnTo>
                <a:lnTo>
                  <a:pt x="14110535" y="483085"/>
                </a:lnTo>
                <a:lnTo>
                  <a:pt x="14124542" y="490582"/>
                </a:lnTo>
                <a:cubicBezTo>
                  <a:pt x="14124542" y="490582"/>
                  <a:pt x="14126877" y="491832"/>
                  <a:pt x="14131547" y="494332"/>
                </a:cubicBezTo>
                <a:cubicBezTo>
                  <a:pt x="14136214" y="496831"/>
                  <a:pt x="14142132" y="496994"/>
                  <a:pt x="14149303" y="494824"/>
                </a:cubicBezTo>
                <a:cubicBezTo>
                  <a:pt x="14158640" y="499823"/>
                  <a:pt x="14172812" y="501402"/>
                  <a:pt x="14191818" y="499562"/>
                </a:cubicBezTo>
                <a:cubicBezTo>
                  <a:pt x="14210825" y="497720"/>
                  <a:pt x="14227494" y="494629"/>
                  <a:pt x="14241830" y="490289"/>
                </a:cubicBezTo>
                <a:cubicBezTo>
                  <a:pt x="14256167" y="485949"/>
                  <a:pt x="14270503" y="481609"/>
                  <a:pt x="14284838" y="477269"/>
                </a:cubicBezTo>
                <a:cubicBezTo>
                  <a:pt x="14279842" y="486607"/>
                  <a:pt x="14280926" y="490193"/>
                  <a:pt x="14288095" y="488022"/>
                </a:cubicBezTo>
                <a:cubicBezTo>
                  <a:pt x="14295263" y="485853"/>
                  <a:pt x="14302431" y="483682"/>
                  <a:pt x="14309601" y="481512"/>
                </a:cubicBezTo>
                <a:lnTo>
                  <a:pt x="14306344" y="470758"/>
                </a:lnTo>
                <a:lnTo>
                  <a:pt x="14295593" y="474014"/>
                </a:lnTo>
                <a:lnTo>
                  <a:pt x="14235320" y="468785"/>
                </a:lnTo>
                <a:cubicBezTo>
                  <a:pt x="14228151" y="470954"/>
                  <a:pt x="14223483" y="468455"/>
                  <a:pt x="14221314" y="461287"/>
                </a:cubicBezTo>
                <a:cubicBezTo>
                  <a:pt x="14221314" y="461287"/>
                  <a:pt x="14219520" y="461831"/>
                  <a:pt x="14215936" y="462915"/>
                </a:cubicBezTo>
                <a:cubicBezTo>
                  <a:pt x="14212354" y="463999"/>
                  <a:pt x="14206976" y="465628"/>
                  <a:pt x="14199808" y="467797"/>
                </a:cubicBezTo>
                <a:cubicBezTo>
                  <a:pt x="14192639" y="469968"/>
                  <a:pt x="14189057" y="471053"/>
                  <a:pt x="14189057" y="471053"/>
                </a:cubicBezTo>
                <a:cubicBezTo>
                  <a:pt x="14189057" y="471053"/>
                  <a:pt x="14187972" y="467468"/>
                  <a:pt x="14185802" y="460300"/>
                </a:cubicBezTo>
                <a:cubicBezTo>
                  <a:pt x="14183630" y="453133"/>
                  <a:pt x="14172879" y="456387"/>
                  <a:pt x="14153543" y="470066"/>
                </a:cubicBezTo>
                <a:cubicBezTo>
                  <a:pt x="14146378" y="472236"/>
                  <a:pt x="14139208" y="474406"/>
                  <a:pt x="14132040" y="476576"/>
                </a:cubicBezTo>
                <a:cubicBezTo>
                  <a:pt x="14139208" y="474406"/>
                  <a:pt x="14138122" y="470820"/>
                  <a:pt x="14128785" y="465823"/>
                </a:cubicBezTo>
                <a:lnTo>
                  <a:pt x="14107279" y="472333"/>
                </a:lnTo>
                <a:lnTo>
                  <a:pt x="14096526" y="475587"/>
                </a:lnTo>
                <a:lnTo>
                  <a:pt x="14093274" y="464835"/>
                </a:lnTo>
                <a:lnTo>
                  <a:pt x="14065259" y="449842"/>
                </a:lnTo>
                <a:lnTo>
                  <a:pt x="14029746" y="448855"/>
                </a:lnTo>
                <a:lnTo>
                  <a:pt x="14072756" y="435834"/>
                </a:lnTo>
                <a:lnTo>
                  <a:pt x="14129772" y="430311"/>
                </a:lnTo>
                <a:cubicBezTo>
                  <a:pt x="14129772" y="430311"/>
                  <a:pt x="14130856" y="433897"/>
                  <a:pt x="14133026" y="441063"/>
                </a:cubicBezTo>
                <a:cubicBezTo>
                  <a:pt x="14140195" y="438894"/>
                  <a:pt x="14143779" y="437808"/>
                  <a:pt x="14143779" y="437808"/>
                </a:cubicBezTo>
                <a:cubicBezTo>
                  <a:pt x="14141610" y="430640"/>
                  <a:pt x="14142859" y="428305"/>
                  <a:pt x="14147527" y="430805"/>
                </a:cubicBezTo>
                <a:cubicBezTo>
                  <a:pt x="14152195" y="433304"/>
                  <a:pt x="14158118" y="433467"/>
                  <a:pt x="14165283" y="431298"/>
                </a:cubicBezTo>
                <a:cubicBezTo>
                  <a:pt x="14174621" y="436296"/>
                  <a:pt x="14179999" y="434669"/>
                  <a:pt x="14181412" y="426415"/>
                </a:cubicBezTo>
                <a:cubicBezTo>
                  <a:pt x="14182828" y="418163"/>
                  <a:pt x="14191786" y="415451"/>
                  <a:pt x="14208293" y="418277"/>
                </a:cubicBezTo>
                <a:lnTo>
                  <a:pt x="14227145" y="413384"/>
                </a:lnTo>
                <a:lnTo>
                  <a:pt x="14227071" y="413522"/>
                </a:lnTo>
                <a:lnTo>
                  <a:pt x="14229860" y="412679"/>
                </a:lnTo>
                <a:lnTo>
                  <a:pt x="14242300" y="409450"/>
                </a:lnTo>
                <a:cubicBezTo>
                  <a:pt x="14250636" y="407905"/>
                  <a:pt x="14255971" y="407757"/>
                  <a:pt x="14258305" y="409008"/>
                </a:cubicBezTo>
                <a:cubicBezTo>
                  <a:pt x="14262975" y="411507"/>
                  <a:pt x="14265309" y="412756"/>
                  <a:pt x="14265309" y="412756"/>
                </a:cubicBezTo>
                <a:cubicBezTo>
                  <a:pt x="14266393" y="416340"/>
                  <a:pt x="14266312" y="419298"/>
                  <a:pt x="14265064" y="421633"/>
                </a:cubicBezTo>
                <a:lnTo>
                  <a:pt x="14257812" y="426762"/>
                </a:lnTo>
                <a:lnTo>
                  <a:pt x="14282572" y="431005"/>
                </a:lnTo>
                <a:cubicBezTo>
                  <a:pt x="14282572" y="431005"/>
                  <a:pt x="14285072" y="426336"/>
                  <a:pt x="14290068" y="416998"/>
                </a:cubicBezTo>
                <a:lnTo>
                  <a:pt x="14291465" y="414389"/>
                </a:lnTo>
                <a:lnTo>
                  <a:pt x="14285718" y="413401"/>
                </a:lnTo>
                <a:cubicBezTo>
                  <a:pt x="14284634" y="409816"/>
                  <a:pt x="14287676" y="406941"/>
                  <a:pt x="14294845" y="404774"/>
                </a:cubicBezTo>
                <a:lnTo>
                  <a:pt x="14296950" y="404137"/>
                </a:lnTo>
                <a:lnTo>
                  <a:pt x="14297567" y="402990"/>
                </a:lnTo>
                <a:lnTo>
                  <a:pt x="14298714" y="403605"/>
                </a:lnTo>
                <a:lnTo>
                  <a:pt x="14305598" y="401524"/>
                </a:lnTo>
                <a:lnTo>
                  <a:pt x="14303198" y="406004"/>
                </a:lnTo>
                <a:lnTo>
                  <a:pt x="14311575" y="410487"/>
                </a:lnTo>
                <a:lnTo>
                  <a:pt x="14351329" y="386716"/>
                </a:lnTo>
                <a:cubicBezTo>
                  <a:pt x="14351329" y="386716"/>
                  <a:pt x="14354913" y="385630"/>
                  <a:pt x="14362081" y="383461"/>
                </a:cubicBezTo>
                <a:cubicBezTo>
                  <a:pt x="14369251" y="381289"/>
                  <a:pt x="14372833" y="380205"/>
                  <a:pt x="14372833" y="380205"/>
                </a:cubicBezTo>
                <a:cubicBezTo>
                  <a:pt x="14368492" y="365868"/>
                  <a:pt x="14359154" y="360871"/>
                  <a:pt x="14344818" y="365211"/>
                </a:cubicBezTo>
                <a:close/>
                <a:moveTo>
                  <a:pt x="9213135" y="357601"/>
                </a:moveTo>
                <a:lnTo>
                  <a:pt x="9227141" y="365098"/>
                </a:lnTo>
                <a:lnTo>
                  <a:pt x="9216389" y="368354"/>
                </a:lnTo>
                <a:cubicBezTo>
                  <a:pt x="9202055" y="372694"/>
                  <a:pt x="9190215" y="372365"/>
                  <a:pt x="9180878" y="367367"/>
                </a:cubicBezTo>
                <a:cubicBezTo>
                  <a:pt x="9195213" y="363027"/>
                  <a:pt x="9205965" y="359772"/>
                  <a:pt x="9213135" y="357601"/>
                </a:cubicBezTo>
                <a:close/>
                <a:moveTo>
                  <a:pt x="9835086" y="357122"/>
                </a:moveTo>
                <a:cubicBezTo>
                  <a:pt x="9842256" y="354951"/>
                  <a:pt x="9846384" y="355660"/>
                  <a:pt x="9847468" y="359244"/>
                </a:cubicBezTo>
                <a:cubicBezTo>
                  <a:pt x="9848553" y="362828"/>
                  <a:pt x="9849096" y="364620"/>
                  <a:pt x="9849096" y="364620"/>
                </a:cubicBezTo>
                <a:lnTo>
                  <a:pt x="9852352" y="375371"/>
                </a:lnTo>
                <a:lnTo>
                  <a:pt x="9844852" y="389380"/>
                </a:lnTo>
                <a:lnTo>
                  <a:pt x="9820093" y="385137"/>
                </a:lnTo>
                <a:cubicBezTo>
                  <a:pt x="9827262" y="382966"/>
                  <a:pt x="9830848" y="381880"/>
                  <a:pt x="9830848" y="381880"/>
                </a:cubicBezTo>
                <a:cubicBezTo>
                  <a:pt x="9845183" y="377541"/>
                  <a:pt x="9847681" y="372873"/>
                  <a:pt x="9838343" y="367875"/>
                </a:cubicBezTo>
                <a:cubicBezTo>
                  <a:pt x="9829004" y="362877"/>
                  <a:pt x="9827919" y="359291"/>
                  <a:pt x="9835086" y="357122"/>
                </a:cubicBezTo>
                <a:close/>
                <a:moveTo>
                  <a:pt x="13446820" y="355951"/>
                </a:moveTo>
                <a:cubicBezTo>
                  <a:pt x="13463325" y="358787"/>
                  <a:pt x="13471578" y="360205"/>
                  <a:pt x="13471578" y="360205"/>
                </a:cubicBezTo>
                <a:lnTo>
                  <a:pt x="13485582" y="367707"/>
                </a:lnTo>
                <a:cubicBezTo>
                  <a:pt x="13492750" y="365541"/>
                  <a:pt x="13505837" y="363541"/>
                  <a:pt x="13524846" y="361708"/>
                </a:cubicBezTo>
                <a:cubicBezTo>
                  <a:pt x="13543851" y="359876"/>
                  <a:pt x="13561606" y="360378"/>
                  <a:pt x="13578112" y="363214"/>
                </a:cubicBezTo>
                <a:cubicBezTo>
                  <a:pt x="13594617" y="366048"/>
                  <a:pt x="13601621" y="369801"/>
                  <a:pt x="13599119" y="374468"/>
                </a:cubicBezTo>
                <a:cubicBezTo>
                  <a:pt x="13596617" y="379136"/>
                  <a:pt x="13587113" y="380052"/>
                  <a:pt x="13570608" y="377217"/>
                </a:cubicBezTo>
                <a:cubicBezTo>
                  <a:pt x="13563438" y="379383"/>
                  <a:pt x="13555188" y="377966"/>
                  <a:pt x="13545851" y="372965"/>
                </a:cubicBezTo>
                <a:cubicBezTo>
                  <a:pt x="13536518" y="367962"/>
                  <a:pt x="13532930" y="369045"/>
                  <a:pt x="13535099" y="376214"/>
                </a:cubicBezTo>
                <a:lnTo>
                  <a:pt x="13528972" y="376512"/>
                </a:lnTo>
                <a:lnTo>
                  <a:pt x="13551815" y="382259"/>
                </a:lnTo>
                <a:lnTo>
                  <a:pt x="13451789" y="400802"/>
                </a:lnTo>
                <a:cubicBezTo>
                  <a:pt x="13425943" y="392976"/>
                  <a:pt x="13413022" y="389063"/>
                  <a:pt x="13413022" y="389063"/>
                </a:cubicBezTo>
                <a:cubicBezTo>
                  <a:pt x="13410850" y="381894"/>
                  <a:pt x="13413893" y="379017"/>
                  <a:pt x="13422146" y="380430"/>
                </a:cubicBezTo>
                <a:cubicBezTo>
                  <a:pt x="13430398" y="381845"/>
                  <a:pt x="13440443" y="382717"/>
                  <a:pt x="13452283" y="383046"/>
                </a:cubicBezTo>
                <a:lnTo>
                  <a:pt x="13479110" y="378935"/>
                </a:lnTo>
                <a:lnTo>
                  <a:pt x="13465701" y="379586"/>
                </a:lnTo>
                <a:cubicBezTo>
                  <a:pt x="13450278" y="380334"/>
                  <a:pt x="13441486" y="377125"/>
                  <a:pt x="13439316" y="369956"/>
                </a:cubicBezTo>
                <a:cubicBezTo>
                  <a:pt x="13439316" y="369956"/>
                  <a:pt x="13435732" y="371040"/>
                  <a:pt x="13428562" y="373207"/>
                </a:cubicBezTo>
                <a:cubicBezTo>
                  <a:pt x="13421396" y="375374"/>
                  <a:pt x="13414225" y="377539"/>
                  <a:pt x="13407056" y="379706"/>
                </a:cubicBezTo>
                <a:cubicBezTo>
                  <a:pt x="13390550" y="376871"/>
                  <a:pt x="13378712" y="376537"/>
                  <a:pt x="13371544" y="378705"/>
                </a:cubicBezTo>
                <a:cubicBezTo>
                  <a:pt x="13376546" y="369369"/>
                  <a:pt x="13379049" y="364700"/>
                  <a:pt x="13379049" y="364700"/>
                </a:cubicBezTo>
                <a:lnTo>
                  <a:pt x="13389800" y="361450"/>
                </a:lnTo>
                <a:cubicBezTo>
                  <a:pt x="13413475" y="362119"/>
                  <a:pt x="13432483" y="360285"/>
                  <a:pt x="13446820" y="355951"/>
                </a:cubicBezTo>
                <a:close/>
                <a:moveTo>
                  <a:pt x="11313573" y="355576"/>
                </a:moveTo>
                <a:cubicBezTo>
                  <a:pt x="11308575" y="364914"/>
                  <a:pt x="11306074" y="369584"/>
                  <a:pt x="11306074" y="369584"/>
                </a:cubicBezTo>
                <a:cubicBezTo>
                  <a:pt x="11298906" y="371753"/>
                  <a:pt x="11294238" y="369254"/>
                  <a:pt x="11292067" y="362087"/>
                </a:cubicBezTo>
                <a:cubicBezTo>
                  <a:pt x="11292067" y="362087"/>
                  <a:pt x="11295653" y="361001"/>
                  <a:pt x="11302820" y="358830"/>
                </a:cubicBezTo>
                <a:cubicBezTo>
                  <a:pt x="11309988" y="356661"/>
                  <a:pt x="11313573" y="355576"/>
                  <a:pt x="11313573" y="355576"/>
                </a:cubicBezTo>
                <a:close/>
                <a:moveTo>
                  <a:pt x="13294020" y="355191"/>
                </a:moveTo>
                <a:lnTo>
                  <a:pt x="13354289" y="360445"/>
                </a:lnTo>
                <a:lnTo>
                  <a:pt x="13346393" y="362833"/>
                </a:lnTo>
                <a:lnTo>
                  <a:pt x="13349495" y="373080"/>
                </a:lnTo>
                <a:lnTo>
                  <a:pt x="13363501" y="380577"/>
                </a:lnTo>
                <a:lnTo>
                  <a:pt x="13391517" y="395572"/>
                </a:lnTo>
                <a:cubicBezTo>
                  <a:pt x="13391517" y="395572"/>
                  <a:pt x="13382015" y="396493"/>
                  <a:pt x="13363007" y="398333"/>
                </a:cubicBezTo>
                <a:cubicBezTo>
                  <a:pt x="13344003" y="400175"/>
                  <a:pt x="13333416" y="397510"/>
                  <a:pt x="13331245" y="390342"/>
                </a:cubicBezTo>
                <a:cubicBezTo>
                  <a:pt x="13314739" y="387515"/>
                  <a:pt x="13313654" y="383931"/>
                  <a:pt x="13327989" y="379591"/>
                </a:cubicBezTo>
                <a:lnTo>
                  <a:pt x="13345382" y="363138"/>
                </a:lnTo>
                <a:lnTo>
                  <a:pt x="13322030" y="370197"/>
                </a:lnTo>
                <a:close/>
                <a:moveTo>
                  <a:pt x="10115929" y="354268"/>
                </a:moveTo>
                <a:lnTo>
                  <a:pt x="10129937" y="361765"/>
                </a:lnTo>
                <a:lnTo>
                  <a:pt x="10097679" y="371530"/>
                </a:lnTo>
                <a:lnTo>
                  <a:pt x="10072920" y="367288"/>
                </a:lnTo>
                <a:close/>
                <a:moveTo>
                  <a:pt x="13105709" y="353428"/>
                </a:moveTo>
                <a:lnTo>
                  <a:pt x="13108960" y="364181"/>
                </a:lnTo>
                <a:lnTo>
                  <a:pt x="13084201" y="359930"/>
                </a:lnTo>
                <a:close/>
                <a:moveTo>
                  <a:pt x="7328554" y="353143"/>
                </a:moveTo>
                <a:lnTo>
                  <a:pt x="7331011" y="354456"/>
                </a:lnTo>
                <a:cubicBezTo>
                  <a:pt x="7332177" y="355081"/>
                  <a:pt x="7332760" y="355394"/>
                  <a:pt x="7332760" y="355394"/>
                </a:cubicBezTo>
                <a:close/>
                <a:moveTo>
                  <a:pt x="10585081" y="353095"/>
                </a:moveTo>
                <a:lnTo>
                  <a:pt x="10577586" y="367102"/>
                </a:lnTo>
                <a:cubicBezTo>
                  <a:pt x="10563248" y="371442"/>
                  <a:pt x="10555537" y="371820"/>
                  <a:pt x="10554453" y="368236"/>
                </a:cubicBezTo>
                <a:cubicBezTo>
                  <a:pt x="10553368" y="364651"/>
                  <a:pt x="10549241" y="363944"/>
                  <a:pt x="10542074" y="366114"/>
                </a:cubicBezTo>
                <a:close/>
                <a:moveTo>
                  <a:pt x="10936948" y="352214"/>
                </a:moveTo>
                <a:cubicBezTo>
                  <a:pt x="10936948" y="352214"/>
                  <a:pt x="10937490" y="354005"/>
                  <a:pt x="10938576" y="357590"/>
                </a:cubicBezTo>
                <a:cubicBezTo>
                  <a:pt x="10939661" y="361174"/>
                  <a:pt x="10936618" y="364051"/>
                  <a:pt x="10929449" y="366222"/>
                </a:cubicBezTo>
                <a:lnTo>
                  <a:pt x="10926195" y="355469"/>
                </a:lnTo>
                <a:cubicBezTo>
                  <a:pt x="10933363" y="353300"/>
                  <a:pt x="10936948" y="352214"/>
                  <a:pt x="10936948" y="352214"/>
                </a:cubicBezTo>
                <a:close/>
                <a:moveTo>
                  <a:pt x="9328795" y="351932"/>
                </a:moveTo>
                <a:cubicBezTo>
                  <a:pt x="9337050" y="353346"/>
                  <a:pt x="9341176" y="354053"/>
                  <a:pt x="9341176" y="354053"/>
                </a:cubicBezTo>
                <a:lnTo>
                  <a:pt x="9330422" y="357308"/>
                </a:lnTo>
                <a:lnTo>
                  <a:pt x="9237895" y="361843"/>
                </a:lnTo>
                <a:cubicBezTo>
                  <a:pt x="9252231" y="357504"/>
                  <a:pt x="9259399" y="355334"/>
                  <a:pt x="9259399" y="355334"/>
                </a:cubicBezTo>
                <a:cubicBezTo>
                  <a:pt x="9275904" y="358162"/>
                  <a:pt x="9291328" y="357407"/>
                  <a:pt x="9305663" y="353067"/>
                </a:cubicBezTo>
                <a:cubicBezTo>
                  <a:pt x="9312833" y="350896"/>
                  <a:pt x="9320541" y="350519"/>
                  <a:pt x="9328795" y="351932"/>
                </a:cubicBezTo>
                <a:close/>
                <a:moveTo>
                  <a:pt x="7324506" y="350974"/>
                </a:moveTo>
                <a:lnTo>
                  <a:pt x="7328554" y="353143"/>
                </a:lnTo>
                <a:lnTo>
                  <a:pt x="7325758" y="351645"/>
                </a:lnTo>
                <a:close/>
                <a:moveTo>
                  <a:pt x="11593599" y="350033"/>
                </a:moveTo>
                <a:cubicBezTo>
                  <a:pt x="11589473" y="349326"/>
                  <a:pt x="11586159" y="351308"/>
                  <a:pt x="11583661" y="355977"/>
                </a:cubicBezTo>
                <a:lnTo>
                  <a:pt x="11586917" y="366728"/>
                </a:lnTo>
                <a:cubicBezTo>
                  <a:pt x="11594084" y="364559"/>
                  <a:pt x="11597667" y="363474"/>
                  <a:pt x="11597667" y="363474"/>
                </a:cubicBezTo>
                <a:cubicBezTo>
                  <a:pt x="11604836" y="361305"/>
                  <a:pt x="11608421" y="360219"/>
                  <a:pt x="11608421" y="360219"/>
                </a:cubicBezTo>
                <a:cubicBezTo>
                  <a:pt x="11602666" y="354135"/>
                  <a:pt x="11597726" y="350739"/>
                  <a:pt x="11593599" y="350033"/>
                </a:cubicBezTo>
                <a:close/>
                <a:moveTo>
                  <a:pt x="7318752" y="347897"/>
                </a:moveTo>
                <a:cubicBezTo>
                  <a:pt x="7318752" y="347897"/>
                  <a:pt x="7319921" y="348520"/>
                  <a:pt x="7322256" y="349770"/>
                </a:cubicBezTo>
                <a:lnTo>
                  <a:pt x="7324506" y="350974"/>
                </a:lnTo>
                <a:close/>
                <a:moveTo>
                  <a:pt x="12696272" y="347813"/>
                </a:moveTo>
                <a:cubicBezTo>
                  <a:pt x="12712779" y="350640"/>
                  <a:pt x="12724616" y="350971"/>
                  <a:pt x="12731785" y="348800"/>
                </a:cubicBezTo>
                <a:lnTo>
                  <a:pt x="12737529" y="367775"/>
                </a:lnTo>
                <a:lnTo>
                  <a:pt x="12720538" y="369813"/>
                </a:lnTo>
                <a:cubicBezTo>
                  <a:pt x="12701534" y="371652"/>
                  <a:pt x="12690238" y="373116"/>
                  <a:pt x="12686654" y="374200"/>
                </a:cubicBezTo>
                <a:cubicBezTo>
                  <a:pt x="12683070" y="375285"/>
                  <a:pt x="12677150" y="375121"/>
                  <a:pt x="12668896" y="373706"/>
                </a:cubicBezTo>
                <a:cubicBezTo>
                  <a:pt x="12660646" y="372293"/>
                  <a:pt x="12649349" y="373757"/>
                  <a:pt x="12635013" y="378097"/>
                </a:cubicBezTo>
                <a:cubicBezTo>
                  <a:pt x="12589834" y="383947"/>
                  <a:pt x="12547153" y="385131"/>
                  <a:pt x="12506973" y="381643"/>
                </a:cubicBezTo>
                <a:lnTo>
                  <a:pt x="12449957" y="387168"/>
                </a:lnTo>
                <a:lnTo>
                  <a:pt x="12382186" y="395944"/>
                </a:lnTo>
                <a:lnTo>
                  <a:pt x="12371435" y="399198"/>
                </a:lnTo>
                <a:cubicBezTo>
                  <a:pt x="12364266" y="401370"/>
                  <a:pt x="12359596" y="398871"/>
                  <a:pt x="12357427" y="391702"/>
                </a:cubicBezTo>
                <a:cubicBezTo>
                  <a:pt x="12331584" y="383876"/>
                  <a:pt x="12289989" y="388642"/>
                  <a:pt x="12232642" y="406003"/>
                </a:cubicBezTo>
                <a:lnTo>
                  <a:pt x="12175625" y="411526"/>
                </a:lnTo>
                <a:cubicBezTo>
                  <a:pt x="12116769" y="398043"/>
                  <a:pt x="12084839" y="395972"/>
                  <a:pt x="12079842" y="405310"/>
                </a:cubicBezTo>
                <a:lnTo>
                  <a:pt x="12041076" y="393570"/>
                </a:lnTo>
                <a:cubicBezTo>
                  <a:pt x="12038905" y="386402"/>
                  <a:pt x="12030651" y="384987"/>
                  <a:pt x="12016315" y="389328"/>
                </a:cubicBezTo>
                <a:cubicBezTo>
                  <a:pt x="12001978" y="393668"/>
                  <a:pt x="11990682" y="395130"/>
                  <a:pt x="11982430" y="393717"/>
                </a:cubicBezTo>
                <a:cubicBezTo>
                  <a:pt x="11974177" y="392302"/>
                  <a:pt x="11964673" y="393223"/>
                  <a:pt x="11953922" y="396479"/>
                </a:cubicBezTo>
                <a:cubicBezTo>
                  <a:pt x="11943170" y="399733"/>
                  <a:pt x="11937251" y="399569"/>
                  <a:pt x="11936166" y="395983"/>
                </a:cubicBezTo>
                <a:cubicBezTo>
                  <a:pt x="11935082" y="392401"/>
                  <a:pt x="11930954" y="391694"/>
                  <a:pt x="11923786" y="393863"/>
                </a:cubicBezTo>
                <a:cubicBezTo>
                  <a:pt x="11895114" y="402544"/>
                  <a:pt x="11885776" y="397546"/>
                  <a:pt x="11895773" y="378869"/>
                </a:cubicBezTo>
                <a:lnTo>
                  <a:pt x="11917276" y="372359"/>
                </a:lnTo>
                <a:cubicBezTo>
                  <a:pt x="11919446" y="379528"/>
                  <a:pt x="11926614" y="377357"/>
                  <a:pt x="11938780" y="365850"/>
                </a:cubicBezTo>
                <a:cubicBezTo>
                  <a:pt x="11938780" y="365850"/>
                  <a:pt x="11941115" y="367098"/>
                  <a:pt x="11945785" y="369598"/>
                </a:cubicBezTo>
                <a:cubicBezTo>
                  <a:pt x="11950455" y="372096"/>
                  <a:pt x="11954580" y="372804"/>
                  <a:pt x="11958164" y="371718"/>
                </a:cubicBezTo>
                <a:cubicBezTo>
                  <a:pt x="11961749" y="370633"/>
                  <a:pt x="11965332" y="369548"/>
                  <a:pt x="11968917" y="368463"/>
                </a:cubicBezTo>
                <a:cubicBezTo>
                  <a:pt x="11972499" y="367378"/>
                  <a:pt x="11977877" y="365750"/>
                  <a:pt x="11985045" y="363581"/>
                </a:cubicBezTo>
                <a:cubicBezTo>
                  <a:pt x="11985045" y="363581"/>
                  <a:pt x="11986131" y="367165"/>
                  <a:pt x="11988300" y="374334"/>
                </a:cubicBezTo>
                <a:cubicBezTo>
                  <a:pt x="11990470" y="381500"/>
                  <a:pt x="11995138" y="384000"/>
                  <a:pt x="12002308" y="381831"/>
                </a:cubicBezTo>
                <a:cubicBezTo>
                  <a:pt x="12007306" y="372492"/>
                  <a:pt x="12006220" y="368908"/>
                  <a:pt x="11999053" y="371079"/>
                </a:cubicBezTo>
                <a:lnTo>
                  <a:pt x="12020557" y="364568"/>
                </a:lnTo>
                <a:cubicBezTo>
                  <a:pt x="12022726" y="371735"/>
                  <a:pt x="12029188" y="373693"/>
                  <a:pt x="12039939" y="370438"/>
                </a:cubicBezTo>
                <a:cubicBezTo>
                  <a:pt x="12050694" y="367182"/>
                  <a:pt x="12056610" y="367348"/>
                  <a:pt x="12057696" y="370933"/>
                </a:cubicBezTo>
                <a:cubicBezTo>
                  <a:pt x="12058780" y="374515"/>
                  <a:pt x="12062909" y="375222"/>
                  <a:pt x="12070076" y="373051"/>
                </a:cubicBezTo>
                <a:lnTo>
                  <a:pt x="12094837" y="377295"/>
                </a:lnTo>
                <a:lnTo>
                  <a:pt x="12116340" y="370784"/>
                </a:lnTo>
                <a:cubicBezTo>
                  <a:pt x="12116340" y="370784"/>
                  <a:pt x="12121717" y="369158"/>
                  <a:pt x="12132468" y="365903"/>
                </a:cubicBezTo>
                <a:cubicBezTo>
                  <a:pt x="12143221" y="362647"/>
                  <a:pt x="12154515" y="361184"/>
                  <a:pt x="12166353" y="361514"/>
                </a:cubicBezTo>
                <a:cubicBezTo>
                  <a:pt x="12178190" y="361842"/>
                  <a:pt x="12184652" y="363797"/>
                  <a:pt x="12185737" y="367383"/>
                </a:cubicBezTo>
                <a:cubicBezTo>
                  <a:pt x="12186823" y="370968"/>
                  <a:pt x="12192739" y="371132"/>
                  <a:pt x="12203494" y="367877"/>
                </a:cubicBezTo>
                <a:cubicBezTo>
                  <a:pt x="12214245" y="364622"/>
                  <a:pt x="12232000" y="365115"/>
                  <a:pt x="12256761" y="369358"/>
                </a:cubicBezTo>
                <a:cubicBezTo>
                  <a:pt x="12281521" y="373599"/>
                  <a:pt x="12302861" y="373009"/>
                  <a:pt x="12320782" y="367583"/>
                </a:cubicBezTo>
                <a:cubicBezTo>
                  <a:pt x="12338702" y="362158"/>
                  <a:pt x="12348747" y="363032"/>
                  <a:pt x="12350917" y="370197"/>
                </a:cubicBezTo>
                <a:cubicBezTo>
                  <a:pt x="12350917" y="370197"/>
                  <a:pt x="12354501" y="369112"/>
                  <a:pt x="12361670" y="366943"/>
                </a:cubicBezTo>
                <a:cubicBezTo>
                  <a:pt x="12368838" y="364772"/>
                  <a:pt x="12372422" y="363687"/>
                  <a:pt x="12372422" y="363687"/>
                </a:cubicBezTo>
                <a:cubicBezTo>
                  <a:pt x="12386758" y="359347"/>
                  <a:pt x="12398597" y="359677"/>
                  <a:pt x="12407934" y="364676"/>
                </a:cubicBezTo>
                <a:cubicBezTo>
                  <a:pt x="12415101" y="362505"/>
                  <a:pt x="12422815" y="362126"/>
                  <a:pt x="12431064" y="363540"/>
                </a:cubicBezTo>
                <a:cubicBezTo>
                  <a:pt x="12439320" y="364956"/>
                  <a:pt x="12447029" y="364577"/>
                  <a:pt x="12454199" y="362407"/>
                </a:cubicBezTo>
                <a:cubicBezTo>
                  <a:pt x="12461367" y="360236"/>
                  <a:pt x="12470869" y="359316"/>
                  <a:pt x="12482708" y="359646"/>
                </a:cubicBezTo>
                <a:cubicBezTo>
                  <a:pt x="12494544" y="359974"/>
                  <a:pt x="12505132" y="362638"/>
                  <a:pt x="12514470" y="367637"/>
                </a:cubicBezTo>
                <a:cubicBezTo>
                  <a:pt x="12530976" y="370465"/>
                  <a:pt x="12548189" y="369166"/>
                  <a:pt x="12566110" y="363740"/>
                </a:cubicBezTo>
                <a:cubicBezTo>
                  <a:pt x="12584030" y="358317"/>
                  <a:pt x="12592990" y="355603"/>
                  <a:pt x="12592990" y="355603"/>
                </a:cubicBezTo>
                <a:cubicBezTo>
                  <a:pt x="12602329" y="360601"/>
                  <a:pt x="12606997" y="363102"/>
                  <a:pt x="12606997" y="363102"/>
                </a:cubicBezTo>
                <a:cubicBezTo>
                  <a:pt x="12614166" y="360932"/>
                  <a:pt x="12617751" y="359846"/>
                  <a:pt x="12617751" y="359846"/>
                </a:cubicBezTo>
                <a:cubicBezTo>
                  <a:pt x="12617751" y="359846"/>
                  <a:pt x="12621334" y="358762"/>
                  <a:pt x="12628502" y="356592"/>
                </a:cubicBezTo>
                <a:cubicBezTo>
                  <a:pt x="12635671" y="354422"/>
                  <a:pt x="12641588" y="354586"/>
                  <a:pt x="12646259" y="357084"/>
                </a:cubicBezTo>
                <a:cubicBezTo>
                  <a:pt x="12650929" y="359584"/>
                  <a:pt x="12655595" y="362082"/>
                  <a:pt x="12660267" y="364582"/>
                </a:cubicBezTo>
                <a:cubicBezTo>
                  <a:pt x="12664936" y="367081"/>
                  <a:pt x="12670855" y="367246"/>
                  <a:pt x="12678023" y="365077"/>
                </a:cubicBezTo>
                <a:close/>
                <a:moveTo>
                  <a:pt x="3151762" y="347559"/>
                </a:moveTo>
                <a:cubicBezTo>
                  <a:pt x="3160017" y="348973"/>
                  <a:pt x="3165228" y="353263"/>
                  <a:pt x="3167398" y="360434"/>
                </a:cubicBezTo>
                <a:cubicBezTo>
                  <a:pt x="3174566" y="358263"/>
                  <a:pt x="3178149" y="357178"/>
                  <a:pt x="3178149" y="357178"/>
                </a:cubicBezTo>
                <a:cubicBezTo>
                  <a:pt x="3185319" y="355008"/>
                  <a:pt x="3189986" y="357507"/>
                  <a:pt x="3192156" y="364674"/>
                </a:cubicBezTo>
                <a:lnTo>
                  <a:pt x="3181405" y="367929"/>
                </a:lnTo>
                <a:cubicBezTo>
                  <a:pt x="3174236" y="370100"/>
                  <a:pt x="3168154" y="375854"/>
                  <a:pt x="3163156" y="385193"/>
                </a:cubicBezTo>
                <a:cubicBezTo>
                  <a:pt x="3156529" y="389155"/>
                  <a:pt x="3150562" y="392060"/>
                  <a:pt x="3145255" y="393912"/>
                </a:cubicBezTo>
                <a:cubicBezTo>
                  <a:pt x="3129329" y="399467"/>
                  <a:pt x="3119333" y="395524"/>
                  <a:pt x="3115263" y="382082"/>
                </a:cubicBezTo>
                <a:cubicBezTo>
                  <a:pt x="3109838" y="364163"/>
                  <a:pt x="3097459" y="362044"/>
                  <a:pt x="3078124" y="375721"/>
                </a:cubicBezTo>
                <a:cubicBezTo>
                  <a:pt x="3073125" y="385058"/>
                  <a:pt x="3051622" y="391568"/>
                  <a:pt x="3013610" y="395250"/>
                </a:cubicBezTo>
                <a:cubicBezTo>
                  <a:pt x="2987764" y="387424"/>
                  <a:pt x="2963005" y="383182"/>
                  <a:pt x="2939331" y="382523"/>
                </a:cubicBezTo>
                <a:lnTo>
                  <a:pt x="2889812" y="374039"/>
                </a:lnTo>
                <a:lnTo>
                  <a:pt x="2854300" y="373053"/>
                </a:lnTo>
                <a:cubicBezTo>
                  <a:pt x="2804121" y="388241"/>
                  <a:pt x="2776864" y="388669"/>
                  <a:pt x="2772522" y="374331"/>
                </a:cubicBezTo>
                <a:cubicBezTo>
                  <a:pt x="2770353" y="367165"/>
                  <a:pt x="2800112" y="362067"/>
                  <a:pt x="2861797" y="359045"/>
                </a:cubicBezTo>
                <a:cubicBezTo>
                  <a:pt x="3011012" y="360824"/>
                  <a:pt x="3096373" y="358459"/>
                  <a:pt x="3117878" y="351948"/>
                </a:cubicBezTo>
                <a:cubicBezTo>
                  <a:pt x="3132215" y="347608"/>
                  <a:pt x="3143509" y="346144"/>
                  <a:pt x="3151762" y="347559"/>
                </a:cubicBezTo>
                <a:close/>
                <a:moveTo>
                  <a:pt x="3444982" y="346826"/>
                </a:moveTo>
                <a:lnTo>
                  <a:pt x="3458992" y="354323"/>
                </a:lnTo>
                <a:lnTo>
                  <a:pt x="3448238" y="357578"/>
                </a:lnTo>
                <a:close/>
                <a:moveTo>
                  <a:pt x="14562133" y="346374"/>
                </a:moveTo>
                <a:cubicBezTo>
                  <a:pt x="14554965" y="348545"/>
                  <a:pt x="14550130" y="351965"/>
                  <a:pt x="14547632" y="356632"/>
                </a:cubicBezTo>
                <a:cubicBezTo>
                  <a:pt x="14545134" y="361302"/>
                  <a:pt x="14541004" y="360594"/>
                  <a:pt x="14535252" y="354512"/>
                </a:cubicBezTo>
                <a:cubicBezTo>
                  <a:pt x="14529498" y="348429"/>
                  <a:pt x="14519452" y="347556"/>
                  <a:pt x="14505114" y="351896"/>
                </a:cubicBezTo>
                <a:cubicBezTo>
                  <a:pt x="14490779" y="356236"/>
                  <a:pt x="14483069" y="356614"/>
                  <a:pt x="14481984" y="353032"/>
                </a:cubicBezTo>
                <a:cubicBezTo>
                  <a:pt x="14480900" y="349446"/>
                  <a:pt x="14477857" y="352323"/>
                  <a:pt x="14472858" y="361662"/>
                </a:cubicBezTo>
                <a:lnTo>
                  <a:pt x="14448098" y="357421"/>
                </a:lnTo>
                <a:cubicBezTo>
                  <a:pt x="14440932" y="359590"/>
                  <a:pt x="14426593" y="363931"/>
                  <a:pt x="14405090" y="370440"/>
                </a:cubicBezTo>
                <a:lnTo>
                  <a:pt x="14397592" y="384447"/>
                </a:lnTo>
                <a:cubicBezTo>
                  <a:pt x="14404762" y="382278"/>
                  <a:pt x="14416596" y="382607"/>
                  <a:pt x="14433105" y="385434"/>
                </a:cubicBezTo>
                <a:lnTo>
                  <a:pt x="14457865" y="389676"/>
                </a:lnTo>
                <a:lnTo>
                  <a:pt x="14447110" y="392932"/>
                </a:lnTo>
                <a:lnTo>
                  <a:pt x="14411600" y="391945"/>
                </a:lnTo>
                <a:lnTo>
                  <a:pt x="14390095" y="398454"/>
                </a:lnTo>
                <a:cubicBezTo>
                  <a:pt x="14399434" y="403451"/>
                  <a:pt x="14404103" y="405951"/>
                  <a:pt x="14404103" y="405951"/>
                </a:cubicBezTo>
                <a:lnTo>
                  <a:pt x="14414855" y="402697"/>
                </a:lnTo>
                <a:cubicBezTo>
                  <a:pt x="14429191" y="398357"/>
                  <a:pt x="14437988" y="401564"/>
                  <a:pt x="14441243" y="412315"/>
                </a:cubicBezTo>
                <a:lnTo>
                  <a:pt x="14439206" y="419038"/>
                </a:lnTo>
                <a:lnTo>
                  <a:pt x="14440142" y="419539"/>
                </a:lnTo>
                <a:lnTo>
                  <a:pt x="14438945" y="419900"/>
                </a:lnTo>
                <a:lnTo>
                  <a:pt x="14435373" y="431698"/>
                </a:lnTo>
                <a:lnTo>
                  <a:pt x="14438628" y="442451"/>
                </a:lnTo>
                <a:lnTo>
                  <a:pt x="14463386" y="446694"/>
                </a:lnTo>
                <a:cubicBezTo>
                  <a:pt x="14477724" y="442353"/>
                  <a:pt x="14491355" y="442141"/>
                  <a:pt x="14504275" y="446053"/>
                </a:cubicBezTo>
                <a:cubicBezTo>
                  <a:pt x="14517199" y="449965"/>
                  <a:pt x="14529743" y="446168"/>
                  <a:pt x="14541907" y="434659"/>
                </a:cubicBezTo>
                <a:lnTo>
                  <a:pt x="14566668" y="438903"/>
                </a:lnTo>
                <a:cubicBezTo>
                  <a:pt x="14568839" y="446070"/>
                  <a:pt x="14573505" y="448570"/>
                  <a:pt x="14580676" y="446400"/>
                </a:cubicBezTo>
                <a:lnTo>
                  <a:pt x="14577421" y="435648"/>
                </a:lnTo>
                <a:cubicBezTo>
                  <a:pt x="14584589" y="433477"/>
                  <a:pt x="14591757" y="431308"/>
                  <a:pt x="14598924" y="429138"/>
                </a:cubicBezTo>
                <a:lnTo>
                  <a:pt x="14602180" y="439889"/>
                </a:lnTo>
                <a:lnTo>
                  <a:pt x="14605434" y="450644"/>
                </a:lnTo>
                <a:cubicBezTo>
                  <a:pt x="14610435" y="441305"/>
                  <a:pt x="14617600" y="439135"/>
                  <a:pt x="14626940" y="444133"/>
                </a:cubicBezTo>
                <a:lnTo>
                  <a:pt x="14633639" y="442105"/>
                </a:lnTo>
                <a:lnTo>
                  <a:pt x="14620950" y="435305"/>
                </a:lnTo>
                <a:cubicBezTo>
                  <a:pt x="14620950" y="435305"/>
                  <a:pt x="14624533" y="434221"/>
                  <a:pt x="14631701" y="432055"/>
                </a:cubicBezTo>
                <a:lnTo>
                  <a:pt x="14634649" y="441798"/>
                </a:lnTo>
                <a:lnTo>
                  <a:pt x="14648444" y="437622"/>
                </a:lnTo>
                <a:lnTo>
                  <a:pt x="14645187" y="426869"/>
                </a:lnTo>
                <a:lnTo>
                  <a:pt x="14659194" y="434368"/>
                </a:lnTo>
                <a:cubicBezTo>
                  <a:pt x="14652030" y="436538"/>
                  <a:pt x="14653113" y="440120"/>
                  <a:pt x="14662450" y="445119"/>
                </a:cubicBezTo>
                <a:lnTo>
                  <a:pt x="14687211" y="449361"/>
                </a:lnTo>
                <a:cubicBezTo>
                  <a:pt x="14687211" y="449361"/>
                  <a:pt x="14691880" y="451861"/>
                  <a:pt x="14701220" y="456859"/>
                </a:cubicBezTo>
                <a:lnTo>
                  <a:pt x="14738851" y="445466"/>
                </a:lnTo>
                <a:cubicBezTo>
                  <a:pt x="14735269" y="446551"/>
                  <a:pt x="14728808" y="444594"/>
                  <a:pt x="14719466" y="439596"/>
                </a:cubicBezTo>
                <a:cubicBezTo>
                  <a:pt x="14712300" y="441765"/>
                  <a:pt x="14708715" y="442851"/>
                  <a:pt x="14708715" y="442851"/>
                </a:cubicBezTo>
                <a:lnTo>
                  <a:pt x="14759222" y="415824"/>
                </a:lnTo>
                <a:cubicBezTo>
                  <a:pt x="14790064" y="414312"/>
                  <a:pt x="14807657" y="420723"/>
                  <a:pt x="14811996" y="435060"/>
                </a:cubicBezTo>
                <a:lnTo>
                  <a:pt x="14822942" y="445176"/>
                </a:lnTo>
                <a:lnTo>
                  <a:pt x="14823265" y="444572"/>
                </a:lnTo>
                <a:cubicBezTo>
                  <a:pt x="14830435" y="442406"/>
                  <a:pt x="14835102" y="444905"/>
                  <a:pt x="14837269" y="452076"/>
                </a:cubicBezTo>
                <a:lnTo>
                  <a:pt x="14835656" y="453601"/>
                </a:lnTo>
                <a:lnTo>
                  <a:pt x="14856398" y="450017"/>
                </a:lnTo>
                <a:lnTo>
                  <a:pt x="14858776" y="445574"/>
                </a:lnTo>
                <a:lnTo>
                  <a:pt x="14864463" y="448624"/>
                </a:lnTo>
                <a:lnTo>
                  <a:pt x="14874976" y="446807"/>
                </a:lnTo>
                <a:cubicBezTo>
                  <a:pt x="14886800" y="442249"/>
                  <a:pt x="14900234" y="435738"/>
                  <a:pt x="14915277" y="427270"/>
                </a:cubicBezTo>
                <a:lnTo>
                  <a:pt x="14922777" y="413263"/>
                </a:lnTo>
                <a:lnTo>
                  <a:pt x="14898015" y="409020"/>
                </a:lnTo>
                <a:cubicBezTo>
                  <a:pt x="14881509" y="406194"/>
                  <a:pt x="14869673" y="405863"/>
                  <a:pt x="14862504" y="408034"/>
                </a:cubicBezTo>
                <a:lnTo>
                  <a:pt x="14837743" y="403790"/>
                </a:lnTo>
                <a:cubicBezTo>
                  <a:pt x="14837743" y="403790"/>
                  <a:pt x="14822323" y="404548"/>
                  <a:pt x="14791478" y="406059"/>
                </a:cubicBezTo>
                <a:lnTo>
                  <a:pt x="14763464" y="391064"/>
                </a:lnTo>
                <a:lnTo>
                  <a:pt x="14752713" y="394320"/>
                </a:lnTo>
                <a:cubicBezTo>
                  <a:pt x="14733378" y="407998"/>
                  <a:pt x="14713288" y="406254"/>
                  <a:pt x="14692440" y="389088"/>
                </a:cubicBezTo>
                <a:cubicBezTo>
                  <a:pt x="14699610" y="386919"/>
                  <a:pt x="14703192" y="385834"/>
                  <a:pt x="14703192" y="385834"/>
                </a:cubicBezTo>
                <a:cubicBezTo>
                  <a:pt x="14724696" y="379325"/>
                  <a:pt x="14723613" y="375741"/>
                  <a:pt x="14699938" y="375083"/>
                </a:cubicBezTo>
                <a:lnTo>
                  <a:pt x="14664427" y="374096"/>
                </a:lnTo>
                <a:lnTo>
                  <a:pt x="14618162" y="376363"/>
                </a:lnTo>
                <a:cubicBezTo>
                  <a:pt x="14610994" y="378532"/>
                  <a:pt x="14603826" y="380703"/>
                  <a:pt x="14596657" y="382873"/>
                </a:cubicBezTo>
                <a:cubicBezTo>
                  <a:pt x="14594486" y="375705"/>
                  <a:pt x="14589819" y="373206"/>
                  <a:pt x="14582650" y="375375"/>
                </a:cubicBezTo>
                <a:cubicBezTo>
                  <a:pt x="14575482" y="377546"/>
                  <a:pt x="14568314" y="379716"/>
                  <a:pt x="14561145" y="381886"/>
                </a:cubicBezTo>
                <a:cubicBezTo>
                  <a:pt x="14551806" y="376888"/>
                  <a:pt x="14543553" y="375473"/>
                  <a:pt x="14536385" y="377643"/>
                </a:cubicBezTo>
                <a:lnTo>
                  <a:pt x="14511625" y="373402"/>
                </a:lnTo>
                <a:lnTo>
                  <a:pt x="14500874" y="376657"/>
                </a:lnTo>
                <a:lnTo>
                  <a:pt x="14490121" y="379911"/>
                </a:lnTo>
                <a:lnTo>
                  <a:pt x="14508371" y="362649"/>
                </a:lnTo>
                <a:lnTo>
                  <a:pt x="14519124" y="359394"/>
                </a:lnTo>
                <a:cubicBezTo>
                  <a:pt x="14521293" y="366562"/>
                  <a:pt x="14525962" y="369060"/>
                  <a:pt x="14533132" y="366891"/>
                </a:cubicBezTo>
                <a:cubicBezTo>
                  <a:pt x="14540298" y="364722"/>
                  <a:pt x="14548552" y="366137"/>
                  <a:pt x="14557890" y="371133"/>
                </a:cubicBezTo>
                <a:cubicBezTo>
                  <a:pt x="14557890" y="371133"/>
                  <a:pt x="14556807" y="367549"/>
                  <a:pt x="14554635" y="360380"/>
                </a:cubicBezTo>
                <a:cubicBezTo>
                  <a:pt x="14552465" y="353213"/>
                  <a:pt x="14556048" y="352128"/>
                  <a:pt x="14565387" y="357126"/>
                </a:cubicBezTo>
                <a:close/>
                <a:moveTo>
                  <a:pt x="10723874" y="346290"/>
                </a:moveTo>
                <a:cubicBezTo>
                  <a:pt x="10735384" y="358456"/>
                  <a:pt x="10730384" y="367795"/>
                  <a:pt x="10708881" y="374305"/>
                </a:cubicBezTo>
                <a:lnTo>
                  <a:pt x="10705627" y="363554"/>
                </a:lnTo>
                <a:lnTo>
                  <a:pt x="10694874" y="366808"/>
                </a:lnTo>
                <a:lnTo>
                  <a:pt x="10691619" y="356055"/>
                </a:lnTo>
                <a:cubicBezTo>
                  <a:pt x="10705954" y="351716"/>
                  <a:pt x="10716707" y="348459"/>
                  <a:pt x="10723874" y="346290"/>
                </a:cubicBezTo>
                <a:close/>
                <a:moveTo>
                  <a:pt x="9643522" y="344688"/>
                </a:moveTo>
                <a:cubicBezTo>
                  <a:pt x="9643522" y="344688"/>
                  <a:pt x="9644064" y="346481"/>
                  <a:pt x="9645149" y="350065"/>
                </a:cubicBezTo>
                <a:cubicBezTo>
                  <a:pt x="9646233" y="353649"/>
                  <a:pt x="9650359" y="354357"/>
                  <a:pt x="9657527" y="352185"/>
                </a:cubicBezTo>
                <a:cubicBezTo>
                  <a:pt x="9664695" y="350016"/>
                  <a:pt x="9668282" y="348930"/>
                  <a:pt x="9668282" y="348930"/>
                </a:cubicBezTo>
                <a:cubicBezTo>
                  <a:pt x="9668282" y="348930"/>
                  <a:pt x="9670072" y="348388"/>
                  <a:pt x="9673655" y="347303"/>
                </a:cubicBezTo>
                <a:cubicBezTo>
                  <a:pt x="9677242" y="346217"/>
                  <a:pt x="9683703" y="348174"/>
                  <a:pt x="9693041" y="353173"/>
                </a:cubicBezTo>
                <a:cubicBezTo>
                  <a:pt x="9678705" y="357513"/>
                  <a:pt x="9659697" y="359353"/>
                  <a:pt x="9636024" y="358696"/>
                </a:cubicBezTo>
                <a:cubicBezTo>
                  <a:pt x="9600182" y="369546"/>
                  <a:pt x="9583347" y="378556"/>
                  <a:pt x="9585516" y="385724"/>
                </a:cubicBezTo>
                <a:cubicBezTo>
                  <a:pt x="9587688" y="392893"/>
                  <a:pt x="9585187" y="397561"/>
                  <a:pt x="9578021" y="399731"/>
                </a:cubicBezTo>
                <a:cubicBezTo>
                  <a:pt x="9570853" y="401900"/>
                  <a:pt x="9569767" y="398317"/>
                  <a:pt x="9574765" y="388978"/>
                </a:cubicBezTo>
                <a:cubicBezTo>
                  <a:pt x="9574765" y="388978"/>
                  <a:pt x="9574222" y="387188"/>
                  <a:pt x="9573136" y="383602"/>
                </a:cubicBezTo>
                <a:cubicBezTo>
                  <a:pt x="9572052" y="380018"/>
                  <a:pt x="9567926" y="379311"/>
                  <a:pt x="9560757" y="381480"/>
                </a:cubicBezTo>
                <a:lnTo>
                  <a:pt x="9557502" y="370728"/>
                </a:lnTo>
                <a:lnTo>
                  <a:pt x="9632769" y="347943"/>
                </a:lnTo>
                <a:close/>
                <a:moveTo>
                  <a:pt x="6883484" y="344682"/>
                </a:moveTo>
                <a:cubicBezTo>
                  <a:pt x="6891736" y="346094"/>
                  <a:pt x="6896405" y="348592"/>
                  <a:pt x="6897493" y="352177"/>
                </a:cubicBezTo>
                <a:cubicBezTo>
                  <a:pt x="6898575" y="355763"/>
                  <a:pt x="6899116" y="357554"/>
                  <a:pt x="6899116" y="357554"/>
                </a:cubicBezTo>
                <a:lnTo>
                  <a:pt x="6891622" y="371560"/>
                </a:lnTo>
                <a:cubicBezTo>
                  <a:pt x="6884453" y="373731"/>
                  <a:pt x="6872617" y="373403"/>
                  <a:pt x="6856111" y="370575"/>
                </a:cubicBezTo>
                <a:cubicBezTo>
                  <a:pt x="6846775" y="365576"/>
                  <a:pt x="6839768" y="361827"/>
                  <a:pt x="6835098" y="359329"/>
                </a:cubicBezTo>
                <a:cubicBezTo>
                  <a:pt x="6830428" y="356827"/>
                  <a:pt x="6828094" y="355579"/>
                  <a:pt x="6828094" y="355579"/>
                </a:cubicBezTo>
                <a:lnTo>
                  <a:pt x="6860350" y="345814"/>
                </a:lnTo>
                <a:cubicBezTo>
                  <a:pt x="6867521" y="343645"/>
                  <a:pt x="6875230" y="343266"/>
                  <a:pt x="6883484" y="344682"/>
                </a:cubicBezTo>
                <a:close/>
                <a:moveTo>
                  <a:pt x="5662710" y="344506"/>
                </a:moveTo>
                <a:lnTo>
                  <a:pt x="5676716" y="352004"/>
                </a:lnTo>
                <a:lnTo>
                  <a:pt x="5665965" y="355259"/>
                </a:lnTo>
                <a:close/>
                <a:moveTo>
                  <a:pt x="10617340" y="343329"/>
                </a:moveTo>
                <a:cubicBezTo>
                  <a:pt x="10624507" y="341158"/>
                  <a:pt x="10628634" y="341865"/>
                  <a:pt x="10629720" y="345451"/>
                </a:cubicBezTo>
                <a:cubicBezTo>
                  <a:pt x="10630804" y="349035"/>
                  <a:pt x="10627765" y="351912"/>
                  <a:pt x="10620595" y="354082"/>
                </a:cubicBezTo>
                <a:lnTo>
                  <a:pt x="10609842" y="357337"/>
                </a:lnTo>
                <a:close/>
                <a:moveTo>
                  <a:pt x="14185509" y="343012"/>
                </a:moveTo>
                <a:lnTo>
                  <a:pt x="14202770" y="361261"/>
                </a:lnTo>
                <a:lnTo>
                  <a:pt x="14199515" y="350509"/>
                </a:lnTo>
                <a:close/>
                <a:moveTo>
                  <a:pt x="11203781" y="341862"/>
                </a:moveTo>
                <a:lnTo>
                  <a:pt x="11207037" y="352615"/>
                </a:lnTo>
                <a:cubicBezTo>
                  <a:pt x="11207037" y="352615"/>
                  <a:pt x="11203452" y="353700"/>
                  <a:pt x="11196284" y="355869"/>
                </a:cubicBezTo>
                <a:close/>
                <a:moveTo>
                  <a:pt x="11749334" y="341035"/>
                </a:moveTo>
                <a:cubicBezTo>
                  <a:pt x="11752919" y="339950"/>
                  <a:pt x="11755252" y="341200"/>
                  <a:pt x="11756338" y="344785"/>
                </a:cubicBezTo>
                <a:cubicBezTo>
                  <a:pt x="11757421" y="348368"/>
                  <a:pt x="11754381" y="351246"/>
                  <a:pt x="11747213" y="353415"/>
                </a:cubicBezTo>
                <a:cubicBezTo>
                  <a:pt x="11745044" y="346247"/>
                  <a:pt x="11743958" y="342663"/>
                  <a:pt x="11743958" y="342663"/>
                </a:cubicBezTo>
                <a:cubicBezTo>
                  <a:pt x="11743958" y="342663"/>
                  <a:pt x="11745750" y="342121"/>
                  <a:pt x="11749334" y="341035"/>
                </a:cubicBezTo>
                <a:close/>
                <a:moveTo>
                  <a:pt x="12611241" y="338342"/>
                </a:moveTo>
                <a:lnTo>
                  <a:pt x="12646753" y="339328"/>
                </a:lnTo>
                <a:cubicBezTo>
                  <a:pt x="12639583" y="341498"/>
                  <a:pt x="12635998" y="342583"/>
                  <a:pt x="12635998" y="342583"/>
                </a:cubicBezTo>
                <a:close/>
                <a:moveTo>
                  <a:pt x="6423457" y="337222"/>
                </a:moveTo>
                <a:cubicBezTo>
                  <a:pt x="6439962" y="340050"/>
                  <a:pt x="6451802" y="340379"/>
                  <a:pt x="6458967" y="338207"/>
                </a:cubicBezTo>
                <a:cubicBezTo>
                  <a:pt x="6468309" y="343208"/>
                  <a:pt x="6471182" y="346249"/>
                  <a:pt x="6467596" y="347335"/>
                </a:cubicBezTo>
                <a:cubicBezTo>
                  <a:pt x="6464015" y="348419"/>
                  <a:pt x="6463306" y="352548"/>
                  <a:pt x="6465477" y="359715"/>
                </a:cubicBezTo>
                <a:cubicBezTo>
                  <a:pt x="6458310" y="361884"/>
                  <a:pt x="6442892" y="362641"/>
                  <a:pt x="6419216" y="361981"/>
                </a:cubicBezTo>
                <a:close/>
                <a:moveTo>
                  <a:pt x="10743754" y="334405"/>
                </a:moveTo>
                <a:cubicBezTo>
                  <a:pt x="10747338" y="333319"/>
                  <a:pt x="10751464" y="334026"/>
                  <a:pt x="10756132" y="336525"/>
                </a:cubicBezTo>
                <a:cubicBezTo>
                  <a:pt x="10781977" y="344352"/>
                  <a:pt x="10780565" y="352604"/>
                  <a:pt x="10751890" y="361285"/>
                </a:cubicBezTo>
                <a:lnTo>
                  <a:pt x="10734628" y="343035"/>
                </a:lnTo>
                <a:cubicBezTo>
                  <a:pt x="10737128" y="338367"/>
                  <a:pt x="10740170" y="335490"/>
                  <a:pt x="10743754" y="334405"/>
                </a:cubicBezTo>
                <a:close/>
                <a:moveTo>
                  <a:pt x="12973857" y="334206"/>
                </a:moveTo>
                <a:lnTo>
                  <a:pt x="12952353" y="340717"/>
                </a:lnTo>
                <a:cubicBezTo>
                  <a:pt x="12954525" y="347884"/>
                  <a:pt x="12959734" y="352176"/>
                  <a:pt x="12967987" y="353590"/>
                </a:cubicBezTo>
                <a:cubicBezTo>
                  <a:pt x="12972115" y="354297"/>
                  <a:pt x="12974939" y="353931"/>
                  <a:pt x="12976458" y="352493"/>
                </a:cubicBezTo>
                <a:cubicBezTo>
                  <a:pt x="12977979" y="351055"/>
                  <a:pt x="12978197" y="348543"/>
                  <a:pt x="12977112" y="344959"/>
                </a:cubicBezTo>
                <a:cubicBezTo>
                  <a:pt x="12982111" y="335621"/>
                  <a:pt x="12981026" y="332037"/>
                  <a:pt x="12973857" y="334206"/>
                </a:cubicBezTo>
                <a:close/>
                <a:moveTo>
                  <a:pt x="12404360" y="333479"/>
                </a:moveTo>
                <a:cubicBezTo>
                  <a:pt x="12408486" y="334186"/>
                  <a:pt x="12411092" y="336331"/>
                  <a:pt x="12412176" y="339915"/>
                </a:cubicBezTo>
                <a:lnTo>
                  <a:pt x="12390671" y="346426"/>
                </a:lnTo>
                <a:lnTo>
                  <a:pt x="12387417" y="335673"/>
                </a:lnTo>
                <a:cubicBezTo>
                  <a:pt x="12394586" y="333503"/>
                  <a:pt x="12400233" y="332771"/>
                  <a:pt x="12404360" y="333479"/>
                </a:cubicBezTo>
                <a:close/>
                <a:moveTo>
                  <a:pt x="3815096" y="328683"/>
                </a:moveTo>
                <a:cubicBezTo>
                  <a:pt x="3831604" y="331510"/>
                  <a:pt x="3839857" y="332927"/>
                  <a:pt x="3839857" y="332927"/>
                </a:cubicBezTo>
                <a:lnTo>
                  <a:pt x="3818353" y="339436"/>
                </a:lnTo>
                <a:close/>
                <a:moveTo>
                  <a:pt x="12760786" y="328282"/>
                </a:moveTo>
                <a:cubicBezTo>
                  <a:pt x="12767954" y="326113"/>
                  <a:pt x="12771374" y="330946"/>
                  <a:pt x="12771045" y="342783"/>
                </a:cubicBezTo>
                <a:cubicBezTo>
                  <a:pt x="12770716" y="354621"/>
                  <a:pt x="12770551" y="360539"/>
                  <a:pt x="12770551" y="360539"/>
                </a:cubicBezTo>
                <a:cubicBezTo>
                  <a:pt x="12770551" y="360539"/>
                  <a:pt x="12766966" y="361625"/>
                  <a:pt x="12759798" y="363794"/>
                </a:cubicBezTo>
                <a:cubicBezTo>
                  <a:pt x="12756215" y="364879"/>
                  <a:pt x="12751149" y="365924"/>
                  <a:pt x="12744608" y="366927"/>
                </a:cubicBezTo>
                <a:lnTo>
                  <a:pt x="12739793" y="367504"/>
                </a:lnTo>
                <a:lnTo>
                  <a:pt x="12745791" y="356297"/>
                </a:lnTo>
                <a:cubicBezTo>
                  <a:pt x="12750788" y="346959"/>
                  <a:pt x="12749704" y="343377"/>
                  <a:pt x="12742536" y="345546"/>
                </a:cubicBezTo>
                <a:cubicBezTo>
                  <a:pt x="12735369" y="347716"/>
                  <a:pt x="12731242" y="347008"/>
                  <a:pt x="12730157" y="343424"/>
                </a:cubicBezTo>
                <a:cubicBezTo>
                  <a:pt x="12729071" y="339840"/>
                  <a:pt x="12732116" y="336963"/>
                  <a:pt x="12739279" y="334793"/>
                </a:cubicBezTo>
                <a:cubicBezTo>
                  <a:pt x="12746450" y="332623"/>
                  <a:pt x="12753617" y="330453"/>
                  <a:pt x="12760786" y="328282"/>
                </a:cubicBezTo>
                <a:close/>
                <a:moveTo>
                  <a:pt x="3157633" y="328176"/>
                </a:moveTo>
                <a:cubicBezTo>
                  <a:pt x="3157633" y="328176"/>
                  <a:pt x="3155133" y="332846"/>
                  <a:pt x="3150136" y="342184"/>
                </a:cubicBezTo>
                <a:cubicBezTo>
                  <a:pt x="3150136" y="342184"/>
                  <a:pt x="3145466" y="339684"/>
                  <a:pt x="3136128" y="334687"/>
                </a:cubicBezTo>
                <a:close/>
                <a:moveTo>
                  <a:pt x="3473987" y="326308"/>
                </a:moveTo>
                <a:cubicBezTo>
                  <a:pt x="3481153" y="324139"/>
                  <a:pt x="3497660" y="326967"/>
                  <a:pt x="3523504" y="334793"/>
                </a:cubicBezTo>
                <a:lnTo>
                  <a:pt x="3548264" y="339035"/>
                </a:lnTo>
                <a:lnTo>
                  <a:pt x="3491248" y="344558"/>
                </a:lnTo>
                <a:close/>
                <a:moveTo>
                  <a:pt x="10987455" y="325186"/>
                </a:moveTo>
                <a:lnTo>
                  <a:pt x="10993964" y="346691"/>
                </a:lnTo>
                <a:lnTo>
                  <a:pt x="10955197" y="334950"/>
                </a:lnTo>
                <a:cubicBezTo>
                  <a:pt x="10969533" y="330610"/>
                  <a:pt x="10980286" y="327355"/>
                  <a:pt x="10987455" y="325186"/>
                </a:cubicBezTo>
                <a:close/>
                <a:moveTo>
                  <a:pt x="6619263" y="324898"/>
                </a:moveTo>
                <a:cubicBezTo>
                  <a:pt x="6619263" y="324898"/>
                  <a:pt x="6621597" y="326146"/>
                  <a:pt x="6626269" y="328644"/>
                </a:cubicBezTo>
                <a:cubicBezTo>
                  <a:pt x="6630937" y="331146"/>
                  <a:pt x="6629691" y="333478"/>
                  <a:pt x="6622522" y="335648"/>
                </a:cubicBezTo>
                <a:cubicBezTo>
                  <a:pt x="6615353" y="337819"/>
                  <a:pt x="6610681" y="335318"/>
                  <a:pt x="6608512" y="328152"/>
                </a:cubicBezTo>
                <a:cubicBezTo>
                  <a:pt x="6608512" y="328152"/>
                  <a:pt x="6612095" y="327067"/>
                  <a:pt x="6619263" y="324898"/>
                </a:cubicBezTo>
                <a:close/>
                <a:moveTo>
                  <a:pt x="5961800" y="324389"/>
                </a:moveTo>
                <a:cubicBezTo>
                  <a:pt x="5968967" y="322220"/>
                  <a:pt x="5977223" y="323632"/>
                  <a:pt x="5986558" y="328631"/>
                </a:cubicBezTo>
                <a:lnTo>
                  <a:pt x="5965055" y="335142"/>
                </a:lnTo>
                <a:cubicBezTo>
                  <a:pt x="5955717" y="330143"/>
                  <a:pt x="5954633" y="326559"/>
                  <a:pt x="5961800" y="324389"/>
                </a:cubicBezTo>
                <a:close/>
                <a:moveTo>
                  <a:pt x="3945826" y="324320"/>
                </a:moveTo>
                <a:cubicBezTo>
                  <a:pt x="3957664" y="324649"/>
                  <a:pt x="3966813" y="325792"/>
                  <a:pt x="3973274" y="327749"/>
                </a:cubicBezTo>
                <a:cubicBezTo>
                  <a:pt x="3986197" y="331663"/>
                  <a:pt x="3997328" y="336119"/>
                  <a:pt x="4006666" y="341116"/>
                </a:cubicBezTo>
                <a:lnTo>
                  <a:pt x="4031425" y="345358"/>
                </a:lnTo>
                <a:cubicBezTo>
                  <a:pt x="4031968" y="347149"/>
                  <a:pt x="4031410" y="348543"/>
                  <a:pt x="4029754" y="349534"/>
                </a:cubicBezTo>
                <a:cubicBezTo>
                  <a:pt x="4024784" y="352503"/>
                  <a:pt x="4009921" y="351869"/>
                  <a:pt x="3985160" y="347627"/>
                </a:cubicBezTo>
                <a:cubicBezTo>
                  <a:pt x="3975822" y="342629"/>
                  <a:pt x="3967569" y="341214"/>
                  <a:pt x="3960399" y="343383"/>
                </a:cubicBezTo>
                <a:cubicBezTo>
                  <a:pt x="3955404" y="352721"/>
                  <a:pt x="3951819" y="353807"/>
                  <a:pt x="3949648" y="346639"/>
                </a:cubicBezTo>
                <a:cubicBezTo>
                  <a:pt x="3949648" y="346639"/>
                  <a:pt x="3943188" y="344683"/>
                  <a:pt x="3930265" y="340769"/>
                </a:cubicBezTo>
                <a:cubicBezTo>
                  <a:pt x="3917342" y="336856"/>
                  <a:pt x="3903171" y="335278"/>
                  <a:pt x="3887751" y="336034"/>
                </a:cubicBezTo>
                <a:cubicBezTo>
                  <a:pt x="3872328" y="336789"/>
                  <a:pt x="3861032" y="338253"/>
                  <a:pt x="3853866" y="340422"/>
                </a:cubicBezTo>
                <a:lnTo>
                  <a:pt x="3850610" y="329670"/>
                </a:lnTo>
                <a:cubicBezTo>
                  <a:pt x="3850610" y="329670"/>
                  <a:pt x="3867824" y="328373"/>
                  <a:pt x="3902250" y="325775"/>
                </a:cubicBezTo>
                <a:cubicBezTo>
                  <a:pt x="3919463" y="324476"/>
                  <a:pt x="3933989" y="323991"/>
                  <a:pt x="3945826" y="324320"/>
                </a:cubicBezTo>
                <a:close/>
                <a:moveTo>
                  <a:pt x="6242641" y="321535"/>
                </a:moveTo>
                <a:lnTo>
                  <a:pt x="6281406" y="333275"/>
                </a:lnTo>
                <a:cubicBezTo>
                  <a:pt x="6285748" y="347612"/>
                  <a:pt x="6305840" y="349352"/>
                  <a:pt x="6341683" y="338503"/>
                </a:cubicBezTo>
                <a:cubicBezTo>
                  <a:pt x="6356014" y="334163"/>
                  <a:pt x="6364268" y="335578"/>
                  <a:pt x="6366438" y="342746"/>
                </a:cubicBezTo>
                <a:lnTo>
                  <a:pt x="6355687" y="346000"/>
                </a:lnTo>
                <a:cubicBezTo>
                  <a:pt x="6346347" y="341003"/>
                  <a:pt x="6338641" y="341379"/>
                  <a:pt x="6332554" y="347135"/>
                </a:cubicBezTo>
                <a:cubicBezTo>
                  <a:pt x="6326472" y="352889"/>
                  <a:pt x="6315176" y="354350"/>
                  <a:pt x="6298672" y="351524"/>
                </a:cubicBezTo>
                <a:cubicBezTo>
                  <a:pt x="6289332" y="346527"/>
                  <a:pt x="6281079" y="345113"/>
                  <a:pt x="6273911" y="347282"/>
                </a:cubicBezTo>
                <a:cubicBezTo>
                  <a:pt x="6266742" y="349453"/>
                  <a:pt x="6263158" y="350536"/>
                  <a:pt x="6263158" y="350536"/>
                </a:cubicBezTo>
                <a:cubicBezTo>
                  <a:pt x="6255990" y="352707"/>
                  <a:pt x="6247737" y="351292"/>
                  <a:pt x="6238399" y="346294"/>
                </a:cubicBezTo>
                <a:cubicBezTo>
                  <a:pt x="6229061" y="341297"/>
                  <a:pt x="6222598" y="339340"/>
                  <a:pt x="6219016" y="340425"/>
                </a:cubicBezTo>
                <a:cubicBezTo>
                  <a:pt x="6215431" y="341509"/>
                  <a:pt x="6201801" y="341723"/>
                  <a:pt x="6178128" y="341065"/>
                </a:cubicBezTo>
                <a:cubicBezTo>
                  <a:pt x="6154453" y="340407"/>
                  <a:pt x="6115355" y="340504"/>
                  <a:pt x="6060839" y="341358"/>
                </a:cubicBezTo>
                <a:lnTo>
                  <a:pt x="6036079" y="337115"/>
                </a:lnTo>
                <a:cubicBezTo>
                  <a:pt x="6043247" y="334946"/>
                  <a:pt x="6052207" y="332234"/>
                  <a:pt x="6062959" y="328978"/>
                </a:cubicBezTo>
                <a:cubicBezTo>
                  <a:pt x="6073711" y="325724"/>
                  <a:pt x="6083758" y="326595"/>
                  <a:pt x="6093095" y="331592"/>
                </a:cubicBezTo>
                <a:lnTo>
                  <a:pt x="6139361" y="329325"/>
                </a:lnTo>
                <a:lnTo>
                  <a:pt x="6221135" y="328046"/>
                </a:lnTo>
                <a:cubicBezTo>
                  <a:pt x="6235472" y="323706"/>
                  <a:pt x="6242641" y="321535"/>
                  <a:pt x="6242641" y="321535"/>
                </a:cubicBezTo>
                <a:close/>
                <a:moveTo>
                  <a:pt x="2521673" y="321159"/>
                </a:moveTo>
                <a:lnTo>
                  <a:pt x="2524927" y="331910"/>
                </a:lnTo>
                <a:cubicBezTo>
                  <a:pt x="2517760" y="334081"/>
                  <a:pt x="2513089" y="331581"/>
                  <a:pt x="2510920" y="324413"/>
                </a:cubicBezTo>
                <a:close/>
                <a:moveTo>
                  <a:pt x="2603446" y="319877"/>
                </a:moveTo>
                <a:lnTo>
                  <a:pt x="2595950" y="333886"/>
                </a:lnTo>
                <a:cubicBezTo>
                  <a:pt x="2593781" y="326716"/>
                  <a:pt x="2592695" y="323133"/>
                  <a:pt x="2592695" y="323133"/>
                </a:cubicBezTo>
                <a:cubicBezTo>
                  <a:pt x="2599862" y="320962"/>
                  <a:pt x="2603446" y="319877"/>
                  <a:pt x="2603446" y="319877"/>
                </a:cubicBezTo>
                <a:close/>
                <a:moveTo>
                  <a:pt x="2662091" y="319731"/>
                </a:moveTo>
                <a:cubicBezTo>
                  <a:pt x="2670346" y="321144"/>
                  <a:pt x="2674472" y="321852"/>
                  <a:pt x="2674472" y="321852"/>
                </a:cubicBezTo>
                <a:cubicBezTo>
                  <a:pt x="2683811" y="326850"/>
                  <a:pt x="2695647" y="327179"/>
                  <a:pt x="2709983" y="322840"/>
                </a:cubicBezTo>
                <a:lnTo>
                  <a:pt x="2713239" y="333592"/>
                </a:lnTo>
                <a:cubicBezTo>
                  <a:pt x="2706070" y="335762"/>
                  <a:pt x="2698902" y="337932"/>
                  <a:pt x="2691733" y="340102"/>
                </a:cubicBezTo>
                <a:lnTo>
                  <a:pt x="2642215" y="331617"/>
                </a:lnTo>
                <a:lnTo>
                  <a:pt x="2638960" y="320865"/>
                </a:lnTo>
                <a:cubicBezTo>
                  <a:pt x="2646128" y="318695"/>
                  <a:pt x="2653838" y="318317"/>
                  <a:pt x="2662091" y="319731"/>
                </a:cubicBezTo>
                <a:close/>
                <a:moveTo>
                  <a:pt x="10621581" y="318568"/>
                </a:moveTo>
                <a:cubicBezTo>
                  <a:pt x="10623753" y="325737"/>
                  <a:pt x="10624836" y="329321"/>
                  <a:pt x="10624836" y="329321"/>
                </a:cubicBezTo>
                <a:cubicBezTo>
                  <a:pt x="10617669" y="331492"/>
                  <a:pt x="10613000" y="328992"/>
                  <a:pt x="10610829" y="321824"/>
                </a:cubicBezTo>
                <a:close/>
                <a:moveTo>
                  <a:pt x="2766999" y="317316"/>
                </a:moveTo>
                <a:cubicBezTo>
                  <a:pt x="2766999" y="317316"/>
                  <a:pt x="2771670" y="319816"/>
                  <a:pt x="2781008" y="324813"/>
                </a:cubicBezTo>
                <a:cubicBezTo>
                  <a:pt x="2788176" y="322643"/>
                  <a:pt x="2796427" y="324057"/>
                  <a:pt x="2805768" y="329056"/>
                </a:cubicBezTo>
                <a:lnTo>
                  <a:pt x="2795014" y="332311"/>
                </a:lnTo>
                <a:cubicBezTo>
                  <a:pt x="2778509" y="329484"/>
                  <a:pt x="2769713" y="326276"/>
                  <a:pt x="2768627" y="322693"/>
                </a:cubicBezTo>
                <a:cubicBezTo>
                  <a:pt x="2767544" y="319108"/>
                  <a:pt x="2766999" y="317316"/>
                  <a:pt x="2766999" y="317316"/>
                </a:cubicBezTo>
                <a:close/>
                <a:moveTo>
                  <a:pt x="3705308" y="314970"/>
                </a:moveTo>
                <a:lnTo>
                  <a:pt x="3772089" y="341703"/>
                </a:lnTo>
                <a:lnTo>
                  <a:pt x="3810856" y="353442"/>
                </a:lnTo>
                <a:cubicBezTo>
                  <a:pt x="3810856" y="353442"/>
                  <a:pt x="3814441" y="352357"/>
                  <a:pt x="3821607" y="350187"/>
                </a:cubicBezTo>
                <a:cubicBezTo>
                  <a:pt x="3828775" y="348018"/>
                  <a:pt x="3833446" y="350518"/>
                  <a:pt x="3835616" y="357686"/>
                </a:cubicBezTo>
                <a:lnTo>
                  <a:pt x="3846368" y="354431"/>
                </a:lnTo>
                <a:cubicBezTo>
                  <a:pt x="3855706" y="359428"/>
                  <a:pt x="3878132" y="362421"/>
                  <a:pt x="3913644" y="363407"/>
                </a:cubicBezTo>
                <a:cubicBezTo>
                  <a:pt x="3949155" y="364397"/>
                  <a:pt x="3977663" y="361633"/>
                  <a:pt x="3999167" y="355122"/>
                </a:cubicBezTo>
                <a:cubicBezTo>
                  <a:pt x="4008506" y="360122"/>
                  <a:pt x="4025012" y="362950"/>
                  <a:pt x="4048688" y="363608"/>
                </a:cubicBezTo>
                <a:cubicBezTo>
                  <a:pt x="4072363" y="364266"/>
                  <a:pt x="4096038" y="364924"/>
                  <a:pt x="4119712" y="365583"/>
                </a:cubicBezTo>
                <a:cubicBezTo>
                  <a:pt x="4221579" y="366044"/>
                  <a:pt x="4276096" y="365192"/>
                  <a:pt x="4283264" y="363023"/>
                </a:cubicBezTo>
                <a:lnTo>
                  <a:pt x="4246764" y="397546"/>
                </a:lnTo>
                <a:lnTo>
                  <a:pt x="4243510" y="386794"/>
                </a:lnTo>
                <a:cubicBezTo>
                  <a:pt x="4250677" y="384624"/>
                  <a:pt x="4251928" y="382290"/>
                  <a:pt x="4247259" y="379790"/>
                </a:cubicBezTo>
                <a:cubicBezTo>
                  <a:pt x="4242590" y="377291"/>
                  <a:pt x="4236671" y="377127"/>
                  <a:pt x="4229503" y="379297"/>
                </a:cubicBezTo>
                <a:cubicBezTo>
                  <a:pt x="4220164" y="374299"/>
                  <a:pt x="4211912" y="372884"/>
                  <a:pt x="4204742" y="375054"/>
                </a:cubicBezTo>
                <a:cubicBezTo>
                  <a:pt x="4197576" y="377224"/>
                  <a:pt x="4195076" y="381893"/>
                  <a:pt x="4197246" y="389063"/>
                </a:cubicBezTo>
                <a:lnTo>
                  <a:pt x="4186494" y="392317"/>
                </a:lnTo>
                <a:cubicBezTo>
                  <a:pt x="4184325" y="385149"/>
                  <a:pt x="4177155" y="387319"/>
                  <a:pt x="4164990" y="398828"/>
                </a:cubicBezTo>
                <a:lnTo>
                  <a:pt x="4132732" y="408592"/>
                </a:lnTo>
                <a:cubicBezTo>
                  <a:pt x="4123394" y="403595"/>
                  <a:pt x="4115139" y="402180"/>
                  <a:pt x="4107973" y="404350"/>
                </a:cubicBezTo>
                <a:cubicBezTo>
                  <a:pt x="4067791" y="400864"/>
                  <a:pt x="4043031" y="396622"/>
                  <a:pt x="4033693" y="391623"/>
                </a:cubicBezTo>
                <a:lnTo>
                  <a:pt x="4044446" y="388369"/>
                </a:lnTo>
                <a:lnTo>
                  <a:pt x="4055197" y="385113"/>
                </a:lnTo>
                <a:lnTo>
                  <a:pt x="3998181" y="390637"/>
                </a:lnTo>
                <a:cubicBezTo>
                  <a:pt x="3986014" y="402143"/>
                  <a:pt x="3946920" y="402241"/>
                  <a:pt x="3880893" y="390929"/>
                </a:cubicBezTo>
                <a:cubicBezTo>
                  <a:pt x="3873724" y="393098"/>
                  <a:pt x="3864222" y="394019"/>
                  <a:pt x="3852384" y="393692"/>
                </a:cubicBezTo>
                <a:cubicBezTo>
                  <a:pt x="3840546" y="393361"/>
                  <a:pt x="3834628" y="393198"/>
                  <a:pt x="3834628" y="393198"/>
                </a:cubicBezTo>
                <a:cubicBezTo>
                  <a:pt x="3775112" y="403389"/>
                  <a:pt x="3731348" y="400988"/>
                  <a:pt x="3703332" y="385993"/>
                </a:cubicBezTo>
                <a:cubicBezTo>
                  <a:pt x="3696165" y="388163"/>
                  <a:pt x="3684870" y="389625"/>
                  <a:pt x="3669448" y="390383"/>
                </a:cubicBezTo>
                <a:cubicBezTo>
                  <a:pt x="3654028" y="391138"/>
                  <a:pt x="3647401" y="395101"/>
                  <a:pt x="3649571" y="402267"/>
                </a:cubicBezTo>
                <a:lnTo>
                  <a:pt x="3600051" y="393783"/>
                </a:lnTo>
                <a:lnTo>
                  <a:pt x="3610805" y="390528"/>
                </a:lnTo>
                <a:lnTo>
                  <a:pt x="3618301" y="376519"/>
                </a:lnTo>
                <a:cubicBezTo>
                  <a:pt x="3603965" y="380861"/>
                  <a:pt x="3593212" y="384117"/>
                  <a:pt x="3586044" y="386286"/>
                </a:cubicBezTo>
                <a:cubicBezTo>
                  <a:pt x="3578877" y="388457"/>
                  <a:pt x="3574749" y="387750"/>
                  <a:pt x="3573663" y="384165"/>
                </a:cubicBezTo>
                <a:cubicBezTo>
                  <a:pt x="3572578" y="380582"/>
                  <a:pt x="3564326" y="379167"/>
                  <a:pt x="3548906" y="379923"/>
                </a:cubicBezTo>
                <a:cubicBezTo>
                  <a:pt x="3533484" y="380678"/>
                  <a:pt x="3525773" y="381056"/>
                  <a:pt x="3525773" y="381056"/>
                </a:cubicBezTo>
                <a:lnTo>
                  <a:pt x="3490261" y="380070"/>
                </a:lnTo>
                <a:cubicBezTo>
                  <a:pt x="3471584" y="370073"/>
                  <a:pt x="3455078" y="367246"/>
                  <a:pt x="3440742" y="371586"/>
                </a:cubicBezTo>
                <a:cubicBezTo>
                  <a:pt x="3402729" y="375268"/>
                  <a:pt x="3375472" y="375694"/>
                  <a:pt x="3358964" y="372865"/>
                </a:cubicBezTo>
                <a:cubicBezTo>
                  <a:pt x="3349626" y="367867"/>
                  <a:pt x="3337789" y="367539"/>
                  <a:pt x="3323453" y="371879"/>
                </a:cubicBezTo>
                <a:cubicBezTo>
                  <a:pt x="3309117" y="376219"/>
                  <a:pt x="3302490" y="380181"/>
                  <a:pt x="3303576" y="383765"/>
                </a:cubicBezTo>
                <a:cubicBezTo>
                  <a:pt x="3304661" y="387349"/>
                  <a:pt x="3301618" y="390224"/>
                  <a:pt x="3294451" y="392396"/>
                </a:cubicBezTo>
                <a:cubicBezTo>
                  <a:pt x="3287283" y="394565"/>
                  <a:pt x="3281907" y="396193"/>
                  <a:pt x="3278323" y="397279"/>
                </a:cubicBezTo>
                <a:cubicBezTo>
                  <a:pt x="3274739" y="398363"/>
                  <a:pt x="3272946" y="398905"/>
                  <a:pt x="3272946" y="398905"/>
                </a:cubicBezTo>
                <a:cubicBezTo>
                  <a:pt x="3265779" y="401076"/>
                  <a:pt x="3261108" y="398578"/>
                  <a:pt x="3258939" y="391409"/>
                </a:cubicBezTo>
                <a:cubicBezTo>
                  <a:pt x="3256768" y="384241"/>
                  <a:pt x="3253349" y="379407"/>
                  <a:pt x="3248681" y="376908"/>
                </a:cubicBezTo>
                <a:cubicBezTo>
                  <a:pt x="3244010" y="374409"/>
                  <a:pt x="3238091" y="374245"/>
                  <a:pt x="3230925" y="376415"/>
                </a:cubicBezTo>
                <a:cubicBezTo>
                  <a:pt x="3223756" y="378584"/>
                  <a:pt x="3215502" y="377170"/>
                  <a:pt x="3206165" y="372173"/>
                </a:cubicBezTo>
                <a:lnTo>
                  <a:pt x="3202910" y="361420"/>
                </a:lnTo>
                <a:cubicBezTo>
                  <a:pt x="3212248" y="366418"/>
                  <a:pt x="3227670" y="365662"/>
                  <a:pt x="3249174" y="359153"/>
                </a:cubicBezTo>
                <a:cubicBezTo>
                  <a:pt x="3272848" y="359810"/>
                  <a:pt x="3296523" y="360470"/>
                  <a:pt x="3320198" y="361126"/>
                </a:cubicBezTo>
                <a:cubicBezTo>
                  <a:pt x="3327366" y="358955"/>
                  <a:pt x="3339204" y="359286"/>
                  <a:pt x="3355710" y="362114"/>
                </a:cubicBezTo>
                <a:cubicBezTo>
                  <a:pt x="3372216" y="364943"/>
                  <a:pt x="3386389" y="366519"/>
                  <a:pt x="3398226" y="366850"/>
                </a:cubicBezTo>
                <a:cubicBezTo>
                  <a:pt x="3410062" y="367179"/>
                  <a:pt x="3423692" y="366964"/>
                  <a:pt x="3439114" y="366209"/>
                </a:cubicBezTo>
                <a:cubicBezTo>
                  <a:pt x="3454535" y="365453"/>
                  <a:pt x="3469415" y="362906"/>
                  <a:pt x="3483752" y="358566"/>
                </a:cubicBezTo>
                <a:lnTo>
                  <a:pt x="3565526" y="357285"/>
                </a:lnTo>
                <a:cubicBezTo>
                  <a:pt x="3579864" y="352945"/>
                  <a:pt x="3589531" y="346105"/>
                  <a:pt x="3594529" y="336766"/>
                </a:cubicBezTo>
                <a:cubicBezTo>
                  <a:pt x="3601697" y="334597"/>
                  <a:pt x="3613533" y="334925"/>
                  <a:pt x="3630041" y="337754"/>
                </a:cubicBezTo>
                <a:cubicBezTo>
                  <a:pt x="3644378" y="333414"/>
                  <a:pt x="3653881" y="332493"/>
                  <a:pt x="3658548" y="334993"/>
                </a:cubicBezTo>
                <a:cubicBezTo>
                  <a:pt x="3663217" y="337490"/>
                  <a:pt x="3665553" y="338742"/>
                  <a:pt x="3665553" y="338742"/>
                </a:cubicBezTo>
                <a:lnTo>
                  <a:pt x="3679561" y="346240"/>
                </a:lnTo>
                <a:lnTo>
                  <a:pt x="3704320" y="350481"/>
                </a:lnTo>
                <a:lnTo>
                  <a:pt x="3739833" y="351468"/>
                </a:lnTo>
                <a:cubicBezTo>
                  <a:pt x="3737662" y="344300"/>
                  <a:pt x="3732993" y="341800"/>
                  <a:pt x="3725824" y="343971"/>
                </a:cubicBezTo>
                <a:cubicBezTo>
                  <a:pt x="3725824" y="343971"/>
                  <a:pt x="3723490" y="342721"/>
                  <a:pt x="3718820" y="340222"/>
                </a:cubicBezTo>
                <a:cubicBezTo>
                  <a:pt x="3714152" y="337723"/>
                  <a:pt x="3708233" y="337560"/>
                  <a:pt x="3701066" y="339729"/>
                </a:cubicBezTo>
                <a:cubicBezTo>
                  <a:pt x="3693898" y="341898"/>
                  <a:pt x="3689228" y="339400"/>
                  <a:pt x="3687057" y="332231"/>
                </a:cubicBezTo>
                <a:cubicBezTo>
                  <a:pt x="3684888" y="325063"/>
                  <a:pt x="3683803" y="321479"/>
                  <a:pt x="3683803" y="321479"/>
                </a:cubicBezTo>
                <a:close/>
                <a:moveTo>
                  <a:pt x="3435218" y="314569"/>
                </a:moveTo>
                <a:cubicBezTo>
                  <a:pt x="3430222" y="323907"/>
                  <a:pt x="3431306" y="327490"/>
                  <a:pt x="3438473" y="325321"/>
                </a:cubicBezTo>
                <a:lnTo>
                  <a:pt x="3441728" y="336074"/>
                </a:lnTo>
                <a:cubicBezTo>
                  <a:pt x="3427390" y="340413"/>
                  <a:pt x="3411971" y="341168"/>
                  <a:pt x="3395464" y="338341"/>
                </a:cubicBezTo>
                <a:lnTo>
                  <a:pt x="3402961" y="324333"/>
                </a:lnTo>
                <a:cubicBezTo>
                  <a:pt x="3424467" y="317824"/>
                  <a:pt x="3435218" y="314569"/>
                  <a:pt x="3435218" y="314569"/>
                </a:cubicBezTo>
                <a:close/>
                <a:moveTo>
                  <a:pt x="5841256" y="313931"/>
                </a:moveTo>
                <a:cubicBezTo>
                  <a:pt x="5848424" y="311760"/>
                  <a:pt x="5856677" y="313175"/>
                  <a:pt x="5866016" y="318173"/>
                </a:cubicBezTo>
                <a:cubicBezTo>
                  <a:pt x="5882521" y="321001"/>
                  <a:pt x="5891317" y="324207"/>
                  <a:pt x="5892403" y="327792"/>
                </a:cubicBezTo>
                <a:cubicBezTo>
                  <a:pt x="5893488" y="331376"/>
                  <a:pt x="5892239" y="333709"/>
                  <a:pt x="5888655" y="334795"/>
                </a:cubicBezTo>
                <a:cubicBezTo>
                  <a:pt x="5885070" y="335879"/>
                  <a:pt x="5880944" y="335173"/>
                  <a:pt x="5876275" y="332674"/>
                </a:cubicBezTo>
                <a:cubicBezTo>
                  <a:pt x="5871604" y="330175"/>
                  <a:pt x="5865686" y="330010"/>
                  <a:pt x="5858519" y="332181"/>
                </a:cubicBezTo>
                <a:lnTo>
                  <a:pt x="5837014" y="338690"/>
                </a:lnTo>
                <a:lnTo>
                  <a:pt x="5823005" y="331194"/>
                </a:lnTo>
                <a:cubicBezTo>
                  <a:pt x="5830176" y="329024"/>
                  <a:pt x="5832674" y="324353"/>
                  <a:pt x="5830503" y="317186"/>
                </a:cubicBezTo>
                <a:close/>
                <a:moveTo>
                  <a:pt x="4526325" y="312915"/>
                </a:moveTo>
                <a:lnTo>
                  <a:pt x="4529581" y="323667"/>
                </a:lnTo>
                <a:cubicBezTo>
                  <a:pt x="4522412" y="325839"/>
                  <a:pt x="4518286" y="325131"/>
                  <a:pt x="4517201" y="321547"/>
                </a:cubicBezTo>
                <a:cubicBezTo>
                  <a:pt x="4516116" y="317962"/>
                  <a:pt x="4519157" y="315085"/>
                  <a:pt x="4526325" y="312915"/>
                </a:cubicBezTo>
                <a:close/>
                <a:moveTo>
                  <a:pt x="6427698" y="312462"/>
                </a:moveTo>
                <a:cubicBezTo>
                  <a:pt x="6442034" y="308124"/>
                  <a:pt x="6453872" y="308453"/>
                  <a:pt x="6463208" y="313450"/>
                </a:cubicBezTo>
                <a:lnTo>
                  <a:pt x="6487970" y="317692"/>
                </a:lnTo>
                <a:cubicBezTo>
                  <a:pt x="6502305" y="313352"/>
                  <a:pt x="6513602" y="311888"/>
                  <a:pt x="6521856" y="313304"/>
                </a:cubicBezTo>
                <a:cubicBezTo>
                  <a:pt x="6530106" y="314717"/>
                  <a:pt x="6542486" y="316840"/>
                  <a:pt x="6558991" y="319666"/>
                </a:cubicBezTo>
                <a:cubicBezTo>
                  <a:pt x="6575500" y="322495"/>
                  <a:pt x="6588421" y="326410"/>
                  <a:pt x="6597760" y="331406"/>
                </a:cubicBezTo>
                <a:cubicBezTo>
                  <a:pt x="6607098" y="336405"/>
                  <a:pt x="6618228" y="340861"/>
                  <a:pt x="6631151" y="344774"/>
                </a:cubicBezTo>
                <a:cubicBezTo>
                  <a:pt x="6644075" y="348686"/>
                  <a:pt x="6654121" y="349558"/>
                  <a:pt x="6661289" y="347389"/>
                </a:cubicBezTo>
                <a:cubicBezTo>
                  <a:pt x="6668457" y="345218"/>
                  <a:pt x="6680296" y="345548"/>
                  <a:pt x="6696802" y="348374"/>
                </a:cubicBezTo>
                <a:lnTo>
                  <a:pt x="6735568" y="360114"/>
                </a:lnTo>
                <a:cubicBezTo>
                  <a:pt x="6742736" y="357943"/>
                  <a:pt x="6746318" y="356861"/>
                  <a:pt x="6746318" y="356861"/>
                </a:cubicBezTo>
                <a:cubicBezTo>
                  <a:pt x="6744904" y="365113"/>
                  <a:pt x="6740612" y="370325"/>
                  <a:pt x="6733443" y="372496"/>
                </a:cubicBezTo>
                <a:cubicBezTo>
                  <a:pt x="6726275" y="374665"/>
                  <a:pt x="6716232" y="373794"/>
                  <a:pt x="6703310" y="369879"/>
                </a:cubicBezTo>
                <a:cubicBezTo>
                  <a:pt x="6693970" y="364881"/>
                  <a:pt x="6685719" y="363468"/>
                  <a:pt x="6678551" y="365637"/>
                </a:cubicBezTo>
                <a:lnTo>
                  <a:pt x="6543998" y="347683"/>
                </a:lnTo>
                <a:cubicBezTo>
                  <a:pt x="6572670" y="339001"/>
                  <a:pt x="6558664" y="331503"/>
                  <a:pt x="6501975" y="325189"/>
                </a:cubicBezTo>
                <a:cubicBezTo>
                  <a:pt x="6471134" y="326703"/>
                  <a:pt x="6454628" y="323874"/>
                  <a:pt x="6452457" y="316706"/>
                </a:cubicBezTo>
                <a:cubicBezTo>
                  <a:pt x="6445290" y="318877"/>
                  <a:pt x="6438122" y="321046"/>
                  <a:pt x="6430954" y="323215"/>
                </a:cubicBezTo>
                <a:cubicBezTo>
                  <a:pt x="6423786" y="325386"/>
                  <a:pt x="6420202" y="326471"/>
                  <a:pt x="6420202" y="326471"/>
                </a:cubicBezTo>
                <a:cubicBezTo>
                  <a:pt x="6420202" y="326471"/>
                  <a:pt x="6422699" y="321799"/>
                  <a:pt x="6427698" y="312462"/>
                </a:cubicBezTo>
                <a:close/>
                <a:moveTo>
                  <a:pt x="9633755" y="312433"/>
                </a:moveTo>
                <a:cubicBezTo>
                  <a:pt x="9633755" y="312433"/>
                  <a:pt x="9631258" y="317100"/>
                  <a:pt x="9626261" y="326438"/>
                </a:cubicBezTo>
                <a:cubicBezTo>
                  <a:pt x="9628429" y="333608"/>
                  <a:pt x="9629514" y="337191"/>
                  <a:pt x="9629514" y="337191"/>
                </a:cubicBezTo>
                <a:lnTo>
                  <a:pt x="9604754" y="332950"/>
                </a:lnTo>
                <a:lnTo>
                  <a:pt x="9601499" y="322196"/>
                </a:lnTo>
                <a:lnTo>
                  <a:pt x="9623005" y="315687"/>
                </a:lnTo>
                <a:close/>
                <a:moveTo>
                  <a:pt x="3563259" y="311020"/>
                </a:moveTo>
                <a:cubicBezTo>
                  <a:pt x="3572597" y="316018"/>
                  <a:pt x="3577267" y="318518"/>
                  <a:pt x="3577267" y="318518"/>
                </a:cubicBezTo>
                <a:cubicBezTo>
                  <a:pt x="3577267" y="318518"/>
                  <a:pt x="3573683" y="319603"/>
                  <a:pt x="3566514" y="321773"/>
                </a:cubicBezTo>
                <a:cubicBezTo>
                  <a:pt x="3559346" y="323944"/>
                  <a:pt x="3554677" y="321444"/>
                  <a:pt x="3552506" y="314275"/>
                </a:cubicBezTo>
                <a:close/>
                <a:moveTo>
                  <a:pt x="9680022" y="310164"/>
                </a:moveTo>
                <a:lnTo>
                  <a:pt x="9694028" y="317662"/>
                </a:lnTo>
                <a:lnTo>
                  <a:pt x="9672523" y="324172"/>
                </a:lnTo>
                <a:close/>
                <a:moveTo>
                  <a:pt x="4419790" y="309953"/>
                </a:moveTo>
                <a:lnTo>
                  <a:pt x="4433798" y="317452"/>
                </a:lnTo>
                <a:cubicBezTo>
                  <a:pt x="4440965" y="315282"/>
                  <a:pt x="4438467" y="319950"/>
                  <a:pt x="4426301" y="331458"/>
                </a:cubicBezTo>
                <a:cubicBezTo>
                  <a:pt x="4419131" y="333629"/>
                  <a:pt x="4412670" y="331672"/>
                  <a:pt x="4406915" y="325589"/>
                </a:cubicBezTo>
                <a:cubicBezTo>
                  <a:pt x="4401162" y="319507"/>
                  <a:pt x="4400077" y="315922"/>
                  <a:pt x="4403661" y="314836"/>
                </a:cubicBezTo>
                <a:cubicBezTo>
                  <a:pt x="4407245" y="313751"/>
                  <a:pt x="4412623" y="312124"/>
                  <a:pt x="4419790" y="309953"/>
                </a:cubicBezTo>
                <a:close/>
                <a:moveTo>
                  <a:pt x="9797309" y="309870"/>
                </a:moveTo>
                <a:cubicBezTo>
                  <a:pt x="9797309" y="309870"/>
                  <a:pt x="9803226" y="310034"/>
                  <a:pt x="9815065" y="310364"/>
                </a:cubicBezTo>
                <a:cubicBezTo>
                  <a:pt x="9826902" y="310694"/>
                  <a:pt x="9838740" y="311023"/>
                  <a:pt x="9850576" y="311352"/>
                </a:cubicBezTo>
                <a:cubicBezTo>
                  <a:pt x="9862412" y="311682"/>
                  <a:pt x="9874251" y="312009"/>
                  <a:pt x="9886089" y="312340"/>
                </a:cubicBezTo>
                <a:cubicBezTo>
                  <a:pt x="9897926" y="312669"/>
                  <a:pt x="9903844" y="312833"/>
                  <a:pt x="9903844" y="312833"/>
                </a:cubicBezTo>
                <a:lnTo>
                  <a:pt x="9814570" y="328121"/>
                </a:lnTo>
                <a:close/>
                <a:moveTo>
                  <a:pt x="9772549" y="305628"/>
                </a:moveTo>
                <a:lnTo>
                  <a:pt x="9775804" y="316380"/>
                </a:lnTo>
                <a:cubicBezTo>
                  <a:pt x="9770805" y="325718"/>
                  <a:pt x="9766514" y="330930"/>
                  <a:pt x="9762932" y="332015"/>
                </a:cubicBezTo>
                <a:cubicBezTo>
                  <a:pt x="9759347" y="333101"/>
                  <a:pt x="9757554" y="333644"/>
                  <a:pt x="9757554" y="333644"/>
                </a:cubicBezTo>
                <a:close/>
                <a:moveTo>
                  <a:pt x="7188444" y="305180"/>
                </a:moveTo>
                <a:cubicBezTo>
                  <a:pt x="7204951" y="308008"/>
                  <a:pt x="7225043" y="309751"/>
                  <a:pt x="7248715" y="310409"/>
                </a:cubicBezTo>
                <a:cubicBezTo>
                  <a:pt x="7281727" y="316066"/>
                  <a:pt x="7308824" y="321557"/>
                  <a:pt x="7330001" y="326886"/>
                </a:cubicBezTo>
                <a:cubicBezTo>
                  <a:pt x="7351175" y="332211"/>
                  <a:pt x="7365346" y="333790"/>
                  <a:pt x="7372516" y="331621"/>
                </a:cubicBezTo>
                <a:cubicBezTo>
                  <a:pt x="7379682" y="329452"/>
                  <a:pt x="7411612" y="331523"/>
                  <a:pt x="7468297" y="337838"/>
                </a:cubicBezTo>
                <a:cubicBezTo>
                  <a:pt x="7470470" y="345004"/>
                  <a:pt x="7475137" y="347504"/>
                  <a:pt x="7482305" y="345334"/>
                </a:cubicBezTo>
                <a:cubicBezTo>
                  <a:pt x="7489472" y="343163"/>
                  <a:pt x="7496641" y="340994"/>
                  <a:pt x="7503809" y="338825"/>
                </a:cubicBezTo>
                <a:cubicBezTo>
                  <a:pt x="7510978" y="336654"/>
                  <a:pt x="7517439" y="338611"/>
                  <a:pt x="7523191" y="344694"/>
                </a:cubicBezTo>
                <a:cubicBezTo>
                  <a:pt x="7528948" y="350778"/>
                  <a:pt x="7530577" y="356153"/>
                  <a:pt x="7528078" y="360824"/>
                </a:cubicBezTo>
                <a:cubicBezTo>
                  <a:pt x="7525577" y="365493"/>
                  <a:pt x="7520745" y="368912"/>
                  <a:pt x="7513573" y="371081"/>
                </a:cubicBezTo>
                <a:lnTo>
                  <a:pt x="7478062" y="370093"/>
                </a:lnTo>
                <a:cubicBezTo>
                  <a:pt x="7423543" y="370947"/>
                  <a:pt x="7377612" y="361378"/>
                  <a:pt x="7340260" y="341386"/>
                </a:cubicBezTo>
                <a:cubicBezTo>
                  <a:pt x="7330920" y="336388"/>
                  <a:pt x="7314414" y="333560"/>
                  <a:pt x="7290737" y="332902"/>
                </a:cubicBezTo>
                <a:cubicBezTo>
                  <a:pt x="7283572" y="335071"/>
                  <a:pt x="7275859" y="335449"/>
                  <a:pt x="7267607" y="334034"/>
                </a:cubicBezTo>
                <a:cubicBezTo>
                  <a:pt x="7259353" y="332622"/>
                  <a:pt x="7251643" y="332999"/>
                  <a:pt x="7244475" y="335170"/>
                </a:cubicBezTo>
                <a:cubicBezTo>
                  <a:pt x="7225796" y="325172"/>
                  <a:pt x="7216457" y="320174"/>
                  <a:pt x="7216457" y="320174"/>
                </a:cubicBezTo>
                <a:cubicBezTo>
                  <a:pt x="7204291" y="331682"/>
                  <a:pt x="7196040" y="330268"/>
                  <a:pt x="7191698" y="315930"/>
                </a:cubicBezTo>
                <a:close/>
                <a:moveTo>
                  <a:pt x="5919778" y="301898"/>
                </a:moveTo>
                <a:cubicBezTo>
                  <a:pt x="5919778" y="301898"/>
                  <a:pt x="5924447" y="304397"/>
                  <a:pt x="5933785" y="309395"/>
                </a:cubicBezTo>
                <a:lnTo>
                  <a:pt x="6004809" y="311369"/>
                </a:lnTo>
                <a:cubicBezTo>
                  <a:pt x="6002310" y="316038"/>
                  <a:pt x="5999716" y="318779"/>
                  <a:pt x="5997029" y="319593"/>
                </a:cubicBezTo>
                <a:cubicBezTo>
                  <a:pt x="5994341" y="320405"/>
                  <a:pt x="5991557" y="319293"/>
                  <a:pt x="5988680" y="316252"/>
                </a:cubicBezTo>
                <a:cubicBezTo>
                  <a:pt x="5982926" y="310170"/>
                  <a:pt x="5978800" y="309460"/>
                  <a:pt x="5976301" y="314131"/>
                </a:cubicBezTo>
                <a:cubicBezTo>
                  <a:pt x="5973802" y="318800"/>
                  <a:pt x="5970218" y="319886"/>
                  <a:pt x="5965547" y="317386"/>
                </a:cubicBezTo>
                <a:cubicBezTo>
                  <a:pt x="5960880" y="314886"/>
                  <a:pt x="5954960" y="314721"/>
                  <a:pt x="5947793" y="316892"/>
                </a:cubicBezTo>
                <a:cubicBezTo>
                  <a:pt x="5924118" y="316235"/>
                  <a:pt x="5913367" y="319490"/>
                  <a:pt x="5915535" y="326656"/>
                </a:cubicBezTo>
                <a:close/>
                <a:moveTo>
                  <a:pt x="9988556" y="301860"/>
                </a:moveTo>
                <a:cubicBezTo>
                  <a:pt x="9994474" y="302024"/>
                  <a:pt x="9998872" y="303627"/>
                  <a:pt x="10001751" y="306668"/>
                </a:cubicBezTo>
                <a:cubicBezTo>
                  <a:pt x="10007503" y="312752"/>
                  <a:pt x="10013964" y="314709"/>
                  <a:pt x="10021132" y="312540"/>
                </a:cubicBezTo>
                <a:lnTo>
                  <a:pt x="10024388" y="323292"/>
                </a:lnTo>
                <a:lnTo>
                  <a:pt x="9964116" y="318062"/>
                </a:lnTo>
                <a:cubicBezTo>
                  <a:pt x="9956948" y="320231"/>
                  <a:pt x="9953363" y="321316"/>
                  <a:pt x="9953363" y="321316"/>
                </a:cubicBezTo>
                <a:cubicBezTo>
                  <a:pt x="9953363" y="321316"/>
                  <a:pt x="9949780" y="322402"/>
                  <a:pt x="9942610" y="324571"/>
                </a:cubicBezTo>
                <a:cubicBezTo>
                  <a:pt x="9942610" y="324571"/>
                  <a:pt x="9941525" y="320988"/>
                  <a:pt x="9939356" y="313820"/>
                </a:cubicBezTo>
                <a:cubicBezTo>
                  <a:pt x="9939356" y="313820"/>
                  <a:pt x="9948316" y="311108"/>
                  <a:pt x="9966238" y="305682"/>
                </a:cubicBezTo>
                <a:cubicBezTo>
                  <a:pt x="9975198" y="302969"/>
                  <a:pt x="9982637" y="301695"/>
                  <a:pt x="9988556" y="301860"/>
                </a:cubicBezTo>
                <a:close/>
                <a:moveTo>
                  <a:pt x="10757119" y="301013"/>
                </a:moveTo>
                <a:cubicBezTo>
                  <a:pt x="10759291" y="308181"/>
                  <a:pt x="10760377" y="311766"/>
                  <a:pt x="10760377" y="311766"/>
                </a:cubicBezTo>
                <a:lnTo>
                  <a:pt x="10746369" y="304268"/>
                </a:lnTo>
                <a:cubicBezTo>
                  <a:pt x="10753536" y="302098"/>
                  <a:pt x="10757119" y="301013"/>
                  <a:pt x="10757119" y="301013"/>
                </a:cubicBezTo>
                <a:close/>
                <a:moveTo>
                  <a:pt x="7128173" y="299950"/>
                </a:moveTo>
                <a:lnTo>
                  <a:pt x="7184201" y="329940"/>
                </a:lnTo>
                <a:cubicBezTo>
                  <a:pt x="7184201" y="329940"/>
                  <a:pt x="7177738" y="327983"/>
                  <a:pt x="7164818" y="324069"/>
                </a:cubicBezTo>
                <a:cubicBezTo>
                  <a:pt x="7151896" y="320157"/>
                  <a:pt x="7140765" y="315700"/>
                  <a:pt x="7131426" y="310704"/>
                </a:cubicBezTo>
                <a:lnTo>
                  <a:pt x="7106668" y="306461"/>
                </a:lnTo>
                <a:cubicBezTo>
                  <a:pt x="7121003" y="302120"/>
                  <a:pt x="7128173" y="299950"/>
                  <a:pt x="7128173" y="299950"/>
                </a:cubicBezTo>
                <a:close/>
                <a:moveTo>
                  <a:pt x="13785111" y="299896"/>
                </a:moveTo>
                <a:cubicBezTo>
                  <a:pt x="13777944" y="302065"/>
                  <a:pt x="13770774" y="304236"/>
                  <a:pt x="13763606" y="306405"/>
                </a:cubicBezTo>
                <a:lnTo>
                  <a:pt x="13788365" y="310648"/>
                </a:lnTo>
                <a:cubicBezTo>
                  <a:pt x="13795534" y="308477"/>
                  <a:pt x="13798575" y="305600"/>
                  <a:pt x="13797490" y="302018"/>
                </a:cubicBezTo>
                <a:cubicBezTo>
                  <a:pt x="13796406" y="298433"/>
                  <a:pt x="13792279" y="297725"/>
                  <a:pt x="13785111" y="299896"/>
                </a:cubicBezTo>
                <a:close/>
                <a:moveTo>
                  <a:pt x="12704754" y="298294"/>
                </a:moveTo>
                <a:lnTo>
                  <a:pt x="12706757" y="299364"/>
                </a:lnTo>
                <a:lnTo>
                  <a:pt x="12694004" y="301548"/>
                </a:lnTo>
                <a:cubicBezTo>
                  <a:pt x="12694004" y="301548"/>
                  <a:pt x="12697588" y="300462"/>
                  <a:pt x="12704754" y="298294"/>
                </a:cubicBezTo>
                <a:close/>
                <a:moveTo>
                  <a:pt x="12317380" y="298185"/>
                </a:moveTo>
                <a:lnTo>
                  <a:pt x="12306627" y="301440"/>
                </a:lnTo>
                <a:lnTo>
                  <a:pt x="12320634" y="308939"/>
                </a:lnTo>
                <a:cubicBezTo>
                  <a:pt x="12318465" y="301771"/>
                  <a:pt x="12317380" y="298185"/>
                  <a:pt x="12317380" y="298185"/>
                </a:cubicBezTo>
                <a:close/>
                <a:moveTo>
                  <a:pt x="3723557" y="297706"/>
                </a:moveTo>
                <a:cubicBezTo>
                  <a:pt x="3723557" y="297706"/>
                  <a:pt x="3724099" y="299497"/>
                  <a:pt x="3725185" y="303082"/>
                </a:cubicBezTo>
                <a:cubicBezTo>
                  <a:pt x="3725727" y="304874"/>
                  <a:pt x="3725101" y="306042"/>
                  <a:pt x="3723309" y="306584"/>
                </a:cubicBezTo>
                <a:cubicBezTo>
                  <a:pt x="3721518" y="307127"/>
                  <a:pt x="3718559" y="307045"/>
                  <a:pt x="3714432" y="306337"/>
                </a:cubicBezTo>
                <a:cubicBezTo>
                  <a:pt x="3706178" y="304923"/>
                  <a:pt x="3702053" y="304217"/>
                  <a:pt x="3702053" y="304217"/>
                </a:cubicBezTo>
                <a:close/>
                <a:moveTo>
                  <a:pt x="4157199" y="295546"/>
                </a:moveTo>
                <a:cubicBezTo>
                  <a:pt x="4166536" y="300545"/>
                  <a:pt x="4171205" y="303043"/>
                  <a:pt x="4171205" y="303043"/>
                </a:cubicBezTo>
                <a:cubicBezTo>
                  <a:pt x="4187711" y="305871"/>
                  <a:pt x="4200634" y="309784"/>
                  <a:pt x="4209972" y="314783"/>
                </a:cubicBezTo>
                <a:cubicBezTo>
                  <a:pt x="4214312" y="329119"/>
                  <a:pt x="4196392" y="334545"/>
                  <a:pt x="4156210" y="331057"/>
                </a:cubicBezTo>
                <a:lnTo>
                  <a:pt x="4173474" y="349307"/>
                </a:lnTo>
                <a:lnTo>
                  <a:pt x="4184225" y="346052"/>
                </a:lnTo>
                <a:cubicBezTo>
                  <a:pt x="4174017" y="351099"/>
                  <a:pt x="4164878" y="354844"/>
                  <a:pt x="4156814" y="357284"/>
                </a:cubicBezTo>
                <a:cubicBezTo>
                  <a:pt x="4132622" y="364609"/>
                  <a:pt x="4118085" y="360206"/>
                  <a:pt x="4113203" y="344078"/>
                </a:cubicBezTo>
                <a:cubicBezTo>
                  <a:pt x="4113203" y="344078"/>
                  <a:pt x="4109617" y="345163"/>
                  <a:pt x="4102450" y="347333"/>
                </a:cubicBezTo>
                <a:lnTo>
                  <a:pt x="4091697" y="350588"/>
                </a:lnTo>
                <a:lnTo>
                  <a:pt x="4074434" y="332338"/>
                </a:lnTo>
                <a:cubicBezTo>
                  <a:pt x="4074434" y="332338"/>
                  <a:pt x="4078019" y="331252"/>
                  <a:pt x="4085187" y="329083"/>
                </a:cubicBezTo>
                <a:cubicBezTo>
                  <a:pt x="4092353" y="326913"/>
                  <a:pt x="4099524" y="324743"/>
                  <a:pt x="4106692" y="322573"/>
                </a:cubicBezTo>
                <a:cubicBezTo>
                  <a:pt x="4130365" y="323231"/>
                  <a:pt x="4141118" y="319977"/>
                  <a:pt x="4138949" y="312807"/>
                </a:cubicBezTo>
                <a:close/>
                <a:moveTo>
                  <a:pt x="10778625" y="294503"/>
                </a:moveTo>
                <a:lnTo>
                  <a:pt x="10792633" y="302002"/>
                </a:lnTo>
                <a:lnTo>
                  <a:pt x="10781880" y="305256"/>
                </a:lnTo>
                <a:close/>
                <a:moveTo>
                  <a:pt x="6762300" y="293334"/>
                </a:moveTo>
                <a:cubicBezTo>
                  <a:pt x="6762300" y="293334"/>
                  <a:pt x="6774141" y="293664"/>
                  <a:pt x="6797811" y="294320"/>
                </a:cubicBezTo>
                <a:cubicBezTo>
                  <a:pt x="6821484" y="294977"/>
                  <a:pt x="6841578" y="296722"/>
                  <a:pt x="6858084" y="299549"/>
                </a:cubicBezTo>
                <a:lnTo>
                  <a:pt x="6882845" y="303793"/>
                </a:lnTo>
                <a:cubicBezTo>
                  <a:pt x="6882845" y="303793"/>
                  <a:pt x="6887512" y="306292"/>
                  <a:pt x="6896848" y="311289"/>
                </a:cubicBezTo>
                <a:lnTo>
                  <a:pt x="6900107" y="322043"/>
                </a:lnTo>
                <a:lnTo>
                  <a:pt x="6864594" y="321054"/>
                </a:lnTo>
                <a:lnTo>
                  <a:pt x="6815073" y="312568"/>
                </a:lnTo>
                <a:cubicBezTo>
                  <a:pt x="6807903" y="314739"/>
                  <a:pt x="6803782" y="314032"/>
                  <a:pt x="6802695" y="310449"/>
                </a:cubicBezTo>
                <a:cubicBezTo>
                  <a:pt x="6801610" y="306865"/>
                  <a:pt x="6799274" y="305616"/>
                  <a:pt x="6795691" y="306699"/>
                </a:cubicBezTo>
                <a:cubicBezTo>
                  <a:pt x="6792109" y="307786"/>
                  <a:pt x="6785645" y="305829"/>
                  <a:pt x="6776309" y="300832"/>
                </a:cubicBezTo>
                <a:cubicBezTo>
                  <a:pt x="6759802" y="298004"/>
                  <a:pt x="6751548" y="296588"/>
                  <a:pt x="6751548" y="296588"/>
                </a:cubicBezTo>
                <a:close/>
                <a:moveTo>
                  <a:pt x="8978856" y="292702"/>
                </a:moveTo>
                <a:lnTo>
                  <a:pt x="8983788" y="297917"/>
                </a:lnTo>
                <a:cubicBezTo>
                  <a:pt x="8980203" y="299001"/>
                  <a:pt x="8978142" y="298648"/>
                  <a:pt x="8977597" y="296856"/>
                </a:cubicBezTo>
                <a:close/>
                <a:moveTo>
                  <a:pt x="3005820" y="291970"/>
                </a:moveTo>
                <a:cubicBezTo>
                  <a:pt x="3022326" y="294797"/>
                  <a:pt x="3038834" y="297626"/>
                  <a:pt x="3055338" y="300453"/>
                </a:cubicBezTo>
                <a:cubicBezTo>
                  <a:pt x="3079013" y="301111"/>
                  <a:pt x="3091936" y="305027"/>
                  <a:pt x="3094106" y="312193"/>
                </a:cubicBezTo>
                <a:cubicBezTo>
                  <a:pt x="3096275" y="319361"/>
                  <a:pt x="3100945" y="321861"/>
                  <a:pt x="3108113" y="319690"/>
                </a:cubicBezTo>
                <a:lnTo>
                  <a:pt x="3122121" y="327189"/>
                </a:lnTo>
                <a:lnTo>
                  <a:pt x="3051096" y="325214"/>
                </a:lnTo>
                <a:cubicBezTo>
                  <a:pt x="3036759" y="329552"/>
                  <a:pt x="3024924" y="329225"/>
                  <a:pt x="3015585" y="324227"/>
                </a:cubicBezTo>
                <a:cubicBezTo>
                  <a:pt x="2986912" y="332907"/>
                  <a:pt x="2975075" y="332577"/>
                  <a:pt x="2980073" y="323240"/>
                </a:cubicBezTo>
                <a:cubicBezTo>
                  <a:pt x="2977903" y="316072"/>
                  <a:pt x="2980401" y="311402"/>
                  <a:pt x="2987570" y="309231"/>
                </a:cubicBezTo>
                <a:close/>
                <a:moveTo>
                  <a:pt x="11258530" y="290075"/>
                </a:moveTo>
                <a:cubicBezTo>
                  <a:pt x="11260701" y="297242"/>
                  <a:pt x="11265369" y="299741"/>
                  <a:pt x="11272537" y="297572"/>
                </a:cubicBezTo>
                <a:cubicBezTo>
                  <a:pt x="11273623" y="301155"/>
                  <a:pt x="11274748" y="303261"/>
                  <a:pt x="11275915" y="303884"/>
                </a:cubicBezTo>
                <a:cubicBezTo>
                  <a:pt x="11277083" y="304511"/>
                  <a:pt x="11278291" y="303654"/>
                  <a:pt x="11279542" y="301320"/>
                </a:cubicBezTo>
                <a:cubicBezTo>
                  <a:pt x="11282041" y="296652"/>
                  <a:pt x="11279164" y="293610"/>
                  <a:pt x="11270910" y="292197"/>
                </a:cubicBezTo>
                <a:cubicBezTo>
                  <a:pt x="11262656" y="290781"/>
                  <a:pt x="11258530" y="290075"/>
                  <a:pt x="11258530" y="290075"/>
                </a:cubicBezTo>
                <a:close/>
                <a:moveTo>
                  <a:pt x="2629195" y="288608"/>
                </a:moveTo>
                <a:lnTo>
                  <a:pt x="2632450" y="299358"/>
                </a:lnTo>
                <a:cubicBezTo>
                  <a:pt x="2625282" y="301530"/>
                  <a:pt x="2621697" y="302616"/>
                  <a:pt x="2621697" y="302616"/>
                </a:cubicBezTo>
                <a:cubicBezTo>
                  <a:pt x="2621697" y="302616"/>
                  <a:pt x="2620612" y="299030"/>
                  <a:pt x="2618442" y="291863"/>
                </a:cubicBezTo>
                <a:close/>
                <a:moveTo>
                  <a:pt x="6648761" y="286622"/>
                </a:moveTo>
                <a:lnTo>
                  <a:pt x="6661143" y="288744"/>
                </a:lnTo>
                <a:cubicBezTo>
                  <a:pt x="6664725" y="287660"/>
                  <a:pt x="6674767" y="288532"/>
                  <a:pt x="6691276" y="291358"/>
                </a:cubicBezTo>
                <a:cubicBezTo>
                  <a:pt x="6707783" y="294186"/>
                  <a:pt x="6716037" y="295602"/>
                  <a:pt x="6716037" y="295602"/>
                </a:cubicBezTo>
                <a:lnTo>
                  <a:pt x="6683781" y="305367"/>
                </a:lnTo>
                <a:close/>
                <a:moveTo>
                  <a:pt x="5509762" y="285169"/>
                </a:moveTo>
                <a:cubicBezTo>
                  <a:pt x="5520514" y="281913"/>
                  <a:pt x="5528768" y="283327"/>
                  <a:pt x="5534521" y="289410"/>
                </a:cubicBezTo>
                <a:cubicBezTo>
                  <a:pt x="5540276" y="295494"/>
                  <a:pt x="5543153" y="298537"/>
                  <a:pt x="5543153" y="298537"/>
                </a:cubicBezTo>
                <a:cubicBezTo>
                  <a:pt x="5550321" y="296366"/>
                  <a:pt x="5555698" y="294739"/>
                  <a:pt x="5559280" y="293654"/>
                </a:cubicBezTo>
                <a:cubicBezTo>
                  <a:pt x="5562866" y="292568"/>
                  <a:pt x="5568241" y="290942"/>
                  <a:pt x="5575411" y="288771"/>
                </a:cubicBezTo>
                <a:cubicBezTo>
                  <a:pt x="5591916" y="291599"/>
                  <a:pt x="5600169" y="293013"/>
                  <a:pt x="5600169" y="293013"/>
                </a:cubicBezTo>
                <a:cubicBezTo>
                  <a:pt x="5607338" y="290842"/>
                  <a:pt x="5610921" y="289756"/>
                  <a:pt x="5610921" y="289756"/>
                </a:cubicBezTo>
                <a:cubicBezTo>
                  <a:pt x="5613092" y="296926"/>
                  <a:pt x="5621344" y="298340"/>
                  <a:pt x="5635681" y="293999"/>
                </a:cubicBezTo>
                <a:cubicBezTo>
                  <a:pt x="5650018" y="289659"/>
                  <a:pt x="5661856" y="289988"/>
                  <a:pt x="5671193" y="294987"/>
                </a:cubicBezTo>
                <a:lnTo>
                  <a:pt x="5695953" y="299229"/>
                </a:lnTo>
                <a:cubicBezTo>
                  <a:pt x="5703121" y="297060"/>
                  <a:pt x="5707247" y="297766"/>
                  <a:pt x="5708333" y="301351"/>
                </a:cubicBezTo>
                <a:cubicBezTo>
                  <a:pt x="5709419" y="304936"/>
                  <a:pt x="5717129" y="304557"/>
                  <a:pt x="5731466" y="300217"/>
                </a:cubicBezTo>
                <a:cubicBezTo>
                  <a:pt x="5745802" y="295876"/>
                  <a:pt x="5754056" y="297291"/>
                  <a:pt x="5756226" y="304459"/>
                </a:cubicBezTo>
                <a:cubicBezTo>
                  <a:pt x="5756226" y="304459"/>
                  <a:pt x="5752641" y="305543"/>
                  <a:pt x="5745472" y="307714"/>
                </a:cubicBezTo>
                <a:cubicBezTo>
                  <a:pt x="5723967" y="314225"/>
                  <a:pt x="5714302" y="321064"/>
                  <a:pt x="5716470" y="328230"/>
                </a:cubicBezTo>
                <a:lnTo>
                  <a:pt x="5705718" y="331485"/>
                </a:lnTo>
                <a:lnTo>
                  <a:pt x="5645447" y="326258"/>
                </a:lnTo>
                <a:cubicBezTo>
                  <a:pt x="5652614" y="324088"/>
                  <a:pt x="5653322" y="319959"/>
                  <a:pt x="5647568" y="313877"/>
                </a:cubicBezTo>
                <a:cubicBezTo>
                  <a:pt x="5641814" y="307793"/>
                  <a:pt x="5635354" y="305837"/>
                  <a:pt x="5628183" y="308007"/>
                </a:cubicBezTo>
                <a:cubicBezTo>
                  <a:pt x="5628183" y="308007"/>
                  <a:pt x="5625851" y="306758"/>
                  <a:pt x="5621179" y="304259"/>
                </a:cubicBezTo>
                <a:cubicBezTo>
                  <a:pt x="5616511" y="301758"/>
                  <a:pt x="5607009" y="302679"/>
                  <a:pt x="5592672" y="307020"/>
                </a:cubicBezTo>
                <a:lnTo>
                  <a:pt x="5510897" y="308302"/>
                </a:lnTo>
                <a:lnTo>
                  <a:pt x="5482881" y="293307"/>
                </a:lnTo>
                <a:cubicBezTo>
                  <a:pt x="5490049" y="291135"/>
                  <a:pt x="5493635" y="290052"/>
                  <a:pt x="5493635" y="290052"/>
                </a:cubicBezTo>
                <a:cubicBezTo>
                  <a:pt x="5493635" y="290052"/>
                  <a:pt x="5499009" y="288424"/>
                  <a:pt x="5509762" y="285169"/>
                </a:cubicBezTo>
                <a:close/>
                <a:moveTo>
                  <a:pt x="11346743" y="280977"/>
                </a:moveTo>
                <a:cubicBezTo>
                  <a:pt x="11344950" y="281520"/>
                  <a:pt x="11342804" y="284125"/>
                  <a:pt x="11340306" y="288794"/>
                </a:cubicBezTo>
                <a:lnTo>
                  <a:pt x="11343560" y="299546"/>
                </a:lnTo>
                <a:lnTo>
                  <a:pt x="11351059" y="285539"/>
                </a:lnTo>
                <a:cubicBezTo>
                  <a:pt x="11349973" y="281956"/>
                  <a:pt x="11348535" y="280434"/>
                  <a:pt x="11346743" y="280977"/>
                </a:cubicBezTo>
                <a:close/>
                <a:moveTo>
                  <a:pt x="6570733" y="280901"/>
                </a:moveTo>
                <a:lnTo>
                  <a:pt x="6584739" y="288396"/>
                </a:lnTo>
                <a:cubicBezTo>
                  <a:pt x="6586911" y="295566"/>
                  <a:pt x="6587994" y="299149"/>
                  <a:pt x="6587994" y="299149"/>
                </a:cubicBezTo>
                <a:lnTo>
                  <a:pt x="6563236" y="294908"/>
                </a:lnTo>
                <a:lnTo>
                  <a:pt x="6549228" y="287411"/>
                </a:lnTo>
                <a:cubicBezTo>
                  <a:pt x="6556397" y="285240"/>
                  <a:pt x="6563565" y="283071"/>
                  <a:pt x="6570733" y="280901"/>
                </a:cubicBezTo>
                <a:close/>
                <a:moveTo>
                  <a:pt x="8966527" y="279668"/>
                </a:moveTo>
                <a:cubicBezTo>
                  <a:pt x="8966527" y="279668"/>
                  <a:pt x="8971194" y="282167"/>
                  <a:pt x="8980533" y="287164"/>
                </a:cubicBezTo>
                <a:lnTo>
                  <a:pt x="8978856" y="292702"/>
                </a:lnTo>
                <a:close/>
                <a:moveTo>
                  <a:pt x="10445010" y="278121"/>
                </a:moveTo>
                <a:lnTo>
                  <a:pt x="10448265" y="288874"/>
                </a:lnTo>
                <a:cubicBezTo>
                  <a:pt x="10441095" y="291044"/>
                  <a:pt x="10437511" y="292129"/>
                  <a:pt x="10437511" y="292129"/>
                </a:cubicBezTo>
                <a:lnTo>
                  <a:pt x="10423507" y="284630"/>
                </a:lnTo>
                <a:close/>
                <a:moveTo>
                  <a:pt x="9616986" y="276427"/>
                </a:moveTo>
                <a:cubicBezTo>
                  <a:pt x="9619486" y="271756"/>
                  <a:pt x="9625404" y="271922"/>
                  <a:pt x="9634743" y="276921"/>
                </a:cubicBezTo>
                <a:lnTo>
                  <a:pt x="9627246" y="290927"/>
                </a:lnTo>
                <a:cubicBezTo>
                  <a:pt x="9620076" y="293098"/>
                  <a:pt x="9615408" y="290598"/>
                  <a:pt x="9613239" y="283430"/>
                </a:cubicBezTo>
                <a:cubicBezTo>
                  <a:pt x="9613239" y="283430"/>
                  <a:pt x="9614489" y="281096"/>
                  <a:pt x="9616986" y="276427"/>
                </a:cubicBezTo>
                <a:close/>
                <a:moveTo>
                  <a:pt x="9762784" y="273371"/>
                </a:moveTo>
                <a:cubicBezTo>
                  <a:pt x="9772124" y="278370"/>
                  <a:pt x="9780377" y="279783"/>
                  <a:pt x="9787544" y="277613"/>
                </a:cubicBezTo>
                <a:lnTo>
                  <a:pt x="9815558" y="292609"/>
                </a:lnTo>
                <a:lnTo>
                  <a:pt x="9804807" y="295863"/>
                </a:lnTo>
                <a:cubicBezTo>
                  <a:pt x="9788298" y="293036"/>
                  <a:pt x="9780046" y="291622"/>
                  <a:pt x="9780046" y="291622"/>
                </a:cubicBezTo>
                <a:lnTo>
                  <a:pt x="9744533" y="290634"/>
                </a:lnTo>
                <a:cubicBezTo>
                  <a:pt x="9737366" y="292804"/>
                  <a:pt x="9730196" y="294974"/>
                  <a:pt x="9723029" y="297144"/>
                </a:cubicBezTo>
                <a:cubicBezTo>
                  <a:pt x="9715861" y="299313"/>
                  <a:pt x="9708693" y="301484"/>
                  <a:pt x="9701525" y="303653"/>
                </a:cubicBezTo>
                <a:close/>
                <a:moveTo>
                  <a:pt x="13215538" y="269847"/>
                </a:moveTo>
                <a:cubicBezTo>
                  <a:pt x="13233293" y="270339"/>
                  <a:pt x="13252758" y="273251"/>
                  <a:pt x="13273935" y="278578"/>
                </a:cubicBezTo>
                <a:cubicBezTo>
                  <a:pt x="13273935" y="278578"/>
                  <a:pt x="13279313" y="276949"/>
                  <a:pt x="13290063" y="273695"/>
                </a:cubicBezTo>
                <a:cubicBezTo>
                  <a:pt x="13300816" y="270440"/>
                  <a:pt x="13307278" y="272396"/>
                  <a:pt x="13309449" y="279564"/>
                </a:cubicBezTo>
                <a:cubicBezTo>
                  <a:pt x="13311618" y="286733"/>
                  <a:pt x="13316286" y="289233"/>
                  <a:pt x="13323457" y="287062"/>
                </a:cubicBezTo>
                <a:lnTo>
                  <a:pt x="13334207" y="283808"/>
                </a:lnTo>
                <a:cubicBezTo>
                  <a:pt x="13336376" y="290974"/>
                  <a:pt x="13350007" y="290761"/>
                  <a:pt x="13375095" y="283167"/>
                </a:cubicBezTo>
                <a:cubicBezTo>
                  <a:pt x="13400185" y="275571"/>
                  <a:pt x="13412729" y="271773"/>
                  <a:pt x="13412729" y="271773"/>
                </a:cubicBezTo>
                <a:lnTo>
                  <a:pt x="13476254" y="287755"/>
                </a:lnTo>
                <a:cubicBezTo>
                  <a:pt x="13476254" y="287755"/>
                  <a:pt x="13489884" y="287543"/>
                  <a:pt x="13517143" y="287116"/>
                </a:cubicBezTo>
                <a:cubicBezTo>
                  <a:pt x="13544402" y="286687"/>
                  <a:pt x="13565199" y="284305"/>
                  <a:pt x="13579537" y="279964"/>
                </a:cubicBezTo>
                <a:cubicBezTo>
                  <a:pt x="13764594" y="270895"/>
                  <a:pt x="13870044" y="270271"/>
                  <a:pt x="13895888" y="278097"/>
                </a:cubicBezTo>
                <a:lnTo>
                  <a:pt x="13945407" y="286582"/>
                </a:lnTo>
                <a:cubicBezTo>
                  <a:pt x="13969082" y="287240"/>
                  <a:pt x="13984505" y="286483"/>
                  <a:pt x="13991672" y="284313"/>
                </a:cubicBezTo>
                <a:cubicBezTo>
                  <a:pt x="13993841" y="291482"/>
                  <a:pt x="13996721" y="294524"/>
                  <a:pt x="14000305" y="293439"/>
                </a:cubicBezTo>
                <a:cubicBezTo>
                  <a:pt x="14003887" y="292354"/>
                  <a:pt x="14009266" y="290727"/>
                  <a:pt x="14016433" y="288556"/>
                </a:cubicBezTo>
                <a:cubicBezTo>
                  <a:pt x="14030769" y="284216"/>
                  <a:pt x="14095331" y="284234"/>
                  <a:pt x="14210121" y="288610"/>
                </a:cubicBezTo>
                <a:cubicBezTo>
                  <a:pt x="14324911" y="292986"/>
                  <a:pt x="14394143" y="295503"/>
                  <a:pt x="14417816" y="296161"/>
                </a:cubicBezTo>
                <a:cubicBezTo>
                  <a:pt x="14419985" y="303329"/>
                  <a:pt x="14426989" y="307078"/>
                  <a:pt x="14438829" y="307405"/>
                </a:cubicBezTo>
                <a:cubicBezTo>
                  <a:pt x="14450663" y="307737"/>
                  <a:pt x="14460168" y="306816"/>
                  <a:pt x="14467335" y="304645"/>
                </a:cubicBezTo>
                <a:cubicBezTo>
                  <a:pt x="14554867" y="309448"/>
                  <a:pt x="14606885" y="313263"/>
                  <a:pt x="14623391" y="316092"/>
                </a:cubicBezTo>
                <a:cubicBezTo>
                  <a:pt x="14632730" y="321089"/>
                  <a:pt x="14640440" y="320712"/>
                  <a:pt x="14646522" y="314958"/>
                </a:cubicBezTo>
                <a:cubicBezTo>
                  <a:pt x="14652608" y="309203"/>
                  <a:pt x="14656191" y="308118"/>
                  <a:pt x="14657277" y="311703"/>
                </a:cubicBezTo>
                <a:cubicBezTo>
                  <a:pt x="14658363" y="315286"/>
                  <a:pt x="14662486" y="315994"/>
                  <a:pt x="14669657" y="313823"/>
                </a:cubicBezTo>
                <a:cubicBezTo>
                  <a:pt x="14676824" y="311654"/>
                  <a:pt x="14706960" y="314268"/>
                  <a:pt x="14760061" y="321668"/>
                </a:cubicBezTo>
                <a:cubicBezTo>
                  <a:pt x="14813167" y="329068"/>
                  <a:pt x="14859266" y="332719"/>
                  <a:pt x="14898362" y="332621"/>
                </a:cubicBezTo>
                <a:cubicBezTo>
                  <a:pt x="14937459" y="332523"/>
                  <a:pt x="14973514" y="335301"/>
                  <a:pt x="15006525" y="340959"/>
                </a:cubicBezTo>
                <a:cubicBezTo>
                  <a:pt x="15039540" y="346615"/>
                  <a:pt x="15059628" y="348358"/>
                  <a:pt x="15066799" y="346188"/>
                </a:cubicBezTo>
                <a:cubicBezTo>
                  <a:pt x="15066799" y="346188"/>
                  <a:pt x="15070924" y="346894"/>
                  <a:pt x="15079177" y="348309"/>
                </a:cubicBezTo>
                <a:cubicBezTo>
                  <a:pt x="15087431" y="349723"/>
                  <a:pt x="15098725" y="348260"/>
                  <a:pt x="15113062" y="343920"/>
                </a:cubicBezTo>
                <a:cubicBezTo>
                  <a:pt x="15138906" y="351746"/>
                  <a:pt x="15155415" y="354575"/>
                  <a:pt x="15162581" y="352404"/>
                </a:cubicBezTo>
                <a:cubicBezTo>
                  <a:pt x="15169750" y="350233"/>
                  <a:pt x="15174418" y="352735"/>
                  <a:pt x="15176589" y="359902"/>
                </a:cubicBezTo>
                <a:cubicBezTo>
                  <a:pt x="15176589" y="359902"/>
                  <a:pt x="15178382" y="359359"/>
                  <a:pt x="15181967" y="358274"/>
                </a:cubicBezTo>
                <a:cubicBezTo>
                  <a:pt x="15185548" y="357189"/>
                  <a:pt x="15192011" y="359146"/>
                  <a:pt x="15201347" y="364145"/>
                </a:cubicBezTo>
                <a:cubicBezTo>
                  <a:pt x="15215686" y="359803"/>
                  <a:pt x="15239361" y="360461"/>
                  <a:pt x="15272372" y="366118"/>
                </a:cubicBezTo>
                <a:cubicBezTo>
                  <a:pt x="15305383" y="371776"/>
                  <a:pt x="15343067" y="379930"/>
                  <a:pt x="15385418" y="390584"/>
                </a:cubicBezTo>
                <a:cubicBezTo>
                  <a:pt x="15427769" y="401239"/>
                  <a:pt x="15461324" y="408689"/>
                  <a:pt x="15486083" y="412930"/>
                </a:cubicBezTo>
                <a:cubicBezTo>
                  <a:pt x="15510845" y="417173"/>
                  <a:pt x="15530390" y="417123"/>
                  <a:pt x="15544730" y="412782"/>
                </a:cubicBezTo>
                <a:cubicBezTo>
                  <a:pt x="15546899" y="419952"/>
                  <a:pt x="15547984" y="423536"/>
                  <a:pt x="15547984" y="423536"/>
                </a:cubicBezTo>
                <a:cubicBezTo>
                  <a:pt x="15550155" y="430703"/>
                  <a:pt x="15554823" y="433203"/>
                  <a:pt x="15561991" y="431033"/>
                </a:cubicBezTo>
                <a:lnTo>
                  <a:pt x="15611512" y="439516"/>
                </a:lnTo>
                <a:lnTo>
                  <a:pt x="15565247" y="441784"/>
                </a:lnTo>
                <a:cubicBezTo>
                  <a:pt x="15541570" y="441127"/>
                  <a:pt x="15514313" y="441552"/>
                  <a:pt x="15483468" y="443067"/>
                </a:cubicBezTo>
                <a:lnTo>
                  <a:pt x="15429711" y="459341"/>
                </a:lnTo>
                <a:cubicBezTo>
                  <a:pt x="15429711" y="459341"/>
                  <a:pt x="15426125" y="460426"/>
                  <a:pt x="15418957" y="462596"/>
                </a:cubicBezTo>
                <a:cubicBezTo>
                  <a:pt x="15411790" y="464766"/>
                  <a:pt x="15404619" y="466936"/>
                  <a:pt x="15397453" y="469106"/>
                </a:cubicBezTo>
                <a:lnTo>
                  <a:pt x="15375461" y="473639"/>
                </a:lnTo>
                <a:lnTo>
                  <a:pt x="15373195" y="477871"/>
                </a:lnTo>
                <a:lnTo>
                  <a:pt x="15372123" y="474327"/>
                </a:lnTo>
                <a:lnTo>
                  <a:pt x="15275920" y="494159"/>
                </a:lnTo>
                <a:cubicBezTo>
                  <a:pt x="15283088" y="491988"/>
                  <a:pt x="15294384" y="490525"/>
                  <a:pt x="15309803" y="489771"/>
                </a:cubicBezTo>
                <a:cubicBezTo>
                  <a:pt x="15325227" y="489015"/>
                  <a:pt x="15345860" y="492549"/>
                  <a:pt x="15371705" y="500375"/>
                </a:cubicBezTo>
                <a:cubicBezTo>
                  <a:pt x="15381040" y="505374"/>
                  <a:pt x="15389836" y="508581"/>
                  <a:pt x="15398092" y="509995"/>
                </a:cubicBezTo>
                <a:cubicBezTo>
                  <a:pt x="15406346" y="511408"/>
                  <a:pt x="15415140" y="514616"/>
                  <a:pt x="15424480" y="519614"/>
                </a:cubicBezTo>
                <a:cubicBezTo>
                  <a:pt x="15431647" y="517443"/>
                  <a:pt x="15441692" y="518313"/>
                  <a:pt x="15454616" y="522228"/>
                </a:cubicBezTo>
                <a:cubicBezTo>
                  <a:pt x="15467535" y="526142"/>
                  <a:pt x="15473999" y="528097"/>
                  <a:pt x="15473999" y="528097"/>
                </a:cubicBezTo>
                <a:lnTo>
                  <a:pt x="15512764" y="539836"/>
                </a:lnTo>
                <a:cubicBezTo>
                  <a:pt x="15524273" y="552002"/>
                  <a:pt x="15533069" y="555209"/>
                  <a:pt x="15539153" y="549454"/>
                </a:cubicBezTo>
                <a:cubicBezTo>
                  <a:pt x="15545237" y="543701"/>
                  <a:pt x="15547028" y="543159"/>
                  <a:pt x="15544527" y="547827"/>
                </a:cubicBezTo>
                <a:lnTo>
                  <a:pt x="15548892" y="550164"/>
                </a:lnTo>
                <a:lnTo>
                  <a:pt x="15570254" y="547405"/>
                </a:lnTo>
                <a:lnTo>
                  <a:pt x="15595013" y="551660"/>
                </a:lnTo>
                <a:lnTo>
                  <a:pt x="15613269" y="534404"/>
                </a:lnTo>
                <a:lnTo>
                  <a:pt x="15648781" y="535408"/>
                </a:lnTo>
                <a:lnTo>
                  <a:pt x="15701546" y="554668"/>
                </a:lnTo>
                <a:cubicBezTo>
                  <a:pt x="15701546" y="554668"/>
                  <a:pt x="15705133" y="553583"/>
                  <a:pt x="15712301" y="551417"/>
                </a:cubicBezTo>
                <a:lnTo>
                  <a:pt x="15744564" y="541666"/>
                </a:lnTo>
                <a:cubicBezTo>
                  <a:pt x="15749562" y="532330"/>
                  <a:pt x="15753146" y="531246"/>
                  <a:pt x="15755315" y="538416"/>
                </a:cubicBezTo>
                <a:lnTo>
                  <a:pt x="15776822" y="531916"/>
                </a:lnTo>
                <a:cubicBezTo>
                  <a:pt x="15791163" y="527581"/>
                  <a:pt x="15804249" y="525581"/>
                  <a:pt x="15816085" y="525915"/>
                </a:cubicBezTo>
                <a:cubicBezTo>
                  <a:pt x="15827923" y="526249"/>
                  <a:pt x="15837427" y="525332"/>
                  <a:pt x="15844595" y="523167"/>
                </a:cubicBezTo>
                <a:lnTo>
                  <a:pt x="15861850" y="541423"/>
                </a:lnTo>
                <a:lnTo>
                  <a:pt x="15908112" y="539175"/>
                </a:lnTo>
                <a:cubicBezTo>
                  <a:pt x="15915284" y="537009"/>
                  <a:pt x="15922453" y="534841"/>
                  <a:pt x="15929621" y="532675"/>
                </a:cubicBezTo>
                <a:cubicBezTo>
                  <a:pt x="15931789" y="539845"/>
                  <a:pt x="15935206" y="544679"/>
                  <a:pt x="15939876" y="547180"/>
                </a:cubicBezTo>
                <a:cubicBezTo>
                  <a:pt x="15944541" y="549681"/>
                  <a:pt x="15950462" y="549848"/>
                  <a:pt x="15957629" y="547682"/>
                </a:cubicBezTo>
                <a:lnTo>
                  <a:pt x="15943626" y="540178"/>
                </a:lnTo>
                <a:cubicBezTo>
                  <a:pt x="15941461" y="533009"/>
                  <a:pt x="15940376" y="529424"/>
                  <a:pt x="15940376" y="529424"/>
                </a:cubicBezTo>
                <a:lnTo>
                  <a:pt x="15997394" y="523926"/>
                </a:lnTo>
                <a:cubicBezTo>
                  <a:pt x="15997394" y="523926"/>
                  <a:pt x="16002773" y="522303"/>
                  <a:pt x="16013526" y="519052"/>
                </a:cubicBezTo>
                <a:cubicBezTo>
                  <a:pt x="16024279" y="515800"/>
                  <a:pt x="16030740" y="517759"/>
                  <a:pt x="16032906" y="524930"/>
                </a:cubicBezTo>
                <a:cubicBezTo>
                  <a:pt x="16032906" y="524930"/>
                  <a:pt x="16035241" y="526181"/>
                  <a:pt x="16039909" y="528681"/>
                </a:cubicBezTo>
                <a:cubicBezTo>
                  <a:pt x="16044574" y="531184"/>
                  <a:pt x="16050495" y="531350"/>
                  <a:pt x="16057666" y="529183"/>
                </a:cubicBezTo>
                <a:cubicBezTo>
                  <a:pt x="16064834" y="527017"/>
                  <a:pt x="16073087" y="528433"/>
                  <a:pt x="16082422" y="533435"/>
                </a:cubicBezTo>
                <a:cubicBezTo>
                  <a:pt x="16101094" y="543439"/>
                  <a:pt x="16112932" y="543776"/>
                  <a:pt x="16117934" y="534439"/>
                </a:cubicBezTo>
                <a:lnTo>
                  <a:pt x="16167447" y="542945"/>
                </a:lnTo>
                <a:cubicBezTo>
                  <a:pt x="16167447" y="542945"/>
                  <a:pt x="16163865" y="544028"/>
                  <a:pt x="16156693" y="546195"/>
                </a:cubicBezTo>
                <a:cubicBezTo>
                  <a:pt x="16158863" y="553364"/>
                  <a:pt x="16161739" y="556408"/>
                  <a:pt x="16165324" y="555323"/>
                </a:cubicBezTo>
                <a:cubicBezTo>
                  <a:pt x="16168906" y="554240"/>
                  <a:pt x="16169619" y="550115"/>
                  <a:pt x="16167447" y="542945"/>
                </a:cubicBezTo>
                <a:cubicBezTo>
                  <a:pt x="16167447" y="542945"/>
                  <a:pt x="16171575" y="543655"/>
                  <a:pt x="16179829" y="545071"/>
                </a:cubicBezTo>
                <a:cubicBezTo>
                  <a:pt x="16188081" y="546489"/>
                  <a:pt x="16194710" y="542529"/>
                  <a:pt x="16199712" y="533192"/>
                </a:cubicBezTo>
                <a:cubicBezTo>
                  <a:pt x="16204714" y="523857"/>
                  <a:pt x="16215465" y="520607"/>
                  <a:pt x="16231971" y="523441"/>
                </a:cubicBezTo>
                <a:lnTo>
                  <a:pt x="16249225" y="541699"/>
                </a:lnTo>
                <a:cubicBezTo>
                  <a:pt x="16242055" y="543866"/>
                  <a:pt x="16237931" y="543156"/>
                  <a:pt x="16236848" y="539572"/>
                </a:cubicBezTo>
                <a:lnTo>
                  <a:pt x="16238474" y="544949"/>
                </a:lnTo>
                <a:cubicBezTo>
                  <a:pt x="16254978" y="547785"/>
                  <a:pt x="16264481" y="546869"/>
                  <a:pt x="16266980" y="542201"/>
                </a:cubicBezTo>
                <a:cubicBezTo>
                  <a:pt x="16269485" y="537533"/>
                  <a:pt x="16269649" y="531615"/>
                  <a:pt x="16267483" y="524446"/>
                </a:cubicBezTo>
                <a:lnTo>
                  <a:pt x="16338506" y="526449"/>
                </a:lnTo>
                <a:lnTo>
                  <a:pt x="16374016" y="527453"/>
                </a:lnTo>
                <a:lnTo>
                  <a:pt x="16409529" y="528456"/>
                </a:lnTo>
                <a:cubicBezTo>
                  <a:pt x="16421701" y="516952"/>
                  <a:pt x="16429411" y="516578"/>
                  <a:pt x="16432661" y="527333"/>
                </a:cubicBezTo>
                <a:cubicBezTo>
                  <a:pt x="16435911" y="538086"/>
                  <a:pt x="16440579" y="540587"/>
                  <a:pt x="16446666" y="534835"/>
                </a:cubicBezTo>
                <a:cubicBezTo>
                  <a:pt x="16452751" y="529085"/>
                  <a:pt x="16459921" y="526918"/>
                  <a:pt x="16468174" y="528334"/>
                </a:cubicBezTo>
                <a:cubicBezTo>
                  <a:pt x="16476426" y="529752"/>
                  <a:pt x="16484138" y="529377"/>
                  <a:pt x="16491308" y="527211"/>
                </a:cubicBezTo>
                <a:cubicBezTo>
                  <a:pt x="16498475" y="525045"/>
                  <a:pt x="16514439" y="526088"/>
                  <a:pt x="16539196" y="530342"/>
                </a:cubicBezTo>
                <a:cubicBezTo>
                  <a:pt x="16563954" y="534594"/>
                  <a:pt x="16581168" y="533302"/>
                  <a:pt x="16590839" y="526467"/>
                </a:cubicBezTo>
                <a:cubicBezTo>
                  <a:pt x="16600509" y="519631"/>
                  <a:pt x="16607136" y="515673"/>
                  <a:pt x="16610719" y="514592"/>
                </a:cubicBezTo>
                <a:cubicBezTo>
                  <a:pt x="16614304" y="513507"/>
                  <a:pt x="16620225" y="513675"/>
                  <a:pt x="16628477" y="515093"/>
                </a:cubicBezTo>
                <a:cubicBezTo>
                  <a:pt x="16636729" y="516508"/>
                  <a:pt x="16648024" y="515050"/>
                  <a:pt x="16662365" y="510715"/>
                </a:cubicBezTo>
                <a:cubicBezTo>
                  <a:pt x="16662365" y="510715"/>
                  <a:pt x="16664697" y="511969"/>
                  <a:pt x="16669365" y="514469"/>
                </a:cubicBezTo>
                <a:cubicBezTo>
                  <a:pt x="16674034" y="516971"/>
                  <a:pt x="16678159" y="517679"/>
                  <a:pt x="16681743" y="516597"/>
                </a:cubicBezTo>
                <a:cubicBezTo>
                  <a:pt x="16685329" y="515512"/>
                  <a:pt x="16688913" y="514429"/>
                  <a:pt x="16692498" y="513344"/>
                </a:cubicBezTo>
                <a:cubicBezTo>
                  <a:pt x="16696080" y="512261"/>
                  <a:pt x="16699666" y="511180"/>
                  <a:pt x="16703252" y="510096"/>
                </a:cubicBezTo>
                <a:cubicBezTo>
                  <a:pt x="16706835" y="509012"/>
                  <a:pt x="16710963" y="509721"/>
                  <a:pt x="16715628" y="512222"/>
                </a:cubicBezTo>
                <a:cubicBezTo>
                  <a:pt x="16720298" y="514723"/>
                  <a:pt x="16722631" y="515972"/>
                  <a:pt x="16722631" y="515972"/>
                </a:cubicBezTo>
                <a:cubicBezTo>
                  <a:pt x="16729803" y="513806"/>
                  <a:pt x="16742889" y="511807"/>
                  <a:pt x="16761897" y="509974"/>
                </a:cubicBezTo>
                <a:cubicBezTo>
                  <a:pt x="16780901" y="508140"/>
                  <a:pt x="16795071" y="509726"/>
                  <a:pt x="16804411" y="514727"/>
                </a:cubicBezTo>
                <a:cubicBezTo>
                  <a:pt x="16811579" y="512560"/>
                  <a:pt x="16815163" y="511478"/>
                  <a:pt x="16815163" y="511478"/>
                </a:cubicBezTo>
                <a:lnTo>
                  <a:pt x="16850675" y="512479"/>
                </a:lnTo>
                <a:cubicBezTo>
                  <a:pt x="16867181" y="515318"/>
                  <a:pt x="16882603" y="514566"/>
                  <a:pt x="16896939" y="510233"/>
                </a:cubicBezTo>
                <a:cubicBezTo>
                  <a:pt x="16925619" y="501565"/>
                  <a:pt x="16956461" y="500067"/>
                  <a:pt x="16989471" y="505738"/>
                </a:cubicBezTo>
                <a:cubicBezTo>
                  <a:pt x="17005977" y="508573"/>
                  <a:pt x="17014229" y="509990"/>
                  <a:pt x="17014229" y="509990"/>
                </a:cubicBezTo>
                <a:cubicBezTo>
                  <a:pt x="17021399" y="507823"/>
                  <a:pt x="17030901" y="506908"/>
                  <a:pt x="17042739" y="507241"/>
                </a:cubicBezTo>
                <a:cubicBezTo>
                  <a:pt x="17054577" y="507575"/>
                  <a:pt x="17068207" y="507369"/>
                  <a:pt x="17083627" y="506618"/>
                </a:cubicBezTo>
                <a:cubicBezTo>
                  <a:pt x="17099047" y="505870"/>
                  <a:pt x="17116261" y="504579"/>
                  <a:pt x="17135271" y="502746"/>
                </a:cubicBezTo>
                <a:cubicBezTo>
                  <a:pt x="17154275" y="500913"/>
                  <a:pt x="17164861" y="503582"/>
                  <a:pt x="17167029" y="510752"/>
                </a:cubicBezTo>
                <a:lnTo>
                  <a:pt x="17191787" y="515004"/>
                </a:lnTo>
                <a:cubicBezTo>
                  <a:pt x="17191787" y="515004"/>
                  <a:pt x="17192327" y="516796"/>
                  <a:pt x="17193411" y="520381"/>
                </a:cubicBezTo>
                <a:cubicBezTo>
                  <a:pt x="17194497" y="523965"/>
                  <a:pt x="17202205" y="523589"/>
                  <a:pt x="17216543" y="519257"/>
                </a:cubicBezTo>
                <a:cubicBezTo>
                  <a:pt x="17223715" y="517090"/>
                  <a:pt x="17231965" y="518508"/>
                  <a:pt x="17241303" y="523509"/>
                </a:cubicBezTo>
                <a:lnTo>
                  <a:pt x="17255305" y="531012"/>
                </a:lnTo>
                <a:lnTo>
                  <a:pt x="17269307" y="538518"/>
                </a:lnTo>
                <a:cubicBezTo>
                  <a:pt x="17269307" y="538518"/>
                  <a:pt x="17272893" y="537434"/>
                  <a:pt x="17280065" y="535267"/>
                </a:cubicBezTo>
                <a:cubicBezTo>
                  <a:pt x="17287235" y="533099"/>
                  <a:pt x="17290819" y="532017"/>
                  <a:pt x="17290819" y="532017"/>
                </a:cubicBezTo>
                <a:cubicBezTo>
                  <a:pt x="17293653" y="515510"/>
                  <a:pt x="17305491" y="515844"/>
                  <a:pt x="17326329" y="533018"/>
                </a:cubicBezTo>
                <a:cubicBezTo>
                  <a:pt x="17335667" y="538020"/>
                  <a:pt x="17343917" y="539437"/>
                  <a:pt x="17351087" y="537270"/>
                </a:cubicBezTo>
                <a:cubicBezTo>
                  <a:pt x="17358255" y="535105"/>
                  <a:pt x="17365967" y="534729"/>
                  <a:pt x="17374219" y="536147"/>
                </a:cubicBezTo>
                <a:cubicBezTo>
                  <a:pt x="17382473" y="537565"/>
                  <a:pt x="17390183" y="537192"/>
                  <a:pt x="17397351" y="535024"/>
                </a:cubicBezTo>
                <a:cubicBezTo>
                  <a:pt x="17423193" y="542862"/>
                  <a:pt x="17439699" y="545698"/>
                  <a:pt x="17446867" y="543530"/>
                </a:cubicBezTo>
                <a:cubicBezTo>
                  <a:pt x="17456203" y="548532"/>
                  <a:pt x="17464995" y="551743"/>
                  <a:pt x="17473251" y="553160"/>
                </a:cubicBezTo>
                <a:cubicBezTo>
                  <a:pt x="17481505" y="554576"/>
                  <a:pt x="17485629" y="555286"/>
                  <a:pt x="17485629" y="555286"/>
                </a:cubicBezTo>
                <a:cubicBezTo>
                  <a:pt x="17494965" y="560287"/>
                  <a:pt x="17503219" y="561707"/>
                  <a:pt x="17510387" y="559541"/>
                </a:cubicBezTo>
                <a:cubicBezTo>
                  <a:pt x="17553403" y="546539"/>
                  <a:pt x="17577077" y="547207"/>
                  <a:pt x="17581411" y="561546"/>
                </a:cubicBezTo>
                <a:cubicBezTo>
                  <a:pt x="17581411" y="561546"/>
                  <a:pt x="17588579" y="559378"/>
                  <a:pt x="17602921" y="555044"/>
                </a:cubicBezTo>
                <a:cubicBezTo>
                  <a:pt x="17602921" y="555044"/>
                  <a:pt x="17605253" y="556295"/>
                  <a:pt x="17609919" y="558796"/>
                </a:cubicBezTo>
                <a:cubicBezTo>
                  <a:pt x="17614587" y="561298"/>
                  <a:pt x="17620507" y="561465"/>
                  <a:pt x="17627677" y="559297"/>
                </a:cubicBezTo>
                <a:cubicBezTo>
                  <a:pt x="17637013" y="564299"/>
                  <a:pt x="17645263" y="565716"/>
                  <a:pt x="17652433" y="563549"/>
                </a:cubicBezTo>
                <a:cubicBezTo>
                  <a:pt x="17659605" y="561383"/>
                  <a:pt x="17665521" y="561549"/>
                  <a:pt x="17670191" y="564052"/>
                </a:cubicBezTo>
                <a:cubicBezTo>
                  <a:pt x="17674859" y="566553"/>
                  <a:pt x="17680777" y="566720"/>
                  <a:pt x="17687947" y="564553"/>
                </a:cubicBezTo>
                <a:cubicBezTo>
                  <a:pt x="17695117" y="562386"/>
                  <a:pt x="17698699" y="561303"/>
                  <a:pt x="17698699" y="561303"/>
                </a:cubicBezTo>
                <a:cubicBezTo>
                  <a:pt x="17693697" y="570639"/>
                  <a:pt x="17697113" y="575473"/>
                  <a:pt x="17708953" y="575807"/>
                </a:cubicBezTo>
                <a:cubicBezTo>
                  <a:pt x="17720787" y="576143"/>
                  <a:pt x="17730293" y="575226"/>
                  <a:pt x="17737461" y="573061"/>
                </a:cubicBezTo>
                <a:lnTo>
                  <a:pt x="17748217" y="569808"/>
                </a:lnTo>
                <a:lnTo>
                  <a:pt x="17740711" y="583813"/>
                </a:lnTo>
                <a:cubicBezTo>
                  <a:pt x="17747879" y="581645"/>
                  <a:pt x="17773347" y="581771"/>
                  <a:pt x="17817111" y="584193"/>
                </a:cubicBezTo>
                <a:cubicBezTo>
                  <a:pt x="17860877" y="586614"/>
                  <a:pt x="17878089" y="585323"/>
                  <a:pt x="17868755" y="580320"/>
                </a:cubicBezTo>
                <a:lnTo>
                  <a:pt x="17876255" y="566316"/>
                </a:lnTo>
                <a:cubicBezTo>
                  <a:pt x="17892761" y="569150"/>
                  <a:pt x="17905141" y="571278"/>
                  <a:pt x="17913393" y="572697"/>
                </a:cubicBezTo>
                <a:cubicBezTo>
                  <a:pt x="17921647" y="574114"/>
                  <a:pt x="17926857" y="578406"/>
                  <a:pt x="17929023" y="585576"/>
                </a:cubicBezTo>
                <a:lnTo>
                  <a:pt x="17943027" y="593080"/>
                </a:lnTo>
                <a:lnTo>
                  <a:pt x="17939775" y="582326"/>
                </a:lnTo>
                <a:lnTo>
                  <a:pt x="17964537" y="586579"/>
                </a:lnTo>
                <a:lnTo>
                  <a:pt x="17989293" y="590832"/>
                </a:lnTo>
                <a:lnTo>
                  <a:pt x="18035557" y="588583"/>
                </a:lnTo>
                <a:cubicBezTo>
                  <a:pt x="18052063" y="591420"/>
                  <a:pt x="18063191" y="595880"/>
                  <a:pt x="18068941" y="601964"/>
                </a:cubicBezTo>
                <a:cubicBezTo>
                  <a:pt x="18074695" y="608051"/>
                  <a:pt x="18084741" y="608928"/>
                  <a:pt x="18099077" y="604596"/>
                </a:cubicBezTo>
                <a:cubicBezTo>
                  <a:pt x="18113417" y="600261"/>
                  <a:pt x="18125251" y="600594"/>
                  <a:pt x="18134591" y="605595"/>
                </a:cubicBezTo>
                <a:lnTo>
                  <a:pt x="18137841" y="616348"/>
                </a:lnTo>
                <a:lnTo>
                  <a:pt x="18148591" y="613099"/>
                </a:lnTo>
                <a:lnTo>
                  <a:pt x="18205613" y="607602"/>
                </a:lnTo>
                <a:cubicBezTo>
                  <a:pt x="18212781" y="605434"/>
                  <a:pt x="18220493" y="605059"/>
                  <a:pt x="18228745" y="606476"/>
                </a:cubicBezTo>
                <a:cubicBezTo>
                  <a:pt x="18236997" y="607897"/>
                  <a:pt x="18241123" y="608603"/>
                  <a:pt x="18241123" y="608603"/>
                </a:cubicBezTo>
                <a:cubicBezTo>
                  <a:pt x="18269801" y="599936"/>
                  <a:pt x="18279135" y="604938"/>
                  <a:pt x="18269131" y="623611"/>
                </a:cubicBezTo>
                <a:cubicBezTo>
                  <a:pt x="18266967" y="616442"/>
                  <a:pt x="18262299" y="613941"/>
                  <a:pt x="18255129" y="616108"/>
                </a:cubicBezTo>
                <a:lnTo>
                  <a:pt x="18258379" y="626862"/>
                </a:lnTo>
                <a:cubicBezTo>
                  <a:pt x="18267713" y="631865"/>
                  <a:pt x="18271299" y="630781"/>
                  <a:pt x="18269131" y="623611"/>
                </a:cubicBezTo>
                <a:cubicBezTo>
                  <a:pt x="18271299" y="630781"/>
                  <a:pt x="18272383" y="634365"/>
                  <a:pt x="18272383" y="634365"/>
                </a:cubicBezTo>
                <a:cubicBezTo>
                  <a:pt x="18272383" y="634365"/>
                  <a:pt x="18277049" y="636867"/>
                  <a:pt x="18286385" y="641869"/>
                </a:cubicBezTo>
                <a:lnTo>
                  <a:pt x="18288001" y="645247"/>
                </a:lnTo>
                <a:lnTo>
                  <a:pt x="18288001" y="1739620"/>
                </a:lnTo>
                <a:lnTo>
                  <a:pt x="18276809" y="1736226"/>
                </a:lnTo>
                <a:cubicBezTo>
                  <a:pt x="18276809" y="1736226"/>
                  <a:pt x="18270893" y="1736060"/>
                  <a:pt x="18259055" y="1735725"/>
                </a:cubicBezTo>
                <a:cubicBezTo>
                  <a:pt x="18247217" y="1735391"/>
                  <a:pt x="18233045" y="1733806"/>
                  <a:pt x="18216541" y="1730970"/>
                </a:cubicBezTo>
                <a:lnTo>
                  <a:pt x="18184279" y="1740722"/>
                </a:lnTo>
                <a:cubicBezTo>
                  <a:pt x="18174941" y="1735720"/>
                  <a:pt x="18164355" y="1733050"/>
                  <a:pt x="18152521" y="1732717"/>
                </a:cubicBezTo>
                <a:cubicBezTo>
                  <a:pt x="18140685" y="1732382"/>
                  <a:pt x="18132969" y="1732757"/>
                  <a:pt x="18129389" y="1733839"/>
                </a:cubicBezTo>
                <a:cubicBezTo>
                  <a:pt x="18125805" y="1734925"/>
                  <a:pt x="18122215" y="1736007"/>
                  <a:pt x="18118633" y="1737090"/>
                </a:cubicBezTo>
                <a:cubicBezTo>
                  <a:pt x="18115049" y="1738174"/>
                  <a:pt x="18109671" y="1739801"/>
                  <a:pt x="18102503" y="1741965"/>
                </a:cubicBezTo>
                <a:lnTo>
                  <a:pt x="18088499" y="1734463"/>
                </a:lnTo>
                <a:lnTo>
                  <a:pt x="18028229" y="1729208"/>
                </a:lnTo>
                <a:cubicBezTo>
                  <a:pt x="18023225" y="1738543"/>
                  <a:pt x="18016601" y="1742501"/>
                  <a:pt x="18008347" y="1741084"/>
                </a:cubicBezTo>
                <a:cubicBezTo>
                  <a:pt x="18000093" y="1739668"/>
                  <a:pt x="17995969" y="1738959"/>
                  <a:pt x="17995969" y="1738959"/>
                </a:cubicBezTo>
                <a:cubicBezTo>
                  <a:pt x="17986633" y="1733957"/>
                  <a:pt x="17978921" y="1734330"/>
                  <a:pt x="17972835" y="1740082"/>
                </a:cubicBezTo>
                <a:cubicBezTo>
                  <a:pt x="17966749" y="1745834"/>
                  <a:pt x="17957247" y="1746751"/>
                  <a:pt x="17944327" y="1742830"/>
                </a:cubicBezTo>
                <a:cubicBezTo>
                  <a:pt x="17931407" y="1738912"/>
                  <a:pt x="17922445" y="1741621"/>
                  <a:pt x="17917441" y="1750955"/>
                </a:cubicBezTo>
                <a:lnTo>
                  <a:pt x="17903439" y="1743452"/>
                </a:lnTo>
                <a:lnTo>
                  <a:pt x="17881929" y="1749955"/>
                </a:lnTo>
                <a:cubicBezTo>
                  <a:pt x="17867593" y="1754289"/>
                  <a:pt x="17858087" y="1755206"/>
                  <a:pt x="17853419" y="1752702"/>
                </a:cubicBezTo>
                <a:cubicBezTo>
                  <a:pt x="17848753" y="1750203"/>
                  <a:pt x="17846421" y="1748953"/>
                  <a:pt x="17846421" y="1748953"/>
                </a:cubicBezTo>
                <a:lnTo>
                  <a:pt x="17849669" y="1759705"/>
                </a:lnTo>
                <a:cubicBezTo>
                  <a:pt x="17859005" y="1764708"/>
                  <a:pt x="17868507" y="1763792"/>
                  <a:pt x="17878177" y="1756957"/>
                </a:cubicBezTo>
                <a:cubicBezTo>
                  <a:pt x="17887849" y="1750121"/>
                  <a:pt x="17893769" y="1750290"/>
                  <a:pt x="17895933" y="1757458"/>
                </a:cubicBezTo>
                <a:cubicBezTo>
                  <a:pt x="17898099" y="1764627"/>
                  <a:pt x="17900977" y="1767670"/>
                  <a:pt x="17904561" y="1766587"/>
                </a:cubicBezTo>
                <a:cubicBezTo>
                  <a:pt x="17908145" y="1765504"/>
                  <a:pt x="17913521" y="1763878"/>
                  <a:pt x="17920691" y="1761713"/>
                </a:cubicBezTo>
                <a:lnTo>
                  <a:pt x="17945449" y="1765963"/>
                </a:lnTo>
                <a:cubicBezTo>
                  <a:pt x="17954789" y="1770966"/>
                  <a:pt x="17960705" y="1771132"/>
                  <a:pt x="17963205" y="1766466"/>
                </a:cubicBezTo>
                <a:cubicBezTo>
                  <a:pt x="17965705" y="1761797"/>
                  <a:pt x="17969291" y="1760714"/>
                  <a:pt x="17973959" y="1763216"/>
                </a:cubicBezTo>
                <a:cubicBezTo>
                  <a:pt x="17978625" y="1765715"/>
                  <a:pt x="17988673" y="1766593"/>
                  <a:pt x="18004095" y="1765843"/>
                </a:cubicBezTo>
                <a:cubicBezTo>
                  <a:pt x="18019513" y="1765093"/>
                  <a:pt x="18030811" y="1763635"/>
                  <a:pt x="18037979" y="1761469"/>
                </a:cubicBezTo>
                <a:lnTo>
                  <a:pt x="18045485" y="1747464"/>
                </a:lnTo>
                <a:cubicBezTo>
                  <a:pt x="18040479" y="1756800"/>
                  <a:pt x="18042105" y="1762178"/>
                  <a:pt x="18050359" y="1763596"/>
                </a:cubicBezTo>
                <a:cubicBezTo>
                  <a:pt x="18058611" y="1765012"/>
                  <a:pt x="18066323" y="1764637"/>
                  <a:pt x="18073491" y="1762471"/>
                </a:cubicBezTo>
                <a:cubicBezTo>
                  <a:pt x="18080661" y="1760304"/>
                  <a:pt x="18088371" y="1759930"/>
                  <a:pt x="18096625" y="1761347"/>
                </a:cubicBezTo>
                <a:cubicBezTo>
                  <a:pt x="18104877" y="1762765"/>
                  <a:pt x="18110089" y="1767058"/>
                  <a:pt x="18112253" y="1774227"/>
                </a:cubicBezTo>
                <a:cubicBezTo>
                  <a:pt x="18115839" y="1773143"/>
                  <a:pt x="18117633" y="1772601"/>
                  <a:pt x="18117633" y="1772601"/>
                </a:cubicBezTo>
                <a:lnTo>
                  <a:pt x="18133761" y="1767726"/>
                </a:lnTo>
                <a:cubicBezTo>
                  <a:pt x="18135927" y="1774896"/>
                  <a:pt x="18141847" y="1775065"/>
                  <a:pt x="18151519" y="1768229"/>
                </a:cubicBezTo>
                <a:cubicBezTo>
                  <a:pt x="18161187" y="1761393"/>
                  <a:pt x="18168357" y="1759225"/>
                  <a:pt x="18173023" y="1761727"/>
                </a:cubicBezTo>
                <a:cubicBezTo>
                  <a:pt x="18177691" y="1764229"/>
                  <a:pt x="18183611" y="1764396"/>
                  <a:pt x="18190779" y="1762229"/>
                </a:cubicBezTo>
                <a:cubicBezTo>
                  <a:pt x="18192947" y="1769397"/>
                  <a:pt x="18195823" y="1772442"/>
                  <a:pt x="18199407" y="1771358"/>
                </a:cubicBezTo>
                <a:cubicBezTo>
                  <a:pt x="18202991" y="1770274"/>
                  <a:pt x="18210161" y="1768108"/>
                  <a:pt x="18220915" y="1764857"/>
                </a:cubicBezTo>
                <a:cubicBezTo>
                  <a:pt x="18231667" y="1761606"/>
                  <a:pt x="18243507" y="1761942"/>
                  <a:pt x="18256427" y="1765859"/>
                </a:cubicBezTo>
                <a:cubicBezTo>
                  <a:pt x="18269349" y="1769777"/>
                  <a:pt x="18274723" y="1768154"/>
                  <a:pt x="18272557" y="1760984"/>
                </a:cubicBezTo>
                <a:lnTo>
                  <a:pt x="18286561" y="1768487"/>
                </a:lnTo>
                <a:lnTo>
                  <a:pt x="18288001" y="1768613"/>
                </a:lnTo>
                <a:lnTo>
                  <a:pt x="18288001" y="1910688"/>
                </a:lnTo>
                <a:lnTo>
                  <a:pt x="18282551" y="1910533"/>
                </a:lnTo>
                <a:cubicBezTo>
                  <a:pt x="18268215" y="1914867"/>
                  <a:pt x="18253873" y="1919201"/>
                  <a:pt x="18239533" y="1923536"/>
                </a:cubicBezTo>
                <a:cubicBezTo>
                  <a:pt x="18239533" y="1923536"/>
                  <a:pt x="18242411" y="1926578"/>
                  <a:pt x="18248163" y="1932664"/>
                </a:cubicBezTo>
                <a:cubicBezTo>
                  <a:pt x="18253913" y="1938751"/>
                  <a:pt x="18266295" y="1940877"/>
                  <a:pt x="18285299" y="1939042"/>
                </a:cubicBezTo>
                <a:lnTo>
                  <a:pt x="18288001" y="1938781"/>
                </a:lnTo>
                <a:lnTo>
                  <a:pt x="18288001" y="2143610"/>
                </a:lnTo>
                <a:lnTo>
                  <a:pt x="18272281" y="2148360"/>
                </a:lnTo>
                <a:cubicBezTo>
                  <a:pt x="18271199" y="2144777"/>
                  <a:pt x="18270071" y="2142671"/>
                  <a:pt x="18268903" y="2142046"/>
                </a:cubicBezTo>
                <a:cubicBezTo>
                  <a:pt x="18267739" y="2141422"/>
                  <a:pt x="18266531" y="2142276"/>
                  <a:pt x="18265279" y="2144610"/>
                </a:cubicBezTo>
                <a:cubicBezTo>
                  <a:pt x="18262777" y="2149278"/>
                  <a:pt x="18257947" y="2152694"/>
                  <a:pt x="18250773" y="2154862"/>
                </a:cubicBezTo>
                <a:lnTo>
                  <a:pt x="18254023" y="2165616"/>
                </a:lnTo>
                <a:cubicBezTo>
                  <a:pt x="18259029" y="2156278"/>
                  <a:pt x="18266195" y="2154113"/>
                  <a:pt x="18275533" y="2159115"/>
                </a:cubicBezTo>
                <a:lnTo>
                  <a:pt x="18288001" y="2155346"/>
                </a:lnTo>
                <a:lnTo>
                  <a:pt x="18288001" y="2359934"/>
                </a:lnTo>
                <a:lnTo>
                  <a:pt x="18282271" y="2360993"/>
                </a:lnTo>
                <a:cubicBezTo>
                  <a:pt x="18279853" y="2362701"/>
                  <a:pt x="18279185" y="2365350"/>
                  <a:pt x="18280269" y="2368934"/>
                </a:cubicBezTo>
                <a:cubicBezTo>
                  <a:pt x="18280269" y="2368934"/>
                  <a:pt x="18282061" y="2368392"/>
                  <a:pt x="18285647" y="2367309"/>
                </a:cubicBezTo>
                <a:lnTo>
                  <a:pt x="18288001" y="2366597"/>
                </a:lnTo>
                <a:lnTo>
                  <a:pt x="18288001" y="2554375"/>
                </a:lnTo>
                <a:lnTo>
                  <a:pt x="18267751" y="2560496"/>
                </a:lnTo>
                <a:cubicBezTo>
                  <a:pt x="18265587" y="2553327"/>
                  <a:pt x="18260917" y="2550826"/>
                  <a:pt x="18253751" y="2552993"/>
                </a:cubicBezTo>
                <a:cubicBezTo>
                  <a:pt x="18246579" y="2555160"/>
                  <a:pt x="18241911" y="2552658"/>
                  <a:pt x="18239743" y="2545488"/>
                </a:cubicBezTo>
                <a:cubicBezTo>
                  <a:pt x="18239743" y="2545488"/>
                  <a:pt x="18237951" y="2546031"/>
                  <a:pt x="18234365" y="2547116"/>
                </a:cubicBezTo>
                <a:cubicBezTo>
                  <a:pt x="18230783" y="2548196"/>
                  <a:pt x="18225407" y="2549822"/>
                  <a:pt x="18218235" y="2551991"/>
                </a:cubicBezTo>
                <a:lnTo>
                  <a:pt x="18185977" y="2561740"/>
                </a:lnTo>
                <a:cubicBezTo>
                  <a:pt x="18176639" y="2556738"/>
                  <a:pt x="18160133" y="2553902"/>
                  <a:pt x="18136461" y="2553234"/>
                </a:cubicBezTo>
                <a:cubicBezTo>
                  <a:pt x="18129289" y="2555402"/>
                  <a:pt x="18120329" y="2558109"/>
                  <a:pt x="18109575" y="2561360"/>
                </a:cubicBezTo>
                <a:cubicBezTo>
                  <a:pt x="18098821" y="2564610"/>
                  <a:pt x="18087525" y="2566068"/>
                  <a:pt x="18075691" y="2565734"/>
                </a:cubicBezTo>
                <a:cubicBezTo>
                  <a:pt x="18063853" y="2565399"/>
                  <a:pt x="18054349" y="2566317"/>
                  <a:pt x="18047179" y="2568484"/>
                </a:cubicBezTo>
                <a:lnTo>
                  <a:pt x="18050431" y="2579236"/>
                </a:lnTo>
                <a:cubicBezTo>
                  <a:pt x="18076271" y="2587074"/>
                  <a:pt x="18091691" y="2586326"/>
                  <a:pt x="18096697" y="2576991"/>
                </a:cubicBezTo>
                <a:lnTo>
                  <a:pt x="18107449" y="2573739"/>
                </a:lnTo>
                <a:cubicBezTo>
                  <a:pt x="18116785" y="2578741"/>
                  <a:pt x="18119661" y="2581784"/>
                  <a:pt x="18116075" y="2582868"/>
                </a:cubicBezTo>
                <a:cubicBezTo>
                  <a:pt x="18112493" y="2583950"/>
                  <a:pt x="18103529" y="2586660"/>
                  <a:pt x="18089191" y="2590994"/>
                </a:cubicBezTo>
                <a:lnTo>
                  <a:pt x="18078603" y="2594194"/>
                </a:lnTo>
                <a:lnTo>
                  <a:pt x="18084095" y="2594862"/>
                </a:lnTo>
                <a:cubicBezTo>
                  <a:pt x="18089349" y="2595505"/>
                  <a:pt x="18094927" y="2593516"/>
                  <a:pt x="18100827" y="2588898"/>
                </a:cubicBezTo>
                <a:cubicBezTo>
                  <a:pt x="18111339" y="2590180"/>
                  <a:pt x="18119545" y="2588511"/>
                  <a:pt x="18125441" y="2583894"/>
                </a:cubicBezTo>
                <a:cubicBezTo>
                  <a:pt x="18125441" y="2583894"/>
                  <a:pt x="18130697" y="2584536"/>
                  <a:pt x="18141211" y="2585817"/>
                </a:cubicBezTo>
                <a:cubicBezTo>
                  <a:pt x="18151729" y="2587097"/>
                  <a:pt x="18156983" y="2587738"/>
                  <a:pt x="18156983" y="2587738"/>
                </a:cubicBezTo>
                <a:cubicBezTo>
                  <a:pt x="18161599" y="2593635"/>
                  <a:pt x="18160961" y="2598892"/>
                  <a:pt x="18155063" y="2603509"/>
                </a:cubicBezTo>
                <a:cubicBezTo>
                  <a:pt x="18143267" y="2612741"/>
                  <a:pt x="18136217" y="2615884"/>
                  <a:pt x="18133907" y="2612936"/>
                </a:cubicBezTo>
                <a:cubicBezTo>
                  <a:pt x="18131601" y="2609987"/>
                  <a:pt x="18114675" y="2606591"/>
                  <a:pt x="18083131" y="2602749"/>
                </a:cubicBezTo>
                <a:lnTo>
                  <a:pt x="18063397" y="2598790"/>
                </a:lnTo>
                <a:lnTo>
                  <a:pt x="18035423" y="2607244"/>
                </a:lnTo>
                <a:lnTo>
                  <a:pt x="18019017" y="2589886"/>
                </a:lnTo>
                <a:lnTo>
                  <a:pt x="18016721" y="2589425"/>
                </a:lnTo>
                <a:lnTo>
                  <a:pt x="18007413" y="2592238"/>
                </a:lnTo>
                <a:cubicBezTo>
                  <a:pt x="18000245" y="2594405"/>
                  <a:pt x="17997743" y="2599074"/>
                  <a:pt x="17999911" y="2606244"/>
                </a:cubicBezTo>
                <a:lnTo>
                  <a:pt x="17998287" y="2600867"/>
                </a:lnTo>
                <a:cubicBezTo>
                  <a:pt x="17997201" y="2597281"/>
                  <a:pt x="17996661" y="2595490"/>
                  <a:pt x="17996661" y="2595490"/>
                </a:cubicBezTo>
                <a:lnTo>
                  <a:pt x="17990269" y="2584118"/>
                </a:lnTo>
                <a:lnTo>
                  <a:pt x="17981581" y="2582373"/>
                </a:lnTo>
                <a:lnTo>
                  <a:pt x="17989423" y="2582614"/>
                </a:lnTo>
                <a:lnTo>
                  <a:pt x="17983971" y="2572918"/>
                </a:lnTo>
                <a:cubicBezTo>
                  <a:pt x="17978761" y="2568625"/>
                  <a:pt x="17972569" y="2567561"/>
                  <a:pt x="17965403" y="2569727"/>
                </a:cubicBezTo>
                <a:lnTo>
                  <a:pt x="17922151" y="2571830"/>
                </a:lnTo>
                <a:lnTo>
                  <a:pt x="17918499" y="2574688"/>
                </a:lnTo>
                <a:lnTo>
                  <a:pt x="17914803" y="2575439"/>
                </a:lnTo>
                <a:lnTo>
                  <a:pt x="17907321" y="2581416"/>
                </a:lnTo>
                <a:lnTo>
                  <a:pt x="17908115" y="2576799"/>
                </a:lnTo>
                <a:lnTo>
                  <a:pt x="17893881" y="2579692"/>
                </a:lnTo>
                <a:lnTo>
                  <a:pt x="17874655" y="2579489"/>
                </a:lnTo>
                <a:lnTo>
                  <a:pt x="17874499" y="2579600"/>
                </a:lnTo>
                <a:cubicBezTo>
                  <a:pt x="17875581" y="2583186"/>
                  <a:pt x="17877917" y="2584435"/>
                  <a:pt x="17881497" y="2583352"/>
                </a:cubicBezTo>
                <a:cubicBezTo>
                  <a:pt x="17885083" y="2582269"/>
                  <a:pt x="17887959" y="2585312"/>
                  <a:pt x="17890127" y="2592481"/>
                </a:cubicBezTo>
                <a:cubicBezTo>
                  <a:pt x="17892293" y="2599649"/>
                  <a:pt x="17896963" y="2602152"/>
                  <a:pt x="17904131" y="2599985"/>
                </a:cubicBezTo>
                <a:cubicBezTo>
                  <a:pt x="17911301" y="2597818"/>
                  <a:pt x="17913633" y="2599067"/>
                  <a:pt x="17911133" y="2603735"/>
                </a:cubicBezTo>
                <a:cubicBezTo>
                  <a:pt x="17908633" y="2608404"/>
                  <a:pt x="17899125" y="2609319"/>
                  <a:pt x="17882619" y="2606486"/>
                </a:cubicBezTo>
                <a:lnTo>
                  <a:pt x="17836357" y="2608731"/>
                </a:lnTo>
                <a:cubicBezTo>
                  <a:pt x="17829189" y="2610899"/>
                  <a:pt x="17823271" y="2610733"/>
                  <a:pt x="17818601" y="2608229"/>
                </a:cubicBezTo>
                <a:cubicBezTo>
                  <a:pt x="17813933" y="2605729"/>
                  <a:pt x="17811599" y="2604481"/>
                  <a:pt x="17811599" y="2604481"/>
                </a:cubicBezTo>
                <a:lnTo>
                  <a:pt x="17814849" y="2615234"/>
                </a:lnTo>
                <a:lnTo>
                  <a:pt x="17818101" y="2625988"/>
                </a:lnTo>
                <a:cubicBezTo>
                  <a:pt x="17810931" y="2628154"/>
                  <a:pt x="17802139" y="2624944"/>
                  <a:pt x="17791719" y="2616355"/>
                </a:cubicBezTo>
                <a:cubicBezTo>
                  <a:pt x="17781297" y="2607771"/>
                  <a:pt x="17772505" y="2604559"/>
                  <a:pt x="17765335" y="2606727"/>
                </a:cubicBezTo>
                <a:cubicBezTo>
                  <a:pt x="17772505" y="2604559"/>
                  <a:pt x="17776089" y="2603476"/>
                  <a:pt x="17776089" y="2603476"/>
                </a:cubicBezTo>
                <a:cubicBezTo>
                  <a:pt x="17790423" y="2599142"/>
                  <a:pt x="17804767" y="2594808"/>
                  <a:pt x="17819103" y="2590475"/>
                </a:cubicBezTo>
                <a:lnTo>
                  <a:pt x="17856099" y="2579292"/>
                </a:lnTo>
                <a:lnTo>
                  <a:pt x="17821951" y="2578932"/>
                </a:lnTo>
                <a:lnTo>
                  <a:pt x="17846567" y="2573929"/>
                </a:lnTo>
                <a:cubicBezTo>
                  <a:pt x="17889907" y="2568538"/>
                  <a:pt x="17914521" y="2563535"/>
                  <a:pt x="17920417" y="2558918"/>
                </a:cubicBezTo>
                <a:lnTo>
                  <a:pt x="17901975" y="2551844"/>
                </a:lnTo>
                <a:lnTo>
                  <a:pt x="17844863" y="2559218"/>
                </a:lnTo>
                <a:lnTo>
                  <a:pt x="17834109" y="2562467"/>
                </a:lnTo>
                <a:cubicBezTo>
                  <a:pt x="17836277" y="2569635"/>
                  <a:pt x="17833777" y="2574303"/>
                  <a:pt x="17826605" y="2576472"/>
                </a:cubicBezTo>
                <a:cubicBezTo>
                  <a:pt x="17819437" y="2578638"/>
                  <a:pt x="17818355" y="2575053"/>
                  <a:pt x="17823357" y="2565720"/>
                </a:cubicBezTo>
                <a:lnTo>
                  <a:pt x="17809355" y="2558214"/>
                </a:lnTo>
                <a:cubicBezTo>
                  <a:pt x="17802183" y="2560381"/>
                  <a:pt x="17798599" y="2561465"/>
                  <a:pt x="17798599" y="2561465"/>
                </a:cubicBezTo>
                <a:cubicBezTo>
                  <a:pt x="17798599" y="2561465"/>
                  <a:pt x="17798057" y="2559672"/>
                  <a:pt x="17796973" y="2556088"/>
                </a:cubicBezTo>
                <a:cubicBezTo>
                  <a:pt x="17795891" y="2552503"/>
                  <a:pt x="17792847" y="2555379"/>
                  <a:pt x="17787843" y="2564714"/>
                </a:cubicBezTo>
                <a:cubicBezTo>
                  <a:pt x="17787843" y="2564714"/>
                  <a:pt x="17791971" y="2565424"/>
                  <a:pt x="17800223" y="2566842"/>
                </a:cubicBezTo>
                <a:cubicBezTo>
                  <a:pt x="17808477" y="2568258"/>
                  <a:pt x="17810103" y="2573635"/>
                  <a:pt x="17805099" y="2582972"/>
                </a:cubicBezTo>
                <a:lnTo>
                  <a:pt x="17789771" y="2580338"/>
                </a:lnTo>
                <a:lnTo>
                  <a:pt x="17788487" y="2590860"/>
                </a:lnTo>
                <a:cubicBezTo>
                  <a:pt x="17783869" y="2584962"/>
                  <a:pt x="17781565" y="2582014"/>
                  <a:pt x="17781565" y="2582014"/>
                </a:cubicBezTo>
                <a:lnTo>
                  <a:pt x="17784797" y="2579484"/>
                </a:lnTo>
                <a:lnTo>
                  <a:pt x="17780343" y="2578720"/>
                </a:lnTo>
                <a:lnTo>
                  <a:pt x="17766339" y="2571216"/>
                </a:lnTo>
                <a:cubicBezTo>
                  <a:pt x="17773505" y="2569048"/>
                  <a:pt x="17772425" y="2565462"/>
                  <a:pt x="17763089" y="2560461"/>
                </a:cubicBezTo>
                <a:cubicBezTo>
                  <a:pt x="17746583" y="2557627"/>
                  <a:pt x="17736911" y="2564462"/>
                  <a:pt x="17734075" y="2580966"/>
                </a:cubicBezTo>
                <a:cubicBezTo>
                  <a:pt x="17736243" y="2588135"/>
                  <a:pt x="17730865" y="2589761"/>
                  <a:pt x="17717945" y="2585841"/>
                </a:cubicBezTo>
                <a:cubicBezTo>
                  <a:pt x="17705027" y="2581922"/>
                  <a:pt x="17697483" y="2576379"/>
                  <a:pt x="17695315" y="2569209"/>
                </a:cubicBezTo>
                <a:lnTo>
                  <a:pt x="17655547" y="2592967"/>
                </a:lnTo>
                <a:lnTo>
                  <a:pt x="17669555" y="2600469"/>
                </a:lnTo>
                <a:lnTo>
                  <a:pt x="17677057" y="2586466"/>
                </a:lnTo>
                <a:cubicBezTo>
                  <a:pt x="17684227" y="2584298"/>
                  <a:pt x="17691397" y="2582131"/>
                  <a:pt x="17698565" y="2579963"/>
                </a:cubicBezTo>
                <a:lnTo>
                  <a:pt x="17701813" y="2590717"/>
                </a:lnTo>
                <a:cubicBezTo>
                  <a:pt x="17703981" y="2597888"/>
                  <a:pt x="17708649" y="2600390"/>
                  <a:pt x="17715819" y="2598222"/>
                </a:cubicBezTo>
                <a:cubicBezTo>
                  <a:pt x="17732325" y="2601056"/>
                  <a:pt x="17738077" y="2607142"/>
                  <a:pt x="17733073" y="2616477"/>
                </a:cubicBezTo>
                <a:lnTo>
                  <a:pt x="17700811" y="2626228"/>
                </a:lnTo>
                <a:lnTo>
                  <a:pt x="17691811" y="2627096"/>
                </a:lnTo>
                <a:lnTo>
                  <a:pt x="17703869" y="2628566"/>
                </a:lnTo>
                <a:lnTo>
                  <a:pt x="17669123" y="2629285"/>
                </a:lnTo>
                <a:lnTo>
                  <a:pt x="17643793" y="2631727"/>
                </a:lnTo>
                <a:lnTo>
                  <a:pt x="17637807" y="2628521"/>
                </a:lnTo>
                <a:lnTo>
                  <a:pt x="17613311" y="2625537"/>
                </a:lnTo>
                <a:lnTo>
                  <a:pt x="17597527" y="2633975"/>
                </a:lnTo>
                <a:lnTo>
                  <a:pt x="17647043" y="2642479"/>
                </a:lnTo>
                <a:cubicBezTo>
                  <a:pt x="17654213" y="2640313"/>
                  <a:pt x="17657795" y="2639229"/>
                  <a:pt x="17657795" y="2639229"/>
                </a:cubicBezTo>
                <a:cubicBezTo>
                  <a:pt x="17657795" y="2639229"/>
                  <a:pt x="17661381" y="2638147"/>
                  <a:pt x="17668551" y="2635980"/>
                </a:cubicBezTo>
                <a:cubicBezTo>
                  <a:pt x="17687225" y="2645984"/>
                  <a:pt x="17700143" y="2649903"/>
                  <a:pt x="17707313" y="2647736"/>
                </a:cubicBezTo>
                <a:lnTo>
                  <a:pt x="17718067" y="2644487"/>
                </a:lnTo>
                <a:lnTo>
                  <a:pt x="17732071" y="2651991"/>
                </a:lnTo>
                <a:cubicBezTo>
                  <a:pt x="17739241" y="2649823"/>
                  <a:pt x="17746409" y="2647655"/>
                  <a:pt x="17753577" y="2645489"/>
                </a:cubicBezTo>
                <a:cubicBezTo>
                  <a:pt x="17760747" y="2643322"/>
                  <a:pt x="17765415" y="2645824"/>
                  <a:pt x="17767581" y="2652994"/>
                </a:cubicBezTo>
                <a:lnTo>
                  <a:pt x="17798425" y="2651493"/>
                </a:lnTo>
                <a:lnTo>
                  <a:pt x="17789089" y="2646492"/>
                </a:lnTo>
                <a:cubicBezTo>
                  <a:pt x="17789089" y="2646492"/>
                  <a:pt x="17794465" y="2644868"/>
                  <a:pt x="17805221" y="2641617"/>
                </a:cubicBezTo>
                <a:cubicBezTo>
                  <a:pt x="17815973" y="2638365"/>
                  <a:pt x="17822433" y="2640326"/>
                  <a:pt x="17824603" y="2647494"/>
                </a:cubicBezTo>
                <a:lnTo>
                  <a:pt x="17813847" y="2650745"/>
                </a:lnTo>
                <a:cubicBezTo>
                  <a:pt x="17828187" y="2646410"/>
                  <a:pt x="17838231" y="2647287"/>
                  <a:pt x="17843983" y="2653373"/>
                </a:cubicBezTo>
                <a:cubicBezTo>
                  <a:pt x="17849733" y="2659459"/>
                  <a:pt x="17852609" y="2662501"/>
                  <a:pt x="17852609" y="2662501"/>
                </a:cubicBezTo>
                <a:lnTo>
                  <a:pt x="17849359" y="2651747"/>
                </a:lnTo>
                <a:lnTo>
                  <a:pt x="17870867" y="2645247"/>
                </a:lnTo>
                <a:lnTo>
                  <a:pt x="17874117" y="2656000"/>
                </a:lnTo>
                <a:lnTo>
                  <a:pt x="17877369" y="2666755"/>
                </a:lnTo>
                <a:cubicBezTo>
                  <a:pt x="17877369" y="2666755"/>
                  <a:pt x="17892789" y="2666005"/>
                  <a:pt x="17923635" y="2664506"/>
                </a:cubicBezTo>
                <a:lnTo>
                  <a:pt x="17980651" y="2659007"/>
                </a:lnTo>
                <a:lnTo>
                  <a:pt x="17966649" y="2651506"/>
                </a:lnTo>
                <a:lnTo>
                  <a:pt x="17963399" y="2640752"/>
                </a:lnTo>
                <a:cubicBezTo>
                  <a:pt x="17965565" y="2647920"/>
                  <a:pt x="17973817" y="2649338"/>
                  <a:pt x="17988155" y="2645004"/>
                </a:cubicBezTo>
                <a:lnTo>
                  <a:pt x="18016163" y="2660012"/>
                </a:lnTo>
                <a:lnTo>
                  <a:pt x="18026915" y="2656762"/>
                </a:lnTo>
                <a:cubicBezTo>
                  <a:pt x="18026915" y="2656762"/>
                  <a:pt x="18032835" y="2656929"/>
                  <a:pt x="18044675" y="2657262"/>
                </a:cubicBezTo>
                <a:cubicBezTo>
                  <a:pt x="18056509" y="2657597"/>
                  <a:pt x="18066555" y="2658473"/>
                  <a:pt x="18074809" y="2659890"/>
                </a:cubicBezTo>
                <a:cubicBezTo>
                  <a:pt x="18083061" y="2661309"/>
                  <a:pt x="18093103" y="2662185"/>
                  <a:pt x="18104943" y="2662517"/>
                </a:cubicBezTo>
                <a:cubicBezTo>
                  <a:pt x="18116779" y="2662853"/>
                  <a:pt x="18122697" y="2663019"/>
                  <a:pt x="18122697" y="2663019"/>
                </a:cubicBezTo>
                <a:cubicBezTo>
                  <a:pt x="18137035" y="2658687"/>
                  <a:pt x="18147791" y="2655434"/>
                  <a:pt x="18154959" y="2653269"/>
                </a:cubicBezTo>
                <a:lnTo>
                  <a:pt x="18168963" y="2660772"/>
                </a:lnTo>
                <a:lnTo>
                  <a:pt x="18147453" y="2667271"/>
                </a:lnTo>
                <a:lnTo>
                  <a:pt x="18161459" y="2674777"/>
                </a:lnTo>
                <a:cubicBezTo>
                  <a:pt x="18177965" y="2677613"/>
                  <a:pt x="18189803" y="2677944"/>
                  <a:pt x="18196971" y="2675778"/>
                </a:cubicBezTo>
                <a:lnTo>
                  <a:pt x="18193721" y="2665024"/>
                </a:lnTo>
                <a:lnTo>
                  <a:pt x="18201223" y="2651019"/>
                </a:lnTo>
                <a:cubicBezTo>
                  <a:pt x="18208393" y="2648853"/>
                  <a:pt x="18211977" y="2647770"/>
                  <a:pt x="18211977" y="2647770"/>
                </a:cubicBezTo>
                <a:lnTo>
                  <a:pt x="18222733" y="2644519"/>
                </a:lnTo>
                <a:cubicBezTo>
                  <a:pt x="18224899" y="2651689"/>
                  <a:pt x="18225983" y="2655273"/>
                  <a:pt x="18225983" y="2655273"/>
                </a:cubicBezTo>
                <a:cubicBezTo>
                  <a:pt x="18233151" y="2653106"/>
                  <a:pt x="18234235" y="2656692"/>
                  <a:pt x="18229235" y="2666027"/>
                </a:cubicBezTo>
                <a:cubicBezTo>
                  <a:pt x="18231399" y="2673196"/>
                  <a:pt x="18247903" y="2676032"/>
                  <a:pt x="18278749" y="2674533"/>
                </a:cubicBezTo>
                <a:lnTo>
                  <a:pt x="18288001" y="2671736"/>
                </a:lnTo>
                <a:lnTo>
                  <a:pt x="18288001" y="2731369"/>
                </a:lnTo>
                <a:lnTo>
                  <a:pt x="18284245" y="2731552"/>
                </a:lnTo>
                <a:cubicBezTo>
                  <a:pt x="18269907" y="2735888"/>
                  <a:pt x="18259153" y="2739136"/>
                  <a:pt x="18251985" y="2741304"/>
                </a:cubicBezTo>
                <a:cubicBezTo>
                  <a:pt x="18244815" y="2743470"/>
                  <a:pt x="18243567" y="2745804"/>
                  <a:pt x="18248233" y="2748305"/>
                </a:cubicBezTo>
                <a:cubicBezTo>
                  <a:pt x="18252901" y="2750806"/>
                  <a:pt x="18264197" y="2749349"/>
                  <a:pt x="18282119" y="2743932"/>
                </a:cubicBezTo>
                <a:lnTo>
                  <a:pt x="18288001" y="2741718"/>
                </a:lnTo>
                <a:lnTo>
                  <a:pt x="18288001" y="2769551"/>
                </a:lnTo>
                <a:lnTo>
                  <a:pt x="18261737" y="2773563"/>
                </a:lnTo>
                <a:cubicBezTo>
                  <a:pt x="18245231" y="2770731"/>
                  <a:pt x="18235893" y="2765726"/>
                  <a:pt x="18233727" y="2758559"/>
                </a:cubicBezTo>
                <a:cubicBezTo>
                  <a:pt x="18233727" y="2758559"/>
                  <a:pt x="18230143" y="2759641"/>
                  <a:pt x="18222975" y="2761810"/>
                </a:cubicBezTo>
                <a:cubicBezTo>
                  <a:pt x="18215807" y="2763975"/>
                  <a:pt x="18210053" y="2757890"/>
                  <a:pt x="18205719" y="2743551"/>
                </a:cubicBezTo>
                <a:cubicBezTo>
                  <a:pt x="18203553" y="2736382"/>
                  <a:pt x="18206055" y="2731713"/>
                  <a:pt x="18213221" y="2729547"/>
                </a:cubicBezTo>
                <a:cubicBezTo>
                  <a:pt x="18220393" y="2727379"/>
                  <a:pt x="18223977" y="2726298"/>
                  <a:pt x="18223977" y="2726298"/>
                </a:cubicBezTo>
                <a:lnTo>
                  <a:pt x="18188465" y="2725295"/>
                </a:lnTo>
                <a:cubicBezTo>
                  <a:pt x="18188465" y="2725295"/>
                  <a:pt x="18189547" y="2728880"/>
                  <a:pt x="18191715" y="2736047"/>
                </a:cubicBezTo>
                <a:cubicBezTo>
                  <a:pt x="18184543" y="2738216"/>
                  <a:pt x="18179167" y="2739839"/>
                  <a:pt x="18175583" y="2740923"/>
                </a:cubicBezTo>
                <a:cubicBezTo>
                  <a:pt x="18172001" y="2742006"/>
                  <a:pt x="18174877" y="2745050"/>
                  <a:pt x="18184213" y="2750051"/>
                </a:cubicBezTo>
                <a:cubicBezTo>
                  <a:pt x="18186379" y="2757220"/>
                  <a:pt x="18187463" y="2760804"/>
                  <a:pt x="18187463" y="2760804"/>
                </a:cubicBezTo>
                <a:lnTo>
                  <a:pt x="18155203" y="2770556"/>
                </a:lnTo>
                <a:lnTo>
                  <a:pt x="18144447" y="2773807"/>
                </a:lnTo>
                <a:cubicBezTo>
                  <a:pt x="18144447" y="2773807"/>
                  <a:pt x="18142655" y="2774349"/>
                  <a:pt x="18139071" y="2775432"/>
                </a:cubicBezTo>
                <a:cubicBezTo>
                  <a:pt x="18135487" y="2776516"/>
                  <a:pt x="18130109" y="2778140"/>
                  <a:pt x="18122941" y="2780308"/>
                </a:cubicBezTo>
                <a:cubicBezTo>
                  <a:pt x="18122941" y="2780308"/>
                  <a:pt x="18121691" y="2782642"/>
                  <a:pt x="18119187" y="2787311"/>
                </a:cubicBezTo>
                <a:cubicBezTo>
                  <a:pt x="18116687" y="2791977"/>
                  <a:pt x="18115435" y="2794312"/>
                  <a:pt x="18115435" y="2794312"/>
                </a:cubicBezTo>
                <a:lnTo>
                  <a:pt x="18118687" y="2805065"/>
                </a:lnTo>
                <a:cubicBezTo>
                  <a:pt x="18109351" y="2800064"/>
                  <a:pt x="18103601" y="2793977"/>
                  <a:pt x="18101433" y="2786808"/>
                </a:cubicBezTo>
                <a:lnTo>
                  <a:pt x="18098827" y="2784662"/>
                </a:lnTo>
                <a:lnTo>
                  <a:pt x="18098337" y="2786278"/>
                </a:lnTo>
                <a:cubicBezTo>
                  <a:pt x="18096815" y="2787714"/>
                  <a:pt x="18094263" y="2788975"/>
                  <a:pt x="18090679" y="2790060"/>
                </a:cubicBezTo>
                <a:cubicBezTo>
                  <a:pt x="18089595" y="2786475"/>
                  <a:pt x="18089231" y="2783651"/>
                  <a:pt x="18089585" y="2781587"/>
                </a:cubicBezTo>
                <a:lnTo>
                  <a:pt x="18090231" y="2780806"/>
                </a:lnTo>
                <a:lnTo>
                  <a:pt x="18076675" y="2782556"/>
                </a:lnTo>
                <a:lnTo>
                  <a:pt x="18044413" y="2792307"/>
                </a:lnTo>
                <a:cubicBezTo>
                  <a:pt x="18040079" y="2777967"/>
                  <a:pt x="18046165" y="2772218"/>
                  <a:pt x="18062671" y="2775052"/>
                </a:cubicBezTo>
                <a:cubicBezTo>
                  <a:pt x="18069841" y="2772884"/>
                  <a:pt x="18077007" y="2770719"/>
                  <a:pt x="18084177" y="2768552"/>
                </a:cubicBezTo>
                <a:cubicBezTo>
                  <a:pt x="18084177" y="2768552"/>
                  <a:pt x="18087761" y="2767467"/>
                  <a:pt x="18094931" y="2765300"/>
                </a:cubicBezTo>
                <a:lnTo>
                  <a:pt x="18137947" y="2752300"/>
                </a:lnTo>
                <a:cubicBezTo>
                  <a:pt x="18145117" y="2750132"/>
                  <a:pt x="18149951" y="2746714"/>
                  <a:pt x="18152455" y="2742049"/>
                </a:cubicBezTo>
                <a:cubicBezTo>
                  <a:pt x="18154953" y="2737379"/>
                  <a:pt x="18152619" y="2736129"/>
                  <a:pt x="18145451" y="2738296"/>
                </a:cubicBezTo>
                <a:lnTo>
                  <a:pt x="18142201" y="2727541"/>
                </a:lnTo>
                <a:cubicBezTo>
                  <a:pt x="18149369" y="2725374"/>
                  <a:pt x="18151871" y="2720707"/>
                  <a:pt x="18149703" y="2713537"/>
                </a:cubicBezTo>
                <a:cubicBezTo>
                  <a:pt x="18147535" y="2706368"/>
                  <a:pt x="18144659" y="2703327"/>
                  <a:pt x="18141075" y="2704411"/>
                </a:cubicBezTo>
                <a:cubicBezTo>
                  <a:pt x="18137491" y="2705492"/>
                  <a:pt x="18132117" y="2707118"/>
                  <a:pt x="18124945" y="2709285"/>
                </a:cubicBezTo>
                <a:cubicBezTo>
                  <a:pt x="18115609" y="2704283"/>
                  <a:pt x="18103773" y="2703947"/>
                  <a:pt x="18089433" y="2708282"/>
                </a:cubicBezTo>
                <a:lnTo>
                  <a:pt x="18057171" y="2718032"/>
                </a:lnTo>
                <a:lnTo>
                  <a:pt x="18046419" y="2721283"/>
                </a:lnTo>
                <a:cubicBezTo>
                  <a:pt x="18041417" y="2730619"/>
                  <a:pt x="18042499" y="2734205"/>
                  <a:pt x="18049667" y="2732037"/>
                </a:cubicBezTo>
                <a:cubicBezTo>
                  <a:pt x="18056839" y="2729871"/>
                  <a:pt x="18062759" y="2730038"/>
                  <a:pt x="18067425" y="2732538"/>
                </a:cubicBezTo>
                <a:cubicBezTo>
                  <a:pt x="18072093" y="2735041"/>
                  <a:pt x="18078011" y="2735208"/>
                  <a:pt x="18085181" y="2733041"/>
                </a:cubicBezTo>
                <a:lnTo>
                  <a:pt x="18063673" y="2739539"/>
                </a:lnTo>
                <a:cubicBezTo>
                  <a:pt x="18056505" y="2741707"/>
                  <a:pt x="18047003" y="2742624"/>
                  <a:pt x="18035163" y="2742289"/>
                </a:cubicBezTo>
                <a:cubicBezTo>
                  <a:pt x="18023329" y="2741955"/>
                  <a:pt x="18022075" y="2744290"/>
                  <a:pt x="18031413" y="2749289"/>
                </a:cubicBezTo>
                <a:lnTo>
                  <a:pt x="18023907" y="2763295"/>
                </a:lnTo>
                <a:lnTo>
                  <a:pt x="17994899" y="2783801"/>
                </a:lnTo>
                <a:lnTo>
                  <a:pt x="17991647" y="2773047"/>
                </a:lnTo>
                <a:lnTo>
                  <a:pt x="17977645" y="2765543"/>
                </a:lnTo>
                <a:lnTo>
                  <a:pt x="17970139" y="2779547"/>
                </a:lnTo>
                <a:lnTo>
                  <a:pt x="17959385" y="2782797"/>
                </a:lnTo>
                <a:cubicBezTo>
                  <a:pt x="17942883" y="2779964"/>
                  <a:pt x="17923877" y="2781794"/>
                  <a:pt x="17902367" y="2788295"/>
                </a:cubicBezTo>
                <a:lnTo>
                  <a:pt x="17888363" y="2780793"/>
                </a:lnTo>
                <a:lnTo>
                  <a:pt x="17885113" y="2770037"/>
                </a:lnTo>
                <a:cubicBezTo>
                  <a:pt x="17890117" y="2760703"/>
                  <a:pt x="17892619" y="2756035"/>
                  <a:pt x="17892619" y="2756035"/>
                </a:cubicBezTo>
                <a:lnTo>
                  <a:pt x="17920625" y="2771042"/>
                </a:lnTo>
                <a:cubicBezTo>
                  <a:pt x="17929961" y="2776043"/>
                  <a:pt x="17938211" y="2777461"/>
                  <a:pt x="17945383" y="2775294"/>
                </a:cubicBezTo>
                <a:lnTo>
                  <a:pt x="17957823" y="2763538"/>
                </a:lnTo>
                <a:lnTo>
                  <a:pt x="17904287" y="2757016"/>
                </a:lnTo>
                <a:lnTo>
                  <a:pt x="17971633" y="2755624"/>
                </a:lnTo>
                <a:lnTo>
                  <a:pt x="18006657" y="2745039"/>
                </a:lnTo>
                <a:lnTo>
                  <a:pt x="17989401" y="2726781"/>
                </a:lnTo>
                <a:cubicBezTo>
                  <a:pt x="17982231" y="2728949"/>
                  <a:pt x="17976313" y="2728782"/>
                  <a:pt x="17971643" y="2726280"/>
                </a:cubicBezTo>
                <a:cubicBezTo>
                  <a:pt x="17966977" y="2723778"/>
                  <a:pt x="17952095" y="2726319"/>
                  <a:pt x="17927005" y="2733904"/>
                </a:cubicBezTo>
                <a:cubicBezTo>
                  <a:pt x="17901913" y="2741488"/>
                  <a:pt x="17887031" y="2744030"/>
                  <a:pt x="17882365" y="2741529"/>
                </a:cubicBezTo>
                <a:cubicBezTo>
                  <a:pt x="17877697" y="2739027"/>
                  <a:pt x="17870527" y="2741196"/>
                  <a:pt x="17860857" y="2748030"/>
                </a:cubicBezTo>
                <a:cubicBezTo>
                  <a:pt x="17856021" y="2751448"/>
                  <a:pt x="17851947" y="2754146"/>
                  <a:pt x="17848633" y="2756124"/>
                </a:cubicBezTo>
                <a:lnTo>
                  <a:pt x="17846267" y="2757293"/>
                </a:lnTo>
                <a:lnTo>
                  <a:pt x="17848129" y="2758177"/>
                </a:lnTo>
                <a:lnTo>
                  <a:pt x="17872747" y="2753172"/>
                </a:lnTo>
                <a:cubicBezTo>
                  <a:pt x="17878645" y="2748556"/>
                  <a:pt x="17881591" y="2746247"/>
                  <a:pt x="17881591" y="2746247"/>
                </a:cubicBezTo>
                <a:lnTo>
                  <a:pt x="17870825" y="2768944"/>
                </a:lnTo>
                <a:lnTo>
                  <a:pt x="17875829" y="2793560"/>
                </a:lnTo>
                <a:lnTo>
                  <a:pt x="17947759" y="2794321"/>
                </a:lnTo>
                <a:cubicBezTo>
                  <a:pt x="17952377" y="2800220"/>
                  <a:pt x="17957631" y="2800860"/>
                  <a:pt x="17963531" y="2796243"/>
                </a:cubicBezTo>
                <a:cubicBezTo>
                  <a:pt x="17969427" y="2791626"/>
                  <a:pt x="17980261" y="2790277"/>
                  <a:pt x="17996033" y="2792200"/>
                </a:cubicBezTo>
                <a:cubicBezTo>
                  <a:pt x="18011803" y="2794121"/>
                  <a:pt x="18019689" y="2795082"/>
                  <a:pt x="18019689" y="2795082"/>
                </a:cubicBezTo>
                <a:lnTo>
                  <a:pt x="17970453" y="2805089"/>
                </a:lnTo>
                <a:lnTo>
                  <a:pt x="17952817" y="2805453"/>
                </a:lnTo>
                <a:lnTo>
                  <a:pt x="17949071" y="2802054"/>
                </a:lnTo>
                <a:lnTo>
                  <a:pt x="17940529" y="2805707"/>
                </a:lnTo>
                <a:lnTo>
                  <a:pt x="17914295" y="2806249"/>
                </a:lnTo>
                <a:lnTo>
                  <a:pt x="17905551" y="2808026"/>
                </a:lnTo>
                <a:lnTo>
                  <a:pt x="17908869" y="2809804"/>
                </a:lnTo>
                <a:cubicBezTo>
                  <a:pt x="17908869" y="2809804"/>
                  <a:pt x="17907075" y="2810345"/>
                  <a:pt x="17903489" y="2811429"/>
                </a:cubicBezTo>
                <a:lnTo>
                  <a:pt x="17899455" y="2809266"/>
                </a:lnTo>
                <a:lnTo>
                  <a:pt x="17889677" y="2811253"/>
                </a:lnTo>
                <a:lnTo>
                  <a:pt x="17856987" y="2813748"/>
                </a:lnTo>
                <a:lnTo>
                  <a:pt x="17841095" y="2818552"/>
                </a:lnTo>
                <a:lnTo>
                  <a:pt x="17833595" y="2832556"/>
                </a:lnTo>
                <a:lnTo>
                  <a:pt x="17808689" y="2831852"/>
                </a:lnTo>
                <a:lnTo>
                  <a:pt x="17806981" y="2833188"/>
                </a:lnTo>
                <a:lnTo>
                  <a:pt x="17796779" y="2831945"/>
                </a:lnTo>
                <a:lnTo>
                  <a:pt x="17787325" y="2834804"/>
                </a:lnTo>
                <a:lnTo>
                  <a:pt x="17780001" y="2833545"/>
                </a:lnTo>
                <a:lnTo>
                  <a:pt x="17766593" y="2836270"/>
                </a:lnTo>
                <a:lnTo>
                  <a:pt x="17764429" y="2836709"/>
                </a:lnTo>
                <a:lnTo>
                  <a:pt x="17765819" y="2841302"/>
                </a:lnTo>
                <a:lnTo>
                  <a:pt x="17772319" y="2862811"/>
                </a:lnTo>
                <a:lnTo>
                  <a:pt x="17761565" y="2866061"/>
                </a:lnTo>
                <a:cubicBezTo>
                  <a:pt x="17745063" y="2863228"/>
                  <a:pt x="17738059" y="2859475"/>
                  <a:pt x="17740561" y="2854806"/>
                </a:cubicBezTo>
                <a:lnTo>
                  <a:pt x="17740945" y="2841149"/>
                </a:lnTo>
                <a:lnTo>
                  <a:pt x="17718319" y="2838393"/>
                </a:lnTo>
                <a:cubicBezTo>
                  <a:pt x="17713063" y="2837752"/>
                  <a:pt x="17707487" y="2839739"/>
                  <a:pt x="17701589" y="2844355"/>
                </a:cubicBezTo>
                <a:cubicBezTo>
                  <a:pt x="17689795" y="2853590"/>
                  <a:pt x="17682741" y="2856731"/>
                  <a:pt x="17680433" y="2853783"/>
                </a:cubicBezTo>
                <a:lnTo>
                  <a:pt x="17677995" y="2853835"/>
                </a:lnTo>
                <a:lnTo>
                  <a:pt x="17669037" y="2870556"/>
                </a:lnTo>
                <a:lnTo>
                  <a:pt x="17658281" y="2873807"/>
                </a:lnTo>
                <a:cubicBezTo>
                  <a:pt x="17689123" y="2872307"/>
                  <a:pt x="17703129" y="2879812"/>
                  <a:pt x="17700295" y="2896318"/>
                </a:cubicBezTo>
                <a:lnTo>
                  <a:pt x="17760565" y="2901574"/>
                </a:lnTo>
                <a:cubicBezTo>
                  <a:pt x="17767737" y="2899407"/>
                  <a:pt x="17770775" y="2896531"/>
                  <a:pt x="17769691" y="2892947"/>
                </a:cubicBezTo>
                <a:cubicBezTo>
                  <a:pt x="17768609" y="2889361"/>
                  <a:pt x="17768065" y="2887570"/>
                  <a:pt x="17768065" y="2887570"/>
                </a:cubicBezTo>
                <a:cubicBezTo>
                  <a:pt x="17765901" y="2880399"/>
                  <a:pt x="17768399" y="2875733"/>
                  <a:pt x="17775569" y="2873565"/>
                </a:cubicBezTo>
                <a:cubicBezTo>
                  <a:pt x="17782741" y="2871398"/>
                  <a:pt x="17783825" y="2874982"/>
                  <a:pt x="17778819" y="2884318"/>
                </a:cubicBezTo>
                <a:cubicBezTo>
                  <a:pt x="17780987" y="2891490"/>
                  <a:pt x="17782067" y="2895075"/>
                  <a:pt x="17782067" y="2895075"/>
                </a:cubicBezTo>
                <a:lnTo>
                  <a:pt x="17796075" y="2902577"/>
                </a:lnTo>
                <a:cubicBezTo>
                  <a:pt x="17816913" y="2919750"/>
                  <a:pt x="17819081" y="2926919"/>
                  <a:pt x="17802577" y="2924084"/>
                </a:cubicBezTo>
                <a:lnTo>
                  <a:pt x="17804819" y="2931503"/>
                </a:lnTo>
                <a:lnTo>
                  <a:pt x="17831419" y="2928195"/>
                </a:lnTo>
                <a:lnTo>
                  <a:pt x="17852651" y="2923880"/>
                </a:lnTo>
                <a:lnTo>
                  <a:pt x="17848841" y="2921835"/>
                </a:lnTo>
                <a:cubicBezTo>
                  <a:pt x="17841669" y="2924003"/>
                  <a:pt x="17835751" y="2923837"/>
                  <a:pt x="17831085" y="2921334"/>
                </a:cubicBezTo>
                <a:cubicBezTo>
                  <a:pt x="17826417" y="2918834"/>
                  <a:pt x="17822999" y="2913998"/>
                  <a:pt x="17820835" y="2906827"/>
                </a:cubicBezTo>
                <a:cubicBezTo>
                  <a:pt x="17818667" y="2899661"/>
                  <a:pt x="17819375" y="2895534"/>
                  <a:pt x="17822959" y="2894452"/>
                </a:cubicBezTo>
                <a:cubicBezTo>
                  <a:pt x="17826543" y="2893368"/>
                  <a:pt x="17828877" y="2894616"/>
                  <a:pt x="17829963" y="2898202"/>
                </a:cubicBezTo>
                <a:cubicBezTo>
                  <a:pt x="17831043" y="2901787"/>
                  <a:pt x="17835169" y="2902494"/>
                  <a:pt x="17842339" y="2900329"/>
                </a:cubicBezTo>
                <a:cubicBezTo>
                  <a:pt x="17849511" y="2898161"/>
                  <a:pt x="17855969" y="2900120"/>
                  <a:pt x="17861721" y="2906208"/>
                </a:cubicBezTo>
                <a:cubicBezTo>
                  <a:pt x="17867471" y="2912292"/>
                  <a:pt x="17875725" y="2913710"/>
                  <a:pt x="17886479" y="2910460"/>
                </a:cubicBezTo>
                <a:cubicBezTo>
                  <a:pt x="17897233" y="2907208"/>
                  <a:pt x="17904945" y="2906834"/>
                  <a:pt x="17909611" y="2909335"/>
                </a:cubicBezTo>
                <a:cubicBezTo>
                  <a:pt x="17914277" y="2911837"/>
                  <a:pt x="17918407" y="2912547"/>
                  <a:pt x="17921991" y="2911463"/>
                </a:cubicBezTo>
                <a:lnTo>
                  <a:pt x="17945369" y="2907890"/>
                </a:lnTo>
                <a:lnTo>
                  <a:pt x="17950077" y="2906641"/>
                </a:lnTo>
                <a:lnTo>
                  <a:pt x="17950925" y="2907041"/>
                </a:lnTo>
                <a:lnTo>
                  <a:pt x="17961255" y="2905462"/>
                </a:lnTo>
                <a:cubicBezTo>
                  <a:pt x="17983843" y="2902548"/>
                  <a:pt x="17999809" y="2903591"/>
                  <a:pt x="18009145" y="2908591"/>
                </a:cubicBezTo>
                <a:lnTo>
                  <a:pt x="18019897" y="2905341"/>
                </a:lnTo>
                <a:cubicBezTo>
                  <a:pt x="18027069" y="2903174"/>
                  <a:pt x="18036571" y="2902257"/>
                  <a:pt x="18048409" y="2902592"/>
                </a:cubicBezTo>
                <a:cubicBezTo>
                  <a:pt x="18060245" y="2902929"/>
                  <a:pt x="18069749" y="2902011"/>
                  <a:pt x="18076919" y="2899845"/>
                </a:cubicBezTo>
                <a:lnTo>
                  <a:pt x="18087671" y="2896595"/>
                </a:lnTo>
                <a:lnTo>
                  <a:pt x="18098423" y="2893345"/>
                </a:lnTo>
                <a:lnTo>
                  <a:pt x="18123181" y="2897595"/>
                </a:lnTo>
                <a:cubicBezTo>
                  <a:pt x="18137521" y="2893262"/>
                  <a:pt x="18149359" y="2893598"/>
                  <a:pt x="18158693" y="2898600"/>
                </a:cubicBezTo>
                <a:cubicBezTo>
                  <a:pt x="18165865" y="2896432"/>
                  <a:pt x="18171241" y="2894806"/>
                  <a:pt x="18174825" y="2893724"/>
                </a:cubicBezTo>
                <a:cubicBezTo>
                  <a:pt x="18178409" y="2892641"/>
                  <a:pt x="18180201" y="2892100"/>
                  <a:pt x="18180201" y="2892100"/>
                </a:cubicBezTo>
                <a:cubicBezTo>
                  <a:pt x="18187373" y="2889931"/>
                  <a:pt x="18192041" y="2892433"/>
                  <a:pt x="18194207" y="2899601"/>
                </a:cubicBezTo>
                <a:cubicBezTo>
                  <a:pt x="18203541" y="2904604"/>
                  <a:pt x="18208209" y="2907104"/>
                  <a:pt x="18208209" y="2907104"/>
                </a:cubicBezTo>
                <a:cubicBezTo>
                  <a:pt x="18215379" y="2904938"/>
                  <a:pt x="18216459" y="2908523"/>
                  <a:pt x="18211459" y="2917859"/>
                </a:cubicBezTo>
                <a:lnTo>
                  <a:pt x="18225461" y="2925361"/>
                </a:lnTo>
                <a:cubicBezTo>
                  <a:pt x="18232635" y="2923195"/>
                  <a:pt x="18235677" y="2920321"/>
                  <a:pt x="18234593" y="2916735"/>
                </a:cubicBezTo>
                <a:cubicBezTo>
                  <a:pt x="18233511" y="2913150"/>
                  <a:pt x="18235467" y="2906690"/>
                  <a:pt x="18240471" y="2897353"/>
                </a:cubicBezTo>
                <a:cubicBezTo>
                  <a:pt x="18245473" y="2888018"/>
                  <a:pt x="18236139" y="2883015"/>
                  <a:pt x="18212463" y="2882347"/>
                </a:cubicBezTo>
                <a:cubicBezTo>
                  <a:pt x="18203125" y="2877345"/>
                  <a:pt x="18192541" y="2874678"/>
                  <a:pt x="18180703" y="2874341"/>
                </a:cubicBezTo>
                <a:cubicBezTo>
                  <a:pt x="18168865" y="2874008"/>
                  <a:pt x="18159365" y="2874924"/>
                  <a:pt x="18152195" y="2877091"/>
                </a:cubicBezTo>
                <a:cubicBezTo>
                  <a:pt x="18137855" y="2881426"/>
                  <a:pt x="18130687" y="2883594"/>
                  <a:pt x="18130687" y="2883594"/>
                </a:cubicBezTo>
                <a:cubicBezTo>
                  <a:pt x="18137855" y="2881426"/>
                  <a:pt x="18144483" y="2877467"/>
                  <a:pt x="18150565" y="2871715"/>
                </a:cubicBezTo>
                <a:cubicBezTo>
                  <a:pt x="18156655" y="2865962"/>
                  <a:pt x="18163279" y="2862003"/>
                  <a:pt x="18170451" y="2859836"/>
                </a:cubicBezTo>
                <a:cubicBezTo>
                  <a:pt x="18172617" y="2867007"/>
                  <a:pt x="18175493" y="2870050"/>
                  <a:pt x="18179077" y="2868966"/>
                </a:cubicBezTo>
                <a:cubicBezTo>
                  <a:pt x="18182661" y="2867882"/>
                  <a:pt x="18188039" y="2866258"/>
                  <a:pt x="18195209" y="2864090"/>
                </a:cubicBezTo>
                <a:cubicBezTo>
                  <a:pt x="18202379" y="2861923"/>
                  <a:pt x="18210629" y="2863342"/>
                  <a:pt x="18219965" y="2868344"/>
                </a:cubicBezTo>
                <a:lnTo>
                  <a:pt x="18266231" y="2866097"/>
                </a:lnTo>
                <a:lnTo>
                  <a:pt x="18288001" y="2866413"/>
                </a:lnTo>
                <a:lnTo>
                  <a:pt x="18288001" y="2891588"/>
                </a:lnTo>
                <a:lnTo>
                  <a:pt x="18279733" y="2891354"/>
                </a:lnTo>
                <a:cubicBezTo>
                  <a:pt x="18277233" y="2896024"/>
                  <a:pt x="18276525" y="2900149"/>
                  <a:pt x="18277605" y="2903734"/>
                </a:cubicBezTo>
                <a:cubicBezTo>
                  <a:pt x="18278691" y="2907320"/>
                  <a:pt x="18275107" y="2908400"/>
                  <a:pt x="18266853" y="2906984"/>
                </a:cubicBezTo>
                <a:cubicBezTo>
                  <a:pt x="18258601" y="2905566"/>
                  <a:pt x="18253763" y="2908983"/>
                  <a:pt x="18252347" y="2917237"/>
                </a:cubicBezTo>
                <a:lnTo>
                  <a:pt x="18237139" y="2931612"/>
                </a:lnTo>
                <a:lnTo>
                  <a:pt x="18242805" y="2934300"/>
                </a:lnTo>
                <a:cubicBezTo>
                  <a:pt x="18236907" y="2938915"/>
                  <a:pt x="18232803" y="2939750"/>
                  <a:pt x="18230495" y="2936801"/>
                </a:cubicBezTo>
                <a:lnTo>
                  <a:pt x="18230811" y="2934206"/>
                </a:lnTo>
                <a:lnTo>
                  <a:pt x="18203959" y="2931863"/>
                </a:lnTo>
                <a:cubicBezTo>
                  <a:pt x="18196787" y="2934030"/>
                  <a:pt x="18193201" y="2935113"/>
                  <a:pt x="18193201" y="2935113"/>
                </a:cubicBezTo>
                <a:lnTo>
                  <a:pt x="18159159" y="2948116"/>
                </a:lnTo>
                <a:lnTo>
                  <a:pt x="18216265" y="2955074"/>
                </a:lnTo>
                <a:cubicBezTo>
                  <a:pt x="18216265" y="2955074"/>
                  <a:pt x="18224153" y="2956033"/>
                  <a:pt x="18239923" y="2957955"/>
                </a:cubicBezTo>
                <a:cubicBezTo>
                  <a:pt x="18255691" y="2959877"/>
                  <a:pt x="18266527" y="2958530"/>
                  <a:pt x="18272425" y="2953913"/>
                </a:cubicBezTo>
                <a:lnTo>
                  <a:pt x="18288001" y="2948361"/>
                </a:lnTo>
                <a:lnTo>
                  <a:pt x="18288001" y="2990806"/>
                </a:lnTo>
                <a:lnTo>
                  <a:pt x="18275677" y="2992339"/>
                </a:lnTo>
                <a:lnTo>
                  <a:pt x="18269721" y="2994139"/>
                </a:lnTo>
                <a:lnTo>
                  <a:pt x="18270695" y="2992958"/>
                </a:lnTo>
                <a:lnTo>
                  <a:pt x="18235117" y="2997382"/>
                </a:lnTo>
                <a:cubicBezTo>
                  <a:pt x="18208193" y="2999438"/>
                  <a:pt x="18189475" y="2999824"/>
                  <a:pt x="18178959" y="2998544"/>
                </a:cubicBezTo>
                <a:lnTo>
                  <a:pt x="18187807" y="2991619"/>
                </a:lnTo>
                <a:cubicBezTo>
                  <a:pt x="18193703" y="2987002"/>
                  <a:pt x="18194343" y="2981746"/>
                  <a:pt x="18189725" y="2975849"/>
                </a:cubicBezTo>
                <a:cubicBezTo>
                  <a:pt x="18182161" y="2972259"/>
                  <a:pt x="18171647" y="2970977"/>
                  <a:pt x="18158185" y="2972006"/>
                </a:cubicBezTo>
                <a:lnTo>
                  <a:pt x="18143747" y="2974940"/>
                </a:lnTo>
                <a:lnTo>
                  <a:pt x="18127677" y="2990127"/>
                </a:lnTo>
                <a:lnTo>
                  <a:pt x="18116923" y="2993377"/>
                </a:lnTo>
                <a:lnTo>
                  <a:pt x="18091815" y="2979924"/>
                </a:lnTo>
                <a:lnTo>
                  <a:pt x="18045869" y="2974327"/>
                </a:lnTo>
                <a:lnTo>
                  <a:pt x="18028177" y="2988177"/>
                </a:lnTo>
                <a:lnTo>
                  <a:pt x="18012403" y="2986255"/>
                </a:lnTo>
                <a:cubicBezTo>
                  <a:pt x="18006505" y="2990872"/>
                  <a:pt x="18002403" y="2991705"/>
                  <a:pt x="18000095" y="2988757"/>
                </a:cubicBezTo>
                <a:cubicBezTo>
                  <a:pt x="17997787" y="2985809"/>
                  <a:pt x="17996633" y="2984334"/>
                  <a:pt x="17996633" y="2984334"/>
                </a:cubicBezTo>
                <a:cubicBezTo>
                  <a:pt x="18002531" y="2979718"/>
                  <a:pt x="18004325" y="2975936"/>
                  <a:pt x="18002015" y="2972987"/>
                </a:cubicBezTo>
                <a:lnTo>
                  <a:pt x="18001817" y="2972731"/>
                </a:lnTo>
                <a:lnTo>
                  <a:pt x="17996387" y="2982866"/>
                </a:lnTo>
                <a:lnTo>
                  <a:pt x="17971625" y="2978613"/>
                </a:lnTo>
                <a:cubicBezTo>
                  <a:pt x="17971625" y="2978613"/>
                  <a:pt x="17975211" y="2977529"/>
                  <a:pt x="17982381" y="2975362"/>
                </a:cubicBezTo>
                <a:lnTo>
                  <a:pt x="17981381" y="2972053"/>
                </a:lnTo>
                <a:lnTo>
                  <a:pt x="17973939" y="2973565"/>
                </a:lnTo>
                <a:cubicBezTo>
                  <a:pt x="17962143" y="2982800"/>
                  <a:pt x="17953937" y="2984467"/>
                  <a:pt x="17949321" y="2978571"/>
                </a:cubicBezTo>
                <a:lnTo>
                  <a:pt x="17924701" y="2983573"/>
                </a:lnTo>
                <a:cubicBezTo>
                  <a:pt x="17912907" y="2992806"/>
                  <a:pt x="17896497" y="2996141"/>
                  <a:pt x="17875467" y="2993580"/>
                </a:cubicBezTo>
                <a:cubicBezTo>
                  <a:pt x="17870851" y="2987684"/>
                  <a:pt x="17864439" y="2985568"/>
                  <a:pt x="17856235" y="2987235"/>
                </a:cubicBezTo>
                <a:cubicBezTo>
                  <a:pt x="17848029" y="2988903"/>
                  <a:pt x="17843927" y="2989737"/>
                  <a:pt x="17843927" y="2989737"/>
                </a:cubicBezTo>
                <a:cubicBezTo>
                  <a:pt x="17838031" y="2994356"/>
                  <a:pt x="17829823" y="2996022"/>
                  <a:pt x="17819309" y="2994741"/>
                </a:cubicBezTo>
                <a:lnTo>
                  <a:pt x="17795859" y="2996531"/>
                </a:lnTo>
                <a:lnTo>
                  <a:pt x="17789819" y="2998356"/>
                </a:lnTo>
                <a:lnTo>
                  <a:pt x="17776767" y="2997988"/>
                </a:lnTo>
                <a:lnTo>
                  <a:pt x="17738533" y="3000907"/>
                </a:lnTo>
                <a:cubicBezTo>
                  <a:pt x="17726739" y="3010139"/>
                  <a:pt x="17720841" y="3014756"/>
                  <a:pt x="17720841" y="3014756"/>
                </a:cubicBezTo>
                <a:lnTo>
                  <a:pt x="17734689" y="3032447"/>
                </a:lnTo>
                <a:cubicBezTo>
                  <a:pt x="17728793" y="3037064"/>
                  <a:pt x="17715011" y="3040720"/>
                  <a:pt x="17693341" y="3043414"/>
                </a:cubicBezTo>
                <a:cubicBezTo>
                  <a:pt x="17671673" y="3046111"/>
                  <a:pt x="17658531" y="3044509"/>
                  <a:pt x="17653915" y="3038613"/>
                </a:cubicBezTo>
                <a:cubicBezTo>
                  <a:pt x="17649299" y="3032714"/>
                  <a:pt x="17644041" y="3032073"/>
                  <a:pt x="17638143" y="3036691"/>
                </a:cubicBezTo>
                <a:cubicBezTo>
                  <a:pt x="17627627" y="3035412"/>
                  <a:pt x="17622371" y="3034769"/>
                  <a:pt x="17622371" y="3034769"/>
                </a:cubicBezTo>
                <a:cubicBezTo>
                  <a:pt x="17611857" y="3033488"/>
                  <a:pt x="17603973" y="3032527"/>
                  <a:pt x="17598715" y="3031888"/>
                </a:cubicBezTo>
                <a:cubicBezTo>
                  <a:pt x="17593461" y="3031247"/>
                  <a:pt x="17587881" y="3033234"/>
                  <a:pt x="17581983" y="3037851"/>
                </a:cubicBezTo>
                <a:cubicBezTo>
                  <a:pt x="17581983" y="3037851"/>
                  <a:pt x="17582625" y="3032595"/>
                  <a:pt x="17583905" y="3022080"/>
                </a:cubicBezTo>
                <a:cubicBezTo>
                  <a:pt x="17578007" y="3026698"/>
                  <a:pt x="17576213" y="3030480"/>
                  <a:pt x="17578523" y="3033427"/>
                </a:cubicBezTo>
                <a:cubicBezTo>
                  <a:pt x="17580831" y="3036377"/>
                  <a:pt x="17581983" y="3037851"/>
                  <a:pt x="17581983" y="3037851"/>
                </a:cubicBezTo>
                <a:lnTo>
                  <a:pt x="17576567" y="3042091"/>
                </a:lnTo>
                <a:lnTo>
                  <a:pt x="17639263" y="3043861"/>
                </a:lnTo>
                <a:cubicBezTo>
                  <a:pt x="17646433" y="3041694"/>
                  <a:pt x="17651101" y="3044198"/>
                  <a:pt x="17653267" y="3051365"/>
                </a:cubicBezTo>
                <a:cubicBezTo>
                  <a:pt x="17646099" y="3053533"/>
                  <a:pt x="17638931" y="3055699"/>
                  <a:pt x="17631761" y="3057866"/>
                </a:cubicBezTo>
                <a:cubicBezTo>
                  <a:pt x="17624593" y="3060033"/>
                  <a:pt x="17615087" y="3060950"/>
                  <a:pt x="17603251" y="3060614"/>
                </a:cubicBezTo>
                <a:cubicBezTo>
                  <a:pt x="17591413" y="3060282"/>
                  <a:pt x="17577243" y="3058696"/>
                  <a:pt x="17560737" y="3055860"/>
                </a:cubicBezTo>
                <a:cubicBezTo>
                  <a:pt x="17534897" y="3048022"/>
                  <a:pt x="17521977" y="3044104"/>
                  <a:pt x="17521977" y="3044104"/>
                </a:cubicBezTo>
                <a:cubicBezTo>
                  <a:pt x="17521433" y="3042313"/>
                  <a:pt x="17521991" y="3040919"/>
                  <a:pt x="17523647" y="3039931"/>
                </a:cubicBezTo>
                <a:lnTo>
                  <a:pt x="17541413" y="3040698"/>
                </a:lnTo>
                <a:lnTo>
                  <a:pt x="17534671" y="3032088"/>
                </a:lnTo>
                <a:cubicBezTo>
                  <a:pt x="17534671" y="3032088"/>
                  <a:pt x="17531723" y="3034395"/>
                  <a:pt x="17525825" y="3039012"/>
                </a:cubicBezTo>
                <a:cubicBezTo>
                  <a:pt x="17519927" y="3043630"/>
                  <a:pt x="17514351" y="3045617"/>
                  <a:pt x="17509093" y="3044975"/>
                </a:cubicBezTo>
                <a:cubicBezTo>
                  <a:pt x="17503837" y="3044335"/>
                  <a:pt x="17497105" y="3044849"/>
                  <a:pt x="17488899" y="3046518"/>
                </a:cubicBezTo>
                <a:cubicBezTo>
                  <a:pt x="17480695" y="3048187"/>
                  <a:pt x="17475117" y="3050174"/>
                  <a:pt x="17472167" y="3052482"/>
                </a:cubicBezTo>
                <a:cubicBezTo>
                  <a:pt x="17469221" y="3054789"/>
                  <a:pt x="17465117" y="3055622"/>
                  <a:pt x="17459859" y="3054982"/>
                </a:cubicBezTo>
                <a:cubicBezTo>
                  <a:pt x="17454603" y="3054342"/>
                  <a:pt x="17451975" y="3054022"/>
                  <a:pt x="17451975" y="3054022"/>
                </a:cubicBezTo>
                <a:cubicBezTo>
                  <a:pt x="17451975" y="3054022"/>
                  <a:pt x="17447873" y="3054856"/>
                  <a:pt x="17439665" y="3056524"/>
                </a:cubicBezTo>
                <a:cubicBezTo>
                  <a:pt x="17431459" y="3058192"/>
                  <a:pt x="17425047" y="3056078"/>
                  <a:pt x="17420431" y="3050180"/>
                </a:cubicBezTo>
                <a:cubicBezTo>
                  <a:pt x="17414535" y="3054797"/>
                  <a:pt x="17410431" y="3055631"/>
                  <a:pt x="17408123" y="3052681"/>
                </a:cubicBezTo>
                <a:cubicBezTo>
                  <a:pt x="17405815" y="3049733"/>
                  <a:pt x="17402353" y="3045309"/>
                  <a:pt x="17397735" y="3039412"/>
                </a:cubicBezTo>
                <a:cubicBezTo>
                  <a:pt x="17397735" y="3039412"/>
                  <a:pt x="17396261" y="3040566"/>
                  <a:pt x="17393313" y="3042874"/>
                </a:cubicBezTo>
                <a:cubicBezTo>
                  <a:pt x="17390363" y="3045182"/>
                  <a:pt x="17383633" y="3045697"/>
                  <a:pt x="17373119" y="3044416"/>
                </a:cubicBezTo>
                <a:cubicBezTo>
                  <a:pt x="17368501" y="3038519"/>
                  <a:pt x="17365553" y="3040826"/>
                  <a:pt x="17364273" y="3051341"/>
                </a:cubicBezTo>
                <a:lnTo>
                  <a:pt x="17355427" y="3058266"/>
                </a:lnTo>
                <a:cubicBezTo>
                  <a:pt x="17349531" y="3062882"/>
                  <a:pt x="17343951" y="3064871"/>
                  <a:pt x="17338695" y="3064229"/>
                </a:cubicBezTo>
                <a:cubicBezTo>
                  <a:pt x="17333439" y="3063589"/>
                  <a:pt x="17327025" y="3061474"/>
                  <a:pt x="17319461" y="3057884"/>
                </a:cubicBezTo>
                <a:cubicBezTo>
                  <a:pt x="17311899" y="3054295"/>
                  <a:pt x="17304011" y="3053334"/>
                  <a:pt x="17295805" y="3055003"/>
                </a:cubicBezTo>
                <a:cubicBezTo>
                  <a:pt x="17287599" y="3056672"/>
                  <a:pt x="17280867" y="3057187"/>
                  <a:pt x="17275611" y="3056544"/>
                </a:cubicBezTo>
                <a:lnTo>
                  <a:pt x="17271971" y="3056101"/>
                </a:lnTo>
                <a:lnTo>
                  <a:pt x="17281519" y="3063971"/>
                </a:lnTo>
                <a:cubicBezTo>
                  <a:pt x="17282605" y="3067553"/>
                  <a:pt x="17287269" y="3070054"/>
                  <a:pt x="17295527" y="3071473"/>
                </a:cubicBezTo>
                <a:cubicBezTo>
                  <a:pt x="17303777" y="3072891"/>
                  <a:pt x="17311487" y="3072518"/>
                  <a:pt x="17318657" y="3070348"/>
                </a:cubicBezTo>
                <a:lnTo>
                  <a:pt x="17340165" y="3063849"/>
                </a:lnTo>
                <a:cubicBezTo>
                  <a:pt x="17342331" y="3071016"/>
                  <a:pt x="17350585" y="3072434"/>
                  <a:pt x="17364925" y="3068101"/>
                </a:cubicBezTo>
                <a:lnTo>
                  <a:pt x="17368173" y="3078856"/>
                </a:lnTo>
                <a:lnTo>
                  <a:pt x="17382177" y="3086357"/>
                </a:lnTo>
                <a:cubicBezTo>
                  <a:pt x="17389349" y="3084191"/>
                  <a:pt x="17393473" y="3084900"/>
                  <a:pt x="17394555" y="3088486"/>
                </a:cubicBezTo>
                <a:cubicBezTo>
                  <a:pt x="17395639" y="3092069"/>
                  <a:pt x="17370007" y="3097862"/>
                  <a:pt x="17317655" y="3105860"/>
                </a:cubicBezTo>
                <a:lnTo>
                  <a:pt x="17308645" y="3108584"/>
                </a:lnTo>
                <a:lnTo>
                  <a:pt x="17309273" y="3108660"/>
                </a:lnTo>
                <a:cubicBezTo>
                  <a:pt x="17303375" y="3113278"/>
                  <a:pt x="17300427" y="3115586"/>
                  <a:pt x="17300427" y="3115586"/>
                </a:cubicBezTo>
                <a:lnTo>
                  <a:pt x="17292523" y="3113457"/>
                </a:lnTo>
                <a:lnTo>
                  <a:pt x="17274639" y="3118861"/>
                </a:lnTo>
                <a:lnTo>
                  <a:pt x="17249883" y="3114610"/>
                </a:lnTo>
                <a:cubicBezTo>
                  <a:pt x="17242715" y="3116777"/>
                  <a:pt x="17239129" y="3117861"/>
                  <a:pt x="17239129" y="3117861"/>
                </a:cubicBezTo>
                <a:lnTo>
                  <a:pt x="17240569" y="3122625"/>
                </a:lnTo>
                <a:lnTo>
                  <a:pt x="17260039" y="3118668"/>
                </a:lnTo>
                <a:lnTo>
                  <a:pt x="17242103" y="3127704"/>
                </a:lnTo>
                <a:lnTo>
                  <a:pt x="17242377" y="3128612"/>
                </a:lnTo>
                <a:cubicBezTo>
                  <a:pt x="17244543" y="3135781"/>
                  <a:pt x="17243837" y="3139907"/>
                  <a:pt x="17240251" y="3140992"/>
                </a:cubicBezTo>
                <a:lnTo>
                  <a:pt x="17224949" y="3136350"/>
                </a:lnTo>
                <a:lnTo>
                  <a:pt x="17208885" y="3144445"/>
                </a:lnTo>
                <a:cubicBezTo>
                  <a:pt x="17198371" y="3143164"/>
                  <a:pt x="17188369" y="3148617"/>
                  <a:pt x="17178885" y="3160797"/>
                </a:cubicBezTo>
                <a:cubicBezTo>
                  <a:pt x="17169399" y="3172979"/>
                  <a:pt x="17156447" y="3180738"/>
                  <a:pt x="17140035" y="3184073"/>
                </a:cubicBezTo>
                <a:cubicBezTo>
                  <a:pt x="17129521" y="3182793"/>
                  <a:pt x="17121317" y="3184459"/>
                  <a:pt x="17115419" y="3189077"/>
                </a:cubicBezTo>
                <a:cubicBezTo>
                  <a:pt x="17109521" y="3193693"/>
                  <a:pt x="17106573" y="3196001"/>
                  <a:pt x="17106573" y="3196001"/>
                </a:cubicBezTo>
                <a:lnTo>
                  <a:pt x="17098913" y="3197558"/>
                </a:lnTo>
                <a:lnTo>
                  <a:pt x="17101575" y="3206378"/>
                </a:lnTo>
                <a:lnTo>
                  <a:pt x="17080069" y="3212880"/>
                </a:lnTo>
                <a:lnTo>
                  <a:pt x="17095561" y="3198240"/>
                </a:lnTo>
                <a:lnTo>
                  <a:pt x="17081957" y="3201005"/>
                </a:lnTo>
                <a:cubicBezTo>
                  <a:pt x="17071441" y="3199725"/>
                  <a:pt x="17057977" y="3200752"/>
                  <a:pt x="17041569" y="3204088"/>
                </a:cubicBezTo>
                <a:cubicBezTo>
                  <a:pt x="17025155" y="3207423"/>
                  <a:pt x="17016629" y="3211720"/>
                  <a:pt x="17015991" y="3216976"/>
                </a:cubicBezTo>
                <a:cubicBezTo>
                  <a:pt x="17015351" y="3222233"/>
                  <a:pt x="17010929" y="3225695"/>
                  <a:pt x="17002721" y="3227363"/>
                </a:cubicBezTo>
                <a:cubicBezTo>
                  <a:pt x="16994515" y="3229032"/>
                  <a:pt x="16990093" y="3232494"/>
                  <a:pt x="16989451" y="3237750"/>
                </a:cubicBezTo>
                <a:cubicBezTo>
                  <a:pt x="16988811" y="3243007"/>
                  <a:pt x="16986183" y="3242688"/>
                  <a:pt x="16981565" y="3236789"/>
                </a:cubicBezTo>
                <a:lnTo>
                  <a:pt x="16970799" y="3259486"/>
                </a:lnTo>
                <a:cubicBezTo>
                  <a:pt x="16964901" y="3264103"/>
                  <a:pt x="16967209" y="3267051"/>
                  <a:pt x="16977723" y="3268332"/>
                </a:cubicBezTo>
                <a:lnTo>
                  <a:pt x="16993495" y="3270253"/>
                </a:lnTo>
                <a:cubicBezTo>
                  <a:pt x="17005291" y="3261020"/>
                  <a:pt x="17013497" y="3259351"/>
                  <a:pt x="17018111" y="3265250"/>
                </a:cubicBezTo>
                <a:lnTo>
                  <a:pt x="17049653" y="3269092"/>
                </a:lnTo>
                <a:cubicBezTo>
                  <a:pt x="17070681" y="3271655"/>
                  <a:pt x="17084143" y="3270628"/>
                  <a:pt x="17090041" y="3266010"/>
                </a:cubicBezTo>
                <a:cubicBezTo>
                  <a:pt x="17099275" y="3277805"/>
                  <a:pt x="17106841" y="3281394"/>
                  <a:pt x="17112737" y="3276777"/>
                </a:cubicBezTo>
                <a:cubicBezTo>
                  <a:pt x="17112737" y="3276777"/>
                  <a:pt x="17117993" y="3277417"/>
                  <a:pt x="17128509" y="3278700"/>
                </a:cubicBezTo>
                <a:lnTo>
                  <a:pt x="17121583" y="3269852"/>
                </a:lnTo>
                <a:lnTo>
                  <a:pt x="17120283" y="3259405"/>
                </a:lnTo>
                <a:lnTo>
                  <a:pt x="17128583" y="3256896"/>
                </a:lnTo>
                <a:lnTo>
                  <a:pt x="17126323" y="3249424"/>
                </a:lnTo>
                <a:lnTo>
                  <a:pt x="17141197" y="3240232"/>
                </a:lnTo>
                <a:cubicBezTo>
                  <a:pt x="17151711" y="3241513"/>
                  <a:pt x="17155175" y="3245936"/>
                  <a:pt x="17151583" y="3253500"/>
                </a:cubicBezTo>
                <a:cubicBezTo>
                  <a:pt x="17147995" y="3261067"/>
                  <a:pt x="17151457" y="3265490"/>
                  <a:pt x="17161973" y="3266770"/>
                </a:cubicBezTo>
                <a:cubicBezTo>
                  <a:pt x="17172487" y="3268052"/>
                  <a:pt x="17178383" y="3263437"/>
                  <a:pt x="17179665" y="3252920"/>
                </a:cubicBezTo>
                <a:cubicBezTo>
                  <a:pt x="17180945" y="3242406"/>
                  <a:pt x="17184533" y="3234842"/>
                  <a:pt x="17190431" y="3230225"/>
                </a:cubicBezTo>
                <a:cubicBezTo>
                  <a:pt x="17196329" y="3225608"/>
                  <a:pt x="17203061" y="3225093"/>
                  <a:pt x="17210629" y="3228683"/>
                </a:cubicBezTo>
                <a:cubicBezTo>
                  <a:pt x="17218191" y="3232273"/>
                  <a:pt x="17229025" y="3230925"/>
                  <a:pt x="17243127" y="3224641"/>
                </a:cubicBezTo>
                <a:cubicBezTo>
                  <a:pt x="17257231" y="3218358"/>
                  <a:pt x="17264283" y="3215215"/>
                  <a:pt x="17264283" y="3215215"/>
                </a:cubicBezTo>
                <a:cubicBezTo>
                  <a:pt x="17270181" y="3210597"/>
                  <a:pt x="17281015" y="3209251"/>
                  <a:pt x="17296785" y="3211171"/>
                </a:cubicBezTo>
                <a:cubicBezTo>
                  <a:pt x="17312557" y="3213094"/>
                  <a:pt x="17322751" y="3217001"/>
                  <a:pt x="17327367" y="3222900"/>
                </a:cubicBezTo>
                <a:cubicBezTo>
                  <a:pt x="17321469" y="3227518"/>
                  <a:pt x="17318521" y="3229826"/>
                  <a:pt x="17318521" y="3229826"/>
                </a:cubicBezTo>
                <a:cubicBezTo>
                  <a:pt x="17318521" y="3229826"/>
                  <a:pt x="17313265" y="3229185"/>
                  <a:pt x="17302749" y="3227903"/>
                </a:cubicBezTo>
                <a:cubicBezTo>
                  <a:pt x="17298135" y="3222007"/>
                  <a:pt x="17291723" y="3219890"/>
                  <a:pt x="17283517" y="3221560"/>
                </a:cubicBezTo>
                <a:cubicBezTo>
                  <a:pt x="17275311" y="3223227"/>
                  <a:pt x="17275825" y="3229958"/>
                  <a:pt x="17285057" y="3241753"/>
                </a:cubicBezTo>
                <a:cubicBezTo>
                  <a:pt x="17294291" y="3253548"/>
                  <a:pt x="17304163" y="3260087"/>
                  <a:pt x="17314677" y="3261366"/>
                </a:cubicBezTo>
                <a:cubicBezTo>
                  <a:pt x="17325193" y="3262648"/>
                  <a:pt x="17333397" y="3260980"/>
                  <a:pt x="17339295" y="3256364"/>
                </a:cubicBezTo>
                <a:cubicBezTo>
                  <a:pt x="17345195" y="3251746"/>
                  <a:pt x="17344359" y="3247645"/>
                  <a:pt x="17336791" y="3244055"/>
                </a:cubicBezTo>
                <a:cubicBezTo>
                  <a:pt x="17329229" y="3240465"/>
                  <a:pt x="17331343" y="3234053"/>
                  <a:pt x="17343137" y="3224821"/>
                </a:cubicBezTo>
                <a:lnTo>
                  <a:pt x="17345059" y="3209052"/>
                </a:lnTo>
                <a:cubicBezTo>
                  <a:pt x="17339161" y="3213667"/>
                  <a:pt x="17335381" y="3211873"/>
                  <a:pt x="17333711" y="3203666"/>
                </a:cubicBezTo>
                <a:cubicBezTo>
                  <a:pt x="17332045" y="3195462"/>
                  <a:pt x="17337621" y="3193474"/>
                  <a:pt x="17350443" y="3197701"/>
                </a:cubicBezTo>
                <a:cubicBezTo>
                  <a:pt x="17363265" y="3201930"/>
                  <a:pt x="17371985" y="3206996"/>
                  <a:pt x="17376601" y="3212892"/>
                </a:cubicBezTo>
                <a:cubicBezTo>
                  <a:pt x="17387117" y="3214173"/>
                  <a:pt x="17392373" y="3214814"/>
                  <a:pt x="17392373" y="3214814"/>
                </a:cubicBezTo>
                <a:lnTo>
                  <a:pt x="17425835" y="3202886"/>
                </a:lnTo>
                <a:lnTo>
                  <a:pt x="17459299" y="3190959"/>
                </a:lnTo>
                <a:cubicBezTo>
                  <a:pt x="17465195" y="3186342"/>
                  <a:pt x="17470453" y="3186981"/>
                  <a:pt x="17475071" y="3192878"/>
                </a:cubicBezTo>
                <a:cubicBezTo>
                  <a:pt x="17475071" y="3192878"/>
                  <a:pt x="17480327" y="3193520"/>
                  <a:pt x="17490841" y="3194801"/>
                </a:cubicBezTo>
                <a:cubicBezTo>
                  <a:pt x="17496739" y="3190184"/>
                  <a:pt x="17499687" y="3187877"/>
                  <a:pt x="17499687" y="3187877"/>
                </a:cubicBezTo>
                <a:lnTo>
                  <a:pt x="17531227" y="3191718"/>
                </a:lnTo>
                <a:cubicBezTo>
                  <a:pt x="17547639" y="3188383"/>
                  <a:pt x="17561101" y="3187355"/>
                  <a:pt x="17571615" y="3188636"/>
                </a:cubicBezTo>
                <a:lnTo>
                  <a:pt x="17661239" y="3175548"/>
                </a:lnTo>
                <a:cubicBezTo>
                  <a:pt x="17667139" y="3170930"/>
                  <a:pt x="17674189" y="3167788"/>
                  <a:pt x="17682395" y="3166120"/>
                </a:cubicBezTo>
                <a:cubicBezTo>
                  <a:pt x="17690599" y="3164453"/>
                  <a:pt x="17699961" y="3164260"/>
                  <a:pt x="17710473" y="3165541"/>
                </a:cubicBezTo>
                <a:lnTo>
                  <a:pt x="17727147" y="3165782"/>
                </a:lnTo>
                <a:lnTo>
                  <a:pt x="17732037" y="3156654"/>
                </a:lnTo>
                <a:lnTo>
                  <a:pt x="17734829" y="3165893"/>
                </a:lnTo>
                <a:lnTo>
                  <a:pt x="17822311" y="3167161"/>
                </a:lnTo>
                <a:lnTo>
                  <a:pt x="17847921" y="3162241"/>
                </a:lnTo>
                <a:lnTo>
                  <a:pt x="17843947" y="3158038"/>
                </a:lnTo>
                <a:cubicBezTo>
                  <a:pt x="17840361" y="3159121"/>
                  <a:pt x="17838571" y="3159662"/>
                  <a:pt x="17838571" y="3159662"/>
                </a:cubicBezTo>
                <a:lnTo>
                  <a:pt x="17824567" y="3152161"/>
                </a:lnTo>
                <a:cubicBezTo>
                  <a:pt x="17822399" y="3144991"/>
                  <a:pt x="17820233" y="3137820"/>
                  <a:pt x="17818067" y="3130653"/>
                </a:cubicBezTo>
                <a:cubicBezTo>
                  <a:pt x="17815899" y="3123483"/>
                  <a:pt x="17811587" y="3118918"/>
                  <a:pt x="17805125" y="3116960"/>
                </a:cubicBezTo>
                <a:lnTo>
                  <a:pt x="17785127" y="3118460"/>
                </a:lnTo>
                <a:lnTo>
                  <a:pt x="17779321" y="3125912"/>
                </a:lnTo>
                <a:lnTo>
                  <a:pt x="17754705" y="3130915"/>
                </a:lnTo>
                <a:cubicBezTo>
                  <a:pt x="17751369" y="3114505"/>
                  <a:pt x="17724443" y="3116560"/>
                  <a:pt x="17673925" y="3137081"/>
                </a:cubicBezTo>
                <a:cubicBezTo>
                  <a:pt x="17651621" y="3145031"/>
                  <a:pt x="17629951" y="3147727"/>
                  <a:pt x="17608923" y="3145166"/>
                </a:cubicBezTo>
                <a:lnTo>
                  <a:pt x="17600275" y="3145826"/>
                </a:lnTo>
                <a:lnTo>
                  <a:pt x="17611497" y="3146142"/>
                </a:lnTo>
                <a:lnTo>
                  <a:pt x="17546975" y="3165645"/>
                </a:lnTo>
                <a:lnTo>
                  <a:pt x="17532971" y="3158141"/>
                </a:lnTo>
                <a:lnTo>
                  <a:pt x="17538795" y="3156382"/>
                </a:lnTo>
                <a:lnTo>
                  <a:pt x="17533821" y="3154022"/>
                </a:lnTo>
                <a:cubicBezTo>
                  <a:pt x="17527089" y="3154535"/>
                  <a:pt x="17519299" y="3158255"/>
                  <a:pt x="17510455" y="3165180"/>
                </a:cubicBezTo>
                <a:cubicBezTo>
                  <a:pt x="17504557" y="3169797"/>
                  <a:pt x="17499299" y="3169156"/>
                  <a:pt x="17494685" y="3163258"/>
                </a:cubicBezTo>
                <a:cubicBezTo>
                  <a:pt x="17495965" y="3152745"/>
                  <a:pt x="17498079" y="3146333"/>
                  <a:pt x="17501027" y="3144024"/>
                </a:cubicBezTo>
                <a:cubicBezTo>
                  <a:pt x="17503975" y="3141716"/>
                  <a:pt x="17507761" y="3143511"/>
                  <a:pt x="17512377" y="3149408"/>
                </a:cubicBezTo>
                <a:cubicBezTo>
                  <a:pt x="17518273" y="3144792"/>
                  <a:pt x="17527953" y="3141970"/>
                  <a:pt x="17541415" y="3140943"/>
                </a:cubicBezTo>
                <a:lnTo>
                  <a:pt x="17553009" y="3137563"/>
                </a:lnTo>
                <a:lnTo>
                  <a:pt x="17554981" y="3133884"/>
                </a:lnTo>
                <a:cubicBezTo>
                  <a:pt x="17556231" y="3131552"/>
                  <a:pt x="17557439" y="3130698"/>
                  <a:pt x="17558607" y="3131323"/>
                </a:cubicBezTo>
                <a:lnTo>
                  <a:pt x="17560739" y="3135310"/>
                </a:lnTo>
                <a:lnTo>
                  <a:pt x="17570457" y="3132476"/>
                </a:lnTo>
                <a:cubicBezTo>
                  <a:pt x="17570457" y="3132476"/>
                  <a:pt x="17574559" y="3131644"/>
                  <a:pt x="17582765" y="3129974"/>
                </a:cubicBezTo>
                <a:cubicBezTo>
                  <a:pt x="17590971" y="3128307"/>
                  <a:pt x="17600331" y="3128116"/>
                  <a:pt x="17610843" y="3129393"/>
                </a:cubicBezTo>
                <a:cubicBezTo>
                  <a:pt x="17631871" y="3131957"/>
                  <a:pt x="17647965" y="3131250"/>
                  <a:pt x="17659117" y="3127274"/>
                </a:cubicBezTo>
                <a:cubicBezTo>
                  <a:pt x="17670273" y="3123297"/>
                  <a:pt x="17705725" y="3116947"/>
                  <a:pt x="17765473" y="3108220"/>
                </a:cubicBezTo>
                <a:lnTo>
                  <a:pt x="17776555" y="3107990"/>
                </a:lnTo>
                <a:lnTo>
                  <a:pt x="17808315" y="3098390"/>
                </a:lnTo>
                <a:lnTo>
                  <a:pt x="17826573" y="3081136"/>
                </a:lnTo>
                <a:cubicBezTo>
                  <a:pt x="17835909" y="3086138"/>
                  <a:pt x="17840577" y="3088639"/>
                  <a:pt x="17840577" y="3088639"/>
                </a:cubicBezTo>
                <a:cubicBezTo>
                  <a:pt x="17840577" y="3088639"/>
                  <a:pt x="17841117" y="3090432"/>
                  <a:pt x="17842203" y="3094016"/>
                </a:cubicBezTo>
                <a:cubicBezTo>
                  <a:pt x="17843285" y="3097601"/>
                  <a:pt x="17847413" y="3098308"/>
                  <a:pt x="17854581" y="3096144"/>
                </a:cubicBezTo>
                <a:cubicBezTo>
                  <a:pt x="17861753" y="3093977"/>
                  <a:pt x="17866419" y="3096479"/>
                  <a:pt x="17868587" y="3103647"/>
                </a:cubicBezTo>
                <a:cubicBezTo>
                  <a:pt x="17877923" y="3108647"/>
                  <a:pt x="17901597" y="3109317"/>
                  <a:pt x="17939609" y="3105651"/>
                </a:cubicBezTo>
                <a:lnTo>
                  <a:pt x="17953615" y="3113154"/>
                </a:lnTo>
                <a:lnTo>
                  <a:pt x="17975121" y="3106656"/>
                </a:lnTo>
                <a:cubicBezTo>
                  <a:pt x="17989457" y="3102322"/>
                  <a:pt x="18008465" y="3100490"/>
                  <a:pt x="18032139" y="3101157"/>
                </a:cubicBezTo>
                <a:cubicBezTo>
                  <a:pt x="18055811" y="3101824"/>
                  <a:pt x="18074819" y="3099992"/>
                  <a:pt x="18089159" y="3095658"/>
                </a:cubicBezTo>
                <a:cubicBezTo>
                  <a:pt x="18098493" y="3100659"/>
                  <a:pt x="18106745" y="3102080"/>
                  <a:pt x="18113917" y="3099911"/>
                </a:cubicBezTo>
                <a:cubicBezTo>
                  <a:pt x="18113917" y="3099911"/>
                  <a:pt x="18117501" y="3098828"/>
                  <a:pt x="18124669" y="3096661"/>
                </a:cubicBezTo>
                <a:cubicBezTo>
                  <a:pt x="18131839" y="3094494"/>
                  <a:pt x="18140091" y="3095913"/>
                  <a:pt x="18149427" y="3100912"/>
                </a:cubicBezTo>
                <a:lnTo>
                  <a:pt x="18163431" y="3108419"/>
                </a:lnTo>
                <a:lnTo>
                  <a:pt x="18152679" y="3111668"/>
                </a:lnTo>
                <a:lnTo>
                  <a:pt x="18141923" y="3114918"/>
                </a:lnTo>
                <a:lnTo>
                  <a:pt x="18131171" y="3118168"/>
                </a:lnTo>
                <a:cubicBezTo>
                  <a:pt x="18140507" y="3123170"/>
                  <a:pt x="18143925" y="3128006"/>
                  <a:pt x="18141423" y="3132674"/>
                </a:cubicBezTo>
                <a:cubicBezTo>
                  <a:pt x="18138925" y="3137344"/>
                  <a:pt x="18135879" y="3140218"/>
                  <a:pt x="18132293" y="3141304"/>
                </a:cubicBezTo>
                <a:cubicBezTo>
                  <a:pt x="18128709" y="3142384"/>
                  <a:pt x="18125833" y="3139341"/>
                  <a:pt x="18123667" y="3132173"/>
                </a:cubicBezTo>
                <a:lnTo>
                  <a:pt x="18088155" y="3131170"/>
                </a:lnTo>
                <a:lnTo>
                  <a:pt x="18017131" y="3129164"/>
                </a:lnTo>
                <a:lnTo>
                  <a:pt x="17960113" y="3134665"/>
                </a:lnTo>
                <a:cubicBezTo>
                  <a:pt x="17960113" y="3134665"/>
                  <a:pt x="17957237" y="3131621"/>
                  <a:pt x="17951485" y="3125534"/>
                </a:cubicBezTo>
                <a:cubicBezTo>
                  <a:pt x="17945735" y="3119450"/>
                  <a:pt x="17942317" y="3114614"/>
                  <a:pt x="17941233" y="3111028"/>
                </a:cubicBezTo>
                <a:cubicBezTo>
                  <a:pt x="17940149" y="3107442"/>
                  <a:pt x="17936025" y="3106735"/>
                  <a:pt x="17928853" y="3108902"/>
                </a:cubicBezTo>
                <a:cubicBezTo>
                  <a:pt x="17921685" y="3111069"/>
                  <a:pt x="17920975" y="3115195"/>
                  <a:pt x="17926727" y="3121281"/>
                </a:cubicBezTo>
                <a:cubicBezTo>
                  <a:pt x="17932481" y="3127367"/>
                  <a:pt x="17930521" y="3133826"/>
                  <a:pt x="17920849" y="3140662"/>
                </a:cubicBezTo>
                <a:cubicBezTo>
                  <a:pt x="17911181" y="3147498"/>
                  <a:pt x="17906343" y="3150915"/>
                  <a:pt x="17906343" y="3150915"/>
                </a:cubicBezTo>
                <a:lnTo>
                  <a:pt x="17906281" y="3151032"/>
                </a:lnTo>
                <a:lnTo>
                  <a:pt x="17937031" y="3145126"/>
                </a:lnTo>
                <a:cubicBezTo>
                  <a:pt x="17953441" y="3141790"/>
                  <a:pt x="17966907" y="3140762"/>
                  <a:pt x="17977421" y="3142043"/>
                </a:cubicBezTo>
                <a:cubicBezTo>
                  <a:pt x="17987933" y="3143324"/>
                  <a:pt x="18001397" y="3142296"/>
                  <a:pt x="18017807" y="3138962"/>
                </a:cubicBezTo>
                <a:lnTo>
                  <a:pt x="18049349" y="3142804"/>
                </a:lnTo>
                <a:lnTo>
                  <a:pt x="18047429" y="3158574"/>
                </a:lnTo>
                <a:cubicBezTo>
                  <a:pt x="18057943" y="3159857"/>
                  <a:pt x="18078969" y="3162419"/>
                  <a:pt x="18110511" y="3166262"/>
                </a:cubicBezTo>
                <a:lnTo>
                  <a:pt x="18200135" y="3153170"/>
                </a:lnTo>
                <a:lnTo>
                  <a:pt x="18209863" y="3145554"/>
                </a:lnTo>
                <a:lnTo>
                  <a:pt x="18208693" y="3141684"/>
                </a:lnTo>
                <a:cubicBezTo>
                  <a:pt x="18201523" y="3143849"/>
                  <a:pt x="18196857" y="3141348"/>
                  <a:pt x="18194689" y="3134178"/>
                </a:cubicBezTo>
                <a:cubicBezTo>
                  <a:pt x="18194689" y="3134178"/>
                  <a:pt x="18191105" y="3135262"/>
                  <a:pt x="18183937" y="3137428"/>
                </a:cubicBezTo>
                <a:lnTo>
                  <a:pt x="18155927" y="3122421"/>
                </a:lnTo>
                <a:lnTo>
                  <a:pt x="18141923" y="3114918"/>
                </a:lnTo>
                <a:lnTo>
                  <a:pt x="18166683" y="3119171"/>
                </a:lnTo>
                <a:lnTo>
                  <a:pt x="18198943" y="3109419"/>
                </a:lnTo>
                <a:cubicBezTo>
                  <a:pt x="18182437" y="3106587"/>
                  <a:pt x="18184937" y="3101917"/>
                  <a:pt x="18206449" y="3095417"/>
                </a:cubicBezTo>
                <a:lnTo>
                  <a:pt x="18217201" y="3092165"/>
                </a:lnTo>
                <a:cubicBezTo>
                  <a:pt x="18210031" y="3094334"/>
                  <a:pt x="18211115" y="3097918"/>
                  <a:pt x="18220449" y="3102919"/>
                </a:cubicBezTo>
                <a:lnTo>
                  <a:pt x="18288001" y="3101891"/>
                </a:lnTo>
                <a:lnTo>
                  <a:pt x="18288001" y="3141182"/>
                </a:lnTo>
                <a:lnTo>
                  <a:pt x="18268963" y="3146938"/>
                </a:lnTo>
                <a:cubicBezTo>
                  <a:pt x="18254625" y="3151272"/>
                  <a:pt x="18247999" y="3155231"/>
                  <a:pt x="18249085" y="3158816"/>
                </a:cubicBezTo>
                <a:cubicBezTo>
                  <a:pt x="18250165" y="3162400"/>
                  <a:pt x="18247125" y="3165274"/>
                  <a:pt x="18239953" y="3167442"/>
                </a:cubicBezTo>
                <a:lnTo>
                  <a:pt x="18231299" y="3162806"/>
                </a:lnTo>
                <a:lnTo>
                  <a:pt x="18218407" y="3167401"/>
                </a:lnTo>
                <a:cubicBezTo>
                  <a:pt x="18209561" y="3174326"/>
                  <a:pt x="18199883" y="3177148"/>
                  <a:pt x="18189367" y="3175867"/>
                </a:cubicBezTo>
                <a:lnTo>
                  <a:pt x="18164749" y="3180871"/>
                </a:lnTo>
                <a:cubicBezTo>
                  <a:pt x="18158853" y="3185487"/>
                  <a:pt x="18152121" y="3186001"/>
                  <a:pt x="18144555" y="3182412"/>
                </a:cubicBezTo>
                <a:cubicBezTo>
                  <a:pt x="18136991" y="3178822"/>
                  <a:pt x="18119745" y="3178056"/>
                  <a:pt x="18092821" y="3180111"/>
                </a:cubicBezTo>
                <a:cubicBezTo>
                  <a:pt x="18082307" y="3178830"/>
                  <a:pt x="18071793" y="3177549"/>
                  <a:pt x="18061279" y="3176268"/>
                </a:cubicBezTo>
                <a:cubicBezTo>
                  <a:pt x="18050761" y="3174988"/>
                  <a:pt x="18044351" y="3172872"/>
                  <a:pt x="18042045" y="3169923"/>
                </a:cubicBezTo>
                <a:cubicBezTo>
                  <a:pt x="18039737" y="3166975"/>
                  <a:pt x="18034479" y="3166335"/>
                  <a:pt x="18026275" y="3168001"/>
                </a:cubicBezTo>
                <a:cubicBezTo>
                  <a:pt x="18018067" y="3169671"/>
                  <a:pt x="18011017" y="3172810"/>
                  <a:pt x="18005119" y="3177428"/>
                </a:cubicBezTo>
                <a:cubicBezTo>
                  <a:pt x="17988709" y="3180764"/>
                  <a:pt x="17978193" y="3179485"/>
                  <a:pt x="17973575" y="3173586"/>
                </a:cubicBezTo>
                <a:cubicBezTo>
                  <a:pt x="17958447" y="3166408"/>
                  <a:pt x="17942035" y="3169742"/>
                  <a:pt x="17924341" y="3183592"/>
                </a:cubicBezTo>
                <a:cubicBezTo>
                  <a:pt x="17918445" y="3188209"/>
                  <a:pt x="17915495" y="3190517"/>
                  <a:pt x="17915495" y="3190517"/>
                </a:cubicBezTo>
                <a:cubicBezTo>
                  <a:pt x="17915495" y="3190517"/>
                  <a:pt x="17913187" y="3187569"/>
                  <a:pt x="17908571" y="3181671"/>
                </a:cubicBezTo>
                <a:cubicBezTo>
                  <a:pt x="17902673" y="3186288"/>
                  <a:pt x="17898249" y="3189749"/>
                  <a:pt x="17895303" y="3192058"/>
                </a:cubicBezTo>
                <a:cubicBezTo>
                  <a:pt x="17892355" y="3194365"/>
                  <a:pt x="17888571" y="3192573"/>
                  <a:pt x="17883955" y="3186674"/>
                </a:cubicBezTo>
                <a:cubicBezTo>
                  <a:pt x="17867543" y="3190009"/>
                  <a:pt x="17857863" y="3192832"/>
                  <a:pt x="17854917" y="3195140"/>
                </a:cubicBezTo>
                <a:cubicBezTo>
                  <a:pt x="17851967" y="3197447"/>
                  <a:pt x="17847543" y="3200912"/>
                  <a:pt x="17841645" y="3205527"/>
                </a:cubicBezTo>
                <a:lnTo>
                  <a:pt x="17843567" y="3189757"/>
                </a:lnTo>
                <a:cubicBezTo>
                  <a:pt x="17849463" y="3185140"/>
                  <a:pt x="17850103" y="3179883"/>
                  <a:pt x="17845487" y="3173986"/>
                </a:cubicBezTo>
                <a:lnTo>
                  <a:pt x="17805097" y="3177069"/>
                </a:lnTo>
                <a:cubicBezTo>
                  <a:pt x="17781509" y="3195535"/>
                  <a:pt x="17742277" y="3200093"/>
                  <a:pt x="17687399" y="3190737"/>
                </a:cubicBezTo>
                <a:cubicBezTo>
                  <a:pt x="17632519" y="3181383"/>
                  <a:pt x="17595595" y="3188889"/>
                  <a:pt x="17576621" y="3213253"/>
                </a:cubicBezTo>
                <a:cubicBezTo>
                  <a:pt x="17570723" y="3217869"/>
                  <a:pt x="17565467" y="3217230"/>
                  <a:pt x="17560851" y="3211332"/>
                </a:cubicBezTo>
                <a:cubicBezTo>
                  <a:pt x="17556233" y="3205435"/>
                  <a:pt x="17545717" y="3204154"/>
                  <a:pt x="17529309" y="3207488"/>
                </a:cubicBezTo>
                <a:lnTo>
                  <a:pt x="17476829" y="3218156"/>
                </a:lnTo>
                <a:lnTo>
                  <a:pt x="17492205" y="3217408"/>
                </a:lnTo>
                <a:cubicBezTo>
                  <a:pt x="17477867" y="3221744"/>
                  <a:pt x="17470695" y="3223911"/>
                  <a:pt x="17470695" y="3223911"/>
                </a:cubicBezTo>
                <a:lnTo>
                  <a:pt x="17441549" y="3225326"/>
                </a:lnTo>
                <a:lnTo>
                  <a:pt x="17430839" y="3227504"/>
                </a:lnTo>
                <a:cubicBezTo>
                  <a:pt x="17419045" y="3236736"/>
                  <a:pt x="17407891" y="3240712"/>
                  <a:pt x="17397373" y="3239433"/>
                </a:cubicBezTo>
                <a:lnTo>
                  <a:pt x="17381605" y="3237509"/>
                </a:lnTo>
                <a:cubicBezTo>
                  <a:pt x="17375705" y="3242127"/>
                  <a:pt x="17371605" y="3242962"/>
                  <a:pt x="17369295" y="3240012"/>
                </a:cubicBezTo>
                <a:cubicBezTo>
                  <a:pt x="17366987" y="3237065"/>
                  <a:pt x="17363525" y="3232641"/>
                  <a:pt x="17358909" y="3226742"/>
                </a:cubicBezTo>
                <a:cubicBezTo>
                  <a:pt x="17353011" y="3231359"/>
                  <a:pt x="17351219" y="3235142"/>
                  <a:pt x="17353523" y="3238089"/>
                </a:cubicBezTo>
                <a:cubicBezTo>
                  <a:pt x="17355835" y="3241040"/>
                  <a:pt x="17359297" y="3245462"/>
                  <a:pt x="17363913" y="3251360"/>
                </a:cubicBezTo>
                <a:cubicBezTo>
                  <a:pt x="17368529" y="3257258"/>
                  <a:pt x="17370839" y="3260206"/>
                  <a:pt x="17370839" y="3260206"/>
                </a:cubicBezTo>
                <a:cubicBezTo>
                  <a:pt x="17370839" y="3260206"/>
                  <a:pt x="17373785" y="3257899"/>
                  <a:pt x="17379683" y="3253282"/>
                </a:cubicBezTo>
                <a:cubicBezTo>
                  <a:pt x="17379683" y="3253282"/>
                  <a:pt x="17383467" y="3255075"/>
                  <a:pt x="17391031" y="3258665"/>
                </a:cubicBezTo>
                <a:cubicBezTo>
                  <a:pt x="17398597" y="3262254"/>
                  <a:pt x="17402379" y="3264049"/>
                  <a:pt x="17402379" y="3264049"/>
                </a:cubicBezTo>
                <a:lnTo>
                  <a:pt x="17377763" y="3269052"/>
                </a:lnTo>
                <a:cubicBezTo>
                  <a:pt x="17340323" y="3269826"/>
                  <a:pt x="17326219" y="3276112"/>
                  <a:pt x="17335451" y="3287905"/>
                </a:cubicBezTo>
                <a:cubicBezTo>
                  <a:pt x="17334171" y="3298420"/>
                  <a:pt x="17322377" y="3307653"/>
                  <a:pt x="17300067" y="3315606"/>
                </a:cubicBezTo>
                <a:lnTo>
                  <a:pt x="17259681" y="3318686"/>
                </a:lnTo>
                <a:cubicBezTo>
                  <a:pt x="17253783" y="3323303"/>
                  <a:pt x="17248205" y="3325292"/>
                  <a:pt x="17242949" y="3324651"/>
                </a:cubicBezTo>
                <a:cubicBezTo>
                  <a:pt x="17237691" y="3324011"/>
                  <a:pt x="17235063" y="3323689"/>
                  <a:pt x="17235063" y="3323689"/>
                </a:cubicBezTo>
                <a:lnTo>
                  <a:pt x="17163133" y="3322930"/>
                </a:lnTo>
                <a:cubicBezTo>
                  <a:pt x="17157235" y="3327547"/>
                  <a:pt x="17150185" y="3330688"/>
                  <a:pt x="17141977" y="3332356"/>
                </a:cubicBezTo>
                <a:cubicBezTo>
                  <a:pt x="17133771" y="3334025"/>
                  <a:pt x="17129669" y="3334856"/>
                  <a:pt x="17129669" y="3334856"/>
                </a:cubicBezTo>
                <a:lnTo>
                  <a:pt x="17080435" y="3344865"/>
                </a:lnTo>
                <a:cubicBezTo>
                  <a:pt x="17046331" y="3362049"/>
                  <a:pt x="17022355" y="3361796"/>
                  <a:pt x="17008505" y="3344103"/>
                </a:cubicBezTo>
                <a:cubicBezTo>
                  <a:pt x="17003891" y="3338206"/>
                  <a:pt x="16986835" y="3346801"/>
                  <a:pt x="16957349" y="3369884"/>
                </a:cubicBezTo>
                <a:cubicBezTo>
                  <a:pt x="16921965" y="3397582"/>
                  <a:pt x="16889139" y="3404255"/>
                  <a:pt x="16858881" y="3389896"/>
                </a:cubicBezTo>
                <a:cubicBezTo>
                  <a:pt x="16854265" y="3383999"/>
                  <a:pt x="16837019" y="3383232"/>
                  <a:pt x="16807145" y="3387595"/>
                </a:cubicBezTo>
                <a:cubicBezTo>
                  <a:pt x="16777271" y="3391959"/>
                  <a:pt x="16759387" y="3396447"/>
                  <a:pt x="16753485" y="3401065"/>
                </a:cubicBezTo>
                <a:cubicBezTo>
                  <a:pt x="16747589" y="3405680"/>
                  <a:pt x="16742014" y="3407670"/>
                  <a:pt x="16736755" y="3407028"/>
                </a:cubicBezTo>
                <a:cubicBezTo>
                  <a:pt x="16731500" y="3406387"/>
                  <a:pt x="16728872" y="3406068"/>
                  <a:pt x="16728872" y="3406068"/>
                </a:cubicBezTo>
                <a:lnTo>
                  <a:pt x="16721946" y="3397221"/>
                </a:lnTo>
                <a:cubicBezTo>
                  <a:pt x="16716046" y="3401838"/>
                  <a:pt x="16706366" y="3404660"/>
                  <a:pt x="16692906" y="3405688"/>
                </a:cubicBezTo>
                <a:cubicBezTo>
                  <a:pt x="16679445" y="3406714"/>
                  <a:pt x="16666812" y="3411845"/>
                  <a:pt x="16655018" y="3421078"/>
                </a:cubicBezTo>
                <a:cubicBezTo>
                  <a:pt x="16643223" y="3430310"/>
                  <a:pt x="16636173" y="3433454"/>
                  <a:pt x="16633865" y="3430506"/>
                </a:cubicBezTo>
                <a:cubicBezTo>
                  <a:pt x="16631555" y="3427556"/>
                  <a:pt x="16622196" y="3427749"/>
                  <a:pt x="16605784" y="3431086"/>
                </a:cubicBezTo>
                <a:lnTo>
                  <a:pt x="16598859" y="3422238"/>
                </a:lnTo>
                <a:cubicBezTo>
                  <a:pt x="16604755" y="3417622"/>
                  <a:pt x="16611808" y="3414480"/>
                  <a:pt x="16620014" y="3412814"/>
                </a:cubicBezTo>
                <a:cubicBezTo>
                  <a:pt x="16628220" y="3411144"/>
                  <a:pt x="16638220" y="3405695"/>
                  <a:pt x="16650012" y="3396463"/>
                </a:cubicBezTo>
                <a:cubicBezTo>
                  <a:pt x="16700530" y="3375940"/>
                  <a:pt x="16730405" y="3371577"/>
                  <a:pt x="16739638" y="3383372"/>
                </a:cubicBezTo>
                <a:cubicBezTo>
                  <a:pt x="16739638" y="3383372"/>
                  <a:pt x="16741111" y="3382217"/>
                  <a:pt x="16744061" y="3379909"/>
                </a:cubicBezTo>
                <a:cubicBezTo>
                  <a:pt x="16747010" y="3377601"/>
                  <a:pt x="16751432" y="3374139"/>
                  <a:pt x="16757330" y="3369521"/>
                </a:cubicBezTo>
                <a:cubicBezTo>
                  <a:pt x="16769125" y="3360289"/>
                  <a:pt x="16767458" y="3352083"/>
                  <a:pt x="16752327" y="3344905"/>
                </a:cubicBezTo>
                <a:lnTo>
                  <a:pt x="16662705" y="3357994"/>
                </a:lnTo>
                <a:cubicBezTo>
                  <a:pt x="16656803" y="3362612"/>
                  <a:pt x="16645651" y="3366587"/>
                  <a:pt x="16629240" y="3369922"/>
                </a:cubicBezTo>
                <a:lnTo>
                  <a:pt x="16664626" y="3342223"/>
                </a:lnTo>
                <a:cubicBezTo>
                  <a:pt x="16688214" y="3323755"/>
                  <a:pt x="16697382" y="3314203"/>
                  <a:pt x="16692125" y="3313563"/>
                </a:cubicBezTo>
                <a:cubicBezTo>
                  <a:pt x="16686868" y="3312922"/>
                  <a:pt x="16682764" y="3313756"/>
                  <a:pt x="16679815" y="3316064"/>
                </a:cubicBezTo>
                <a:cubicBezTo>
                  <a:pt x="16676870" y="3318372"/>
                  <a:pt x="16673085" y="3316578"/>
                  <a:pt x="16668467" y="3310680"/>
                </a:cubicBezTo>
                <a:cubicBezTo>
                  <a:pt x="16653338" y="3303502"/>
                  <a:pt x="16633979" y="3309147"/>
                  <a:pt x="16610389" y="3327613"/>
                </a:cubicBezTo>
                <a:cubicBezTo>
                  <a:pt x="16610389" y="3327613"/>
                  <a:pt x="16602181" y="3329281"/>
                  <a:pt x="16585771" y="3332615"/>
                </a:cubicBezTo>
                <a:cubicBezTo>
                  <a:pt x="16569361" y="3335953"/>
                  <a:pt x="16552947" y="3339288"/>
                  <a:pt x="16536537" y="3342622"/>
                </a:cubicBezTo>
                <a:cubicBezTo>
                  <a:pt x="16497815" y="3353911"/>
                  <a:pt x="16478455" y="3359556"/>
                  <a:pt x="16478455" y="3359556"/>
                </a:cubicBezTo>
                <a:cubicBezTo>
                  <a:pt x="16478455" y="3359556"/>
                  <a:pt x="16480123" y="3367760"/>
                  <a:pt x="16483460" y="3384172"/>
                </a:cubicBezTo>
                <a:cubicBezTo>
                  <a:pt x="16491411" y="3406480"/>
                  <a:pt x="16487823" y="3414047"/>
                  <a:pt x="16472691" y="3406868"/>
                </a:cubicBezTo>
                <a:cubicBezTo>
                  <a:pt x="16466794" y="3411485"/>
                  <a:pt x="16457948" y="3418410"/>
                  <a:pt x="16446154" y="3427642"/>
                </a:cubicBezTo>
                <a:cubicBezTo>
                  <a:pt x="16440256" y="3432260"/>
                  <a:pt x="16433205" y="3435402"/>
                  <a:pt x="16424997" y="3437070"/>
                </a:cubicBezTo>
                <a:cubicBezTo>
                  <a:pt x="16416793" y="3438737"/>
                  <a:pt x="16407434" y="3438930"/>
                  <a:pt x="16396918" y="3437649"/>
                </a:cubicBezTo>
                <a:lnTo>
                  <a:pt x="16361534" y="3465348"/>
                </a:lnTo>
                <a:lnTo>
                  <a:pt x="16362200" y="3465756"/>
                </a:lnTo>
                <a:lnTo>
                  <a:pt x="16362493" y="3465528"/>
                </a:lnTo>
                <a:lnTo>
                  <a:pt x="16362447" y="3465906"/>
                </a:lnTo>
                <a:lnTo>
                  <a:pt x="16382021" y="3477847"/>
                </a:lnTo>
                <a:cubicBezTo>
                  <a:pt x="16388751" y="3477334"/>
                  <a:pt x="16395383" y="3472141"/>
                  <a:pt x="16401923" y="3462268"/>
                </a:cubicBezTo>
                <a:cubicBezTo>
                  <a:pt x="16413717" y="3453034"/>
                  <a:pt x="16421923" y="3451366"/>
                  <a:pt x="16426540" y="3457263"/>
                </a:cubicBezTo>
                <a:cubicBezTo>
                  <a:pt x="16441671" y="3464441"/>
                  <a:pt x="16452822" y="3460465"/>
                  <a:pt x="16460003" y="3445336"/>
                </a:cubicBezTo>
                <a:cubicBezTo>
                  <a:pt x="16465901" y="3440719"/>
                  <a:pt x="16474105" y="3439052"/>
                  <a:pt x="16484621" y="3440331"/>
                </a:cubicBezTo>
                <a:lnTo>
                  <a:pt x="16493466" y="3433406"/>
                </a:lnTo>
                <a:lnTo>
                  <a:pt x="16533855" y="3430326"/>
                </a:lnTo>
                <a:cubicBezTo>
                  <a:pt x="16572575" y="3419037"/>
                  <a:pt x="16587706" y="3426214"/>
                  <a:pt x="16579247" y="3451859"/>
                </a:cubicBezTo>
                <a:cubicBezTo>
                  <a:pt x="16572068" y="3466989"/>
                  <a:pt x="16563862" y="3468658"/>
                  <a:pt x="16554627" y="3456864"/>
                </a:cubicBezTo>
                <a:lnTo>
                  <a:pt x="16536937" y="3470713"/>
                </a:lnTo>
                <a:lnTo>
                  <a:pt x="16550788" y="3488404"/>
                </a:lnTo>
                <a:cubicBezTo>
                  <a:pt x="16556684" y="3483788"/>
                  <a:pt x="16561941" y="3484430"/>
                  <a:pt x="16566556" y="3490326"/>
                </a:cubicBezTo>
                <a:cubicBezTo>
                  <a:pt x="16566556" y="3490326"/>
                  <a:pt x="16563609" y="3492634"/>
                  <a:pt x="16557711" y="3497251"/>
                </a:cubicBezTo>
                <a:lnTo>
                  <a:pt x="16563623" y="3504802"/>
                </a:lnTo>
                <a:lnTo>
                  <a:pt x="16574439" y="3499352"/>
                </a:lnTo>
                <a:cubicBezTo>
                  <a:pt x="16580337" y="3494735"/>
                  <a:pt x="16588543" y="3493069"/>
                  <a:pt x="16599056" y="3494347"/>
                </a:cubicBezTo>
                <a:cubicBezTo>
                  <a:pt x="16607008" y="3516657"/>
                  <a:pt x="16608039" y="3530119"/>
                  <a:pt x="16602141" y="3534736"/>
                </a:cubicBezTo>
                <a:cubicBezTo>
                  <a:pt x="16596241" y="3539354"/>
                  <a:pt x="16595602" y="3544610"/>
                  <a:pt x="16600217" y="3550508"/>
                </a:cubicBezTo>
                <a:lnTo>
                  <a:pt x="16614015" y="3568131"/>
                </a:lnTo>
                <a:lnTo>
                  <a:pt x="16644651" y="3571863"/>
                </a:lnTo>
                <a:lnTo>
                  <a:pt x="16644623" y="3571922"/>
                </a:lnTo>
                <a:lnTo>
                  <a:pt x="16645610" y="3572042"/>
                </a:lnTo>
                <a:cubicBezTo>
                  <a:pt x="16651506" y="3567427"/>
                  <a:pt x="16655096" y="3559860"/>
                  <a:pt x="16656376" y="3549345"/>
                </a:cubicBezTo>
                <a:lnTo>
                  <a:pt x="16658296" y="3533576"/>
                </a:lnTo>
                <a:cubicBezTo>
                  <a:pt x="16657018" y="3544089"/>
                  <a:pt x="16660994" y="3555243"/>
                  <a:pt x="16670228" y="3567039"/>
                </a:cubicBezTo>
                <a:cubicBezTo>
                  <a:pt x="16679461" y="3578834"/>
                  <a:pt x="16672924" y="3588707"/>
                  <a:pt x="16650612" y="3596659"/>
                </a:cubicBezTo>
                <a:lnTo>
                  <a:pt x="16641766" y="3603584"/>
                </a:lnTo>
                <a:cubicBezTo>
                  <a:pt x="16635868" y="3608201"/>
                  <a:pt x="16635229" y="3613458"/>
                  <a:pt x="16639847" y="3619356"/>
                </a:cubicBezTo>
                <a:cubicBezTo>
                  <a:pt x="16633951" y="3623971"/>
                  <a:pt x="16636257" y="3626921"/>
                  <a:pt x="16646770" y="3628202"/>
                </a:cubicBezTo>
                <a:lnTo>
                  <a:pt x="16671388" y="3623198"/>
                </a:lnTo>
                <a:cubicBezTo>
                  <a:pt x="16693696" y="3615244"/>
                  <a:pt x="16704019" y="3607165"/>
                  <a:pt x="16702350" y="3598961"/>
                </a:cubicBezTo>
                <a:cubicBezTo>
                  <a:pt x="16700682" y="3590756"/>
                  <a:pt x="16708694" y="3579727"/>
                  <a:pt x="16726387" y="3565877"/>
                </a:cubicBezTo>
                <a:lnTo>
                  <a:pt x="16749083" y="3576645"/>
                </a:lnTo>
                <a:cubicBezTo>
                  <a:pt x="16753698" y="3582542"/>
                  <a:pt x="16758314" y="3588441"/>
                  <a:pt x="16762934" y="3594338"/>
                </a:cubicBezTo>
                <a:lnTo>
                  <a:pt x="16771777" y="3587414"/>
                </a:lnTo>
                <a:cubicBezTo>
                  <a:pt x="16777677" y="3582796"/>
                  <a:pt x="16786523" y="3575872"/>
                  <a:pt x="16798317" y="3566640"/>
                </a:cubicBezTo>
                <a:cubicBezTo>
                  <a:pt x="16802935" y="3572535"/>
                  <a:pt x="16808189" y="3573176"/>
                  <a:pt x="16814087" y="3568559"/>
                </a:cubicBezTo>
                <a:cubicBezTo>
                  <a:pt x="16841013" y="3566505"/>
                  <a:pt x="16862039" y="3569067"/>
                  <a:pt x="16877171" y="3576246"/>
                </a:cubicBezTo>
                <a:cubicBezTo>
                  <a:pt x="16885123" y="3598555"/>
                  <a:pt x="16902561" y="3608680"/>
                  <a:pt x="16929487" y="3606626"/>
                </a:cubicBezTo>
                <a:cubicBezTo>
                  <a:pt x="16940001" y="3607907"/>
                  <a:pt x="16945259" y="3608547"/>
                  <a:pt x="16945259" y="3608547"/>
                </a:cubicBezTo>
                <a:cubicBezTo>
                  <a:pt x="16945259" y="3608547"/>
                  <a:pt x="16944619" y="3613804"/>
                  <a:pt x="16943337" y="3624320"/>
                </a:cubicBezTo>
                <a:cubicBezTo>
                  <a:pt x="16947955" y="3630216"/>
                  <a:pt x="16947315" y="3635473"/>
                  <a:pt x="16941417" y="3640089"/>
                </a:cubicBezTo>
                <a:cubicBezTo>
                  <a:pt x="16941417" y="3640089"/>
                  <a:pt x="16938467" y="3642397"/>
                  <a:pt x="16932569" y="3647013"/>
                </a:cubicBezTo>
                <a:lnTo>
                  <a:pt x="16923725" y="3653939"/>
                </a:lnTo>
                <a:cubicBezTo>
                  <a:pt x="16919105" y="3648042"/>
                  <a:pt x="16917439" y="3639837"/>
                  <a:pt x="16918721" y="3629322"/>
                </a:cubicBezTo>
                <a:cubicBezTo>
                  <a:pt x="16925899" y="3614192"/>
                  <a:pt x="16923589" y="3611243"/>
                  <a:pt x="16911795" y="3620475"/>
                </a:cubicBezTo>
                <a:cubicBezTo>
                  <a:pt x="16883589" y="3633044"/>
                  <a:pt x="16876413" y="3648174"/>
                  <a:pt x="16890261" y="3665867"/>
                </a:cubicBezTo>
                <a:cubicBezTo>
                  <a:pt x="16894879" y="3671765"/>
                  <a:pt x="16890455" y="3675228"/>
                  <a:pt x="16876993" y="3676255"/>
                </a:cubicBezTo>
                <a:cubicBezTo>
                  <a:pt x="16863529" y="3677282"/>
                  <a:pt x="16850579" y="3685040"/>
                  <a:pt x="16838145" y="3699530"/>
                </a:cubicBezTo>
                <a:cubicBezTo>
                  <a:pt x="16825709" y="3714022"/>
                  <a:pt x="16812759" y="3721779"/>
                  <a:pt x="16799295" y="3722808"/>
                </a:cubicBezTo>
                <a:cubicBezTo>
                  <a:pt x="16785835" y="3723835"/>
                  <a:pt x="16781413" y="3727298"/>
                  <a:pt x="16786027" y="3733193"/>
                </a:cubicBezTo>
                <a:cubicBezTo>
                  <a:pt x="16790645" y="3739090"/>
                  <a:pt x="16795581" y="3742361"/>
                  <a:pt x="16800839" y="3743000"/>
                </a:cubicBezTo>
                <a:cubicBezTo>
                  <a:pt x="16806093" y="3743642"/>
                  <a:pt x="16809045" y="3741333"/>
                  <a:pt x="16809685" y="3736075"/>
                </a:cubicBezTo>
                <a:cubicBezTo>
                  <a:pt x="16810325" y="3730819"/>
                  <a:pt x="16813273" y="3728510"/>
                  <a:pt x="16818531" y="3729151"/>
                </a:cubicBezTo>
                <a:cubicBezTo>
                  <a:pt x="16823785" y="3729793"/>
                  <a:pt x="16814621" y="3739344"/>
                  <a:pt x="16791031" y="3757811"/>
                </a:cubicBezTo>
                <a:cubicBezTo>
                  <a:pt x="16791031" y="3757811"/>
                  <a:pt x="16789235" y="3761595"/>
                  <a:pt x="16785647" y="3769160"/>
                </a:cubicBezTo>
                <a:cubicBezTo>
                  <a:pt x="16782059" y="3776726"/>
                  <a:pt x="16780265" y="3780508"/>
                  <a:pt x="16780265" y="3780508"/>
                </a:cubicBezTo>
                <a:lnTo>
                  <a:pt x="16762574" y="3794356"/>
                </a:lnTo>
                <a:cubicBezTo>
                  <a:pt x="16748724" y="3776665"/>
                  <a:pt x="16740516" y="3778333"/>
                  <a:pt x="16737954" y="3799360"/>
                </a:cubicBezTo>
                <a:lnTo>
                  <a:pt x="16737818" y="3800490"/>
                </a:lnTo>
                <a:lnTo>
                  <a:pt x="16761613" y="3794177"/>
                </a:lnTo>
                <a:cubicBezTo>
                  <a:pt x="16761613" y="3794177"/>
                  <a:pt x="16758666" y="3796486"/>
                  <a:pt x="16752766" y="3801103"/>
                </a:cubicBezTo>
                <a:lnTo>
                  <a:pt x="16737603" y="3802259"/>
                </a:lnTo>
                <a:lnTo>
                  <a:pt x="16736031" y="3815132"/>
                </a:lnTo>
                <a:lnTo>
                  <a:pt x="16751806" y="3817053"/>
                </a:lnTo>
                <a:lnTo>
                  <a:pt x="16766607" y="3818857"/>
                </a:lnTo>
                <a:lnTo>
                  <a:pt x="16766617" y="3818795"/>
                </a:lnTo>
                <a:lnTo>
                  <a:pt x="16766669" y="3818864"/>
                </a:lnTo>
                <a:lnTo>
                  <a:pt x="16783347" y="3820896"/>
                </a:lnTo>
                <a:lnTo>
                  <a:pt x="16781425" y="3836666"/>
                </a:lnTo>
                <a:cubicBezTo>
                  <a:pt x="16787321" y="3832050"/>
                  <a:pt x="16790273" y="3829741"/>
                  <a:pt x="16790273" y="3829741"/>
                </a:cubicBezTo>
                <a:cubicBezTo>
                  <a:pt x="16796167" y="3825125"/>
                  <a:pt x="16804373" y="3823458"/>
                  <a:pt x="16814891" y="3824737"/>
                </a:cubicBezTo>
                <a:lnTo>
                  <a:pt x="16814959" y="3824683"/>
                </a:lnTo>
                <a:lnTo>
                  <a:pt x="16813929" y="3824559"/>
                </a:lnTo>
                <a:lnTo>
                  <a:pt x="16815343" y="3824381"/>
                </a:lnTo>
                <a:lnTo>
                  <a:pt x="16832581" y="3810888"/>
                </a:lnTo>
                <a:lnTo>
                  <a:pt x="16866787" y="3795646"/>
                </a:lnTo>
                <a:lnTo>
                  <a:pt x="16858161" y="3789933"/>
                </a:lnTo>
                <a:lnTo>
                  <a:pt x="16868547" y="3794862"/>
                </a:lnTo>
                <a:lnTo>
                  <a:pt x="16874891" y="3792035"/>
                </a:lnTo>
                <a:lnTo>
                  <a:pt x="16872631" y="3796800"/>
                </a:lnTo>
                <a:lnTo>
                  <a:pt x="16880855" y="3800703"/>
                </a:lnTo>
                <a:cubicBezTo>
                  <a:pt x="16880855" y="3800703"/>
                  <a:pt x="16878227" y="3800383"/>
                  <a:pt x="16872971" y="3799740"/>
                </a:cubicBezTo>
                <a:lnTo>
                  <a:pt x="16871649" y="3798867"/>
                </a:lnTo>
                <a:lnTo>
                  <a:pt x="16864121" y="3814731"/>
                </a:lnTo>
                <a:lnTo>
                  <a:pt x="16848677" y="3820237"/>
                </a:lnTo>
                <a:lnTo>
                  <a:pt x="16878933" y="3816473"/>
                </a:lnTo>
                <a:cubicBezTo>
                  <a:pt x="16916373" y="3815699"/>
                  <a:pt x="16936569" y="3814157"/>
                  <a:pt x="16939517" y="3811851"/>
                </a:cubicBezTo>
                <a:cubicBezTo>
                  <a:pt x="16942465" y="3809542"/>
                  <a:pt x="16943619" y="3811016"/>
                  <a:pt x="16942977" y="3816273"/>
                </a:cubicBezTo>
                <a:cubicBezTo>
                  <a:pt x="16942341" y="3821529"/>
                  <a:pt x="16935289" y="3824672"/>
                  <a:pt x="16921825" y="3825701"/>
                </a:cubicBezTo>
                <a:cubicBezTo>
                  <a:pt x="16908363" y="3826727"/>
                  <a:pt x="16901629" y="3827240"/>
                  <a:pt x="16901629" y="3827240"/>
                </a:cubicBezTo>
                <a:lnTo>
                  <a:pt x="16845473" y="3828401"/>
                </a:lnTo>
                <a:lnTo>
                  <a:pt x="16830789" y="3826612"/>
                </a:lnTo>
                <a:lnTo>
                  <a:pt x="16830657" y="3826660"/>
                </a:lnTo>
                <a:lnTo>
                  <a:pt x="16828745" y="3842369"/>
                </a:lnTo>
                <a:lnTo>
                  <a:pt x="16851437" y="3845133"/>
                </a:lnTo>
                <a:lnTo>
                  <a:pt x="16855051" y="3845574"/>
                </a:lnTo>
                <a:lnTo>
                  <a:pt x="16856817" y="3841850"/>
                </a:lnTo>
                <a:cubicBezTo>
                  <a:pt x="16854507" y="3838901"/>
                  <a:pt x="16856303" y="3835119"/>
                  <a:pt x="16862203" y="3830502"/>
                </a:cubicBezTo>
                <a:lnTo>
                  <a:pt x="16869073" y="3839279"/>
                </a:lnTo>
                <a:lnTo>
                  <a:pt x="16883937" y="3841090"/>
                </a:lnTo>
                <a:lnTo>
                  <a:pt x="16883993" y="3841159"/>
                </a:lnTo>
                <a:lnTo>
                  <a:pt x="16884897" y="3841271"/>
                </a:lnTo>
                <a:cubicBezTo>
                  <a:pt x="16890795" y="3836654"/>
                  <a:pt x="16896375" y="3834665"/>
                  <a:pt x="16901627" y="3835305"/>
                </a:cubicBezTo>
                <a:cubicBezTo>
                  <a:pt x="16906885" y="3835946"/>
                  <a:pt x="16909515" y="3836265"/>
                  <a:pt x="16909515" y="3836265"/>
                </a:cubicBezTo>
                <a:cubicBezTo>
                  <a:pt x="16914129" y="3842164"/>
                  <a:pt x="16919385" y="3842804"/>
                  <a:pt x="16925285" y="3838187"/>
                </a:cubicBezTo>
                <a:cubicBezTo>
                  <a:pt x="16931183" y="3833570"/>
                  <a:pt x="16934131" y="3831262"/>
                  <a:pt x="16934131" y="3831262"/>
                </a:cubicBezTo>
                <a:cubicBezTo>
                  <a:pt x="16934131" y="3831262"/>
                  <a:pt x="16936439" y="3834211"/>
                  <a:pt x="16941057" y="3840108"/>
                </a:cubicBezTo>
                <a:cubicBezTo>
                  <a:pt x="16946315" y="3840748"/>
                  <a:pt x="16952629" y="3838184"/>
                  <a:pt x="16960001" y="3832413"/>
                </a:cubicBezTo>
                <a:lnTo>
                  <a:pt x="16973821" y="3817695"/>
                </a:lnTo>
                <a:lnTo>
                  <a:pt x="16966637" y="3819156"/>
                </a:lnTo>
                <a:lnTo>
                  <a:pt x="16950867" y="3817233"/>
                </a:lnTo>
                <a:lnTo>
                  <a:pt x="16976061" y="3815310"/>
                </a:lnTo>
                <a:lnTo>
                  <a:pt x="16985287" y="3805484"/>
                </a:lnTo>
                <a:lnTo>
                  <a:pt x="17018751" y="3793556"/>
                </a:lnTo>
                <a:cubicBezTo>
                  <a:pt x="17022085" y="3809967"/>
                  <a:pt x="17032599" y="3811248"/>
                  <a:pt x="17050291" y="3797399"/>
                </a:cubicBezTo>
                <a:cubicBezTo>
                  <a:pt x="17066703" y="3794064"/>
                  <a:pt x="17079523" y="3798293"/>
                  <a:pt x="17088759" y="3810088"/>
                </a:cubicBezTo>
                <a:cubicBezTo>
                  <a:pt x="17102607" y="3827781"/>
                  <a:pt x="17120687" y="3832650"/>
                  <a:pt x="17142997" y="3824698"/>
                </a:cubicBezTo>
                <a:cubicBezTo>
                  <a:pt x="17165303" y="3816745"/>
                  <a:pt x="17174151" y="3809821"/>
                  <a:pt x="17169535" y="3803924"/>
                </a:cubicBezTo>
                <a:lnTo>
                  <a:pt x="17153767" y="3802002"/>
                </a:lnTo>
                <a:cubicBezTo>
                  <a:pt x="17147865" y="3806620"/>
                  <a:pt x="17141971" y="3811235"/>
                  <a:pt x="17136073" y="3815852"/>
                </a:cubicBezTo>
                <a:lnTo>
                  <a:pt x="17146839" y="3793155"/>
                </a:lnTo>
                <a:cubicBezTo>
                  <a:pt x="17173765" y="3791101"/>
                  <a:pt x="17189021" y="3786291"/>
                  <a:pt x="17192611" y="3778726"/>
                </a:cubicBezTo>
                <a:cubicBezTo>
                  <a:pt x="17196201" y="3771161"/>
                  <a:pt x="17201779" y="3769172"/>
                  <a:pt x="17209341" y="3772762"/>
                </a:cubicBezTo>
                <a:cubicBezTo>
                  <a:pt x="17216907" y="3776352"/>
                  <a:pt x="17223637" y="3775838"/>
                  <a:pt x="17229535" y="3771220"/>
                </a:cubicBezTo>
                <a:lnTo>
                  <a:pt x="17276851" y="3776985"/>
                </a:lnTo>
                <a:cubicBezTo>
                  <a:pt x="17281467" y="3782881"/>
                  <a:pt x="17289033" y="3786472"/>
                  <a:pt x="17299545" y="3787751"/>
                </a:cubicBezTo>
                <a:cubicBezTo>
                  <a:pt x="17310059" y="3789032"/>
                  <a:pt x="17317625" y="3792622"/>
                  <a:pt x="17322241" y="3798520"/>
                </a:cubicBezTo>
                <a:lnTo>
                  <a:pt x="17371475" y="3788513"/>
                </a:lnTo>
                <a:cubicBezTo>
                  <a:pt x="17398399" y="3786458"/>
                  <a:pt x="17414171" y="3788379"/>
                  <a:pt x="17418787" y="3794277"/>
                </a:cubicBezTo>
                <a:cubicBezTo>
                  <a:pt x="17423403" y="3800175"/>
                  <a:pt x="17428021" y="3806071"/>
                  <a:pt x="17432637" y="3811969"/>
                </a:cubicBezTo>
                <a:cubicBezTo>
                  <a:pt x="17432637" y="3811969"/>
                  <a:pt x="17435267" y="3812289"/>
                  <a:pt x="17440525" y="3812929"/>
                </a:cubicBezTo>
                <a:cubicBezTo>
                  <a:pt x="17445781" y="3813570"/>
                  <a:pt x="17453667" y="3814530"/>
                  <a:pt x="17464181" y="3815813"/>
                </a:cubicBezTo>
                <a:lnTo>
                  <a:pt x="17544955" y="3809647"/>
                </a:lnTo>
                <a:cubicBezTo>
                  <a:pt x="17571881" y="3807595"/>
                  <a:pt x="17593549" y="3804897"/>
                  <a:pt x="17609963" y="3801562"/>
                </a:cubicBezTo>
                <a:cubicBezTo>
                  <a:pt x="17626373" y="3798226"/>
                  <a:pt x="17642785" y="3794890"/>
                  <a:pt x="17659197" y="3791555"/>
                </a:cubicBezTo>
                <a:cubicBezTo>
                  <a:pt x="17669709" y="3792835"/>
                  <a:pt x="17676441" y="3792322"/>
                  <a:pt x="17679391" y="3790014"/>
                </a:cubicBezTo>
                <a:cubicBezTo>
                  <a:pt x="17682339" y="3787706"/>
                  <a:pt x="17683813" y="3786552"/>
                  <a:pt x="17683813" y="3786552"/>
                </a:cubicBezTo>
                <a:cubicBezTo>
                  <a:pt x="17689711" y="3781935"/>
                  <a:pt x="17703173" y="3780906"/>
                  <a:pt x="17724201" y="3783470"/>
                </a:cubicBezTo>
                <a:cubicBezTo>
                  <a:pt x="17745229" y="3786031"/>
                  <a:pt x="17758051" y="3790260"/>
                  <a:pt x="17762669" y="3796158"/>
                </a:cubicBezTo>
                <a:lnTo>
                  <a:pt x="17771515" y="3789233"/>
                </a:lnTo>
                <a:cubicBezTo>
                  <a:pt x="17771515" y="3789233"/>
                  <a:pt x="17772991" y="3788078"/>
                  <a:pt x="17775937" y="3785771"/>
                </a:cubicBezTo>
                <a:cubicBezTo>
                  <a:pt x="17778885" y="3783463"/>
                  <a:pt x="17782671" y="3785258"/>
                  <a:pt x="17787285" y="3791153"/>
                </a:cubicBezTo>
                <a:cubicBezTo>
                  <a:pt x="17793181" y="3786538"/>
                  <a:pt x="17811067" y="3782049"/>
                  <a:pt x="17840943" y="3777685"/>
                </a:cubicBezTo>
                <a:cubicBezTo>
                  <a:pt x="17870817" y="3773322"/>
                  <a:pt x="17888703" y="3768833"/>
                  <a:pt x="17894601" y="3764216"/>
                </a:cubicBezTo>
                <a:lnTo>
                  <a:pt x="18022689" y="3763815"/>
                </a:lnTo>
                <a:lnTo>
                  <a:pt x="17964607" y="3780748"/>
                </a:lnTo>
                <a:cubicBezTo>
                  <a:pt x="17942301" y="3788700"/>
                  <a:pt x="17931145" y="3792675"/>
                  <a:pt x="17931145" y="3792675"/>
                </a:cubicBezTo>
                <a:lnTo>
                  <a:pt x="17922299" y="3799602"/>
                </a:lnTo>
                <a:lnTo>
                  <a:pt x="17906527" y="3797678"/>
                </a:lnTo>
                <a:lnTo>
                  <a:pt x="17881911" y="3802682"/>
                </a:lnTo>
                <a:cubicBezTo>
                  <a:pt x="17876013" y="3807299"/>
                  <a:pt x="17866657" y="3807491"/>
                  <a:pt x="17853831" y="3803264"/>
                </a:cubicBezTo>
                <a:cubicBezTo>
                  <a:pt x="17841009" y="3799033"/>
                  <a:pt x="17830175" y="3800382"/>
                  <a:pt x="17821329" y="3807306"/>
                </a:cubicBezTo>
                <a:cubicBezTo>
                  <a:pt x="17812485" y="3814231"/>
                  <a:pt x="17806905" y="3816220"/>
                  <a:pt x="17804597" y="3813270"/>
                </a:cubicBezTo>
                <a:cubicBezTo>
                  <a:pt x="17802289" y="3810320"/>
                  <a:pt x="17792927" y="3810516"/>
                  <a:pt x="17776517" y="3813850"/>
                </a:cubicBezTo>
                <a:cubicBezTo>
                  <a:pt x="17760103" y="3817187"/>
                  <a:pt x="17748311" y="3826419"/>
                  <a:pt x="17741135" y="3841550"/>
                </a:cubicBezTo>
                <a:cubicBezTo>
                  <a:pt x="17733957" y="3856681"/>
                  <a:pt x="17723441" y="3855398"/>
                  <a:pt x="17709593" y="3837706"/>
                </a:cubicBezTo>
                <a:cubicBezTo>
                  <a:pt x="17704975" y="3831808"/>
                  <a:pt x="17690873" y="3838094"/>
                  <a:pt x="17667283" y="3856561"/>
                </a:cubicBezTo>
                <a:lnTo>
                  <a:pt x="17649083" y="3870807"/>
                </a:lnTo>
                <a:lnTo>
                  <a:pt x="17655555" y="3879077"/>
                </a:lnTo>
                <a:lnTo>
                  <a:pt x="17643095" y="3888830"/>
                </a:lnTo>
                <a:lnTo>
                  <a:pt x="17652863" y="3892815"/>
                </a:lnTo>
                <a:cubicBezTo>
                  <a:pt x="17662225" y="3892621"/>
                  <a:pt x="17673953" y="3889383"/>
                  <a:pt x="17688055" y="3883099"/>
                </a:cubicBezTo>
                <a:cubicBezTo>
                  <a:pt x="17688055" y="3883099"/>
                  <a:pt x="17692671" y="3888995"/>
                  <a:pt x="17701907" y="3900791"/>
                </a:cubicBezTo>
                <a:cubicBezTo>
                  <a:pt x="17706523" y="3906688"/>
                  <a:pt x="17727549" y="3909249"/>
                  <a:pt x="17764991" y="3908476"/>
                </a:cubicBezTo>
                <a:cubicBezTo>
                  <a:pt x="17781399" y="3905140"/>
                  <a:pt x="17798967" y="3903278"/>
                  <a:pt x="17817687" y="3902894"/>
                </a:cubicBezTo>
                <a:cubicBezTo>
                  <a:pt x="17836405" y="3902505"/>
                  <a:pt x="17852499" y="3901797"/>
                  <a:pt x="17865959" y="3900771"/>
                </a:cubicBezTo>
                <a:cubicBezTo>
                  <a:pt x="17879421" y="3899742"/>
                  <a:pt x="17889101" y="3896922"/>
                  <a:pt x="17895001" y="3892304"/>
                </a:cubicBezTo>
                <a:cubicBezTo>
                  <a:pt x="17899617" y="3898201"/>
                  <a:pt x="17906027" y="3900317"/>
                  <a:pt x="17914235" y="3898649"/>
                </a:cubicBezTo>
                <a:cubicBezTo>
                  <a:pt x="17922441" y="3896980"/>
                  <a:pt x="17934749" y="3894480"/>
                  <a:pt x="17951159" y="3891144"/>
                </a:cubicBezTo>
                <a:cubicBezTo>
                  <a:pt x="17955775" y="3897042"/>
                  <a:pt x="17961031" y="3897682"/>
                  <a:pt x="17966929" y="3893065"/>
                </a:cubicBezTo>
                <a:cubicBezTo>
                  <a:pt x="17966929" y="3893065"/>
                  <a:pt x="17969559" y="3893384"/>
                  <a:pt x="17974815" y="3894026"/>
                </a:cubicBezTo>
                <a:cubicBezTo>
                  <a:pt x="17980073" y="3894669"/>
                  <a:pt x="17985647" y="3892679"/>
                  <a:pt x="17991547" y="3888063"/>
                </a:cubicBezTo>
                <a:lnTo>
                  <a:pt x="17995149" y="3887787"/>
                </a:lnTo>
                <a:lnTo>
                  <a:pt x="17990591" y="3887882"/>
                </a:lnTo>
                <a:lnTo>
                  <a:pt x="18015205" y="3882879"/>
                </a:lnTo>
                <a:lnTo>
                  <a:pt x="18019155" y="3885954"/>
                </a:lnTo>
                <a:lnTo>
                  <a:pt x="18031935" y="3884979"/>
                </a:lnTo>
                <a:cubicBezTo>
                  <a:pt x="18048345" y="3881645"/>
                  <a:pt x="18059501" y="3877668"/>
                  <a:pt x="18065397" y="3873051"/>
                </a:cubicBezTo>
                <a:lnTo>
                  <a:pt x="18088095" y="3883819"/>
                </a:lnTo>
                <a:lnTo>
                  <a:pt x="18088821" y="3885853"/>
                </a:lnTo>
                <a:lnTo>
                  <a:pt x="18102909" y="3885561"/>
                </a:lnTo>
                <a:lnTo>
                  <a:pt x="18094061" y="3892486"/>
                </a:lnTo>
                <a:lnTo>
                  <a:pt x="18091377" y="3893032"/>
                </a:lnTo>
                <a:lnTo>
                  <a:pt x="18094059" y="3900552"/>
                </a:lnTo>
                <a:cubicBezTo>
                  <a:pt x="18099315" y="3901192"/>
                  <a:pt x="18107841" y="3896895"/>
                  <a:pt x="18119637" y="3887662"/>
                </a:cubicBezTo>
                <a:cubicBezTo>
                  <a:pt x="18130151" y="3888941"/>
                  <a:pt x="18140665" y="3890223"/>
                  <a:pt x="18151177" y="3891505"/>
                </a:cubicBezTo>
                <a:lnTo>
                  <a:pt x="18191567" y="3888423"/>
                </a:lnTo>
                <a:lnTo>
                  <a:pt x="18214261" y="3899190"/>
                </a:lnTo>
                <a:cubicBezTo>
                  <a:pt x="18208365" y="3903807"/>
                  <a:pt x="18205417" y="3906114"/>
                  <a:pt x="18205417" y="3906114"/>
                </a:cubicBezTo>
                <a:cubicBezTo>
                  <a:pt x="18210033" y="3912012"/>
                  <a:pt x="18225803" y="3913934"/>
                  <a:pt x="18252729" y="3911878"/>
                </a:cubicBezTo>
                <a:lnTo>
                  <a:pt x="18288001" y="3912956"/>
                </a:lnTo>
                <a:lnTo>
                  <a:pt x="18288001" y="3950857"/>
                </a:lnTo>
                <a:lnTo>
                  <a:pt x="18280427" y="3947264"/>
                </a:lnTo>
                <a:cubicBezTo>
                  <a:pt x="18274531" y="3951880"/>
                  <a:pt x="18267799" y="3952393"/>
                  <a:pt x="18260233" y="3948803"/>
                </a:cubicBezTo>
                <a:cubicBezTo>
                  <a:pt x="18252669" y="3945216"/>
                  <a:pt x="18243631" y="3942779"/>
                  <a:pt x="18233113" y="3941500"/>
                </a:cubicBezTo>
                <a:cubicBezTo>
                  <a:pt x="18227219" y="3946117"/>
                  <a:pt x="18221641" y="3948106"/>
                  <a:pt x="18216385" y="3947463"/>
                </a:cubicBezTo>
                <a:cubicBezTo>
                  <a:pt x="18211125" y="3946823"/>
                  <a:pt x="18208497" y="3946502"/>
                  <a:pt x="18208497" y="3946502"/>
                </a:cubicBezTo>
                <a:lnTo>
                  <a:pt x="18161185" y="3940738"/>
                </a:lnTo>
                <a:lnTo>
                  <a:pt x="18143493" y="3954587"/>
                </a:lnTo>
                <a:cubicBezTo>
                  <a:pt x="18132977" y="3953307"/>
                  <a:pt x="18126249" y="3953822"/>
                  <a:pt x="18123301" y="3956130"/>
                </a:cubicBezTo>
                <a:cubicBezTo>
                  <a:pt x="18120351" y="3958438"/>
                  <a:pt x="18116567" y="3956643"/>
                  <a:pt x="18111951" y="3950745"/>
                </a:cubicBezTo>
                <a:lnTo>
                  <a:pt x="18113873" y="3934974"/>
                </a:lnTo>
                <a:cubicBezTo>
                  <a:pt x="18109257" y="3929077"/>
                  <a:pt x="18098103" y="3933053"/>
                  <a:pt x="18080411" y="3946902"/>
                </a:cubicBezTo>
                <a:cubicBezTo>
                  <a:pt x="18074513" y="3951519"/>
                  <a:pt x="18069255" y="3950879"/>
                  <a:pt x="18064635" y="3944982"/>
                </a:cubicBezTo>
                <a:cubicBezTo>
                  <a:pt x="18060019" y="3939084"/>
                  <a:pt x="18050661" y="3939277"/>
                  <a:pt x="18036559" y="3945562"/>
                </a:cubicBezTo>
                <a:cubicBezTo>
                  <a:pt x="18022455" y="3951845"/>
                  <a:pt x="18007197" y="3956656"/>
                  <a:pt x="17990787" y="3959992"/>
                </a:cubicBezTo>
                <a:cubicBezTo>
                  <a:pt x="17965141" y="3951534"/>
                  <a:pt x="17956937" y="3953199"/>
                  <a:pt x="17966167" y="3964996"/>
                </a:cubicBezTo>
                <a:lnTo>
                  <a:pt x="17965661" y="3965393"/>
                </a:lnTo>
                <a:lnTo>
                  <a:pt x="17972135" y="3973663"/>
                </a:lnTo>
                <a:lnTo>
                  <a:pt x="17979059" y="3982510"/>
                </a:lnTo>
                <a:lnTo>
                  <a:pt x="17948547" y="3978790"/>
                </a:lnTo>
                <a:lnTo>
                  <a:pt x="17939631" y="3985770"/>
                </a:lnTo>
                <a:cubicBezTo>
                  <a:pt x="17944249" y="3991666"/>
                  <a:pt x="17946557" y="3994617"/>
                  <a:pt x="17946557" y="3994617"/>
                </a:cubicBezTo>
                <a:cubicBezTo>
                  <a:pt x="17952453" y="3990000"/>
                  <a:pt x="17956557" y="3989166"/>
                  <a:pt x="17958865" y="3992113"/>
                </a:cubicBezTo>
                <a:cubicBezTo>
                  <a:pt x="17961173" y="3995063"/>
                  <a:pt x="17965277" y="3994229"/>
                  <a:pt x="17971175" y="3989612"/>
                </a:cubicBezTo>
                <a:cubicBezTo>
                  <a:pt x="17990921" y="4002688"/>
                  <a:pt x="18012589" y="3999993"/>
                  <a:pt x="18036179" y="3981526"/>
                </a:cubicBezTo>
                <a:lnTo>
                  <a:pt x="18051951" y="3983448"/>
                </a:lnTo>
                <a:cubicBezTo>
                  <a:pt x="18041435" y="3982168"/>
                  <a:pt x="18038487" y="3984476"/>
                  <a:pt x="18043105" y="3990374"/>
                </a:cubicBezTo>
                <a:cubicBezTo>
                  <a:pt x="18047717" y="3996269"/>
                  <a:pt x="18052657" y="3999539"/>
                  <a:pt x="18057913" y="4000180"/>
                </a:cubicBezTo>
                <a:cubicBezTo>
                  <a:pt x="18063169" y="4000820"/>
                  <a:pt x="18065801" y="4001141"/>
                  <a:pt x="18065801" y="4001141"/>
                </a:cubicBezTo>
                <a:lnTo>
                  <a:pt x="18080543" y="4002937"/>
                </a:lnTo>
                <a:lnTo>
                  <a:pt x="18080613" y="4002882"/>
                </a:lnTo>
                <a:lnTo>
                  <a:pt x="18080665" y="4002951"/>
                </a:lnTo>
                <a:lnTo>
                  <a:pt x="18128885" y="4008826"/>
                </a:lnTo>
                <a:cubicBezTo>
                  <a:pt x="18149911" y="4011388"/>
                  <a:pt x="18169787" y="4012475"/>
                  <a:pt x="18188505" y="4012089"/>
                </a:cubicBezTo>
                <a:cubicBezTo>
                  <a:pt x="18207223" y="4011702"/>
                  <a:pt x="18214275" y="4008559"/>
                  <a:pt x="18209657" y="4002662"/>
                </a:cubicBezTo>
                <a:cubicBezTo>
                  <a:pt x="18215557" y="3998044"/>
                  <a:pt x="18215875" y="3995418"/>
                  <a:pt x="18210617" y="3994778"/>
                </a:cubicBezTo>
                <a:cubicBezTo>
                  <a:pt x="18205361" y="3994135"/>
                  <a:pt x="18202733" y="3993815"/>
                  <a:pt x="18202733" y="3993815"/>
                </a:cubicBezTo>
                <a:lnTo>
                  <a:pt x="18195809" y="3984970"/>
                </a:lnTo>
                <a:cubicBezTo>
                  <a:pt x="18195809" y="3984970"/>
                  <a:pt x="18199593" y="3986765"/>
                  <a:pt x="18207157" y="3990354"/>
                </a:cubicBezTo>
                <a:cubicBezTo>
                  <a:pt x="18214719" y="3993942"/>
                  <a:pt x="18219659" y="3997210"/>
                  <a:pt x="18221967" y="4000159"/>
                </a:cubicBezTo>
                <a:cubicBezTo>
                  <a:pt x="18224277" y="4003109"/>
                  <a:pt x="18228057" y="4004903"/>
                  <a:pt x="18233315" y="4005545"/>
                </a:cubicBezTo>
                <a:cubicBezTo>
                  <a:pt x="18238573" y="4006184"/>
                  <a:pt x="18243509" y="4009454"/>
                  <a:pt x="18248125" y="4015351"/>
                </a:cubicBezTo>
                <a:lnTo>
                  <a:pt x="18263897" y="4017271"/>
                </a:lnTo>
                <a:cubicBezTo>
                  <a:pt x="18268513" y="4023169"/>
                  <a:pt x="18272295" y="4024965"/>
                  <a:pt x="18275245" y="4022656"/>
                </a:cubicBezTo>
                <a:lnTo>
                  <a:pt x="18288001" y="4022392"/>
                </a:lnTo>
                <a:lnTo>
                  <a:pt x="18288001" y="4031297"/>
                </a:lnTo>
                <a:lnTo>
                  <a:pt x="18285205" y="4031396"/>
                </a:lnTo>
                <a:lnTo>
                  <a:pt x="18284675" y="4035747"/>
                </a:lnTo>
                <a:cubicBezTo>
                  <a:pt x="18284031" y="4041002"/>
                  <a:pt x="18283713" y="4043630"/>
                  <a:pt x="18283713" y="4043630"/>
                </a:cubicBezTo>
                <a:lnTo>
                  <a:pt x="18276789" y="4034784"/>
                </a:lnTo>
                <a:lnTo>
                  <a:pt x="18281141" y="4031378"/>
                </a:lnTo>
                <a:lnTo>
                  <a:pt x="18266399" y="4029580"/>
                </a:lnTo>
                <a:cubicBezTo>
                  <a:pt x="18258833" y="4025991"/>
                  <a:pt x="18252101" y="4026504"/>
                  <a:pt x="18246205" y="4031121"/>
                </a:cubicBezTo>
                <a:cubicBezTo>
                  <a:pt x="18241591" y="4025223"/>
                  <a:pt x="18231073" y="4023942"/>
                  <a:pt x="18214663" y="4027279"/>
                </a:cubicBezTo>
                <a:lnTo>
                  <a:pt x="18197635" y="4027630"/>
                </a:lnTo>
                <a:lnTo>
                  <a:pt x="18196013" y="4040949"/>
                </a:lnTo>
                <a:lnTo>
                  <a:pt x="18189087" y="4032104"/>
                </a:lnTo>
                <a:lnTo>
                  <a:pt x="18194723" y="4027691"/>
                </a:lnTo>
                <a:lnTo>
                  <a:pt x="18186583" y="4027858"/>
                </a:lnTo>
                <a:lnTo>
                  <a:pt x="18165191" y="4028301"/>
                </a:lnTo>
                <a:lnTo>
                  <a:pt x="18143759" y="4039980"/>
                </a:lnTo>
                <a:lnTo>
                  <a:pt x="18140811" y="4042289"/>
                </a:lnTo>
                <a:cubicBezTo>
                  <a:pt x="18145427" y="4048187"/>
                  <a:pt x="18143635" y="4051970"/>
                  <a:pt x="18135429" y="4053637"/>
                </a:cubicBezTo>
                <a:lnTo>
                  <a:pt x="18125109" y="4055735"/>
                </a:lnTo>
                <a:lnTo>
                  <a:pt x="18162549" y="4052877"/>
                </a:lnTo>
                <a:cubicBezTo>
                  <a:pt x="18173063" y="4054157"/>
                  <a:pt x="18182103" y="4056593"/>
                  <a:pt x="18189669" y="4060183"/>
                </a:cubicBezTo>
                <a:cubicBezTo>
                  <a:pt x="18197233" y="4063772"/>
                  <a:pt x="18201017" y="4065567"/>
                  <a:pt x="18201017" y="4065567"/>
                </a:cubicBezTo>
                <a:lnTo>
                  <a:pt x="18202233" y="4065540"/>
                </a:lnTo>
                <a:lnTo>
                  <a:pt x="18219665" y="4051895"/>
                </a:lnTo>
                <a:cubicBezTo>
                  <a:pt x="18230179" y="4053176"/>
                  <a:pt x="18238383" y="4051511"/>
                  <a:pt x="18244283" y="4046893"/>
                </a:cubicBezTo>
                <a:cubicBezTo>
                  <a:pt x="18247233" y="4044584"/>
                  <a:pt x="18251913" y="4044487"/>
                  <a:pt x="18258323" y="4046603"/>
                </a:cubicBezTo>
                <a:cubicBezTo>
                  <a:pt x="18264735" y="4048717"/>
                  <a:pt x="18272875" y="4053043"/>
                  <a:pt x="18282749" y="4059582"/>
                </a:cubicBezTo>
                <a:lnTo>
                  <a:pt x="18288001" y="4060220"/>
                </a:lnTo>
                <a:lnTo>
                  <a:pt x="18288001" y="4073674"/>
                </a:lnTo>
                <a:lnTo>
                  <a:pt x="18265059" y="4073431"/>
                </a:lnTo>
                <a:lnTo>
                  <a:pt x="18263883" y="4073419"/>
                </a:lnTo>
                <a:lnTo>
                  <a:pt x="18255253" y="4080176"/>
                </a:lnTo>
                <a:lnTo>
                  <a:pt x="18262179" y="4089022"/>
                </a:lnTo>
                <a:cubicBezTo>
                  <a:pt x="18277309" y="4096201"/>
                  <a:pt x="18284873" y="4099790"/>
                  <a:pt x="18284873" y="4099790"/>
                </a:cubicBezTo>
                <a:lnTo>
                  <a:pt x="18274105" y="4122486"/>
                </a:lnTo>
                <a:lnTo>
                  <a:pt x="18242563" y="4118643"/>
                </a:lnTo>
                <a:lnTo>
                  <a:pt x="18224435" y="4112663"/>
                </a:lnTo>
                <a:lnTo>
                  <a:pt x="18227749" y="4116901"/>
                </a:lnTo>
                <a:cubicBezTo>
                  <a:pt x="18247499" y="4129976"/>
                  <a:pt x="18260323" y="4134206"/>
                  <a:pt x="18266219" y="4129591"/>
                </a:cubicBezTo>
                <a:lnTo>
                  <a:pt x="18288001" y="4125162"/>
                </a:lnTo>
                <a:lnTo>
                  <a:pt x="18288001" y="4225745"/>
                </a:lnTo>
                <a:lnTo>
                  <a:pt x="18285275" y="4227879"/>
                </a:lnTo>
                <a:lnTo>
                  <a:pt x="18283353" y="4243650"/>
                </a:lnTo>
                <a:lnTo>
                  <a:pt x="18288001" y="4240012"/>
                </a:lnTo>
                <a:lnTo>
                  <a:pt x="18288001" y="4267812"/>
                </a:lnTo>
                <a:lnTo>
                  <a:pt x="18281431" y="4259420"/>
                </a:lnTo>
                <a:cubicBezTo>
                  <a:pt x="18275533" y="4264039"/>
                  <a:pt x="18267327" y="4265705"/>
                  <a:pt x="18256815" y="4264425"/>
                </a:cubicBezTo>
                <a:cubicBezTo>
                  <a:pt x="18240401" y="4267759"/>
                  <a:pt x="18226941" y="4268787"/>
                  <a:pt x="18216427" y="4267505"/>
                </a:cubicBezTo>
                <a:cubicBezTo>
                  <a:pt x="18205907" y="4266226"/>
                  <a:pt x="18201809" y="4267060"/>
                  <a:pt x="18204119" y="4270010"/>
                </a:cubicBezTo>
                <a:cubicBezTo>
                  <a:pt x="18206425" y="4272958"/>
                  <a:pt x="18204951" y="4274111"/>
                  <a:pt x="18199695" y="4273471"/>
                </a:cubicBezTo>
                <a:cubicBezTo>
                  <a:pt x="18194435" y="4272830"/>
                  <a:pt x="18188861" y="4274819"/>
                  <a:pt x="18182963" y="4279436"/>
                </a:cubicBezTo>
                <a:lnTo>
                  <a:pt x="18176037" y="4270589"/>
                </a:lnTo>
                <a:lnTo>
                  <a:pt x="18151421" y="4275594"/>
                </a:lnTo>
                <a:lnTo>
                  <a:pt x="18142575" y="4282518"/>
                </a:lnTo>
                <a:lnTo>
                  <a:pt x="18133729" y="4289442"/>
                </a:lnTo>
                <a:cubicBezTo>
                  <a:pt x="18127831" y="4294058"/>
                  <a:pt x="18124883" y="4296366"/>
                  <a:pt x="18124883" y="4296366"/>
                </a:cubicBezTo>
                <a:cubicBezTo>
                  <a:pt x="18118985" y="4300985"/>
                  <a:pt x="18114881" y="4301818"/>
                  <a:pt x="18112573" y="4298868"/>
                </a:cubicBezTo>
                <a:cubicBezTo>
                  <a:pt x="18110265" y="4295920"/>
                  <a:pt x="18109111" y="4294447"/>
                  <a:pt x="18109111" y="4294447"/>
                </a:cubicBezTo>
                <a:cubicBezTo>
                  <a:pt x="18104495" y="4288548"/>
                  <a:pt x="18096931" y="4284960"/>
                  <a:pt x="18086415" y="4283678"/>
                </a:cubicBezTo>
                <a:lnTo>
                  <a:pt x="18084493" y="4299449"/>
                </a:lnTo>
                <a:lnTo>
                  <a:pt x="18082573" y="4315220"/>
                </a:lnTo>
                <a:lnTo>
                  <a:pt x="18073727" y="4322145"/>
                </a:lnTo>
                <a:cubicBezTo>
                  <a:pt x="18073727" y="4322145"/>
                  <a:pt x="18072573" y="4320670"/>
                  <a:pt x="18070263" y="4317723"/>
                </a:cubicBezTo>
                <a:cubicBezTo>
                  <a:pt x="18067953" y="4314774"/>
                  <a:pt x="18069751" y="4310991"/>
                  <a:pt x="18075651" y="4306375"/>
                </a:cubicBezTo>
                <a:lnTo>
                  <a:pt x="18077571" y="4290604"/>
                </a:lnTo>
                <a:lnTo>
                  <a:pt x="18066727" y="4282160"/>
                </a:lnTo>
                <a:lnTo>
                  <a:pt x="18046987" y="4286938"/>
                </a:lnTo>
                <a:lnTo>
                  <a:pt x="18042295" y="4286838"/>
                </a:lnTo>
                <a:lnTo>
                  <a:pt x="18017947" y="4287341"/>
                </a:lnTo>
                <a:cubicBezTo>
                  <a:pt x="17999229" y="4287727"/>
                  <a:pt x="17986921" y="4290230"/>
                  <a:pt x="17981021" y="4294847"/>
                </a:cubicBezTo>
                <a:lnTo>
                  <a:pt x="17949481" y="4291002"/>
                </a:lnTo>
                <a:cubicBezTo>
                  <a:pt x="17948201" y="4301517"/>
                  <a:pt x="17944609" y="4309081"/>
                  <a:pt x="17938713" y="4313699"/>
                </a:cubicBezTo>
                <a:cubicBezTo>
                  <a:pt x="17949227" y="4314979"/>
                  <a:pt x="17958907" y="4312158"/>
                  <a:pt x="17967753" y="4305235"/>
                </a:cubicBezTo>
                <a:cubicBezTo>
                  <a:pt x="17976599" y="4298308"/>
                  <a:pt x="17983331" y="4297795"/>
                  <a:pt x="17987945" y="4303692"/>
                </a:cubicBezTo>
                <a:lnTo>
                  <a:pt x="17991563" y="4308312"/>
                </a:lnTo>
                <a:lnTo>
                  <a:pt x="17992367" y="4308295"/>
                </a:lnTo>
                <a:lnTo>
                  <a:pt x="17992057" y="4308946"/>
                </a:lnTo>
                <a:lnTo>
                  <a:pt x="17994873" y="4312539"/>
                </a:lnTo>
                <a:lnTo>
                  <a:pt x="18051031" y="4311378"/>
                </a:lnTo>
                <a:cubicBezTo>
                  <a:pt x="18045133" y="4315993"/>
                  <a:pt x="18042187" y="4318302"/>
                  <a:pt x="18042187" y="4318302"/>
                </a:cubicBezTo>
                <a:cubicBezTo>
                  <a:pt x="18042187" y="4318302"/>
                  <a:pt x="18036929" y="4317662"/>
                  <a:pt x="18026413" y="4316380"/>
                </a:cubicBezTo>
                <a:cubicBezTo>
                  <a:pt x="18026413" y="4316380"/>
                  <a:pt x="18018207" y="4318049"/>
                  <a:pt x="18001797" y="4321384"/>
                </a:cubicBezTo>
                <a:lnTo>
                  <a:pt x="17978785" y="4326061"/>
                </a:lnTo>
                <a:lnTo>
                  <a:pt x="17978137" y="4326567"/>
                </a:lnTo>
                <a:lnTo>
                  <a:pt x="17992763" y="4328348"/>
                </a:lnTo>
                <a:lnTo>
                  <a:pt x="17992949" y="4328310"/>
                </a:lnTo>
                <a:lnTo>
                  <a:pt x="17992943" y="4328370"/>
                </a:lnTo>
                <a:lnTo>
                  <a:pt x="17993911" y="4328486"/>
                </a:lnTo>
                <a:cubicBezTo>
                  <a:pt x="18004425" y="4329768"/>
                  <a:pt x="18017885" y="4328741"/>
                  <a:pt x="18034297" y="4325407"/>
                </a:cubicBezTo>
                <a:lnTo>
                  <a:pt x="18093561" y="4320885"/>
                </a:lnTo>
                <a:lnTo>
                  <a:pt x="18098343" y="4317142"/>
                </a:lnTo>
                <a:lnTo>
                  <a:pt x="18100839" y="4320330"/>
                </a:lnTo>
                <a:lnTo>
                  <a:pt x="18115075" y="4319243"/>
                </a:lnTo>
                <a:lnTo>
                  <a:pt x="18127763" y="4318275"/>
                </a:lnTo>
                <a:lnTo>
                  <a:pt x="18122961" y="4312136"/>
                </a:lnTo>
                <a:cubicBezTo>
                  <a:pt x="18133473" y="4313417"/>
                  <a:pt x="18138733" y="4314061"/>
                  <a:pt x="18138733" y="4314061"/>
                </a:cubicBezTo>
                <a:lnTo>
                  <a:pt x="18147579" y="4307134"/>
                </a:lnTo>
                <a:lnTo>
                  <a:pt x="18154503" y="4315981"/>
                </a:lnTo>
                <a:lnTo>
                  <a:pt x="18154689" y="4316220"/>
                </a:lnTo>
                <a:lnTo>
                  <a:pt x="18155461" y="4316161"/>
                </a:lnTo>
                <a:cubicBezTo>
                  <a:pt x="18155461" y="4316161"/>
                  <a:pt x="18158091" y="4316479"/>
                  <a:pt x="18163347" y="4317119"/>
                </a:cubicBezTo>
                <a:lnTo>
                  <a:pt x="18167641" y="4319965"/>
                </a:lnTo>
                <a:lnTo>
                  <a:pt x="18170275" y="4317901"/>
                </a:lnTo>
                <a:lnTo>
                  <a:pt x="18186047" y="4319823"/>
                </a:lnTo>
                <a:lnTo>
                  <a:pt x="18177513" y="4326501"/>
                </a:lnTo>
                <a:lnTo>
                  <a:pt x="18178159" y="4326926"/>
                </a:lnTo>
                <a:lnTo>
                  <a:pt x="18158545" y="4356548"/>
                </a:lnTo>
                <a:cubicBezTo>
                  <a:pt x="18163159" y="4362444"/>
                  <a:pt x="18160211" y="4364753"/>
                  <a:pt x="18149697" y="4363474"/>
                </a:cubicBezTo>
                <a:cubicBezTo>
                  <a:pt x="18139183" y="4362193"/>
                  <a:pt x="18132773" y="4360077"/>
                  <a:pt x="18130465" y="4357129"/>
                </a:cubicBezTo>
                <a:lnTo>
                  <a:pt x="18128765" y="4356004"/>
                </a:lnTo>
                <a:lnTo>
                  <a:pt x="18132969" y="4361374"/>
                </a:lnTo>
                <a:lnTo>
                  <a:pt x="18110869" y="4346740"/>
                </a:lnTo>
                <a:lnTo>
                  <a:pt x="18099883" y="4345400"/>
                </a:lnTo>
                <a:cubicBezTo>
                  <a:pt x="18096933" y="4347708"/>
                  <a:pt x="18097769" y="4351812"/>
                  <a:pt x="18102385" y="4357710"/>
                </a:cubicBezTo>
                <a:lnTo>
                  <a:pt x="18100463" y="4373479"/>
                </a:lnTo>
                <a:lnTo>
                  <a:pt x="18084693" y="4371559"/>
                </a:lnTo>
                <a:cubicBezTo>
                  <a:pt x="18097769" y="4351812"/>
                  <a:pt x="18090843" y="4342965"/>
                  <a:pt x="18063915" y="4345020"/>
                </a:cubicBezTo>
                <a:cubicBezTo>
                  <a:pt x="18058021" y="4349637"/>
                  <a:pt x="18044561" y="4350665"/>
                  <a:pt x="18023531" y="4348102"/>
                </a:cubicBezTo>
                <a:lnTo>
                  <a:pt x="18014683" y="4355026"/>
                </a:lnTo>
                <a:lnTo>
                  <a:pt x="18012761" y="4370798"/>
                </a:lnTo>
                <a:lnTo>
                  <a:pt x="17981221" y="4366955"/>
                </a:lnTo>
                <a:cubicBezTo>
                  <a:pt x="17954297" y="4369010"/>
                  <a:pt x="17939357" y="4371191"/>
                  <a:pt x="17936409" y="4373500"/>
                </a:cubicBezTo>
                <a:cubicBezTo>
                  <a:pt x="17933461" y="4375807"/>
                  <a:pt x="17930831" y="4375488"/>
                  <a:pt x="17928523" y="4372540"/>
                </a:cubicBezTo>
                <a:cubicBezTo>
                  <a:pt x="17926215" y="4369590"/>
                  <a:pt x="17919483" y="4370104"/>
                  <a:pt x="17908331" y="4374079"/>
                </a:cubicBezTo>
                <a:cubicBezTo>
                  <a:pt x="17897171" y="4378057"/>
                  <a:pt x="17889289" y="4377095"/>
                  <a:pt x="17884673" y="4371199"/>
                </a:cubicBezTo>
                <a:cubicBezTo>
                  <a:pt x="17880057" y="4365300"/>
                  <a:pt x="17868901" y="4369277"/>
                  <a:pt x="17851209" y="4383128"/>
                </a:cubicBezTo>
                <a:cubicBezTo>
                  <a:pt x="17845313" y="4387743"/>
                  <a:pt x="17840055" y="4387104"/>
                  <a:pt x="17835441" y="4381205"/>
                </a:cubicBezTo>
                <a:cubicBezTo>
                  <a:pt x="17830821" y="4375307"/>
                  <a:pt x="17820307" y="4374027"/>
                  <a:pt x="17803895" y="4377363"/>
                </a:cubicBezTo>
                <a:cubicBezTo>
                  <a:pt x="17797997" y="4381979"/>
                  <a:pt x="17792103" y="4386593"/>
                  <a:pt x="17786203" y="4391212"/>
                </a:cubicBezTo>
                <a:lnTo>
                  <a:pt x="17777427" y="4398083"/>
                </a:lnTo>
                <a:lnTo>
                  <a:pt x="17792169" y="4399879"/>
                </a:lnTo>
                <a:lnTo>
                  <a:pt x="17783325" y="4406805"/>
                </a:lnTo>
                <a:lnTo>
                  <a:pt x="17777447" y="4399298"/>
                </a:lnTo>
                <a:lnTo>
                  <a:pt x="17778899" y="4418332"/>
                </a:lnTo>
                <a:cubicBezTo>
                  <a:pt x="17781207" y="4421280"/>
                  <a:pt x="17787619" y="4423397"/>
                  <a:pt x="17798133" y="4424675"/>
                </a:cubicBezTo>
                <a:lnTo>
                  <a:pt x="17805059" y="4433522"/>
                </a:lnTo>
                <a:cubicBezTo>
                  <a:pt x="17805059" y="4433522"/>
                  <a:pt x="17802427" y="4433202"/>
                  <a:pt x="17797171" y="4432561"/>
                </a:cubicBezTo>
                <a:cubicBezTo>
                  <a:pt x="17791913" y="4431922"/>
                  <a:pt x="17786339" y="4433909"/>
                  <a:pt x="17780441" y="4438526"/>
                </a:cubicBezTo>
                <a:lnTo>
                  <a:pt x="17743893" y="4410065"/>
                </a:lnTo>
                <a:lnTo>
                  <a:pt x="17735685" y="4403671"/>
                </a:lnTo>
                <a:lnTo>
                  <a:pt x="17727165" y="4407963"/>
                </a:lnTo>
                <a:lnTo>
                  <a:pt x="17728147" y="4399905"/>
                </a:lnTo>
                <a:lnTo>
                  <a:pt x="17716777" y="4402759"/>
                </a:lnTo>
                <a:cubicBezTo>
                  <a:pt x="17707929" y="4409685"/>
                  <a:pt x="17708763" y="4413788"/>
                  <a:pt x="17719277" y="4415069"/>
                </a:cubicBezTo>
                <a:lnTo>
                  <a:pt x="17701587" y="4428918"/>
                </a:lnTo>
                <a:cubicBezTo>
                  <a:pt x="17685173" y="4432254"/>
                  <a:pt x="17676969" y="4433921"/>
                  <a:pt x="17676969" y="4433921"/>
                </a:cubicBezTo>
                <a:cubicBezTo>
                  <a:pt x="17681585" y="4439820"/>
                  <a:pt x="17686523" y="4443088"/>
                  <a:pt x="17691775" y="4443728"/>
                </a:cubicBezTo>
                <a:cubicBezTo>
                  <a:pt x="17697035" y="4444370"/>
                  <a:pt x="17702613" y="4442382"/>
                  <a:pt x="17708511" y="4437764"/>
                </a:cubicBezTo>
                <a:cubicBezTo>
                  <a:pt x="17714407" y="4433147"/>
                  <a:pt x="17721139" y="4432635"/>
                  <a:pt x="17728703" y="4436223"/>
                </a:cubicBezTo>
                <a:cubicBezTo>
                  <a:pt x="17736269" y="4439813"/>
                  <a:pt x="17740051" y="4441607"/>
                  <a:pt x="17740051" y="4441607"/>
                </a:cubicBezTo>
                <a:cubicBezTo>
                  <a:pt x="17744669" y="4447504"/>
                  <a:pt x="17753709" y="4449939"/>
                  <a:pt x="17767171" y="4448914"/>
                </a:cubicBezTo>
                <a:cubicBezTo>
                  <a:pt x="17780633" y="4447885"/>
                  <a:pt x="17787363" y="4447370"/>
                  <a:pt x="17787363" y="4447370"/>
                </a:cubicBezTo>
                <a:cubicBezTo>
                  <a:pt x="17818907" y="4451214"/>
                  <a:pt x="17848143" y="4452107"/>
                  <a:pt x="17875067" y="4450054"/>
                </a:cubicBezTo>
                <a:cubicBezTo>
                  <a:pt x="17880965" y="4445436"/>
                  <a:pt x="17886861" y="4440821"/>
                  <a:pt x="17892759" y="4436204"/>
                </a:cubicBezTo>
                <a:cubicBezTo>
                  <a:pt x="17898657" y="4431587"/>
                  <a:pt x="17906221" y="4435175"/>
                  <a:pt x="17915455" y="4446971"/>
                </a:cubicBezTo>
                <a:cubicBezTo>
                  <a:pt x="17920073" y="4452867"/>
                  <a:pt x="17925009" y="4456136"/>
                  <a:pt x="17930265" y="4456777"/>
                </a:cubicBezTo>
                <a:cubicBezTo>
                  <a:pt x="17935523" y="4457419"/>
                  <a:pt x="17944881" y="4457225"/>
                  <a:pt x="17958345" y="4456197"/>
                </a:cubicBezTo>
                <a:cubicBezTo>
                  <a:pt x="17971807" y="4455171"/>
                  <a:pt x="17992001" y="4453628"/>
                  <a:pt x="18018925" y="4451574"/>
                </a:cubicBezTo>
                <a:cubicBezTo>
                  <a:pt x="18045851" y="4449519"/>
                  <a:pt x="18061945" y="4448811"/>
                  <a:pt x="18067201" y="4449454"/>
                </a:cubicBezTo>
                <a:cubicBezTo>
                  <a:pt x="18072459" y="4450093"/>
                  <a:pt x="18080985" y="4445797"/>
                  <a:pt x="18092779" y="4436563"/>
                </a:cubicBezTo>
                <a:cubicBezTo>
                  <a:pt x="18119703" y="4434509"/>
                  <a:pt x="18129577" y="4441046"/>
                  <a:pt x="18122401" y="4456176"/>
                </a:cubicBezTo>
                <a:lnTo>
                  <a:pt x="18162787" y="4453095"/>
                </a:lnTo>
                <a:cubicBezTo>
                  <a:pt x="18174579" y="4443862"/>
                  <a:pt x="18185097" y="4445141"/>
                  <a:pt x="18194329" y="4456937"/>
                </a:cubicBezTo>
                <a:lnTo>
                  <a:pt x="18210099" y="4458860"/>
                </a:lnTo>
                <a:cubicBezTo>
                  <a:pt x="18221895" y="4449628"/>
                  <a:pt x="18233049" y="4445650"/>
                  <a:pt x="18243563" y="4446931"/>
                </a:cubicBezTo>
                <a:cubicBezTo>
                  <a:pt x="18254077" y="4448212"/>
                  <a:pt x="18259335" y="4448853"/>
                  <a:pt x="18259335" y="4448853"/>
                </a:cubicBezTo>
                <a:cubicBezTo>
                  <a:pt x="18259335" y="4448853"/>
                  <a:pt x="18256387" y="4451161"/>
                  <a:pt x="18250489" y="4455777"/>
                </a:cubicBezTo>
                <a:cubicBezTo>
                  <a:pt x="18226897" y="4474244"/>
                  <a:pt x="18236773" y="4480781"/>
                  <a:pt x="18280109" y="4475390"/>
                </a:cubicBezTo>
                <a:lnTo>
                  <a:pt x="18288001" y="4474484"/>
                </a:lnTo>
                <a:lnTo>
                  <a:pt x="18288001" y="4509674"/>
                </a:lnTo>
                <a:lnTo>
                  <a:pt x="18267419" y="4513858"/>
                </a:lnTo>
                <a:cubicBezTo>
                  <a:pt x="18256905" y="4512578"/>
                  <a:pt x="18250175" y="4513090"/>
                  <a:pt x="18247227" y="4515398"/>
                </a:cubicBezTo>
                <a:cubicBezTo>
                  <a:pt x="18244277" y="4517705"/>
                  <a:pt x="18240495" y="4515912"/>
                  <a:pt x="18235879" y="4510013"/>
                </a:cubicBezTo>
                <a:cubicBezTo>
                  <a:pt x="18235879" y="4510013"/>
                  <a:pt x="18228313" y="4506426"/>
                  <a:pt x="18213181" y="4499248"/>
                </a:cubicBezTo>
                <a:lnTo>
                  <a:pt x="18197411" y="4497326"/>
                </a:lnTo>
                <a:lnTo>
                  <a:pt x="18195489" y="4513096"/>
                </a:lnTo>
                <a:cubicBezTo>
                  <a:pt x="18188311" y="4528227"/>
                  <a:pt x="18174209" y="4534513"/>
                  <a:pt x="18153181" y="4531949"/>
                </a:cubicBezTo>
                <a:cubicBezTo>
                  <a:pt x="18148563" y="4526052"/>
                  <a:pt x="18143307" y="4525412"/>
                  <a:pt x="18137409" y="4530029"/>
                </a:cubicBezTo>
                <a:cubicBezTo>
                  <a:pt x="18137409" y="4530029"/>
                  <a:pt x="18134461" y="4532336"/>
                  <a:pt x="18128563" y="4536953"/>
                </a:cubicBezTo>
                <a:cubicBezTo>
                  <a:pt x="18129843" y="4526438"/>
                  <a:pt x="18133433" y="4518875"/>
                  <a:pt x="18139331" y="4514258"/>
                </a:cubicBezTo>
                <a:cubicBezTo>
                  <a:pt x="18145231" y="4509640"/>
                  <a:pt x="18145869" y="4504383"/>
                  <a:pt x="18141253" y="4498487"/>
                </a:cubicBezTo>
                <a:cubicBezTo>
                  <a:pt x="18130737" y="4497206"/>
                  <a:pt x="18119583" y="4501182"/>
                  <a:pt x="18107789" y="4510415"/>
                </a:cubicBezTo>
                <a:cubicBezTo>
                  <a:pt x="18101891" y="4515030"/>
                  <a:pt x="18096631" y="4514391"/>
                  <a:pt x="18092017" y="4508494"/>
                </a:cubicBezTo>
                <a:cubicBezTo>
                  <a:pt x="18087399" y="4502599"/>
                  <a:pt x="18083617" y="4500801"/>
                  <a:pt x="18080669" y="4503109"/>
                </a:cubicBezTo>
                <a:cubicBezTo>
                  <a:pt x="18077721" y="4505418"/>
                  <a:pt x="18073299" y="4508880"/>
                  <a:pt x="18067401" y="4513496"/>
                </a:cubicBezTo>
                <a:lnTo>
                  <a:pt x="18040861" y="4534272"/>
                </a:lnTo>
                <a:cubicBezTo>
                  <a:pt x="18031627" y="4522476"/>
                  <a:pt x="18024063" y="4518887"/>
                  <a:pt x="18018165" y="4523503"/>
                </a:cubicBezTo>
                <a:lnTo>
                  <a:pt x="17962005" y="4524665"/>
                </a:lnTo>
                <a:cubicBezTo>
                  <a:pt x="17908157" y="4528775"/>
                  <a:pt x="17877643" y="4538397"/>
                  <a:pt x="17870463" y="4553526"/>
                </a:cubicBezTo>
                <a:lnTo>
                  <a:pt x="17886235" y="4555445"/>
                </a:lnTo>
                <a:cubicBezTo>
                  <a:pt x="17880337" y="4560062"/>
                  <a:pt x="17865081" y="4564873"/>
                  <a:pt x="17840461" y="4569876"/>
                </a:cubicBezTo>
                <a:cubicBezTo>
                  <a:pt x="17815845" y="4574881"/>
                  <a:pt x="17803537" y="4577380"/>
                  <a:pt x="17803537" y="4577380"/>
                </a:cubicBezTo>
                <a:lnTo>
                  <a:pt x="17796613" y="4568535"/>
                </a:lnTo>
                <a:cubicBezTo>
                  <a:pt x="17790713" y="4573154"/>
                  <a:pt x="17781353" y="4573344"/>
                  <a:pt x="17768533" y="4569116"/>
                </a:cubicBezTo>
                <a:cubicBezTo>
                  <a:pt x="17755711" y="4564886"/>
                  <a:pt x="17746349" y="4565080"/>
                  <a:pt x="17740453" y="4569695"/>
                </a:cubicBezTo>
                <a:cubicBezTo>
                  <a:pt x="17734555" y="4574313"/>
                  <a:pt x="17728659" y="4578928"/>
                  <a:pt x="17722759" y="4583545"/>
                </a:cubicBezTo>
                <a:lnTo>
                  <a:pt x="17706991" y="4581625"/>
                </a:lnTo>
                <a:lnTo>
                  <a:pt x="17700063" y="4572780"/>
                </a:lnTo>
                <a:cubicBezTo>
                  <a:pt x="17695449" y="4566881"/>
                  <a:pt x="17690193" y="4566239"/>
                  <a:pt x="17684293" y="4570858"/>
                </a:cubicBezTo>
                <a:cubicBezTo>
                  <a:pt x="17684293" y="4570858"/>
                  <a:pt x="17681665" y="4570537"/>
                  <a:pt x="17676407" y="4569897"/>
                </a:cubicBezTo>
                <a:cubicBezTo>
                  <a:pt x="17671153" y="4569255"/>
                  <a:pt x="17665577" y="4571245"/>
                  <a:pt x="17659677" y="4575860"/>
                </a:cubicBezTo>
                <a:cubicBezTo>
                  <a:pt x="17638649" y="4573299"/>
                  <a:pt x="17625187" y="4574327"/>
                  <a:pt x="17619289" y="4578944"/>
                </a:cubicBezTo>
                <a:cubicBezTo>
                  <a:pt x="17613391" y="4583559"/>
                  <a:pt x="17606657" y="4584074"/>
                  <a:pt x="17599095" y="4580485"/>
                </a:cubicBezTo>
                <a:cubicBezTo>
                  <a:pt x="17591529" y="4576895"/>
                  <a:pt x="17582169" y="4577088"/>
                  <a:pt x="17571017" y="4581064"/>
                </a:cubicBezTo>
                <a:lnTo>
                  <a:pt x="17563767" y="4578676"/>
                </a:lnTo>
                <a:lnTo>
                  <a:pt x="17562173" y="4579925"/>
                </a:lnTo>
                <a:lnTo>
                  <a:pt x="17560297" y="4577528"/>
                </a:lnTo>
                <a:lnTo>
                  <a:pt x="17551781" y="4574720"/>
                </a:lnTo>
                <a:lnTo>
                  <a:pt x="17549569" y="4563827"/>
                </a:lnTo>
                <a:lnTo>
                  <a:pt x="17548771" y="4562811"/>
                </a:lnTo>
                <a:lnTo>
                  <a:pt x="17540433" y="4569338"/>
                </a:lnTo>
                <a:cubicBezTo>
                  <a:pt x="17545051" y="4575234"/>
                  <a:pt x="17540947" y="4576068"/>
                  <a:pt x="17528125" y="4571837"/>
                </a:cubicBezTo>
                <a:cubicBezTo>
                  <a:pt x="17515301" y="4567609"/>
                  <a:pt x="17508255" y="4570750"/>
                  <a:pt x="17506971" y="4581266"/>
                </a:cubicBezTo>
                <a:cubicBezTo>
                  <a:pt x="17520821" y="4598956"/>
                  <a:pt x="17538259" y="4609082"/>
                  <a:pt x="17559287" y="4611645"/>
                </a:cubicBezTo>
                <a:lnTo>
                  <a:pt x="17581981" y="4622414"/>
                </a:lnTo>
                <a:lnTo>
                  <a:pt x="17573137" y="4629338"/>
                </a:lnTo>
                <a:lnTo>
                  <a:pt x="17566665" y="4646211"/>
                </a:lnTo>
                <a:lnTo>
                  <a:pt x="17570257" y="4644930"/>
                </a:lnTo>
                <a:cubicBezTo>
                  <a:pt x="17607697" y="4644155"/>
                  <a:pt x="17626413" y="4643771"/>
                  <a:pt x="17626413" y="4643771"/>
                </a:cubicBezTo>
                <a:lnTo>
                  <a:pt x="17642185" y="4645690"/>
                </a:lnTo>
                <a:cubicBezTo>
                  <a:pt x="17652701" y="4646971"/>
                  <a:pt x="17671419" y="4646583"/>
                  <a:pt x="17698347" y="4644529"/>
                </a:cubicBezTo>
                <a:cubicBezTo>
                  <a:pt x="17708861" y="4645809"/>
                  <a:pt x="17719373" y="4647091"/>
                  <a:pt x="17729889" y="4648371"/>
                </a:cubicBezTo>
                <a:cubicBezTo>
                  <a:pt x="17740401" y="4649652"/>
                  <a:pt x="17748607" y="4647985"/>
                  <a:pt x="17754505" y="4643370"/>
                </a:cubicBezTo>
                <a:cubicBezTo>
                  <a:pt x="17765017" y="4644649"/>
                  <a:pt x="17775531" y="4645932"/>
                  <a:pt x="17786045" y="4647211"/>
                </a:cubicBezTo>
                <a:cubicBezTo>
                  <a:pt x="17796561" y="4648491"/>
                  <a:pt x="17815281" y="4648105"/>
                  <a:pt x="17842207" y="4646051"/>
                </a:cubicBezTo>
                <a:lnTo>
                  <a:pt x="17851305" y="4647159"/>
                </a:lnTo>
                <a:lnTo>
                  <a:pt x="17883555" y="4643147"/>
                </a:lnTo>
                <a:cubicBezTo>
                  <a:pt x="17937401" y="4639038"/>
                  <a:pt x="17950225" y="4643268"/>
                  <a:pt x="17922019" y="4655836"/>
                </a:cubicBezTo>
                <a:cubicBezTo>
                  <a:pt x="17916123" y="4660453"/>
                  <a:pt x="17913173" y="4662761"/>
                  <a:pt x="17913173" y="4662761"/>
                </a:cubicBezTo>
                <a:lnTo>
                  <a:pt x="17907825" y="4655931"/>
                </a:lnTo>
                <a:lnTo>
                  <a:pt x="17866121" y="4656793"/>
                </a:lnTo>
                <a:lnTo>
                  <a:pt x="17848167" y="4670847"/>
                </a:lnTo>
                <a:cubicBezTo>
                  <a:pt x="17858683" y="4672127"/>
                  <a:pt x="17863939" y="4672769"/>
                  <a:pt x="17863939" y="4672769"/>
                </a:cubicBezTo>
                <a:cubicBezTo>
                  <a:pt x="17869839" y="4668150"/>
                  <a:pt x="17873941" y="4667317"/>
                  <a:pt x="17876247" y="4670265"/>
                </a:cubicBezTo>
                <a:cubicBezTo>
                  <a:pt x="17878557" y="4673216"/>
                  <a:pt x="17887917" y="4673021"/>
                  <a:pt x="17904329" y="4669686"/>
                </a:cubicBezTo>
                <a:lnTo>
                  <a:pt x="17912829" y="4680547"/>
                </a:lnTo>
                <a:lnTo>
                  <a:pt x="17926063" y="4680274"/>
                </a:lnTo>
                <a:cubicBezTo>
                  <a:pt x="17937859" y="4671043"/>
                  <a:pt x="17958887" y="4673603"/>
                  <a:pt x="17989147" y="4687959"/>
                </a:cubicBezTo>
                <a:lnTo>
                  <a:pt x="17988501" y="4688465"/>
                </a:lnTo>
                <a:lnTo>
                  <a:pt x="17990107" y="4688137"/>
                </a:lnTo>
                <a:cubicBezTo>
                  <a:pt x="17990107" y="4688137"/>
                  <a:pt x="18007673" y="4686279"/>
                  <a:pt x="18042801" y="4682555"/>
                </a:cubicBezTo>
                <a:cubicBezTo>
                  <a:pt x="18077935" y="4678832"/>
                  <a:pt x="18096973" y="4675816"/>
                  <a:pt x="18099923" y="4673508"/>
                </a:cubicBezTo>
                <a:cubicBezTo>
                  <a:pt x="18102871" y="4671200"/>
                  <a:pt x="18109603" y="4670687"/>
                  <a:pt x="18120115" y="4671967"/>
                </a:cubicBezTo>
                <a:lnTo>
                  <a:pt x="18176277" y="4670807"/>
                </a:lnTo>
                <a:lnTo>
                  <a:pt x="18200895" y="4665802"/>
                </a:lnTo>
                <a:lnTo>
                  <a:pt x="18205897" y="4690421"/>
                </a:lnTo>
                <a:cubicBezTo>
                  <a:pt x="18211795" y="4685805"/>
                  <a:pt x="18217373" y="4683817"/>
                  <a:pt x="18222629" y="4684457"/>
                </a:cubicBezTo>
                <a:lnTo>
                  <a:pt x="18228119" y="4688094"/>
                </a:lnTo>
                <a:lnTo>
                  <a:pt x="18262057" y="4681197"/>
                </a:lnTo>
                <a:cubicBezTo>
                  <a:pt x="18273211" y="4677220"/>
                  <a:pt x="18281099" y="4678180"/>
                  <a:pt x="18285713" y="4684077"/>
                </a:cubicBezTo>
                <a:lnTo>
                  <a:pt x="18268021" y="4697924"/>
                </a:lnTo>
                <a:lnTo>
                  <a:pt x="18264861" y="4698568"/>
                </a:lnTo>
                <a:lnTo>
                  <a:pt x="18288001" y="4702200"/>
                </a:lnTo>
                <a:lnTo>
                  <a:pt x="18288001" y="4708425"/>
                </a:lnTo>
                <a:lnTo>
                  <a:pt x="18244363" y="4703110"/>
                </a:lnTo>
                <a:lnTo>
                  <a:pt x="18226981" y="4703469"/>
                </a:lnTo>
                <a:lnTo>
                  <a:pt x="18218789" y="4707933"/>
                </a:lnTo>
                <a:lnTo>
                  <a:pt x="18203017" y="4706010"/>
                </a:lnTo>
                <a:lnTo>
                  <a:pt x="18204117" y="4703940"/>
                </a:lnTo>
                <a:lnTo>
                  <a:pt x="18188205" y="4704270"/>
                </a:lnTo>
                <a:lnTo>
                  <a:pt x="18171289" y="4702207"/>
                </a:lnTo>
                <a:lnTo>
                  <a:pt x="18159167" y="4704672"/>
                </a:lnTo>
                <a:lnTo>
                  <a:pt x="18148245" y="4701069"/>
                </a:lnTo>
                <a:lnTo>
                  <a:pt x="18116275" y="4703510"/>
                </a:lnTo>
                <a:cubicBezTo>
                  <a:pt x="18101145" y="4696331"/>
                  <a:pt x="18089991" y="4700308"/>
                  <a:pt x="18082811" y="4715438"/>
                </a:cubicBezTo>
                <a:cubicBezTo>
                  <a:pt x="18076913" y="4720054"/>
                  <a:pt x="18073965" y="4722363"/>
                  <a:pt x="18073965" y="4722363"/>
                </a:cubicBezTo>
                <a:cubicBezTo>
                  <a:pt x="18073965" y="4722363"/>
                  <a:pt x="18071657" y="4719415"/>
                  <a:pt x="18067039" y="4713517"/>
                </a:cubicBezTo>
                <a:cubicBezTo>
                  <a:pt x="18067039" y="4713517"/>
                  <a:pt x="18058835" y="4715184"/>
                  <a:pt x="18042421" y="4718521"/>
                </a:cubicBezTo>
                <a:lnTo>
                  <a:pt x="18017809" y="4723522"/>
                </a:lnTo>
                <a:cubicBezTo>
                  <a:pt x="18017809" y="4723522"/>
                  <a:pt x="18014857" y="4725832"/>
                  <a:pt x="18008961" y="4730449"/>
                </a:cubicBezTo>
                <a:lnTo>
                  <a:pt x="17977417" y="4726606"/>
                </a:lnTo>
                <a:lnTo>
                  <a:pt x="17995109" y="4712757"/>
                </a:lnTo>
                <a:lnTo>
                  <a:pt x="17998449" y="4710142"/>
                </a:lnTo>
                <a:lnTo>
                  <a:pt x="17998575" y="4709115"/>
                </a:lnTo>
                <a:lnTo>
                  <a:pt x="17999889" y="4709014"/>
                </a:lnTo>
                <a:lnTo>
                  <a:pt x="18003959" y="4705831"/>
                </a:lnTo>
                <a:lnTo>
                  <a:pt x="17938951" y="4713916"/>
                </a:lnTo>
                <a:cubicBezTo>
                  <a:pt x="17927155" y="4723150"/>
                  <a:pt x="17915683" y="4729755"/>
                  <a:pt x="17904527" y="4733730"/>
                </a:cubicBezTo>
                <a:cubicBezTo>
                  <a:pt x="17893371" y="4737708"/>
                  <a:pt x="17885487" y="4736745"/>
                  <a:pt x="17880871" y="4730848"/>
                </a:cubicBezTo>
                <a:cubicBezTo>
                  <a:pt x="17871635" y="4719053"/>
                  <a:pt x="17837147" y="4717517"/>
                  <a:pt x="17777399" y="4726245"/>
                </a:cubicBezTo>
                <a:lnTo>
                  <a:pt x="17753587" y="4734732"/>
                </a:lnTo>
                <a:lnTo>
                  <a:pt x="17767593" y="4732989"/>
                </a:lnTo>
                <a:cubicBezTo>
                  <a:pt x="17784005" y="4729656"/>
                  <a:pt x="17792209" y="4727987"/>
                  <a:pt x="17792209" y="4727987"/>
                </a:cubicBezTo>
                <a:lnTo>
                  <a:pt x="17749899" y="4746840"/>
                </a:lnTo>
                <a:lnTo>
                  <a:pt x="17738749" y="4749107"/>
                </a:lnTo>
                <a:lnTo>
                  <a:pt x="17736071" y="4754749"/>
                </a:lnTo>
                <a:lnTo>
                  <a:pt x="17779523" y="4766454"/>
                </a:lnTo>
                <a:cubicBezTo>
                  <a:pt x="17773623" y="4771071"/>
                  <a:pt x="17768367" y="4770430"/>
                  <a:pt x="17763751" y="4764532"/>
                </a:cubicBezTo>
                <a:lnTo>
                  <a:pt x="17696825" y="4788389"/>
                </a:lnTo>
                <a:lnTo>
                  <a:pt x="17690217" y="4779951"/>
                </a:lnTo>
                <a:lnTo>
                  <a:pt x="17657395" y="4791651"/>
                </a:lnTo>
                <a:lnTo>
                  <a:pt x="17648549" y="4798576"/>
                </a:lnTo>
                <a:cubicBezTo>
                  <a:pt x="17653167" y="4804474"/>
                  <a:pt x="17658421" y="4805113"/>
                  <a:pt x="17664321" y="4800496"/>
                </a:cubicBezTo>
                <a:cubicBezTo>
                  <a:pt x="17670217" y="4795881"/>
                  <a:pt x="17674319" y="4795045"/>
                  <a:pt x="17676627" y="4797995"/>
                </a:cubicBezTo>
                <a:cubicBezTo>
                  <a:pt x="17678937" y="4800944"/>
                  <a:pt x="17685347" y="4803059"/>
                  <a:pt x="17695863" y="4804340"/>
                </a:cubicBezTo>
                <a:cubicBezTo>
                  <a:pt x="17701761" y="4799723"/>
                  <a:pt x="17705861" y="4798890"/>
                  <a:pt x="17708171" y="4801838"/>
                </a:cubicBezTo>
                <a:lnTo>
                  <a:pt x="17718505" y="4815038"/>
                </a:lnTo>
                <a:lnTo>
                  <a:pt x="17733369" y="4816849"/>
                </a:lnTo>
                <a:lnTo>
                  <a:pt x="17729165" y="4820140"/>
                </a:lnTo>
                <a:lnTo>
                  <a:pt x="17746929" y="4828566"/>
                </a:lnTo>
                <a:cubicBezTo>
                  <a:pt x="17755967" y="4831001"/>
                  <a:pt x="17764591" y="4831386"/>
                  <a:pt x="17772797" y="4829718"/>
                </a:cubicBezTo>
                <a:lnTo>
                  <a:pt x="17758945" y="4812025"/>
                </a:lnTo>
                <a:lnTo>
                  <a:pt x="17727403" y="4808183"/>
                </a:lnTo>
                <a:lnTo>
                  <a:pt x="17752019" y="4803180"/>
                </a:lnTo>
                <a:cubicBezTo>
                  <a:pt x="17756637" y="4809077"/>
                  <a:pt x="17764523" y="4810037"/>
                  <a:pt x="17775677" y="4806060"/>
                </a:cubicBezTo>
                <a:cubicBezTo>
                  <a:pt x="17786833" y="4802085"/>
                  <a:pt x="17792409" y="4800096"/>
                  <a:pt x="17792409" y="4800096"/>
                </a:cubicBezTo>
                <a:cubicBezTo>
                  <a:pt x="17798307" y="4795480"/>
                  <a:pt x="17802407" y="4794646"/>
                  <a:pt x="17804719" y="4797595"/>
                </a:cubicBezTo>
                <a:cubicBezTo>
                  <a:pt x="17807027" y="4800543"/>
                  <a:pt x="17808819" y="4796761"/>
                  <a:pt x="17810103" y="4786247"/>
                </a:cubicBezTo>
                <a:cubicBezTo>
                  <a:pt x="17815999" y="4781630"/>
                  <a:pt x="17821575" y="4779642"/>
                  <a:pt x="17826833" y="4780284"/>
                </a:cubicBezTo>
                <a:cubicBezTo>
                  <a:pt x="17832089" y="4780924"/>
                  <a:pt x="17834719" y="4781244"/>
                  <a:pt x="17834719" y="4781244"/>
                </a:cubicBezTo>
                <a:lnTo>
                  <a:pt x="17859335" y="4776240"/>
                </a:lnTo>
                <a:cubicBezTo>
                  <a:pt x="17865231" y="4771624"/>
                  <a:pt x="17876069" y="4770277"/>
                  <a:pt x="17891837" y="4772198"/>
                </a:cubicBezTo>
                <a:cubicBezTo>
                  <a:pt x="17907609" y="4774119"/>
                  <a:pt x="17916327" y="4779182"/>
                  <a:pt x="17917997" y="4787387"/>
                </a:cubicBezTo>
                <a:cubicBezTo>
                  <a:pt x="17919667" y="4795592"/>
                  <a:pt x="17923445" y="4797389"/>
                  <a:pt x="17929343" y="4792771"/>
                </a:cubicBezTo>
                <a:cubicBezTo>
                  <a:pt x="17935241" y="4788154"/>
                  <a:pt x="17940499" y="4788796"/>
                  <a:pt x="17945117" y="4794692"/>
                </a:cubicBezTo>
                <a:cubicBezTo>
                  <a:pt x="17949733" y="4800590"/>
                  <a:pt x="17957297" y="4804180"/>
                  <a:pt x="17967811" y="4805460"/>
                </a:cubicBezTo>
                <a:cubicBezTo>
                  <a:pt x="17978325" y="4806740"/>
                  <a:pt x="17986531" y="4805075"/>
                  <a:pt x="17992429" y="4800458"/>
                </a:cubicBezTo>
                <a:cubicBezTo>
                  <a:pt x="18019355" y="4798402"/>
                  <a:pt x="18040379" y="4800964"/>
                  <a:pt x="18055513" y="4808143"/>
                </a:cubicBezTo>
                <a:cubicBezTo>
                  <a:pt x="18060131" y="4814038"/>
                  <a:pt x="18067693" y="4817629"/>
                  <a:pt x="18078209" y="4818910"/>
                </a:cubicBezTo>
                <a:cubicBezTo>
                  <a:pt x="18088721" y="4820191"/>
                  <a:pt x="18096927" y="4818524"/>
                  <a:pt x="18102825" y="4813906"/>
                </a:cubicBezTo>
                <a:cubicBezTo>
                  <a:pt x="18108723" y="4809290"/>
                  <a:pt x="18112825" y="4808456"/>
                  <a:pt x="18115133" y="4811404"/>
                </a:cubicBezTo>
                <a:cubicBezTo>
                  <a:pt x="18117441" y="4814354"/>
                  <a:pt x="18122697" y="4814994"/>
                  <a:pt x="18130907" y="4813327"/>
                </a:cubicBezTo>
                <a:cubicBezTo>
                  <a:pt x="18139109" y="4811658"/>
                  <a:pt x="18152575" y="4810629"/>
                  <a:pt x="18171295" y="4810242"/>
                </a:cubicBezTo>
                <a:cubicBezTo>
                  <a:pt x="18190011" y="4809857"/>
                  <a:pt x="18212833" y="4808636"/>
                  <a:pt x="18239759" y="4806582"/>
                </a:cubicBezTo>
                <a:lnTo>
                  <a:pt x="18288001" y="4796776"/>
                </a:lnTo>
                <a:lnTo>
                  <a:pt x="18288001" y="4869993"/>
                </a:lnTo>
                <a:lnTo>
                  <a:pt x="18272273" y="4884566"/>
                </a:lnTo>
                <a:cubicBezTo>
                  <a:pt x="18267531" y="4890656"/>
                  <a:pt x="18266313" y="4895176"/>
                  <a:pt x="18268621" y="4898125"/>
                </a:cubicBezTo>
                <a:lnTo>
                  <a:pt x="18288001" y="4900486"/>
                </a:lnTo>
                <a:lnTo>
                  <a:pt x="18288001" y="4977559"/>
                </a:lnTo>
                <a:lnTo>
                  <a:pt x="18283631" y="4971976"/>
                </a:lnTo>
                <a:cubicBezTo>
                  <a:pt x="18273117" y="4970695"/>
                  <a:pt x="18266387" y="4971209"/>
                  <a:pt x="18263439" y="4973517"/>
                </a:cubicBezTo>
                <a:cubicBezTo>
                  <a:pt x="18260485" y="4975826"/>
                  <a:pt x="18256385" y="4976661"/>
                  <a:pt x="18251129" y="4976019"/>
                </a:cubicBezTo>
                <a:cubicBezTo>
                  <a:pt x="18245873" y="4975379"/>
                  <a:pt x="18235037" y="4976727"/>
                  <a:pt x="18218625" y="4980062"/>
                </a:cubicBezTo>
                <a:cubicBezTo>
                  <a:pt x="18213369" y="4979421"/>
                  <a:pt x="18209347" y="4979600"/>
                  <a:pt x="18206557" y="4980592"/>
                </a:cubicBezTo>
                <a:cubicBezTo>
                  <a:pt x="18203769" y="4981588"/>
                  <a:pt x="18202215" y="4983397"/>
                  <a:pt x="18201895" y="4986027"/>
                </a:cubicBezTo>
                <a:cubicBezTo>
                  <a:pt x="18201253" y="4991283"/>
                  <a:pt x="18203243" y="4996860"/>
                  <a:pt x="18207859" y="5002758"/>
                </a:cubicBezTo>
                <a:cubicBezTo>
                  <a:pt x="18213755" y="4998141"/>
                  <a:pt x="18219013" y="4998782"/>
                  <a:pt x="18223629" y="5004678"/>
                </a:cubicBezTo>
                <a:cubicBezTo>
                  <a:pt x="18229527" y="5000064"/>
                  <a:pt x="18235105" y="4998075"/>
                  <a:pt x="18240359" y="4998714"/>
                </a:cubicBezTo>
                <a:cubicBezTo>
                  <a:pt x="18245619" y="4999356"/>
                  <a:pt x="18251195" y="4997368"/>
                  <a:pt x="18257091" y="4992752"/>
                </a:cubicBezTo>
                <a:cubicBezTo>
                  <a:pt x="18267605" y="4994032"/>
                  <a:pt x="18276229" y="4994416"/>
                  <a:pt x="18282961" y="4993902"/>
                </a:cubicBezTo>
                <a:lnTo>
                  <a:pt x="18288001" y="4992432"/>
                </a:lnTo>
                <a:lnTo>
                  <a:pt x="18288001" y="5012976"/>
                </a:lnTo>
                <a:lnTo>
                  <a:pt x="18286711" y="5012365"/>
                </a:lnTo>
                <a:lnTo>
                  <a:pt x="18279791" y="5003517"/>
                </a:lnTo>
                <a:cubicBezTo>
                  <a:pt x="18279791" y="5003517"/>
                  <a:pt x="18276841" y="5005826"/>
                  <a:pt x="18270941" y="5010445"/>
                </a:cubicBezTo>
                <a:cubicBezTo>
                  <a:pt x="18265045" y="5015060"/>
                  <a:pt x="18259467" y="5017048"/>
                  <a:pt x="18254211" y="5016407"/>
                </a:cubicBezTo>
                <a:cubicBezTo>
                  <a:pt x="18248953" y="5015767"/>
                  <a:pt x="18242223" y="5016279"/>
                  <a:pt x="18234017" y="5017948"/>
                </a:cubicBezTo>
                <a:cubicBezTo>
                  <a:pt x="18225811" y="5019618"/>
                  <a:pt x="18220233" y="5021604"/>
                  <a:pt x="18217285" y="5023912"/>
                </a:cubicBezTo>
                <a:cubicBezTo>
                  <a:pt x="18214335" y="5026220"/>
                  <a:pt x="18210235" y="5027055"/>
                  <a:pt x="18204977" y="5026413"/>
                </a:cubicBezTo>
                <a:cubicBezTo>
                  <a:pt x="18199719" y="5025772"/>
                  <a:pt x="18197093" y="5025455"/>
                  <a:pt x="18197093" y="5025455"/>
                </a:cubicBezTo>
                <a:cubicBezTo>
                  <a:pt x="18197093" y="5025455"/>
                  <a:pt x="18192989" y="5026288"/>
                  <a:pt x="18184781" y="5027956"/>
                </a:cubicBezTo>
                <a:cubicBezTo>
                  <a:pt x="18176577" y="5029625"/>
                  <a:pt x="18170165" y="5027509"/>
                  <a:pt x="18165549" y="5021611"/>
                </a:cubicBezTo>
                <a:cubicBezTo>
                  <a:pt x="18159651" y="5026228"/>
                  <a:pt x="18155551" y="5027062"/>
                  <a:pt x="18153243" y="5024111"/>
                </a:cubicBezTo>
                <a:cubicBezTo>
                  <a:pt x="18150933" y="5021163"/>
                  <a:pt x="18147469" y="5016741"/>
                  <a:pt x="18142853" y="5010843"/>
                </a:cubicBezTo>
                <a:cubicBezTo>
                  <a:pt x="18142853" y="5010843"/>
                  <a:pt x="18141377" y="5011998"/>
                  <a:pt x="18138429" y="5014306"/>
                </a:cubicBezTo>
                <a:cubicBezTo>
                  <a:pt x="18135481" y="5016614"/>
                  <a:pt x="18128751" y="5017127"/>
                  <a:pt x="18118237" y="5015847"/>
                </a:cubicBezTo>
                <a:cubicBezTo>
                  <a:pt x="18113619" y="5009949"/>
                  <a:pt x="18110671" y="5012259"/>
                  <a:pt x="18109391" y="5022771"/>
                </a:cubicBezTo>
                <a:lnTo>
                  <a:pt x="18100545" y="5029698"/>
                </a:lnTo>
                <a:cubicBezTo>
                  <a:pt x="18094647" y="5034313"/>
                  <a:pt x="18089067" y="5036303"/>
                  <a:pt x="18083811" y="5035662"/>
                </a:cubicBezTo>
                <a:cubicBezTo>
                  <a:pt x="18078557" y="5035021"/>
                  <a:pt x="18072145" y="5032904"/>
                  <a:pt x="18064579" y="5029316"/>
                </a:cubicBezTo>
                <a:cubicBezTo>
                  <a:pt x="18057015" y="5025726"/>
                  <a:pt x="18049129" y="5024766"/>
                  <a:pt x="18040921" y="5026435"/>
                </a:cubicBezTo>
                <a:cubicBezTo>
                  <a:pt x="18032717" y="5028104"/>
                  <a:pt x="18025985" y="5028616"/>
                  <a:pt x="18020727" y="5027975"/>
                </a:cubicBezTo>
                <a:cubicBezTo>
                  <a:pt x="18015473" y="5027334"/>
                  <a:pt x="18010215" y="5026695"/>
                  <a:pt x="18004959" y="5026055"/>
                </a:cubicBezTo>
                <a:cubicBezTo>
                  <a:pt x="17999701" y="5025414"/>
                  <a:pt x="17997071" y="5025094"/>
                  <a:pt x="17997071" y="5025094"/>
                </a:cubicBezTo>
                <a:cubicBezTo>
                  <a:pt x="17992455" y="5019195"/>
                  <a:pt x="17985725" y="5019710"/>
                  <a:pt x="17976877" y="5026634"/>
                </a:cubicBezTo>
                <a:cubicBezTo>
                  <a:pt x="17968033" y="5033559"/>
                  <a:pt x="17961301" y="5034074"/>
                  <a:pt x="17956683" y="5028175"/>
                </a:cubicBezTo>
                <a:cubicBezTo>
                  <a:pt x="17925141" y="5024333"/>
                  <a:pt x="17903473" y="5027028"/>
                  <a:pt x="17891679" y="5036262"/>
                </a:cubicBezTo>
                <a:lnTo>
                  <a:pt x="17882831" y="5043187"/>
                </a:lnTo>
                <a:cubicBezTo>
                  <a:pt x="17884113" y="5032672"/>
                  <a:pt x="17883599" y="5025941"/>
                  <a:pt x="17881293" y="5022992"/>
                </a:cubicBezTo>
                <a:cubicBezTo>
                  <a:pt x="17878981" y="5020042"/>
                  <a:pt x="17874879" y="5020875"/>
                  <a:pt x="17868983" y="5025493"/>
                </a:cubicBezTo>
                <a:cubicBezTo>
                  <a:pt x="17845391" y="5043960"/>
                  <a:pt x="17832121" y="5054346"/>
                  <a:pt x="17829175" y="5056656"/>
                </a:cubicBezTo>
                <a:cubicBezTo>
                  <a:pt x="17826225" y="5058964"/>
                  <a:pt x="17822445" y="5057168"/>
                  <a:pt x="17817827" y="5051272"/>
                </a:cubicBezTo>
                <a:cubicBezTo>
                  <a:pt x="17813211" y="5045374"/>
                  <a:pt x="17809427" y="5043582"/>
                  <a:pt x="17806479" y="5045888"/>
                </a:cubicBezTo>
                <a:cubicBezTo>
                  <a:pt x="17803531" y="5048196"/>
                  <a:pt x="17801735" y="5051979"/>
                  <a:pt x="17801095" y="5057235"/>
                </a:cubicBezTo>
                <a:cubicBezTo>
                  <a:pt x="17800455" y="5062493"/>
                  <a:pt x="17803919" y="5066916"/>
                  <a:pt x="17811483" y="5070505"/>
                </a:cubicBezTo>
                <a:cubicBezTo>
                  <a:pt x="17819047" y="5074094"/>
                  <a:pt x="17825779" y="5073581"/>
                  <a:pt x="17831677" y="5068963"/>
                </a:cubicBezTo>
                <a:lnTo>
                  <a:pt x="17829757" y="5084734"/>
                </a:lnTo>
                <a:lnTo>
                  <a:pt x="17825911" y="5116277"/>
                </a:lnTo>
                <a:cubicBezTo>
                  <a:pt x="17825911" y="5116277"/>
                  <a:pt x="17828541" y="5116598"/>
                  <a:pt x="17833799" y="5117237"/>
                </a:cubicBezTo>
                <a:cubicBezTo>
                  <a:pt x="17839053" y="5117878"/>
                  <a:pt x="17844633" y="5115889"/>
                  <a:pt x="17850529" y="5111273"/>
                </a:cubicBezTo>
                <a:lnTo>
                  <a:pt x="17859575" y="5104602"/>
                </a:lnTo>
                <a:lnTo>
                  <a:pt x="17861107" y="5106560"/>
                </a:lnTo>
                <a:cubicBezTo>
                  <a:pt x="17862263" y="5108034"/>
                  <a:pt x="17863993" y="5110244"/>
                  <a:pt x="17866301" y="5113195"/>
                </a:cubicBezTo>
                <a:lnTo>
                  <a:pt x="17882071" y="5115115"/>
                </a:lnTo>
                <a:cubicBezTo>
                  <a:pt x="17882071" y="5115115"/>
                  <a:pt x="17878289" y="5113322"/>
                  <a:pt x="17870725" y="5109733"/>
                </a:cubicBezTo>
                <a:cubicBezTo>
                  <a:pt x="17866941" y="5107937"/>
                  <a:pt x="17864103" y="5106592"/>
                  <a:pt x="17862213" y="5105695"/>
                </a:cubicBezTo>
                <a:lnTo>
                  <a:pt x="17859703" y="5104506"/>
                </a:lnTo>
                <a:lnTo>
                  <a:pt x="17870313" y="5096678"/>
                </a:lnTo>
                <a:cubicBezTo>
                  <a:pt x="17887765" y="5084800"/>
                  <a:pt x="17898223" y="5081073"/>
                  <a:pt x="17901685" y="5085496"/>
                </a:cubicBezTo>
                <a:cubicBezTo>
                  <a:pt x="17901685" y="5085496"/>
                  <a:pt x="17898739" y="5087804"/>
                  <a:pt x="17892839" y="5092420"/>
                </a:cubicBezTo>
                <a:lnTo>
                  <a:pt x="17913615" y="5118957"/>
                </a:lnTo>
                <a:cubicBezTo>
                  <a:pt x="17919511" y="5114343"/>
                  <a:pt x="17926563" y="5111201"/>
                  <a:pt x="17934769" y="5109532"/>
                </a:cubicBezTo>
                <a:cubicBezTo>
                  <a:pt x="17942975" y="5107864"/>
                  <a:pt x="17950025" y="5104723"/>
                  <a:pt x="17955921" y="5100105"/>
                </a:cubicBezTo>
                <a:lnTo>
                  <a:pt x="18005157" y="5090098"/>
                </a:lnTo>
                <a:cubicBezTo>
                  <a:pt x="17997979" y="5105230"/>
                  <a:pt x="17980927" y="5113821"/>
                  <a:pt x="17954003" y="5115878"/>
                </a:cubicBezTo>
                <a:cubicBezTo>
                  <a:pt x="17943489" y="5114597"/>
                  <a:pt x="17933489" y="5120047"/>
                  <a:pt x="17924001" y="5132227"/>
                </a:cubicBezTo>
                <a:cubicBezTo>
                  <a:pt x="17914515" y="5144409"/>
                  <a:pt x="17901565" y="5152170"/>
                  <a:pt x="17885155" y="5155504"/>
                </a:cubicBezTo>
                <a:cubicBezTo>
                  <a:pt x="17874641" y="5154223"/>
                  <a:pt x="17866435" y="5155891"/>
                  <a:pt x="17860537" y="5160507"/>
                </a:cubicBezTo>
                <a:cubicBezTo>
                  <a:pt x="17854639" y="5165126"/>
                  <a:pt x="17851691" y="5167433"/>
                  <a:pt x="17851691" y="5167433"/>
                </a:cubicBezTo>
                <a:lnTo>
                  <a:pt x="17827073" y="5172436"/>
                </a:lnTo>
                <a:cubicBezTo>
                  <a:pt x="17816559" y="5171155"/>
                  <a:pt x="17803095" y="5172184"/>
                  <a:pt x="17786685" y="5175518"/>
                </a:cubicBezTo>
                <a:cubicBezTo>
                  <a:pt x="17770273" y="5178853"/>
                  <a:pt x="17761747" y="5183151"/>
                  <a:pt x="17761107" y="5188408"/>
                </a:cubicBezTo>
                <a:cubicBezTo>
                  <a:pt x="17760469" y="5193665"/>
                  <a:pt x="17756043" y="5197126"/>
                  <a:pt x="17747839" y="5198796"/>
                </a:cubicBezTo>
                <a:cubicBezTo>
                  <a:pt x="17739633" y="5200462"/>
                  <a:pt x="17735209" y="5203925"/>
                  <a:pt x="17734571" y="5209182"/>
                </a:cubicBezTo>
                <a:cubicBezTo>
                  <a:pt x="17733929" y="5214438"/>
                  <a:pt x="17731299" y="5214119"/>
                  <a:pt x="17726683" y="5208221"/>
                </a:cubicBezTo>
                <a:lnTo>
                  <a:pt x="17715917" y="5230916"/>
                </a:lnTo>
                <a:cubicBezTo>
                  <a:pt x="17710017" y="5235533"/>
                  <a:pt x="17712325" y="5238482"/>
                  <a:pt x="17722841" y="5239762"/>
                </a:cubicBezTo>
                <a:lnTo>
                  <a:pt x="17738613" y="5241685"/>
                </a:lnTo>
                <a:cubicBezTo>
                  <a:pt x="17750407" y="5232451"/>
                  <a:pt x="17758613" y="5230784"/>
                  <a:pt x="17763229" y="5236680"/>
                </a:cubicBezTo>
                <a:lnTo>
                  <a:pt x="17794771" y="5240522"/>
                </a:lnTo>
                <a:cubicBezTo>
                  <a:pt x="17815797" y="5243087"/>
                  <a:pt x="17829261" y="5242058"/>
                  <a:pt x="17835159" y="5237442"/>
                </a:cubicBezTo>
                <a:cubicBezTo>
                  <a:pt x="17844393" y="5249237"/>
                  <a:pt x="17851957" y="5252824"/>
                  <a:pt x="17857853" y="5248209"/>
                </a:cubicBezTo>
                <a:cubicBezTo>
                  <a:pt x="17857853" y="5248209"/>
                  <a:pt x="17863109" y="5248850"/>
                  <a:pt x="17873627" y="5250130"/>
                </a:cubicBezTo>
                <a:lnTo>
                  <a:pt x="17866701" y="5241282"/>
                </a:lnTo>
                <a:cubicBezTo>
                  <a:pt x="17857469" y="5229488"/>
                  <a:pt x="17864005" y="5219616"/>
                  <a:pt x="17886315" y="5211663"/>
                </a:cubicBezTo>
                <a:cubicBezTo>
                  <a:pt x="17896829" y="5212945"/>
                  <a:pt x="17900289" y="5217367"/>
                  <a:pt x="17896701" y="5224933"/>
                </a:cubicBezTo>
                <a:cubicBezTo>
                  <a:pt x="17893111" y="5232500"/>
                  <a:pt x="17896573" y="5236920"/>
                  <a:pt x="17907089" y="5238200"/>
                </a:cubicBezTo>
                <a:cubicBezTo>
                  <a:pt x="17917603" y="5239483"/>
                  <a:pt x="17923499" y="5234867"/>
                  <a:pt x="17924781" y="5224351"/>
                </a:cubicBezTo>
                <a:cubicBezTo>
                  <a:pt x="17926063" y="5213837"/>
                  <a:pt x="17929653" y="5206274"/>
                  <a:pt x="17935551" y="5201656"/>
                </a:cubicBezTo>
                <a:cubicBezTo>
                  <a:pt x="17941447" y="5197040"/>
                  <a:pt x="17948179" y="5196524"/>
                  <a:pt x="17955743" y="5200115"/>
                </a:cubicBezTo>
                <a:cubicBezTo>
                  <a:pt x="17963309" y="5203706"/>
                  <a:pt x="17974143" y="5202357"/>
                  <a:pt x="17988245" y="5196073"/>
                </a:cubicBezTo>
                <a:cubicBezTo>
                  <a:pt x="18002349" y="5189787"/>
                  <a:pt x="18009401" y="5186645"/>
                  <a:pt x="18009401" y="5186645"/>
                </a:cubicBezTo>
                <a:cubicBezTo>
                  <a:pt x="18015297" y="5182030"/>
                  <a:pt x="18026131" y="5180683"/>
                  <a:pt x="18041903" y="5182603"/>
                </a:cubicBezTo>
                <a:cubicBezTo>
                  <a:pt x="18057675" y="5184524"/>
                  <a:pt x="18067869" y="5188434"/>
                  <a:pt x="18072485" y="5194332"/>
                </a:cubicBezTo>
                <a:cubicBezTo>
                  <a:pt x="18066587" y="5198949"/>
                  <a:pt x="18063639" y="5201256"/>
                  <a:pt x="18063639" y="5201256"/>
                </a:cubicBezTo>
                <a:cubicBezTo>
                  <a:pt x="18063639" y="5201256"/>
                  <a:pt x="18058383" y="5200617"/>
                  <a:pt x="18047867" y="5199334"/>
                </a:cubicBezTo>
                <a:cubicBezTo>
                  <a:pt x="18043251" y="5193437"/>
                  <a:pt x="18036841" y="5191322"/>
                  <a:pt x="18028631" y="5192991"/>
                </a:cubicBezTo>
                <a:cubicBezTo>
                  <a:pt x="18020427" y="5194660"/>
                  <a:pt x="18020941" y="5201391"/>
                  <a:pt x="18030175" y="5213183"/>
                </a:cubicBezTo>
                <a:cubicBezTo>
                  <a:pt x="18039407" y="5224979"/>
                  <a:pt x="18049281" y="5231518"/>
                  <a:pt x="18059795" y="5232798"/>
                </a:cubicBezTo>
                <a:cubicBezTo>
                  <a:pt x="18070309" y="5234078"/>
                  <a:pt x="18078515" y="5232412"/>
                  <a:pt x="18084411" y="5227794"/>
                </a:cubicBezTo>
                <a:cubicBezTo>
                  <a:pt x="18090311" y="5223177"/>
                  <a:pt x="18089479" y="5219076"/>
                  <a:pt x="18081911" y="5215484"/>
                </a:cubicBezTo>
                <a:cubicBezTo>
                  <a:pt x="18074347" y="5211897"/>
                  <a:pt x="18076461" y="5205485"/>
                  <a:pt x="18088253" y="5196253"/>
                </a:cubicBezTo>
                <a:lnTo>
                  <a:pt x="18090177" y="5180482"/>
                </a:lnTo>
                <a:cubicBezTo>
                  <a:pt x="18084279" y="5185100"/>
                  <a:pt x="18080497" y="5183304"/>
                  <a:pt x="18078829" y="5175096"/>
                </a:cubicBezTo>
                <a:cubicBezTo>
                  <a:pt x="18077163" y="5166892"/>
                  <a:pt x="18082739" y="5164904"/>
                  <a:pt x="18095559" y="5169134"/>
                </a:cubicBezTo>
                <a:cubicBezTo>
                  <a:pt x="18108381" y="5173363"/>
                  <a:pt x="18117101" y="5178427"/>
                  <a:pt x="18121717" y="5184323"/>
                </a:cubicBezTo>
                <a:cubicBezTo>
                  <a:pt x="18132235" y="5185605"/>
                  <a:pt x="18137491" y="5186245"/>
                  <a:pt x="18137491" y="5186245"/>
                </a:cubicBezTo>
                <a:lnTo>
                  <a:pt x="18170953" y="5174317"/>
                </a:lnTo>
                <a:lnTo>
                  <a:pt x="18204417" y="5162389"/>
                </a:lnTo>
                <a:cubicBezTo>
                  <a:pt x="18210313" y="5157772"/>
                  <a:pt x="18215571" y="5158412"/>
                  <a:pt x="18220185" y="5164309"/>
                </a:cubicBezTo>
                <a:cubicBezTo>
                  <a:pt x="18220185" y="5164309"/>
                  <a:pt x="18225445" y="5164951"/>
                  <a:pt x="18235959" y="5166233"/>
                </a:cubicBezTo>
                <a:cubicBezTo>
                  <a:pt x="18241855" y="5161615"/>
                  <a:pt x="18244803" y="5159307"/>
                  <a:pt x="18244803" y="5159307"/>
                </a:cubicBezTo>
                <a:lnTo>
                  <a:pt x="18276347" y="5163148"/>
                </a:lnTo>
                <a:lnTo>
                  <a:pt x="18288001" y="5162259"/>
                </a:lnTo>
                <a:lnTo>
                  <a:pt x="18288001" y="5180575"/>
                </a:lnTo>
                <a:lnTo>
                  <a:pt x="18274425" y="5178921"/>
                </a:lnTo>
                <a:cubicBezTo>
                  <a:pt x="18236985" y="5179695"/>
                  <a:pt x="18204161" y="5186366"/>
                  <a:pt x="18175955" y="5198934"/>
                </a:cubicBezTo>
                <a:cubicBezTo>
                  <a:pt x="18164161" y="5208167"/>
                  <a:pt x="18153009" y="5212143"/>
                  <a:pt x="18142493" y="5210863"/>
                </a:cubicBezTo>
                <a:lnTo>
                  <a:pt x="18126721" y="5208941"/>
                </a:lnTo>
                <a:cubicBezTo>
                  <a:pt x="18120823" y="5213557"/>
                  <a:pt x="18116723" y="5214392"/>
                  <a:pt x="18114413" y="5211445"/>
                </a:cubicBezTo>
                <a:cubicBezTo>
                  <a:pt x="18112105" y="5208496"/>
                  <a:pt x="18108643" y="5204072"/>
                  <a:pt x="18104027" y="5198174"/>
                </a:cubicBezTo>
                <a:cubicBezTo>
                  <a:pt x="18098125" y="5202791"/>
                  <a:pt x="18096333" y="5206573"/>
                  <a:pt x="18098641" y="5209521"/>
                </a:cubicBezTo>
                <a:cubicBezTo>
                  <a:pt x="18100951" y="5212470"/>
                  <a:pt x="18104413" y="5216895"/>
                  <a:pt x="18109031" y="5222790"/>
                </a:cubicBezTo>
                <a:cubicBezTo>
                  <a:pt x="18113645" y="5228689"/>
                  <a:pt x="18115953" y="5231637"/>
                  <a:pt x="18115953" y="5231637"/>
                </a:cubicBezTo>
                <a:cubicBezTo>
                  <a:pt x="18115953" y="5231637"/>
                  <a:pt x="18118905" y="5229329"/>
                  <a:pt x="18124801" y="5224712"/>
                </a:cubicBezTo>
                <a:cubicBezTo>
                  <a:pt x="18124801" y="5224712"/>
                  <a:pt x="18128583" y="5226507"/>
                  <a:pt x="18136149" y="5230096"/>
                </a:cubicBezTo>
                <a:cubicBezTo>
                  <a:pt x="18143713" y="5233687"/>
                  <a:pt x="18147497" y="5235479"/>
                  <a:pt x="18147497" y="5235479"/>
                </a:cubicBezTo>
                <a:lnTo>
                  <a:pt x="18122881" y="5240483"/>
                </a:lnTo>
                <a:cubicBezTo>
                  <a:pt x="18085439" y="5241258"/>
                  <a:pt x="18071335" y="5247543"/>
                  <a:pt x="18080569" y="5259337"/>
                </a:cubicBezTo>
                <a:cubicBezTo>
                  <a:pt x="18079291" y="5269851"/>
                  <a:pt x="18067495" y="5279083"/>
                  <a:pt x="18045185" y="5287037"/>
                </a:cubicBezTo>
                <a:lnTo>
                  <a:pt x="18004799" y="5290117"/>
                </a:lnTo>
                <a:cubicBezTo>
                  <a:pt x="17998899" y="5294736"/>
                  <a:pt x="17993323" y="5296722"/>
                  <a:pt x="17988065" y="5296082"/>
                </a:cubicBezTo>
                <a:cubicBezTo>
                  <a:pt x="17982809" y="5295442"/>
                  <a:pt x="17980179" y="5295120"/>
                  <a:pt x="17980179" y="5295120"/>
                </a:cubicBezTo>
                <a:lnTo>
                  <a:pt x="17908249" y="5294360"/>
                </a:lnTo>
                <a:cubicBezTo>
                  <a:pt x="17902353" y="5298979"/>
                  <a:pt x="17895301" y="5302121"/>
                  <a:pt x="17887095" y="5303788"/>
                </a:cubicBezTo>
                <a:cubicBezTo>
                  <a:pt x="17878889" y="5305456"/>
                  <a:pt x="17874787" y="5306289"/>
                  <a:pt x="17874787" y="5306289"/>
                </a:cubicBezTo>
                <a:lnTo>
                  <a:pt x="17825551" y="5316296"/>
                </a:lnTo>
                <a:cubicBezTo>
                  <a:pt x="17791451" y="5333481"/>
                  <a:pt x="17767471" y="5333228"/>
                  <a:pt x="17753621" y="5315536"/>
                </a:cubicBezTo>
                <a:cubicBezTo>
                  <a:pt x="17749005" y="5309637"/>
                  <a:pt x="17731953" y="5318232"/>
                  <a:pt x="17702467" y="5341315"/>
                </a:cubicBezTo>
                <a:cubicBezTo>
                  <a:pt x="17667083" y="5369014"/>
                  <a:pt x="17634261" y="5375684"/>
                  <a:pt x="17603999" y="5361327"/>
                </a:cubicBezTo>
                <a:cubicBezTo>
                  <a:pt x="17599383" y="5355429"/>
                  <a:pt x="17582137" y="5354662"/>
                  <a:pt x="17552263" y="5359026"/>
                </a:cubicBezTo>
                <a:cubicBezTo>
                  <a:pt x="17522387" y="5363389"/>
                  <a:pt x="17504503" y="5367878"/>
                  <a:pt x="17498605" y="5372495"/>
                </a:cubicBezTo>
                <a:cubicBezTo>
                  <a:pt x="17492707" y="5377113"/>
                  <a:pt x="17487129" y="5379101"/>
                  <a:pt x="17481875" y="5378460"/>
                </a:cubicBezTo>
                <a:cubicBezTo>
                  <a:pt x="17476615" y="5377820"/>
                  <a:pt x="17473991" y="5377498"/>
                  <a:pt x="17473991" y="5377498"/>
                </a:cubicBezTo>
                <a:lnTo>
                  <a:pt x="17467063" y="5368652"/>
                </a:lnTo>
                <a:cubicBezTo>
                  <a:pt x="17461165" y="5373270"/>
                  <a:pt x="17451485" y="5376090"/>
                  <a:pt x="17438023" y="5377118"/>
                </a:cubicBezTo>
                <a:cubicBezTo>
                  <a:pt x="17424557" y="5378146"/>
                  <a:pt x="17411931" y="5383275"/>
                  <a:pt x="17400135" y="5392509"/>
                </a:cubicBezTo>
                <a:cubicBezTo>
                  <a:pt x="17388343" y="5401742"/>
                  <a:pt x="17381289" y="5404885"/>
                  <a:pt x="17378981" y="5401937"/>
                </a:cubicBezTo>
                <a:cubicBezTo>
                  <a:pt x="17376673" y="5398987"/>
                  <a:pt x="17367313" y="5399180"/>
                  <a:pt x="17350901" y="5402516"/>
                </a:cubicBezTo>
                <a:lnTo>
                  <a:pt x="17343975" y="5393670"/>
                </a:lnTo>
                <a:cubicBezTo>
                  <a:pt x="17349875" y="5389053"/>
                  <a:pt x="17356925" y="5385910"/>
                  <a:pt x="17365131" y="5384244"/>
                </a:cubicBezTo>
                <a:cubicBezTo>
                  <a:pt x="17373339" y="5382574"/>
                  <a:pt x="17383339" y="5377126"/>
                  <a:pt x="17395131" y="5367893"/>
                </a:cubicBezTo>
                <a:cubicBezTo>
                  <a:pt x="17445647" y="5347372"/>
                  <a:pt x="17475521" y="5343007"/>
                  <a:pt x="17484753" y="5354804"/>
                </a:cubicBezTo>
                <a:cubicBezTo>
                  <a:pt x="17484753" y="5354804"/>
                  <a:pt x="17486229" y="5353649"/>
                  <a:pt x="17489177" y="5351341"/>
                </a:cubicBezTo>
                <a:cubicBezTo>
                  <a:pt x="17492127" y="5349033"/>
                  <a:pt x="17496549" y="5345571"/>
                  <a:pt x="17502447" y="5340954"/>
                </a:cubicBezTo>
                <a:cubicBezTo>
                  <a:pt x="17514241" y="5331720"/>
                  <a:pt x="17512575" y="5323514"/>
                  <a:pt x="17497441" y="5316336"/>
                </a:cubicBezTo>
                <a:lnTo>
                  <a:pt x="17407823" y="5329426"/>
                </a:lnTo>
                <a:cubicBezTo>
                  <a:pt x="17401923" y="5334044"/>
                  <a:pt x="17390767" y="5338019"/>
                  <a:pt x="17374357" y="5341354"/>
                </a:cubicBezTo>
                <a:lnTo>
                  <a:pt x="17409743" y="5313654"/>
                </a:lnTo>
                <a:cubicBezTo>
                  <a:pt x="17433331" y="5295187"/>
                  <a:pt x="17442497" y="5285636"/>
                  <a:pt x="17437243" y="5284995"/>
                </a:cubicBezTo>
                <a:cubicBezTo>
                  <a:pt x="17431983" y="5284354"/>
                  <a:pt x="17427881" y="5285188"/>
                  <a:pt x="17424935" y="5287496"/>
                </a:cubicBezTo>
                <a:cubicBezTo>
                  <a:pt x="17421987" y="5289803"/>
                  <a:pt x="17418201" y="5288009"/>
                  <a:pt x="17413585" y="5282111"/>
                </a:cubicBezTo>
                <a:cubicBezTo>
                  <a:pt x="17398453" y="5274935"/>
                  <a:pt x="17379095" y="5280577"/>
                  <a:pt x="17355505" y="5299044"/>
                </a:cubicBezTo>
                <a:cubicBezTo>
                  <a:pt x="17355505" y="5299044"/>
                  <a:pt x="17347297" y="5300712"/>
                  <a:pt x="17330889" y="5304048"/>
                </a:cubicBezTo>
                <a:cubicBezTo>
                  <a:pt x="17314479" y="5307384"/>
                  <a:pt x="17298067" y="5310718"/>
                  <a:pt x="17281653" y="5314055"/>
                </a:cubicBezTo>
                <a:cubicBezTo>
                  <a:pt x="17242933" y="5325341"/>
                  <a:pt x="17223571" y="5330987"/>
                  <a:pt x="17223571" y="5330987"/>
                </a:cubicBezTo>
                <a:cubicBezTo>
                  <a:pt x="17223571" y="5330987"/>
                  <a:pt x="17225241" y="5339192"/>
                  <a:pt x="17228577" y="5355603"/>
                </a:cubicBezTo>
                <a:cubicBezTo>
                  <a:pt x="17236529" y="5377913"/>
                  <a:pt x="17232941" y="5385477"/>
                  <a:pt x="17217809" y="5378300"/>
                </a:cubicBezTo>
                <a:cubicBezTo>
                  <a:pt x="17211913" y="5382915"/>
                  <a:pt x="17203063" y="5389842"/>
                  <a:pt x="17191271" y="5399074"/>
                </a:cubicBezTo>
                <a:cubicBezTo>
                  <a:pt x="17185371" y="5403690"/>
                  <a:pt x="17178323" y="5406833"/>
                  <a:pt x="17170117" y="5408500"/>
                </a:cubicBezTo>
                <a:cubicBezTo>
                  <a:pt x="17161911" y="5410167"/>
                  <a:pt x="17152553" y="5410362"/>
                  <a:pt x="17142035" y="5409081"/>
                </a:cubicBezTo>
                <a:lnTo>
                  <a:pt x="17106651" y="5436780"/>
                </a:lnTo>
                <a:cubicBezTo>
                  <a:pt x="17120503" y="5454472"/>
                  <a:pt x="17133965" y="5453446"/>
                  <a:pt x="17147039" y="5433698"/>
                </a:cubicBezTo>
                <a:cubicBezTo>
                  <a:pt x="17158833" y="5424466"/>
                  <a:pt x="17167041" y="5422797"/>
                  <a:pt x="17171655" y="5428695"/>
                </a:cubicBezTo>
                <a:cubicBezTo>
                  <a:pt x="17186787" y="5435872"/>
                  <a:pt x="17197939" y="5431896"/>
                  <a:pt x="17205121" y="5416766"/>
                </a:cubicBezTo>
                <a:cubicBezTo>
                  <a:pt x="17211017" y="5412150"/>
                  <a:pt x="17219223" y="5410482"/>
                  <a:pt x="17229739" y="5411762"/>
                </a:cubicBezTo>
                <a:lnTo>
                  <a:pt x="17238583" y="5404838"/>
                </a:lnTo>
                <a:lnTo>
                  <a:pt x="17278971" y="5401756"/>
                </a:lnTo>
                <a:cubicBezTo>
                  <a:pt x="17317693" y="5390467"/>
                  <a:pt x="17332823" y="5397645"/>
                  <a:pt x="17324365" y="5423291"/>
                </a:cubicBezTo>
                <a:cubicBezTo>
                  <a:pt x="17317183" y="5438421"/>
                  <a:pt x="17308977" y="5440090"/>
                  <a:pt x="17299747" y="5428295"/>
                </a:cubicBezTo>
                <a:lnTo>
                  <a:pt x="17282055" y="5442143"/>
                </a:lnTo>
                <a:lnTo>
                  <a:pt x="17295905" y="5459836"/>
                </a:lnTo>
                <a:cubicBezTo>
                  <a:pt x="17301803" y="5455219"/>
                  <a:pt x="17307059" y="5455860"/>
                  <a:pt x="17311675" y="5461756"/>
                </a:cubicBezTo>
                <a:cubicBezTo>
                  <a:pt x="17311675" y="5461756"/>
                  <a:pt x="17308727" y="5464064"/>
                  <a:pt x="17302829" y="5468682"/>
                </a:cubicBezTo>
                <a:lnTo>
                  <a:pt x="17330527" y="5504067"/>
                </a:lnTo>
                <a:lnTo>
                  <a:pt x="17344377" y="5521759"/>
                </a:lnTo>
                <a:cubicBezTo>
                  <a:pt x="17343095" y="5532274"/>
                  <a:pt x="17338355" y="5538364"/>
                  <a:pt x="17330149" y="5540032"/>
                </a:cubicBezTo>
                <a:cubicBezTo>
                  <a:pt x="17321941" y="5541702"/>
                  <a:pt x="17310913" y="5533688"/>
                  <a:pt x="17297065" y="5515997"/>
                </a:cubicBezTo>
                <a:cubicBezTo>
                  <a:pt x="17292449" y="5510099"/>
                  <a:pt x="17288665" y="5508304"/>
                  <a:pt x="17285717" y="5510611"/>
                </a:cubicBezTo>
                <a:cubicBezTo>
                  <a:pt x="17282769" y="5512919"/>
                  <a:pt x="17280653" y="5519331"/>
                  <a:pt x="17279373" y="5529846"/>
                </a:cubicBezTo>
                <a:lnTo>
                  <a:pt x="17284375" y="5554462"/>
                </a:lnTo>
                <a:cubicBezTo>
                  <a:pt x="17290271" y="5549844"/>
                  <a:pt x="17295531" y="5550487"/>
                  <a:pt x="17300147" y="5556382"/>
                </a:cubicBezTo>
                <a:lnTo>
                  <a:pt x="17324763" y="5551379"/>
                </a:lnTo>
                <a:lnTo>
                  <a:pt x="17340535" y="5553302"/>
                </a:lnTo>
                <a:lnTo>
                  <a:pt x="17358227" y="5539452"/>
                </a:lnTo>
                <a:cubicBezTo>
                  <a:pt x="17368743" y="5540733"/>
                  <a:pt x="17379255" y="5542014"/>
                  <a:pt x="17389767" y="5543293"/>
                </a:cubicBezTo>
                <a:cubicBezTo>
                  <a:pt x="17399001" y="5555090"/>
                  <a:pt x="17391825" y="5570219"/>
                  <a:pt x="17368235" y="5588686"/>
                </a:cubicBezTo>
                <a:cubicBezTo>
                  <a:pt x="17351823" y="5592021"/>
                  <a:pt x="17341309" y="5590742"/>
                  <a:pt x="17336693" y="5584843"/>
                </a:cubicBezTo>
                <a:cubicBezTo>
                  <a:pt x="17336693" y="5584843"/>
                  <a:pt x="17334063" y="5584523"/>
                  <a:pt x="17328805" y="5583884"/>
                </a:cubicBezTo>
                <a:cubicBezTo>
                  <a:pt x="17323551" y="5583243"/>
                  <a:pt x="17315665" y="5582281"/>
                  <a:pt x="17305149" y="5581001"/>
                </a:cubicBezTo>
                <a:cubicBezTo>
                  <a:pt x="17293357" y="5590233"/>
                  <a:pt x="17285149" y="5591902"/>
                  <a:pt x="17280533" y="5586004"/>
                </a:cubicBezTo>
                <a:cubicBezTo>
                  <a:pt x="17280533" y="5586004"/>
                  <a:pt x="17279059" y="5587158"/>
                  <a:pt x="17276109" y="5589465"/>
                </a:cubicBezTo>
                <a:cubicBezTo>
                  <a:pt x="17273163" y="5591775"/>
                  <a:pt x="17268737" y="5595237"/>
                  <a:pt x="17262841" y="5599854"/>
                </a:cubicBezTo>
                <a:lnTo>
                  <a:pt x="17240143" y="5589085"/>
                </a:lnTo>
                <a:lnTo>
                  <a:pt x="17222451" y="5602936"/>
                </a:lnTo>
                <a:lnTo>
                  <a:pt x="17188989" y="5614865"/>
                </a:lnTo>
                <a:cubicBezTo>
                  <a:pt x="17188989" y="5614865"/>
                  <a:pt x="17196683" y="5606465"/>
                  <a:pt x="17212065" y="5589667"/>
                </a:cubicBezTo>
                <a:cubicBezTo>
                  <a:pt x="17227449" y="5572869"/>
                  <a:pt x="17237449" y="5567416"/>
                  <a:pt x="17242067" y="5573314"/>
                </a:cubicBezTo>
                <a:cubicBezTo>
                  <a:pt x="17251299" y="5585110"/>
                  <a:pt x="17259507" y="5583443"/>
                  <a:pt x="17266683" y="5568311"/>
                </a:cubicBezTo>
                <a:cubicBezTo>
                  <a:pt x="17267965" y="5557797"/>
                  <a:pt x="17255141" y="5553568"/>
                  <a:pt x="17228215" y="5555622"/>
                </a:cubicBezTo>
                <a:cubicBezTo>
                  <a:pt x="17211807" y="5558959"/>
                  <a:pt x="17205395" y="5556844"/>
                  <a:pt x="17208983" y="5549280"/>
                </a:cubicBezTo>
                <a:cubicBezTo>
                  <a:pt x="17212571" y="5541713"/>
                  <a:pt x="17216995" y="5538249"/>
                  <a:pt x="17222251" y="5538892"/>
                </a:cubicBezTo>
                <a:cubicBezTo>
                  <a:pt x="17227509" y="5539532"/>
                  <a:pt x="17227829" y="5536903"/>
                  <a:pt x="17223215" y="5531005"/>
                </a:cubicBezTo>
                <a:lnTo>
                  <a:pt x="17238983" y="5532928"/>
                </a:lnTo>
                <a:cubicBezTo>
                  <a:pt x="17238983" y="5532928"/>
                  <a:pt x="17241613" y="5533247"/>
                  <a:pt x="17246867" y="5533887"/>
                </a:cubicBezTo>
                <a:cubicBezTo>
                  <a:pt x="17252127" y="5534529"/>
                  <a:pt x="17254755" y="5534847"/>
                  <a:pt x="17254755" y="5534847"/>
                </a:cubicBezTo>
                <a:lnTo>
                  <a:pt x="17247831" y="5526003"/>
                </a:lnTo>
                <a:cubicBezTo>
                  <a:pt x="17243215" y="5520104"/>
                  <a:pt x="17243853" y="5514847"/>
                  <a:pt x="17249749" y="5510231"/>
                </a:cubicBezTo>
                <a:lnTo>
                  <a:pt x="17265525" y="5512152"/>
                </a:lnTo>
                <a:cubicBezTo>
                  <a:pt x="17265525" y="5512152"/>
                  <a:pt x="17268471" y="5509845"/>
                  <a:pt x="17274369" y="5505228"/>
                </a:cubicBezTo>
                <a:cubicBezTo>
                  <a:pt x="17269753" y="5499329"/>
                  <a:pt x="17262187" y="5495741"/>
                  <a:pt x="17251675" y="5494460"/>
                </a:cubicBezTo>
                <a:lnTo>
                  <a:pt x="17233981" y="5508310"/>
                </a:lnTo>
                <a:lnTo>
                  <a:pt x="17209363" y="5513313"/>
                </a:lnTo>
                <a:cubicBezTo>
                  <a:pt x="17192953" y="5516649"/>
                  <a:pt x="17176539" y="5519985"/>
                  <a:pt x="17160129" y="5523321"/>
                </a:cubicBezTo>
                <a:cubicBezTo>
                  <a:pt x="17160129" y="5523321"/>
                  <a:pt x="17156027" y="5524154"/>
                  <a:pt x="17147821" y="5525821"/>
                </a:cubicBezTo>
                <a:cubicBezTo>
                  <a:pt x="17139613" y="5527489"/>
                  <a:pt x="17132563" y="5530632"/>
                  <a:pt x="17126665" y="5535249"/>
                </a:cubicBezTo>
                <a:cubicBezTo>
                  <a:pt x="17078713" y="5534742"/>
                  <a:pt x="17045891" y="5541413"/>
                  <a:pt x="17028197" y="5555263"/>
                </a:cubicBezTo>
                <a:cubicBezTo>
                  <a:pt x="16998713" y="5578344"/>
                  <a:pt x="16976403" y="5586298"/>
                  <a:pt x="16961269" y="5579120"/>
                </a:cubicBezTo>
                <a:cubicBezTo>
                  <a:pt x="16956651" y="5573222"/>
                  <a:pt x="16951397" y="5572581"/>
                  <a:pt x="16945501" y="5577197"/>
                </a:cubicBezTo>
                <a:lnTo>
                  <a:pt x="16912037" y="5589126"/>
                </a:lnTo>
                <a:cubicBezTo>
                  <a:pt x="16907419" y="5583228"/>
                  <a:pt x="16896265" y="5587205"/>
                  <a:pt x="16878573" y="5601055"/>
                </a:cubicBezTo>
                <a:cubicBezTo>
                  <a:pt x="16860881" y="5614904"/>
                  <a:pt x="16850561" y="5622983"/>
                  <a:pt x="16847613" y="5625291"/>
                </a:cubicBezTo>
                <a:cubicBezTo>
                  <a:pt x="16844665" y="5627600"/>
                  <a:pt x="16840879" y="5625804"/>
                  <a:pt x="16836263" y="5619908"/>
                </a:cubicBezTo>
                <a:cubicBezTo>
                  <a:pt x="16827031" y="5608112"/>
                  <a:pt x="16810619" y="5611447"/>
                  <a:pt x="16787029" y="5629914"/>
                </a:cubicBezTo>
                <a:cubicBezTo>
                  <a:pt x="16781131" y="5634530"/>
                  <a:pt x="16781323" y="5643890"/>
                  <a:pt x="16787611" y="5657994"/>
                </a:cubicBezTo>
                <a:cubicBezTo>
                  <a:pt x="16793895" y="5672097"/>
                  <a:pt x="16797675" y="5673892"/>
                  <a:pt x="16798959" y="5663379"/>
                </a:cubicBezTo>
                <a:cubicBezTo>
                  <a:pt x="16804855" y="5658762"/>
                  <a:pt x="16810111" y="5659402"/>
                  <a:pt x="16814729" y="5665300"/>
                </a:cubicBezTo>
                <a:cubicBezTo>
                  <a:pt x="16825243" y="5666579"/>
                  <a:pt x="16827553" y="5669527"/>
                  <a:pt x="16821653" y="5674145"/>
                </a:cubicBezTo>
                <a:cubicBezTo>
                  <a:pt x="16815755" y="5678762"/>
                  <a:pt x="16809859" y="5683378"/>
                  <a:pt x="16803961" y="5687994"/>
                </a:cubicBezTo>
                <a:lnTo>
                  <a:pt x="16826657" y="5698761"/>
                </a:lnTo>
                <a:cubicBezTo>
                  <a:pt x="16832555" y="5694147"/>
                  <a:pt x="16838451" y="5689529"/>
                  <a:pt x="16844349" y="5684912"/>
                </a:cubicBezTo>
                <a:lnTo>
                  <a:pt x="16851275" y="5693759"/>
                </a:lnTo>
                <a:cubicBezTo>
                  <a:pt x="16851275" y="5693759"/>
                  <a:pt x="16850953" y="5696388"/>
                  <a:pt x="16850315" y="5701644"/>
                </a:cubicBezTo>
                <a:cubicBezTo>
                  <a:pt x="16849673" y="5706901"/>
                  <a:pt x="16849353" y="5709530"/>
                  <a:pt x="16849353" y="5709530"/>
                </a:cubicBezTo>
                <a:cubicBezTo>
                  <a:pt x="16858585" y="5721326"/>
                  <a:pt x="16864677" y="5726067"/>
                  <a:pt x="16867627" y="5723760"/>
                </a:cubicBezTo>
                <a:cubicBezTo>
                  <a:pt x="16870573" y="5721452"/>
                  <a:pt x="16869739" y="5717348"/>
                  <a:pt x="16865125" y="5711451"/>
                </a:cubicBezTo>
                <a:cubicBezTo>
                  <a:pt x="16871021" y="5706834"/>
                  <a:pt x="16873969" y="5704525"/>
                  <a:pt x="16873969" y="5704525"/>
                </a:cubicBezTo>
                <a:lnTo>
                  <a:pt x="16875893" y="5688756"/>
                </a:lnTo>
                <a:lnTo>
                  <a:pt x="16891663" y="5690677"/>
                </a:lnTo>
                <a:cubicBezTo>
                  <a:pt x="16902177" y="5691957"/>
                  <a:pt x="16914487" y="5689455"/>
                  <a:pt x="16928589" y="5683173"/>
                </a:cubicBezTo>
                <a:cubicBezTo>
                  <a:pt x="16942691" y="5676889"/>
                  <a:pt x="16948589" y="5672271"/>
                  <a:pt x="16946279" y="5669323"/>
                </a:cubicBezTo>
                <a:cubicBezTo>
                  <a:pt x="16943971" y="5666374"/>
                  <a:pt x="16937561" y="5664257"/>
                  <a:pt x="16927047" y="5662976"/>
                </a:cubicBezTo>
                <a:cubicBezTo>
                  <a:pt x="16916533" y="5661698"/>
                  <a:pt x="16908649" y="5660736"/>
                  <a:pt x="16903389" y="5660095"/>
                </a:cubicBezTo>
                <a:cubicBezTo>
                  <a:pt x="16898135" y="5659455"/>
                  <a:pt x="16895507" y="5659135"/>
                  <a:pt x="16895507" y="5659135"/>
                </a:cubicBezTo>
                <a:cubicBezTo>
                  <a:pt x="16896787" y="5648620"/>
                  <a:pt x="16916147" y="5642978"/>
                  <a:pt x="16953587" y="5642202"/>
                </a:cubicBezTo>
                <a:lnTo>
                  <a:pt x="16951663" y="5657975"/>
                </a:lnTo>
                <a:cubicBezTo>
                  <a:pt x="16956281" y="5663872"/>
                  <a:pt x="16958267" y="5669447"/>
                  <a:pt x="16957629" y="5674705"/>
                </a:cubicBezTo>
                <a:cubicBezTo>
                  <a:pt x="16956989" y="5679962"/>
                  <a:pt x="16950771" y="5687208"/>
                  <a:pt x="16938975" y="5696441"/>
                </a:cubicBezTo>
                <a:cubicBezTo>
                  <a:pt x="16933079" y="5701057"/>
                  <a:pt x="16928655" y="5704520"/>
                  <a:pt x="16925707" y="5706828"/>
                </a:cubicBezTo>
                <a:cubicBezTo>
                  <a:pt x="16922757" y="5709135"/>
                  <a:pt x="16921283" y="5710292"/>
                  <a:pt x="16921283" y="5710292"/>
                </a:cubicBezTo>
                <a:lnTo>
                  <a:pt x="16919363" y="5726061"/>
                </a:lnTo>
                <a:cubicBezTo>
                  <a:pt x="16925259" y="5721444"/>
                  <a:pt x="16933783" y="5717148"/>
                  <a:pt x="16944941" y="5713173"/>
                </a:cubicBezTo>
                <a:cubicBezTo>
                  <a:pt x="16956093" y="5709197"/>
                  <a:pt x="16958403" y="5712145"/>
                  <a:pt x="16951863" y="5722020"/>
                </a:cubicBezTo>
                <a:cubicBezTo>
                  <a:pt x="16945327" y="5731892"/>
                  <a:pt x="16932697" y="5737023"/>
                  <a:pt x="16913979" y="5737409"/>
                </a:cubicBezTo>
                <a:cubicBezTo>
                  <a:pt x="16895257" y="5737796"/>
                  <a:pt x="16885897" y="5737990"/>
                  <a:pt x="16885897" y="5737990"/>
                </a:cubicBezTo>
                <a:lnTo>
                  <a:pt x="16861281" y="5742993"/>
                </a:lnTo>
                <a:cubicBezTo>
                  <a:pt x="16850767" y="5741714"/>
                  <a:pt x="16841087" y="5744534"/>
                  <a:pt x="16832241" y="5751460"/>
                </a:cubicBezTo>
                <a:cubicBezTo>
                  <a:pt x="16823395" y="5758384"/>
                  <a:pt x="16817817" y="5760373"/>
                  <a:pt x="16815509" y="5757424"/>
                </a:cubicBezTo>
                <a:cubicBezTo>
                  <a:pt x="16813199" y="5754476"/>
                  <a:pt x="16806791" y="5752359"/>
                  <a:pt x="16796275" y="5751079"/>
                </a:cubicBezTo>
                <a:lnTo>
                  <a:pt x="16785509" y="5773774"/>
                </a:lnTo>
                <a:lnTo>
                  <a:pt x="16783587" y="5789546"/>
                </a:lnTo>
                <a:cubicBezTo>
                  <a:pt x="16773072" y="5788265"/>
                  <a:pt x="16768651" y="5791727"/>
                  <a:pt x="16770318" y="5799934"/>
                </a:cubicBezTo>
                <a:cubicBezTo>
                  <a:pt x="16771986" y="5808138"/>
                  <a:pt x="16775770" y="5809933"/>
                  <a:pt x="16781665" y="5805317"/>
                </a:cubicBezTo>
                <a:cubicBezTo>
                  <a:pt x="16786281" y="5811215"/>
                  <a:pt x="16787115" y="5815317"/>
                  <a:pt x="16784167" y="5817625"/>
                </a:cubicBezTo>
                <a:cubicBezTo>
                  <a:pt x="16781219" y="5819935"/>
                  <a:pt x="16782373" y="5821409"/>
                  <a:pt x="16787629" y="5822048"/>
                </a:cubicBezTo>
                <a:cubicBezTo>
                  <a:pt x="16792887" y="5822690"/>
                  <a:pt x="16800771" y="5823651"/>
                  <a:pt x="16811287" y="5824930"/>
                </a:cubicBezTo>
                <a:lnTo>
                  <a:pt x="16844751" y="5813001"/>
                </a:lnTo>
                <a:cubicBezTo>
                  <a:pt x="16876291" y="5816845"/>
                  <a:pt x="16895011" y="5816458"/>
                  <a:pt x="16900909" y="5811841"/>
                </a:cubicBezTo>
                <a:cubicBezTo>
                  <a:pt x="16906807" y="5807224"/>
                  <a:pt x="16921423" y="5807671"/>
                  <a:pt x="16944759" y="5813183"/>
                </a:cubicBezTo>
                <a:cubicBezTo>
                  <a:pt x="16968095" y="5818695"/>
                  <a:pt x="16982711" y="5819140"/>
                  <a:pt x="16988609" y="5814523"/>
                </a:cubicBezTo>
                <a:lnTo>
                  <a:pt x="16972839" y="5812603"/>
                </a:lnTo>
                <a:lnTo>
                  <a:pt x="16981687" y="5805677"/>
                </a:lnTo>
                <a:lnTo>
                  <a:pt x="16997455" y="5807597"/>
                </a:lnTo>
                <a:lnTo>
                  <a:pt x="17013229" y="5809521"/>
                </a:lnTo>
                <a:cubicBezTo>
                  <a:pt x="17019125" y="5804903"/>
                  <a:pt x="17019763" y="5799647"/>
                  <a:pt x="17015147" y="5793748"/>
                </a:cubicBezTo>
                <a:cubicBezTo>
                  <a:pt x="17010531" y="5787850"/>
                  <a:pt x="17002325" y="5789519"/>
                  <a:pt x="16990529" y="5798752"/>
                </a:cubicBezTo>
                <a:cubicBezTo>
                  <a:pt x="16984633" y="5803369"/>
                  <a:pt x="16979377" y="5802730"/>
                  <a:pt x="16974761" y="5796830"/>
                </a:cubicBezTo>
                <a:cubicBezTo>
                  <a:pt x="16970143" y="5790934"/>
                  <a:pt x="16966681" y="5786511"/>
                  <a:pt x="16964373" y="5783561"/>
                </a:cubicBezTo>
                <a:cubicBezTo>
                  <a:pt x="16962067" y="5780613"/>
                  <a:pt x="16957963" y="5781448"/>
                  <a:pt x="16952065" y="5786064"/>
                </a:cubicBezTo>
                <a:lnTo>
                  <a:pt x="16929369" y="5775296"/>
                </a:lnTo>
                <a:lnTo>
                  <a:pt x="16922443" y="5766450"/>
                </a:lnTo>
                <a:cubicBezTo>
                  <a:pt x="16916545" y="5771066"/>
                  <a:pt x="16910649" y="5775682"/>
                  <a:pt x="16904751" y="5780300"/>
                </a:cubicBezTo>
                <a:lnTo>
                  <a:pt x="16906673" y="5764530"/>
                </a:lnTo>
                <a:cubicBezTo>
                  <a:pt x="16918467" y="5755297"/>
                  <a:pt x="16926675" y="5753627"/>
                  <a:pt x="16931293" y="5759524"/>
                </a:cubicBezTo>
                <a:lnTo>
                  <a:pt x="16940135" y="5752599"/>
                </a:lnTo>
                <a:lnTo>
                  <a:pt x="16947061" y="5761447"/>
                </a:lnTo>
                <a:cubicBezTo>
                  <a:pt x="16951677" y="5767343"/>
                  <a:pt x="16956933" y="5767986"/>
                  <a:pt x="16962831" y="5763368"/>
                </a:cubicBezTo>
                <a:lnTo>
                  <a:pt x="16978605" y="5765289"/>
                </a:lnTo>
                <a:cubicBezTo>
                  <a:pt x="16987837" y="5777084"/>
                  <a:pt x="16995399" y="5780672"/>
                  <a:pt x="17001299" y="5776056"/>
                </a:cubicBezTo>
                <a:cubicBezTo>
                  <a:pt x="17005917" y="5781954"/>
                  <a:pt x="17008225" y="5784904"/>
                  <a:pt x="17008225" y="5784904"/>
                </a:cubicBezTo>
                <a:cubicBezTo>
                  <a:pt x="17012841" y="5790800"/>
                  <a:pt x="17018097" y="5791440"/>
                  <a:pt x="17023995" y="5786824"/>
                </a:cubicBezTo>
                <a:cubicBezTo>
                  <a:pt x="17029893" y="5782206"/>
                  <a:pt x="17032841" y="5779899"/>
                  <a:pt x="17032841" y="5779899"/>
                </a:cubicBezTo>
                <a:cubicBezTo>
                  <a:pt x="17032841" y="5779899"/>
                  <a:pt x="17035149" y="5782848"/>
                  <a:pt x="17039767" y="5788746"/>
                </a:cubicBezTo>
                <a:lnTo>
                  <a:pt x="17030921" y="5795671"/>
                </a:lnTo>
                <a:cubicBezTo>
                  <a:pt x="17025023" y="5800287"/>
                  <a:pt x="17023229" y="5804070"/>
                  <a:pt x="17025535" y="5807018"/>
                </a:cubicBezTo>
                <a:cubicBezTo>
                  <a:pt x="17027843" y="5809968"/>
                  <a:pt x="17031945" y="5809133"/>
                  <a:pt x="17037843" y="5804515"/>
                </a:cubicBezTo>
                <a:cubicBezTo>
                  <a:pt x="17037843" y="5804515"/>
                  <a:pt x="17040155" y="5807465"/>
                  <a:pt x="17044769" y="5813361"/>
                </a:cubicBezTo>
                <a:cubicBezTo>
                  <a:pt x="17049385" y="5819261"/>
                  <a:pt x="17057593" y="5817591"/>
                  <a:pt x="17069385" y="5808360"/>
                </a:cubicBezTo>
                <a:lnTo>
                  <a:pt x="17078233" y="5801435"/>
                </a:lnTo>
                <a:lnTo>
                  <a:pt x="17087079" y="5794510"/>
                </a:lnTo>
                <a:cubicBezTo>
                  <a:pt x="17076563" y="5793229"/>
                  <a:pt x="17074255" y="5790280"/>
                  <a:pt x="17080153" y="5785662"/>
                </a:cubicBezTo>
                <a:lnTo>
                  <a:pt x="17102849" y="5796430"/>
                </a:lnTo>
                <a:lnTo>
                  <a:pt x="17134389" y="5800275"/>
                </a:lnTo>
                <a:lnTo>
                  <a:pt x="17157087" y="5811041"/>
                </a:lnTo>
                <a:lnTo>
                  <a:pt x="17174779" y="5797192"/>
                </a:lnTo>
                <a:cubicBezTo>
                  <a:pt x="17180677" y="5792575"/>
                  <a:pt x="17188879" y="5790906"/>
                  <a:pt x="17199397" y="5792188"/>
                </a:cubicBezTo>
                <a:cubicBezTo>
                  <a:pt x="17209913" y="5793468"/>
                  <a:pt x="17216321" y="5795583"/>
                  <a:pt x="17218631" y="5798531"/>
                </a:cubicBezTo>
                <a:cubicBezTo>
                  <a:pt x="17220939" y="5801481"/>
                  <a:pt x="17225041" y="5800647"/>
                  <a:pt x="17230939" y="5796031"/>
                </a:cubicBezTo>
                <a:cubicBezTo>
                  <a:pt x="17248631" y="5782181"/>
                  <a:pt x="17259145" y="5783462"/>
                  <a:pt x="17262481" y="5799873"/>
                </a:cubicBezTo>
                <a:cubicBezTo>
                  <a:pt x="17267097" y="5805770"/>
                  <a:pt x="17269405" y="5808719"/>
                  <a:pt x="17269405" y="5808719"/>
                </a:cubicBezTo>
                <a:cubicBezTo>
                  <a:pt x="17269405" y="5808719"/>
                  <a:pt x="17271713" y="5811667"/>
                  <a:pt x="17276329" y="5817565"/>
                </a:cubicBezTo>
                <a:lnTo>
                  <a:pt x="17294021" y="5803716"/>
                </a:lnTo>
                <a:lnTo>
                  <a:pt x="17311715" y="5789866"/>
                </a:lnTo>
                <a:lnTo>
                  <a:pt x="17343257" y="5793707"/>
                </a:lnTo>
                <a:cubicBezTo>
                  <a:pt x="17337359" y="5798324"/>
                  <a:pt x="17334411" y="5800634"/>
                  <a:pt x="17334411" y="5800634"/>
                </a:cubicBezTo>
                <a:cubicBezTo>
                  <a:pt x="17334411" y="5800634"/>
                  <a:pt x="17329155" y="5799992"/>
                  <a:pt x="17318639" y="5798713"/>
                </a:cubicBezTo>
                <a:lnTo>
                  <a:pt x="17325565" y="5807558"/>
                </a:lnTo>
                <a:cubicBezTo>
                  <a:pt x="17336079" y="5808840"/>
                  <a:pt x="17344285" y="5807172"/>
                  <a:pt x="17350183" y="5802555"/>
                </a:cubicBezTo>
                <a:cubicBezTo>
                  <a:pt x="17356079" y="5797938"/>
                  <a:pt x="17359351" y="5793001"/>
                  <a:pt x="17359989" y="5787743"/>
                </a:cubicBezTo>
                <a:cubicBezTo>
                  <a:pt x="17360629" y="5782488"/>
                  <a:pt x="17366205" y="5780500"/>
                  <a:pt x="17376719" y="5781780"/>
                </a:cubicBezTo>
                <a:cubicBezTo>
                  <a:pt x="17387235" y="5783061"/>
                  <a:pt x="17394799" y="5786652"/>
                  <a:pt x="17399417" y="5792548"/>
                </a:cubicBezTo>
                <a:cubicBezTo>
                  <a:pt x="17394799" y="5786652"/>
                  <a:pt x="17388387" y="5784535"/>
                  <a:pt x="17380181" y="5786205"/>
                </a:cubicBezTo>
                <a:cubicBezTo>
                  <a:pt x="17371977" y="5787873"/>
                  <a:pt x="17367233" y="5793963"/>
                  <a:pt x="17365953" y="5804476"/>
                </a:cubicBezTo>
                <a:cubicBezTo>
                  <a:pt x="17370569" y="5810374"/>
                  <a:pt x="17372879" y="5813323"/>
                  <a:pt x="17372879" y="5813323"/>
                </a:cubicBezTo>
                <a:cubicBezTo>
                  <a:pt x="17378775" y="5808706"/>
                  <a:pt x="17387621" y="5801780"/>
                  <a:pt x="17399417" y="5792548"/>
                </a:cubicBezTo>
                <a:lnTo>
                  <a:pt x="17457495" y="5775616"/>
                </a:lnTo>
                <a:lnTo>
                  <a:pt x="17473653" y="5774383"/>
                </a:lnTo>
                <a:lnTo>
                  <a:pt x="17424033" y="5787544"/>
                </a:lnTo>
                <a:lnTo>
                  <a:pt x="17415187" y="5794470"/>
                </a:lnTo>
                <a:cubicBezTo>
                  <a:pt x="17419805" y="5800366"/>
                  <a:pt x="17416855" y="5802674"/>
                  <a:pt x="17406339" y="5801394"/>
                </a:cubicBezTo>
                <a:lnTo>
                  <a:pt x="17420191" y="5819085"/>
                </a:lnTo>
                <a:cubicBezTo>
                  <a:pt x="17426089" y="5814470"/>
                  <a:pt x="17430511" y="5811008"/>
                  <a:pt x="17433459" y="5808699"/>
                </a:cubicBezTo>
                <a:cubicBezTo>
                  <a:pt x="17436407" y="5806391"/>
                  <a:pt x="17437883" y="5805236"/>
                  <a:pt x="17437883" y="5805236"/>
                </a:cubicBezTo>
                <a:cubicBezTo>
                  <a:pt x="17433265" y="5799338"/>
                  <a:pt x="17441791" y="5795042"/>
                  <a:pt x="17463461" y="5792348"/>
                </a:cubicBezTo>
                <a:cubicBezTo>
                  <a:pt x="17485129" y="5789652"/>
                  <a:pt x="17498271" y="5791253"/>
                  <a:pt x="17502887" y="5797150"/>
                </a:cubicBezTo>
                <a:cubicBezTo>
                  <a:pt x="17507505" y="5803048"/>
                  <a:pt x="17504555" y="5805356"/>
                  <a:pt x="17494043" y="5804075"/>
                </a:cubicBezTo>
                <a:cubicBezTo>
                  <a:pt x="17488143" y="5808693"/>
                  <a:pt x="17483721" y="5812155"/>
                  <a:pt x="17480773" y="5814464"/>
                </a:cubicBezTo>
                <a:cubicBezTo>
                  <a:pt x="17477823" y="5816772"/>
                  <a:pt x="17481607" y="5818567"/>
                  <a:pt x="17492121" y="5819847"/>
                </a:cubicBezTo>
                <a:cubicBezTo>
                  <a:pt x="17502635" y="5821129"/>
                  <a:pt x="17510839" y="5819459"/>
                  <a:pt x="17516739" y="5814844"/>
                </a:cubicBezTo>
                <a:cubicBezTo>
                  <a:pt x="17522635" y="5810227"/>
                  <a:pt x="17527891" y="5810869"/>
                  <a:pt x="17532509" y="5816764"/>
                </a:cubicBezTo>
                <a:lnTo>
                  <a:pt x="17572897" y="5813681"/>
                </a:lnTo>
                <a:cubicBezTo>
                  <a:pt x="17583413" y="5814963"/>
                  <a:pt x="17591297" y="5815924"/>
                  <a:pt x="17596553" y="5816564"/>
                </a:cubicBezTo>
                <a:cubicBezTo>
                  <a:pt x="17601811" y="5817206"/>
                  <a:pt x="17604439" y="5817525"/>
                  <a:pt x="17604439" y="5817525"/>
                </a:cubicBezTo>
                <a:lnTo>
                  <a:pt x="17613285" y="5810600"/>
                </a:lnTo>
                <a:lnTo>
                  <a:pt x="17629057" y="5812522"/>
                </a:lnTo>
                <a:cubicBezTo>
                  <a:pt x="17627775" y="5823037"/>
                  <a:pt x="17638289" y="5824316"/>
                  <a:pt x="17660597" y="5816364"/>
                </a:cubicBezTo>
                <a:lnTo>
                  <a:pt x="17685213" y="5811361"/>
                </a:lnTo>
                <a:cubicBezTo>
                  <a:pt x="17683935" y="5821875"/>
                  <a:pt x="17710217" y="5825077"/>
                  <a:pt x="17764071" y="5820968"/>
                </a:cubicBezTo>
                <a:cubicBezTo>
                  <a:pt x="17785097" y="5823531"/>
                  <a:pt x="17804973" y="5824616"/>
                  <a:pt x="17823693" y="5824229"/>
                </a:cubicBezTo>
                <a:cubicBezTo>
                  <a:pt x="17842411" y="5823843"/>
                  <a:pt x="17857027" y="5824291"/>
                  <a:pt x="17867541" y="5825570"/>
                </a:cubicBezTo>
                <a:cubicBezTo>
                  <a:pt x="17878055" y="5826850"/>
                  <a:pt x="17884787" y="5826337"/>
                  <a:pt x="17887735" y="5824029"/>
                </a:cubicBezTo>
                <a:cubicBezTo>
                  <a:pt x="17890685" y="5821721"/>
                  <a:pt x="17893633" y="5819412"/>
                  <a:pt x="17896583" y="5817104"/>
                </a:cubicBezTo>
                <a:cubicBezTo>
                  <a:pt x="17898791" y="5815375"/>
                  <a:pt x="17904431" y="5816311"/>
                  <a:pt x="17913495" y="5819915"/>
                </a:cubicBezTo>
                <a:lnTo>
                  <a:pt x="17917709" y="5821771"/>
                </a:lnTo>
                <a:lnTo>
                  <a:pt x="17883313" y="5827491"/>
                </a:lnTo>
                <a:cubicBezTo>
                  <a:pt x="17871519" y="5836724"/>
                  <a:pt x="17861837" y="5839548"/>
                  <a:pt x="17854273" y="5835957"/>
                </a:cubicBezTo>
                <a:cubicBezTo>
                  <a:pt x="17846707" y="5832368"/>
                  <a:pt x="17839977" y="5832882"/>
                  <a:pt x="17834079" y="5837499"/>
                </a:cubicBezTo>
                <a:cubicBezTo>
                  <a:pt x="17834079" y="5837499"/>
                  <a:pt x="17829975" y="5838334"/>
                  <a:pt x="17821769" y="5840001"/>
                </a:cubicBezTo>
                <a:cubicBezTo>
                  <a:pt x="17813565" y="5841669"/>
                  <a:pt x="17802731" y="5843016"/>
                  <a:pt x="17789269" y="5844044"/>
                </a:cubicBezTo>
                <a:cubicBezTo>
                  <a:pt x="17775805" y="5845071"/>
                  <a:pt x="17759713" y="5845779"/>
                  <a:pt x="17740993" y="5846163"/>
                </a:cubicBezTo>
                <a:cubicBezTo>
                  <a:pt x="17722275" y="5846552"/>
                  <a:pt x="17712913" y="5846745"/>
                  <a:pt x="17712913" y="5846745"/>
                </a:cubicBezTo>
                <a:lnTo>
                  <a:pt x="17800615" y="5849427"/>
                </a:lnTo>
                <a:cubicBezTo>
                  <a:pt x="17811131" y="5850709"/>
                  <a:pt x="17823117" y="5850835"/>
                  <a:pt x="17836581" y="5849808"/>
                </a:cubicBezTo>
                <a:cubicBezTo>
                  <a:pt x="17850043" y="5848780"/>
                  <a:pt x="17859083" y="5851215"/>
                  <a:pt x="17863699" y="5857113"/>
                </a:cubicBezTo>
                <a:cubicBezTo>
                  <a:pt x="17869597" y="5852495"/>
                  <a:pt x="17885687" y="5851789"/>
                  <a:pt x="17911975" y="5854990"/>
                </a:cubicBezTo>
                <a:cubicBezTo>
                  <a:pt x="17931685" y="5857391"/>
                  <a:pt x="17966727" y="5857158"/>
                  <a:pt x="18017091" y="5854292"/>
                </a:cubicBezTo>
                <a:lnTo>
                  <a:pt x="18024063" y="5853822"/>
                </a:lnTo>
                <a:lnTo>
                  <a:pt x="18022079" y="5854400"/>
                </a:lnTo>
                <a:cubicBezTo>
                  <a:pt x="18020605" y="5855555"/>
                  <a:pt x="18021021" y="5857606"/>
                  <a:pt x="18023331" y="5860556"/>
                </a:cubicBezTo>
                <a:cubicBezTo>
                  <a:pt x="18016153" y="5875686"/>
                  <a:pt x="17999741" y="5879022"/>
                  <a:pt x="17974097" y="5870561"/>
                </a:cubicBezTo>
                <a:cubicBezTo>
                  <a:pt x="17958967" y="5863384"/>
                  <a:pt x="17953707" y="5862744"/>
                  <a:pt x="17958323" y="5868641"/>
                </a:cubicBezTo>
                <a:cubicBezTo>
                  <a:pt x="17957045" y="5879155"/>
                  <a:pt x="17935377" y="5881850"/>
                  <a:pt x="17893319" y="5876727"/>
                </a:cubicBezTo>
                <a:cubicBezTo>
                  <a:pt x="17882805" y="5875445"/>
                  <a:pt x="17874601" y="5877113"/>
                  <a:pt x="17868703" y="5881729"/>
                </a:cubicBezTo>
                <a:cubicBezTo>
                  <a:pt x="17868703" y="5881729"/>
                  <a:pt x="17863445" y="5881091"/>
                  <a:pt x="17852933" y="5879808"/>
                </a:cubicBezTo>
                <a:cubicBezTo>
                  <a:pt x="17842419" y="5878529"/>
                  <a:pt x="17831905" y="5877246"/>
                  <a:pt x="17821389" y="5875966"/>
                </a:cubicBezTo>
                <a:cubicBezTo>
                  <a:pt x="17794463" y="5878021"/>
                  <a:pt x="17778053" y="5881357"/>
                  <a:pt x="17772157" y="5885972"/>
                </a:cubicBezTo>
                <a:cubicBezTo>
                  <a:pt x="17755743" y="5889309"/>
                  <a:pt x="17721253" y="5887775"/>
                  <a:pt x="17668681" y="5881369"/>
                </a:cubicBezTo>
                <a:cubicBezTo>
                  <a:pt x="17658169" y="5880088"/>
                  <a:pt x="17649965" y="5881756"/>
                  <a:pt x="17644067" y="5886374"/>
                </a:cubicBezTo>
                <a:cubicBezTo>
                  <a:pt x="17644067" y="5886374"/>
                  <a:pt x="17642913" y="5884900"/>
                  <a:pt x="17640603" y="5881950"/>
                </a:cubicBezTo>
                <a:cubicBezTo>
                  <a:pt x="17638295" y="5879002"/>
                  <a:pt x="17634193" y="5879834"/>
                  <a:pt x="17628295" y="5884451"/>
                </a:cubicBezTo>
                <a:lnTo>
                  <a:pt x="17603677" y="5889455"/>
                </a:lnTo>
                <a:cubicBezTo>
                  <a:pt x="17599063" y="5883557"/>
                  <a:pt x="17595279" y="5881764"/>
                  <a:pt x="17592329" y="5884072"/>
                </a:cubicBezTo>
                <a:cubicBezTo>
                  <a:pt x="17589381" y="5886380"/>
                  <a:pt x="17587907" y="5887535"/>
                  <a:pt x="17587907" y="5887535"/>
                </a:cubicBezTo>
                <a:cubicBezTo>
                  <a:pt x="17587907" y="5887535"/>
                  <a:pt x="17585279" y="5887216"/>
                  <a:pt x="17580021" y="5886573"/>
                </a:cubicBezTo>
                <a:cubicBezTo>
                  <a:pt x="17574767" y="5885932"/>
                  <a:pt x="17569187" y="5887919"/>
                  <a:pt x="17563291" y="5892537"/>
                </a:cubicBezTo>
                <a:lnTo>
                  <a:pt x="17547519" y="5890618"/>
                </a:lnTo>
                <a:lnTo>
                  <a:pt x="17531747" y="5888694"/>
                </a:lnTo>
                <a:cubicBezTo>
                  <a:pt x="17527131" y="5882798"/>
                  <a:pt x="17521875" y="5882155"/>
                  <a:pt x="17515977" y="5886773"/>
                </a:cubicBezTo>
                <a:cubicBezTo>
                  <a:pt x="17515977" y="5886773"/>
                  <a:pt x="17513349" y="5886453"/>
                  <a:pt x="17508091" y="5885812"/>
                </a:cubicBezTo>
                <a:cubicBezTo>
                  <a:pt x="17502835" y="5885173"/>
                  <a:pt x="17500207" y="5884853"/>
                  <a:pt x="17500207" y="5884853"/>
                </a:cubicBezTo>
                <a:cubicBezTo>
                  <a:pt x="17489693" y="5883572"/>
                  <a:pt x="17476229" y="5884600"/>
                  <a:pt x="17459819" y="5887934"/>
                </a:cubicBezTo>
                <a:cubicBezTo>
                  <a:pt x="17453921" y="5892551"/>
                  <a:pt x="17449497" y="5896013"/>
                  <a:pt x="17446551" y="5898320"/>
                </a:cubicBezTo>
                <a:cubicBezTo>
                  <a:pt x="17443603" y="5900628"/>
                  <a:pt x="17439177" y="5904091"/>
                  <a:pt x="17433281" y="5908708"/>
                </a:cubicBezTo>
                <a:lnTo>
                  <a:pt x="17457897" y="5903704"/>
                </a:lnTo>
                <a:lnTo>
                  <a:pt x="17497539" y="5902887"/>
                </a:lnTo>
                <a:lnTo>
                  <a:pt x="17489439" y="5907549"/>
                </a:lnTo>
                <a:lnTo>
                  <a:pt x="17514055" y="5902544"/>
                </a:lnTo>
                <a:lnTo>
                  <a:pt x="17529827" y="5904466"/>
                </a:lnTo>
                <a:cubicBezTo>
                  <a:pt x="17540343" y="5905746"/>
                  <a:pt x="17545599" y="5906386"/>
                  <a:pt x="17545599" y="5906386"/>
                </a:cubicBezTo>
                <a:cubicBezTo>
                  <a:pt x="17545599" y="5906386"/>
                  <a:pt x="17542651" y="5908695"/>
                  <a:pt x="17536749" y="5913311"/>
                </a:cubicBezTo>
                <a:lnTo>
                  <a:pt x="17561367" y="5908309"/>
                </a:lnTo>
                <a:cubicBezTo>
                  <a:pt x="17576497" y="5915488"/>
                  <a:pt x="17587847" y="5920869"/>
                  <a:pt x="17595411" y="5924460"/>
                </a:cubicBezTo>
                <a:cubicBezTo>
                  <a:pt x="17602977" y="5928050"/>
                  <a:pt x="17607083" y="5927214"/>
                  <a:pt x="17607723" y="5921959"/>
                </a:cubicBezTo>
                <a:cubicBezTo>
                  <a:pt x="17608361" y="5916701"/>
                  <a:pt x="17606373" y="5911124"/>
                  <a:pt x="17601757" y="5905227"/>
                </a:cubicBezTo>
                <a:lnTo>
                  <a:pt x="17594831" y="5896380"/>
                </a:lnTo>
                <a:cubicBezTo>
                  <a:pt x="17605349" y="5897661"/>
                  <a:pt x="17611435" y="5902406"/>
                  <a:pt x="17613105" y="5910610"/>
                </a:cubicBezTo>
                <a:cubicBezTo>
                  <a:pt x="17614771" y="5918816"/>
                  <a:pt x="17626439" y="5921571"/>
                  <a:pt x="17648109" y="5918875"/>
                </a:cubicBezTo>
                <a:cubicBezTo>
                  <a:pt x="17669779" y="5916180"/>
                  <a:pt x="17681765" y="5916308"/>
                  <a:pt x="17684075" y="5919256"/>
                </a:cubicBezTo>
                <a:cubicBezTo>
                  <a:pt x="17686383" y="5922206"/>
                  <a:pt x="17695743" y="5922011"/>
                  <a:pt x="17712155" y="5918674"/>
                </a:cubicBezTo>
                <a:lnTo>
                  <a:pt x="17696385" y="5916754"/>
                </a:lnTo>
                <a:lnTo>
                  <a:pt x="17698303" y="5900984"/>
                </a:lnTo>
                <a:cubicBezTo>
                  <a:pt x="17698303" y="5900984"/>
                  <a:pt x="17707665" y="5900789"/>
                  <a:pt x="17726385" y="5900403"/>
                </a:cubicBezTo>
                <a:cubicBezTo>
                  <a:pt x="17745105" y="5900016"/>
                  <a:pt x="17764979" y="5901103"/>
                  <a:pt x="17786003" y="5903663"/>
                </a:cubicBezTo>
                <a:cubicBezTo>
                  <a:pt x="17833959" y="5904172"/>
                  <a:pt x="17865819" y="5905387"/>
                  <a:pt x="17881591" y="5907307"/>
                </a:cubicBezTo>
                <a:cubicBezTo>
                  <a:pt x="17897363" y="5909229"/>
                  <a:pt x="17913453" y="5908521"/>
                  <a:pt x="17929867" y="5905187"/>
                </a:cubicBezTo>
                <a:cubicBezTo>
                  <a:pt x="17929867" y="5905187"/>
                  <a:pt x="17939225" y="5904992"/>
                  <a:pt x="17957945" y="5904606"/>
                </a:cubicBezTo>
                <a:cubicBezTo>
                  <a:pt x="17976665" y="5904219"/>
                  <a:pt x="18004745" y="5903637"/>
                  <a:pt x="18042185" y="5902865"/>
                </a:cubicBezTo>
                <a:cubicBezTo>
                  <a:pt x="18046799" y="5908761"/>
                  <a:pt x="18073087" y="5911964"/>
                  <a:pt x="18121039" y="5912471"/>
                </a:cubicBezTo>
                <a:cubicBezTo>
                  <a:pt x="18137449" y="5909136"/>
                  <a:pt x="18150911" y="5908108"/>
                  <a:pt x="18161425" y="5909389"/>
                </a:cubicBezTo>
                <a:cubicBezTo>
                  <a:pt x="18171941" y="5910669"/>
                  <a:pt x="18182453" y="5911951"/>
                  <a:pt x="18192969" y="5913231"/>
                </a:cubicBezTo>
                <a:cubicBezTo>
                  <a:pt x="18203483" y="5914512"/>
                  <a:pt x="18211689" y="5912843"/>
                  <a:pt x="18217585" y="5908228"/>
                </a:cubicBezTo>
                <a:cubicBezTo>
                  <a:pt x="18228101" y="5909509"/>
                  <a:pt x="18238613" y="5910791"/>
                  <a:pt x="18249129" y="5912070"/>
                </a:cubicBezTo>
                <a:cubicBezTo>
                  <a:pt x="18254383" y="5912711"/>
                  <a:pt x="18261693" y="5912935"/>
                  <a:pt x="18271053" y="5912741"/>
                </a:cubicBezTo>
                <a:lnTo>
                  <a:pt x="18288001" y="5911834"/>
                </a:lnTo>
                <a:lnTo>
                  <a:pt x="18288001" y="5921496"/>
                </a:lnTo>
                <a:lnTo>
                  <a:pt x="18262831" y="5922743"/>
                </a:lnTo>
                <a:cubicBezTo>
                  <a:pt x="18255363" y="5923833"/>
                  <a:pt x="18250155" y="5925532"/>
                  <a:pt x="18247207" y="5927841"/>
                </a:cubicBezTo>
                <a:cubicBezTo>
                  <a:pt x="18247207" y="5927841"/>
                  <a:pt x="18241949" y="5927200"/>
                  <a:pt x="18231435" y="5925919"/>
                </a:cubicBezTo>
                <a:cubicBezTo>
                  <a:pt x="18220921" y="5924639"/>
                  <a:pt x="18212715" y="5926309"/>
                  <a:pt x="18206819" y="5930924"/>
                </a:cubicBezTo>
                <a:cubicBezTo>
                  <a:pt x="18169379" y="5931698"/>
                  <a:pt x="18155915" y="5932724"/>
                  <a:pt x="18166429" y="5934006"/>
                </a:cubicBezTo>
                <a:lnTo>
                  <a:pt x="18213741" y="5939770"/>
                </a:lnTo>
                <a:lnTo>
                  <a:pt x="18245285" y="5943613"/>
                </a:lnTo>
                <a:cubicBezTo>
                  <a:pt x="18255799" y="5944894"/>
                  <a:pt x="18266473" y="5944860"/>
                  <a:pt x="18277307" y="5943513"/>
                </a:cubicBezTo>
                <a:lnTo>
                  <a:pt x="18288001" y="5940923"/>
                </a:lnTo>
                <a:lnTo>
                  <a:pt x="18288001" y="5960566"/>
                </a:lnTo>
                <a:lnTo>
                  <a:pt x="18274905" y="5963228"/>
                </a:lnTo>
                <a:cubicBezTo>
                  <a:pt x="18269007" y="5967844"/>
                  <a:pt x="18255225" y="5971497"/>
                  <a:pt x="18233557" y="5974194"/>
                </a:cubicBezTo>
                <a:cubicBezTo>
                  <a:pt x="18222721" y="5975542"/>
                  <a:pt x="18214019" y="5975815"/>
                  <a:pt x="18207449" y="5975014"/>
                </a:cubicBezTo>
                <a:lnTo>
                  <a:pt x="18205711" y="5974593"/>
                </a:lnTo>
                <a:lnTo>
                  <a:pt x="18192209" y="5985162"/>
                </a:lnTo>
                <a:lnTo>
                  <a:pt x="18181439" y="6007857"/>
                </a:lnTo>
                <a:cubicBezTo>
                  <a:pt x="18180159" y="6018372"/>
                  <a:pt x="18179521" y="6023630"/>
                  <a:pt x="18179521" y="6023630"/>
                </a:cubicBezTo>
                <a:lnTo>
                  <a:pt x="18188367" y="6016703"/>
                </a:lnTo>
                <a:cubicBezTo>
                  <a:pt x="18198881" y="6017986"/>
                  <a:pt x="18205611" y="6017470"/>
                  <a:pt x="18208559" y="6015163"/>
                </a:cubicBezTo>
                <a:cubicBezTo>
                  <a:pt x="18211507" y="6012855"/>
                  <a:pt x="18218239" y="6012340"/>
                  <a:pt x="18228753" y="6013621"/>
                </a:cubicBezTo>
                <a:lnTo>
                  <a:pt x="18253373" y="6008617"/>
                </a:lnTo>
                <a:cubicBezTo>
                  <a:pt x="18253373" y="6008617"/>
                  <a:pt x="18261257" y="6009579"/>
                  <a:pt x="18277027" y="6011500"/>
                </a:cubicBezTo>
                <a:lnTo>
                  <a:pt x="18288001" y="6011273"/>
                </a:lnTo>
                <a:lnTo>
                  <a:pt x="18288001" y="6254881"/>
                </a:lnTo>
                <a:lnTo>
                  <a:pt x="18281961" y="6250176"/>
                </a:lnTo>
                <a:cubicBezTo>
                  <a:pt x="18279333" y="6249856"/>
                  <a:pt x="18277121" y="6251587"/>
                  <a:pt x="18275327" y="6255369"/>
                </a:cubicBezTo>
                <a:cubicBezTo>
                  <a:pt x="18271737" y="6262936"/>
                  <a:pt x="18263211" y="6267231"/>
                  <a:pt x="18249749" y="6268258"/>
                </a:cubicBezTo>
                <a:cubicBezTo>
                  <a:pt x="18236285" y="6269285"/>
                  <a:pt x="18226605" y="6272108"/>
                  <a:pt x="18220707" y="6276725"/>
                </a:cubicBezTo>
                <a:cubicBezTo>
                  <a:pt x="18216091" y="6270827"/>
                  <a:pt x="18209681" y="6268710"/>
                  <a:pt x="18201475" y="6270381"/>
                </a:cubicBezTo>
                <a:cubicBezTo>
                  <a:pt x="18193271" y="6272049"/>
                  <a:pt x="18183911" y="6272241"/>
                  <a:pt x="18173395" y="6270960"/>
                </a:cubicBezTo>
                <a:cubicBezTo>
                  <a:pt x="18162881" y="6269680"/>
                  <a:pt x="18154675" y="6271348"/>
                  <a:pt x="18148779" y="6275964"/>
                </a:cubicBezTo>
                <a:cubicBezTo>
                  <a:pt x="18148779" y="6275964"/>
                  <a:pt x="18146149" y="6275645"/>
                  <a:pt x="18140891" y="6275003"/>
                </a:cubicBezTo>
                <a:cubicBezTo>
                  <a:pt x="18135635" y="6274362"/>
                  <a:pt x="18130379" y="6273724"/>
                  <a:pt x="18125121" y="6273082"/>
                </a:cubicBezTo>
                <a:cubicBezTo>
                  <a:pt x="18119863" y="6272442"/>
                  <a:pt x="18117235" y="6272121"/>
                  <a:pt x="18117235" y="6272121"/>
                </a:cubicBezTo>
                <a:cubicBezTo>
                  <a:pt x="18111337" y="6276738"/>
                  <a:pt x="18103133" y="6278407"/>
                  <a:pt x="18092619" y="6277124"/>
                </a:cubicBezTo>
                <a:cubicBezTo>
                  <a:pt x="18082105" y="6275844"/>
                  <a:pt x="18073903" y="6277511"/>
                  <a:pt x="18068001" y="6282129"/>
                </a:cubicBezTo>
                <a:lnTo>
                  <a:pt x="18083773" y="6284050"/>
                </a:lnTo>
                <a:cubicBezTo>
                  <a:pt x="18094287" y="6285331"/>
                  <a:pt x="18107751" y="6284304"/>
                  <a:pt x="18124161" y="6280968"/>
                </a:cubicBezTo>
                <a:cubicBezTo>
                  <a:pt x="18128777" y="6286865"/>
                  <a:pt x="18135189" y="6288980"/>
                  <a:pt x="18143393" y="6287312"/>
                </a:cubicBezTo>
                <a:cubicBezTo>
                  <a:pt x="18151603" y="6285644"/>
                  <a:pt x="18155703" y="6284810"/>
                  <a:pt x="18155703" y="6284810"/>
                </a:cubicBezTo>
                <a:lnTo>
                  <a:pt x="18164549" y="6277886"/>
                </a:lnTo>
                <a:cubicBezTo>
                  <a:pt x="18169165" y="6283783"/>
                  <a:pt x="18184615" y="6288332"/>
                  <a:pt x="18210901" y="6291534"/>
                </a:cubicBezTo>
                <a:cubicBezTo>
                  <a:pt x="18237187" y="6294737"/>
                  <a:pt x="18256225" y="6291723"/>
                  <a:pt x="18268021" y="6282489"/>
                </a:cubicBezTo>
                <a:lnTo>
                  <a:pt x="18288001" y="6291968"/>
                </a:lnTo>
                <a:lnTo>
                  <a:pt x="18288001" y="6313127"/>
                </a:lnTo>
                <a:lnTo>
                  <a:pt x="18284371" y="6312489"/>
                </a:lnTo>
                <a:cubicBezTo>
                  <a:pt x="18276807" y="6308901"/>
                  <a:pt x="18271549" y="6308260"/>
                  <a:pt x="18268603" y="6310568"/>
                </a:cubicBezTo>
                <a:cubicBezTo>
                  <a:pt x="18265653" y="6312876"/>
                  <a:pt x="18248087" y="6314738"/>
                  <a:pt x="18215903" y="6316151"/>
                </a:cubicBezTo>
                <a:cubicBezTo>
                  <a:pt x="18183723" y="6317566"/>
                  <a:pt x="18164683" y="6320583"/>
                  <a:pt x="18158785" y="6325198"/>
                </a:cubicBezTo>
                <a:cubicBezTo>
                  <a:pt x="18154169" y="6319302"/>
                  <a:pt x="18147757" y="6317185"/>
                  <a:pt x="18139551" y="6318855"/>
                </a:cubicBezTo>
                <a:cubicBezTo>
                  <a:pt x="18131347" y="6320523"/>
                  <a:pt x="18119039" y="6323024"/>
                  <a:pt x="18102625" y="6326359"/>
                </a:cubicBezTo>
                <a:cubicBezTo>
                  <a:pt x="18096727" y="6330977"/>
                  <a:pt x="18091473" y="6330335"/>
                  <a:pt x="18086853" y="6324439"/>
                </a:cubicBezTo>
                <a:cubicBezTo>
                  <a:pt x="18082237" y="6318540"/>
                  <a:pt x="18079609" y="6318220"/>
                  <a:pt x="18078969" y="6323476"/>
                </a:cubicBezTo>
                <a:cubicBezTo>
                  <a:pt x="18078329" y="6328734"/>
                  <a:pt x="18072751" y="6330722"/>
                  <a:pt x="18062235" y="6329441"/>
                </a:cubicBezTo>
                <a:lnTo>
                  <a:pt x="18055311" y="6320595"/>
                </a:lnTo>
                <a:cubicBezTo>
                  <a:pt x="18044799" y="6319317"/>
                  <a:pt x="18042491" y="6316364"/>
                  <a:pt x="18048389" y="6311749"/>
                </a:cubicBezTo>
                <a:lnTo>
                  <a:pt x="18032617" y="6309828"/>
                </a:lnTo>
                <a:cubicBezTo>
                  <a:pt x="18032617" y="6309828"/>
                  <a:pt x="18033451" y="6313931"/>
                  <a:pt x="18035119" y="6322136"/>
                </a:cubicBezTo>
                <a:cubicBezTo>
                  <a:pt x="18036787" y="6330341"/>
                  <a:pt x="18033839" y="6332651"/>
                  <a:pt x="18026273" y="6329061"/>
                </a:cubicBezTo>
                <a:cubicBezTo>
                  <a:pt x="18018707" y="6325471"/>
                  <a:pt x="18014603" y="6326307"/>
                  <a:pt x="18013965" y="6331562"/>
                </a:cubicBezTo>
                <a:cubicBezTo>
                  <a:pt x="18013325" y="6336819"/>
                  <a:pt x="18010375" y="6339129"/>
                  <a:pt x="18005117" y="6338488"/>
                </a:cubicBezTo>
                <a:cubicBezTo>
                  <a:pt x="17999861" y="6337846"/>
                  <a:pt x="17994925" y="6334579"/>
                  <a:pt x="17990307" y="6328681"/>
                </a:cubicBezTo>
                <a:cubicBezTo>
                  <a:pt x="17985691" y="6322782"/>
                  <a:pt x="17983385" y="6319834"/>
                  <a:pt x="17983385" y="6319834"/>
                </a:cubicBezTo>
                <a:cubicBezTo>
                  <a:pt x="17968253" y="6312656"/>
                  <a:pt x="17960047" y="6314325"/>
                  <a:pt x="17958765" y="6324837"/>
                </a:cubicBezTo>
                <a:cubicBezTo>
                  <a:pt x="17946971" y="6334071"/>
                  <a:pt x="17938765" y="6335739"/>
                  <a:pt x="17934147" y="6329843"/>
                </a:cubicBezTo>
                <a:lnTo>
                  <a:pt x="17918379" y="6327921"/>
                </a:lnTo>
                <a:cubicBezTo>
                  <a:pt x="17913761" y="6322023"/>
                  <a:pt x="17909977" y="6320228"/>
                  <a:pt x="17907031" y="6322537"/>
                </a:cubicBezTo>
                <a:cubicBezTo>
                  <a:pt x="17904081" y="6324845"/>
                  <a:pt x="17902287" y="6328628"/>
                  <a:pt x="17901645" y="6333885"/>
                </a:cubicBezTo>
                <a:cubicBezTo>
                  <a:pt x="17901005" y="6339141"/>
                  <a:pt x="17897737" y="6344079"/>
                  <a:pt x="17891841" y="6348695"/>
                </a:cubicBezTo>
                <a:lnTo>
                  <a:pt x="17884917" y="6339848"/>
                </a:lnTo>
                <a:cubicBezTo>
                  <a:pt x="17890811" y="6335232"/>
                  <a:pt x="17892605" y="6331448"/>
                  <a:pt x="17890295" y="6328501"/>
                </a:cubicBezTo>
                <a:cubicBezTo>
                  <a:pt x="17887989" y="6325552"/>
                  <a:pt x="17882733" y="6324912"/>
                  <a:pt x="17874527" y="6326580"/>
                </a:cubicBezTo>
                <a:cubicBezTo>
                  <a:pt x="17866319" y="6328249"/>
                  <a:pt x="17862219" y="6329080"/>
                  <a:pt x="17862219" y="6329080"/>
                </a:cubicBezTo>
                <a:cubicBezTo>
                  <a:pt x="17848367" y="6311388"/>
                  <a:pt x="17834907" y="6312416"/>
                  <a:pt x="17821829" y="6332163"/>
                </a:cubicBezTo>
                <a:cubicBezTo>
                  <a:pt x="17815933" y="6336779"/>
                  <a:pt x="17812985" y="6339087"/>
                  <a:pt x="17812985" y="6339087"/>
                </a:cubicBezTo>
                <a:cubicBezTo>
                  <a:pt x="17808367" y="6333191"/>
                  <a:pt x="17803431" y="6329921"/>
                  <a:pt x="17798175" y="6329280"/>
                </a:cubicBezTo>
                <a:cubicBezTo>
                  <a:pt x="17792915" y="6328641"/>
                  <a:pt x="17784391" y="6332938"/>
                  <a:pt x="17772597" y="6342172"/>
                </a:cubicBezTo>
                <a:cubicBezTo>
                  <a:pt x="17762083" y="6340890"/>
                  <a:pt x="17756823" y="6340248"/>
                  <a:pt x="17756823" y="6340248"/>
                </a:cubicBezTo>
                <a:cubicBezTo>
                  <a:pt x="17758107" y="6329736"/>
                  <a:pt x="17755477" y="6329414"/>
                  <a:pt x="17748939" y="6339288"/>
                </a:cubicBezTo>
                <a:cubicBezTo>
                  <a:pt x="17742401" y="6349161"/>
                  <a:pt x="17744389" y="6354740"/>
                  <a:pt x="17754903" y="6356020"/>
                </a:cubicBezTo>
                <a:lnTo>
                  <a:pt x="17777597" y="6366787"/>
                </a:lnTo>
                <a:lnTo>
                  <a:pt x="17746055" y="6362945"/>
                </a:lnTo>
                <a:lnTo>
                  <a:pt x="17728363" y="6376795"/>
                </a:lnTo>
                <a:cubicBezTo>
                  <a:pt x="17732981" y="6382692"/>
                  <a:pt x="17742343" y="6382498"/>
                  <a:pt x="17756443" y="6376215"/>
                </a:cubicBezTo>
                <a:cubicBezTo>
                  <a:pt x="17770545" y="6369930"/>
                  <a:pt x="17782855" y="6367429"/>
                  <a:pt x="17793367" y="6368710"/>
                </a:cubicBezTo>
                <a:cubicBezTo>
                  <a:pt x="17803885" y="6369990"/>
                  <a:pt x="17811449" y="6373578"/>
                  <a:pt x="17816067" y="6379477"/>
                </a:cubicBezTo>
                <a:cubicBezTo>
                  <a:pt x="17805551" y="6378196"/>
                  <a:pt x="17790615" y="6380376"/>
                  <a:pt x="17771255" y="6386021"/>
                </a:cubicBezTo>
                <a:cubicBezTo>
                  <a:pt x="17751897" y="6391667"/>
                  <a:pt x="17734329" y="6393527"/>
                  <a:pt x="17718557" y="6391604"/>
                </a:cubicBezTo>
                <a:cubicBezTo>
                  <a:pt x="17702787" y="6389684"/>
                  <a:pt x="17691951" y="6391030"/>
                  <a:pt x="17686055" y="6395647"/>
                </a:cubicBezTo>
                <a:lnTo>
                  <a:pt x="17647589" y="6382960"/>
                </a:lnTo>
                <a:lnTo>
                  <a:pt x="17640665" y="6374113"/>
                </a:lnTo>
                <a:cubicBezTo>
                  <a:pt x="17639383" y="6384626"/>
                  <a:pt x="17638743" y="6389883"/>
                  <a:pt x="17638743" y="6389883"/>
                </a:cubicBezTo>
                <a:cubicBezTo>
                  <a:pt x="17649257" y="6391163"/>
                  <a:pt x="17638101" y="6395140"/>
                  <a:pt x="17605279" y="6401813"/>
                </a:cubicBezTo>
                <a:cubicBezTo>
                  <a:pt x="17584253" y="6399250"/>
                  <a:pt x="17571431" y="6395021"/>
                  <a:pt x="17566813" y="6389122"/>
                </a:cubicBezTo>
                <a:cubicBezTo>
                  <a:pt x="17566813" y="6389122"/>
                  <a:pt x="17565661" y="6387648"/>
                  <a:pt x="17563353" y="6384700"/>
                </a:cubicBezTo>
                <a:cubicBezTo>
                  <a:pt x="17561043" y="6381752"/>
                  <a:pt x="17556941" y="6382583"/>
                  <a:pt x="17551043" y="6387201"/>
                </a:cubicBezTo>
                <a:cubicBezTo>
                  <a:pt x="17540527" y="6385920"/>
                  <a:pt x="17534117" y="6383807"/>
                  <a:pt x="17531809" y="6380857"/>
                </a:cubicBezTo>
                <a:cubicBezTo>
                  <a:pt x="17529501" y="6377909"/>
                  <a:pt x="17525397" y="6378742"/>
                  <a:pt x="17519499" y="6383358"/>
                </a:cubicBezTo>
                <a:cubicBezTo>
                  <a:pt x="17518219" y="6393875"/>
                  <a:pt x="17514951" y="6398811"/>
                  <a:pt x="17509693" y="6398169"/>
                </a:cubicBezTo>
                <a:cubicBezTo>
                  <a:pt x="17504437" y="6397528"/>
                  <a:pt x="17499501" y="6394259"/>
                  <a:pt x="17494883" y="6388362"/>
                </a:cubicBezTo>
                <a:cubicBezTo>
                  <a:pt x="17484369" y="6387082"/>
                  <a:pt x="17476163" y="6388748"/>
                  <a:pt x="17470265" y="6393366"/>
                </a:cubicBezTo>
                <a:cubicBezTo>
                  <a:pt x="17468985" y="6403881"/>
                  <a:pt x="17468343" y="6409138"/>
                  <a:pt x="17468343" y="6409138"/>
                </a:cubicBezTo>
                <a:cubicBezTo>
                  <a:pt x="17468343" y="6409138"/>
                  <a:pt x="17473601" y="6409779"/>
                  <a:pt x="17484115" y="6411057"/>
                </a:cubicBezTo>
                <a:cubicBezTo>
                  <a:pt x="17500527" y="6407725"/>
                  <a:pt x="17510209" y="6404901"/>
                  <a:pt x="17513155" y="6402594"/>
                </a:cubicBezTo>
                <a:cubicBezTo>
                  <a:pt x="17516105" y="6400285"/>
                  <a:pt x="17519887" y="6402078"/>
                  <a:pt x="17524503" y="6407977"/>
                </a:cubicBezTo>
                <a:cubicBezTo>
                  <a:pt x="17529121" y="6413873"/>
                  <a:pt x="17532903" y="6415667"/>
                  <a:pt x="17535849" y="6413360"/>
                </a:cubicBezTo>
                <a:cubicBezTo>
                  <a:pt x="17538799" y="6411052"/>
                  <a:pt x="17545531" y="6410539"/>
                  <a:pt x="17556045" y="6411820"/>
                </a:cubicBezTo>
                <a:cubicBezTo>
                  <a:pt x="17561943" y="6407202"/>
                  <a:pt x="17566047" y="6406368"/>
                  <a:pt x="17568355" y="6409318"/>
                </a:cubicBezTo>
                <a:cubicBezTo>
                  <a:pt x="17570663" y="6412266"/>
                  <a:pt x="17580023" y="6412072"/>
                  <a:pt x="17596435" y="6408736"/>
                </a:cubicBezTo>
                <a:lnTo>
                  <a:pt x="17636819" y="6405655"/>
                </a:lnTo>
                <a:lnTo>
                  <a:pt x="17627973" y="6412578"/>
                </a:lnTo>
                <a:lnTo>
                  <a:pt x="17594513" y="6424507"/>
                </a:lnTo>
                <a:lnTo>
                  <a:pt x="17562969" y="6420665"/>
                </a:lnTo>
                <a:cubicBezTo>
                  <a:pt x="17558355" y="6414767"/>
                  <a:pt x="17553097" y="6414127"/>
                  <a:pt x="17547199" y="6418743"/>
                </a:cubicBezTo>
                <a:lnTo>
                  <a:pt x="17539415" y="6424837"/>
                </a:lnTo>
                <a:lnTo>
                  <a:pt x="17546997" y="6427137"/>
                </a:lnTo>
                <a:cubicBezTo>
                  <a:pt x="17551331" y="6441478"/>
                  <a:pt x="17571423" y="6443227"/>
                  <a:pt x="17607269" y="6432393"/>
                </a:cubicBezTo>
                <a:lnTo>
                  <a:pt x="17629763" y="6436259"/>
                </a:lnTo>
                <a:lnTo>
                  <a:pt x="17657595" y="6432193"/>
                </a:lnTo>
                <a:cubicBezTo>
                  <a:pt x="17656315" y="6442708"/>
                  <a:pt x="17663883" y="6446296"/>
                  <a:pt x="17680291" y="6442960"/>
                </a:cubicBezTo>
                <a:lnTo>
                  <a:pt x="17687453" y="6440407"/>
                </a:lnTo>
                <a:lnTo>
                  <a:pt x="17689045" y="6431148"/>
                </a:lnTo>
                <a:lnTo>
                  <a:pt x="17711641" y="6431785"/>
                </a:lnTo>
                <a:lnTo>
                  <a:pt x="17713755" y="6431031"/>
                </a:lnTo>
                <a:lnTo>
                  <a:pt x="17722443" y="6432091"/>
                </a:lnTo>
                <a:lnTo>
                  <a:pt x="17724555" y="6432150"/>
                </a:lnTo>
                <a:lnTo>
                  <a:pt x="17724767" y="6432374"/>
                </a:lnTo>
                <a:lnTo>
                  <a:pt x="17729525" y="6432954"/>
                </a:lnTo>
                <a:lnTo>
                  <a:pt x="17761067" y="6436798"/>
                </a:lnTo>
                <a:cubicBezTo>
                  <a:pt x="17766965" y="6432180"/>
                  <a:pt x="17776325" y="6431987"/>
                  <a:pt x="17789149" y="6436216"/>
                </a:cubicBezTo>
                <a:lnTo>
                  <a:pt x="17815011" y="6435681"/>
                </a:lnTo>
                <a:lnTo>
                  <a:pt x="17820589" y="6429532"/>
                </a:lnTo>
                <a:cubicBezTo>
                  <a:pt x="17813587" y="6425779"/>
                  <a:pt x="17795913" y="6422318"/>
                  <a:pt x="17767571" y="6419148"/>
                </a:cubicBezTo>
                <a:cubicBezTo>
                  <a:pt x="17736729" y="6420649"/>
                  <a:pt x="17720223" y="6417813"/>
                  <a:pt x="17718057" y="6410644"/>
                </a:cubicBezTo>
                <a:lnTo>
                  <a:pt x="17707861" y="6413726"/>
                </a:lnTo>
                <a:lnTo>
                  <a:pt x="17706831" y="6422185"/>
                </a:lnTo>
                <a:lnTo>
                  <a:pt x="17691059" y="6420265"/>
                </a:lnTo>
                <a:lnTo>
                  <a:pt x="17694099" y="6417886"/>
                </a:lnTo>
                <a:lnTo>
                  <a:pt x="17685793" y="6420395"/>
                </a:lnTo>
                <a:cubicBezTo>
                  <a:pt x="17685793" y="6420395"/>
                  <a:pt x="17688295" y="6415725"/>
                  <a:pt x="17693299" y="6406390"/>
                </a:cubicBezTo>
                <a:lnTo>
                  <a:pt x="17708241" y="6406812"/>
                </a:lnTo>
                <a:lnTo>
                  <a:pt x="17708751" y="6406415"/>
                </a:lnTo>
                <a:lnTo>
                  <a:pt x="17708701" y="6406825"/>
                </a:lnTo>
                <a:lnTo>
                  <a:pt x="17728809" y="6407393"/>
                </a:lnTo>
                <a:lnTo>
                  <a:pt x="17753569" y="6411645"/>
                </a:lnTo>
                <a:cubicBezTo>
                  <a:pt x="17767905" y="6407313"/>
                  <a:pt x="17779203" y="6405854"/>
                  <a:pt x="17787455" y="6407272"/>
                </a:cubicBezTo>
                <a:lnTo>
                  <a:pt x="17797197" y="6408945"/>
                </a:lnTo>
                <a:lnTo>
                  <a:pt x="17808761" y="6406595"/>
                </a:lnTo>
                <a:cubicBezTo>
                  <a:pt x="17816967" y="6404927"/>
                  <a:pt x="17821069" y="6404093"/>
                  <a:pt x="17821069" y="6404093"/>
                </a:cubicBezTo>
                <a:lnTo>
                  <a:pt x="17827995" y="6412939"/>
                </a:lnTo>
                <a:lnTo>
                  <a:pt x="17824539" y="6413641"/>
                </a:lnTo>
                <a:lnTo>
                  <a:pt x="17824591" y="6413651"/>
                </a:lnTo>
                <a:cubicBezTo>
                  <a:pt x="17841097" y="6416486"/>
                  <a:pt x="17854017" y="6420406"/>
                  <a:pt x="17863351" y="6425409"/>
                </a:cubicBezTo>
                <a:lnTo>
                  <a:pt x="17895303" y="6438214"/>
                </a:lnTo>
                <a:lnTo>
                  <a:pt x="17904927" y="6438317"/>
                </a:lnTo>
                <a:lnTo>
                  <a:pt x="17920699" y="6440239"/>
                </a:lnTo>
                <a:lnTo>
                  <a:pt x="17954163" y="6428311"/>
                </a:lnTo>
                <a:lnTo>
                  <a:pt x="17937049" y="6441705"/>
                </a:lnTo>
                <a:lnTo>
                  <a:pt x="17962385" y="6442419"/>
                </a:lnTo>
                <a:lnTo>
                  <a:pt x="17969739" y="6444650"/>
                </a:lnTo>
                <a:lnTo>
                  <a:pt x="17976859" y="6439077"/>
                </a:lnTo>
                <a:lnTo>
                  <a:pt x="18008399" y="6442920"/>
                </a:lnTo>
                <a:cubicBezTo>
                  <a:pt x="18014301" y="6438304"/>
                  <a:pt x="18018399" y="6437471"/>
                  <a:pt x="18020707" y="6440418"/>
                </a:cubicBezTo>
                <a:cubicBezTo>
                  <a:pt x="18023017" y="6443368"/>
                  <a:pt x="18022697" y="6445996"/>
                  <a:pt x="18019747" y="6448304"/>
                </a:cubicBezTo>
                <a:cubicBezTo>
                  <a:pt x="18016801" y="6450612"/>
                  <a:pt x="18012375" y="6454074"/>
                  <a:pt x="18006479" y="6458691"/>
                </a:cubicBezTo>
                <a:lnTo>
                  <a:pt x="18005591" y="6458581"/>
                </a:lnTo>
                <a:lnTo>
                  <a:pt x="17999019" y="6466556"/>
                </a:lnTo>
                <a:cubicBezTo>
                  <a:pt x="17991851" y="6468723"/>
                  <a:pt x="17981805" y="6467846"/>
                  <a:pt x="17968885" y="6463927"/>
                </a:cubicBezTo>
                <a:cubicBezTo>
                  <a:pt x="17959549" y="6458925"/>
                  <a:pt x="17951295" y="6457509"/>
                  <a:pt x="17944127" y="6459674"/>
                </a:cubicBezTo>
                <a:lnTo>
                  <a:pt x="17918481" y="6456240"/>
                </a:lnTo>
                <a:lnTo>
                  <a:pt x="17909933" y="6462934"/>
                </a:lnTo>
                <a:lnTo>
                  <a:pt x="17903079" y="6454178"/>
                </a:lnTo>
                <a:lnTo>
                  <a:pt x="17896323" y="6453273"/>
                </a:lnTo>
                <a:lnTo>
                  <a:pt x="17871465" y="6450246"/>
                </a:lnTo>
                <a:lnTo>
                  <a:pt x="17846847" y="6455250"/>
                </a:lnTo>
                <a:lnTo>
                  <a:pt x="17781841" y="6463335"/>
                </a:lnTo>
                <a:cubicBezTo>
                  <a:pt x="17781841" y="6463335"/>
                  <a:pt x="17778895" y="6465642"/>
                  <a:pt x="17772997" y="6470259"/>
                </a:cubicBezTo>
                <a:cubicBezTo>
                  <a:pt x="17768381" y="6464363"/>
                  <a:pt x="17766071" y="6461414"/>
                  <a:pt x="17766071" y="6461414"/>
                </a:cubicBezTo>
                <a:cubicBezTo>
                  <a:pt x="17761455" y="6455516"/>
                  <a:pt x="17750939" y="6454235"/>
                  <a:pt x="17734529" y="6457571"/>
                </a:cubicBezTo>
                <a:cubicBezTo>
                  <a:pt x="17728631" y="6462187"/>
                  <a:pt x="17717797" y="6463535"/>
                  <a:pt x="17702027" y="6461613"/>
                </a:cubicBezTo>
                <a:cubicBezTo>
                  <a:pt x="17686255" y="6459692"/>
                  <a:pt x="17675421" y="6461040"/>
                  <a:pt x="17669523" y="6465657"/>
                </a:cubicBezTo>
                <a:cubicBezTo>
                  <a:pt x="17663627" y="6470273"/>
                  <a:pt x="17650165" y="6471301"/>
                  <a:pt x="17629135" y="6468738"/>
                </a:cubicBezTo>
                <a:lnTo>
                  <a:pt x="17581821" y="6462976"/>
                </a:lnTo>
                <a:cubicBezTo>
                  <a:pt x="17575925" y="6467592"/>
                  <a:pt x="17567721" y="6469260"/>
                  <a:pt x="17557207" y="6467977"/>
                </a:cubicBezTo>
                <a:cubicBezTo>
                  <a:pt x="17546691" y="6466698"/>
                  <a:pt x="17537333" y="6466891"/>
                  <a:pt x="17529127" y="6468558"/>
                </a:cubicBezTo>
                <a:cubicBezTo>
                  <a:pt x="17520921" y="6470226"/>
                  <a:pt x="17511561" y="6470421"/>
                  <a:pt x="17501045" y="6469139"/>
                </a:cubicBezTo>
                <a:cubicBezTo>
                  <a:pt x="17490533" y="6467857"/>
                  <a:pt x="17485277" y="6467217"/>
                  <a:pt x="17485277" y="6467217"/>
                </a:cubicBezTo>
                <a:cubicBezTo>
                  <a:pt x="17479377" y="6471835"/>
                  <a:pt x="17476429" y="6474142"/>
                  <a:pt x="17476429" y="6474142"/>
                </a:cubicBezTo>
                <a:cubicBezTo>
                  <a:pt x="17471813" y="6468245"/>
                  <a:pt x="17466555" y="6467604"/>
                  <a:pt x="17460659" y="6472219"/>
                </a:cubicBezTo>
                <a:cubicBezTo>
                  <a:pt x="17442967" y="6486070"/>
                  <a:pt x="17413733" y="6485178"/>
                  <a:pt x="17372957" y="6469538"/>
                </a:cubicBezTo>
                <a:lnTo>
                  <a:pt x="17357187" y="6467618"/>
                </a:lnTo>
                <a:cubicBezTo>
                  <a:pt x="17357187" y="6467618"/>
                  <a:pt x="17354241" y="6469925"/>
                  <a:pt x="17348339" y="6474543"/>
                </a:cubicBezTo>
                <a:lnTo>
                  <a:pt x="17332569" y="6472622"/>
                </a:lnTo>
                <a:cubicBezTo>
                  <a:pt x="17326673" y="6477239"/>
                  <a:pt x="17321415" y="6476596"/>
                  <a:pt x="17316799" y="6470700"/>
                </a:cubicBezTo>
                <a:lnTo>
                  <a:pt x="17301025" y="6468780"/>
                </a:lnTo>
                <a:cubicBezTo>
                  <a:pt x="17295129" y="6473397"/>
                  <a:pt x="17277565" y="6475258"/>
                  <a:pt x="17248331" y="6474363"/>
                </a:cubicBezTo>
                <a:cubicBezTo>
                  <a:pt x="17219097" y="6473469"/>
                  <a:pt x="17201853" y="6472702"/>
                  <a:pt x="17196595" y="6472060"/>
                </a:cubicBezTo>
                <a:cubicBezTo>
                  <a:pt x="17191339" y="6471420"/>
                  <a:pt x="17187233" y="6472255"/>
                  <a:pt x="17184287" y="6474563"/>
                </a:cubicBezTo>
                <a:cubicBezTo>
                  <a:pt x="17181337" y="6476870"/>
                  <a:pt x="17174607" y="6477384"/>
                  <a:pt x="17164093" y="6476104"/>
                </a:cubicBezTo>
                <a:lnTo>
                  <a:pt x="17148323" y="6474182"/>
                </a:lnTo>
                <a:lnTo>
                  <a:pt x="17132551" y="6472262"/>
                </a:lnTo>
                <a:cubicBezTo>
                  <a:pt x="17122033" y="6470980"/>
                  <a:pt x="17119729" y="6468032"/>
                  <a:pt x="17125625" y="6463414"/>
                </a:cubicBezTo>
                <a:lnTo>
                  <a:pt x="17116781" y="6470340"/>
                </a:lnTo>
                <a:lnTo>
                  <a:pt x="17107931" y="6477264"/>
                </a:lnTo>
                <a:cubicBezTo>
                  <a:pt x="17079727" y="6489835"/>
                  <a:pt x="17050495" y="6488939"/>
                  <a:pt x="17020231" y="6474582"/>
                </a:cubicBezTo>
                <a:cubicBezTo>
                  <a:pt x="17005103" y="6467405"/>
                  <a:pt x="16968305" y="6462922"/>
                  <a:pt x="16909835" y="6461134"/>
                </a:cubicBezTo>
                <a:cubicBezTo>
                  <a:pt x="16887525" y="6469087"/>
                  <a:pt x="16874065" y="6470114"/>
                  <a:pt x="16869447" y="6464216"/>
                </a:cubicBezTo>
                <a:cubicBezTo>
                  <a:pt x="16864833" y="6458317"/>
                  <a:pt x="16861047" y="6456525"/>
                  <a:pt x="16858099" y="6458833"/>
                </a:cubicBezTo>
                <a:cubicBezTo>
                  <a:pt x="16855151" y="6461140"/>
                  <a:pt x="16853675" y="6462295"/>
                  <a:pt x="16853675" y="6462295"/>
                </a:cubicBezTo>
                <a:cubicBezTo>
                  <a:pt x="16853675" y="6462295"/>
                  <a:pt x="16850727" y="6464602"/>
                  <a:pt x="16844831" y="6469219"/>
                </a:cubicBezTo>
                <a:lnTo>
                  <a:pt x="16851755" y="6478065"/>
                </a:lnTo>
                <a:lnTo>
                  <a:pt x="16842909" y="6484989"/>
                </a:lnTo>
                <a:lnTo>
                  <a:pt x="16818293" y="6489993"/>
                </a:lnTo>
                <a:lnTo>
                  <a:pt x="16802523" y="6488072"/>
                </a:lnTo>
                <a:cubicBezTo>
                  <a:pt x="16802523" y="6488072"/>
                  <a:pt x="16798739" y="6486277"/>
                  <a:pt x="16791173" y="6482688"/>
                </a:cubicBezTo>
                <a:cubicBezTo>
                  <a:pt x="16783607" y="6479099"/>
                  <a:pt x="16778349" y="6478458"/>
                  <a:pt x="16775401" y="6480766"/>
                </a:cubicBezTo>
                <a:cubicBezTo>
                  <a:pt x="16772453" y="6483076"/>
                  <a:pt x="16768671" y="6481281"/>
                  <a:pt x="16764054" y="6475384"/>
                </a:cubicBezTo>
                <a:lnTo>
                  <a:pt x="16700969" y="6467699"/>
                </a:lnTo>
                <a:lnTo>
                  <a:pt x="16692124" y="6474623"/>
                </a:lnTo>
                <a:cubicBezTo>
                  <a:pt x="16687508" y="6468726"/>
                  <a:pt x="16679623" y="6467767"/>
                  <a:pt x="16668466" y="6471741"/>
                </a:cubicBezTo>
                <a:cubicBezTo>
                  <a:pt x="16657313" y="6475717"/>
                  <a:pt x="16650262" y="6478860"/>
                  <a:pt x="16647313" y="6481169"/>
                </a:cubicBezTo>
                <a:cubicBezTo>
                  <a:pt x="16644364" y="6483476"/>
                  <a:pt x="16639107" y="6482836"/>
                  <a:pt x="16631542" y="6479247"/>
                </a:cubicBezTo>
                <a:cubicBezTo>
                  <a:pt x="16623975" y="6475657"/>
                  <a:pt x="16621026" y="6477965"/>
                  <a:pt x="16622695" y="6486170"/>
                </a:cubicBezTo>
                <a:cubicBezTo>
                  <a:pt x="16624363" y="6494376"/>
                  <a:pt x="16630453" y="6499121"/>
                  <a:pt x="16640966" y="6500400"/>
                </a:cubicBezTo>
                <a:lnTo>
                  <a:pt x="16688281" y="6506165"/>
                </a:lnTo>
                <a:lnTo>
                  <a:pt x="16710977" y="6516932"/>
                </a:lnTo>
                <a:cubicBezTo>
                  <a:pt x="16721490" y="6518213"/>
                  <a:pt x="16729694" y="6516545"/>
                  <a:pt x="16735593" y="6511929"/>
                </a:cubicBezTo>
                <a:cubicBezTo>
                  <a:pt x="16759183" y="6493462"/>
                  <a:pt x="16780211" y="6496024"/>
                  <a:pt x="16798677" y="6519614"/>
                </a:cubicBezTo>
                <a:lnTo>
                  <a:pt x="16774061" y="6524617"/>
                </a:lnTo>
                <a:cubicBezTo>
                  <a:pt x="16769442" y="6518722"/>
                  <a:pt x="16763036" y="6516604"/>
                  <a:pt x="16754828" y="6518273"/>
                </a:cubicBezTo>
                <a:cubicBezTo>
                  <a:pt x="16746620" y="6519942"/>
                  <a:pt x="16742518" y="6520775"/>
                  <a:pt x="16742518" y="6520775"/>
                </a:cubicBezTo>
                <a:lnTo>
                  <a:pt x="16717900" y="6525779"/>
                </a:lnTo>
                <a:cubicBezTo>
                  <a:pt x="16713285" y="6519883"/>
                  <a:pt x="16696875" y="6523216"/>
                  <a:pt x="16668669" y="6535785"/>
                </a:cubicBezTo>
                <a:lnTo>
                  <a:pt x="16659819" y="6542711"/>
                </a:lnTo>
                <a:cubicBezTo>
                  <a:pt x="16665719" y="6538093"/>
                  <a:pt x="16672450" y="6537579"/>
                  <a:pt x="16680017" y="6541169"/>
                </a:cubicBezTo>
                <a:lnTo>
                  <a:pt x="16689084" y="6548231"/>
                </a:lnTo>
                <a:lnTo>
                  <a:pt x="16699179" y="6548077"/>
                </a:lnTo>
                <a:lnTo>
                  <a:pt x="16700208" y="6539628"/>
                </a:lnTo>
                <a:lnTo>
                  <a:pt x="16724826" y="6534625"/>
                </a:lnTo>
                <a:lnTo>
                  <a:pt x="16752930" y="6538049"/>
                </a:lnTo>
                <a:lnTo>
                  <a:pt x="16758484" y="6536370"/>
                </a:lnTo>
                <a:lnTo>
                  <a:pt x="16772696" y="6539953"/>
                </a:lnTo>
                <a:lnTo>
                  <a:pt x="16780985" y="6533463"/>
                </a:lnTo>
                <a:cubicBezTo>
                  <a:pt x="16780985" y="6533463"/>
                  <a:pt x="16783933" y="6531155"/>
                  <a:pt x="16789831" y="6526540"/>
                </a:cubicBezTo>
                <a:cubicBezTo>
                  <a:pt x="16794447" y="6532437"/>
                  <a:pt x="16800859" y="6534550"/>
                  <a:pt x="16809065" y="6532884"/>
                </a:cubicBezTo>
                <a:cubicBezTo>
                  <a:pt x="16817271" y="6531215"/>
                  <a:pt x="16819065" y="6527433"/>
                  <a:pt x="16814447" y="6521535"/>
                </a:cubicBezTo>
                <a:lnTo>
                  <a:pt x="16823295" y="6514609"/>
                </a:lnTo>
                <a:cubicBezTo>
                  <a:pt x="16850221" y="6512555"/>
                  <a:pt x="16860735" y="6513836"/>
                  <a:pt x="16854837" y="6518453"/>
                </a:cubicBezTo>
                <a:cubicBezTo>
                  <a:pt x="16848939" y="6523071"/>
                  <a:pt x="16843681" y="6522429"/>
                  <a:pt x="16839067" y="6516531"/>
                </a:cubicBezTo>
                <a:cubicBezTo>
                  <a:pt x="16837785" y="6527047"/>
                  <a:pt x="16840093" y="6529995"/>
                  <a:pt x="16845989" y="6525378"/>
                </a:cubicBezTo>
                <a:cubicBezTo>
                  <a:pt x="16850607" y="6531277"/>
                  <a:pt x="16854393" y="6533070"/>
                  <a:pt x="16857339" y="6530761"/>
                </a:cubicBezTo>
                <a:cubicBezTo>
                  <a:pt x="16860289" y="6528454"/>
                  <a:pt x="16861761" y="6527301"/>
                  <a:pt x="16861761" y="6527301"/>
                </a:cubicBezTo>
                <a:cubicBezTo>
                  <a:pt x="16873557" y="6518067"/>
                  <a:pt x="16881761" y="6516399"/>
                  <a:pt x="16886379" y="6522296"/>
                </a:cubicBezTo>
                <a:lnTo>
                  <a:pt x="16893303" y="6531141"/>
                </a:lnTo>
                <a:lnTo>
                  <a:pt x="16875611" y="6544992"/>
                </a:lnTo>
                <a:cubicBezTo>
                  <a:pt x="16875611" y="6544992"/>
                  <a:pt x="16878241" y="6545311"/>
                  <a:pt x="16883497" y="6545952"/>
                </a:cubicBezTo>
                <a:cubicBezTo>
                  <a:pt x="16888753" y="6546594"/>
                  <a:pt x="16894331" y="6544605"/>
                  <a:pt x="16900229" y="6539990"/>
                </a:cubicBezTo>
                <a:cubicBezTo>
                  <a:pt x="16927155" y="6537933"/>
                  <a:pt x="16940615" y="6536907"/>
                  <a:pt x="16940615" y="6536907"/>
                </a:cubicBezTo>
                <a:lnTo>
                  <a:pt x="16956387" y="6538827"/>
                </a:lnTo>
                <a:cubicBezTo>
                  <a:pt x="16962285" y="6534211"/>
                  <a:pt x="16970489" y="6532543"/>
                  <a:pt x="16981005" y="6533822"/>
                </a:cubicBezTo>
                <a:cubicBezTo>
                  <a:pt x="16991519" y="6535105"/>
                  <a:pt x="16994469" y="6532797"/>
                  <a:pt x="16989849" y="6526899"/>
                </a:cubicBezTo>
                <a:lnTo>
                  <a:pt x="16958309" y="6523057"/>
                </a:lnTo>
                <a:cubicBezTo>
                  <a:pt x="16952409" y="6527675"/>
                  <a:pt x="16949463" y="6529981"/>
                  <a:pt x="16949463" y="6529981"/>
                </a:cubicBezTo>
                <a:cubicBezTo>
                  <a:pt x="16940231" y="6518186"/>
                  <a:pt x="16951383" y="6514210"/>
                  <a:pt x="16982927" y="6518054"/>
                </a:cubicBezTo>
                <a:lnTo>
                  <a:pt x="17023313" y="6514972"/>
                </a:lnTo>
                <a:cubicBezTo>
                  <a:pt x="17029211" y="6510354"/>
                  <a:pt x="17034471" y="6510996"/>
                  <a:pt x="17039087" y="6516892"/>
                </a:cubicBezTo>
                <a:lnTo>
                  <a:pt x="17014469" y="6521894"/>
                </a:lnTo>
                <a:lnTo>
                  <a:pt x="17005623" y="6528821"/>
                </a:lnTo>
                <a:lnTo>
                  <a:pt x="17024567" y="6541365"/>
                </a:lnTo>
                <a:lnTo>
                  <a:pt x="17081493" y="6539490"/>
                </a:lnTo>
                <a:lnTo>
                  <a:pt x="17084477" y="6538427"/>
                </a:lnTo>
                <a:lnTo>
                  <a:pt x="17090713" y="6539187"/>
                </a:lnTo>
                <a:lnTo>
                  <a:pt x="17099121" y="6538909"/>
                </a:lnTo>
                <a:lnTo>
                  <a:pt x="17093323" y="6531503"/>
                </a:lnTo>
                <a:cubicBezTo>
                  <a:pt x="17087425" y="6536119"/>
                  <a:pt x="17082171" y="6535478"/>
                  <a:pt x="17077553" y="6529580"/>
                </a:cubicBezTo>
                <a:lnTo>
                  <a:pt x="17111017" y="6517652"/>
                </a:lnTo>
                <a:cubicBezTo>
                  <a:pt x="17132043" y="6520214"/>
                  <a:pt x="17139609" y="6523804"/>
                  <a:pt x="17133711" y="6528420"/>
                </a:cubicBezTo>
                <a:cubicBezTo>
                  <a:pt x="17133711" y="6528420"/>
                  <a:pt x="17131085" y="6528101"/>
                  <a:pt x="17125825" y="6527461"/>
                </a:cubicBezTo>
                <a:cubicBezTo>
                  <a:pt x="17120571" y="6526820"/>
                  <a:pt x="17117939" y="6526499"/>
                  <a:pt x="17117939" y="6526499"/>
                </a:cubicBezTo>
                <a:lnTo>
                  <a:pt x="17124865" y="6535345"/>
                </a:lnTo>
                <a:cubicBezTo>
                  <a:pt x="17135379" y="6536626"/>
                  <a:pt x="17143583" y="6534959"/>
                  <a:pt x="17149483" y="6530342"/>
                </a:cubicBezTo>
                <a:lnTo>
                  <a:pt x="17165253" y="6532262"/>
                </a:lnTo>
                <a:lnTo>
                  <a:pt x="17157597" y="6538257"/>
                </a:lnTo>
                <a:lnTo>
                  <a:pt x="17219747" y="6541693"/>
                </a:lnTo>
                <a:lnTo>
                  <a:pt x="17228337" y="6539948"/>
                </a:lnTo>
                <a:cubicBezTo>
                  <a:pt x="17249363" y="6542509"/>
                  <a:pt x="17268085" y="6542122"/>
                  <a:pt x="17284495" y="6538787"/>
                </a:cubicBezTo>
                <a:lnTo>
                  <a:pt x="17307193" y="6549554"/>
                </a:lnTo>
                <a:lnTo>
                  <a:pt x="17313513" y="6550325"/>
                </a:lnTo>
                <a:lnTo>
                  <a:pt x="17326719" y="6549683"/>
                </a:lnTo>
                <a:lnTo>
                  <a:pt x="17346329" y="6540319"/>
                </a:lnTo>
                <a:cubicBezTo>
                  <a:pt x="17353061" y="6539804"/>
                  <a:pt x="17358735" y="6542496"/>
                  <a:pt x="17363351" y="6548393"/>
                </a:cubicBezTo>
                <a:lnTo>
                  <a:pt x="17367073" y="6553150"/>
                </a:lnTo>
                <a:lnTo>
                  <a:pt x="17376127" y="6552659"/>
                </a:lnTo>
                <a:lnTo>
                  <a:pt x="17379121" y="6550315"/>
                </a:lnTo>
                <a:cubicBezTo>
                  <a:pt x="17374505" y="6544418"/>
                  <a:pt x="17380403" y="6539801"/>
                  <a:pt x="17396813" y="6536467"/>
                </a:cubicBezTo>
                <a:lnTo>
                  <a:pt x="17419511" y="6547233"/>
                </a:lnTo>
                <a:lnTo>
                  <a:pt x="17415299" y="6550529"/>
                </a:lnTo>
                <a:lnTo>
                  <a:pt x="17421355" y="6550201"/>
                </a:lnTo>
                <a:lnTo>
                  <a:pt x="17459047" y="6551140"/>
                </a:lnTo>
                <a:lnTo>
                  <a:pt x="17459899" y="6544150"/>
                </a:lnTo>
                <a:cubicBezTo>
                  <a:pt x="17464515" y="6550049"/>
                  <a:pt x="17471247" y="6549535"/>
                  <a:pt x="17480091" y="6542610"/>
                </a:cubicBezTo>
                <a:cubicBezTo>
                  <a:pt x="17488937" y="6535686"/>
                  <a:pt x="17492721" y="6537481"/>
                  <a:pt x="17491439" y="6547994"/>
                </a:cubicBezTo>
                <a:lnTo>
                  <a:pt x="17486543" y="6551825"/>
                </a:lnTo>
                <a:lnTo>
                  <a:pt x="17555871" y="6553554"/>
                </a:lnTo>
                <a:lnTo>
                  <a:pt x="17560587" y="6553734"/>
                </a:lnTo>
                <a:lnTo>
                  <a:pt x="17547599" y="6546832"/>
                </a:lnTo>
                <a:lnTo>
                  <a:pt x="17563371" y="6548754"/>
                </a:lnTo>
                <a:cubicBezTo>
                  <a:pt x="17569267" y="6544137"/>
                  <a:pt x="17573369" y="6543306"/>
                  <a:pt x="17575679" y="6546253"/>
                </a:cubicBezTo>
                <a:cubicBezTo>
                  <a:pt x="17577987" y="6549201"/>
                  <a:pt x="17582089" y="6548367"/>
                  <a:pt x="17587987" y="6543750"/>
                </a:cubicBezTo>
                <a:cubicBezTo>
                  <a:pt x="17604399" y="6540416"/>
                  <a:pt x="17617861" y="6539387"/>
                  <a:pt x="17628375" y="6540668"/>
                </a:cubicBezTo>
                <a:cubicBezTo>
                  <a:pt x="17622477" y="6545285"/>
                  <a:pt x="17619531" y="6547592"/>
                  <a:pt x="17619531" y="6547592"/>
                </a:cubicBezTo>
                <a:cubicBezTo>
                  <a:pt x="17614913" y="6541695"/>
                  <a:pt x="17609657" y="6541056"/>
                  <a:pt x="17603757" y="6545672"/>
                </a:cubicBezTo>
                <a:lnTo>
                  <a:pt x="17583701" y="6554609"/>
                </a:lnTo>
                <a:lnTo>
                  <a:pt x="17693885" y="6558784"/>
                </a:lnTo>
                <a:cubicBezTo>
                  <a:pt x="17728497" y="6560058"/>
                  <a:pt x="17751723" y="6560863"/>
                  <a:pt x="17763561" y="6561196"/>
                </a:cubicBezTo>
                <a:cubicBezTo>
                  <a:pt x="17765729" y="6568364"/>
                  <a:pt x="17772727" y="6572116"/>
                  <a:pt x="17784567" y="6572450"/>
                </a:cubicBezTo>
                <a:cubicBezTo>
                  <a:pt x="17796403" y="6572785"/>
                  <a:pt x="17805907" y="6571869"/>
                  <a:pt x="17813077" y="6569702"/>
                </a:cubicBezTo>
                <a:cubicBezTo>
                  <a:pt x="17856841" y="6572122"/>
                  <a:pt x="17891727" y="6574291"/>
                  <a:pt x="17917737" y="6576210"/>
                </a:cubicBezTo>
                <a:lnTo>
                  <a:pt x="17920111" y="6576441"/>
                </a:lnTo>
                <a:lnTo>
                  <a:pt x="17920139" y="6576213"/>
                </a:lnTo>
                <a:cubicBezTo>
                  <a:pt x="17920781" y="6570957"/>
                  <a:pt x="17921099" y="6568326"/>
                  <a:pt x="17921099" y="6568326"/>
                </a:cubicBezTo>
                <a:cubicBezTo>
                  <a:pt x="17921099" y="6568326"/>
                  <a:pt x="17923409" y="6571277"/>
                  <a:pt x="17928025" y="6577174"/>
                </a:cubicBezTo>
                <a:lnTo>
                  <a:pt x="17927993" y="6577210"/>
                </a:lnTo>
                <a:lnTo>
                  <a:pt x="17945573" y="6578922"/>
                </a:lnTo>
                <a:lnTo>
                  <a:pt x="18016685" y="6571969"/>
                </a:lnTo>
                <a:lnTo>
                  <a:pt x="18071883" y="6578694"/>
                </a:lnTo>
                <a:lnTo>
                  <a:pt x="18067389" y="6582214"/>
                </a:lnTo>
                <a:lnTo>
                  <a:pt x="18087345" y="6584623"/>
                </a:lnTo>
                <a:lnTo>
                  <a:pt x="18071887" y="6578694"/>
                </a:lnTo>
                <a:lnTo>
                  <a:pt x="18087655" y="6580615"/>
                </a:lnTo>
                <a:cubicBezTo>
                  <a:pt x="18098169" y="6581897"/>
                  <a:pt x="18103427" y="6582537"/>
                  <a:pt x="18103427" y="6582537"/>
                </a:cubicBezTo>
                <a:lnTo>
                  <a:pt x="18112273" y="6575613"/>
                </a:lnTo>
                <a:cubicBezTo>
                  <a:pt x="18122787" y="6576895"/>
                  <a:pt x="18132145" y="6576703"/>
                  <a:pt x="18140351" y="6575032"/>
                </a:cubicBezTo>
                <a:cubicBezTo>
                  <a:pt x="18148557" y="6573365"/>
                  <a:pt x="18157917" y="6573171"/>
                  <a:pt x="18168431" y="6574452"/>
                </a:cubicBezTo>
                <a:cubicBezTo>
                  <a:pt x="18194075" y="6582912"/>
                  <a:pt x="18208693" y="6583358"/>
                  <a:pt x="18212283" y="6575792"/>
                </a:cubicBezTo>
                <a:cubicBezTo>
                  <a:pt x="18215871" y="6568229"/>
                  <a:pt x="18218821" y="6565921"/>
                  <a:pt x="18221129" y="6568869"/>
                </a:cubicBezTo>
                <a:cubicBezTo>
                  <a:pt x="18223435" y="6571817"/>
                  <a:pt x="18223951" y="6578548"/>
                  <a:pt x="18222671" y="6589061"/>
                </a:cubicBezTo>
                <a:cubicBezTo>
                  <a:pt x="18206257" y="6592398"/>
                  <a:pt x="18192795" y="6593425"/>
                  <a:pt x="18182281" y="6592144"/>
                </a:cubicBezTo>
                <a:lnTo>
                  <a:pt x="18150739" y="6588301"/>
                </a:lnTo>
                <a:lnTo>
                  <a:pt x="18144123" y="6589903"/>
                </a:lnTo>
                <a:lnTo>
                  <a:pt x="18244091" y="6597865"/>
                </a:lnTo>
                <a:lnTo>
                  <a:pt x="18288001" y="6601268"/>
                </a:lnTo>
                <a:lnTo>
                  <a:pt x="18288001" y="6704848"/>
                </a:lnTo>
                <a:lnTo>
                  <a:pt x="18276595" y="6705401"/>
                </a:lnTo>
                <a:cubicBezTo>
                  <a:pt x="18275511" y="6701817"/>
                  <a:pt x="18269593" y="6701651"/>
                  <a:pt x="18258839" y="6704901"/>
                </a:cubicBezTo>
                <a:lnTo>
                  <a:pt x="18248833" y="6717041"/>
                </a:lnTo>
                <a:lnTo>
                  <a:pt x="18263457" y="6714068"/>
                </a:lnTo>
                <a:lnTo>
                  <a:pt x="18266977" y="6714177"/>
                </a:lnTo>
                <a:lnTo>
                  <a:pt x="18288001" y="6707822"/>
                </a:lnTo>
                <a:lnTo>
                  <a:pt x="18288001" y="6766504"/>
                </a:lnTo>
                <a:lnTo>
                  <a:pt x="18283717" y="6767799"/>
                </a:lnTo>
                <a:lnTo>
                  <a:pt x="18288001" y="6770093"/>
                </a:lnTo>
                <a:lnTo>
                  <a:pt x="18288001" y="6829707"/>
                </a:lnTo>
                <a:lnTo>
                  <a:pt x="18278461" y="6828068"/>
                </a:lnTo>
                <a:lnTo>
                  <a:pt x="18253705" y="6823816"/>
                </a:lnTo>
                <a:lnTo>
                  <a:pt x="18275211" y="6817315"/>
                </a:lnTo>
                <a:lnTo>
                  <a:pt x="18250455" y="6813060"/>
                </a:lnTo>
                <a:lnTo>
                  <a:pt x="18253705" y="6823816"/>
                </a:lnTo>
                <a:cubicBezTo>
                  <a:pt x="18253705" y="6823816"/>
                  <a:pt x="18250661" y="6826690"/>
                  <a:pt x="18244577" y="6832441"/>
                </a:cubicBezTo>
                <a:cubicBezTo>
                  <a:pt x="18238489" y="6838194"/>
                  <a:pt x="18234363" y="6837483"/>
                  <a:pt x="18232197" y="6830316"/>
                </a:cubicBezTo>
                <a:lnTo>
                  <a:pt x="18218191" y="6822811"/>
                </a:lnTo>
                <a:lnTo>
                  <a:pt x="18193435" y="6818559"/>
                </a:lnTo>
                <a:lnTo>
                  <a:pt x="18154675" y="6806802"/>
                </a:lnTo>
                <a:cubicBezTo>
                  <a:pt x="18154675" y="6806802"/>
                  <a:pt x="18144629" y="6805925"/>
                  <a:pt x="18124539" y="6804175"/>
                </a:cubicBezTo>
                <a:cubicBezTo>
                  <a:pt x="18104451" y="6802423"/>
                  <a:pt x="18086151" y="6800128"/>
                  <a:pt x="18069647" y="6797293"/>
                </a:cubicBezTo>
                <a:cubicBezTo>
                  <a:pt x="18062477" y="6799461"/>
                  <a:pt x="18052431" y="6798584"/>
                  <a:pt x="18039509" y="6794665"/>
                </a:cubicBezTo>
                <a:lnTo>
                  <a:pt x="18036089" y="6791044"/>
                </a:lnTo>
                <a:lnTo>
                  <a:pt x="18013443" y="6795646"/>
                </a:lnTo>
                <a:lnTo>
                  <a:pt x="18028959" y="6783501"/>
                </a:lnTo>
                <a:lnTo>
                  <a:pt x="18022257" y="6776409"/>
                </a:lnTo>
                <a:cubicBezTo>
                  <a:pt x="18018671" y="6777493"/>
                  <a:pt x="18016881" y="6778035"/>
                  <a:pt x="18016881" y="6778035"/>
                </a:cubicBezTo>
                <a:cubicBezTo>
                  <a:pt x="18009711" y="6780201"/>
                  <a:pt x="18010793" y="6783786"/>
                  <a:pt x="18020131" y="6788788"/>
                </a:cubicBezTo>
                <a:lnTo>
                  <a:pt x="18009377" y="6792038"/>
                </a:lnTo>
                <a:lnTo>
                  <a:pt x="17973451" y="6792585"/>
                </a:lnTo>
                <a:lnTo>
                  <a:pt x="17969593" y="6794305"/>
                </a:lnTo>
                <a:lnTo>
                  <a:pt x="17962569" y="6794449"/>
                </a:lnTo>
                <a:lnTo>
                  <a:pt x="17920097" y="6807288"/>
                </a:lnTo>
                <a:cubicBezTo>
                  <a:pt x="17920097" y="6807288"/>
                  <a:pt x="17915969" y="6806578"/>
                  <a:pt x="17907717" y="6805161"/>
                </a:cubicBezTo>
                <a:cubicBezTo>
                  <a:pt x="17899463" y="6803742"/>
                  <a:pt x="17894087" y="6805367"/>
                  <a:pt x="17891585" y="6810035"/>
                </a:cubicBezTo>
                <a:cubicBezTo>
                  <a:pt x="17889085" y="6814703"/>
                  <a:pt x="17883707" y="6816328"/>
                  <a:pt x="17875457" y="6814911"/>
                </a:cubicBezTo>
                <a:cubicBezTo>
                  <a:pt x="17867203" y="6813492"/>
                  <a:pt x="17861283" y="6813327"/>
                  <a:pt x="17857701" y="6814410"/>
                </a:cubicBezTo>
                <a:cubicBezTo>
                  <a:pt x="17854115" y="6815493"/>
                  <a:pt x="17845863" y="6814075"/>
                  <a:pt x="17832943" y="6810157"/>
                </a:cubicBezTo>
                <a:cubicBezTo>
                  <a:pt x="17820021" y="6806239"/>
                  <a:pt x="17808893" y="6801778"/>
                  <a:pt x="17799557" y="6796775"/>
                </a:cubicBezTo>
                <a:lnTo>
                  <a:pt x="17794423" y="6795892"/>
                </a:lnTo>
                <a:lnTo>
                  <a:pt x="17788807" y="6800289"/>
                </a:lnTo>
                <a:lnTo>
                  <a:pt x="17783959" y="6794095"/>
                </a:lnTo>
                <a:lnTo>
                  <a:pt x="17774799" y="6792520"/>
                </a:lnTo>
                <a:cubicBezTo>
                  <a:pt x="17772633" y="6785352"/>
                  <a:pt x="17763837" y="6782143"/>
                  <a:pt x="17748417" y="6782893"/>
                </a:cubicBezTo>
                <a:lnTo>
                  <a:pt x="17735079" y="6785740"/>
                </a:lnTo>
                <a:lnTo>
                  <a:pt x="17750341" y="6787600"/>
                </a:lnTo>
                <a:cubicBezTo>
                  <a:pt x="17744441" y="6792216"/>
                  <a:pt x="17741495" y="6794524"/>
                  <a:pt x="17741495" y="6794524"/>
                </a:cubicBezTo>
                <a:cubicBezTo>
                  <a:pt x="17730981" y="6793244"/>
                  <a:pt x="17722773" y="6794912"/>
                  <a:pt x="17716877" y="6799528"/>
                </a:cubicBezTo>
                <a:cubicBezTo>
                  <a:pt x="17710979" y="6804145"/>
                  <a:pt x="17706875" y="6804978"/>
                  <a:pt x="17704569" y="6802031"/>
                </a:cubicBezTo>
                <a:lnTo>
                  <a:pt x="17695183" y="6803938"/>
                </a:lnTo>
                <a:lnTo>
                  <a:pt x="17696271" y="6804522"/>
                </a:lnTo>
                <a:lnTo>
                  <a:pt x="17685517" y="6807771"/>
                </a:lnTo>
                <a:lnTo>
                  <a:pt x="17661941" y="6803721"/>
                </a:lnTo>
                <a:lnTo>
                  <a:pt x="17656293" y="6804152"/>
                </a:lnTo>
                <a:cubicBezTo>
                  <a:pt x="17653347" y="6806460"/>
                  <a:pt x="17650719" y="6806140"/>
                  <a:pt x="17648411" y="6803192"/>
                </a:cubicBezTo>
                <a:lnTo>
                  <a:pt x="17646115" y="6800262"/>
                </a:lnTo>
                <a:lnTo>
                  <a:pt x="17628369" y="6796313"/>
                </a:lnTo>
                <a:lnTo>
                  <a:pt x="17621771" y="6791943"/>
                </a:lnTo>
                <a:lnTo>
                  <a:pt x="17616757" y="6793730"/>
                </a:lnTo>
                <a:lnTo>
                  <a:pt x="17610433" y="6792323"/>
                </a:lnTo>
                <a:cubicBezTo>
                  <a:pt x="17594469" y="6791280"/>
                  <a:pt x="17579317" y="6792926"/>
                  <a:pt x="17564981" y="6797259"/>
                </a:cubicBezTo>
                <a:cubicBezTo>
                  <a:pt x="17550641" y="6801594"/>
                  <a:pt x="17542931" y="6801967"/>
                  <a:pt x="17541847" y="6798385"/>
                </a:cubicBezTo>
                <a:cubicBezTo>
                  <a:pt x="17540765" y="6794799"/>
                  <a:pt x="17534847" y="6794631"/>
                  <a:pt x="17524091" y="6797883"/>
                </a:cubicBezTo>
                <a:lnTo>
                  <a:pt x="17515665" y="6797645"/>
                </a:lnTo>
                <a:lnTo>
                  <a:pt x="17516859" y="6799169"/>
                </a:lnTo>
                <a:cubicBezTo>
                  <a:pt x="17521475" y="6805065"/>
                  <a:pt x="17525257" y="6806859"/>
                  <a:pt x="17528205" y="6804552"/>
                </a:cubicBezTo>
                <a:cubicBezTo>
                  <a:pt x="17531153" y="6802244"/>
                  <a:pt x="17537883" y="6801729"/>
                  <a:pt x="17548399" y="6803011"/>
                </a:cubicBezTo>
                <a:cubicBezTo>
                  <a:pt x="17554297" y="6798394"/>
                  <a:pt x="17558401" y="6797561"/>
                  <a:pt x="17560707" y="6800508"/>
                </a:cubicBezTo>
                <a:cubicBezTo>
                  <a:pt x="17563015" y="6803459"/>
                  <a:pt x="17567119" y="6802624"/>
                  <a:pt x="17573017" y="6798006"/>
                </a:cubicBezTo>
                <a:cubicBezTo>
                  <a:pt x="17577633" y="6803906"/>
                  <a:pt x="17571735" y="6808523"/>
                  <a:pt x="17555325" y="6811857"/>
                </a:cubicBezTo>
                <a:cubicBezTo>
                  <a:pt x="17538913" y="6815193"/>
                  <a:pt x="17522823" y="6815899"/>
                  <a:pt x="17507051" y="6813979"/>
                </a:cubicBezTo>
                <a:cubicBezTo>
                  <a:pt x="17491281" y="6812055"/>
                  <a:pt x="17480447" y="6813405"/>
                  <a:pt x="17474549" y="6818022"/>
                </a:cubicBezTo>
                <a:cubicBezTo>
                  <a:pt x="17468653" y="6822639"/>
                  <a:pt x="17448455" y="6824179"/>
                  <a:pt x="17413967" y="6822644"/>
                </a:cubicBezTo>
                <a:cubicBezTo>
                  <a:pt x="17379477" y="6821111"/>
                  <a:pt x="17359921" y="6817395"/>
                  <a:pt x="17355305" y="6811498"/>
                </a:cubicBezTo>
                <a:cubicBezTo>
                  <a:pt x="17355305" y="6811498"/>
                  <a:pt x="17352679" y="6811177"/>
                  <a:pt x="17347419" y="6810537"/>
                </a:cubicBezTo>
                <a:cubicBezTo>
                  <a:pt x="17342163" y="6809896"/>
                  <a:pt x="17339533" y="6809575"/>
                  <a:pt x="17339533" y="6809575"/>
                </a:cubicBezTo>
                <a:cubicBezTo>
                  <a:pt x="17323125" y="6812912"/>
                  <a:pt x="17314919" y="6814579"/>
                  <a:pt x="17314919" y="6814579"/>
                </a:cubicBezTo>
                <a:lnTo>
                  <a:pt x="17299147" y="6812657"/>
                </a:lnTo>
                <a:lnTo>
                  <a:pt x="17283377" y="6810736"/>
                </a:lnTo>
                <a:cubicBezTo>
                  <a:pt x="17272859" y="6809456"/>
                  <a:pt x="17261705" y="6813433"/>
                  <a:pt x="17249911" y="6822664"/>
                </a:cubicBezTo>
                <a:lnTo>
                  <a:pt x="17225297" y="6827668"/>
                </a:lnTo>
                <a:cubicBezTo>
                  <a:pt x="17214781" y="6826389"/>
                  <a:pt x="17202793" y="6826261"/>
                  <a:pt x="17189329" y="6827287"/>
                </a:cubicBezTo>
                <a:lnTo>
                  <a:pt x="17139143" y="6825055"/>
                </a:lnTo>
                <a:lnTo>
                  <a:pt x="17141089" y="6831493"/>
                </a:lnTo>
                <a:cubicBezTo>
                  <a:pt x="17138587" y="6836161"/>
                  <a:pt x="17134107" y="6837515"/>
                  <a:pt x="17127649" y="6835556"/>
                </a:cubicBezTo>
                <a:lnTo>
                  <a:pt x="17108959" y="6823879"/>
                </a:lnTo>
                <a:lnTo>
                  <a:pt x="17097205" y="6828069"/>
                </a:lnTo>
                <a:cubicBezTo>
                  <a:pt x="17092587" y="6822171"/>
                  <a:pt x="17086179" y="6820056"/>
                  <a:pt x="17077971" y="6821724"/>
                </a:cubicBezTo>
                <a:cubicBezTo>
                  <a:pt x="17069767" y="6823393"/>
                  <a:pt x="17060407" y="6823586"/>
                  <a:pt x="17049891" y="6822305"/>
                </a:cubicBezTo>
                <a:lnTo>
                  <a:pt x="16989727" y="6822492"/>
                </a:lnTo>
                <a:lnTo>
                  <a:pt x="16999043" y="6827482"/>
                </a:lnTo>
                <a:cubicBezTo>
                  <a:pt x="17006213" y="6825316"/>
                  <a:pt x="17012131" y="6825483"/>
                  <a:pt x="17016799" y="6827983"/>
                </a:cubicBezTo>
                <a:cubicBezTo>
                  <a:pt x="17021465" y="6830485"/>
                  <a:pt x="17028469" y="6834236"/>
                  <a:pt x="17037803" y="6839238"/>
                </a:cubicBezTo>
                <a:lnTo>
                  <a:pt x="17027051" y="6842488"/>
                </a:lnTo>
                <a:lnTo>
                  <a:pt x="17016621" y="6845640"/>
                </a:lnTo>
                <a:lnTo>
                  <a:pt x="17027137" y="6846272"/>
                </a:lnTo>
                <a:lnTo>
                  <a:pt x="17031219" y="6846517"/>
                </a:lnTo>
                <a:lnTo>
                  <a:pt x="17035183" y="6844519"/>
                </a:lnTo>
                <a:lnTo>
                  <a:pt x="17041355" y="6847125"/>
                </a:lnTo>
                <a:lnTo>
                  <a:pt x="17044869" y="6847336"/>
                </a:lnTo>
                <a:lnTo>
                  <a:pt x="17085563" y="6853199"/>
                </a:lnTo>
                <a:lnTo>
                  <a:pt x="17073317" y="6840241"/>
                </a:lnTo>
                <a:lnTo>
                  <a:pt x="17070065" y="6829487"/>
                </a:lnTo>
                <a:lnTo>
                  <a:pt x="17084069" y="6836991"/>
                </a:lnTo>
                <a:cubicBezTo>
                  <a:pt x="17093407" y="6841993"/>
                  <a:pt x="17101657" y="6843410"/>
                  <a:pt x="17108829" y="6841243"/>
                </a:cubicBezTo>
                <a:lnTo>
                  <a:pt x="17133585" y="6845498"/>
                </a:lnTo>
                <a:lnTo>
                  <a:pt x="17144341" y="6842246"/>
                </a:lnTo>
                <a:cubicBezTo>
                  <a:pt x="17151509" y="6840080"/>
                  <a:pt x="17156177" y="6842580"/>
                  <a:pt x="17158343" y="6849750"/>
                </a:cubicBezTo>
                <a:lnTo>
                  <a:pt x="17151625" y="6854499"/>
                </a:lnTo>
                <a:lnTo>
                  <a:pt x="17171615" y="6854830"/>
                </a:lnTo>
                <a:lnTo>
                  <a:pt x="17169097" y="6846499"/>
                </a:lnTo>
                <a:cubicBezTo>
                  <a:pt x="17183435" y="6842165"/>
                  <a:pt x="17197775" y="6837832"/>
                  <a:pt x="17212111" y="6833498"/>
                </a:cubicBezTo>
                <a:cubicBezTo>
                  <a:pt x="17228617" y="6836334"/>
                  <a:pt x="17244579" y="6837376"/>
                  <a:pt x="17260001" y="6836627"/>
                </a:cubicBezTo>
                <a:cubicBezTo>
                  <a:pt x="17275425" y="6835878"/>
                  <a:pt x="17284217" y="6839088"/>
                  <a:pt x="17286387" y="6846257"/>
                </a:cubicBezTo>
                <a:cubicBezTo>
                  <a:pt x="17286387" y="6846257"/>
                  <a:pt x="17282801" y="6847341"/>
                  <a:pt x="17275633" y="6849507"/>
                </a:cubicBezTo>
                <a:lnTo>
                  <a:pt x="17271895" y="6856484"/>
                </a:lnTo>
                <a:lnTo>
                  <a:pt x="17311445" y="6857137"/>
                </a:lnTo>
                <a:lnTo>
                  <a:pt x="17321897" y="6847260"/>
                </a:lnTo>
                <a:cubicBezTo>
                  <a:pt x="17321897" y="6847260"/>
                  <a:pt x="17326567" y="6849761"/>
                  <a:pt x="17335901" y="6854763"/>
                </a:cubicBezTo>
                <a:lnTo>
                  <a:pt x="17382167" y="6852515"/>
                </a:lnTo>
                <a:lnTo>
                  <a:pt x="17393313" y="6858488"/>
                </a:lnTo>
                <a:lnTo>
                  <a:pt x="17400825" y="6858612"/>
                </a:lnTo>
                <a:lnTo>
                  <a:pt x="17417681" y="6853519"/>
                </a:lnTo>
                <a:lnTo>
                  <a:pt x="17419311" y="6858916"/>
                </a:lnTo>
                <a:lnTo>
                  <a:pt x="17437647" y="6859218"/>
                </a:lnTo>
                <a:lnTo>
                  <a:pt x="17453189" y="6854522"/>
                </a:lnTo>
                <a:cubicBezTo>
                  <a:pt x="17451025" y="6847352"/>
                  <a:pt x="17449939" y="6843767"/>
                  <a:pt x="17449939" y="6843767"/>
                </a:cubicBezTo>
                <a:lnTo>
                  <a:pt x="17463945" y="6851270"/>
                </a:lnTo>
                <a:lnTo>
                  <a:pt x="17455225" y="6859510"/>
                </a:lnTo>
                <a:lnTo>
                  <a:pt x="17474465" y="6859827"/>
                </a:lnTo>
                <a:lnTo>
                  <a:pt x="17488701" y="6855525"/>
                </a:lnTo>
                <a:lnTo>
                  <a:pt x="17520965" y="6845773"/>
                </a:lnTo>
                <a:lnTo>
                  <a:pt x="17545721" y="6850026"/>
                </a:lnTo>
                <a:cubicBezTo>
                  <a:pt x="17552891" y="6847859"/>
                  <a:pt x="17560059" y="6845691"/>
                  <a:pt x="17567227" y="6843525"/>
                </a:cubicBezTo>
                <a:lnTo>
                  <a:pt x="17550569" y="6859267"/>
                </a:lnTo>
                <a:lnTo>
                  <a:pt x="17588711" y="6858626"/>
                </a:lnTo>
                <a:lnTo>
                  <a:pt x="17659825" y="6860735"/>
                </a:lnTo>
                <a:lnTo>
                  <a:pt x="17684519" y="6843281"/>
                </a:lnTo>
                <a:lnTo>
                  <a:pt x="17708867" y="6843970"/>
                </a:lnTo>
                <a:lnTo>
                  <a:pt x="17704189" y="6837995"/>
                </a:lnTo>
                <a:cubicBezTo>
                  <a:pt x="17710087" y="6833377"/>
                  <a:pt x="17713033" y="6831070"/>
                  <a:pt x="17713033" y="6831070"/>
                </a:cubicBezTo>
                <a:cubicBezTo>
                  <a:pt x="17713033" y="6831070"/>
                  <a:pt x="17715343" y="6834020"/>
                  <a:pt x="17719959" y="6839918"/>
                </a:cubicBezTo>
                <a:lnTo>
                  <a:pt x="17714575" y="6844131"/>
                </a:lnTo>
                <a:lnTo>
                  <a:pt x="17720029" y="6844286"/>
                </a:lnTo>
                <a:cubicBezTo>
                  <a:pt x="17729363" y="6849287"/>
                  <a:pt x="17739951" y="6851955"/>
                  <a:pt x="17751785" y="6852292"/>
                </a:cubicBezTo>
                <a:cubicBezTo>
                  <a:pt x="17763625" y="6852625"/>
                  <a:pt x="17773127" y="6851710"/>
                  <a:pt x="17780299" y="6849542"/>
                </a:cubicBezTo>
                <a:lnTo>
                  <a:pt x="17886833" y="6852550"/>
                </a:lnTo>
                <a:cubicBezTo>
                  <a:pt x="17886833" y="6852550"/>
                  <a:pt x="17887915" y="6856133"/>
                  <a:pt x="17890083" y="6863303"/>
                </a:cubicBezTo>
                <a:lnTo>
                  <a:pt x="17914841" y="6867557"/>
                </a:lnTo>
                <a:lnTo>
                  <a:pt x="17961107" y="6865308"/>
                </a:lnTo>
                <a:cubicBezTo>
                  <a:pt x="17968273" y="6863142"/>
                  <a:pt x="17971861" y="6862057"/>
                  <a:pt x="17971861" y="6862057"/>
                </a:cubicBezTo>
                <a:cubicBezTo>
                  <a:pt x="17969695" y="6854889"/>
                  <a:pt x="17968069" y="6849513"/>
                  <a:pt x="17966985" y="6845928"/>
                </a:cubicBezTo>
                <a:cubicBezTo>
                  <a:pt x="17965899" y="6842343"/>
                  <a:pt x="17960689" y="6838049"/>
                  <a:pt x="17951355" y="6833048"/>
                </a:cubicBezTo>
                <a:cubicBezTo>
                  <a:pt x="17934851" y="6830212"/>
                  <a:pt x="17922469" y="6828086"/>
                  <a:pt x="17914217" y="6826668"/>
                </a:cubicBezTo>
                <a:cubicBezTo>
                  <a:pt x="17905963" y="6825249"/>
                  <a:pt x="17901297" y="6822749"/>
                  <a:pt x="17900215" y="6819163"/>
                </a:cubicBezTo>
                <a:cubicBezTo>
                  <a:pt x="17899131" y="6815579"/>
                  <a:pt x="17900925" y="6815038"/>
                  <a:pt x="17905591" y="6817538"/>
                </a:cubicBezTo>
                <a:cubicBezTo>
                  <a:pt x="17910259" y="6820040"/>
                  <a:pt x="17924431" y="6821626"/>
                  <a:pt x="17948103" y="6822292"/>
                </a:cubicBezTo>
                <a:lnTo>
                  <a:pt x="17986865" y="6834051"/>
                </a:lnTo>
                <a:cubicBezTo>
                  <a:pt x="17979697" y="6836217"/>
                  <a:pt x="17978277" y="6844469"/>
                  <a:pt x="17982613" y="6858808"/>
                </a:cubicBezTo>
                <a:lnTo>
                  <a:pt x="17996617" y="6866310"/>
                </a:lnTo>
                <a:lnTo>
                  <a:pt x="17997459" y="6869096"/>
                </a:lnTo>
                <a:lnTo>
                  <a:pt x="18009895" y="6867889"/>
                </a:lnTo>
                <a:lnTo>
                  <a:pt x="18019187" y="6868043"/>
                </a:lnTo>
                <a:lnTo>
                  <a:pt x="18018123" y="6859809"/>
                </a:lnTo>
                <a:cubicBezTo>
                  <a:pt x="18018123" y="6859809"/>
                  <a:pt x="18029961" y="6860145"/>
                  <a:pt x="18053635" y="6860814"/>
                </a:cubicBezTo>
                <a:cubicBezTo>
                  <a:pt x="18067975" y="6856479"/>
                  <a:pt x="18078727" y="6853229"/>
                  <a:pt x="18085899" y="6851062"/>
                </a:cubicBezTo>
                <a:lnTo>
                  <a:pt x="18057891" y="6836055"/>
                </a:lnTo>
                <a:lnTo>
                  <a:pt x="18047133" y="6839306"/>
                </a:lnTo>
                <a:lnTo>
                  <a:pt x="18036383" y="6842556"/>
                </a:lnTo>
                <a:cubicBezTo>
                  <a:pt x="18029213" y="6844722"/>
                  <a:pt x="18026877" y="6843473"/>
                  <a:pt x="18029379" y="6838804"/>
                </a:cubicBezTo>
                <a:cubicBezTo>
                  <a:pt x="18031881" y="6834136"/>
                  <a:pt x="18028465" y="6829301"/>
                  <a:pt x="18019127" y="6824298"/>
                </a:cubicBezTo>
                <a:lnTo>
                  <a:pt x="18029883" y="6821047"/>
                </a:lnTo>
                <a:lnTo>
                  <a:pt x="18054639" y="6825303"/>
                </a:lnTo>
                <a:cubicBezTo>
                  <a:pt x="18050303" y="6810963"/>
                  <a:pt x="18072897" y="6808046"/>
                  <a:pt x="18122411" y="6816554"/>
                </a:cubicBezTo>
                <a:cubicBezTo>
                  <a:pt x="18138919" y="6819389"/>
                  <a:pt x="18148961" y="6820265"/>
                  <a:pt x="18152547" y="6819181"/>
                </a:cubicBezTo>
                <a:cubicBezTo>
                  <a:pt x="18156131" y="6818096"/>
                  <a:pt x="18162589" y="6820057"/>
                  <a:pt x="18171929" y="6825060"/>
                </a:cubicBezTo>
                <a:lnTo>
                  <a:pt x="18161175" y="6828309"/>
                </a:lnTo>
                <a:cubicBezTo>
                  <a:pt x="18163341" y="6835479"/>
                  <a:pt x="18168009" y="6837979"/>
                  <a:pt x="18175177" y="6835812"/>
                </a:cubicBezTo>
                <a:cubicBezTo>
                  <a:pt x="18182345" y="6833646"/>
                  <a:pt x="18186475" y="6834355"/>
                  <a:pt x="18187557" y="6837939"/>
                </a:cubicBezTo>
                <a:cubicBezTo>
                  <a:pt x="18188643" y="6841523"/>
                  <a:pt x="18193851" y="6845817"/>
                  <a:pt x="18203185" y="6850820"/>
                </a:cubicBezTo>
                <a:cubicBezTo>
                  <a:pt x="18212521" y="6855822"/>
                  <a:pt x="18224359" y="6856156"/>
                  <a:pt x="18238697" y="6851822"/>
                </a:cubicBezTo>
                <a:lnTo>
                  <a:pt x="18260205" y="6845322"/>
                </a:lnTo>
                <a:cubicBezTo>
                  <a:pt x="18262373" y="6852491"/>
                  <a:pt x="18267041" y="6854993"/>
                  <a:pt x="18274207" y="6852825"/>
                </a:cubicBezTo>
                <a:lnTo>
                  <a:pt x="18288001" y="6848656"/>
                </a:lnTo>
                <a:lnTo>
                  <a:pt x="18288001" y="6860393"/>
                </a:lnTo>
                <a:lnTo>
                  <a:pt x="18277461" y="6863579"/>
                </a:lnTo>
                <a:lnTo>
                  <a:pt x="18247799" y="6868112"/>
                </a:lnTo>
                <a:lnTo>
                  <a:pt x="18242913" y="6869421"/>
                </a:lnTo>
                <a:cubicBezTo>
                  <a:pt x="18242913" y="6869421"/>
                  <a:pt x="18239297" y="6870390"/>
                  <a:pt x="18232065" y="6872327"/>
                </a:cubicBezTo>
                <a:lnTo>
                  <a:pt x="18233211" y="6870341"/>
                </a:lnTo>
                <a:lnTo>
                  <a:pt x="18198935" y="6875578"/>
                </a:lnTo>
                <a:lnTo>
                  <a:pt x="18216187" y="6893835"/>
                </a:lnTo>
                <a:cubicBezTo>
                  <a:pt x="18237693" y="6887335"/>
                  <a:pt x="18256703" y="6885500"/>
                  <a:pt x="18273207" y="6888336"/>
                </a:cubicBezTo>
                <a:lnTo>
                  <a:pt x="18288001" y="6886909"/>
                </a:lnTo>
                <a:lnTo>
                  <a:pt x="18288001" y="6954280"/>
                </a:lnTo>
                <a:lnTo>
                  <a:pt x="18271201" y="6959359"/>
                </a:lnTo>
                <a:cubicBezTo>
                  <a:pt x="18256861" y="6963694"/>
                  <a:pt x="18248611" y="6962276"/>
                  <a:pt x="18246443" y="6955107"/>
                </a:cubicBezTo>
                <a:cubicBezTo>
                  <a:pt x="18246443" y="6955107"/>
                  <a:pt x="18244651" y="6955648"/>
                  <a:pt x="18241069" y="6956733"/>
                </a:cubicBezTo>
                <a:cubicBezTo>
                  <a:pt x="18237481" y="6957815"/>
                  <a:pt x="18232105" y="6959440"/>
                  <a:pt x="18224935" y="6961607"/>
                </a:cubicBezTo>
                <a:lnTo>
                  <a:pt x="18221687" y="6950854"/>
                </a:lnTo>
                <a:lnTo>
                  <a:pt x="18229189" y="6936850"/>
                </a:lnTo>
                <a:cubicBezTo>
                  <a:pt x="18219855" y="6931847"/>
                  <a:pt x="18208015" y="6931513"/>
                  <a:pt x="18193677" y="6935847"/>
                </a:cubicBezTo>
                <a:cubicBezTo>
                  <a:pt x="18186509" y="6938014"/>
                  <a:pt x="18180589" y="6937848"/>
                  <a:pt x="18175921" y="6935346"/>
                </a:cubicBezTo>
                <a:cubicBezTo>
                  <a:pt x="18171253" y="6932844"/>
                  <a:pt x="18168919" y="6931593"/>
                  <a:pt x="18168919" y="6931593"/>
                </a:cubicBezTo>
                <a:cubicBezTo>
                  <a:pt x="18161749" y="6933760"/>
                  <a:pt x="18158167" y="6934844"/>
                  <a:pt x="18158167" y="6934844"/>
                </a:cubicBezTo>
                <a:lnTo>
                  <a:pt x="18161417" y="6945599"/>
                </a:lnTo>
                <a:lnTo>
                  <a:pt x="18175419" y="6953101"/>
                </a:lnTo>
                <a:lnTo>
                  <a:pt x="18115149" y="6947846"/>
                </a:lnTo>
                <a:cubicBezTo>
                  <a:pt x="18112983" y="6940678"/>
                  <a:pt x="18111901" y="6937092"/>
                  <a:pt x="18111901" y="6937092"/>
                </a:cubicBezTo>
                <a:cubicBezTo>
                  <a:pt x="18111901" y="6937092"/>
                  <a:pt x="18108315" y="6938175"/>
                  <a:pt x="18101145" y="6940342"/>
                </a:cubicBezTo>
                <a:cubicBezTo>
                  <a:pt x="18103313" y="6947512"/>
                  <a:pt x="18096687" y="6951471"/>
                  <a:pt x="18081263" y="6952221"/>
                </a:cubicBezTo>
                <a:cubicBezTo>
                  <a:pt x="18065843" y="6952968"/>
                  <a:pt x="18054549" y="6954428"/>
                  <a:pt x="18047377" y="6956595"/>
                </a:cubicBezTo>
                <a:cubicBezTo>
                  <a:pt x="18047377" y="6956595"/>
                  <a:pt x="18046293" y="6953009"/>
                  <a:pt x="18044127" y="6945841"/>
                </a:cubicBezTo>
                <a:cubicBezTo>
                  <a:pt x="18036957" y="6948007"/>
                  <a:pt x="18033375" y="6949090"/>
                  <a:pt x="18033375" y="6949090"/>
                </a:cubicBezTo>
                <a:lnTo>
                  <a:pt x="17998677" y="6948111"/>
                </a:lnTo>
                <a:lnTo>
                  <a:pt x="17990909" y="6954390"/>
                </a:lnTo>
                <a:cubicBezTo>
                  <a:pt x="17988199" y="6955117"/>
                  <a:pt x="17986357" y="6953672"/>
                  <a:pt x="17985387" y="6950056"/>
                </a:cubicBezTo>
                <a:lnTo>
                  <a:pt x="17985027" y="6948711"/>
                </a:lnTo>
                <a:lnTo>
                  <a:pt x="17953903" y="6950225"/>
                </a:lnTo>
                <a:lnTo>
                  <a:pt x="17977445" y="6963815"/>
                </a:lnTo>
                <a:lnTo>
                  <a:pt x="17991205" y="6971757"/>
                </a:lnTo>
                <a:lnTo>
                  <a:pt x="18002053" y="6968850"/>
                </a:lnTo>
                <a:cubicBezTo>
                  <a:pt x="18002053" y="6968850"/>
                  <a:pt x="18005671" y="6967881"/>
                  <a:pt x="18012905" y="6965942"/>
                </a:cubicBezTo>
                <a:lnTo>
                  <a:pt x="18034609" y="6960127"/>
                </a:lnTo>
                <a:lnTo>
                  <a:pt x="18048367" y="6968072"/>
                </a:lnTo>
                <a:cubicBezTo>
                  <a:pt x="18052243" y="6982540"/>
                  <a:pt x="18054183" y="6989775"/>
                  <a:pt x="18054183" y="6989775"/>
                </a:cubicBezTo>
                <a:lnTo>
                  <a:pt x="18056725" y="6990294"/>
                </a:lnTo>
                <a:lnTo>
                  <a:pt x="18081887" y="6993109"/>
                </a:lnTo>
                <a:lnTo>
                  <a:pt x="18072669" y="6993557"/>
                </a:lnTo>
                <a:lnTo>
                  <a:pt x="18078793" y="6994811"/>
                </a:lnTo>
                <a:lnTo>
                  <a:pt x="18051463" y="7012855"/>
                </a:lnTo>
                <a:lnTo>
                  <a:pt x="18052875" y="7013614"/>
                </a:lnTo>
                <a:lnTo>
                  <a:pt x="18063627" y="7010363"/>
                </a:lnTo>
                <a:cubicBezTo>
                  <a:pt x="18063627" y="7010363"/>
                  <a:pt x="18067757" y="7011071"/>
                  <a:pt x="18076009" y="7012490"/>
                </a:cubicBezTo>
                <a:cubicBezTo>
                  <a:pt x="18084263" y="7013906"/>
                  <a:pt x="18088387" y="7014615"/>
                  <a:pt x="18088387" y="7014615"/>
                </a:cubicBezTo>
                <a:cubicBezTo>
                  <a:pt x="18109895" y="7008114"/>
                  <a:pt x="18125317" y="7007365"/>
                  <a:pt x="18134653" y="7012367"/>
                </a:cubicBezTo>
                <a:cubicBezTo>
                  <a:pt x="18143991" y="7017369"/>
                  <a:pt x="18152243" y="7018788"/>
                  <a:pt x="18159409" y="7016620"/>
                </a:cubicBezTo>
                <a:lnTo>
                  <a:pt x="18142155" y="6998364"/>
                </a:lnTo>
                <a:cubicBezTo>
                  <a:pt x="18118483" y="6997695"/>
                  <a:pt x="18105563" y="6993775"/>
                  <a:pt x="18103393" y="6986609"/>
                </a:cubicBezTo>
                <a:cubicBezTo>
                  <a:pt x="18101227" y="6979439"/>
                  <a:pt x="18104813" y="6978355"/>
                  <a:pt x="18114149" y="6983358"/>
                </a:cubicBezTo>
                <a:lnTo>
                  <a:pt x="18135655" y="6976856"/>
                </a:lnTo>
                <a:cubicBezTo>
                  <a:pt x="18142825" y="6974690"/>
                  <a:pt x="18149285" y="6976649"/>
                  <a:pt x="18155037" y="6982735"/>
                </a:cubicBezTo>
                <a:cubicBezTo>
                  <a:pt x="18160789" y="6988820"/>
                  <a:pt x="18169037" y="6990238"/>
                  <a:pt x="18179795" y="6986987"/>
                </a:cubicBezTo>
                <a:cubicBezTo>
                  <a:pt x="18190547" y="6983737"/>
                  <a:pt x="18193425" y="6986779"/>
                  <a:pt x="18188421" y="6996116"/>
                </a:cubicBezTo>
                <a:lnTo>
                  <a:pt x="18216429" y="7011124"/>
                </a:lnTo>
                <a:lnTo>
                  <a:pt x="18223935" y="6997118"/>
                </a:lnTo>
                <a:lnTo>
                  <a:pt x="18231437" y="6983115"/>
                </a:lnTo>
                <a:cubicBezTo>
                  <a:pt x="18240773" y="6988117"/>
                  <a:pt x="18255485" y="6991495"/>
                  <a:pt x="18275575" y="6993248"/>
                </a:cubicBezTo>
                <a:lnTo>
                  <a:pt x="18288001" y="6993058"/>
                </a:lnTo>
                <a:lnTo>
                  <a:pt x="18288001" y="7013266"/>
                </a:lnTo>
                <a:lnTo>
                  <a:pt x="18287453" y="7013128"/>
                </a:lnTo>
                <a:cubicBezTo>
                  <a:pt x="18287453" y="7013128"/>
                  <a:pt x="18286745" y="7017255"/>
                  <a:pt x="18285325" y="7025508"/>
                </a:cubicBezTo>
                <a:lnTo>
                  <a:pt x="18288001" y="7027713"/>
                </a:lnTo>
                <a:lnTo>
                  <a:pt x="18288001" y="9086229"/>
                </a:lnTo>
                <a:lnTo>
                  <a:pt x="18264809" y="9073802"/>
                </a:lnTo>
                <a:lnTo>
                  <a:pt x="18257303" y="9087806"/>
                </a:lnTo>
                <a:lnTo>
                  <a:pt x="18288001" y="9088673"/>
                </a:lnTo>
                <a:lnTo>
                  <a:pt x="18288001" y="9275486"/>
                </a:lnTo>
                <a:lnTo>
                  <a:pt x="18284053" y="9273369"/>
                </a:lnTo>
                <a:cubicBezTo>
                  <a:pt x="18279381" y="9270868"/>
                  <a:pt x="18277047" y="9269616"/>
                  <a:pt x="18277047" y="9269616"/>
                </a:cubicBezTo>
                <a:cubicBezTo>
                  <a:pt x="18267711" y="9264614"/>
                  <a:pt x="18255877" y="9264280"/>
                  <a:pt x="18241537" y="9268613"/>
                </a:cubicBezTo>
                <a:cubicBezTo>
                  <a:pt x="18227199" y="9272948"/>
                  <a:pt x="18214817" y="9270821"/>
                  <a:pt x="18204403" y="9262234"/>
                </a:cubicBezTo>
                <a:cubicBezTo>
                  <a:pt x="18193981" y="9253648"/>
                  <a:pt x="18187521" y="9251687"/>
                  <a:pt x="18185019" y="9256358"/>
                </a:cubicBezTo>
                <a:cubicBezTo>
                  <a:pt x="18182519" y="9261024"/>
                  <a:pt x="18174097" y="9265525"/>
                  <a:pt x="18159761" y="9269858"/>
                </a:cubicBezTo>
                <a:lnTo>
                  <a:pt x="18135225" y="9273025"/>
                </a:lnTo>
                <a:lnTo>
                  <a:pt x="18204559" y="9287215"/>
                </a:lnTo>
                <a:cubicBezTo>
                  <a:pt x="18219029" y="9283338"/>
                  <a:pt x="18237243" y="9286212"/>
                  <a:pt x="18259207" y="9295834"/>
                </a:cubicBezTo>
                <a:cubicBezTo>
                  <a:pt x="18270187" y="9300645"/>
                  <a:pt x="18278875" y="9304132"/>
                  <a:pt x="18285271" y="9306295"/>
                </a:cubicBezTo>
                <a:lnTo>
                  <a:pt x="18288001" y="9306854"/>
                </a:lnTo>
                <a:lnTo>
                  <a:pt x="18288001" y="9331372"/>
                </a:lnTo>
                <a:lnTo>
                  <a:pt x="18280235" y="9330906"/>
                </a:lnTo>
                <a:cubicBezTo>
                  <a:pt x="18275649" y="9328258"/>
                  <a:pt x="18273355" y="9326933"/>
                  <a:pt x="18273355" y="9326933"/>
                </a:cubicBezTo>
                <a:lnTo>
                  <a:pt x="18251651" y="9332749"/>
                </a:lnTo>
                <a:cubicBezTo>
                  <a:pt x="18249713" y="9325516"/>
                  <a:pt x="18240541" y="9320219"/>
                  <a:pt x="18224133" y="9316863"/>
                </a:cubicBezTo>
                <a:cubicBezTo>
                  <a:pt x="18207727" y="9313505"/>
                  <a:pt x="18197715" y="9312310"/>
                  <a:pt x="18194099" y="9313279"/>
                </a:cubicBezTo>
                <a:cubicBezTo>
                  <a:pt x="18190483" y="9314248"/>
                  <a:pt x="18190967" y="9316057"/>
                  <a:pt x="18195553" y="9318705"/>
                </a:cubicBezTo>
                <a:cubicBezTo>
                  <a:pt x="18200139" y="9321352"/>
                  <a:pt x="18202915" y="9324486"/>
                  <a:pt x="18203885" y="9328102"/>
                </a:cubicBezTo>
                <a:cubicBezTo>
                  <a:pt x="18204855" y="9331720"/>
                  <a:pt x="18194359" y="9328717"/>
                  <a:pt x="18172395" y="9319095"/>
                </a:cubicBezTo>
                <a:cubicBezTo>
                  <a:pt x="18150431" y="9309473"/>
                  <a:pt x="18138483" y="9301044"/>
                  <a:pt x="18136545" y="9293809"/>
                </a:cubicBezTo>
                <a:cubicBezTo>
                  <a:pt x="18134607" y="9286575"/>
                  <a:pt x="18109995" y="9281540"/>
                  <a:pt x="18062713" y="9278701"/>
                </a:cubicBezTo>
                <a:lnTo>
                  <a:pt x="18039737" y="9270929"/>
                </a:lnTo>
                <a:lnTo>
                  <a:pt x="18031717" y="9273351"/>
                </a:lnTo>
                <a:lnTo>
                  <a:pt x="18009871" y="9269599"/>
                </a:lnTo>
                <a:lnTo>
                  <a:pt x="18002639" y="9271536"/>
                </a:lnTo>
                <a:lnTo>
                  <a:pt x="17998113" y="9270609"/>
                </a:lnTo>
                <a:lnTo>
                  <a:pt x="17962319" y="9276722"/>
                </a:lnTo>
                <a:cubicBezTo>
                  <a:pt x="17946899" y="9277472"/>
                  <a:pt x="17935063" y="9277137"/>
                  <a:pt x="17926809" y="9275721"/>
                </a:cubicBezTo>
                <a:cubicBezTo>
                  <a:pt x="17918555" y="9274303"/>
                  <a:pt x="17907261" y="9275760"/>
                  <a:pt x="17892921" y="9280095"/>
                </a:cubicBezTo>
                <a:cubicBezTo>
                  <a:pt x="17885753" y="9282261"/>
                  <a:pt x="17872123" y="9282469"/>
                  <a:pt x="17852033" y="9280717"/>
                </a:cubicBezTo>
                <a:cubicBezTo>
                  <a:pt x="17831943" y="9278965"/>
                  <a:pt x="17807559" y="9282423"/>
                  <a:pt x="17778883" y="9291091"/>
                </a:cubicBezTo>
                <a:cubicBezTo>
                  <a:pt x="17762377" y="9288255"/>
                  <a:pt x="17746415" y="9287211"/>
                  <a:pt x="17730993" y="9287961"/>
                </a:cubicBezTo>
                <a:cubicBezTo>
                  <a:pt x="17715571" y="9288711"/>
                  <a:pt x="17704279" y="9290167"/>
                  <a:pt x="17697107" y="9292334"/>
                </a:cubicBezTo>
                <a:cubicBezTo>
                  <a:pt x="17689939" y="9294503"/>
                  <a:pt x="17682769" y="9296669"/>
                  <a:pt x="17675599" y="9298836"/>
                </a:cubicBezTo>
                <a:lnTo>
                  <a:pt x="17629335" y="9301083"/>
                </a:lnTo>
                <a:lnTo>
                  <a:pt x="17593823" y="9300080"/>
                </a:lnTo>
                <a:cubicBezTo>
                  <a:pt x="17586651" y="9302249"/>
                  <a:pt x="17575359" y="9303705"/>
                  <a:pt x="17559937" y="9304456"/>
                </a:cubicBezTo>
                <a:cubicBezTo>
                  <a:pt x="17544515" y="9305204"/>
                  <a:pt x="17527301" y="9306495"/>
                  <a:pt x="17508295" y="9308328"/>
                </a:cubicBezTo>
                <a:cubicBezTo>
                  <a:pt x="17489285" y="9310161"/>
                  <a:pt x="17473865" y="9310908"/>
                  <a:pt x="17462031" y="9310576"/>
                </a:cubicBezTo>
                <a:cubicBezTo>
                  <a:pt x="17450193" y="9310242"/>
                  <a:pt x="17440687" y="9311157"/>
                  <a:pt x="17433519" y="9313323"/>
                </a:cubicBezTo>
                <a:lnTo>
                  <a:pt x="17426015" y="9327330"/>
                </a:lnTo>
                <a:cubicBezTo>
                  <a:pt x="17423851" y="9320160"/>
                  <a:pt x="17419179" y="9317658"/>
                  <a:pt x="17412013" y="9319825"/>
                </a:cubicBezTo>
                <a:cubicBezTo>
                  <a:pt x="17412013" y="9319825"/>
                  <a:pt x="17408427" y="9320908"/>
                  <a:pt x="17401259" y="9323076"/>
                </a:cubicBezTo>
                <a:cubicBezTo>
                  <a:pt x="17394089" y="9325242"/>
                  <a:pt x="17385835" y="9323826"/>
                  <a:pt x="17376501" y="9318822"/>
                </a:cubicBezTo>
                <a:cubicBezTo>
                  <a:pt x="17359995" y="9315987"/>
                  <a:pt x="17344573" y="9316737"/>
                  <a:pt x="17330235" y="9321069"/>
                </a:cubicBezTo>
                <a:cubicBezTo>
                  <a:pt x="17330235" y="9321069"/>
                  <a:pt x="17328443" y="9321610"/>
                  <a:pt x="17324857" y="9322694"/>
                </a:cubicBezTo>
                <a:cubicBezTo>
                  <a:pt x="17321273" y="9323779"/>
                  <a:pt x="17318397" y="9320736"/>
                  <a:pt x="17316231" y="9313567"/>
                </a:cubicBezTo>
                <a:cubicBezTo>
                  <a:pt x="17316231" y="9313567"/>
                  <a:pt x="17312647" y="9314650"/>
                  <a:pt x="17305479" y="9316816"/>
                </a:cubicBezTo>
                <a:lnTo>
                  <a:pt x="17294723" y="9320068"/>
                </a:lnTo>
                <a:lnTo>
                  <a:pt x="17283969" y="9323318"/>
                </a:lnTo>
                <a:cubicBezTo>
                  <a:pt x="17283969" y="9323318"/>
                  <a:pt x="17278053" y="9323152"/>
                  <a:pt x="17266215" y="9322816"/>
                </a:cubicBezTo>
                <a:cubicBezTo>
                  <a:pt x="17254377" y="9322484"/>
                  <a:pt x="17240747" y="9322690"/>
                  <a:pt x="17225325" y="9323439"/>
                </a:cubicBezTo>
                <a:cubicBezTo>
                  <a:pt x="17209903" y="9324189"/>
                  <a:pt x="17197525" y="9322063"/>
                  <a:pt x="17188191" y="9317060"/>
                </a:cubicBezTo>
                <a:lnTo>
                  <a:pt x="17180687" y="9331064"/>
                </a:lnTo>
                <a:cubicBezTo>
                  <a:pt x="17173517" y="9333230"/>
                  <a:pt x="17169933" y="9334314"/>
                  <a:pt x="17169933" y="9334314"/>
                </a:cubicBezTo>
                <a:lnTo>
                  <a:pt x="17166843" y="9332660"/>
                </a:lnTo>
                <a:lnTo>
                  <a:pt x="17137225" y="9340596"/>
                </a:lnTo>
                <a:lnTo>
                  <a:pt x="17107825" y="9346099"/>
                </a:lnTo>
                <a:lnTo>
                  <a:pt x="17102159" y="9343063"/>
                </a:lnTo>
                <a:lnTo>
                  <a:pt x="17103331" y="9346940"/>
                </a:lnTo>
                <a:lnTo>
                  <a:pt x="17101231" y="9347333"/>
                </a:lnTo>
                <a:cubicBezTo>
                  <a:pt x="17091705" y="9347948"/>
                  <a:pt x="17084649" y="9346931"/>
                  <a:pt x="17080061" y="9344283"/>
                </a:cubicBezTo>
                <a:cubicBezTo>
                  <a:pt x="17080061" y="9344283"/>
                  <a:pt x="17079093" y="9340666"/>
                  <a:pt x="17077153" y="9333431"/>
                </a:cubicBezTo>
                <a:lnTo>
                  <a:pt x="17077583" y="9332686"/>
                </a:lnTo>
                <a:lnTo>
                  <a:pt x="17054161" y="9334443"/>
                </a:lnTo>
                <a:lnTo>
                  <a:pt x="17055449" y="9339246"/>
                </a:lnTo>
                <a:lnTo>
                  <a:pt x="17047345" y="9334567"/>
                </a:lnTo>
                <a:lnTo>
                  <a:pt x="17015217" y="9334633"/>
                </a:lnTo>
                <a:lnTo>
                  <a:pt x="17009137" y="9340025"/>
                </a:lnTo>
                <a:lnTo>
                  <a:pt x="16999851" y="9334665"/>
                </a:lnTo>
                <a:lnTo>
                  <a:pt x="16985629" y="9334695"/>
                </a:lnTo>
                <a:lnTo>
                  <a:pt x="16962825" y="9340805"/>
                </a:lnTo>
                <a:cubicBezTo>
                  <a:pt x="16962825" y="9340805"/>
                  <a:pt x="16961015" y="9341290"/>
                  <a:pt x="16957397" y="9342260"/>
                </a:cubicBezTo>
                <a:cubicBezTo>
                  <a:pt x="16953781" y="9343228"/>
                  <a:pt x="16948355" y="9344682"/>
                  <a:pt x="16941121" y="9346621"/>
                </a:cubicBezTo>
                <a:cubicBezTo>
                  <a:pt x="16926653" y="9350498"/>
                  <a:pt x="16920387" y="9356052"/>
                  <a:pt x="16922325" y="9363286"/>
                </a:cubicBezTo>
                <a:lnTo>
                  <a:pt x="16933177" y="9360379"/>
                </a:lnTo>
                <a:cubicBezTo>
                  <a:pt x="16940411" y="9358440"/>
                  <a:pt x="16940895" y="9360251"/>
                  <a:pt x="16934631" y="9365805"/>
                </a:cubicBezTo>
                <a:cubicBezTo>
                  <a:pt x="16928365" y="9371360"/>
                  <a:pt x="16919323" y="9373783"/>
                  <a:pt x="16907501" y="9373075"/>
                </a:cubicBezTo>
                <a:cubicBezTo>
                  <a:pt x="16895681" y="9372366"/>
                  <a:pt x="16877951" y="9371301"/>
                  <a:pt x="16854309" y="9369882"/>
                </a:cubicBezTo>
                <a:cubicBezTo>
                  <a:pt x="16830667" y="9368463"/>
                  <a:pt x="16817877" y="9364134"/>
                  <a:pt x="16815939" y="9356901"/>
                </a:cubicBezTo>
                <a:lnTo>
                  <a:pt x="16851401" y="9359030"/>
                </a:lnTo>
                <a:cubicBezTo>
                  <a:pt x="16860573" y="9364325"/>
                  <a:pt x="16866485" y="9364679"/>
                  <a:pt x="16869133" y="9360094"/>
                </a:cubicBezTo>
                <a:cubicBezTo>
                  <a:pt x="16871779" y="9355509"/>
                  <a:pt x="16877691" y="9355862"/>
                  <a:pt x="16886863" y="9361159"/>
                </a:cubicBezTo>
                <a:cubicBezTo>
                  <a:pt x="16892159" y="9351986"/>
                  <a:pt x="16894807" y="9347399"/>
                  <a:pt x="16894807" y="9347399"/>
                </a:cubicBezTo>
                <a:cubicBezTo>
                  <a:pt x="16894807" y="9347399"/>
                  <a:pt x="16898423" y="9346430"/>
                  <a:pt x="16905657" y="9344492"/>
                </a:cubicBezTo>
                <a:lnTo>
                  <a:pt x="16906687" y="9344216"/>
                </a:lnTo>
                <a:lnTo>
                  <a:pt x="16905479" y="9343828"/>
                </a:lnTo>
                <a:lnTo>
                  <a:pt x="16896093" y="9340798"/>
                </a:lnTo>
                <a:lnTo>
                  <a:pt x="16868071" y="9331302"/>
                </a:lnTo>
                <a:lnTo>
                  <a:pt x="16856437" y="9334419"/>
                </a:lnTo>
                <a:cubicBezTo>
                  <a:pt x="16847263" y="9329125"/>
                  <a:pt x="16837253" y="9327929"/>
                  <a:pt x="16826401" y="9330837"/>
                </a:cubicBezTo>
                <a:cubicBezTo>
                  <a:pt x="16815551" y="9333744"/>
                  <a:pt x="16807477" y="9339785"/>
                  <a:pt x="16802179" y="9348957"/>
                </a:cubicBezTo>
                <a:cubicBezTo>
                  <a:pt x="16794947" y="9350895"/>
                  <a:pt x="16787711" y="9352834"/>
                  <a:pt x="16780477" y="9354772"/>
                </a:cubicBezTo>
                <a:cubicBezTo>
                  <a:pt x="16766009" y="9358649"/>
                  <a:pt x="16759259" y="9362396"/>
                  <a:pt x="16760229" y="9366014"/>
                </a:cubicBezTo>
                <a:cubicBezTo>
                  <a:pt x="16761198" y="9369631"/>
                  <a:pt x="16758066" y="9372409"/>
                  <a:pt x="16750830" y="9374347"/>
                </a:cubicBezTo>
                <a:lnTo>
                  <a:pt x="16737071" y="9366403"/>
                </a:lnTo>
                <a:cubicBezTo>
                  <a:pt x="16735133" y="9359170"/>
                  <a:pt x="16730547" y="9356521"/>
                  <a:pt x="16723311" y="9358459"/>
                </a:cubicBezTo>
                <a:lnTo>
                  <a:pt x="16720404" y="9347609"/>
                </a:lnTo>
                <a:cubicBezTo>
                  <a:pt x="16713170" y="9349548"/>
                  <a:pt x="16708584" y="9346898"/>
                  <a:pt x="16706646" y="9339664"/>
                </a:cubicBezTo>
                <a:cubicBezTo>
                  <a:pt x="16706646" y="9339664"/>
                  <a:pt x="16703030" y="9340633"/>
                  <a:pt x="16695795" y="9342572"/>
                </a:cubicBezTo>
                <a:lnTo>
                  <a:pt x="16668278" y="9326683"/>
                </a:lnTo>
                <a:lnTo>
                  <a:pt x="16654518" y="9318740"/>
                </a:lnTo>
                <a:lnTo>
                  <a:pt x="16679127" y="9323776"/>
                </a:lnTo>
                <a:lnTo>
                  <a:pt x="16711683" y="9315053"/>
                </a:lnTo>
                <a:lnTo>
                  <a:pt x="16712124" y="9314286"/>
                </a:lnTo>
                <a:lnTo>
                  <a:pt x="16712034" y="9314278"/>
                </a:lnTo>
                <a:lnTo>
                  <a:pt x="16675070" y="9313233"/>
                </a:lnTo>
                <a:lnTo>
                  <a:pt x="16665368" y="9315833"/>
                </a:lnTo>
                <a:lnTo>
                  <a:pt x="16654518" y="9318740"/>
                </a:lnTo>
                <a:lnTo>
                  <a:pt x="16643666" y="9321648"/>
                </a:lnTo>
                <a:cubicBezTo>
                  <a:pt x="16652838" y="9326944"/>
                  <a:pt x="16656100" y="9331884"/>
                  <a:pt x="16653453" y="9336471"/>
                </a:cubicBezTo>
                <a:cubicBezTo>
                  <a:pt x="16650806" y="9341058"/>
                  <a:pt x="16647673" y="9343836"/>
                  <a:pt x="16644055" y="9344805"/>
                </a:cubicBezTo>
                <a:cubicBezTo>
                  <a:pt x="16640438" y="9345774"/>
                  <a:pt x="16637661" y="9342640"/>
                  <a:pt x="16635722" y="9335407"/>
                </a:cubicBezTo>
                <a:lnTo>
                  <a:pt x="16600261" y="9333278"/>
                </a:lnTo>
                <a:lnTo>
                  <a:pt x="16529336" y="9329022"/>
                </a:lnTo>
                <a:lnTo>
                  <a:pt x="16472171" y="9332709"/>
                </a:lnTo>
                <a:cubicBezTo>
                  <a:pt x="16472171" y="9332709"/>
                  <a:pt x="16469393" y="9329575"/>
                  <a:pt x="16463838" y="9323310"/>
                </a:cubicBezTo>
                <a:lnTo>
                  <a:pt x="16458170" y="9314723"/>
                </a:lnTo>
                <a:lnTo>
                  <a:pt x="16443570" y="9319135"/>
                </a:lnTo>
                <a:lnTo>
                  <a:pt x="16439192" y="9318382"/>
                </a:lnTo>
                <a:lnTo>
                  <a:pt x="16432737" y="9337459"/>
                </a:lnTo>
                <a:cubicBezTo>
                  <a:pt x="16422856" y="9343985"/>
                  <a:pt x="16417914" y="9347247"/>
                  <a:pt x="16417914" y="9347247"/>
                </a:cubicBezTo>
                <a:cubicBezTo>
                  <a:pt x="16410680" y="9349185"/>
                  <a:pt x="16408033" y="9353771"/>
                  <a:pt x="16409972" y="9361006"/>
                </a:cubicBezTo>
                <a:cubicBezTo>
                  <a:pt x="16404674" y="9370178"/>
                  <a:pt x="16397441" y="9372116"/>
                  <a:pt x="16388268" y="9366821"/>
                </a:cubicBezTo>
                <a:cubicBezTo>
                  <a:pt x="16381033" y="9368759"/>
                  <a:pt x="16377416" y="9369729"/>
                  <a:pt x="16377416" y="9369729"/>
                </a:cubicBezTo>
                <a:cubicBezTo>
                  <a:pt x="16377416" y="9369729"/>
                  <a:pt x="16375123" y="9368405"/>
                  <a:pt x="16370535" y="9365756"/>
                </a:cubicBezTo>
                <a:cubicBezTo>
                  <a:pt x="16365952" y="9363108"/>
                  <a:pt x="16363657" y="9361785"/>
                  <a:pt x="16363657" y="9361785"/>
                </a:cubicBezTo>
                <a:cubicBezTo>
                  <a:pt x="16361719" y="9354550"/>
                  <a:pt x="16358940" y="9351418"/>
                  <a:pt x="16355324" y="9352387"/>
                </a:cubicBezTo>
                <a:cubicBezTo>
                  <a:pt x="16351707" y="9353356"/>
                  <a:pt x="16349900" y="9353840"/>
                  <a:pt x="16349900" y="9353840"/>
                </a:cubicBezTo>
                <a:lnTo>
                  <a:pt x="16336139" y="9345897"/>
                </a:lnTo>
                <a:cubicBezTo>
                  <a:pt x="16334201" y="9338663"/>
                  <a:pt x="16332263" y="9331428"/>
                  <a:pt x="16330324" y="9324194"/>
                </a:cubicBezTo>
                <a:cubicBezTo>
                  <a:pt x="16326447" y="9309725"/>
                  <a:pt x="16313658" y="9305399"/>
                  <a:pt x="16291954" y="9311214"/>
                </a:cubicBezTo>
                <a:cubicBezTo>
                  <a:pt x="16284720" y="9313152"/>
                  <a:pt x="16276517" y="9311474"/>
                  <a:pt x="16267344" y="9306178"/>
                </a:cubicBezTo>
                <a:lnTo>
                  <a:pt x="16272770" y="9304724"/>
                </a:lnTo>
                <a:cubicBezTo>
                  <a:pt x="16276386" y="9303755"/>
                  <a:pt x="16278196" y="9303270"/>
                  <a:pt x="16278196" y="9303270"/>
                </a:cubicBezTo>
                <a:lnTo>
                  <a:pt x="16298328" y="9297876"/>
                </a:lnTo>
                <a:lnTo>
                  <a:pt x="16289646" y="9295243"/>
                </a:lnTo>
                <a:cubicBezTo>
                  <a:pt x="16282477" y="9297409"/>
                  <a:pt x="16275307" y="9299578"/>
                  <a:pt x="16268138" y="9301745"/>
                </a:cubicBezTo>
                <a:cubicBezTo>
                  <a:pt x="16260970" y="9303911"/>
                  <a:pt x="16249132" y="9303576"/>
                  <a:pt x="16232627" y="9300740"/>
                </a:cubicBezTo>
                <a:lnTo>
                  <a:pt x="16222596" y="9300457"/>
                </a:lnTo>
                <a:lnTo>
                  <a:pt x="16222290" y="9300805"/>
                </a:lnTo>
                <a:lnTo>
                  <a:pt x="16221966" y="9300438"/>
                </a:lnTo>
                <a:lnTo>
                  <a:pt x="16164596" y="9298818"/>
                </a:lnTo>
                <a:lnTo>
                  <a:pt x="16161853" y="9299553"/>
                </a:lnTo>
                <a:lnTo>
                  <a:pt x="16164853" y="9309490"/>
                </a:lnTo>
                <a:lnTo>
                  <a:pt x="16154099" y="9312741"/>
                </a:lnTo>
                <a:lnTo>
                  <a:pt x="16150993" y="9302463"/>
                </a:lnTo>
                <a:lnTo>
                  <a:pt x="16139256" y="9305608"/>
                </a:lnTo>
                <a:cubicBezTo>
                  <a:pt x="16139256" y="9305608"/>
                  <a:pt x="16138772" y="9303800"/>
                  <a:pt x="16137802" y="9300182"/>
                </a:cubicBezTo>
                <a:lnTo>
                  <a:pt x="16126109" y="9297788"/>
                </a:lnTo>
                <a:lnTo>
                  <a:pt x="16129341" y="9308485"/>
                </a:lnTo>
                <a:cubicBezTo>
                  <a:pt x="16136512" y="9306319"/>
                  <a:pt x="16140639" y="9307029"/>
                  <a:pt x="16141722" y="9310611"/>
                </a:cubicBezTo>
                <a:cubicBezTo>
                  <a:pt x="16142805" y="9314196"/>
                  <a:pt x="16139762" y="9317073"/>
                  <a:pt x="16132594" y="9319240"/>
                </a:cubicBezTo>
                <a:lnTo>
                  <a:pt x="16121840" y="9322491"/>
                </a:lnTo>
                <a:lnTo>
                  <a:pt x="16111086" y="9325741"/>
                </a:lnTo>
                <a:cubicBezTo>
                  <a:pt x="16111086" y="9325741"/>
                  <a:pt x="16108751" y="9324488"/>
                  <a:pt x="16104085" y="9321989"/>
                </a:cubicBezTo>
                <a:cubicBezTo>
                  <a:pt x="16099414" y="9319489"/>
                  <a:pt x="16097080" y="9318238"/>
                  <a:pt x="16097080" y="9318238"/>
                </a:cubicBezTo>
                <a:cubicBezTo>
                  <a:pt x="16082743" y="9322570"/>
                  <a:pt x="16073405" y="9317568"/>
                  <a:pt x="16069073" y="9303231"/>
                </a:cubicBezTo>
                <a:cubicBezTo>
                  <a:pt x="16061904" y="9305397"/>
                  <a:pt x="16057235" y="9302895"/>
                  <a:pt x="16055069" y="9295727"/>
                </a:cubicBezTo>
                <a:lnTo>
                  <a:pt x="16050198" y="9290571"/>
                </a:lnTo>
                <a:lnTo>
                  <a:pt x="16043721" y="9296314"/>
                </a:lnTo>
                <a:lnTo>
                  <a:pt x="16019601" y="9294867"/>
                </a:lnTo>
                <a:lnTo>
                  <a:pt x="16022809" y="9305478"/>
                </a:lnTo>
                <a:cubicBezTo>
                  <a:pt x="16013473" y="9300475"/>
                  <a:pt x="16008804" y="9297976"/>
                  <a:pt x="16008804" y="9297976"/>
                </a:cubicBezTo>
                <a:lnTo>
                  <a:pt x="15975080" y="9297022"/>
                </a:lnTo>
                <a:lnTo>
                  <a:pt x="15974251" y="9297483"/>
                </a:lnTo>
                <a:lnTo>
                  <a:pt x="15972919" y="9297324"/>
                </a:lnTo>
                <a:lnTo>
                  <a:pt x="15955036" y="9314227"/>
                </a:lnTo>
                <a:cubicBezTo>
                  <a:pt x="15957202" y="9321395"/>
                  <a:pt x="15965288" y="9328731"/>
                  <a:pt x="15979291" y="9336235"/>
                </a:cubicBezTo>
                <a:cubicBezTo>
                  <a:pt x="15993296" y="9343738"/>
                  <a:pt x="16000299" y="9347490"/>
                  <a:pt x="16000299" y="9347490"/>
                </a:cubicBezTo>
                <a:cubicBezTo>
                  <a:pt x="16007464" y="9345323"/>
                  <a:pt x="16011050" y="9344239"/>
                  <a:pt x="16011050" y="9344239"/>
                </a:cubicBezTo>
                <a:cubicBezTo>
                  <a:pt x="16011050" y="9344239"/>
                  <a:pt x="16012135" y="9347824"/>
                  <a:pt x="16014302" y="9354995"/>
                </a:cubicBezTo>
                <a:cubicBezTo>
                  <a:pt x="16014302" y="9354995"/>
                  <a:pt x="16016094" y="9354451"/>
                  <a:pt x="16019678" y="9353369"/>
                </a:cubicBezTo>
                <a:cubicBezTo>
                  <a:pt x="16023263" y="9352285"/>
                  <a:pt x="16033309" y="9353160"/>
                  <a:pt x="16049814" y="9355996"/>
                </a:cubicBezTo>
                <a:lnTo>
                  <a:pt x="16067067" y="9374253"/>
                </a:lnTo>
                <a:lnTo>
                  <a:pt x="16056315" y="9377504"/>
                </a:lnTo>
                <a:cubicBezTo>
                  <a:pt x="16049145" y="9379670"/>
                  <a:pt x="16044476" y="9377170"/>
                  <a:pt x="16042310" y="9370002"/>
                </a:cubicBezTo>
                <a:lnTo>
                  <a:pt x="16006800" y="9368996"/>
                </a:lnTo>
                <a:cubicBezTo>
                  <a:pt x="15990294" y="9366163"/>
                  <a:pt x="15977372" y="9362244"/>
                  <a:pt x="15968034" y="9357240"/>
                </a:cubicBezTo>
                <a:cubicBezTo>
                  <a:pt x="15958702" y="9352239"/>
                  <a:pt x="15944698" y="9344736"/>
                  <a:pt x="15926024" y="9334731"/>
                </a:cubicBezTo>
                <a:cubicBezTo>
                  <a:pt x="15916688" y="9329729"/>
                  <a:pt x="15909147" y="9324185"/>
                  <a:pt x="15903394" y="9318099"/>
                </a:cubicBezTo>
                <a:cubicBezTo>
                  <a:pt x="15897640" y="9312013"/>
                  <a:pt x="15894765" y="9308971"/>
                  <a:pt x="15894765" y="9308971"/>
                </a:cubicBezTo>
                <a:lnTo>
                  <a:pt x="15891515" y="9298218"/>
                </a:lnTo>
                <a:cubicBezTo>
                  <a:pt x="15882180" y="9293213"/>
                  <a:pt x="15878596" y="9294298"/>
                  <a:pt x="15880763" y="9301467"/>
                </a:cubicBezTo>
                <a:lnTo>
                  <a:pt x="15834496" y="9303715"/>
                </a:lnTo>
                <a:cubicBezTo>
                  <a:pt x="15841663" y="9301549"/>
                  <a:pt x="15847044" y="9299923"/>
                  <a:pt x="15850627" y="9298839"/>
                </a:cubicBezTo>
                <a:cubicBezTo>
                  <a:pt x="15854212" y="9297755"/>
                  <a:pt x="15856005" y="9297214"/>
                  <a:pt x="15856005" y="9297214"/>
                </a:cubicBezTo>
                <a:cubicBezTo>
                  <a:pt x="15865340" y="9302216"/>
                  <a:pt x="15868926" y="9301133"/>
                  <a:pt x="15866758" y="9293964"/>
                </a:cubicBezTo>
                <a:cubicBezTo>
                  <a:pt x="15864591" y="9286794"/>
                  <a:pt x="15863508" y="9283211"/>
                  <a:pt x="15863508" y="9283211"/>
                </a:cubicBezTo>
                <a:lnTo>
                  <a:pt x="15836618" y="9282452"/>
                </a:lnTo>
                <a:lnTo>
                  <a:pt x="15830949" y="9283543"/>
                </a:lnTo>
                <a:lnTo>
                  <a:pt x="15795096" y="9293150"/>
                </a:lnTo>
                <a:lnTo>
                  <a:pt x="15788232" y="9305961"/>
                </a:lnTo>
                <a:cubicBezTo>
                  <a:pt x="15781062" y="9308130"/>
                  <a:pt x="15777478" y="9309213"/>
                  <a:pt x="15777478" y="9309213"/>
                </a:cubicBezTo>
                <a:lnTo>
                  <a:pt x="15794227" y="9293383"/>
                </a:lnTo>
                <a:lnTo>
                  <a:pt x="15787545" y="9295173"/>
                </a:lnTo>
                <a:lnTo>
                  <a:pt x="15762935" y="9290138"/>
                </a:lnTo>
                <a:lnTo>
                  <a:pt x="15760015" y="9290921"/>
                </a:lnTo>
                <a:lnTo>
                  <a:pt x="15760223" y="9290957"/>
                </a:lnTo>
                <a:lnTo>
                  <a:pt x="15752174" y="9293389"/>
                </a:lnTo>
                <a:lnTo>
                  <a:pt x="15754990" y="9303896"/>
                </a:lnTo>
                <a:cubicBezTo>
                  <a:pt x="15756926" y="9311132"/>
                  <a:pt x="15756089" y="9315232"/>
                  <a:pt x="15752473" y="9316201"/>
                </a:cubicBezTo>
                <a:lnTo>
                  <a:pt x="15737970" y="9311296"/>
                </a:lnTo>
                <a:lnTo>
                  <a:pt x="15745216" y="9318965"/>
                </a:lnTo>
                <a:cubicBezTo>
                  <a:pt x="15738048" y="9321130"/>
                  <a:pt x="15733922" y="9320420"/>
                  <a:pt x="15732837" y="9316838"/>
                </a:cubicBezTo>
                <a:lnTo>
                  <a:pt x="15736136" y="9310677"/>
                </a:lnTo>
                <a:lnTo>
                  <a:pt x="15733286" y="9309712"/>
                </a:lnTo>
                <a:cubicBezTo>
                  <a:pt x="15726053" y="9311650"/>
                  <a:pt x="15722435" y="9312619"/>
                  <a:pt x="15722435" y="9312619"/>
                </a:cubicBezTo>
                <a:lnTo>
                  <a:pt x="15711585" y="9315527"/>
                </a:lnTo>
                <a:cubicBezTo>
                  <a:pt x="15704350" y="9317465"/>
                  <a:pt x="15701573" y="9314332"/>
                  <a:pt x="15703251" y="9306130"/>
                </a:cubicBezTo>
                <a:cubicBezTo>
                  <a:pt x="15704931" y="9297926"/>
                  <a:pt x="15703962" y="9294309"/>
                  <a:pt x="15700342" y="9295279"/>
                </a:cubicBezTo>
                <a:cubicBezTo>
                  <a:pt x="15696727" y="9296247"/>
                  <a:pt x="15695887" y="9300349"/>
                  <a:pt x="15697825" y="9307584"/>
                </a:cubicBezTo>
                <a:cubicBezTo>
                  <a:pt x="15690593" y="9309522"/>
                  <a:pt x="15686005" y="9306873"/>
                  <a:pt x="15684066" y="9299640"/>
                </a:cubicBezTo>
                <a:cubicBezTo>
                  <a:pt x="15682128" y="9292405"/>
                  <a:pt x="15674893" y="9294343"/>
                  <a:pt x="15662363" y="9305455"/>
                </a:cubicBezTo>
                <a:lnTo>
                  <a:pt x="15651513" y="9308362"/>
                </a:lnTo>
                <a:cubicBezTo>
                  <a:pt x="15649574" y="9301128"/>
                  <a:pt x="15652223" y="9296542"/>
                  <a:pt x="15659455" y="9294604"/>
                </a:cubicBezTo>
                <a:lnTo>
                  <a:pt x="15634846" y="9289567"/>
                </a:lnTo>
                <a:lnTo>
                  <a:pt x="15613143" y="9295382"/>
                </a:lnTo>
                <a:lnTo>
                  <a:pt x="15626902" y="9303327"/>
                </a:lnTo>
                <a:lnTo>
                  <a:pt x="15605198" y="9309142"/>
                </a:lnTo>
                <a:cubicBezTo>
                  <a:pt x="15597965" y="9311080"/>
                  <a:pt x="15592540" y="9312534"/>
                  <a:pt x="15588922" y="9313503"/>
                </a:cubicBezTo>
                <a:cubicBezTo>
                  <a:pt x="15585305" y="9314472"/>
                  <a:pt x="15588082" y="9317604"/>
                  <a:pt x="15597256" y="9322900"/>
                </a:cubicBezTo>
                <a:lnTo>
                  <a:pt x="15589311" y="9336661"/>
                </a:lnTo>
                <a:cubicBezTo>
                  <a:pt x="15587373" y="9329426"/>
                  <a:pt x="15584595" y="9326293"/>
                  <a:pt x="15580979" y="9327262"/>
                </a:cubicBezTo>
                <a:cubicBezTo>
                  <a:pt x="15577361" y="9328231"/>
                  <a:pt x="15574583" y="9325098"/>
                  <a:pt x="15572645" y="9317865"/>
                </a:cubicBezTo>
                <a:cubicBezTo>
                  <a:pt x="15572645" y="9317865"/>
                  <a:pt x="15568059" y="9315216"/>
                  <a:pt x="15558886" y="9309920"/>
                </a:cubicBezTo>
                <a:cubicBezTo>
                  <a:pt x="15566120" y="9307982"/>
                  <a:pt x="15568768" y="9303396"/>
                  <a:pt x="15566829" y="9296161"/>
                </a:cubicBezTo>
                <a:cubicBezTo>
                  <a:pt x="15564892" y="9288927"/>
                  <a:pt x="15549453" y="9289188"/>
                  <a:pt x="15520516" y="9296942"/>
                </a:cubicBezTo>
                <a:cubicBezTo>
                  <a:pt x="15498814" y="9302757"/>
                  <a:pt x="15480728" y="9307603"/>
                  <a:pt x="15466258" y="9311480"/>
                </a:cubicBezTo>
                <a:lnTo>
                  <a:pt x="15444557" y="9317295"/>
                </a:lnTo>
                <a:cubicBezTo>
                  <a:pt x="15459024" y="9313418"/>
                  <a:pt x="15466745" y="9313288"/>
                  <a:pt x="15467712" y="9316905"/>
                </a:cubicBezTo>
                <a:cubicBezTo>
                  <a:pt x="15468681" y="9320522"/>
                  <a:pt x="15472784" y="9321361"/>
                  <a:pt x="15480019" y="9319422"/>
                </a:cubicBezTo>
                <a:lnTo>
                  <a:pt x="15472073" y="9333181"/>
                </a:lnTo>
                <a:lnTo>
                  <a:pt x="15425762" y="9333960"/>
                </a:lnTo>
                <a:lnTo>
                  <a:pt x="15422854" y="9323110"/>
                </a:lnTo>
                <a:lnTo>
                  <a:pt x="15406188" y="9304314"/>
                </a:lnTo>
                <a:cubicBezTo>
                  <a:pt x="15397013" y="9299018"/>
                  <a:pt x="15392428" y="9296370"/>
                  <a:pt x="15392428" y="9296370"/>
                </a:cubicBezTo>
                <a:lnTo>
                  <a:pt x="15349021" y="9308001"/>
                </a:lnTo>
                <a:lnTo>
                  <a:pt x="15330227" y="9324668"/>
                </a:lnTo>
                <a:lnTo>
                  <a:pt x="15341079" y="9321760"/>
                </a:lnTo>
                <a:cubicBezTo>
                  <a:pt x="15348312" y="9319822"/>
                  <a:pt x="15356517" y="9321499"/>
                  <a:pt x="15365689" y="9326796"/>
                </a:cubicBezTo>
                <a:lnTo>
                  <a:pt x="15368597" y="9337648"/>
                </a:lnTo>
                <a:cubicBezTo>
                  <a:pt x="15359424" y="9332352"/>
                  <a:pt x="15347603" y="9331642"/>
                  <a:pt x="15333135" y="9335519"/>
                </a:cubicBezTo>
                <a:cubicBezTo>
                  <a:pt x="15311431" y="9341334"/>
                  <a:pt x="15298773" y="9344726"/>
                  <a:pt x="15295155" y="9345696"/>
                </a:cubicBezTo>
                <a:cubicBezTo>
                  <a:pt x="15291537" y="9346665"/>
                  <a:pt x="15288760" y="9343531"/>
                  <a:pt x="15286822" y="9336298"/>
                </a:cubicBezTo>
                <a:cubicBezTo>
                  <a:pt x="15284883" y="9329064"/>
                  <a:pt x="15287530" y="9324477"/>
                  <a:pt x="15294764" y="9322539"/>
                </a:cubicBezTo>
                <a:cubicBezTo>
                  <a:pt x="15301999" y="9320600"/>
                  <a:pt x="15304647" y="9316015"/>
                  <a:pt x="15302709" y="9308780"/>
                </a:cubicBezTo>
                <a:lnTo>
                  <a:pt x="15313560" y="9305872"/>
                </a:lnTo>
                <a:cubicBezTo>
                  <a:pt x="15313560" y="9305872"/>
                  <a:pt x="15315368" y="9305388"/>
                  <a:pt x="15318984" y="9304419"/>
                </a:cubicBezTo>
                <a:cubicBezTo>
                  <a:pt x="15322603" y="9303449"/>
                  <a:pt x="15323927" y="9301156"/>
                  <a:pt x="15322958" y="9297539"/>
                </a:cubicBezTo>
                <a:cubicBezTo>
                  <a:pt x="15321989" y="9293922"/>
                  <a:pt x="15317887" y="9293081"/>
                  <a:pt x="15310652" y="9295020"/>
                </a:cubicBezTo>
                <a:cubicBezTo>
                  <a:pt x="15303417" y="9296959"/>
                  <a:pt x="15296183" y="9298897"/>
                  <a:pt x="15288949" y="9300835"/>
                </a:cubicBezTo>
                <a:cubicBezTo>
                  <a:pt x="15281715" y="9302774"/>
                  <a:pt x="15273997" y="9302904"/>
                  <a:pt x="15265794" y="9301226"/>
                </a:cubicBezTo>
                <a:cubicBezTo>
                  <a:pt x="15257589" y="9299547"/>
                  <a:pt x="15253488" y="9298708"/>
                  <a:pt x="15253488" y="9298708"/>
                </a:cubicBezTo>
                <a:cubicBezTo>
                  <a:pt x="15229846" y="9297289"/>
                  <a:pt x="15210791" y="9298518"/>
                  <a:pt x="15196323" y="9302395"/>
                </a:cubicBezTo>
                <a:lnTo>
                  <a:pt x="15185472" y="9305302"/>
                </a:lnTo>
                <a:lnTo>
                  <a:pt x="15223841" y="9318281"/>
                </a:lnTo>
                <a:cubicBezTo>
                  <a:pt x="15278359" y="9319182"/>
                  <a:pt x="15280297" y="9326415"/>
                  <a:pt x="15229657" y="9339984"/>
                </a:cubicBezTo>
                <a:cubicBezTo>
                  <a:pt x="15200718" y="9347738"/>
                  <a:pt x="15183957" y="9350291"/>
                  <a:pt x="15179372" y="9347644"/>
                </a:cubicBezTo>
                <a:cubicBezTo>
                  <a:pt x="15174785" y="9344995"/>
                  <a:pt x="15168874" y="9344641"/>
                  <a:pt x="15161640" y="9346579"/>
                </a:cubicBezTo>
                <a:cubicBezTo>
                  <a:pt x="15154405" y="9348518"/>
                  <a:pt x="15147172" y="9350456"/>
                  <a:pt x="15139937" y="9352394"/>
                </a:cubicBezTo>
                <a:cubicBezTo>
                  <a:pt x="15137999" y="9345160"/>
                  <a:pt x="15133412" y="9342511"/>
                  <a:pt x="15126177" y="9344450"/>
                </a:cubicBezTo>
                <a:cubicBezTo>
                  <a:pt x="15117006" y="9339155"/>
                  <a:pt x="15112420" y="9336507"/>
                  <a:pt x="15112420" y="9336507"/>
                </a:cubicBezTo>
                <a:lnTo>
                  <a:pt x="15044402" y="9343102"/>
                </a:lnTo>
                <a:cubicBezTo>
                  <a:pt x="15046340" y="9350335"/>
                  <a:pt x="15055514" y="9355632"/>
                  <a:pt x="15071920" y="9358988"/>
                </a:cubicBezTo>
                <a:lnTo>
                  <a:pt x="15085680" y="9366932"/>
                </a:lnTo>
                <a:lnTo>
                  <a:pt x="15082528" y="9367777"/>
                </a:lnTo>
                <a:lnTo>
                  <a:pt x="15121791" y="9368887"/>
                </a:lnTo>
                <a:lnTo>
                  <a:pt x="15142845" y="9363245"/>
                </a:lnTo>
                <a:lnTo>
                  <a:pt x="15167455" y="9368282"/>
                </a:lnTo>
                <a:lnTo>
                  <a:pt x="15156321" y="9371266"/>
                </a:lnTo>
                <a:lnTo>
                  <a:pt x="15162645" y="9371817"/>
                </a:lnTo>
                <a:cubicBezTo>
                  <a:pt x="15163730" y="9375401"/>
                  <a:pt x="15164273" y="9377196"/>
                  <a:pt x="15164273" y="9377196"/>
                </a:cubicBezTo>
                <a:cubicBezTo>
                  <a:pt x="15154602" y="9384030"/>
                  <a:pt x="15146184" y="9388530"/>
                  <a:pt x="15139013" y="9390696"/>
                </a:cubicBezTo>
                <a:cubicBezTo>
                  <a:pt x="15131843" y="9392863"/>
                  <a:pt x="15125925" y="9392695"/>
                  <a:pt x="15121258" y="9390195"/>
                </a:cubicBezTo>
                <a:cubicBezTo>
                  <a:pt x="15111921" y="9385193"/>
                  <a:pt x="15101334" y="9382525"/>
                  <a:pt x="15089498" y="9382191"/>
                </a:cubicBezTo>
                <a:cubicBezTo>
                  <a:pt x="15077661" y="9381855"/>
                  <a:pt x="15068158" y="9382773"/>
                  <a:pt x="15060990" y="9384939"/>
                </a:cubicBezTo>
                <a:lnTo>
                  <a:pt x="15036230" y="9380686"/>
                </a:lnTo>
                <a:cubicBezTo>
                  <a:pt x="15036230" y="9380686"/>
                  <a:pt x="15039815" y="9379602"/>
                  <a:pt x="15046983" y="9377436"/>
                </a:cubicBezTo>
                <a:lnTo>
                  <a:pt x="15063093" y="9372566"/>
                </a:lnTo>
                <a:lnTo>
                  <a:pt x="15039367" y="9367711"/>
                </a:lnTo>
                <a:lnTo>
                  <a:pt x="15006813" y="9376433"/>
                </a:lnTo>
                <a:cubicBezTo>
                  <a:pt x="15004875" y="9369200"/>
                  <a:pt x="15003907" y="9365583"/>
                  <a:pt x="15003907" y="9365583"/>
                </a:cubicBezTo>
                <a:cubicBezTo>
                  <a:pt x="14996671" y="9367522"/>
                  <a:pt x="14992083" y="9364873"/>
                  <a:pt x="14990145" y="9357640"/>
                </a:cubicBezTo>
                <a:lnTo>
                  <a:pt x="15025608" y="9359768"/>
                </a:lnTo>
                <a:cubicBezTo>
                  <a:pt x="15034781" y="9365063"/>
                  <a:pt x="15038398" y="9364094"/>
                  <a:pt x="15036459" y="9356860"/>
                </a:cubicBezTo>
                <a:cubicBezTo>
                  <a:pt x="15041755" y="9347687"/>
                  <a:pt x="15028966" y="9343360"/>
                  <a:pt x="14998090" y="9343880"/>
                </a:cubicBezTo>
                <a:cubicBezTo>
                  <a:pt x="14983621" y="9347757"/>
                  <a:pt x="14973740" y="9354282"/>
                  <a:pt x="14968444" y="9363455"/>
                </a:cubicBezTo>
                <a:lnTo>
                  <a:pt x="14957592" y="9366363"/>
                </a:lnTo>
                <a:lnTo>
                  <a:pt x="14950335" y="9368307"/>
                </a:lnTo>
                <a:lnTo>
                  <a:pt x="14951203" y="9371178"/>
                </a:lnTo>
                <a:lnTo>
                  <a:pt x="14944145" y="9369966"/>
                </a:lnTo>
                <a:lnTo>
                  <a:pt x="14935888" y="9372178"/>
                </a:lnTo>
                <a:lnTo>
                  <a:pt x="14925216" y="9369993"/>
                </a:lnTo>
                <a:lnTo>
                  <a:pt x="14923101" y="9375271"/>
                </a:lnTo>
                <a:cubicBezTo>
                  <a:pt x="14919785" y="9377251"/>
                  <a:pt x="14914273" y="9378427"/>
                  <a:pt x="14906562" y="9378803"/>
                </a:cubicBezTo>
                <a:cubicBezTo>
                  <a:pt x="14891143" y="9379550"/>
                  <a:pt x="14885930" y="9375258"/>
                  <a:pt x="14890934" y="9365922"/>
                </a:cubicBezTo>
                <a:lnTo>
                  <a:pt x="14901687" y="9362671"/>
                </a:lnTo>
                <a:cubicBezTo>
                  <a:pt x="14903853" y="9369840"/>
                  <a:pt x="14908523" y="9372343"/>
                  <a:pt x="14915690" y="9370176"/>
                </a:cubicBezTo>
                <a:lnTo>
                  <a:pt x="14924891" y="9367394"/>
                </a:lnTo>
                <a:lnTo>
                  <a:pt x="14927556" y="9362779"/>
                </a:lnTo>
                <a:cubicBezTo>
                  <a:pt x="14931172" y="9361810"/>
                  <a:pt x="14936599" y="9360356"/>
                  <a:pt x="14943832" y="9358418"/>
                </a:cubicBezTo>
                <a:cubicBezTo>
                  <a:pt x="14951067" y="9356480"/>
                  <a:pt x="14954684" y="9355511"/>
                  <a:pt x="14954684" y="9355511"/>
                </a:cubicBezTo>
                <a:cubicBezTo>
                  <a:pt x="14950807" y="9341042"/>
                  <a:pt x="14934400" y="9337684"/>
                  <a:pt x="14905462" y="9345438"/>
                </a:cubicBezTo>
                <a:lnTo>
                  <a:pt x="14879836" y="9352304"/>
                </a:lnTo>
                <a:lnTo>
                  <a:pt x="14887682" y="9355169"/>
                </a:lnTo>
                <a:cubicBezTo>
                  <a:pt x="14889848" y="9362338"/>
                  <a:pt x="14883763" y="9368089"/>
                  <a:pt x="14869424" y="9372423"/>
                </a:cubicBezTo>
                <a:cubicBezTo>
                  <a:pt x="14855087" y="9376757"/>
                  <a:pt x="14837874" y="9378048"/>
                  <a:pt x="14817785" y="9376296"/>
                </a:cubicBezTo>
                <a:cubicBezTo>
                  <a:pt x="14797694" y="9374544"/>
                  <a:pt x="14785314" y="9372416"/>
                  <a:pt x="14780648" y="9369915"/>
                </a:cubicBezTo>
                <a:cubicBezTo>
                  <a:pt x="14775980" y="9367416"/>
                  <a:pt x="14768268" y="9367790"/>
                  <a:pt x="14757514" y="9371041"/>
                </a:cubicBezTo>
                <a:cubicBezTo>
                  <a:pt x="14746759" y="9374289"/>
                  <a:pt x="14740842" y="9374123"/>
                  <a:pt x="14739758" y="9370537"/>
                </a:cubicBezTo>
                <a:cubicBezTo>
                  <a:pt x="14738675" y="9366955"/>
                  <a:pt x="14745302" y="9362995"/>
                  <a:pt x="14759639" y="9358661"/>
                </a:cubicBezTo>
                <a:cubicBezTo>
                  <a:pt x="14773979" y="9354327"/>
                  <a:pt x="14782231" y="9355745"/>
                  <a:pt x="14784397" y="9362913"/>
                </a:cubicBezTo>
                <a:cubicBezTo>
                  <a:pt x="14798736" y="9358580"/>
                  <a:pt x="14810574" y="9358916"/>
                  <a:pt x="14819910" y="9363918"/>
                </a:cubicBezTo>
                <a:lnTo>
                  <a:pt x="14839079" y="9358124"/>
                </a:lnTo>
                <a:lnTo>
                  <a:pt x="14837445" y="9352034"/>
                </a:lnTo>
                <a:cubicBezTo>
                  <a:pt x="14830212" y="9353972"/>
                  <a:pt x="14821170" y="9356395"/>
                  <a:pt x="14810318" y="9359302"/>
                </a:cubicBezTo>
                <a:cubicBezTo>
                  <a:pt x="14799467" y="9362210"/>
                  <a:pt x="14793072" y="9360045"/>
                  <a:pt x="14791134" y="9352812"/>
                </a:cubicBezTo>
                <a:cubicBezTo>
                  <a:pt x="14787257" y="9338344"/>
                  <a:pt x="14805343" y="9333498"/>
                  <a:pt x="14845391" y="9338274"/>
                </a:cubicBezTo>
                <a:cubicBezTo>
                  <a:pt x="14883500" y="9335815"/>
                  <a:pt x="14908821" y="9329030"/>
                  <a:pt x="14921350" y="9317921"/>
                </a:cubicBezTo>
                <a:cubicBezTo>
                  <a:pt x="14935819" y="9314044"/>
                  <a:pt x="14934849" y="9310426"/>
                  <a:pt x="14918444" y="9307068"/>
                </a:cubicBezTo>
                <a:cubicBezTo>
                  <a:pt x="14911206" y="9309008"/>
                  <a:pt x="14902650" y="9313238"/>
                  <a:pt x="14892769" y="9319763"/>
                </a:cubicBezTo>
                <a:cubicBezTo>
                  <a:pt x="14882885" y="9326290"/>
                  <a:pt x="14873841" y="9328713"/>
                  <a:pt x="14865639" y="9327033"/>
                </a:cubicBezTo>
                <a:cubicBezTo>
                  <a:pt x="14857436" y="9325354"/>
                  <a:pt x="14853335" y="9324514"/>
                  <a:pt x="14853335" y="9324514"/>
                </a:cubicBezTo>
                <a:cubicBezTo>
                  <a:pt x="14844163" y="9319218"/>
                  <a:pt x="14832342" y="9318509"/>
                  <a:pt x="14817873" y="9322386"/>
                </a:cubicBezTo>
                <a:cubicBezTo>
                  <a:pt x="14801466" y="9319029"/>
                  <a:pt x="14788675" y="9314702"/>
                  <a:pt x="14779504" y="9309406"/>
                </a:cubicBezTo>
                <a:cubicBezTo>
                  <a:pt x="14777564" y="9302172"/>
                  <a:pt x="14772979" y="9299524"/>
                  <a:pt x="14765744" y="9301463"/>
                </a:cubicBezTo>
                <a:lnTo>
                  <a:pt x="14754893" y="9304371"/>
                </a:lnTo>
                <a:cubicBezTo>
                  <a:pt x="14740424" y="9308247"/>
                  <a:pt x="14730898" y="9308862"/>
                  <a:pt x="14726310" y="9306213"/>
                </a:cubicBezTo>
                <a:cubicBezTo>
                  <a:pt x="14721724" y="9303565"/>
                  <a:pt x="14715813" y="9303211"/>
                  <a:pt x="14708579" y="9305149"/>
                </a:cubicBezTo>
                <a:cubicBezTo>
                  <a:pt x="14701345" y="9307088"/>
                  <a:pt x="14694111" y="9309026"/>
                  <a:pt x="14686876" y="9310964"/>
                </a:cubicBezTo>
                <a:cubicBezTo>
                  <a:pt x="14679642" y="9312903"/>
                  <a:pt x="14667822" y="9312194"/>
                  <a:pt x="14651415" y="9308836"/>
                </a:cubicBezTo>
                <a:cubicBezTo>
                  <a:pt x="14651415" y="9308836"/>
                  <a:pt x="14647798" y="9309805"/>
                  <a:pt x="14640564" y="9311743"/>
                </a:cubicBezTo>
                <a:cubicBezTo>
                  <a:pt x="14633330" y="9313682"/>
                  <a:pt x="14629711" y="9314651"/>
                  <a:pt x="14629711" y="9314651"/>
                </a:cubicBezTo>
                <a:cubicBezTo>
                  <a:pt x="14620539" y="9309356"/>
                  <a:pt x="14612335" y="9307676"/>
                  <a:pt x="14605100" y="9309615"/>
                </a:cubicBezTo>
                <a:cubicBezTo>
                  <a:pt x="14607039" y="9316849"/>
                  <a:pt x="14605715" y="9319143"/>
                  <a:pt x="14601130" y="9316495"/>
                </a:cubicBezTo>
                <a:cubicBezTo>
                  <a:pt x="14596543" y="9313846"/>
                  <a:pt x="14594250" y="9312522"/>
                  <a:pt x="14594250" y="9312522"/>
                </a:cubicBezTo>
                <a:cubicBezTo>
                  <a:pt x="14587015" y="9314460"/>
                  <a:pt x="14583399" y="9315429"/>
                  <a:pt x="14583399" y="9315429"/>
                </a:cubicBezTo>
                <a:lnTo>
                  <a:pt x="14569685" y="9315661"/>
                </a:lnTo>
                <a:lnTo>
                  <a:pt x="14567175" y="9323935"/>
                </a:lnTo>
                <a:lnTo>
                  <a:pt x="14502654" y="9343439"/>
                </a:lnTo>
                <a:cubicBezTo>
                  <a:pt x="14502654" y="9343439"/>
                  <a:pt x="14499070" y="9344523"/>
                  <a:pt x="14491900" y="9346689"/>
                </a:cubicBezTo>
                <a:cubicBezTo>
                  <a:pt x="14484729" y="9348856"/>
                  <a:pt x="14471640" y="9350855"/>
                  <a:pt x="14452636" y="9352688"/>
                </a:cubicBezTo>
                <a:cubicBezTo>
                  <a:pt x="14433631" y="9354520"/>
                  <a:pt x="14420540" y="9356519"/>
                  <a:pt x="14413372" y="9358688"/>
                </a:cubicBezTo>
                <a:cubicBezTo>
                  <a:pt x="14406206" y="9360853"/>
                  <a:pt x="14399035" y="9363020"/>
                  <a:pt x="14391866" y="9365187"/>
                </a:cubicBezTo>
                <a:lnTo>
                  <a:pt x="14356354" y="9364184"/>
                </a:lnTo>
                <a:lnTo>
                  <a:pt x="14353103" y="9353432"/>
                </a:lnTo>
                <a:cubicBezTo>
                  <a:pt x="14358105" y="9344094"/>
                  <a:pt x="14347687" y="9335508"/>
                  <a:pt x="14321844" y="9327670"/>
                </a:cubicBezTo>
                <a:lnTo>
                  <a:pt x="14314115" y="9316737"/>
                </a:lnTo>
                <a:lnTo>
                  <a:pt x="14304065" y="9314679"/>
                </a:lnTo>
                <a:cubicBezTo>
                  <a:pt x="14303096" y="9311062"/>
                  <a:pt x="14302612" y="9309254"/>
                  <a:pt x="14302612" y="9309254"/>
                </a:cubicBezTo>
                <a:lnTo>
                  <a:pt x="14302347" y="9309099"/>
                </a:lnTo>
                <a:lnTo>
                  <a:pt x="14298992" y="9310114"/>
                </a:lnTo>
                <a:cubicBezTo>
                  <a:pt x="14284654" y="9314447"/>
                  <a:pt x="14271567" y="9316448"/>
                  <a:pt x="14259730" y="9316114"/>
                </a:cubicBezTo>
                <a:lnTo>
                  <a:pt x="14236036" y="9318398"/>
                </a:lnTo>
                <a:lnTo>
                  <a:pt x="14226063" y="9321412"/>
                </a:lnTo>
                <a:lnTo>
                  <a:pt x="14215309" y="9324663"/>
                </a:lnTo>
                <a:cubicBezTo>
                  <a:pt x="14215309" y="9324663"/>
                  <a:pt x="14211726" y="9325747"/>
                  <a:pt x="14204555" y="9327914"/>
                </a:cubicBezTo>
                <a:cubicBezTo>
                  <a:pt x="14206723" y="9335082"/>
                  <a:pt x="14211390" y="9337583"/>
                  <a:pt x="14218562" y="9335416"/>
                </a:cubicBezTo>
                <a:lnTo>
                  <a:pt x="14268076" y="9343923"/>
                </a:lnTo>
                <a:lnTo>
                  <a:pt x="14219337" y="9348623"/>
                </a:lnTo>
                <a:lnTo>
                  <a:pt x="14232466" y="9351309"/>
                </a:lnTo>
                <a:cubicBezTo>
                  <a:pt x="14232466" y="9351309"/>
                  <a:pt x="14225716" y="9355056"/>
                  <a:pt x="14212219" y="9362550"/>
                </a:cubicBezTo>
                <a:cubicBezTo>
                  <a:pt x="14198718" y="9370045"/>
                  <a:pt x="14187382" y="9371144"/>
                  <a:pt x="14178209" y="9365847"/>
                </a:cubicBezTo>
                <a:cubicBezTo>
                  <a:pt x="14161803" y="9362491"/>
                  <a:pt x="14146364" y="9362750"/>
                  <a:pt x="14131895" y="9366627"/>
                </a:cubicBezTo>
                <a:lnTo>
                  <a:pt x="14102250" y="9386200"/>
                </a:lnTo>
                <a:cubicBezTo>
                  <a:pt x="14089719" y="9397312"/>
                  <a:pt x="14082484" y="9399251"/>
                  <a:pt x="14080545" y="9392016"/>
                </a:cubicBezTo>
                <a:cubicBezTo>
                  <a:pt x="14078607" y="9384783"/>
                  <a:pt x="14074020" y="9382134"/>
                  <a:pt x="14066788" y="9384072"/>
                </a:cubicBezTo>
                <a:cubicBezTo>
                  <a:pt x="14068726" y="9391307"/>
                  <a:pt x="14078867" y="9400220"/>
                  <a:pt x="14097213" y="9410812"/>
                </a:cubicBezTo>
                <a:lnTo>
                  <a:pt x="14121823" y="9415849"/>
                </a:lnTo>
                <a:lnTo>
                  <a:pt x="14165229" y="9404218"/>
                </a:lnTo>
                <a:cubicBezTo>
                  <a:pt x="14163291" y="9396983"/>
                  <a:pt x="14162321" y="9393366"/>
                  <a:pt x="14162321" y="9393366"/>
                </a:cubicBezTo>
                <a:cubicBezTo>
                  <a:pt x="14176790" y="9389489"/>
                  <a:pt x="14201401" y="9394526"/>
                  <a:pt x="14236152" y="9408474"/>
                </a:cubicBezTo>
                <a:cubicBezTo>
                  <a:pt x="14259793" y="9409893"/>
                  <a:pt x="14271131" y="9408795"/>
                  <a:pt x="14270162" y="9405177"/>
                </a:cubicBezTo>
                <a:cubicBezTo>
                  <a:pt x="14269192" y="9401559"/>
                  <a:pt x="14275942" y="9397812"/>
                  <a:pt x="14290409" y="9393936"/>
                </a:cubicBezTo>
                <a:cubicBezTo>
                  <a:pt x="14304878" y="9390059"/>
                  <a:pt x="14320316" y="9389800"/>
                  <a:pt x="14336723" y="9393157"/>
                </a:cubicBezTo>
                <a:cubicBezTo>
                  <a:pt x="14343958" y="9391219"/>
                  <a:pt x="14351191" y="9389280"/>
                  <a:pt x="14358426" y="9387342"/>
                </a:cubicBezTo>
                <a:lnTo>
                  <a:pt x="14320057" y="9374361"/>
                </a:lnTo>
                <a:cubicBezTo>
                  <a:pt x="14298354" y="9380177"/>
                  <a:pt x="14290635" y="9380307"/>
                  <a:pt x="14296900" y="9374751"/>
                </a:cubicBezTo>
                <a:cubicBezTo>
                  <a:pt x="14303165" y="9369196"/>
                  <a:pt x="14310401" y="9367258"/>
                  <a:pt x="14318603" y="9368936"/>
                </a:cubicBezTo>
                <a:cubicBezTo>
                  <a:pt x="14326807" y="9370615"/>
                  <a:pt x="14329938" y="9367837"/>
                  <a:pt x="14328000" y="9360604"/>
                </a:cubicBezTo>
                <a:cubicBezTo>
                  <a:pt x="14326062" y="9353369"/>
                  <a:pt x="14328709" y="9348783"/>
                  <a:pt x="14335944" y="9346844"/>
                </a:cubicBezTo>
                <a:lnTo>
                  <a:pt x="14349704" y="9354788"/>
                </a:lnTo>
                <a:lnTo>
                  <a:pt x="14352611" y="9365639"/>
                </a:lnTo>
                <a:lnTo>
                  <a:pt x="14375128" y="9370246"/>
                </a:lnTo>
                <a:lnTo>
                  <a:pt x="14381111" y="9368439"/>
                </a:lnTo>
                <a:lnTo>
                  <a:pt x="14378899" y="9372567"/>
                </a:lnTo>
                <a:lnTo>
                  <a:pt x="14385554" y="9380073"/>
                </a:lnTo>
                <a:cubicBezTo>
                  <a:pt x="14389172" y="9379104"/>
                  <a:pt x="14390980" y="9378619"/>
                  <a:pt x="14390980" y="9378619"/>
                </a:cubicBezTo>
                <a:cubicBezTo>
                  <a:pt x="14390980" y="9378619"/>
                  <a:pt x="14393273" y="9379943"/>
                  <a:pt x="14397860" y="9382590"/>
                </a:cubicBezTo>
                <a:cubicBezTo>
                  <a:pt x="14402446" y="9385239"/>
                  <a:pt x="14404740" y="9386563"/>
                  <a:pt x="14404740" y="9386563"/>
                </a:cubicBezTo>
                <a:lnTo>
                  <a:pt x="14372184" y="9395286"/>
                </a:lnTo>
                <a:lnTo>
                  <a:pt x="14364242" y="9409045"/>
                </a:lnTo>
                <a:cubicBezTo>
                  <a:pt x="14366180" y="9416278"/>
                  <a:pt x="14367149" y="9419897"/>
                  <a:pt x="14367149" y="9419897"/>
                </a:cubicBezTo>
                <a:lnTo>
                  <a:pt x="14380907" y="9427839"/>
                </a:lnTo>
                <a:cubicBezTo>
                  <a:pt x="14388142" y="9425901"/>
                  <a:pt x="14399963" y="9426611"/>
                  <a:pt x="14416372" y="9429968"/>
                </a:cubicBezTo>
                <a:lnTo>
                  <a:pt x="14459775" y="9418338"/>
                </a:lnTo>
                <a:cubicBezTo>
                  <a:pt x="14457837" y="9411104"/>
                  <a:pt x="14453253" y="9408454"/>
                  <a:pt x="14446015" y="9410394"/>
                </a:cubicBezTo>
                <a:lnTo>
                  <a:pt x="14456867" y="9407486"/>
                </a:lnTo>
                <a:cubicBezTo>
                  <a:pt x="14473274" y="9410844"/>
                  <a:pt x="14475213" y="9418078"/>
                  <a:pt x="14462685" y="9429189"/>
                </a:cubicBezTo>
                <a:lnTo>
                  <a:pt x="14476443" y="9437134"/>
                </a:lnTo>
                <a:lnTo>
                  <a:pt x="14496836" y="9430562"/>
                </a:lnTo>
                <a:lnTo>
                  <a:pt x="14484386" y="9423374"/>
                </a:lnTo>
                <a:lnTo>
                  <a:pt x="14506089" y="9417559"/>
                </a:lnTo>
                <a:lnTo>
                  <a:pt x="14498982" y="9429871"/>
                </a:lnTo>
                <a:lnTo>
                  <a:pt x="14503207" y="9428507"/>
                </a:lnTo>
                <a:cubicBezTo>
                  <a:pt x="14510200" y="9425666"/>
                  <a:pt x="14515262" y="9422856"/>
                  <a:pt x="14518393" y="9420077"/>
                </a:cubicBezTo>
                <a:cubicBezTo>
                  <a:pt x="14524659" y="9414521"/>
                  <a:pt x="14532378" y="9414392"/>
                  <a:pt x="14541551" y="9419688"/>
                </a:cubicBezTo>
                <a:cubicBezTo>
                  <a:pt x="14550724" y="9424982"/>
                  <a:pt x="14558929" y="9426662"/>
                  <a:pt x="14566162" y="9424724"/>
                </a:cubicBezTo>
                <a:lnTo>
                  <a:pt x="14604531" y="9437703"/>
                </a:lnTo>
                <a:lnTo>
                  <a:pt x="14639992" y="9439832"/>
                </a:lnTo>
                <a:cubicBezTo>
                  <a:pt x="14661695" y="9434017"/>
                  <a:pt x="14680267" y="9430978"/>
                  <a:pt x="14695703" y="9430719"/>
                </a:cubicBezTo>
                <a:cubicBezTo>
                  <a:pt x="14711142" y="9430461"/>
                  <a:pt x="14722478" y="9429361"/>
                  <a:pt x="14729712" y="9427423"/>
                </a:cubicBezTo>
                <a:cubicBezTo>
                  <a:pt x="14738885" y="9432717"/>
                  <a:pt x="14740824" y="9439953"/>
                  <a:pt x="14735527" y="9449124"/>
                </a:cubicBezTo>
                <a:cubicBezTo>
                  <a:pt x="14735527" y="9449124"/>
                  <a:pt x="14731425" y="9448285"/>
                  <a:pt x="14723221" y="9446607"/>
                </a:cubicBezTo>
                <a:cubicBezTo>
                  <a:pt x="14715018" y="9444928"/>
                  <a:pt x="14707299" y="9445059"/>
                  <a:pt x="14700064" y="9446997"/>
                </a:cubicBezTo>
                <a:lnTo>
                  <a:pt x="14653753" y="9447776"/>
                </a:lnTo>
                <a:cubicBezTo>
                  <a:pt x="14635406" y="9437185"/>
                  <a:pt x="14600914" y="9438672"/>
                  <a:pt x="14550274" y="9452242"/>
                </a:cubicBezTo>
                <a:cubicBezTo>
                  <a:pt x="14543039" y="9454180"/>
                  <a:pt x="14535320" y="9454310"/>
                  <a:pt x="14527116" y="9452631"/>
                </a:cubicBezTo>
                <a:cubicBezTo>
                  <a:pt x="14518913" y="9450951"/>
                  <a:pt x="14514812" y="9450112"/>
                  <a:pt x="14514812" y="9450112"/>
                </a:cubicBezTo>
                <a:cubicBezTo>
                  <a:pt x="14514812" y="9450112"/>
                  <a:pt x="14497566" y="9450857"/>
                  <a:pt x="14463072" y="9452346"/>
                </a:cubicBezTo>
                <a:cubicBezTo>
                  <a:pt x="14428579" y="9453835"/>
                  <a:pt x="14394087" y="9455323"/>
                  <a:pt x="14359595" y="9456812"/>
                </a:cubicBezTo>
                <a:cubicBezTo>
                  <a:pt x="14325101" y="9458300"/>
                  <a:pt x="14303269" y="9456397"/>
                  <a:pt x="14294096" y="9451100"/>
                </a:cubicBezTo>
                <a:cubicBezTo>
                  <a:pt x="14270455" y="9449683"/>
                  <a:pt x="14255017" y="9449942"/>
                  <a:pt x="14247783" y="9451881"/>
                </a:cubicBezTo>
                <a:cubicBezTo>
                  <a:pt x="14240548" y="9453819"/>
                  <a:pt x="14232346" y="9452139"/>
                  <a:pt x="14223173" y="9446845"/>
                </a:cubicBezTo>
                <a:lnTo>
                  <a:pt x="14187712" y="9444715"/>
                </a:lnTo>
                <a:cubicBezTo>
                  <a:pt x="14180476" y="9446654"/>
                  <a:pt x="14170948" y="9447269"/>
                  <a:pt x="14159129" y="9446558"/>
                </a:cubicBezTo>
                <a:cubicBezTo>
                  <a:pt x="14147307" y="9445849"/>
                  <a:pt x="14133679" y="9445625"/>
                  <a:pt x="14118241" y="9445884"/>
                </a:cubicBezTo>
                <a:cubicBezTo>
                  <a:pt x="14102803" y="9446143"/>
                  <a:pt x="14085073" y="9445079"/>
                  <a:pt x="14065048" y="9442691"/>
                </a:cubicBezTo>
                <a:lnTo>
                  <a:pt x="14045113" y="9440752"/>
                </a:lnTo>
                <a:lnTo>
                  <a:pt x="14051999" y="9444442"/>
                </a:lnTo>
                <a:lnTo>
                  <a:pt x="14055248" y="9455195"/>
                </a:lnTo>
                <a:cubicBezTo>
                  <a:pt x="14055248" y="9455195"/>
                  <a:pt x="14050580" y="9452694"/>
                  <a:pt x="14041245" y="9447692"/>
                </a:cubicBezTo>
                <a:lnTo>
                  <a:pt x="14038965" y="9440154"/>
                </a:lnTo>
                <a:lnTo>
                  <a:pt x="14017281" y="9438045"/>
                </a:lnTo>
                <a:cubicBezTo>
                  <a:pt x="14005460" y="9437335"/>
                  <a:pt x="13995449" y="9436141"/>
                  <a:pt x="13987244" y="9434462"/>
                </a:cubicBezTo>
                <a:cubicBezTo>
                  <a:pt x="13979042" y="9432783"/>
                  <a:pt x="13970835" y="9431106"/>
                  <a:pt x="13962636" y="9429426"/>
                </a:cubicBezTo>
                <a:cubicBezTo>
                  <a:pt x="13954431" y="9427746"/>
                  <a:pt x="13943095" y="9428846"/>
                  <a:pt x="13928626" y="9432723"/>
                </a:cubicBezTo>
                <a:cubicBezTo>
                  <a:pt x="13904986" y="9431305"/>
                  <a:pt x="13889063" y="9429755"/>
                  <a:pt x="13880859" y="9428076"/>
                </a:cubicBezTo>
                <a:cubicBezTo>
                  <a:pt x="13872656" y="9426398"/>
                  <a:pt x="13864937" y="9426529"/>
                  <a:pt x="13857702" y="9428467"/>
                </a:cubicBezTo>
                <a:cubicBezTo>
                  <a:pt x="13826827" y="9428986"/>
                  <a:pt x="13800053" y="9430345"/>
                  <a:pt x="13777380" y="9432542"/>
                </a:cubicBezTo>
                <a:cubicBezTo>
                  <a:pt x="13754710" y="9434740"/>
                  <a:pt x="13738785" y="9433192"/>
                  <a:pt x="13729614" y="9427895"/>
                </a:cubicBezTo>
                <a:cubicBezTo>
                  <a:pt x="13718503" y="9415365"/>
                  <a:pt x="13690275" y="9411299"/>
                  <a:pt x="13644932" y="9415695"/>
                </a:cubicBezTo>
                <a:cubicBezTo>
                  <a:pt x="13637697" y="9417634"/>
                  <a:pt x="13633110" y="9414984"/>
                  <a:pt x="13631172" y="9407752"/>
                </a:cubicBezTo>
                <a:cubicBezTo>
                  <a:pt x="13623938" y="9409690"/>
                  <a:pt x="13616220" y="9409820"/>
                  <a:pt x="13608015" y="9408140"/>
                </a:cubicBezTo>
                <a:cubicBezTo>
                  <a:pt x="13599813" y="9406461"/>
                  <a:pt x="13592092" y="9406592"/>
                  <a:pt x="13584857" y="9408530"/>
                </a:cubicBezTo>
                <a:cubicBezTo>
                  <a:pt x="13553982" y="9409051"/>
                  <a:pt x="13523107" y="9409569"/>
                  <a:pt x="13492231" y="9410088"/>
                </a:cubicBezTo>
                <a:cubicBezTo>
                  <a:pt x="13461357" y="9410608"/>
                  <a:pt x="13428188" y="9409803"/>
                  <a:pt x="13392725" y="9407675"/>
                </a:cubicBezTo>
                <a:lnTo>
                  <a:pt x="13338197" y="9401907"/>
                </a:lnTo>
                <a:lnTo>
                  <a:pt x="13304913" y="9399327"/>
                </a:lnTo>
                <a:lnTo>
                  <a:pt x="13306244" y="9398924"/>
                </a:lnTo>
                <a:lnTo>
                  <a:pt x="13279460" y="9397318"/>
                </a:lnTo>
                <a:lnTo>
                  <a:pt x="13233147" y="9398097"/>
                </a:lnTo>
                <a:cubicBezTo>
                  <a:pt x="13209507" y="9396677"/>
                  <a:pt x="13194068" y="9396937"/>
                  <a:pt x="13186834" y="9398875"/>
                </a:cubicBezTo>
                <a:cubicBezTo>
                  <a:pt x="13179599" y="9400814"/>
                  <a:pt x="13155959" y="9399394"/>
                  <a:pt x="13115910" y="9394618"/>
                </a:cubicBezTo>
                <a:cubicBezTo>
                  <a:pt x="13101441" y="9398495"/>
                  <a:pt x="13086004" y="9398755"/>
                  <a:pt x="13069598" y="9395398"/>
                </a:cubicBezTo>
                <a:cubicBezTo>
                  <a:pt x="13053190" y="9392040"/>
                  <a:pt x="13041368" y="9391332"/>
                  <a:pt x="13034135" y="9393270"/>
                </a:cubicBezTo>
                <a:lnTo>
                  <a:pt x="12992085" y="9388254"/>
                </a:lnTo>
                <a:lnTo>
                  <a:pt x="12974555" y="9393553"/>
                </a:lnTo>
                <a:cubicBezTo>
                  <a:pt x="12967384" y="9395720"/>
                  <a:pt x="12963259" y="9395010"/>
                  <a:pt x="12962177" y="9391427"/>
                </a:cubicBezTo>
                <a:cubicBezTo>
                  <a:pt x="12961093" y="9387842"/>
                  <a:pt x="12960549" y="9386049"/>
                  <a:pt x="12960549" y="9386049"/>
                </a:cubicBezTo>
                <a:lnTo>
                  <a:pt x="12960625" y="9385611"/>
                </a:lnTo>
                <a:lnTo>
                  <a:pt x="12907751" y="9383670"/>
                </a:lnTo>
                <a:lnTo>
                  <a:pt x="12903531" y="9391547"/>
                </a:lnTo>
                <a:cubicBezTo>
                  <a:pt x="12896361" y="9393713"/>
                  <a:pt x="12892776" y="9394797"/>
                  <a:pt x="12892776" y="9394797"/>
                </a:cubicBezTo>
                <a:lnTo>
                  <a:pt x="12904672" y="9383556"/>
                </a:lnTo>
                <a:lnTo>
                  <a:pt x="12897713" y="9383301"/>
                </a:lnTo>
                <a:cubicBezTo>
                  <a:pt x="12863219" y="9384790"/>
                  <a:pt x="12833186" y="9381207"/>
                  <a:pt x="12807605" y="9372554"/>
                </a:cubicBezTo>
                <a:lnTo>
                  <a:pt x="12772143" y="9370425"/>
                </a:lnTo>
                <a:lnTo>
                  <a:pt x="12769236" y="9359573"/>
                </a:lnTo>
                <a:cubicBezTo>
                  <a:pt x="12767298" y="9352340"/>
                  <a:pt x="12751861" y="9352600"/>
                  <a:pt x="12722922" y="9360354"/>
                </a:cubicBezTo>
                <a:cubicBezTo>
                  <a:pt x="12715688" y="9362292"/>
                  <a:pt x="12708453" y="9364231"/>
                  <a:pt x="12701218" y="9366169"/>
                </a:cubicBezTo>
                <a:cubicBezTo>
                  <a:pt x="12693985" y="9368108"/>
                  <a:pt x="12683133" y="9371015"/>
                  <a:pt x="12668665" y="9374892"/>
                </a:cubicBezTo>
                <a:cubicBezTo>
                  <a:pt x="12645023" y="9373473"/>
                  <a:pt x="12629100" y="9371924"/>
                  <a:pt x="12620897" y="9370244"/>
                </a:cubicBezTo>
                <a:cubicBezTo>
                  <a:pt x="12612695" y="9368566"/>
                  <a:pt x="12607623" y="9364110"/>
                  <a:pt x="12605685" y="9356875"/>
                </a:cubicBezTo>
                <a:lnTo>
                  <a:pt x="12604840" y="9353721"/>
                </a:lnTo>
                <a:lnTo>
                  <a:pt x="12604531" y="9353814"/>
                </a:lnTo>
                <a:lnTo>
                  <a:pt x="12601280" y="9343062"/>
                </a:lnTo>
                <a:lnTo>
                  <a:pt x="12602101" y="9343500"/>
                </a:lnTo>
                <a:lnTo>
                  <a:pt x="12599870" y="9335173"/>
                </a:lnTo>
                <a:lnTo>
                  <a:pt x="12621573" y="9329358"/>
                </a:lnTo>
                <a:cubicBezTo>
                  <a:pt x="12637978" y="9332714"/>
                  <a:pt x="12650284" y="9335232"/>
                  <a:pt x="12658488" y="9336912"/>
                </a:cubicBezTo>
                <a:cubicBezTo>
                  <a:pt x="12666692" y="9338590"/>
                  <a:pt x="12674410" y="9338460"/>
                  <a:pt x="12681645" y="9336521"/>
                </a:cubicBezTo>
                <a:cubicBezTo>
                  <a:pt x="12696115" y="9332644"/>
                  <a:pt x="12712521" y="9336002"/>
                  <a:pt x="12730868" y="9346594"/>
                </a:cubicBezTo>
                <a:lnTo>
                  <a:pt x="12741717" y="9343686"/>
                </a:lnTo>
                <a:cubicBezTo>
                  <a:pt x="12747013" y="9334513"/>
                  <a:pt x="12766068" y="9333284"/>
                  <a:pt x="12798882" y="9340001"/>
                </a:cubicBezTo>
                <a:cubicBezTo>
                  <a:pt x="12815289" y="9343357"/>
                  <a:pt x="12837121" y="9345262"/>
                  <a:pt x="12864380" y="9345710"/>
                </a:cubicBezTo>
                <a:cubicBezTo>
                  <a:pt x="12891638" y="9346160"/>
                  <a:pt x="12905268" y="9346385"/>
                  <a:pt x="12905268" y="9346385"/>
                </a:cubicBezTo>
                <a:lnTo>
                  <a:pt x="12951580" y="9345606"/>
                </a:lnTo>
                <a:lnTo>
                  <a:pt x="12962434" y="9342698"/>
                </a:lnTo>
                <a:lnTo>
                  <a:pt x="12973284" y="9339791"/>
                </a:lnTo>
                <a:cubicBezTo>
                  <a:pt x="12980518" y="9337852"/>
                  <a:pt x="12984135" y="9336883"/>
                  <a:pt x="12984135" y="9336883"/>
                </a:cubicBezTo>
                <a:lnTo>
                  <a:pt x="13008745" y="9341920"/>
                </a:lnTo>
                <a:lnTo>
                  <a:pt x="13068817" y="9349084"/>
                </a:lnTo>
                <a:cubicBezTo>
                  <a:pt x="13070756" y="9356319"/>
                  <a:pt x="13075343" y="9358966"/>
                  <a:pt x="13082576" y="9357028"/>
                </a:cubicBezTo>
                <a:cubicBezTo>
                  <a:pt x="13084516" y="9364263"/>
                  <a:pt x="13087293" y="9367395"/>
                  <a:pt x="13090911" y="9366425"/>
                </a:cubicBezTo>
                <a:cubicBezTo>
                  <a:pt x="13094529" y="9365456"/>
                  <a:pt x="13095367" y="9361355"/>
                  <a:pt x="13093428" y="9354121"/>
                </a:cubicBezTo>
                <a:cubicBezTo>
                  <a:pt x="13093428" y="9354121"/>
                  <a:pt x="13100663" y="9352182"/>
                  <a:pt x="13115132" y="9348305"/>
                </a:cubicBezTo>
                <a:cubicBezTo>
                  <a:pt x="13117070" y="9355540"/>
                  <a:pt x="13119363" y="9356864"/>
                  <a:pt x="13122011" y="9352276"/>
                </a:cubicBezTo>
                <a:cubicBezTo>
                  <a:pt x="13124658" y="9347691"/>
                  <a:pt x="13128275" y="9346722"/>
                  <a:pt x="13132862" y="9349368"/>
                </a:cubicBezTo>
                <a:cubicBezTo>
                  <a:pt x="13137450" y="9352017"/>
                  <a:pt x="13143359" y="9352372"/>
                  <a:pt x="13150593" y="9350434"/>
                </a:cubicBezTo>
                <a:cubicBezTo>
                  <a:pt x="13159766" y="9355729"/>
                  <a:pt x="13171586" y="9356440"/>
                  <a:pt x="13186054" y="9352563"/>
                </a:cubicBezTo>
                <a:cubicBezTo>
                  <a:pt x="13238635" y="9346226"/>
                  <a:pt x="13277713" y="9347387"/>
                  <a:pt x="13303292" y="9356040"/>
                </a:cubicBezTo>
                <a:cubicBezTo>
                  <a:pt x="13312464" y="9361337"/>
                  <a:pt x="13322476" y="9362530"/>
                  <a:pt x="13333329" y="9359622"/>
                </a:cubicBezTo>
                <a:cubicBezTo>
                  <a:pt x="13344179" y="9356715"/>
                  <a:pt x="13356840" y="9353322"/>
                  <a:pt x="13371309" y="9349445"/>
                </a:cubicBezTo>
                <a:cubicBezTo>
                  <a:pt x="13380481" y="9354741"/>
                  <a:pt x="13384582" y="9355582"/>
                  <a:pt x="13383613" y="9351964"/>
                </a:cubicBezTo>
                <a:cubicBezTo>
                  <a:pt x="13382643" y="9348346"/>
                  <a:pt x="13385777" y="9345569"/>
                  <a:pt x="13393011" y="9343630"/>
                </a:cubicBezTo>
                <a:cubicBezTo>
                  <a:pt x="13391073" y="9336396"/>
                  <a:pt x="13393720" y="9331810"/>
                  <a:pt x="13400955" y="9329872"/>
                </a:cubicBezTo>
                <a:lnTo>
                  <a:pt x="13412001" y="9330535"/>
                </a:lnTo>
                <a:lnTo>
                  <a:pt x="13406450" y="9327561"/>
                </a:lnTo>
                <a:cubicBezTo>
                  <a:pt x="13401783" y="9325058"/>
                  <a:pt x="13397655" y="9324352"/>
                  <a:pt x="13394070" y="9325433"/>
                </a:cubicBezTo>
                <a:cubicBezTo>
                  <a:pt x="13390488" y="9326517"/>
                  <a:pt x="13386902" y="9327601"/>
                  <a:pt x="13383317" y="9328684"/>
                </a:cubicBezTo>
                <a:cubicBezTo>
                  <a:pt x="13379734" y="9329767"/>
                  <a:pt x="13376148" y="9330850"/>
                  <a:pt x="13372562" y="9331934"/>
                </a:cubicBezTo>
                <a:cubicBezTo>
                  <a:pt x="13368980" y="9333018"/>
                  <a:pt x="13364852" y="9332309"/>
                  <a:pt x="13360184" y="9329809"/>
                </a:cubicBezTo>
                <a:cubicBezTo>
                  <a:pt x="13355518" y="9327306"/>
                  <a:pt x="13353184" y="9326057"/>
                  <a:pt x="13353184" y="9326057"/>
                </a:cubicBezTo>
                <a:cubicBezTo>
                  <a:pt x="13346013" y="9328223"/>
                  <a:pt x="13332926" y="9330222"/>
                  <a:pt x="13313918" y="9332056"/>
                </a:cubicBezTo>
                <a:cubicBezTo>
                  <a:pt x="13294913" y="9333888"/>
                  <a:pt x="13280744" y="9332303"/>
                  <a:pt x="13271406" y="9327302"/>
                </a:cubicBezTo>
                <a:cubicBezTo>
                  <a:pt x="13264236" y="9329468"/>
                  <a:pt x="13260652" y="9330552"/>
                  <a:pt x="13260652" y="9330552"/>
                </a:cubicBezTo>
                <a:lnTo>
                  <a:pt x="13225141" y="9329548"/>
                </a:lnTo>
                <a:cubicBezTo>
                  <a:pt x="13208635" y="9326712"/>
                  <a:pt x="13193212" y="9327463"/>
                  <a:pt x="13178876" y="9331795"/>
                </a:cubicBezTo>
                <a:cubicBezTo>
                  <a:pt x="13150199" y="9340464"/>
                  <a:pt x="13119355" y="9341961"/>
                  <a:pt x="13086344" y="9336291"/>
                </a:cubicBezTo>
                <a:cubicBezTo>
                  <a:pt x="13069841" y="9333455"/>
                  <a:pt x="13061585" y="9332038"/>
                  <a:pt x="13061585" y="9332038"/>
                </a:cubicBezTo>
                <a:cubicBezTo>
                  <a:pt x="13054417" y="9334206"/>
                  <a:pt x="13044914" y="9335121"/>
                  <a:pt x="13033078" y="9334787"/>
                </a:cubicBezTo>
                <a:cubicBezTo>
                  <a:pt x="13021239" y="9334454"/>
                  <a:pt x="13007609" y="9334661"/>
                  <a:pt x="12992189" y="9335410"/>
                </a:cubicBezTo>
                <a:cubicBezTo>
                  <a:pt x="12976766" y="9336159"/>
                  <a:pt x="12959554" y="9337449"/>
                  <a:pt x="12940546" y="9339285"/>
                </a:cubicBezTo>
                <a:cubicBezTo>
                  <a:pt x="12921540" y="9341116"/>
                  <a:pt x="12910954" y="9338447"/>
                  <a:pt x="12908788" y="9331278"/>
                </a:cubicBezTo>
                <a:lnTo>
                  <a:pt x="12884027" y="9327026"/>
                </a:lnTo>
                <a:cubicBezTo>
                  <a:pt x="12884027" y="9327026"/>
                  <a:pt x="12883488" y="9325234"/>
                  <a:pt x="12882404" y="9321648"/>
                </a:cubicBezTo>
                <a:cubicBezTo>
                  <a:pt x="12881320" y="9318065"/>
                  <a:pt x="12873609" y="9318439"/>
                  <a:pt x="12859270" y="9322772"/>
                </a:cubicBezTo>
                <a:lnTo>
                  <a:pt x="12852088" y="9321538"/>
                </a:lnTo>
                <a:lnTo>
                  <a:pt x="12853139" y="9325462"/>
                </a:lnTo>
                <a:lnTo>
                  <a:pt x="12831225" y="9320978"/>
                </a:lnTo>
                <a:lnTo>
                  <a:pt x="12829357" y="9321068"/>
                </a:lnTo>
                <a:cubicBezTo>
                  <a:pt x="12829357" y="9321068"/>
                  <a:pt x="12827563" y="9321609"/>
                  <a:pt x="12823978" y="9322694"/>
                </a:cubicBezTo>
                <a:cubicBezTo>
                  <a:pt x="12820392" y="9323777"/>
                  <a:pt x="12817519" y="9320735"/>
                  <a:pt x="12815352" y="9313565"/>
                </a:cubicBezTo>
                <a:cubicBezTo>
                  <a:pt x="12815352" y="9313565"/>
                  <a:pt x="12811768" y="9314650"/>
                  <a:pt x="12804598" y="9316816"/>
                </a:cubicBezTo>
                <a:lnTo>
                  <a:pt x="12793845" y="9320066"/>
                </a:lnTo>
                <a:lnTo>
                  <a:pt x="12783090" y="9323316"/>
                </a:lnTo>
                <a:cubicBezTo>
                  <a:pt x="12783090" y="9323316"/>
                  <a:pt x="12777174" y="9323150"/>
                  <a:pt x="12765334" y="9322815"/>
                </a:cubicBezTo>
                <a:lnTo>
                  <a:pt x="12725912" y="9323415"/>
                </a:lnTo>
                <a:lnTo>
                  <a:pt x="12731230" y="9326264"/>
                </a:lnTo>
                <a:lnTo>
                  <a:pt x="12720475" y="9329515"/>
                </a:lnTo>
                <a:lnTo>
                  <a:pt x="12706472" y="9322012"/>
                </a:lnTo>
                <a:lnTo>
                  <a:pt x="12709976" y="9320953"/>
                </a:lnTo>
                <a:lnTo>
                  <a:pt x="12687311" y="9317059"/>
                </a:lnTo>
                <a:lnTo>
                  <a:pt x="12679808" y="9331062"/>
                </a:lnTo>
                <a:cubicBezTo>
                  <a:pt x="12672638" y="9333228"/>
                  <a:pt x="12669052" y="9334312"/>
                  <a:pt x="12669052" y="9334312"/>
                </a:cubicBezTo>
                <a:lnTo>
                  <a:pt x="12655048" y="9326810"/>
                </a:lnTo>
                <a:lnTo>
                  <a:pt x="12551764" y="9334556"/>
                </a:lnTo>
                <a:lnTo>
                  <a:pt x="12526816" y="9334606"/>
                </a:lnTo>
                <a:lnTo>
                  <a:pt x="12521575" y="9343679"/>
                </a:lnTo>
                <a:lnTo>
                  <a:pt x="12530257" y="9341057"/>
                </a:lnTo>
                <a:lnTo>
                  <a:pt x="12533384" y="9351403"/>
                </a:lnTo>
                <a:lnTo>
                  <a:pt x="12545613" y="9349711"/>
                </a:lnTo>
                <a:cubicBezTo>
                  <a:pt x="12545613" y="9349711"/>
                  <a:pt x="12541994" y="9350681"/>
                  <a:pt x="12534761" y="9352619"/>
                </a:cubicBezTo>
                <a:lnTo>
                  <a:pt x="12532797" y="9351484"/>
                </a:lnTo>
                <a:lnTo>
                  <a:pt x="12532880" y="9351473"/>
                </a:lnTo>
                <a:lnTo>
                  <a:pt x="12531450" y="9350707"/>
                </a:lnTo>
                <a:lnTo>
                  <a:pt x="12532797" y="9351484"/>
                </a:lnTo>
                <a:lnTo>
                  <a:pt x="12455894" y="9362120"/>
                </a:lnTo>
                <a:cubicBezTo>
                  <a:pt x="12446721" y="9356824"/>
                  <a:pt x="12431283" y="9357084"/>
                  <a:pt x="12409580" y="9362900"/>
                </a:cubicBezTo>
                <a:lnTo>
                  <a:pt x="12407814" y="9363072"/>
                </a:lnTo>
                <a:lnTo>
                  <a:pt x="12408716" y="9366057"/>
                </a:lnTo>
                <a:cubicBezTo>
                  <a:pt x="12408716" y="9366057"/>
                  <a:pt x="12405132" y="9367139"/>
                  <a:pt x="12397961" y="9369306"/>
                </a:cubicBezTo>
                <a:lnTo>
                  <a:pt x="12400945" y="9363736"/>
                </a:lnTo>
                <a:lnTo>
                  <a:pt x="12375572" y="9366197"/>
                </a:lnTo>
                <a:cubicBezTo>
                  <a:pt x="12360134" y="9366455"/>
                  <a:pt x="12347829" y="9363938"/>
                  <a:pt x="12338656" y="9358642"/>
                </a:cubicBezTo>
                <a:cubicBezTo>
                  <a:pt x="12307781" y="9359162"/>
                  <a:pt x="12288725" y="9360390"/>
                  <a:pt x="12281491" y="9362328"/>
                </a:cubicBezTo>
                <a:cubicBezTo>
                  <a:pt x="12281491" y="9362328"/>
                  <a:pt x="12277874" y="9363297"/>
                  <a:pt x="12270639" y="9365236"/>
                </a:cubicBezTo>
                <a:cubicBezTo>
                  <a:pt x="12263405" y="9367174"/>
                  <a:pt x="12255202" y="9365496"/>
                  <a:pt x="12246029" y="9360201"/>
                </a:cubicBezTo>
                <a:cubicBezTo>
                  <a:pt x="12231560" y="9364078"/>
                  <a:pt x="12204303" y="9363627"/>
                  <a:pt x="12164255" y="9358851"/>
                </a:cubicBezTo>
                <a:lnTo>
                  <a:pt x="12104182" y="9351685"/>
                </a:lnTo>
                <a:cubicBezTo>
                  <a:pt x="12096948" y="9353624"/>
                  <a:pt x="12091522" y="9355078"/>
                  <a:pt x="12087905" y="9356047"/>
                </a:cubicBezTo>
                <a:cubicBezTo>
                  <a:pt x="12084288" y="9357016"/>
                  <a:pt x="12078861" y="9358470"/>
                  <a:pt x="12071629" y="9360408"/>
                </a:cubicBezTo>
                <a:cubicBezTo>
                  <a:pt x="12042691" y="9368162"/>
                  <a:pt x="12007229" y="9366034"/>
                  <a:pt x="11965242" y="9354023"/>
                </a:cubicBezTo>
                <a:cubicBezTo>
                  <a:pt x="11965242" y="9354023"/>
                  <a:pt x="11959816" y="9355477"/>
                  <a:pt x="11948965" y="9358385"/>
                </a:cubicBezTo>
                <a:cubicBezTo>
                  <a:pt x="11938113" y="9361292"/>
                  <a:pt x="11931718" y="9359130"/>
                  <a:pt x="11929780" y="9351895"/>
                </a:cubicBezTo>
                <a:cubicBezTo>
                  <a:pt x="11927842" y="9344661"/>
                  <a:pt x="11923256" y="9342012"/>
                  <a:pt x="11916021" y="9343950"/>
                </a:cubicBezTo>
                <a:lnTo>
                  <a:pt x="11905170" y="9346858"/>
                </a:lnTo>
                <a:cubicBezTo>
                  <a:pt x="11903232" y="9339625"/>
                  <a:pt x="11889602" y="9339400"/>
                  <a:pt x="11864283" y="9346184"/>
                </a:cubicBezTo>
                <a:cubicBezTo>
                  <a:pt x="11838961" y="9352969"/>
                  <a:pt x="11826303" y="9356361"/>
                  <a:pt x="11826303" y="9356361"/>
                </a:cubicBezTo>
                <a:lnTo>
                  <a:pt x="11763323" y="9338345"/>
                </a:lnTo>
                <a:cubicBezTo>
                  <a:pt x="11763323" y="9338345"/>
                  <a:pt x="11749694" y="9338119"/>
                  <a:pt x="11722435" y="9337669"/>
                </a:cubicBezTo>
                <a:cubicBezTo>
                  <a:pt x="11695177" y="9337221"/>
                  <a:pt x="11674312" y="9338933"/>
                  <a:pt x="11659844" y="9342810"/>
                </a:cubicBezTo>
                <a:lnTo>
                  <a:pt x="11491067" y="9343012"/>
                </a:lnTo>
                <a:lnTo>
                  <a:pt x="11499420" y="9347488"/>
                </a:lnTo>
                <a:cubicBezTo>
                  <a:pt x="11506586" y="9345321"/>
                  <a:pt x="11510172" y="9344239"/>
                  <a:pt x="11510172" y="9344239"/>
                </a:cubicBezTo>
                <a:cubicBezTo>
                  <a:pt x="11510172" y="9344239"/>
                  <a:pt x="11511257" y="9347822"/>
                  <a:pt x="11513424" y="9354993"/>
                </a:cubicBezTo>
                <a:cubicBezTo>
                  <a:pt x="11513424" y="9354993"/>
                  <a:pt x="11515216" y="9354451"/>
                  <a:pt x="11518800" y="9353368"/>
                </a:cubicBezTo>
                <a:cubicBezTo>
                  <a:pt x="11522385" y="9352285"/>
                  <a:pt x="11532429" y="9353158"/>
                  <a:pt x="11548935" y="9355994"/>
                </a:cubicBezTo>
                <a:lnTo>
                  <a:pt x="11566189" y="9374252"/>
                </a:lnTo>
                <a:lnTo>
                  <a:pt x="11555435" y="9377503"/>
                </a:lnTo>
                <a:cubicBezTo>
                  <a:pt x="11548266" y="9379670"/>
                  <a:pt x="11543598" y="9377168"/>
                  <a:pt x="11541432" y="9370000"/>
                </a:cubicBezTo>
                <a:lnTo>
                  <a:pt x="11505920" y="9368996"/>
                </a:lnTo>
                <a:cubicBezTo>
                  <a:pt x="11489414" y="9366161"/>
                  <a:pt x="11476493" y="9362242"/>
                  <a:pt x="11467158" y="9357240"/>
                </a:cubicBezTo>
                <a:lnTo>
                  <a:pt x="11440495" y="9342954"/>
                </a:lnTo>
                <a:lnTo>
                  <a:pt x="11343594" y="9334506"/>
                </a:lnTo>
                <a:lnTo>
                  <a:pt x="11294374" y="9324432"/>
                </a:lnTo>
                <a:cubicBezTo>
                  <a:pt x="11270733" y="9323014"/>
                  <a:pt x="11255295" y="9323274"/>
                  <a:pt x="11248061" y="9325213"/>
                </a:cubicBezTo>
                <a:lnTo>
                  <a:pt x="11242192" y="9318594"/>
                </a:lnTo>
                <a:lnTo>
                  <a:pt x="11234368" y="9317251"/>
                </a:lnTo>
                <a:lnTo>
                  <a:pt x="11223450" y="9320176"/>
                </a:lnTo>
                <a:cubicBezTo>
                  <a:pt x="11208981" y="9324053"/>
                  <a:pt x="11144454" y="9321959"/>
                  <a:pt x="11029864" y="9313895"/>
                </a:cubicBezTo>
                <a:cubicBezTo>
                  <a:pt x="10915274" y="9305830"/>
                  <a:pt x="10846160" y="9301087"/>
                  <a:pt x="10822519" y="9299670"/>
                </a:cubicBezTo>
                <a:cubicBezTo>
                  <a:pt x="10820580" y="9292435"/>
                  <a:pt x="10813702" y="9288463"/>
                  <a:pt x="10801879" y="9287755"/>
                </a:cubicBezTo>
                <a:cubicBezTo>
                  <a:pt x="10790059" y="9287044"/>
                  <a:pt x="10780533" y="9287658"/>
                  <a:pt x="10773297" y="9289597"/>
                </a:cubicBezTo>
                <a:cubicBezTo>
                  <a:pt x="10685968" y="9281982"/>
                  <a:pt x="10634097" y="9276497"/>
                  <a:pt x="10617693" y="9273139"/>
                </a:cubicBezTo>
                <a:cubicBezTo>
                  <a:pt x="10608518" y="9267844"/>
                  <a:pt x="10600799" y="9267972"/>
                  <a:pt x="10594534" y="9273529"/>
                </a:cubicBezTo>
                <a:cubicBezTo>
                  <a:pt x="10588269" y="9279085"/>
                  <a:pt x="10584651" y="9280054"/>
                  <a:pt x="10583682" y="9276437"/>
                </a:cubicBezTo>
                <a:cubicBezTo>
                  <a:pt x="10582712" y="9272818"/>
                  <a:pt x="10578611" y="9271979"/>
                  <a:pt x="10571377" y="9273917"/>
                </a:cubicBezTo>
                <a:lnTo>
                  <a:pt x="10485859" y="9263718"/>
                </a:lnTo>
                <a:lnTo>
                  <a:pt x="10471087" y="9265143"/>
                </a:lnTo>
                <a:cubicBezTo>
                  <a:pt x="10459250" y="9264809"/>
                  <a:pt x="10449747" y="9265724"/>
                  <a:pt x="10442579" y="9267893"/>
                </a:cubicBezTo>
                <a:cubicBezTo>
                  <a:pt x="10435410" y="9270060"/>
                  <a:pt x="10427698" y="9270434"/>
                  <a:pt x="10419446" y="9269016"/>
                </a:cubicBezTo>
                <a:cubicBezTo>
                  <a:pt x="10411192" y="9267597"/>
                  <a:pt x="10403481" y="9267972"/>
                  <a:pt x="10396311" y="9270140"/>
                </a:cubicBezTo>
                <a:cubicBezTo>
                  <a:pt x="10389143" y="9272307"/>
                  <a:pt x="10385559" y="9273390"/>
                  <a:pt x="10385559" y="9273390"/>
                </a:cubicBezTo>
                <a:cubicBezTo>
                  <a:pt x="10378391" y="9275556"/>
                  <a:pt x="10362968" y="9276306"/>
                  <a:pt x="10339294" y="9275639"/>
                </a:cubicBezTo>
                <a:cubicBezTo>
                  <a:pt x="10315620" y="9274970"/>
                  <a:pt x="10300199" y="9275717"/>
                  <a:pt x="10293029" y="9277886"/>
                </a:cubicBezTo>
                <a:cubicBezTo>
                  <a:pt x="10283691" y="9272884"/>
                  <a:pt x="10264686" y="9274716"/>
                  <a:pt x="10236009" y="9283383"/>
                </a:cubicBezTo>
                <a:cubicBezTo>
                  <a:pt x="10183658" y="9291382"/>
                  <a:pt x="10148147" y="9290379"/>
                  <a:pt x="10129476" y="9280376"/>
                </a:cubicBezTo>
                <a:lnTo>
                  <a:pt x="10107967" y="9286876"/>
                </a:lnTo>
                <a:cubicBezTo>
                  <a:pt x="10086461" y="9293377"/>
                  <a:pt x="10074623" y="9293041"/>
                  <a:pt x="10072455" y="9285873"/>
                </a:cubicBezTo>
                <a:lnTo>
                  <a:pt x="10004684" y="9294621"/>
                </a:lnTo>
                <a:lnTo>
                  <a:pt x="9979926" y="9290367"/>
                </a:lnTo>
                <a:lnTo>
                  <a:pt x="9961669" y="9307623"/>
                </a:lnTo>
                <a:lnTo>
                  <a:pt x="9926156" y="9306620"/>
                </a:lnTo>
                <a:lnTo>
                  <a:pt x="9873392" y="9287359"/>
                </a:lnTo>
                <a:cubicBezTo>
                  <a:pt x="9873392" y="9287359"/>
                  <a:pt x="9869806" y="9288445"/>
                  <a:pt x="9862637" y="9290611"/>
                </a:cubicBezTo>
                <a:lnTo>
                  <a:pt x="9830374" y="9300362"/>
                </a:lnTo>
                <a:cubicBezTo>
                  <a:pt x="9825371" y="9309698"/>
                  <a:pt x="9821789" y="9310781"/>
                  <a:pt x="9819621" y="9303612"/>
                </a:cubicBezTo>
                <a:lnTo>
                  <a:pt x="9798116" y="9310112"/>
                </a:lnTo>
                <a:cubicBezTo>
                  <a:pt x="9783777" y="9314446"/>
                  <a:pt x="9770688" y="9316447"/>
                  <a:pt x="9758852" y="9316112"/>
                </a:cubicBezTo>
                <a:cubicBezTo>
                  <a:pt x="9747014" y="9315778"/>
                  <a:pt x="9737513" y="9316693"/>
                  <a:pt x="9730342" y="9318862"/>
                </a:cubicBezTo>
                <a:lnTo>
                  <a:pt x="9713087" y="9300604"/>
                </a:lnTo>
                <a:lnTo>
                  <a:pt x="9666824" y="9302851"/>
                </a:lnTo>
                <a:cubicBezTo>
                  <a:pt x="9659653" y="9305020"/>
                  <a:pt x="9652484" y="9307186"/>
                  <a:pt x="9645316" y="9309352"/>
                </a:cubicBezTo>
                <a:cubicBezTo>
                  <a:pt x="9643147" y="9302182"/>
                  <a:pt x="9639729" y="9297348"/>
                  <a:pt x="9635063" y="9294848"/>
                </a:cubicBezTo>
                <a:cubicBezTo>
                  <a:pt x="9630395" y="9292346"/>
                  <a:pt x="9624475" y="9292178"/>
                  <a:pt x="9617306" y="9294346"/>
                </a:cubicBezTo>
                <a:lnTo>
                  <a:pt x="9631309" y="9301849"/>
                </a:lnTo>
                <a:cubicBezTo>
                  <a:pt x="9633476" y="9309017"/>
                  <a:pt x="9634560" y="9312603"/>
                  <a:pt x="9634560" y="9312603"/>
                </a:cubicBezTo>
                <a:lnTo>
                  <a:pt x="9577540" y="9318100"/>
                </a:lnTo>
                <a:cubicBezTo>
                  <a:pt x="9577540" y="9318100"/>
                  <a:pt x="9572165" y="9319726"/>
                  <a:pt x="9561411" y="9322976"/>
                </a:cubicBezTo>
                <a:cubicBezTo>
                  <a:pt x="9550658" y="9326225"/>
                  <a:pt x="9544197" y="9324267"/>
                  <a:pt x="9542029" y="9317099"/>
                </a:cubicBezTo>
                <a:cubicBezTo>
                  <a:pt x="9542029" y="9317099"/>
                  <a:pt x="9539697" y="9315847"/>
                  <a:pt x="9535027" y="9313346"/>
                </a:cubicBezTo>
                <a:cubicBezTo>
                  <a:pt x="9530360" y="9310845"/>
                  <a:pt x="9524441" y="9310678"/>
                  <a:pt x="9517272" y="9312845"/>
                </a:cubicBezTo>
                <a:cubicBezTo>
                  <a:pt x="9510103" y="9315011"/>
                  <a:pt x="9501850" y="9313594"/>
                  <a:pt x="9492513" y="9308593"/>
                </a:cubicBezTo>
                <a:cubicBezTo>
                  <a:pt x="9473842" y="9298587"/>
                  <a:pt x="9462004" y="9298254"/>
                  <a:pt x="9457002" y="9307589"/>
                </a:cubicBezTo>
                <a:lnTo>
                  <a:pt x="9407489" y="9299083"/>
                </a:lnTo>
                <a:cubicBezTo>
                  <a:pt x="9407489" y="9299083"/>
                  <a:pt x="9411073" y="9298001"/>
                  <a:pt x="9418241" y="9295833"/>
                </a:cubicBezTo>
                <a:cubicBezTo>
                  <a:pt x="9416074" y="9288661"/>
                  <a:pt x="9413199" y="9285620"/>
                  <a:pt x="9409613" y="9286704"/>
                </a:cubicBezTo>
                <a:cubicBezTo>
                  <a:pt x="9406028" y="9287787"/>
                  <a:pt x="9405322" y="9291913"/>
                  <a:pt x="9407489" y="9299083"/>
                </a:cubicBezTo>
                <a:cubicBezTo>
                  <a:pt x="9407489" y="9299083"/>
                  <a:pt x="9403360" y="9298373"/>
                  <a:pt x="9395108" y="9296956"/>
                </a:cubicBezTo>
                <a:cubicBezTo>
                  <a:pt x="9386855" y="9295537"/>
                  <a:pt x="9380227" y="9299496"/>
                  <a:pt x="9375225" y="9308834"/>
                </a:cubicBezTo>
                <a:cubicBezTo>
                  <a:pt x="9370223" y="9318171"/>
                  <a:pt x="9359471" y="9321420"/>
                  <a:pt x="9342965" y="9318585"/>
                </a:cubicBezTo>
                <a:lnTo>
                  <a:pt x="9325712" y="9300328"/>
                </a:lnTo>
                <a:cubicBezTo>
                  <a:pt x="9332880" y="9298160"/>
                  <a:pt x="9337005" y="9298870"/>
                  <a:pt x="9338089" y="9302455"/>
                </a:cubicBezTo>
                <a:lnTo>
                  <a:pt x="9336464" y="9297079"/>
                </a:lnTo>
                <a:cubicBezTo>
                  <a:pt x="9319960" y="9294243"/>
                  <a:pt x="9310455" y="9295159"/>
                  <a:pt x="9307955" y="9299827"/>
                </a:cubicBezTo>
                <a:cubicBezTo>
                  <a:pt x="9305453" y="9304494"/>
                  <a:pt x="9305287" y="9310413"/>
                  <a:pt x="9307453" y="9317582"/>
                </a:cubicBezTo>
                <a:lnTo>
                  <a:pt x="9236429" y="9315579"/>
                </a:lnTo>
                <a:lnTo>
                  <a:pt x="9200920" y="9314573"/>
                </a:lnTo>
                <a:lnTo>
                  <a:pt x="9165407" y="9313571"/>
                </a:lnTo>
                <a:cubicBezTo>
                  <a:pt x="9153235" y="9325075"/>
                  <a:pt x="9145525" y="9325449"/>
                  <a:pt x="9142275" y="9314695"/>
                </a:cubicBezTo>
                <a:cubicBezTo>
                  <a:pt x="9139025" y="9303943"/>
                  <a:pt x="9134357" y="9301441"/>
                  <a:pt x="9128272" y="9307192"/>
                </a:cubicBezTo>
                <a:cubicBezTo>
                  <a:pt x="9122184" y="9312944"/>
                  <a:pt x="9115014" y="9315111"/>
                  <a:pt x="9106764" y="9313694"/>
                </a:cubicBezTo>
                <a:cubicBezTo>
                  <a:pt x="9098511" y="9312275"/>
                  <a:pt x="9090799" y="9312651"/>
                  <a:pt x="9083631" y="9314817"/>
                </a:cubicBezTo>
                <a:cubicBezTo>
                  <a:pt x="9076462" y="9316984"/>
                  <a:pt x="9060499" y="9315941"/>
                  <a:pt x="9035741" y="9311689"/>
                </a:cubicBezTo>
                <a:cubicBezTo>
                  <a:pt x="9010983" y="9307433"/>
                  <a:pt x="8993767" y="9308725"/>
                  <a:pt x="8984099" y="9315558"/>
                </a:cubicBezTo>
                <a:cubicBezTo>
                  <a:pt x="8974427" y="9322396"/>
                  <a:pt x="8967799" y="9326355"/>
                  <a:pt x="8964217" y="9327438"/>
                </a:cubicBezTo>
                <a:cubicBezTo>
                  <a:pt x="8960633" y="9328520"/>
                  <a:pt x="8954713" y="9328354"/>
                  <a:pt x="8946461" y="9326936"/>
                </a:cubicBezTo>
                <a:cubicBezTo>
                  <a:pt x="8938207" y="9325518"/>
                  <a:pt x="8926912" y="9326977"/>
                  <a:pt x="8912574" y="9331310"/>
                </a:cubicBezTo>
                <a:cubicBezTo>
                  <a:pt x="8912574" y="9331310"/>
                  <a:pt x="8910238" y="9330059"/>
                  <a:pt x="8905573" y="9327558"/>
                </a:cubicBezTo>
                <a:cubicBezTo>
                  <a:pt x="8900903" y="9325057"/>
                  <a:pt x="8896775" y="9324350"/>
                  <a:pt x="8893191" y="9325433"/>
                </a:cubicBezTo>
                <a:cubicBezTo>
                  <a:pt x="8889608" y="9326516"/>
                  <a:pt x="8886022" y="9327600"/>
                  <a:pt x="8882438" y="9328682"/>
                </a:cubicBezTo>
                <a:cubicBezTo>
                  <a:pt x="8878856" y="9329765"/>
                  <a:pt x="8875271" y="9330848"/>
                  <a:pt x="8871685" y="9331932"/>
                </a:cubicBezTo>
                <a:cubicBezTo>
                  <a:pt x="8868099" y="9333016"/>
                  <a:pt x="8863972" y="9332308"/>
                  <a:pt x="8859306" y="9329807"/>
                </a:cubicBezTo>
                <a:cubicBezTo>
                  <a:pt x="8854638" y="9327306"/>
                  <a:pt x="8852303" y="9326055"/>
                  <a:pt x="8852303" y="9326055"/>
                </a:cubicBezTo>
                <a:cubicBezTo>
                  <a:pt x="8845134" y="9328222"/>
                  <a:pt x="8832046" y="9330220"/>
                  <a:pt x="8813040" y="9332054"/>
                </a:cubicBezTo>
                <a:cubicBezTo>
                  <a:pt x="8794033" y="9333886"/>
                  <a:pt x="8779866" y="9332301"/>
                  <a:pt x="8770528" y="9327299"/>
                </a:cubicBezTo>
                <a:cubicBezTo>
                  <a:pt x="8763357" y="9329466"/>
                  <a:pt x="8759772" y="9330551"/>
                  <a:pt x="8759772" y="9330551"/>
                </a:cubicBezTo>
                <a:lnTo>
                  <a:pt x="8724263" y="9329546"/>
                </a:lnTo>
                <a:cubicBezTo>
                  <a:pt x="8707760" y="9326710"/>
                  <a:pt x="8692336" y="9327460"/>
                  <a:pt x="8677999" y="9331795"/>
                </a:cubicBezTo>
                <a:cubicBezTo>
                  <a:pt x="8649325" y="9340462"/>
                  <a:pt x="8618477" y="9341961"/>
                  <a:pt x="8585468" y="9336289"/>
                </a:cubicBezTo>
                <a:cubicBezTo>
                  <a:pt x="8568965" y="9333453"/>
                  <a:pt x="8560709" y="9332037"/>
                  <a:pt x="8560709" y="9332037"/>
                </a:cubicBezTo>
                <a:cubicBezTo>
                  <a:pt x="8553542" y="9334203"/>
                  <a:pt x="8544038" y="9335120"/>
                  <a:pt x="8532202" y="9334785"/>
                </a:cubicBezTo>
                <a:cubicBezTo>
                  <a:pt x="8520364" y="9334451"/>
                  <a:pt x="8506736" y="9334659"/>
                  <a:pt x="8491314" y="9335409"/>
                </a:cubicBezTo>
                <a:cubicBezTo>
                  <a:pt x="8475890" y="9336157"/>
                  <a:pt x="8458679" y="9337448"/>
                  <a:pt x="8439671" y="9339283"/>
                </a:cubicBezTo>
                <a:cubicBezTo>
                  <a:pt x="8420666" y="9341113"/>
                  <a:pt x="8410076" y="9338446"/>
                  <a:pt x="8407911" y="9331275"/>
                </a:cubicBezTo>
                <a:lnTo>
                  <a:pt x="8383152" y="9327024"/>
                </a:lnTo>
                <a:cubicBezTo>
                  <a:pt x="8383152" y="9327024"/>
                  <a:pt x="8382612" y="9325232"/>
                  <a:pt x="8381528" y="9321647"/>
                </a:cubicBezTo>
                <a:cubicBezTo>
                  <a:pt x="8380442" y="9318062"/>
                  <a:pt x="8372735" y="9318437"/>
                  <a:pt x="8358396" y="9322771"/>
                </a:cubicBezTo>
                <a:cubicBezTo>
                  <a:pt x="8351226" y="9324938"/>
                  <a:pt x="8342975" y="9323520"/>
                  <a:pt x="8333639" y="9318519"/>
                </a:cubicBezTo>
                <a:lnTo>
                  <a:pt x="8319634" y="9311014"/>
                </a:lnTo>
                <a:lnTo>
                  <a:pt x="8305629" y="9303510"/>
                </a:lnTo>
                <a:cubicBezTo>
                  <a:pt x="8305629" y="9303510"/>
                  <a:pt x="8302045" y="9304593"/>
                  <a:pt x="8294876" y="9306760"/>
                </a:cubicBezTo>
                <a:cubicBezTo>
                  <a:pt x="8287707" y="9308928"/>
                  <a:pt x="8284122" y="9310011"/>
                  <a:pt x="8284122" y="9310011"/>
                </a:cubicBezTo>
                <a:cubicBezTo>
                  <a:pt x="8281286" y="9326515"/>
                  <a:pt x="8269447" y="9326183"/>
                  <a:pt x="8248609" y="9309009"/>
                </a:cubicBezTo>
                <a:cubicBezTo>
                  <a:pt x="8239271" y="9304007"/>
                  <a:pt x="8231020" y="9302590"/>
                  <a:pt x="8223854" y="9304756"/>
                </a:cubicBezTo>
                <a:cubicBezTo>
                  <a:pt x="8216684" y="9306923"/>
                  <a:pt x="8208975" y="9307297"/>
                  <a:pt x="8200718" y="9305880"/>
                </a:cubicBezTo>
                <a:lnTo>
                  <a:pt x="8189580" y="9306421"/>
                </a:lnTo>
                <a:lnTo>
                  <a:pt x="8189058" y="9306579"/>
                </a:lnTo>
                <a:lnTo>
                  <a:pt x="8178303" y="9309829"/>
                </a:lnTo>
                <a:lnTo>
                  <a:pt x="8167548" y="9313080"/>
                </a:lnTo>
                <a:cubicBezTo>
                  <a:pt x="8151045" y="9310244"/>
                  <a:pt x="8139207" y="9309910"/>
                  <a:pt x="8132039" y="9312076"/>
                </a:cubicBezTo>
                <a:cubicBezTo>
                  <a:pt x="8124869" y="9314245"/>
                  <a:pt x="8117698" y="9316411"/>
                  <a:pt x="8110530" y="9318579"/>
                </a:cubicBezTo>
                <a:cubicBezTo>
                  <a:pt x="8103360" y="9320745"/>
                  <a:pt x="8099776" y="9321830"/>
                  <a:pt x="8099776" y="9321830"/>
                </a:cubicBezTo>
                <a:cubicBezTo>
                  <a:pt x="8090439" y="9316826"/>
                  <a:pt x="8080396" y="9315951"/>
                  <a:pt x="8069643" y="9319200"/>
                </a:cubicBezTo>
                <a:cubicBezTo>
                  <a:pt x="8058887" y="9322452"/>
                  <a:pt x="8048842" y="9321575"/>
                  <a:pt x="8039506" y="9316573"/>
                </a:cubicBezTo>
                <a:cubicBezTo>
                  <a:pt x="8032337" y="9318740"/>
                  <a:pt x="8026417" y="9318573"/>
                  <a:pt x="8021754" y="9316070"/>
                </a:cubicBezTo>
                <a:cubicBezTo>
                  <a:pt x="8017081" y="9313571"/>
                  <a:pt x="8011166" y="9313404"/>
                  <a:pt x="8003999" y="9315569"/>
                </a:cubicBezTo>
                <a:cubicBezTo>
                  <a:pt x="7989659" y="9319905"/>
                  <a:pt x="7978902" y="9323154"/>
                  <a:pt x="7971736" y="9325321"/>
                </a:cubicBezTo>
                <a:lnTo>
                  <a:pt x="7900714" y="9323314"/>
                </a:lnTo>
                <a:cubicBezTo>
                  <a:pt x="7893541" y="9325483"/>
                  <a:pt x="7885290" y="9324065"/>
                  <a:pt x="7875953" y="9319063"/>
                </a:cubicBezTo>
                <a:cubicBezTo>
                  <a:pt x="7868786" y="9321230"/>
                  <a:pt x="7859283" y="9322145"/>
                  <a:pt x="7847446" y="9321811"/>
                </a:cubicBezTo>
                <a:cubicBezTo>
                  <a:pt x="7835607" y="9321478"/>
                  <a:pt x="7818934" y="9324560"/>
                  <a:pt x="7797426" y="9331061"/>
                </a:cubicBezTo>
                <a:cubicBezTo>
                  <a:pt x="7775918" y="9337561"/>
                  <a:pt x="7765164" y="9340811"/>
                  <a:pt x="7765164" y="9340811"/>
                </a:cubicBezTo>
                <a:lnTo>
                  <a:pt x="7751163" y="9333311"/>
                </a:lnTo>
                <a:cubicBezTo>
                  <a:pt x="7753328" y="9340480"/>
                  <a:pt x="7752621" y="9344604"/>
                  <a:pt x="7749037" y="9345686"/>
                </a:cubicBezTo>
                <a:cubicBezTo>
                  <a:pt x="7745453" y="9346770"/>
                  <a:pt x="7743660" y="9347313"/>
                  <a:pt x="7743660" y="9347313"/>
                </a:cubicBezTo>
                <a:cubicBezTo>
                  <a:pt x="7738658" y="9356648"/>
                  <a:pt x="7743323" y="9359150"/>
                  <a:pt x="7757665" y="9354816"/>
                </a:cubicBezTo>
                <a:cubicBezTo>
                  <a:pt x="7766996" y="9359819"/>
                  <a:pt x="7775251" y="9361235"/>
                  <a:pt x="7782421" y="9359069"/>
                </a:cubicBezTo>
                <a:cubicBezTo>
                  <a:pt x="7796758" y="9354736"/>
                  <a:pt x="7806802" y="9355611"/>
                  <a:pt x="7812555" y="9361696"/>
                </a:cubicBezTo>
                <a:cubicBezTo>
                  <a:pt x="7818305" y="9367784"/>
                  <a:pt x="7810426" y="9374076"/>
                  <a:pt x="7788919" y="9380577"/>
                </a:cubicBezTo>
                <a:cubicBezTo>
                  <a:pt x="7762412" y="9396413"/>
                  <a:pt x="7760995" y="9404664"/>
                  <a:pt x="7784668" y="9405335"/>
                </a:cubicBezTo>
                <a:cubicBezTo>
                  <a:pt x="7791839" y="9403167"/>
                  <a:pt x="7795962" y="9403877"/>
                  <a:pt x="7797044" y="9407461"/>
                </a:cubicBezTo>
                <a:cubicBezTo>
                  <a:pt x="7798131" y="9411045"/>
                  <a:pt x="7798670" y="9412839"/>
                  <a:pt x="7798670" y="9412839"/>
                </a:cubicBezTo>
                <a:cubicBezTo>
                  <a:pt x="7798670" y="9412839"/>
                  <a:pt x="7799753" y="9416423"/>
                  <a:pt x="7801921" y="9423591"/>
                </a:cubicBezTo>
                <a:lnTo>
                  <a:pt x="7834183" y="9413839"/>
                </a:lnTo>
                <a:cubicBezTo>
                  <a:pt x="7832017" y="9406670"/>
                  <a:pt x="7832725" y="9402546"/>
                  <a:pt x="7836311" y="9401462"/>
                </a:cubicBezTo>
                <a:cubicBezTo>
                  <a:pt x="7839895" y="9400377"/>
                  <a:pt x="7842231" y="9401631"/>
                  <a:pt x="7843310" y="9405214"/>
                </a:cubicBezTo>
                <a:cubicBezTo>
                  <a:pt x="7844395" y="9408799"/>
                  <a:pt x="7842436" y="9415258"/>
                  <a:pt x="7837435" y="9424593"/>
                </a:cubicBezTo>
                <a:lnTo>
                  <a:pt x="7772913" y="9444097"/>
                </a:lnTo>
                <a:cubicBezTo>
                  <a:pt x="7772913" y="9444097"/>
                  <a:pt x="7769329" y="9445181"/>
                  <a:pt x="7762158" y="9447345"/>
                </a:cubicBezTo>
                <a:cubicBezTo>
                  <a:pt x="7754990" y="9449513"/>
                  <a:pt x="7741897" y="9451513"/>
                  <a:pt x="7722895" y="9453346"/>
                </a:cubicBezTo>
                <a:cubicBezTo>
                  <a:pt x="7703888" y="9455179"/>
                  <a:pt x="7690801" y="9457177"/>
                  <a:pt x="7683630" y="9459346"/>
                </a:cubicBezTo>
                <a:cubicBezTo>
                  <a:pt x="7676463" y="9461512"/>
                  <a:pt x="7669293" y="9463678"/>
                  <a:pt x="7662125" y="9465845"/>
                </a:cubicBezTo>
                <a:lnTo>
                  <a:pt x="7626613" y="9464842"/>
                </a:lnTo>
                <a:lnTo>
                  <a:pt x="7623363" y="9454090"/>
                </a:lnTo>
                <a:cubicBezTo>
                  <a:pt x="7628364" y="9444752"/>
                  <a:pt x="7617943" y="9436168"/>
                  <a:pt x="7592103" y="9428330"/>
                </a:cubicBezTo>
                <a:cubicBezTo>
                  <a:pt x="7580599" y="9416159"/>
                  <a:pt x="7573764" y="9406487"/>
                  <a:pt x="7571598" y="9399319"/>
                </a:cubicBezTo>
                <a:cubicBezTo>
                  <a:pt x="7569430" y="9392149"/>
                  <a:pt x="7568346" y="9388565"/>
                  <a:pt x="7568346" y="9388565"/>
                </a:cubicBezTo>
                <a:cubicBezTo>
                  <a:pt x="7561180" y="9390732"/>
                  <a:pt x="7551134" y="9389857"/>
                  <a:pt x="7538215" y="9385936"/>
                </a:cubicBezTo>
                <a:cubicBezTo>
                  <a:pt x="7525293" y="9382018"/>
                  <a:pt x="7515248" y="9381143"/>
                  <a:pt x="7508079" y="9383309"/>
                </a:cubicBezTo>
                <a:cubicBezTo>
                  <a:pt x="7472235" y="9394143"/>
                  <a:pt x="7453227" y="9395976"/>
                  <a:pt x="7451059" y="9388806"/>
                </a:cubicBezTo>
                <a:lnTo>
                  <a:pt x="7483321" y="9379055"/>
                </a:lnTo>
                <a:cubicBezTo>
                  <a:pt x="7490489" y="9376888"/>
                  <a:pt x="7494074" y="9375805"/>
                  <a:pt x="7494074" y="9375805"/>
                </a:cubicBezTo>
                <a:lnTo>
                  <a:pt x="7490822" y="9365052"/>
                </a:lnTo>
                <a:lnTo>
                  <a:pt x="7501578" y="9361801"/>
                </a:lnTo>
                <a:lnTo>
                  <a:pt x="7515581" y="9369304"/>
                </a:lnTo>
                <a:cubicBezTo>
                  <a:pt x="7524920" y="9374308"/>
                  <a:pt x="7532087" y="9372140"/>
                  <a:pt x="7537090" y="9362804"/>
                </a:cubicBezTo>
                <a:cubicBezTo>
                  <a:pt x="7539257" y="9369975"/>
                  <a:pt x="7543923" y="9372475"/>
                  <a:pt x="7551094" y="9370308"/>
                </a:cubicBezTo>
                <a:cubicBezTo>
                  <a:pt x="7558265" y="9368141"/>
                  <a:pt x="7561307" y="9365263"/>
                  <a:pt x="7560222" y="9361680"/>
                </a:cubicBezTo>
                <a:cubicBezTo>
                  <a:pt x="7559138" y="9358096"/>
                  <a:pt x="7562182" y="9355219"/>
                  <a:pt x="7569350" y="9353053"/>
                </a:cubicBezTo>
                <a:lnTo>
                  <a:pt x="7580104" y="9349803"/>
                </a:lnTo>
                <a:cubicBezTo>
                  <a:pt x="7575771" y="9335464"/>
                  <a:pt x="7549929" y="9327626"/>
                  <a:pt x="7502580" y="9326290"/>
                </a:cubicBezTo>
                <a:cubicBezTo>
                  <a:pt x="7478904" y="9325621"/>
                  <a:pt x="7461149" y="9325122"/>
                  <a:pt x="7449313" y="9324787"/>
                </a:cubicBezTo>
                <a:cubicBezTo>
                  <a:pt x="7437477" y="9324452"/>
                  <a:pt x="7427971" y="9325368"/>
                  <a:pt x="7420806" y="9327535"/>
                </a:cubicBezTo>
                <a:cubicBezTo>
                  <a:pt x="7420806" y="9327535"/>
                  <a:pt x="7417218" y="9328618"/>
                  <a:pt x="7410050" y="9330786"/>
                </a:cubicBezTo>
                <a:cubicBezTo>
                  <a:pt x="7384210" y="9322948"/>
                  <a:pt x="7365202" y="9324781"/>
                  <a:pt x="7353031" y="9336283"/>
                </a:cubicBezTo>
                <a:lnTo>
                  <a:pt x="7342276" y="9339533"/>
                </a:lnTo>
                <a:lnTo>
                  <a:pt x="7339027" y="9328779"/>
                </a:lnTo>
                <a:cubicBezTo>
                  <a:pt x="7331860" y="9330945"/>
                  <a:pt x="7326482" y="9332571"/>
                  <a:pt x="7322893" y="9333656"/>
                </a:cubicBezTo>
                <a:cubicBezTo>
                  <a:pt x="7319311" y="9334739"/>
                  <a:pt x="7317518" y="9335280"/>
                  <a:pt x="7317518" y="9335280"/>
                </a:cubicBezTo>
                <a:lnTo>
                  <a:pt x="7292763" y="9331027"/>
                </a:lnTo>
                <a:lnTo>
                  <a:pt x="7271253" y="9337529"/>
                </a:lnTo>
                <a:cubicBezTo>
                  <a:pt x="7271253" y="9337529"/>
                  <a:pt x="7264084" y="9339695"/>
                  <a:pt x="7249746" y="9344029"/>
                </a:cubicBezTo>
                <a:cubicBezTo>
                  <a:pt x="7242577" y="9346195"/>
                  <a:pt x="7234867" y="9346572"/>
                  <a:pt x="7226613" y="9345153"/>
                </a:cubicBezTo>
                <a:cubicBezTo>
                  <a:pt x="7218361" y="9343735"/>
                  <a:pt x="7214234" y="9343026"/>
                  <a:pt x="7214234" y="9343026"/>
                </a:cubicBezTo>
                <a:lnTo>
                  <a:pt x="7228241" y="9350530"/>
                </a:lnTo>
                <a:cubicBezTo>
                  <a:pt x="7254082" y="9358368"/>
                  <a:pt x="7271667" y="9364788"/>
                  <a:pt x="7281005" y="9369789"/>
                </a:cubicBezTo>
                <a:cubicBezTo>
                  <a:pt x="7290341" y="9374791"/>
                  <a:pt x="7295010" y="9377292"/>
                  <a:pt x="7295010" y="9377292"/>
                </a:cubicBezTo>
                <a:cubicBezTo>
                  <a:pt x="7302178" y="9375124"/>
                  <a:pt x="7310429" y="9376544"/>
                  <a:pt x="7319767" y="9381546"/>
                </a:cubicBezTo>
                <a:cubicBezTo>
                  <a:pt x="7326936" y="9379379"/>
                  <a:pt x="7332855" y="9379545"/>
                  <a:pt x="7337525" y="9382049"/>
                </a:cubicBezTo>
                <a:cubicBezTo>
                  <a:pt x="7342192" y="9384549"/>
                  <a:pt x="7348111" y="9384714"/>
                  <a:pt x="7355277" y="9382548"/>
                </a:cubicBezTo>
                <a:cubicBezTo>
                  <a:pt x="7366786" y="9394718"/>
                  <a:pt x="7372534" y="9400806"/>
                  <a:pt x="7372534" y="9400806"/>
                </a:cubicBezTo>
                <a:lnTo>
                  <a:pt x="7337021" y="9399802"/>
                </a:lnTo>
                <a:cubicBezTo>
                  <a:pt x="7337021" y="9399802"/>
                  <a:pt x="7335229" y="9400345"/>
                  <a:pt x="7331645" y="9401429"/>
                </a:cubicBezTo>
                <a:cubicBezTo>
                  <a:pt x="7328061" y="9402512"/>
                  <a:pt x="7318014" y="9401637"/>
                  <a:pt x="7301512" y="9398800"/>
                </a:cubicBezTo>
                <a:cubicBezTo>
                  <a:pt x="7294341" y="9400967"/>
                  <a:pt x="7290755" y="9402049"/>
                  <a:pt x="7290755" y="9402049"/>
                </a:cubicBezTo>
                <a:lnTo>
                  <a:pt x="7265999" y="9397797"/>
                </a:lnTo>
                <a:cubicBezTo>
                  <a:pt x="7260994" y="9407134"/>
                  <a:pt x="7257414" y="9408217"/>
                  <a:pt x="7255246" y="9401047"/>
                </a:cubicBezTo>
                <a:cubicBezTo>
                  <a:pt x="7255246" y="9401047"/>
                  <a:pt x="7256496" y="9398714"/>
                  <a:pt x="7258995" y="9394046"/>
                </a:cubicBezTo>
                <a:cubicBezTo>
                  <a:pt x="7261497" y="9389379"/>
                  <a:pt x="7259163" y="9388127"/>
                  <a:pt x="7251994" y="9390294"/>
                </a:cubicBezTo>
                <a:cubicBezTo>
                  <a:pt x="7244825" y="9392461"/>
                  <a:pt x="7241241" y="9393543"/>
                  <a:pt x="7241241" y="9393543"/>
                </a:cubicBezTo>
                <a:cubicBezTo>
                  <a:pt x="7241241" y="9393543"/>
                  <a:pt x="7238906" y="9392293"/>
                  <a:pt x="7234241" y="9389792"/>
                </a:cubicBezTo>
                <a:cubicBezTo>
                  <a:pt x="7229569" y="9387291"/>
                  <a:pt x="7225447" y="9386582"/>
                  <a:pt x="7221863" y="9387666"/>
                </a:cubicBezTo>
                <a:cubicBezTo>
                  <a:pt x="7218276" y="9388750"/>
                  <a:pt x="7212898" y="9390375"/>
                  <a:pt x="7205727" y="9392542"/>
                </a:cubicBezTo>
                <a:cubicBezTo>
                  <a:pt x="7203564" y="9385373"/>
                  <a:pt x="7199435" y="9384664"/>
                  <a:pt x="7193349" y="9390415"/>
                </a:cubicBezTo>
                <a:cubicBezTo>
                  <a:pt x="7187268" y="9396166"/>
                  <a:pt x="7183136" y="9395458"/>
                  <a:pt x="7180972" y="9388289"/>
                </a:cubicBezTo>
                <a:lnTo>
                  <a:pt x="7159465" y="9394790"/>
                </a:lnTo>
                <a:lnTo>
                  <a:pt x="7131456" y="9379782"/>
                </a:lnTo>
                <a:cubicBezTo>
                  <a:pt x="7138626" y="9377615"/>
                  <a:pt x="7137540" y="9374030"/>
                  <a:pt x="7128204" y="9369028"/>
                </a:cubicBezTo>
                <a:cubicBezTo>
                  <a:pt x="7093025" y="9356189"/>
                  <a:pt x="7070436" y="9359105"/>
                  <a:pt x="7060430" y="9377778"/>
                </a:cubicBezTo>
                <a:cubicBezTo>
                  <a:pt x="7060430" y="9377778"/>
                  <a:pt x="7058101" y="9376527"/>
                  <a:pt x="7053431" y="9374025"/>
                </a:cubicBezTo>
                <a:cubicBezTo>
                  <a:pt x="7048763" y="9371525"/>
                  <a:pt x="7046428" y="9370272"/>
                  <a:pt x="7046428" y="9370272"/>
                </a:cubicBezTo>
                <a:cubicBezTo>
                  <a:pt x="7037095" y="9365269"/>
                  <a:pt x="7025257" y="9364936"/>
                  <a:pt x="7010917" y="9369270"/>
                </a:cubicBezTo>
                <a:cubicBezTo>
                  <a:pt x="6996577" y="9373605"/>
                  <a:pt x="6984196" y="9371479"/>
                  <a:pt x="6973780" y="9362891"/>
                </a:cubicBezTo>
                <a:cubicBezTo>
                  <a:pt x="6963360" y="9354305"/>
                  <a:pt x="6956902" y="9352345"/>
                  <a:pt x="6954399" y="9357014"/>
                </a:cubicBezTo>
                <a:cubicBezTo>
                  <a:pt x="6951897" y="9361681"/>
                  <a:pt x="6943478" y="9366181"/>
                  <a:pt x="6929140" y="9370516"/>
                </a:cubicBezTo>
                <a:lnTo>
                  <a:pt x="6861365" y="9379265"/>
                </a:lnTo>
                <a:cubicBezTo>
                  <a:pt x="6830525" y="9380762"/>
                  <a:pt x="6814019" y="9377927"/>
                  <a:pt x="6811853" y="9370758"/>
                </a:cubicBezTo>
                <a:cubicBezTo>
                  <a:pt x="6811853" y="9370758"/>
                  <a:pt x="6808268" y="9371841"/>
                  <a:pt x="6801096" y="9374008"/>
                </a:cubicBezTo>
                <a:cubicBezTo>
                  <a:pt x="6793930" y="9376176"/>
                  <a:pt x="6785674" y="9374760"/>
                  <a:pt x="6776341" y="9369755"/>
                </a:cubicBezTo>
                <a:cubicBezTo>
                  <a:pt x="6762001" y="9374090"/>
                  <a:pt x="6747123" y="9376629"/>
                  <a:pt x="6731700" y="9377381"/>
                </a:cubicBezTo>
                <a:cubicBezTo>
                  <a:pt x="6716280" y="9378129"/>
                  <a:pt x="6704440" y="9377794"/>
                  <a:pt x="6696189" y="9376378"/>
                </a:cubicBezTo>
                <a:cubicBezTo>
                  <a:pt x="6687937" y="9374960"/>
                  <a:pt x="6676639" y="9376418"/>
                  <a:pt x="6662304" y="9380751"/>
                </a:cubicBezTo>
                <a:cubicBezTo>
                  <a:pt x="6655136" y="9382919"/>
                  <a:pt x="6641506" y="9383124"/>
                  <a:pt x="6621415" y="9381373"/>
                </a:cubicBezTo>
                <a:cubicBezTo>
                  <a:pt x="6601323" y="9379622"/>
                  <a:pt x="6576939" y="9383080"/>
                  <a:pt x="6548264" y="9391748"/>
                </a:cubicBezTo>
                <a:cubicBezTo>
                  <a:pt x="6531756" y="9388913"/>
                  <a:pt x="6515795" y="9387867"/>
                  <a:pt x="6500377" y="9388618"/>
                </a:cubicBezTo>
                <a:cubicBezTo>
                  <a:pt x="6484952" y="9389367"/>
                  <a:pt x="6473656" y="9390824"/>
                  <a:pt x="6466488" y="9392991"/>
                </a:cubicBezTo>
                <a:cubicBezTo>
                  <a:pt x="6459318" y="9395159"/>
                  <a:pt x="6452148" y="9397326"/>
                  <a:pt x="6444979" y="9399492"/>
                </a:cubicBezTo>
                <a:lnTo>
                  <a:pt x="6398714" y="9401742"/>
                </a:lnTo>
                <a:lnTo>
                  <a:pt x="6363203" y="9400737"/>
                </a:lnTo>
                <a:cubicBezTo>
                  <a:pt x="6356035" y="9402905"/>
                  <a:pt x="6344737" y="9404362"/>
                  <a:pt x="6329317" y="9405112"/>
                </a:cubicBezTo>
                <a:cubicBezTo>
                  <a:pt x="6313893" y="9405861"/>
                  <a:pt x="6296680" y="9407153"/>
                  <a:pt x="6277674" y="9408984"/>
                </a:cubicBezTo>
                <a:cubicBezTo>
                  <a:pt x="6258667" y="9410817"/>
                  <a:pt x="6243245" y="9411567"/>
                  <a:pt x="6231410" y="9411233"/>
                </a:cubicBezTo>
                <a:cubicBezTo>
                  <a:pt x="6219572" y="9410899"/>
                  <a:pt x="6210068" y="9411815"/>
                  <a:pt x="6202899" y="9413981"/>
                </a:cubicBezTo>
                <a:lnTo>
                  <a:pt x="6195397" y="9427986"/>
                </a:lnTo>
                <a:cubicBezTo>
                  <a:pt x="6193229" y="9420818"/>
                  <a:pt x="6188559" y="9418317"/>
                  <a:pt x="6181392" y="9420483"/>
                </a:cubicBezTo>
                <a:cubicBezTo>
                  <a:pt x="6181392" y="9420483"/>
                  <a:pt x="6177807" y="9421566"/>
                  <a:pt x="6170636" y="9423733"/>
                </a:cubicBezTo>
                <a:cubicBezTo>
                  <a:pt x="6163469" y="9425899"/>
                  <a:pt x="6155217" y="9424482"/>
                  <a:pt x="6145882" y="9419480"/>
                </a:cubicBezTo>
                <a:cubicBezTo>
                  <a:pt x="6129375" y="9416645"/>
                  <a:pt x="6113953" y="9417394"/>
                  <a:pt x="6099616" y="9421727"/>
                </a:cubicBezTo>
                <a:cubicBezTo>
                  <a:pt x="6099616" y="9421727"/>
                  <a:pt x="6097823" y="9422269"/>
                  <a:pt x="6094239" y="9423352"/>
                </a:cubicBezTo>
                <a:cubicBezTo>
                  <a:pt x="6090652" y="9424436"/>
                  <a:pt x="6087777" y="9421394"/>
                  <a:pt x="6085610" y="9414223"/>
                </a:cubicBezTo>
                <a:cubicBezTo>
                  <a:pt x="6085610" y="9414223"/>
                  <a:pt x="6082026" y="9415308"/>
                  <a:pt x="6074858" y="9417474"/>
                </a:cubicBezTo>
                <a:lnTo>
                  <a:pt x="6064104" y="9420724"/>
                </a:lnTo>
                <a:lnTo>
                  <a:pt x="6053351" y="9423976"/>
                </a:lnTo>
                <a:cubicBezTo>
                  <a:pt x="6053351" y="9423976"/>
                  <a:pt x="6047430" y="9423809"/>
                  <a:pt x="6035595" y="9423472"/>
                </a:cubicBezTo>
                <a:cubicBezTo>
                  <a:pt x="6023756" y="9423140"/>
                  <a:pt x="6010128" y="9423347"/>
                  <a:pt x="5994707" y="9424096"/>
                </a:cubicBezTo>
                <a:cubicBezTo>
                  <a:pt x="5979285" y="9424844"/>
                  <a:pt x="5966906" y="9422719"/>
                  <a:pt x="5957569" y="9417717"/>
                </a:cubicBezTo>
                <a:lnTo>
                  <a:pt x="5950066" y="9431720"/>
                </a:lnTo>
                <a:cubicBezTo>
                  <a:pt x="5942895" y="9433887"/>
                  <a:pt x="5939313" y="9434970"/>
                  <a:pt x="5939313" y="9434970"/>
                </a:cubicBezTo>
                <a:lnTo>
                  <a:pt x="5925309" y="9427468"/>
                </a:lnTo>
                <a:lnTo>
                  <a:pt x="5822024" y="9435214"/>
                </a:lnTo>
                <a:lnTo>
                  <a:pt x="5704736" y="9435455"/>
                </a:lnTo>
                <a:lnTo>
                  <a:pt x="5707986" y="9446209"/>
                </a:lnTo>
                <a:cubicBezTo>
                  <a:pt x="5700816" y="9448376"/>
                  <a:pt x="5693688" y="9449065"/>
                  <a:pt x="5686602" y="9448272"/>
                </a:cubicBezTo>
                <a:lnTo>
                  <a:pt x="5674865" y="9444485"/>
                </a:lnTo>
                <a:lnTo>
                  <a:pt x="5665470" y="9441455"/>
                </a:lnTo>
                <a:cubicBezTo>
                  <a:pt x="5651469" y="9433951"/>
                  <a:pt x="5636214" y="9428783"/>
                  <a:pt x="5619708" y="9425947"/>
                </a:cubicBezTo>
                <a:cubicBezTo>
                  <a:pt x="5598200" y="9432448"/>
                  <a:pt x="5583319" y="9434990"/>
                  <a:pt x="5575068" y="9433571"/>
                </a:cubicBezTo>
                <a:cubicBezTo>
                  <a:pt x="5566815" y="9432153"/>
                  <a:pt x="5561606" y="9427861"/>
                  <a:pt x="5559438" y="9420691"/>
                </a:cubicBezTo>
                <a:lnTo>
                  <a:pt x="5523926" y="9419688"/>
                </a:lnTo>
                <a:cubicBezTo>
                  <a:pt x="5516759" y="9421854"/>
                  <a:pt x="5502586" y="9420272"/>
                  <a:pt x="5481412" y="9414935"/>
                </a:cubicBezTo>
                <a:cubicBezTo>
                  <a:pt x="5460240" y="9409596"/>
                  <a:pt x="5442484" y="9409097"/>
                  <a:pt x="5428146" y="9413430"/>
                </a:cubicBezTo>
                <a:cubicBezTo>
                  <a:pt x="5413807" y="9417763"/>
                  <a:pt x="5404305" y="9418680"/>
                  <a:pt x="5399635" y="9416178"/>
                </a:cubicBezTo>
                <a:cubicBezTo>
                  <a:pt x="5394966" y="9413679"/>
                  <a:pt x="5385466" y="9414594"/>
                  <a:pt x="5371127" y="9418929"/>
                </a:cubicBezTo>
                <a:cubicBezTo>
                  <a:pt x="5356788" y="9423263"/>
                  <a:pt x="5346744" y="9422386"/>
                  <a:pt x="5340993" y="9416299"/>
                </a:cubicBezTo>
                <a:cubicBezTo>
                  <a:pt x="5335241" y="9410214"/>
                  <a:pt x="5328781" y="9408255"/>
                  <a:pt x="5321613" y="9410422"/>
                </a:cubicBezTo>
                <a:lnTo>
                  <a:pt x="5275344" y="9412669"/>
                </a:lnTo>
                <a:cubicBezTo>
                  <a:pt x="5258839" y="9409834"/>
                  <a:pt x="5245211" y="9410041"/>
                  <a:pt x="5234459" y="9413291"/>
                </a:cubicBezTo>
                <a:cubicBezTo>
                  <a:pt x="5223704" y="9416541"/>
                  <a:pt x="5216534" y="9418710"/>
                  <a:pt x="5212949" y="9419792"/>
                </a:cubicBezTo>
                <a:cubicBezTo>
                  <a:pt x="5209365" y="9420876"/>
                  <a:pt x="5205238" y="9420167"/>
                  <a:pt x="5200572" y="9417665"/>
                </a:cubicBezTo>
                <a:cubicBezTo>
                  <a:pt x="5195902" y="9415165"/>
                  <a:pt x="5193571" y="9413915"/>
                  <a:pt x="5193571" y="9413915"/>
                </a:cubicBezTo>
                <a:cubicBezTo>
                  <a:pt x="5193571" y="9413915"/>
                  <a:pt x="5185317" y="9412497"/>
                  <a:pt x="5168810" y="9409661"/>
                </a:cubicBezTo>
                <a:cubicBezTo>
                  <a:pt x="5152305" y="9406825"/>
                  <a:pt x="5142261" y="9405950"/>
                  <a:pt x="5138674" y="9407034"/>
                </a:cubicBezTo>
                <a:cubicBezTo>
                  <a:pt x="5135092" y="9408117"/>
                  <a:pt x="5126839" y="9406698"/>
                  <a:pt x="5113917" y="9402781"/>
                </a:cubicBezTo>
                <a:cubicBezTo>
                  <a:pt x="5100997" y="9398861"/>
                  <a:pt x="5090953" y="9397985"/>
                  <a:pt x="5083785" y="9400151"/>
                </a:cubicBezTo>
                <a:cubicBezTo>
                  <a:pt x="5083785" y="9400151"/>
                  <a:pt x="5081993" y="9400693"/>
                  <a:pt x="5078407" y="9401777"/>
                </a:cubicBezTo>
                <a:cubicBezTo>
                  <a:pt x="5074821" y="9402862"/>
                  <a:pt x="5068363" y="9400901"/>
                  <a:pt x="5059027" y="9395899"/>
                </a:cubicBezTo>
                <a:cubicBezTo>
                  <a:pt x="5051857" y="9398066"/>
                  <a:pt x="5044687" y="9400234"/>
                  <a:pt x="5037519" y="9402401"/>
                </a:cubicBezTo>
                <a:cubicBezTo>
                  <a:pt x="5030352" y="9404567"/>
                  <a:pt x="5018512" y="9404233"/>
                  <a:pt x="5002007" y="9401398"/>
                </a:cubicBezTo>
                <a:cubicBezTo>
                  <a:pt x="4961828" y="9397893"/>
                  <a:pt x="4938150" y="9397225"/>
                  <a:pt x="4930984" y="9399390"/>
                </a:cubicBezTo>
                <a:cubicBezTo>
                  <a:pt x="4923814" y="9401559"/>
                  <a:pt x="4924900" y="9405144"/>
                  <a:pt x="4934236" y="9410146"/>
                </a:cubicBezTo>
                <a:lnTo>
                  <a:pt x="4923481" y="9413396"/>
                </a:lnTo>
                <a:lnTo>
                  <a:pt x="4920230" y="9402642"/>
                </a:lnTo>
                <a:cubicBezTo>
                  <a:pt x="4920230" y="9402642"/>
                  <a:pt x="4917354" y="9399599"/>
                  <a:pt x="4911604" y="9393513"/>
                </a:cubicBezTo>
                <a:cubicBezTo>
                  <a:pt x="4905852" y="9387428"/>
                  <a:pt x="4900474" y="9389053"/>
                  <a:pt x="4895472" y="9398389"/>
                </a:cubicBezTo>
                <a:lnTo>
                  <a:pt x="4898722" y="9409144"/>
                </a:lnTo>
                <a:cubicBezTo>
                  <a:pt x="4905891" y="9406975"/>
                  <a:pt x="4910019" y="9407685"/>
                  <a:pt x="4911101" y="9411270"/>
                </a:cubicBezTo>
                <a:cubicBezTo>
                  <a:pt x="4912184" y="9414853"/>
                  <a:pt x="4909142" y="9417731"/>
                  <a:pt x="4901971" y="9419898"/>
                </a:cubicBezTo>
                <a:lnTo>
                  <a:pt x="4891220" y="9423147"/>
                </a:lnTo>
                <a:lnTo>
                  <a:pt x="4880466" y="9426397"/>
                </a:lnTo>
                <a:cubicBezTo>
                  <a:pt x="4880466" y="9426397"/>
                  <a:pt x="4878132" y="9425146"/>
                  <a:pt x="4873463" y="9422646"/>
                </a:cubicBezTo>
                <a:cubicBezTo>
                  <a:pt x="4868795" y="9420146"/>
                  <a:pt x="4866463" y="9418893"/>
                  <a:pt x="4866463" y="9418893"/>
                </a:cubicBezTo>
                <a:cubicBezTo>
                  <a:pt x="4852122" y="9423227"/>
                  <a:pt x="4842787" y="9418225"/>
                  <a:pt x="4838454" y="9403887"/>
                </a:cubicBezTo>
                <a:cubicBezTo>
                  <a:pt x="4831284" y="9406056"/>
                  <a:pt x="4826616" y="9403554"/>
                  <a:pt x="4824449" y="9396384"/>
                </a:cubicBezTo>
                <a:lnTo>
                  <a:pt x="4807194" y="9378126"/>
                </a:lnTo>
                <a:lnTo>
                  <a:pt x="4788937" y="9395382"/>
                </a:lnTo>
                <a:cubicBezTo>
                  <a:pt x="4798274" y="9400384"/>
                  <a:pt x="4799356" y="9403968"/>
                  <a:pt x="4792190" y="9406134"/>
                </a:cubicBezTo>
                <a:cubicBezTo>
                  <a:pt x="4782852" y="9401132"/>
                  <a:pt x="4778184" y="9398632"/>
                  <a:pt x="4778184" y="9398632"/>
                </a:cubicBezTo>
                <a:cubicBezTo>
                  <a:pt x="4776017" y="9391462"/>
                  <a:pt x="4764179" y="9391128"/>
                  <a:pt x="4742672" y="9397629"/>
                </a:cubicBezTo>
                <a:lnTo>
                  <a:pt x="4724414" y="9414884"/>
                </a:lnTo>
                <a:cubicBezTo>
                  <a:pt x="4726581" y="9422053"/>
                  <a:pt x="4734666" y="9429390"/>
                  <a:pt x="4748671" y="9436891"/>
                </a:cubicBezTo>
                <a:cubicBezTo>
                  <a:pt x="4762676" y="9444396"/>
                  <a:pt x="4769677" y="9448147"/>
                  <a:pt x="4769677" y="9448147"/>
                </a:cubicBezTo>
                <a:cubicBezTo>
                  <a:pt x="4776846" y="9445981"/>
                  <a:pt x="4780430" y="9444897"/>
                  <a:pt x="4780430" y="9444897"/>
                </a:cubicBezTo>
                <a:cubicBezTo>
                  <a:pt x="4780430" y="9444897"/>
                  <a:pt x="4781515" y="9448482"/>
                  <a:pt x="4783683" y="9455651"/>
                </a:cubicBezTo>
                <a:cubicBezTo>
                  <a:pt x="4783683" y="9455651"/>
                  <a:pt x="4785476" y="9455109"/>
                  <a:pt x="4789060" y="9454026"/>
                </a:cubicBezTo>
                <a:cubicBezTo>
                  <a:pt x="4792642" y="9452943"/>
                  <a:pt x="4802689" y="9453817"/>
                  <a:pt x="4819194" y="9456653"/>
                </a:cubicBezTo>
                <a:lnTo>
                  <a:pt x="4836447" y="9474910"/>
                </a:lnTo>
                <a:lnTo>
                  <a:pt x="4825693" y="9478162"/>
                </a:lnTo>
                <a:cubicBezTo>
                  <a:pt x="4818525" y="9480328"/>
                  <a:pt x="4813856" y="9477827"/>
                  <a:pt x="4811691" y="9470658"/>
                </a:cubicBezTo>
                <a:lnTo>
                  <a:pt x="4776180" y="9469654"/>
                </a:lnTo>
                <a:cubicBezTo>
                  <a:pt x="4759675" y="9466819"/>
                  <a:pt x="4746752" y="9462900"/>
                  <a:pt x="4737417" y="9457898"/>
                </a:cubicBezTo>
                <a:cubicBezTo>
                  <a:pt x="4728080" y="9452896"/>
                  <a:pt x="4714076" y="9445394"/>
                  <a:pt x="4695405" y="9435387"/>
                </a:cubicBezTo>
                <a:cubicBezTo>
                  <a:pt x="4686069" y="9430385"/>
                  <a:pt x="4678525" y="9424841"/>
                  <a:pt x="4672773" y="9418756"/>
                </a:cubicBezTo>
                <a:cubicBezTo>
                  <a:pt x="4667020" y="9412671"/>
                  <a:pt x="4664145" y="9409627"/>
                  <a:pt x="4664145" y="9409627"/>
                </a:cubicBezTo>
                <a:lnTo>
                  <a:pt x="4660895" y="9398874"/>
                </a:lnTo>
                <a:cubicBezTo>
                  <a:pt x="4651559" y="9393871"/>
                  <a:pt x="4647974" y="9394954"/>
                  <a:pt x="4650143" y="9402126"/>
                </a:cubicBezTo>
                <a:lnTo>
                  <a:pt x="4603875" y="9404372"/>
                </a:lnTo>
                <a:cubicBezTo>
                  <a:pt x="4611045" y="9402205"/>
                  <a:pt x="4616422" y="9400580"/>
                  <a:pt x="4620006" y="9399496"/>
                </a:cubicBezTo>
                <a:cubicBezTo>
                  <a:pt x="4623591" y="9398412"/>
                  <a:pt x="4625383" y="9397871"/>
                  <a:pt x="4625383" y="9397871"/>
                </a:cubicBezTo>
                <a:cubicBezTo>
                  <a:pt x="4634719" y="9402873"/>
                  <a:pt x="4638305" y="9401790"/>
                  <a:pt x="4636137" y="9394621"/>
                </a:cubicBezTo>
                <a:cubicBezTo>
                  <a:pt x="4633971" y="9387450"/>
                  <a:pt x="4632888" y="9383867"/>
                  <a:pt x="4632888" y="9383867"/>
                </a:cubicBezTo>
                <a:cubicBezTo>
                  <a:pt x="4625718" y="9386034"/>
                  <a:pt x="4613880" y="9385700"/>
                  <a:pt x="4597375" y="9382863"/>
                </a:cubicBezTo>
                <a:lnTo>
                  <a:pt x="4567437" y="9382018"/>
                </a:lnTo>
                <a:lnTo>
                  <a:pt x="4565993" y="9395413"/>
                </a:lnTo>
                <a:lnTo>
                  <a:pt x="4555545" y="9418258"/>
                </a:lnTo>
                <a:cubicBezTo>
                  <a:pt x="4555545" y="9418258"/>
                  <a:pt x="4552631" y="9420608"/>
                  <a:pt x="4546797" y="9425306"/>
                </a:cubicBezTo>
                <a:cubicBezTo>
                  <a:pt x="4547929" y="9414773"/>
                  <a:pt x="4546146" y="9406594"/>
                  <a:pt x="4541451" y="9400762"/>
                </a:cubicBezTo>
                <a:cubicBezTo>
                  <a:pt x="4547282" y="9396063"/>
                  <a:pt x="4549023" y="9392254"/>
                  <a:pt x="4546673" y="9389339"/>
                </a:cubicBezTo>
                <a:lnTo>
                  <a:pt x="4540156" y="9381248"/>
                </a:lnTo>
                <a:lnTo>
                  <a:pt x="4526353" y="9380858"/>
                </a:lnTo>
                <a:cubicBezTo>
                  <a:pt x="4510932" y="9381608"/>
                  <a:pt x="4503761" y="9383774"/>
                  <a:pt x="4504844" y="9387359"/>
                </a:cubicBezTo>
                <a:cubicBezTo>
                  <a:pt x="4504844" y="9387359"/>
                  <a:pt x="4508974" y="9388068"/>
                  <a:pt x="4517223" y="9389485"/>
                </a:cubicBezTo>
                <a:cubicBezTo>
                  <a:pt x="4525477" y="9390904"/>
                  <a:pt x="4529602" y="9391613"/>
                  <a:pt x="4529602" y="9391613"/>
                </a:cubicBezTo>
                <a:lnTo>
                  <a:pt x="4508095" y="9398115"/>
                </a:lnTo>
                <a:cubicBezTo>
                  <a:pt x="4500927" y="9400280"/>
                  <a:pt x="4495009" y="9400113"/>
                  <a:pt x="4490338" y="9397611"/>
                </a:cubicBezTo>
                <a:cubicBezTo>
                  <a:pt x="4485670" y="9395112"/>
                  <a:pt x="4483337" y="9393859"/>
                  <a:pt x="4483337" y="9393859"/>
                </a:cubicBezTo>
                <a:cubicBezTo>
                  <a:pt x="4481172" y="9386690"/>
                  <a:pt x="4477754" y="9381856"/>
                  <a:pt x="4473086" y="9379354"/>
                </a:cubicBezTo>
                <a:cubicBezTo>
                  <a:pt x="4468416" y="9376855"/>
                  <a:pt x="4467167" y="9379187"/>
                  <a:pt x="4469332" y="9386357"/>
                </a:cubicBezTo>
                <a:cubicBezTo>
                  <a:pt x="4462164" y="9388524"/>
                  <a:pt x="4458578" y="9389608"/>
                  <a:pt x="4458578" y="9389608"/>
                </a:cubicBezTo>
                <a:cubicBezTo>
                  <a:pt x="4458578" y="9389608"/>
                  <a:pt x="4454453" y="9388900"/>
                  <a:pt x="4446200" y="9387481"/>
                </a:cubicBezTo>
                <a:cubicBezTo>
                  <a:pt x="4437950" y="9386064"/>
                  <a:pt x="4431488" y="9384103"/>
                  <a:pt x="4426821" y="9381602"/>
                </a:cubicBezTo>
                <a:cubicBezTo>
                  <a:pt x="4422151" y="9379103"/>
                  <a:pt x="4419819" y="9377851"/>
                  <a:pt x="4419819" y="9377851"/>
                </a:cubicBezTo>
                <a:cubicBezTo>
                  <a:pt x="4412648" y="9380017"/>
                  <a:pt x="4407979" y="9377517"/>
                  <a:pt x="4405815" y="9370346"/>
                </a:cubicBezTo>
                <a:cubicBezTo>
                  <a:pt x="4405815" y="9370346"/>
                  <a:pt x="4404022" y="9370890"/>
                  <a:pt x="4400438" y="9371972"/>
                </a:cubicBezTo>
                <a:cubicBezTo>
                  <a:pt x="4396852" y="9373056"/>
                  <a:pt x="4393809" y="9375931"/>
                  <a:pt x="4391309" y="9380601"/>
                </a:cubicBezTo>
                <a:cubicBezTo>
                  <a:pt x="4388806" y="9385268"/>
                  <a:pt x="4385765" y="9388143"/>
                  <a:pt x="4382179" y="9389227"/>
                </a:cubicBezTo>
                <a:cubicBezTo>
                  <a:pt x="4378596" y="9390310"/>
                  <a:pt x="4369634" y="9393018"/>
                  <a:pt x="4355295" y="9397353"/>
                </a:cubicBezTo>
                <a:cubicBezTo>
                  <a:pt x="4345958" y="9392349"/>
                  <a:pt x="4337166" y="9389142"/>
                  <a:pt x="4328914" y="9387722"/>
                </a:cubicBezTo>
                <a:cubicBezTo>
                  <a:pt x="4320662" y="9386305"/>
                  <a:pt x="4316533" y="9385595"/>
                  <a:pt x="4316533" y="9385595"/>
                </a:cubicBezTo>
                <a:cubicBezTo>
                  <a:pt x="4316533" y="9385595"/>
                  <a:pt x="4304695" y="9385263"/>
                  <a:pt x="4281020" y="9384594"/>
                </a:cubicBezTo>
                <a:lnTo>
                  <a:pt x="4245512" y="9383591"/>
                </a:lnTo>
                <a:cubicBezTo>
                  <a:pt x="4243343" y="9376423"/>
                  <a:pt x="4238674" y="9373921"/>
                  <a:pt x="4231507" y="9376087"/>
                </a:cubicBezTo>
                <a:cubicBezTo>
                  <a:pt x="4224337" y="9378254"/>
                  <a:pt x="4220753" y="9379338"/>
                  <a:pt x="4220753" y="9379338"/>
                </a:cubicBezTo>
                <a:lnTo>
                  <a:pt x="4210000" y="9382588"/>
                </a:lnTo>
                <a:cubicBezTo>
                  <a:pt x="4210000" y="9382588"/>
                  <a:pt x="4198163" y="9382254"/>
                  <a:pt x="4174489" y="9381586"/>
                </a:cubicBezTo>
                <a:cubicBezTo>
                  <a:pt x="4174489" y="9381586"/>
                  <a:pt x="4168569" y="9381418"/>
                  <a:pt x="4156730" y="9381083"/>
                </a:cubicBezTo>
                <a:cubicBezTo>
                  <a:pt x="4144894" y="9380751"/>
                  <a:pt x="4134309" y="9378081"/>
                  <a:pt x="4124972" y="9373079"/>
                </a:cubicBezTo>
                <a:cubicBezTo>
                  <a:pt x="4117801" y="9375248"/>
                  <a:pt x="4102381" y="9375995"/>
                  <a:pt x="4078705" y="9375328"/>
                </a:cubicBezTo>
                <a:cubicBezTo>
                  <a:pt x="4055032" y="9374660"/>
                  <a:pt x="4039609" y="9375407"/>
                  <a:pt x="4032443" y="9377575"/>
                </a:cubicBezTo>
                <a:cubicBezTo>
                  <a:pt x="4030273" y="9370405"/>
                  <a:pt x="4027396" y="9367364"/>
                  <a:pt x="4023814" y="9368447"/>
                </a:cubicBezTo>
                <a:cubicBezTo>
                  <a:pt x="4020229" y="9369529"/>
                  <a:pt x="4011266" y="9372239"/>
                  <a:pt x="3996931" y="9376571"/>
                </a:cubicBezTo>
                <a:cubicBezTo>
                  <a:pt x="3989761" y="9378739"/>
                  <a:pt x="3985091" y="9376237"/>
                  <a:pt x="3982924" y="9369068"/>
                </a:cubicBezTo>
                <a:cubicBezTo>
                  <a:pt x="3957083" y="9361233"/>
                  <a:pt x="3921573" y="9360227"/>
                  <a:pt x="3876390" y="9366061"/>
                </a:cubicBezTo>
                <a:cubicBezTo>
                  <a:pt x="3869223" y="9368226"/>
                  <a:pt x="3861512" y="9368602"/>
                  <a:pt x="3853258" y="9367184"/>
                </a:cubicBezTo>
                <a:cubicBezTo>
                  <a:pt x="3845007" y="9365766"/>
                  <a:pt x="3840878" y="9365058"/>
                  <a:pt x="3840878" y="9365058"/>
                </a:cubicBezTo>
                <a:cubicBezTo>
                  <a:pt x="3831542" y="9360056"/>
                  <a:pt x="3823292" y="9358636"/>
                  <a:pt x="3816121" y="9360803"/>
                </a:cubicBezTo>
                <a:lnTo>
                  <a:pt x="3769855" y="9363052"/>
                </a:lnTo>
                <a:cubicBezTo>
                  <a:pt x="3762687" y="9365218"/>
                  <a:pt x="3753183" y="9366136"/>
                  <a:pt x="3741345" y="9365801"/>
                </a:cubicBezTo>
                <a:cubicBezTo>
                  <a:pt x="3729511" y="9365467"/>
                  <a:pt x="3720006" y="9366385"/>
                  <a:pt x="3712837" y="9368551"/>
                </a:cubicBezTo>
                <a:cubicBezTo>
                  <a:pt x="3705668" y="9370718"/>
                  <a:pt x="3697957" y="9371092"/>
                  <a:pt x="3689703" y="9369675"/>
                </a:cubicBezTo>
                <a:cubicBezTo>
                  <a:pt x="3681451" y="9368255"/>
                  <a:pt x="3673740" y="9368632"/>
                  <a:pt x="3666571" y="9370798"/>
                </a:cubicBezTo>
                <a:cubicBezTo>
                  <a:pt x="3659403" y="9372965"/>
                  <a:pt x="3655818" y="9374048"/>
                  <a:pt x="3655818" y="9374048"/>
                </a:cubicBezTo>
                <a:cubicBezTo>
                  <a:pt x="3648649" y="9376214"/>
                  <a:pt x="3633227" y="9376964"/>
                  <a:pt x="3609551" y="9376297"/>
                </a:cubicBezTo>
                <a:cubicBezTo>
                  <a:pt x="3585876" y="9375629"/>
                  <a:pt x="3570456" y="9376375"/>
                  <a:pt x="3563287" y="9378544"/>
                </a:cubicBezTo>
                <a:cubicBezTo>
                  <a:pt x="3553950" y="9373542"/>
                  <a:pt x="3534945" y="9375374"/>
                  <a:pt x="3506268" y="9384041"/>
                </a:cubicBezTo>
                <a:cubicBezTo>
                  <a:pt x="3453918" y="9392042"/>
                  <a:pt x="3418406" y="9391037"/>
                  <a:pt x="3399734" y="9381034"/>
                </a:cubicBezTo>
                <a:lnTo>
                  <a:pt x="3378225" y="9387535"/>
                </a:lnTo>
                <a:cubicBezTo>
                  <a:pt x="3356720" y="9394035"/>
                  <a:pt x="3344881" y="9393700"/>
                  <a:pt x="3342713" y="9386532"/>
                </a:cubicBezTo>
                <a:lnTo>
                  <a:pt x="3274942" y="9395280"/>
                </a:lnTo>
                <a:lnTo>
                  <a:pt x="3250183" y="9391027"/>
                </a:lnTo>
                <a:lnTo>
                  <a:pt x="3231928" y="9408281"/>
                </a:lnTo>
                <a:lnTo>
                  <a:pt x="3196414" y="9407279"/>
                </a:lnTo>
                <a:lnTo>
                  <a:pt x="3143648" y="9388018"/>
                </a:lnTo>
                <a:cubicBezTo>
                  <a:pt x="3143648" y="9388018"/>
                  <a:pt x="3140064" y="9389103"/>
                  <a:pt x="3132894" y="9391269"/>
                </a:cubicBezTo>
                <a:lnTo>
                  <a:pt x="3100633" y="9401020"/>
                </a:lnTo>
                <a:cubicBezTo>
                  <a:pt x="3095630" y="9410357"/>
                  <a:pt x="3092047" y="9411440"/>
                  <a:pt x="3089879" y="9404271"/>
                </a:cubicBezTo>
                <a:lnTo>
                  <a:pt x="3068372" y="9410771"/>
                </a:lnTo>
                <a:cubicBezTo>
                  <a:pt x="3054033" y="9415105"/>
                  <a:pt x="3040946" y="9417106"/>
                  <a:pt x="3029109" y="9416771"/>
                </a:cubicBezTo>
                <a:cubicBezTo>
                  <a:pt x="3017272" y="9416436"/>
                  <a:pt x="3007769" y="9417352"/>
                  <a:pt x="3000601" y="9419520"/>
                </a:cubicBezTo>
                <a:lnTo>
                  <a:pt x="2983344" y="9401262"/>
                </a:lnTo>
                <a:lnTo>
                  <a:pt x="2937080" y="9403510"/>
                </a:lnTo>
                <a:cubicBezTo>
                  <a:pt x="2929909" y="9405679"/>
                  <a:pt x="2922742" y="9407845"/>
                  <a:pt x="2915572" y="9410012"/>
                </a:cubicBezTo>
                <a:cubicBezTo>
                  <a:pt x="2913406" y="9402840"/>
                  <a:pt x="2909988" y="9398006"/>
                  <a:pt x="2905319" y="9395506"/>
                </a:cubicBezTo>
                <a:cubicBezTo>
                  <a:pt x="2900652" y="9393004"/>
                  <a:pt x="2894733" y="9392839"/>
                  <a:pt x="2887564" y="9395005"/>
                </a:cubicBezTo>
                <a:lnTo>
                  <a:pt x="2901568" y="9402507"/>
                </a:lnTo>
                <a:cubicBezTo>
                  <a:pt x="2903735" y="9409677"/>
                  <a:pt x="2904819" y="9413261"/>
                  <a:pt x="2904819" y="9413261"/>
                </a:cubicBezTo>
                <a:lnTo>
                  <a:pt x="2847800" y="9418759"/>
                </a:lnTo>
                <a:cubicBezTo>
                  <a:pt x="2847800" y="9418759"/>
                  <a:pt x="2842423" y="9420384"/>
                  <a:pt x="2831669" y="9423634"/>
                </a:cubicBezTo>
                <a:cubicBezTo>
                  <a:pt x="2820914" y="9426884"/>
                  <a:pt x="2814455" y="9424925"/>
                  <a:pt x="2812287" y="9417757"/>
                </a:cubicBezTo>
                <a:cubicBezTo>
                  <a:pt x="2812287" y="9417757"/>
                  <a:pt x="2809953" y="9416506"/>
                  <a:pt x="2805285" y="9414005"/>
                </a:cubicBezTo>
                <a:cubicBezTo>
                  <a:pt x="2800618" y="9411503"/>
                  <a:pt x="2794698" y="9411337"/>
                  <a:pt x="2787531" y="9413502"/>
                </a:cubicBezTo>
                <a:cubicBezTo>
                  <a:pt x="2780360" y="9415669"/>
                  <a:pt x="2772107" y="9414253"/>
                  <a:pt x="2762771" y="9409251"/>
                </a:cubicBezTo>
                <a:cubicBezTo>
                  <a:pt x="2744100" y="9399246"/>
                  <a:pt x="2732262" y="9398912"/>
                  <a:pt x="2727261" y="9408247"/>
                </a:cubicBezTo>
                <a:lnTo>
                  <a:pt x="2677745" y="9399742"/>
                </a:lnTo>
                <a:cubicBezTo>
                  <a:pt x="2677745" y="9399742"/>
                  <a:pt x="2681329" y="9398660"/>
                  <a:pt x="2688499" y="9396491"/>
                </a:cubicBezTo>
                <a:cubicBezTo>
                  <a:pt x="2686331" y="9389320"/>
                  <a:pt x="2683457" y="9386278"/>
                  <a:pt x="2679870" y="9387362"/>
                </a:cubicBezTo>
                <a:cubicBezTo>
                  <a:pt x="2676287" y="9388445"/>
                  <a:pt x="2675578" y="9392571"/>
                  <a:pt x="2677745" y="9399742"/>
                </a:cubicBezTo>
                <a:cubicBezTo>
                  <a:pt x="2677745" y="9399742"/>
                  <a:pt x="2673618" y="9399033"/>
                  <a:pt x="2665365" y="9397615"/>
                </a:cubicBezTo>
                <a:cubicBezTo>
                  <a:pt x="2657113" y="9396196"/>
                  <a:pt x="2650485" y="9400155"/>
                  <a:pt x="2645484" y="9409493"/>
                </a:cubicBezTo>
                <a:cubicBezTo>
                  <a:pt x="2640480" y="9418830"/>
                  <a:pt x="2629727" y="9422079"/>
                  <a:pt x="2613223" y="9419244"/>
                </a:cubicBezTo>
                <a:lnTo>
                  <a:pt x="2595968" y="9400987"/>
                </a:lnTo>
                <a:cubicBezTo>
                  <a:pt x="2603138" y="9398820"/>
                  <a:pt x="2607263" y="9399528"/>
                  <a:pt x="2608349" y="9403113"/>
                </a:cubicBezTo>
                <a:lnTo>
                  <a:pt x="2606721" y="9397738"/>
                </a:lnTo>
                <a:cubicBezTo>
                  <a:pt x="2590215" y="9394902"/>
                  <a:pt x="2580713" y="9395817"/>
                  <a:pt x="2578213" y="9400486"/>
                </a:cubicBezTo>
                <a:cubicBezTo>
                  <a:pt x="2575710" y="9405152"/>
                  <a:pt x="2575543" y="9411072"/>
                  <a:pt x="2577712" y="9418240"/>
                </a:cubicBezTo>
                <a:lnTo>
                  <a:pt x="2506688" y="9416237"/>
                </a:lnTo>
                <a:lnTo>
                  <a:pt x="2471177" y="9415232"/>
                </a:lnTo>
                <a:lnTo>
                  <a:pt x="2435665" y="9414230"/>
                </a:lnTo>
                <a:cubicBezTo>
                  <a:pt x="2423493" y="9425733"/>
                  <a:pt x="2415783" y="9426108"/>
                  <a:pt x="2412533" y="9415353"/>
                </a:cubicBezTo>
                <a:cubicBezTo>
                  <a:pt x="2409282" y="9404601"/>
                  <a:pt x="2404614" y="9402099"/>
                  <a:pt x="2398528" y="9407851"/>
                </a:cubicBezTo>
                <a:cubicBezTo>
                  <a:pt x="2392442" y="9413602"/>
                  <a:pt x="2385273" y="9415769"/>
                  <a:pt x="2377020" y="9414353"/>
                </a:cubicBezTo>
                <a:cubicBezTo>
                  <a:pt x="2368767" y="9412934"/>
                  <a:pt x="2361056" y="9413310"/>
                  <a:pt x="2353889" y="9415476"/>
                </a:cubicBezTo>
                <a:cubicBezTo>
                  <a:pt x="2346717" y="9417643"/>
                  <a:pt x="2330755" y="9416599"/>
                  <a:pt x="2306000" y="9412347"/>
                </a:cubicBezTo>
                <a:cubicBezTo>
                  <a:pt x="2281239" y="9408092"/>
                  <a:pt x="2264025" y="9409384"/>
                  <a:pt x="2254357" y="9416219"/>
                </a:cubicBezTo>
                <a:cubicBezTo>
                  <a:pt x="2244685" y="9423054"/>
                  <a:pt x="2238059" y="9427013"/>
                  <a:pt x="2234473" y="9428097"/>
                </a:cubicBezTo>
                <a:cubicBezTo>
                  <a:pt x="2230889" y="9429179"/>
                  <a:pt x="2224970" y="9429012"/>
                  <a:pt x="2216718" y="9427595"/>
                </a:cubicBezTo>
                <a:cubicBezTo>
                  <a:pt x="2208464" y="9426177"/>
                  <a:pt x="2197169" y="9427636"/>
                  <a:pt x="2182830" y="9431969"/>
                </a:cubicBezTo>
                <a:cubicBezTo>
                  <a:pt x="2182830" y="9431969"/>
                  <a:pt x="2180496" y="9430717"/>
                  <a:pt x="2175829" y="9428217"/>
                </a:cubicBezTo>
                <a:cubicBezTo>
                  <a:pt x="2171162" y="9425715"/>
                  <a:pt x="2167034" y="9425008"/>
                  <a:pt x="2163451" y="9426090"/>
                </a:cubicBezTo>
                <a:cubicBezTo>
                  <a:pt x="2159866" y="9427174"/>
                  <a:pt x="2156282" y="9428258"/>
                  <a:pt x="2152697" y="9429340"/>
                </a:cubicBezTo>
                <a:cubicBezTo>
                  <a:pt x="2149113" y="9430424"/>
                  <a:pt x="2145528" y="9431506"/>
                  <a:pt x="2141943" y="9432590"/>
                </a:cubicBezTo>
                <a:cubicBezTo>
                  <a:pt x="2138359" y="9433674"/>
                  <a:pt x="2134230" y="9432966"/>
                  <a:pt x="2129564" y="9430465"/>
                </a:cubicBezTo>
                <a:cubicBezTo>
                  <a:pt x="2124898" y="9427963"/>
                  <a:pt x="2122563" y="9426713"/>
                  <a:pt x="2122563" y="9426713"/>
                </a:cubicBezTo>
                <a:cubicBezTo>
                  <a:pt x="2115393" y="9428880"/>
                  <a:pt x="2102305" y="9430878"/>
                  <a:pt x="2083299" y="9432713"/>
                </a:cubicBezTo>
                <a:cubicBezTo>
                  <a:pt x="2064293" y="9434546"/>
                  <a:pt x="2050122" y="9432960"/>
                  <a:pt x="2040785" y="9427958"/>
                </a:cubicBezTo>
                <a:cubicBezTo>
                  <a:pt x="2033614" y="9430125"/>
                  <a:pt x="2030031" y="9431209"/>
                  <a:pt x="2030031" y="9431209"/>
                </a:cubicBezTo>
                <a:lnTo>
                  <a:pt x="1994521" y="9430206"/>
                </a:lnTo>
                <a:cubicBezTo>
                  <a:pt x="1978013" y="9427371"/>
                  <a:pt x="1962593" y="9428120"/>
                  <a:pt x="1948255" y="9432453"/>
                </a:cubicBezTo>
                <a:cubicBezTo>
                  <a:pt x="1919578" y="9441121"/>
                  <a:pt x="1888735" y="9442618"/>
                  <a:pt x="1855723" y="9436948"/>
                </a:cubicBezTo>
                <a:cubicBezTo>
                  <a:pt x="1839221" y="9434111"/>
                  <a:pt x="1830965" y="9432696"/>
                  <a:pt x="1830965" y="9432696"/>
                </a:cubicBezTo>
                <a:cubicBezTo>
                  <a:pt x="1823796" y="9434862"/>
                  <a:pt x="1814292" y="9435777"/>
                  <a:pt x="1802455" y="9435444"/>
                </a:cubicBezTo>
                <a:cubicBezTo>
                  <a:pt x="1790619" y="9435111"/>
                  <a:pt x="1776988" y="9435319"/>
                  <a:pt x="1761570" y="9436068"/>
                </a:cubicBezTo>
                <a:cubicBezTo>
                  <a:pt x="1746147" y="9436815"/>
                  <a:pt x="1728932" y="9438107"/>
                  <a:pt x="1709925" y="9439942"/>
                </a:cubicBezTo>
                <a:cubicBezTo>
                  <a:pt x="1690919" y="9441773"/>
                  <a:pt x="1680333" y="9439105"/>
                  <a:pt x="1678166" y="9431934"/>
                </a:cubicBezTo>
                <a:lnTo>
                  <a:pt x="1653409" y="9427682"/>
                </a:lnTo>
                <a:cubicBezTo>
                  <a:pt x="1653409" y="9427682"/>
                  <a:pt x="1652866" y="9425891"/>
                  <a:pt x="1651782" y="9422306"/>
                </a:cubicBezTo>
                <a:cubicBezTo>
                  <a:pt x="1650700" y="9418721"/>
                  <a:pt x="1642989" y="9419096"/>
                  <a:pt x="1628650" y="9423430"/>
                </a:cubicBezTo>
                <a:cubicBezTo>
                  <a:pt x="1621482" y="9425596"/>
                  <a:pt x="1613228" y="9424177"/>
                  <a:pt x="1603891" y="9419177"/>
                </a:cubicBezTo>
                <a:lnTo>
                  <a:pt x="1589888" y="9411673"/>
                </a:lnTo>
                <a:lnTo>
                  <a:pt x="1575885" y="9404169"/>
                </a:lnTo>
                <a:cubicBezTo>
                  <a:pt x="1575885" y="9404169"/>
                  <a:pt x="1572300" y="9405251"/>
                  <a:pt x="1565129" y="9407419"/>
                </a:cubicBezTo>
                <a:cubicBezTo>
                  <a:pt x="1557960" y="9409585"/>
                  <a:pt x="1554378" y="9410669"/>
                  <a:pt x="1554378" y="9410669"/>
                </a:cubicBezTo>
                <a:cubicBezTo>
                  <a:pt x="1551541" y="9427174"/>
                  <a:pt x="1539703" y="9426843"/>
                  <a:pt x="1518865" y="9409668"/>
                </a:cubicBezTo>
                <a:cubicBezTo>
                  <a:pt x="1509529" y="9404666"/>
                  <a:pt x="1501276" y="9403247"/>
                  <a:pt x="1494109" y="9405413"/>
                </a:cubicBezTo>
                <a:cubicBezTo>
                  <a:pt x="1486938" y="9407582"/>
                  <a:pt x="1479227" y="9407958"/>
                  <a:pt x="1470974" y="9406539"/>
                </a:cubicBezTo>
                <a:cubicBezTo>
                  <a:pt x="1462723" y="9405119"/>
                  <a:pt x="1455013" y="9405495"/>
                  <a:pt x="1447842" y="9407663"/>
                </a:cubicBezTo>
                <a:cubicBezTo>
                  <a:pt x="1422002" y="9399824"/>
                  <a:pt x="1405495" y="9396989"/>
                  <a:pt x="1398329" y="9399155"/>
                </a:cubicBezTo>
                <a:cubicBezTo>
                  <a:pt x="1388990" y="9394155"/>
                  <a:pt x="1380196" y="9390944"/>
                  <a:pt x="1371943" y="9389527"/>
                </a:cubicBezTo>
                <a:cubicBezTo>
                  <a:pt x="1363689" y="9388109"/>
                  <a:pt x="1359564" y="9387401"/>
                  <a:pt x="1359564" y="9387401"/>
                </a:cubicBezTo>
                <a:cubicBezTo>
                  <a:pt x="1350229" y="9382397"/>
                  <a:pt x="1341977" y="9380979"/>
                  <a:pt x="1334806" y="9383146"/>
                </a:cubicBezTo>
                <a:cubicBezTo>
                  <a:pt x="1291792" y="9396147"/>
                  <a:pt x="1268116" y="9395479"/>
                  <a:pt x="1263783" y="9381141"/>
                </a:cubicBezTo>
                <a:cubicBezTo>
                  <a:pt x="1263783" y="9381141"/>
                  <a:pt x="1256613" y="9383307"/>
                  <a:pt x="1242276" y="9387641"/>
                </a:cubicBezTo>
                <a:cubicBezTo>
                  <a:pt x="1242276" y="9387641"/>
                  <a:pt x="1239941" y="9386392"/>
                  <a:pt x="1235276" y="9383891"/>
                </a:cubicBezTo>
                <a:cubicBezTo>
                  <a:pt x="1230607" y="9381389"/>
                  <a:pt x="1224688" y="9381222"/>
                  <a:pt x="1217519" y="9383388"/>
                </a:cubicBezTo>
                <a:cubicBezTo>
                  <a:pt x="1208181" y="9378387"/>
                  <a:pt x="1199930" y="9376969"/>
                  <a:pt x="1192761" y="9379136"/>
                </a:cubicBezTo>
                <a:cubicBezTo>
                  <a:pt x="1185589" y="9381303"/>
                  <a:pt x="1179672" y="9381137"/>
                  <a:pt x="1175007" y="9378633"/>
                </a:cubicBezTo>
                <a:cubicBezTo>
                  <a:pt x="1170337" y="9376132"/>
                  <a:pt x="1164420" y="9375965"/>
                  <a:pt x="1157249" y="9378133"/>
                </a:cubicBezTo>
                <a:cubicBezTo>
                  <a:pt x="1150079" y="9380300"/>
                  <a:pt x="1146495" y="9381385"/>
                  <a:pt x="1146495" y="9381385"/>
                </a:cubicBezTo>
                <a:cubicBezTo>
                  <a:pt x="1151496" y="9372046"/>
                  <a:pt x="1148080" y="9367213"/>
                  <a:pt x="1136242" y="9366878"/>
                </a:cubicBezTo>
                <a:cubicBezTo>
                  <a:pt x="1124405" y="9366544"/>
                  <a:pt x="1114904" y="9367459"/>
                  <a:pt x="1107733" y="9369626"/>
                </a:cubicBezTo>
                <a:lnTo>
                  <a:pt x="1096978" y="9372877"/>
                </a:lnTo>
                <a:lnTo>
                  <a:pt x="1104484" y="9358874"/>
                </a:lnTo>
                <a:cubicBezTo>
                  <a:pt x="1097315" y="9361040"/>
                  <a:pt x="1071848" y="9360913"/>
                  <a:pt x="1028082" y="9358492"/>
                </a:cubicBezTo>
                <a:cubicBezTo>
                  <a:pt x="984318" y="9356072"/>
                  <a:pt x="967103" y="9357364"/>
                  <a:pt x="976441" y="9362366"/>
                </a:cubicBezTo>
                <a:lnTo>
                  <a:pt x="968938" y="9376370"/>
                </a:lnTo>
                <a:cubicBezTo>
                  <a:pt x="952430" y="9373535"/>
                  <a:pt x="940053" y="9371410"/>
                  <a:pt x="931800" y="9369991"/>
                </a:cubicBezTo>
                <a:cubicBezTo>
                  <a:pt x="923547" y="9368572"/>
                  <a:pt x="918337" y="9364279"/>
                  <a:pt x="916171" y="9357111"/>
                </a:cubicBezTo>
                <a:lnTo>
                  <a:pt x="902167" y="9349606"/>
                </a:lnTo>
                <a:lnTo>
                  <a:pt x="905418" y="9360360"/>
                </a:lnTo>
                <a:lnTo>
                  <a:pt x="880659" y="9356108"/>
                </a:lnTo>
                <a:lnTo>
                  <a:pt x="855900" y="9351856"/>
                </a:lnTo>
                <a:lnTo>
                  <a:pt x="809637" y="9354103"/>
                </a:lnTo>
                <a:cubicBezTo>
                  <a:pt x="793131" y="9351267"/>
                  <a:pt x="782002" y="9346807"/>
                  <a:pt x="776251" y="9340721"/>
                </a:cubicBezTo>
                <a:cubicBezTo>
                  <a:pt x="770502" y="9334635"/>
                  <a:pt x="760455" y="9333758"/>
                  <a:pt x="746116" y="9338092"/>
                </a:cubicBezTo>
                <a:cubicBezTo>
                  <a:pt x="731778" y="9342427"/>
                  <a:pt x="719943" y="9342090"/>
                  <a:pt x="710605" y="9337089"/>
                </a:cubicBezTo>
                <a:lnTo>
                  <a:pt x="707355" y="9326338"/>
                </a:lnTo>
                <a:lnTo>
                  <a:pt x="696600" y="9329587"/>
                </a:lnTo>
                <a:lnTo>
                  <a:pt x="639582" y="9335084"/>
                </a:lnTo>
                <a:cubicBezTo>
                  <a:pt x="632413" y="9337250"/>
                  <a:pt x="624702" y="9337625"/>
                  <a:pt x="616448" y="9336209"/>
                </a:cubicBezTo>
                <a:cubicBezTo>
                  <a:pt x="608196" y="9334791"/>
                  <a:pt x="604071" y="9334082"/>
                  <a:pt x="604071" y="9334082"/>
                </a:cubicBezTo>
                <a:cubicBezTo>
                  <a:pt x="575395" y="9342749"/>
                  <a:pt x="566057" y="9337747"/>
                  <a:pt x="576062" y="9319074"/>
                </a:cubicBezTo>
                <a:cubicBezTo>
                  <a:pt x="578231" y="9326244"/>
                  <a:pt x="582895" y="9328745"/>
                  <a:pt x="590066" y="9326578"/>
                </a:cubicBezTo>
                <a:lnTo>
                  <a:pt x="586817" y="9315824"/>
                </a:lnTo>
                <a:cubicBezTo>
                  <a:pt x="577479" y="9310822"/>
                  <a:pt x="573895" y="9311906"/>
                  <a:pt x="576062" y="9319074"/>
                </a:cubicBezTo>
                <a:cubicBezTo>
                  <a:pt x="573895" y="9311906"/>
                  <a:pt x="572814" y="9308320"/>
                  <a:pt x="572814" y="9308320"/>
                </a:cubicBezTo>
                <a:cubicBezTo>
                  <a:pt x="572814" y="9308320"/>
                  <a:pt x="568144" y="9305820"/>
                  <a:pt x="558809" y="9300817"/>
                </a:cubicBezTo>
                <a:cubicBezTo>
                  <a:pt x="554475" y="9286479"/>
                  <a:pt x="548180" y="9278601"/>
                  <a:pt x="539928" y="9277185"/>
                </a:cubicBezTo>
                <a:cubicBezTo>
                  <a:pt x="531675" y="9275766"/>
                  <a:pt x="523966" y="9276141"/>
                  <a:pt x="516794" y="9278308"/>
                </a:cubicBezTo>
                <a:lnTo>
                  <a:pt x="495288" y="9284807"/>
                </a:lnTo>
                <a:lnTo>
                  <a:pt x="520045" y="9289060"/>
                </a:lnTo>
                <a:cubicBezTo>
                  <a:pt x="534384" y="9284727"/>
                  <a:pt x="542637" y="9286145"/>
                  <a:pt x="544803" y="9293315"/>
                </a:cubicBezTo>
                <a:cubicBezTo>
                  <a:pt x="544803" y="9293315"/>
                  <a:pt x="545346" y="9295106"/>
                  <a:pt x="546430" y="9298692"/>
                </a:cubicBezTo>
                <a:cubicBezTo>
                  <a:pt x="547512" y="9302275"/>
                  <a:pt x="552722" y="9306570"/>
                  <a:pt x="562058" y="9311572"/>
                </a:cubicBezTo>
                <a:lnTo>
                  <a:pt x="551304" y="9314822"/>
                </a:lnTo>
                <a:cubicBezTo>
                  <a:pt x="527629" y="9314155"/>
                  <a:pt x="519378" y="9312735"/>
                  <a:pt x="526547" y="9310569"/>
                </a:cubicBezTo>
                <a:lnTo>
                  <a:pt x="499912" y="9309817"/>
                </a:lnTo>
                <a:lnTo>
                  <a:pt x="494285" y="9320319"/>
                </a:lnTo>
                <a:cubicBezTo>
                  <a:pt x="487115" y="9322488"/>
                  <a:pt x="482450" y="9319985"/>
                  <a:pt x="480281" y="9312817"/>
                </a:cubicBezTo>
                <a:lnTo>
                  <a:pt x="491035" y="9309567"/>
                </a:lnTo>
                <a:cubicBezTo>
                  <a:pt x="481700" y="9304564"/>
                  <a:pt x="473449" y="9303145"/>
                  <a:pt x="466276" y="9305313"/>
                </a:cubicBezTo>
                <a:lnTo>
                  <a:pt x="455524" y="9308564"/>
                </a:lnTo>
                <a:cubicBezTo>
                  <a:pt x="455524" y="9308564"/>
                  <a:pt x="456607" y="9312147"/>
                  <a:pt x="458774" y="9319318"/>
                </a:cubicBezTo>
                <a:lnTo>
                  <a:pt x="444769" y="9311812"/>
                </a:lnTo>
                <a:lnTo>
                  <a:pt x="409258" y="9310812"/>
                </a:lnTo>
                <a:cubicBezTo>
                  <a:pt x="402088" y="9312978"/>
                  <a:pt x="396170" y="9312812"/>
                  <a:pt x="391501" y="9310309"/>
                </a:cubicBezTo>
                <a:cubicBezTo>
                  <a:pt x="386836" y="9307808"/>
                  <a:pt x="372664" y="9306223"/>
                  <a:pt x="348987" y="9305555"/>
                </a:cubicBezTo>
                <a:cubicBezTo>
                  <a:pt x="271880" y="9309302"/>
                  <a:pt x="199252" y="9311692"/>
                  <a:pt x="131105" y="9312730"/>
                </a:cubicBezTo>
                <a:lnTo>
                  <a:pt x="0" y="9312077"/>
                </a:lnTo>
                <a:lnTo>
                  <a:pt x="0" y="9296580"/>
                </a:lnTo>
                <a:lnTo>
                  <a:pt x="6251" y="9297655"/>
                </a:lnTo>
                <a:cubicBezTo>
                  <a:pt x="7335" y="9301239"/>
                  <a:pt x="11464" y="9301948"/>
                  <a:pt x="18631" y="9299782"/>
                </a:cubicBezTo>
                <a:lnTo>
                  <a:pt x="0" y="9289799"/>
                </a:lnTo>
                <a:lnTo>
                  <a:pt x="0" y="9277931"/>
                </a:lnTo>
                <a:lnTo>
                  <a:pt x="12130" y="9278274"/>
                </a:lnTo>
                <a:cubicBezTo>
                  <a:pt x="12130" y="9278274"/>
                  <a:pt x="11591" y="9276483"/>
                  <a:pt x="10506" y="9272897"/>
                </a:cubicBezTo>
                <a:lnTo>
                  <a:pt x="0" y="9271092"/>
                </a:lnTo>
                <a:lnTo>
                  <a:pt x="0" y="9237032"/>
                </a:lnTo>
                <a:lnTo>
                  <a:pt x="9881" y="9232009"/>
                </a:lnTo>
                <a:lnTo>
                  <a:pt x="0" y="9230311"/>
                </a:lnTo>
                <a:lnTo>
                  <a:pt x="0" y="604836"/>
                </a:lnTo>
                <a:lnTo>
                  <a:pt x="22470" y="615015"/>
                </a:lnTo>
                <a:cubicBezTo>
                  <a:pt x="33972" y="627184"/>
                  <a:pt x="40807" y="636856"/>
                  <a:pt x="42975" y="644025"/>
                </a:cubicBezTo>
                <a:cubicBezTo>
                  <a:pt x="45142" y="651195"/>
                  <a:pt x="46224" y="654778"/>
                  <a:pt x="46224" y="654778"/>
                </a:cubicBezTo>
                <a:cubicBezTo>
                  <a:pt x="53394" y="652611"/>
                  <a:pt x="63437" y="653487"/>
                  <a:pt x="76360" y="657406"/>
                </a:cubicBezTo>
                <a:cubicBezTo>
                  <a:pt x="89280" y="661325"/>
                  <a:pt x="99324" y="662201"/>
                  <a:pt x="106494" y="660034"/>
                </a:cubicBezTo>
                <a:cubicBezTo>
                  <a:pt x="124418" y="654617"/>
                  <a:pt x="138130" y="651450"/>
                  <a:pt x="147634" y="650533"/>
                </a:cubicBezTo>
                <a:lnTo>
                  <a:pt x="155806" y="652593"/>
                </a:lnTo>
                <a:lnTo>
                  <a:pt x="156269" y="649889"/>
                </a:lnTo>
                <a:lnTo>
                  <a:pt x="142260" y="642393"/>
                </a:lnTo>
                <a:lnTo>
                  <a:pt x="152105" y="639412"/>
                </a:lnTo>
                <a:lnTo>
                  <a:pt x="146259" y="636279"/>
                </a:lnTo>
                <a:lnTo>
                  <a:pt x="135505" y="639531"/>
                </a:lnTo>
                <a:lnTo>
                  <a:pt x="124751" y="642781"/>
                </a:lnTo>
                <a:cubicBezTo>
                  <a:pt x="124751" y="642781"/>
                  <a:pt x="123669" y="639197"/>
                  <a:pt x="121500" y="632025"/>
                </a:cubicBezTo>
                <a:cubicBezTo>
                  <a:pt x="114330" y="634192"/>
                  <a:pt x="106080" y="632775"/>
                  <a:pt x="96743" y="627773"/>
                </a:cubicBezTo>
                <a:lnTo>
                  <a:pt x="118252" y="621272"/>
                </a:lnTo>
                <a:lnTo>
                  <a:pt x="129005" y="618022"/>
                </a:lnTo>
                <a:cubicBezTo>
                  <a:pt x="129005" y="618022"/>
                  <a:pt x="132590" y="616938"/>
                  <a:pt x="139759" y="614772"/>
                </a:cubicBezTo>
                <a:cubicBezTo>
                  <a:pt x="137592" y="607602"/>
                  <a:pt x="132924" y="605100"/>
                  <a:pt x="125754" y="607268"/>
                </a:cubicBezTo>
                <a:lnTo>
                  <a:pt x="76238" y="598762"/>
                </a:lnTo>
                <a:lnTo>
                  <a:pt x="133256" y="593264"/>
                </a:lnTo>
                <a:cubicBezTo>
                  <a:pt x="142594" y="598265"/>
                  <a:pt x="147261" y="600766"/>
                  <a:pt x="147261" y="600766"/>
                </a:cubicBezTo>
                <a:lnTo>
                  <a:pt x="161267" y="608271"/>
                </a:lnTo>
                <a:lnTo>
                  <a:pt x="175269" y="615774"/>
                </a:lnTo>
                <a:lnTo>
                  <a:pt x="164516" y="619024"/>
                </a:lnTo>
                <a:lnTo>
                  <a:pt x="178519" y="626528"/>
                </a:lnTo>
                <a:lnTo>
                  <a:pt x="179873" y="631006"/>
                </a:lnTo>
                <a:lnTo>
                  <a:pt x="185270" y="629372"/>
                </a:lnTo>
                <a:cubicBezTo>
                  <a:pt x="213944" y="620692"/>
                  <a:pt x="232947" y="618851"/>
                  <a:pt x="242286" y="623847"/>
                </a:cubicBezTo>
                <a:cubicBezTo>
                  <a:pt x="242286" y="623847"/>
                  <a:pt x="243371" y="627430"/>
                  <a:pt x="245543" y="634602"/>
                </a:cubicBezTo>
                <a:lnTo>
                  <a:pt x="238044" y="648608"/>
                </a:lnTo>
                <a:cubicBezTo>
                  <a:pt x="238044" y="648608"/>
                  <a:pt x="239837" y="648065"/>
                  <a:pt x="243421" y="646980"/>
                </a:cubicBezTo>
                <a:lnTo>
                  <a:pt x="245612" y="646316"/>
                </a:lnTo>
                <a:lnTo>
                  <a:pt x="242040" y="642538"/>
                </a:lnTo>
                <a:lnTo>
                  <a:pt x="256727" y="642952"/>
                </a:lnTo>
                <a:lnTo>
                  <a:pt x="259549" y="642099"/>
                </a:lnTo>
                <a:lnTo>
                  <a:pt x="270302" y="638843"/>
                </a:lnTo>
                <a:lnTo>
                  <a:pt x="267047" y="628091"/>
                </a:lnTo>
                <a:lnTo>
                  <a:pt x="281053" y="635588"/>
                </a:lnTo>
                <a:lnTo>
                  <a:pt x="284513" y="642052"/>
                </a:lnTo>
                <a:lnTo>
                  <a:pt x="295168" y="642983"/>
                </a:lnTo>
                <a:lnTo>
                  <a:pt x="313311" y="625823"/>
                </a:lnTo>
                <a:lnTo>
                  <a:pt x="327318" y="633319"/>
                </a:lnTo>
                <a:lnTo>
                  <a:pt x="359575" y="623554"/>
                </a:lnTo>
                <a:cubicBezTo>
                  <a:pt x="359575" y="623554"/>
                  <a:pt x="361367" y="623011"/>
                  <a:pt x="364952" y="621926"/>
                </a:cubicBezTo>
                <a:cubicBezTo>
                  <a:pt x="368535" y="620842"/>
                  <a:pt x="373909" y="619214"/>
                  <a:pt x="381080" y="617045"/>
                </a:cubicBezTo>
                <a:cubicBezTo>
                  <a:pt x="395416" y="612705"/>
                  <a:pt x="401498" y="606952"/>
                  <a:pt x="399329" y="599783"/>
                </a:cubicBezTo>
                <a:lnTo>
                  <a:pt x="388577" y="603037"/>
                </a:lnTo>
                <a:cubicBezTo>
                  <a:pt x="381408" y="605208"/>
                  <a:pt x="380865" y="603416"/>
                  <a:pt x="386949" y="597661"/>
                </a:cubicBezTo>
                <a:cubicBezTo>
                  <a:pt x="393033" y="591907"/>
                  <a:pt x="401992" y="589196"/>
                  <a:pt x="413830" y="589523"/>
                </a:cubicBezTo>
                <a:cubicBezTo>
                  <a:pt x="425667" y="589853"/>
                  <a:pt x="443423" y="590346"/>
                  <a:pt x="467098" y="591005"/>
                </a:cubicBezTo>
                <a:cubicBezTo>
                  <a:pt x="490773" y="591663"/>
                  <a:pt x="503695" y="595578"/>
                  <a:pt x="505865" y="602744"/>
                </a:cubicBezTo>
                <a:lnTo>
                  <a:pt x="470353" y="601758"/>
                </a:lnTo>
                <a:cubicBezTo>
                  <a:pt x="461014" y="596759"/>
                  <a:pt x="455095" y="596595"/>
                  <a:pt x="452597" y="601264"/>
                </a:cubicBezTo>
                <a:cubicBezTo>
                  <a:pt x="450098" y="605932"/>
                  <a:pt x="444179" y="605767"/>
                  <a:pt x="434840" y="600769"/>
                </a:cubicBezTo>
                <a:cubicBezTo>
                  <a:pt x="429842" y="610109"/>
                  <a:pt x="427344" y="614778"/>
                  <a:pt x="427344" y="614778"/>
                </a:cubicBezTo>
                <a:cubicBezTo>
                  <a:pt x="427344" y="614778"/>
                  <a:pt x="423760" y="615863"/>
                  <a:pt x="416592" y="618032"/>
                </a:cubicBezTo>
                <a:cubicBezTo>
                  <a:pt x="409424" y="620203"/>
                  <a:pt x="405838" y="621287"/>
                  <a:pt x="405838" y="621287"/>
                </a:cubicBezTo>
                <a:cubicBezTo>
                  <a:pt x="391502" y="625627"/>
                  <a:pt x="384878" y="629589"/>
                  <a:pt x="385963" y="633174"/>
                </a:cubicBezTo>
                <a:cubicBezTo>
                  <a:pt x="387047" y="636758"/>
                  <a:pt x="386883" y="642677"/>
                  <a:pt x="385468" y="650930"/>
                </a:cubicBezTo>
                <a:lnTo>
                  <a:pt x="382942" y="653999"/>
                </a:lnTo>
                <a:lnTo>
                  <a:pt x="392712" y="655677"/>
                </a:lnTo>
                <a:cubicBezTo>
                  <a:pt x="396298" y="654595"/>
                  <a:pt x="401675" y="652968"/>
                  <a:pt x="408843" y="650802"/>
                </a:cubicBezTo>
                <a:cubicBezTo>
                  <a:pt x="411011" y="657972"/>
                  <a:pt x="415138" y="658679"/>
                  <a:pt x="421223" y="652928"/>
                </a:cubicBezTo>
                <a:cubicBezTo>
                  <a:pt x="427309" y="647176"/>
                  <a:pt x="431436" y="647885"/>
                  <a:pt x="433602" y="655054"/>
                </a:cubicBezTo>
                <a:lnTo>
                  <a:pt x="455109" y="648554"/>
                </a:lnTo>
                <a:lnTo>
                  <a:pt x="483118" y="663561"/>
                </a:lnTo>
                <a:cubicBezTo>
                  <a:pt x="475946" y="665728"/>
                  <a:pt x="477031" y="669313"/>
                  <a:pt x="486367" y="674315"/>
                </a:cubicBezTo>
                <a:cubicBezTo>
                  <a:pt x="521546" y="687155"/>
                  <a:pt x="544137" y="684237"/>
                  <a:pt x="554141" y="665566"/>
                </a:cubicBezTo>
                <a:cubicBezTo>
                  <a:pt x="554141" y="665566"/>
                  <a:pt x="556474" y="666816"/>
                  <a:pt x="561142" y="669318"/>
                </a:cubicBezTo>
                <a:cubicBezTo>
                  <a:pt x="565810" y="671818"/>
                  <a:pt x="568144" y="673070"/>
                  <a:pt x="568144" y="673070"/>
                </a:cubicBezTo>
                <a:cubicBezTo>
                  <a:pt x="577481" y="678072"/>
                  <a:pt x="589318" y="678406"/>
                  <a:pt x="603656" y="674072"/>
                </a:cubicBezTo>
                <a:cubicBezTo>
                  <a:pt x="617993" y="669739"/>
                  <a:pt x="630374" y="671866"/>
                  <a:pt x="640792" y="680451"/>
                </a:cubicBezTo>
                <a:cubicBezTo>
                  <a:pt x="651211" y="689037"/>
                  <a:pt x="657672" y="690998"/>
                  <a:pt x="660174" y="686329"/>
                </a:cubicBezTo>
                <a:cubicBezTo>
                  <a:pt x="662674" y="681661"/>
                  <a:pt x="671095" y="677162"/>
                  <a:pt x="685433" y="672827"/>
                </a:cubicBezTo>
                <a:lnTo>
                  <a:pt x="753206" y="664079"/>
                </a:lnTo>
                <a:cubicBezTo>
                  <a:pt x="784049" y="662580"/>
                  <a:pt x="800556" y="665416"/>
                  <a:pt x="802721" y="672585"/>
                </a:cubicBezTo>
                <a:cubicBezTo>
                  <a:pt x="802721" y="672585"/>
                  <a:pt x="806307" y="671502"/>
                  <a:pt x="813475" y="669334"/>
                </a:cubicBezTo>
                <a:cubicBezTo>
                  <a:pt x="820643" y="667168"/>
                  <a:pt x="828897" y="668584"/>
                  <a:pt x="838232" y="673587"/>
                </a:cubicBezTo>
                <a:cubicBezTo>
                  <a:pt x="852571" y="669254"/>
                  <a:pt x="867452" y="666712"/>
                  <a:pt x="882872" y="665962"/>
                </a:cubicBezTo>
                <a:cubicBezTo>
                  <a:pt x="898294" y="665214"/>
                  <a:pt x="910130" y="665548"/>
                  <a:pt x="918384" y="666966"/>
                </a:cubicBezTo>
                <a:cubicBezTo>
                  <a:pt x="926637" y="668384"/>
                  <a:pt x="937934" y="666924"/>
                  <a:pt x="952271" y="662592"/>
                </a:cubicBezTo>
                <a:lnTo>
                  <a:pt x="970666" y="662311"/>
                </a:lnTo>
                <a:lnTo>
                  <a:pt x="969789" y="661843"/>
                </a:lnTo>
                <a:cubicBezTo>
                  <a:pt x="969789" y="661843"/>
                  <a:pt x="969246" y="660050"/>
                  <a:pt x="968163" y="656466"/>
                </a:cubicBezTo>
                <a:cubicBezTo>
                  <a:pt x="967077" y="652882"/>
                  <a:pt x="962949" y="652175"/>
                  <a:pt x="955782" y="654346"/>
                </a:cubicBezTo>
                <a:cubicBezTo>
                  <a:pt x="948614" y="656515"/>
                  <a:pt x="943944" y="654014"/>
                  <a:pt x="941774" y="646848"/>
                </a:cubicBezTo>
                <a:cubicBezTo>
                  <a:pt x="932434" y="641851"/>
                  <a:pt x="908762" y="641191"/>
                  <a:pt x="870750" y="644874"/>
                </a:cubicBezTo>
                <a:lnTo>
                  <a:pt x="856743" y="637375"/>
                </a:lnTo>
                <a:lnTo>
                  <a:pt x="835238" y="643887"/>
                </a:lnTo>
                <a:cubicBezTo>
                  <a:pt x="820902" y="648226"/>
                  <a:pt x="801896" y="650066"/>
                  <a:pt x="778221" y="649410"/>
                </a:cubicBezTo>
                <a:cubicBezTo>
                  <a:pt x="754546" y="648751"/>
                  <a:pt x="735541" y="650591"/>
                  <a:pt x="721204" y="654931"/>
                </a:cubicBezTo>
                <a:cubicBezTo>
                  <a:pt x="711866" y="649935"/>
                  <a:pt x="703615" y="648519"/>
                  <a:pt x="696446" y="650691"/>
                </a:cubicBezTo>
                <a:cubicBezTo>
                  <a:pt x="696446" y="650691"/>
                  <a:pt x="692861" y="651774"/>
                  <a:pt x="685693" y="653945"/>
                </a:cubicBezTo>
                <a:cubicBezTo>
                  <a:pt x="678525" y="656114"/>
                  <a:pt x="670272" y="654700"/>
                  <a:pt x="660933" y="649703"/>
                </a:cubicBezTo>
                <a:lnTo>
                  <a:pt x="646927" y="642204"/>
                </a:lnTo>
                <a:lnTo>
                  <a:pt x="657678" y="638950"/>
                </a:lnTo>
                <a:lnTo>
                  <a:pt x="668430" y="635696"/>
                </a:lnTo>
                <a:lnTo>
                  <a:pt x="679184" y="632441"/>
                </a:lnTo>
                <a:cubicBezTo>
                  <a:pt x="669845" y="627442"/>
                  <a:pt x="666426" y="622608"/>
                  <a:pt x="668924" y="617939"/>
                </a:cubicBezTo>
                <a:cubicBezTo>
                  <a:pt x="671422" y="613270"/>
                  <a:pt x="674465" y="610392"/>
                  <a:pt x="678049" y="609308"/>
                </a:cubicBezTo>
                <a:cubicBezTo>
                  <a:pt x="681633" y="608223"/>
                  <a:pt x="684509" y="611266"/>
                  <a:pt x="686680" y="618433"/>
                </a:cubicBezTo>
                <a:lnTo>
                  <a:pt x="722192" y="619419"/>
                </a:lnTo>
                <a:lnTo>
                  <a:pt x="793216" y="621394"/>
                </a:lnTo>
                <a:lnTo>
                  <a:pt x="850233" y="615871"/>
                </a:lnTo>
                <a:cubicBezTo>
                  <a:pt x="850233" y="615871"/>
                  <a:pt x="853111" y="618913"/>
                  <a:pt x="858864" y="624998"/>
                </a:cubicBezTo>
                <a:cubicBezTo>
                  <a:pt x="864618" y="631078"/>
                  <a:pt x="868037" y="635912"/>
                  <a:pt x="869122" y="639498"/>
                </a:cubicBezTo>
                <a:cubicBezTo>
                  <a:pt x="870207" y="643083"/>
                  <a:pt x="874334" y="643789"/>
                  <a:pt x="881503" y="641619"/>
                </a:cubicBezTo>
                <a:cubicBezTo>
                  <a:pt x="888672" y="639448"/>
                  <a:pt x="889378" y="635322"/>
                  <a:pt x="883623" y="629238"/>
                </a:cubicBezTo>
                <a:cubicBezTo>
                  <a:pt x="877870" y="623154"/>
                  <a:pt x="879826" y="616696"/>
                  <a:pt x="889493" y="609856"/>
                </a:cubicBezTo>
                <a:cubicBezTo>
                  <a:pt x="899161" y="603016"/>
                  <a:pt x="903995" y="599596"/>
                  <a:pt x="903995" y="599596"/>
                </a:cubicBezTo>
                <a:cubicBezTo>
                  <a:pt x="911162" y="597426"/>
                  <a:pt x="913661" y="592758"/>
                  <a:pt x="911491" y="585589"/>
                </a:cubicBezTo>
                <a:cubicBezTo>
                  <a:pt x="916491" y="576250"/>
                  <a:pt x="923658" y="574081"/>
                  <a:pt x="932996" y="579080"/>
                </a:cubicBezTo>
                <a:cubicBezTo>
                  <a:pt x="940164" y="576909"/>
                  <a:pt x="943749" y="575823"/>
                  <a:pt x="943749" y="575823"/>
                </a:cubicBezTo>
                <a:cubicBezTo>
                  <a:pt x="943749" y="575823"/>
                  <a:pt x="946083" y="577073"/>
                  <a:pt x="950752" y="579573"/>
                </a:cubicBezTo>
                <a:cubicBezTo>
                  <a:pt x="955420" y="582072"/>
                  <a:pt x="957755" y="583321"/>
                  <a:pt x="957755" y="583321"/>
                </a:cubicBezTo>
                <a:cubicBezTo>
                  <a:pt x="959926" y="590489"/>
                  <a:pt x="962804" y="593532"/>
                  <a:pt x="966388" y="592447"/>
                </a:cubicBezTo>
                <a:cubicBezTo>
                  <a:pt x="969972" y="591361"/>
                  <a:pt x="971763" y="590819"/>
                  <a:pt x="971763" y="590819"/>
                </a:cubicBezTo>
                <a:lnTo>
                  <a:pt x="985770" y="598316"/>
                </a:lnTo>
                <a:cubicBezTo>
                  <a:pt x="987941" y="605484"/>
                  <a:pt x="990111" y="612652"/>
                  <a:pt x="992281" y="619820"/>
                </a:cubicBezTo>
                <a:cubicBezTo>
                  <a:pt x="996621" y="634157"/>
                  <a:pt x="1009543" y="638070"/>
                  <a:pt x="1031048" y="631560"/>
                </a:cubicBezTo>
                <a:cubicBezTo>
                  <a:pt x="1038216" y="629390"/>
                  <a:pt x="1046470" y="630804"/>
                  <a:pt x="1055809" y="635803"/>
                </a:cubicBezTo>
                <a:lnTo>
                  <a:pt x="1050430" y="637430"/>
                </a:lnTo>
                <a:cubicBezTo>
                  <a:pt x="1046848" y="638514"/>
                  <a:pt x="1045054" y="639058"/>
                  <a:pt x="1045054" y="639058"/>
                </a:cubicBezTo>
                <a:cubicBezTo>
                  <a:pt x="1037886" y="641227"/>
                  <a:pt x="1023551" y="645567"/>
                  <a:pt x="1002047" y="652077"/>
                </a:cubicBezTo>
                <a:lnTo>
                  <a:pt x="991563" y="661995"/>
                </a:lnTo>
                <a:lnTo>
                  <a:pt x="993160" y="661970"/>
                </a:lnTo>
                <a:cubicBezTo>
                  <a:pt x="1013250" y="663722"/>
                  <a:pt x="1037632" y="660264"/>
                  <a:pt x="1066309" y="651596"/>
                </a:cubicBezTo>
                <a:lnTo>
                  <a:pt x="1093574" y="653377"/>
                </a:lnTo>
                <a:lnTo>
                  <a:pt x="1094574" y="647542"/>
                </a:lnTo>
                <a:cubicBezTo>
                  <a:pt x="1097074" y="642872"/>
                  <a:pt x="1099220" y="640266"/>
                  <a:pt x="1101011" y="639725"/>
                </a:cubicBezTo>
                <a:cubicBezTo>
                  <a:pt x="1102802" y="639182"/>
                  <a:pt x="1104241" y="640702"/>
                  <a:pt x="1105327" y="644287"/>
                </a:cubicBezTo>
                <a:lnTo>
                  <a:pt x="1103656" y="654036"/>
                </a:lnTo>
                <a:lnTo>
                  <a:pt x="1110430" y="654479"/>
                </a:lnTo>
                <a:lnTo>
                  <a:pt x="1140839" y="645273"/>
                </a:lnTo>
                <a:cubicBezTo>
                  <a:pt x="1148008" y="643104"/>
                  <a:pt x="1155174" y="640933"/>
                  <a:pt x="1162343" y="638764"/>
                </a:cubicBezTo>
                <a:lnTo>
                  <a:pt x="1179510" y="633565"/>
                </a:lnTo>
                <a:lnTo>
                  <a:pt x="1168005" y="631594"/>
                </a:lnTo>
                <a:lnTo>
                  <a:pt x="1178758" y="628339"/>
                </a:lnTo>
                <a:lnTo>
                  <a:pt x="1200263" y="621828"/>
                </a:lnTo>
                <a:lnTo>
                  <a:pt x="1203519" y="632581"/>
                </a:lnTo>
                <a:lnTo>
                  <a:pt x="1192766" y="635836"/>
                </a:lnTo>
                <a:lnTo>
                  <a:pt x="1184503" y="634420"/>
                </a:lnTo>
                <a:lnTo>
                  <a:pt x="1185476" y="637630"/>
                </a:lnTo>
                <a:cubicBezTo>
                  <a:pt x="1186560" y="641215"/>
                  <a:pt x="1190686" y="641921"/>
                  <a:pt x="1197857" y="639751"/>
                </a:cubicBezTo>
                <a:lnTo>
                  <a:pt x="1198669" y="642437"/>
                </a:lnTo>
                <a:lnTo>
                  <a:pt x="1215858" y="641602"/>
                </a:lnTo>
                <a:lnTo>
                  <a:pt x="1232274" y="642065"/>
                </a:lnTo>
                <a:lnTo>
                  <a:pt x="1233367" y="640738"/>
                </a:lnTo>
                <a:lnTo>
                  <a:pt x="1242865" y="642364"/>
                </a:lnTo>
                <a:lnTo>
                  <a:pt x="1251369" y="642605"/>
                </a:lnTo>
                <a:lnTo>
                  <a:pt x="1279036" y="639033"/>
                </a:lnTo>
                <a:lnTo>
                  <a:pt x="1279633" y="638470"/>
                </a:lnTo>
                <a:lnTo>
                  <a:pt x="1282732" y="638557"/>
                </a:lnTo>
                <a:lnTo>
                  <a:pt x="1285256" y="638231"/>
                </a:lnTo>
                <a:lnTo>
                  <a:pt x="1326178" y="635162"/>
                </a:lnTo>
                <a:lnTo>
                  <a:pt x="1320806" y="632286"/>
                </a:lnTo>
                <a:cubicBezTo>
                  <a:pt x="1306470" y="636626"/>
                  <a:pt x="1292840" y="636841"/>
                  <a:pt x="1279920" y="632928"/>
                </a:cubicBezTo>
                <a:cubicBezTo>
                  <a:pt x="1266996" y="629015"/>
                  <a:pt x="1260534" y="627058"/>
                  <a:pt x="1260534" y="627058"/>
                </a:cubicBezTo>
                <a:cubicBezTo>
                  <a:pt x="1267705" y="624888"/>
                  <a:pt x="1283126" y="624132"/>
                  <a:pt x="1306799" y="624789"/>
                </a:cubicBezTo>
                <a:cubicBezTo>
                  <a:pt x="1330474" y="625447"/>
                  <a:pt x="1348231" y="625943"/>
                  <a:pt x="1360067" y="626271"/>
                </a:cubicBezTo>
                <a:cubicBezTo>
                  <a:pt x="1371904" y="626598"/>
                  <a:pt x="1381407" y="625679"/>
                  <a:pt x="1388576" y="623509"/>
                </a:cubicBezTo>
                <a:cubicBezTo>
                  <a:pt x="1395744" y="621339"/>
                  <a:pt x="1399328" y="620255"/>
                  <a:pt x="1399328" y="620255"/>
                </a:cubicBezTo>
                <a:lnTo>
                  <a:pt x="1412715" y="627420"/>
                </a:lnTo>
                <a:lnTo>
                  <a:pt x="1419178" y="615357"/>
                </a:lnTo>
                <a:cubicBezTo>
                  <a:pt x="1421344" y="622526"/>
                  <a:pt x="1426012" y="625027"/>
                  <a:pt x="1433180" y="622861"/>
                </a:cubicBezTo>
                <a:cubicBezTo>
                  <a:pt x="1433180" y="622861"/>
                  <a:pt x="1436765" y="621777"/>
                  <a:pt x="1443935" y="619611"/>
                </a:cubicBezTo>
                <a:cubicBezTo>
                  <a:pt x="1451104" y="617443"/>
                  <a:pt x="1459356" y="618861"/>
                  <a:pt x="1468693" y="623863"/>
                </a:cubicBezTo>
                <a:cubicBezTo>
                  <a:pt x="1485199" y="626698"/>
                  <a:pt x="1500620" y="625950"/>
                  <a:pt x="1514959" y="621617"/>
                </a:cubicBezTo>
                <a:cubicBezTo>
                  <a:pt x="1514959" y="621617"/>
                  <a:pt x="1516750" y="621075"/>
                  <a:pt x="1520336" y="619990"/>
                </a:cubicBezTo>
                <a:cubicBezTo>
                  <a:pt x="1523921" y="618906"/>
                  <a:pt x="1526796" y="621949"/>
                  <a:pt x="1528963" y="629120"/>
                </a:cubicBezTo>
                <a:lnTo>
                  <a:pt x="1532008" y="628199"/>
                </a:lnTo>
                <a:lnTo>
                  <a:pt x="1530623" y="627457"/>
                </a:lnTo>
                <a:lnTo>
                  <a:pt x="1533070" y="627877"/>
                </a:lnTo>
                <a:lnTo>
                  <a:pt x="1539717" y="625868"/>
                </a:lnTo>
                <a:lnTo>
                  <a:pt x="1550470" y="622617"/>
                </a:lnTo>
                <a:lnTo>
                  <a:pt x="1561224" y="619369"/>
                </a:lnTo>
                <a:lnTo>
                  <a:pt x="1568321" y="619569"/>
                </a:lnTo>
                <a:lnTo>
                  <a:pt x="1570090" y="609230"/>
                </a:lnTo>
                <a:cubicBezTo>
                  <a:pt x="1573674" y="608144"/>
                  <a:pt x="1580136" y="610100"/>
                  <a:pt x="1589476" y="615098"/>
                </a:cubicBezTo>
                <a:cubicBezTo>
                  <a:pt x="1596642" y="612929"/>
                  <a:pt x="1600227" y="611842"/>
                  <a:pt x="1600227" y="611842"/>
                </a:cubicBezTo>
                <a:lnTo>
                  <a:pt x="1610979" y="608589"/>
                </a:lnTo>
                <a:cubicBezTo>
                  <a:pt x="1618147" y="606418"/>
                  <a:pt x="1621025" y="609461"/>
                  <a:pt x="1619610" y="617713"/>
                </a:cubicBezTo>
                <a:lnTo>
                  <a:pt x="1620086" y="619285"/>
                </a:lnTo>
                <a:lnTo>
                  <a:pt x="1624314" y="620009"/>
                </a:lnTo>
                <a:lnTo>
                  <a:pt x="1624987" y="616086"/>
                </a:lnTo>
                <a:lnTo>
                  <a:pt x="1636104" y="622036"/>
                </a:lnTo>
                <a:lnTo>
                  <a:pt x="1650087" y="624438"/>
                </a:lnTo>
                <a:lnTo>
                  <a:pt x="1660499" y="617073"/>
                </a:lnTo>
                <a:lnTo>
                  <a:pt x="1661798" y="616680"/>
                </a:lnTo>
                <a:lnTo>
                  <a:pt x="1664507" y="611623"/>
                </a:lnTo>
                <a:cubicBezTo>
                  <a:pt x="1671675" y="609455"/>
                  <a:pt x="1675261" y="608373"/>
                  <a:pt x="1675261" y="608373"/>
                </a:cubicBezTo>
                <a:lnTo>
                  <a:pt x="1689266" y="615875"/>
                </a:lnTo>
                <a:lnTo>
                  <a:pt x="1707822" y="614484"/>
                </a:lnTo>
                <a:lnTo>
                  <a:pt x="1717515" y="611550"/>
                </a:lnTo>
                <a:cubicBezTo>
                  <a:pt x="1724683" y="609380"/>
                  <a:pt x="1730059" y="607753"/>
                  <a:pt x="1733643" y="606668"/>
                </a:cubicBezTo>
                <a:cubicBezTo>
                  <a:pt x="1737227" y="605582"/>
                  <a:pt x="1734351" y="602541"/>
                  <a:pt x="1725012" y="597543"/>
                </a:cubicBezTo>
                <a:lnTo>
                  <a:pt x="1732510" y="583533"/>
                </a:lnTo>
                <a:lnTo>
                  <a:pt x="1738052" y="589394"/>
                </a:lnTo>
                <a:lnTo>
                  <a:pt x="1739784" y="588871"/>
                </a:lnTo>
                <a:lnTo>
                  <a:pt x="1740830" y="592332"/>
                </a:lnTo>
                <a:lnTo>
                  <a:pt x="1741140" y="592660"/>
                </a:lnTo>
                <a:cubicBezTo>
                  <a:pt x="1744726" y="591576"/>
                  <a:pt x="1747602" y="594617"/>
                  <a:pt x="1749773" y="601785"/>
                </a:cubicBezTo>
                <a:cubicBezTo>
                  <a:pt x="1749773" y="601785"/>
                  <a:pt x="1754440" y="604285"/>
                  <a:pt x="1763779" y="609283"/>
                </a:cubicBezTo>
                <a:lnTo>
                  <a:pt x="1763218" y="610329"/>
                </a:lnTo>
                <a:lnTo>
                  <a:pt x="1792550" y="608131"/>
                </a:lnTo>
                <a:lnTo>
                  <a:pt x="1845491" y="608021"/>
                </a:lnTo>
                <a:lnTo>
                  <a:pt x="1856309" y="604746"/>
                </a:lnTo>
                <a:lnTo>
                  <a:pt x="1877812" y="598235"/>
                </a:lnTo>
                <a:cubicBezTo>
                  <a:pt x="1863476" y="602575"/>
                  <a:pt x="1855766" y="602955"/>
                  <a:pt x="1854681" y="599371"/>
                </a:cubicBezTo>
                <a:cubicBezTo>
                  <a:pt x="1853595" y="595786"/>
                  <a:pt x="1849469" y="595080"/>
                  <a:pt x="1842300" y="597249"/>
                </a:cubicBezTo>
                <a:lnTo>
                  <a:pt x="1849798" y="583243"/>
                </a:lnTo>
                <a:lnTo>
                  <a:pt x="1896061" y="580973"/>
                </a:lnTo>
                <a:lnTo>
                  <a:pt x="1899316" y="591726"/>
                </a:lnTo>
                <a:lnTo>
                  <a:pt x="1907600" y="600482"/>
                </a:lnTo>
                <a:lnTo>
                  <a:pt x="1906589" y="597134"/>
                </a:lnTo>
                <a:cubicBezTo>
                  <a:pt x="1913757" y="594967"/>
                  <a:pt x="1920886" y="594279"/>
                  <a:pt x="1927971" y="595072"/>
                </a:cubicBezTo>
                <a:lnTo>
                  <a:pt x="1939710" y="598858"/>
                </a:lnTo>
                <a:lnTo>
                  <a:pt x="1949101" y="601888"/>
                </a:lnTo>
                <a:lnTo>
                  <a:pt x="1964657" y="607161"/>
                </a:lnTo>
                <a:lnTo>
                  <a:pt x="1973597" y="604454"/>
                </a:lnTo>
                <a:lnTo>
                  <a:pt x="1991845" y="587191"/>
                </a:lnTo>
                <a:lnTo>
                  <a:pt x="1981093" y="590445"/>
                </a:lnTo>
                <a:cubicBezTo>
                  <a:pt x="1973926" y="592616"/>
                  <a:pt x="1965671" y="591202"/>
                  <a:pt x="1956333" y="586204"/>
                </a:cubicBezTo>
                <a:lnTo>
                  <a:pt x="1953078" y="575452"/>
                </a:lnTo>
                <a:cubicBezTo>
                  <a:pt x="1962417" y="580450"/>
                  <a:pt x="1974255" y="580779"/>
                  <a:pt x="1988591" y="576439"/>
                </a:cubicBezTo>
                <a:cubicBezTo>
                  <a:pt x="2010095" y="569928"/>
                  <a:pt x="2022640" y="566131"/>
                  <a:pt x="2026223" y="565046"/>
                </a:cubicBezTo>
                <a:cubicBezTo>
                  <a:pt x="2029808" y="563962"/>
                  <a:pt x="2032685" y="567004"/>
                  <a:pt x="2034855" y="574170"/>
                </a:cubicBezTo>
                <a:cubicBezTo>
                  <a:pt x="2037024" y="581338"/>
                  <a:pt x="2034526" y="586009"/>
                  <a:pt x="2027358" y="588178"/>
                </a:cubicBezTo>
                <a:cubicBezTo>
                  <a:pt x="2020189" y="590349"/>
                  <a:pt x="2017690" y="595017"/>
                  <a:pt x="2019860" y="602186"/>
                </a:cubicBezTo>
                <a:lnTo>
                  <a:pt x="2009109" y="605440"/>
                </a:lnTo>
                <a:cubicBezTo>
                  <a:pt x="2009109" y="605440"/>
                  <a:pt x="2007316" y="605983"/>
                  <a:pt x="2003732" y="607068"/>
                </a:cubicBezTo>
                <a:cubicBezTo>
                  <a:pt x="2000148" y="608152"/>
                  <a:pt x="1998898" y="610488"/>
                  <a:pt x="1999982" y="614072"/>
                </a:cubicBezTo>
                <a:lnTo>
                  <a:pt x="2007148" y="615300"/>
                </a:lnTo>
                <a:lnTo>
                  <a:pt x="2025895" y="612097"/>
                </a:lnTo>
                <a:lnTo>
                  <a:pt x="2033868" y="609684"/>
                </a:lnTo>
                <a:cubicBezTo>
                  <a:pt x="2041037" y="607513"/>
                  <a:pt x="2048746" y="607135"/>
                  <a:pt x="2056999" y="608548"/>
                </a:cubicBezTo>
                <a:cubicBezTo>
                  <a:pt x="2065255" y="609964"/>
                  <a:pt x="2069380" y="610670"/>
                  <a:pt x="2069380" y="610670"/>
                </a:cubicBezTo>
                <a:cubicBezTo>
                  <a:pt x="2093055" y="611328"/>
                  <a:pt x="2112060" y="609487"/>
                  <a:pt x="2126396" y="605147"/>
                </a:cubicBezTo>
                <a:lnTo>
                  <a:pt x="2137148" y="601892"/>
                </a:lnTo>
                <a:lnTo>
                  <a:pt x="2098381" y="590153"/>
                </a:lnTo>
                <a:cubicBezTo>
                  <a:pt x="2043863" y="591006"/>
                  <a:pt x="2041694" y="583838"/>
                  <a:pt x="2091872" y="568649"/>
                </a:cubicBezTo>
                <a:cubicBezTo>
                  <a:pt x="2120546" y="559968"/>
                  <a:pt x="2137216" y="556877"/>
                  <a:pt x="2141884" y="559376"/>
                </a:cubicBezTo>
                <a:cubicBezTo>
                  <a:pt x="2146555" y="561875"/>
                  <a:pt x="2152474" y="562040"/>
                  <a:pt x="2159641" y="559868"/>
                </a:cubicBezTo>
                <a:cubicBezTo>
                  <a:pt x="2166809" y="557700"/>
                  <a:pt x="2173976" y="555528"/>
                  <a:pt x="2181145" y="553360"/>
                </a:cubicBezTo>
                <a:cubicBezTo>
                  <a:pt x="2183315" y="560528"/>
                  <a:pt x="2187985" y="563028"/>
                  <a:pt x="2195154" y="560857"/>
                </a:cubicBezTo>
                <a:cubicBezTo>
                  <a:pt x="2204492" y="565855"/>
                  <a:pt x="2209160" y="568355"/>
                  <a:pt x="2209160" y="568355"/>
                </a:cubicBezTo>
                <a:lnTo>
                  <a:pt x="2276929" y="559576"/>
                </a:lnTo>
                <a:cubicBezTo>
                  <a:pt x="2274760" y="552409"/>
                  <a:pt x="2265422" y="547410"/>
                  <a:pt x="2248914" y="544582"/>
                </a:cubicBezTo>
                <a:lnTo>
                  <a:pt x="2234907" y="537085"/>
                </a:lnTo>
                <a:cubicBezTo>
                  <a:pt x="2244245" y="542084"/>
                  <a:pt x="2247830" y="540998"/>
                  <a:pt x="2245659" y="533829"/>
                </a:cubicBezTo>
                <a:cubicBezTo>
                  <a:pt x="2252828" y="531658"/>
                  <a:pt x="2256411" y="530575"/>
                  <a:pt x="2256411" y="530575"/>
                </a:cubicBezTo>
                <a:lnTo>
                  <a:pt x="2281172" y="534818"/>
                </a:lnTo>
                <a:lnTo>
                  <a:pt x="2313428" y="525053"/>
                </a:lnTo>
                <a:cubicBezTo>
                  <a:pt x="2315598" y="532219"/>
                  <a:pt x="2316684" y="535804"/>
                  <a:pt x="2316684" y="535804"/>
                </a:cubicBezTo>
                <a:cubicBezTo>
                  <a:pt x="2323851" y="533634"/>
                  <a:pt x="2328520" y="536132"/>
                  <a:pt x="2330691" y="543301"/>
                </a:cubicBezTo>
                <a:lnTo>
                  <a:pt x="2295179" y="542315"/>
                </a:lnTo>
                <a:cubicBezTo>
                  <a:pt x="2285839" y="537317"/>
                  <a:pt x="2282257" y="538401"/>
                  <a:pt x="2284426" y="545570"/>
                </a:cubicBezTo>
                <a:cubicBezTo>
                  <a:pt x="2279428" y="554908"/>
                  <a:pt x="2292350" y="558821"/>
                  <a:pt x="2323192" y="557308"/>
                </a:cubicBezTo>
                <a:cubicBezTo>
                  <a:pt x="2337530" y="552969"/>
                  <a:pt x="2347196" y="546129"/>
                  <a:pt x="2352194" y="536791"/>
                </a:cubicBezTo>
                <a:lnTo>
                  <a:pt x="2362947" y="533536"/>
                </a:lnTo>
                <a:lnTo>
                  <a:pt x="2384453" y="527025"/>
                </a:lnTo>
                <a:cubicBezTo>
                  <a:pt x="2391621" y="524856"/>
                  <a:pt x="2395747" y="525563"/>
                  <a:pt x="2396833" y="529147"/>
                </a:cubicBezTo>
                <a:cubicBezTo>
                  <a:pt x="2397917" y="532732"/>
                  <a:pt x="2396668" y="535066"/>
                  <a:pt x="2393083" y="536152"/>
                </a:cubicBezTo>
                <a:cubicBezTo>
                  <a:pt x="2389500" y="537236"/>
                  <a:pt x="2384122" y="538864"/>
                  <a:pt x="2376955" y="541034"/>
                </a:cubicBezTo>
                <a:cubicBezTo>
                  <a:pt x="2369787" y="543205"/>
                  <a:pt x="2366203" y="544289"/>
                  <a:pt x="2366203" y="544289"/>
                </a:cubicBezTo>
                <a:cubicBezTo>
                  <a:pt x="2368373" y="551458"/>
                  <a:pt x="2373584" y="555748"/>
                  <a:pt x="2381837" y="557162"/>
                </a:cubicBezTo>
                <a:lnTo>
                  <a:pt x="2393141" y="555698"/>
                </a:lnTo>
                <a:lnTo>
                  <a:pt x="2398252" y="554154"/>
                </a:lnTo>
                <a:lnTo>
                  <a:pt x="2398096" y="555056"/>
                </a:lnTo>
                <a:lnTo>
                  <a:pt x="2415722" y="552773"/>
                </a:lnTo>
                <a:lnTo>
                  <a:pt x="2458731" y="539753"/>
                </a:lnTo>
                <a:cubicBezTo>
                  <a:pt x="2451563" y="541924"/>
                  <a:pt x="2449064" y="546592"/>
                  <a:pt x="2451235" y="553760"/>
                </a:cubicBezTo>
                <a:lnTo>
                  <a:pt x="2480237" y="533244"/>
                </a:lnTo>
                <a:lnTo>
                  <a:pt x="2483491" y="543995"/>
                </a:lnTo>
                <a:cubicBezTo>
                  <a:pt x="2490660" y="541826"/>
                  <a:pt x="2499619" y="539113"/>
                  <a:pt x="2510372" y="535858"/>
                </a:cubicBezTo>
                <a:cubicBezTo>
                  <a:pt x="2521126" y="532603"/>
                  <a:pt x="2527587" y="534560"/>
                  <a:pt x="2529756" y="541727"/>
                </a:cubicBezTo>
                <a:cubicBezTo>
                  <a:pt x="2534096" y="556063"/>
                  <a:pt x="2516174" y="561489"/>
                  <a:pt x="2475994" y="558001"/>
                </a:cubicBezTo>
                <a:cubicBezTo>
                  <a:pt x="2437982" y="561685"/>
                  <a:pt x="2412892" y="569280"/>
                  <a:pt x="2400728" y="580787"/>
                </a:cubicBezTo>
                <a:cubicBezTo>
                  <a:pt x="2386390" y="585127"/>
                  <a:pt x="2387476" y="588712"/>
                  <a:pt x="2403982" y="591540"/>
                </a:cubicBezTo>
                <a:cubicBezTo>
                  <a:pt x="2411151" y="589371"/>
                  <a:pt x="2419569" y="584866"/>
                  <a:pt x="2429235" y="578026"/>
                </a:cubicBezTo>
                <a:cubicBezTo>
                  <a:pt x="2438904" y="571186"/>
                  <a:pt x="2447863" y="568474"/>
                  <a:pt x="2456116" y="569887"/>
                </a:cubicBezTo>
                <a:cubicBezTo>
                  <a:pt x="2464371" y="571303"/>
                  <a:pt x="2468496" y="572011"/>
                  <a:pt x="2468496" y="572011"/>
                </a:cubicBezTo>
                <a:cubicBezTo>
                  <a:pt x="2477834" y="577009"/>
                  <a:pt x="2489672" y="577337"/>
                  <a:pt x="2504008" y="572997"/>
                </a:cubicBezTo>
                <a:cubicBezTo>
                  <a:pt x="2520514" y="575826"/>
                  <a:pt x="2533438" y="579739"/>
                  <a:pt x="2542777" y="584737"/>
                </a:cubicBezTo>
                <a:cubicBezTo>
                  <a:pt x="2544947" y="591904"/>
                  <a:pt x="2549615" y="594403"/>
                  <a:pt x="2556782" y="592233"/>
                </a:cubicBezTo>
                <a:lnTo>
                  <a:pt x="2567535" y="588978"/>
                </a:lnTo>
                <a:cubicBezTo>
                  <a:pt x="2581872" y="584638"/>
                  <a:pt x="2591373" y="583717"/>
                  <a:pt x="2596044" y="586217"/>
                </a:cubicBezTo>
                <a:cubicBezTo>
                  <a:pt x="2600712" y="588717"/>
                  <a:pt x="2606631" y="588882"/>
                  <a:pt x="2613799" y="586711"/>
                </a:cubicBezTo>
                <a:cubicBezTo>
                  <a:pt x="2620968" y="584542"/>
                  <a:pt x="2628135" y="582370"/>
                  <a:pt x="2635305" y="580202"/>
                </a:cubicBezTo>
                <a:cubicBezTo>
                  <a:pt x="2642472" y="578031"/>
                  <a:pt x="2654309" y="578360"/>
                  <a:pt x="2670815" y="581187"/>
                </a:cubicBezTo>
                <a:cubicBezTo>
                  <a:pt x="2670815" y="581187"/>
                  <a:pt x="2674399" y="580104"/>
                  <a:pt x="2681568" y="577933"/>
                </a:cubicBezTo>
                <a:cubicBezTo>
                  <a:pt x="2688736" y="575762"/>
                  <a:pt x="2692321" y="574678"/>
                  <a:pt x="2692321" y="574678"/>
                </a:cubicBezTo>
                <a:cubicBezTo>
                  <a:pt x="2701660" y="579677"/>
                  <a:pt x="2709913" y="581091"/>
                  <a:pt x="2717081" y="578921"/>
                </a:cubicBezTo>
                <a:cubicBezTo>
                  <a:pt x="2714912" y="571753"/>
                  <a:pt x="2716161" y="569417"/>
                  <a:pt x="2720829" y="571918"/>
                </a:cubicBezTo>
                <a:cubicBezTo>
                  <a:pt x="2725499" y="574417"/>
                  <a:pt x="2727834" y="575666"/>
                  <a:pt x="2727834" y="575666"/>
                </a:cubicBezTo>
                <a:cubicBezTo>
                  <a:pt x="2735001" y="573497"/>
                  <a:pt x="2738585" y="572411"/>
                  <a:pt x="2738585" y="572411"/>
                </a:cubicBezTo>
                <a:cubicBezTo>
                  <a:pt x="2752922" y="568071"/>
                  <a:pt x="2760632" y="567693"/>
                  <a:pt x="2761717" y="571276"/>
                </a:cubicBezTo>
                <a:cubicBezTo>
                  <a:pt x="2762801" y="574861"/>
                  <a:pt x="2766929" y="575568"/>
                  <a:pt x="2774097" y="573397"/>
                </a:cubicBezTo>
                <a:lnTo>
                  <a:pt x="2783052" y="573646"/>
                </a:lnTo>
                <a:lnTo>
                  <a:pt x="2778124" y="568433"/>
                </a:lnTo>
                <a:lnTo>
                  <a:pt x="2788881" y="565182"/>
                </a:lnTo>
                <a:cubicBezTo>
                  <a:pt x="2796049" y="563016"/>
                  <a:pt x="2800717" y="565516"/>
                  <a:pt x="2802883" y="572685"/>
                </a:cubicBezTo>
                <a:lnTo>
                  <a:pt x="2838395" y="573689"/>
                </a:lnTo>
                <a:lnTo>
                  <a:pt x="2843823" y="575336"/>
                </a:lnTo>
                <a:lnTo>
                  <a:pt x="2845121" y="575373"/>
                </a:lnTo>
                <a:cubicBezTo>
                  <a:pt x="2852288" y="573201"/>
                  <a:pt x="2864834" y="569404"/>
                  <a:pt x="2882755" y="563979"/>
                </a:cubicBezTo>
                <a:lnTo>
                  <a:pt x="2883799" y="563663"/>
                </a:lnTo>
                <a:lnTo>
                  <a:pt x="2872289" y="561691"/>
                </a:lnTo>
                <a:lnTo>
                  <a:pt x="2869035" y="550939"/>
                </a:lnTo>
                <a:cubicBezTo>
                  <a:pt x="2876202" y="548769"/>
                  <a:pt x="2883913" y="548391"/>
                  <a:pt x="2892164" y="549806"/>
                </a:cubicBezTo>
                <a:cubicBezTo>
                  <a:pt x="2900421" y="551220"/>
                  <a:pt x="2904545" y="551926"/>
                  <a:pt x="2904545" y="551926"/>
                </a:cubicBezTo>
                <a:cubicBezTo>
                  <a:pt x="2913883" y="556924"/>
                  <a:pt x="2925721" y="557255"/>
                  <a:pt x="2940058" y="552915"/>
                </a:cubicBezTo>
                <a:lnTo>
                  <a:pt x="2940125" y="553136"/>
                </a:lnTo>
                <a:lnTo>
                  <a:pt x="2955899" y="553573"/>
                </a:lnTo>
                <a:cubicBezTo>
                  <a:pt x="2955899" y="553573"/>
                  <a:pt x="2960026" y="554280"/>
                  <a:pt x="2968279" y="555695"/>
                </a:cubicBezTo>
                <a:cubicBezTo>
                  <a:pt x="2976534" y="557109"/>
                  <a:pt x="2980659" y="557817"/>
                  <a:pt x="2980659" y="557817"/>
                </a:cubicBezTo>
                <a:lnTo>
                  <a:pt x="3005419" y="562059"/>
                </a:lnTo>
                <a:cubicBezTo>
                  <a:pt x="3012587" y="559888"/>
                  <a:pt x="3016714" y="560596"/>
                  <a:pt x="3017799" y="564179"/>
                </a:cubicBezTo>
                <a:cubicBezTo>
                  <a:pt x="3018882" y="567762"/>
                  <a:pt x="3019425" y="569555"/>
                  <a:pt x="3019425" y="569555"/>
                </a:cubicBezTo>
                <a:cubicBezTo>
                  <a:pt x="3019425" y="569555"/>
                  <a:pt x="3024095" y="572053"/>
                  <a:pt x="3033435" y="577052"/>
                </a:cubicBezTo>
                <a:lnTo>
                  <a:pt x="3058194" y="581295"/>
                </a:lnTo>
                <a:lnTo>
                  <a:pt x="3048587" y="592964"/>
                </a:lnTo>
                <a:lnTo>
                  <a:pt x="3084241" y="589798"/>
                </a:lnTo>
                <a:lnTo>
                  <a:pt x="3082953" y="585539"/>
                </a:lnTo>
                <a:cubicBezTo>
                  <a:pt x="3080782" y="578370"/>
                  <a:pt x="3084367" y="577284"/>
                  <a:pt x="3093706" y="582282"/>
                </a:cubicBezTo>
                <a:lnTo>
                  <a:pt x="3129218" y="583270"/>
                </a:lnTo>
                <a:cubicBezTo>
                  <a:pt x="3136385" y="581099"/>
                  <a:pt x="3138883" y="576429"/>
                  <a:pt x="3136715" y="569262"/>
                </a:cubicBezTo>
                <a:cubicBezTo>
                  <a:pt x="3134544" y="562095"/>
                  <a:pt x="3126291" y="560680"/>
                  <a:pt x="3111956" y="565020"/>
                </a:cubicBezTo>
                <a:cubicBezTo>
                  <a:pt x="3104788" y="567189"/>
                  <a:pt x="3096533" y="565777"/>
                  <a:pt x="3087195" y="560778"/>
                </a:cubicBezTo>
                <a:cubicBezTo>
                  <a:pt x="3087195" y="560778"/>
                  <a:pt x="3088987" y="560235"/>
                  <a:pt x="3092570" y="559150"/>
                </a:cubicBezTo>
                <a:cubicBezTo>
                  <a:pt x="3096155" y="558066"/>
                  <a:pt x="3097948" y="557523"/>
                  <a:pt x="3097948" y="557523"/>
                </a:cubicBezTo>
                <a:cubicBezTo>
                  <a:pt x="3105116" y="555353"/>
                  <a:pt x="3116411" y="553889"/>
                  <a:pt x="3131832" y="553135"/>
                </a:cubicBezTo>
                <a:cubicBezTo>
                  <a:pt x="3147253" y="552378"/>
                  <a:pt x="3157300" y="553248"/>
                  <a:pt x="3161967" y="555749"/>
                </a:cubicBezTo>
                <a:cubicBezTo>
                  <a:pt x="3166637" y="558248"/>
                  <a:pt x="3176140" y="557328"/>
                  <a:pt x="3190475" y="552988"/>
                </a:cubicBezTo>
                <a:lnTo>
                  <a:pt x="3204484" y="560484"/>
                </a:lnTo>
                <a:cubicBezTo>
                  <a:pt x="3190147" y="564825"/>
                  <a:pt x="3188733" y="573078"/>
                  <a:pt x="3200241" y="585244"/>
                </a:cubicBezTo>
                <a:lnTo>
                  <a:pt x="3199623" y="588849"/>
                </a:lnTo>
                <a:lnTo>
                  <a:pt x="3227327" y="588782"/>
                </a:lnTo>
                <a:lnTo>
                  <a:pt x="3235754" y="586230"/>
                </a:lnTo>
                <a:lnTo>
                  <a:pt x="3240458" y="588748"/>
                </a:lnTo>
                <a:lnTo>
                  <a:pt x="3259975" y="588698"/>
                </a:lnTo>
                <a:lnTo>
                  <a:pt x="3257257" y="579721"/>
                </a:lnTo>
                <a:lnTo>
                  <a:pt x="3292771" y="580709"/>
                </a:lnTo>
                <a:lnTo>
                  <a:pt x="3315951" y="584681"/>
                </a:lnTo>
                <a:lnTo>
                  <a:pt x="3338282" y="582825"/>
                </a:lnTo>
                <a:lnTo>
                  <a:pt x="3339034" y="578440"/>
                </a:lnTo>
                <a:lnTo>
                  <a:pt x="3346533" y="564433"/>
                </a:lnTo>
                <a:lnTo>
                  <a:pt x="3289516" y="569955"/>
                </a:lnTo>
                <a:cubicBezTo>
                  <a:pt x="3270839" y="559960"/>
                  <a:pt x="3261501" y="554961"/>
                  <a:pt x="3261501" y="554961"/>
                </a:cubicBezTo>
                <a:lnTo>
                  <a:pt x="3263259" y="554790"/>
                </a:lnTo>
                <a:lnTo>
                  <a:pt x="3245660" y="554301"/>
                </a:lnTo>
                <a:cubicBezTo>
                  <a:pt x="3216985" y="562982"/>
                  <a:pt x="3205148" y="562651"/>
                  <a:pt x="3210148" y="553314"/>
                </a:cubicBezTo>
                <a:cubicBezTo>
                  <a:pt x="3207977" y="546146"/>
                  <a:pt x="3210475" y="541476"/>
                  <a:pt x="3217643" y="539307"/>
                </a:cubicBezTo>
                <a:lnTo>
                  <a:pt x="3228934" y="528627"/>
                </a:lnTo>
                <a:lnTo>
                  <a:pt x="3223523" y="527698"/>
                </a:lnTo>
                <a:lnTo>
                  <a:pt x="3232918" y="524859"/>
                </a:lnTo>
                <a:lnTo>
                  <a:pt x="3235893" y="522044"/>
                </a:lnTo>
                <a:lnTo>
                  <a:pt x="3239938" y="522738"/>
                </a:lnTo>
                <a:lnTo>
                  <a:pt x="3255784" y="517949"/>
                </a:lnTo>
                <a:lnTo>
                  <a:pt x="3252101" y="524822"/>
                </a:lnTo>
                <a:lnTo>
                  <a:pt x="3285412" y="530530"/>
                </a:lnTo>
                <a:cubicBezTo>
                  <a:pt x="3309086" y="531186"/>
                  <a:pt x="3322011" y="535101"/>
                  <a:pt x="3324179" y="542268"/>
                </a:cubicBezTo>
                <a:lnTo>
                  <a:pt x="3333863" y="547452"/>
                </a:lnTo>
                <a:lnTo>
                  <a:pt x="3352402" y="545051"/>
                </a:lnTo>
                <a:cubicBezTo>
                  <a:pt x="3367822" y="544292"/>
                  <a:pt x="3380203" y="546415"/>
                  <a:pt x="3389541" y="551413"/>
                </a:cubicBezTo>
                <a:lnTo>
                  <a:pt x="3403549" y="558910"/>
                </a:lnTo>
                <a:lnTo>
                  <a:pt x="3384223" y="564760"/>
                </a:lnTo>
                <a:lnTo>
                  <a:pt x="3383084" y="566890"/>
                </a:lnTo>
                <a:lnTo>
                  <a:pt x="3392302" y="579921"/>
                </a:lnTo>
                <a:lnTo>
                  <a:pt x="3389952" y="584314"/>
                </a:lnTo>
                <a:lnTo>
                  <a:pt x="3391894" y="585915"/>
                </a:lnTo>
                <a:lnTo>
                  <a:pt x="3410058" y="580415"/>
                </a:lnTo>
                <a:cubicBezTo>
                  <a:pt x="3417226" y="578245"/>
                  <a:pt x="3423146" y="578410"/>
                  <a:pt x="3427815" y="580910"/>
                </a:cubicBezTo>
                <a:cubicBezTo>
                  <a:pt x="3432482" y="583409"/>
                  <a:pt x="3434819" y="584657"/>
                  <a:pt x="3434819" y="584657"/>
                </a:cubicBezTo>
                <a:lnTo>
                  <a:pt x="3424066" y="587911"/>
                </a:lnTo>
                <a:lnTo>
                  <a:pt x="3433415" y="592916"/>
                </a:lnTo>
                <a:lnTo>
                  <a:pt x="3432984" y="591494"/>
                </a:lnTo>
                <a:lnTo>
                  <a:pt x="3442717" y="591018"/>
                </a:lnTo>
                <a:lnTo>
                  <a:pt x="3456322" y="578146"/>
                </a:lnTo>
                <a:cubicBezTo>
                  <a:pt x="3456322" y="578146"/>
                  <a:pt x="3459908" y="577062"/>
                  <a:pt x="3467075" y="574891"/>
                </a:cubicBezTo>
                <a:cubicBezTo>
                  <a:pt x="3476412" y="579890"/>
                  <a:pt x="3479997" y="578805"/>
                  <a:pt x="3477826" y="571637"/>
                </a:cubicBezTo>
                <a:lnTo>
                  <a:pt x="3463820" y="564140"/>
                </a:lnTo>
                <a:lnTo>
                  <a:pt x="3449813" y="556643"/>
                </a:lnTo>
                <a:lnTo>
                  <a:pt x="3485325" y="557629"/>
                </a:lnTo>
                <a:lnTo>
                  <a:pt x="3496076" y="554375"/>
                </a:lnTo>
                <a:cubicBezTo>
                  <a:pt x="3493907" y="547207"/>
                  <a:pt x="3494615" y="543080"/>
                  <a:pt x="3498198" y="541995"/>
                </a:cubicBezTo>
                <a:lnTo>
                  <a:pt x="3499159" y="540201"/>
                </a:lnTo>
                <a:lnTo>
                  <a:pt x="3496865" y="538972"/>
                </a:lnTo>
                <a:lnTo>
                  <a:pt x="3500385" y="537908"/>
                </a:lnTo>
                <a:lnTo>
                  <a:pt x="3501947" y="534992"/>
                </a:lnTo>
                <a:cubicBezTo>
                  <a:pt x="3500861" y="531407"/>
                  <a:pt x="3511071" y="526359"/>
                  <a:pt x="3532576" y="519850"/>
                </a:cubicBezTo>
                <a:cubicBezTo>
                  <a:pt x="3539743" y="517679"/>
                  <a:pt x="3548705" y="514967"/>
                  <a:pt x="3559457" y="511713"/>
                </a:cubicBezTo>
                <a:cubicBezTo>
                  <a:pt x="3570210" y="508456"/>
                  <a:pt x="3575585" y="506830"/>
                  <a:pt x="3575585" y="506830"/>
                </a:cubicBezTo>
                <a:cubicBezTo>
                  <a:pt x="3608599" y="512487"/>
                  <a:pt x="3632274" y="513145"/>
                  <a:pt x="3646609" y="508805"/>
                </a:cubicBezTo>
                <a:cubicBezTo>
                  <a:pt x="3646609" y="508805"/>
                  <a:pt x="3654862" y="510220"/>
                  <a:pt x="3671368" y="513046"/>
                </a:cubicBezTo>
                <a:cubicBezTo>
                  <a:pt x="3671368" y="513046"/>
                  <a:pt x="3675496" y="513753"/>
                  <a:pt x="3683749" y="515168"/>
                </a:cubicBezTo>
                <a:cubicBezTo>
                  <a:pt x="3692003" y="516582"/>
                  <a:pt x="3696129" y="517290"/>
                  <a:pt x="3696129" y="517290"/>
                </a:cubicBezTo>
                <a:lnTo>
                  <a:pt x="3717633" y="510779"/>
                </a:lnTo>
                <a:lnTo>
                  <a:pt x="3742394" y="515021"/>
                </a:lnTo>
                <a:cubicBezTo>
                  <a:pt x="3763898" y="508510"/>
                  <a:pt x="3787573" y="509168"/>
                  <a:pt x="3813417" y="516996"/>
                </a:cubicBezTo>
                <a:lnTo>
                  <a:pt x="3802665" y="520251"/>
                </a:lnTo>
                <a:lnTo>
                  <a:pt x="3781159" y="526760"/>
                </a:lnTo>
                <a:lnTo>
                  <a:pt x="3805920" y="531003"/>
                </a:lnTo>
                <a:cubicBezTo>
                  <a:pt x="3815258" y="536001"/>
                  <a:pt x="3823511" y="537415"/>
                  <a:pt x="3830680" y="535246"/>
                </a:cubicBezTo>
                <a:lnTo>
                  <a:pt x="3880199" y="543731"/>
                </a:lnTo>
                <a:cubicBezTo>
                  <a:pt x="3880199" y="543731"/>
                  <a:pt x="3870696" y="544651"/>
                  <a:pt x="3851691" y="546491"/>
                </a:cubicBezTo>
                <a:cubicBezTo>
                  <a:pt x="3832686" y="548331"/>
                  <a:pt x="3820684" y="553923"/>
                  <a:pt x="3815685" y="563261"/>
                </a:cubicBezTo>
                <a:lnTo>
                  <a:pt x="3792137" y="587413"/>
                </a:lnTo>
                <a:lnTo>
                  <a:pt x="3795600" y="587359"/>
                </a:lnTo>
                <a:cubicBezTo>
                  <a:pt x="3809939" y="583019"/>
                  <a:pt x="3819605" y="576179"/>
                  <a:pt x="3824603" y="566841"/>
                </a:cubicBezTo>
                <a:cubicBezTo>
                  <a:pt x="3831769" y="564672"/>
                  <a:pt x="3843608" y="565001"/>
                  <a:pt x="3860116" y="567830"/>
                </a:cubicBezTo>
                <a:cubicBezTo>
                  <a:pt x="3874452" y="563490"/>
                  <a:pt x="3883954" y="562569"/>
                  <a:pt x="3888623" y="565067"/>
                </a:cubicBezTo>
                <a:cubicBezTo>
                  <a:pt x="3893292" y="567566"/>
                  <a:pt x="3895626" y="568816"/>
                  <a:pt x="3895626" y="568816"/>
                </a:cubicBezTo>
                <a:lnTo>
                  <a:pt x="3903807" y="573194"/>
                </a:lnTo>
                <a:lnTo>
                  <a:pt x="3906368" y="573635"/>
                </a:lnTo>
                <a:lnTo>
                  <a:pt x="3906705" y="574745"/>
                </a:lnTo>
                <a:lnTo>
                  <a:pt x="3909635" y="576314"/>
                </a:lnTo>
                <a:lnTo>
                  <a:pt x="3934393" y="580555"/>
                </a:lnTo>
                <a:lnTo>
                  <a:pt x="3964007" y="581379"/>
                </a:lnTo>
                <a:lnTo>
                  <a:pt x="3966029" y="579468"/>
                </a:lnTo>
                <a:lnTo>
                  <a:pt x="3955899" y="574046"/>
                </a:lnTo>
                <a:cubicBezTo>
                  <a:pt x="3955899" y="574046"/>
                  <a:pt x="3953565" y="572795"/>
                  <a:pt x="3948894" y="570296"/>
                </a:cubicBezTo>
                <a:lnTo>
                  <a:pt x="3947648" y="570261"/>
                </a:lnTo>
                <a:lnTo>
                  <a:pt x="3946980" y="570463"/>
                </a:lnTo>
                <a:lnTo>
                  <a:pt x="3946913" y="570241"/>
                </a:lnTo>
                <a:lnTo>
                  <a:pt x="3946324" y="570225"/>
                </a:lnTo>
                <a:lnTo>
                  <a:pt x="3954260" y="576765"/>
                </a:lnTo>
                <a:lnTo>
                  <a:pt x="3943507" y="580015"/>
                </a:lnTo>
                <a:cubicBezTo>
                  <a:pt x="3941341" y="572846"/>
                  <a:pt x="3936670" y="570344"/>
                  <a:pt x="3929500" y="572510"/>
                </a:cubicBezTo>
                <a:lnTo>
                  <a:pt x="3918748" y="575760"/>
                </a:lnTo>
                <a:cubicBezTo>
                  <a:pt x="3917665" y="572177"/>
                  <a:pt x="3918780" y="569395"/>
                  <a:pt x="3922094" y="567415"/>
                </a:cubicBezTo>
                <a:lnTo>
                  <a:pt x="3925369" y="566715"/>
                </a:lnTo>
                <a:lnTo>
                  <a:pt x="3917131" y="562305"/>
                </a:lnTo>
                <a:cubicBezTo>
                  <a:pt x="3914961" y="555138"/>
                  <a:pt x="3913876" y="551554"/>
                  <a:pt x="3913876" y="551554"/>
                </a:cubicBezTo>
                <a:lnTo>
                  <a:pt x="3935382" y="545044"/>
                </a:lnTo>
                <a:lnTo>
                  <a:pt x="3943141" y="548149"/>
                </a:lnTo>
                <a:lnTo>
                  <a:pt x="3951222" y="545704"/>
                </a:lnTo>
                <a:lnTo>
                  <a:pt x="3953180" y="552169"/>
                </a:lnTo>
                <a:lnTo>
                  <a:pt x="3975670" y="561172"/>
                </a:lnTo>
                <a:lnTo>
                  <a:pt x="3975983" y="549946"/>
                </a:lnTo>
                <a:lnTo>
                  <a:pt x="3997487" y="543437"/>
                </a:lnTo>
                <a:cubicBezTo>
                  <a:pt x="3999657" y="550605"/>
                  <a:pt x="4006825" y="548435"/>
                  <a:pt x="4018991" y="536926"/>
                </a:cubicBezTo>
                <a:cubicBezTo>
                  <a:pt x="4018991" y="536926"/>
                  <a:pt x="4021327" y="538176"/>
                  <a:pt x="4025995" y="540676"/>
                </a:cubicBezTo>
                <a:cubicBezTo>
                  <a:pt x="4030666" y="543174"/>
                  <a:pt x="4034791" y="543880"/>
                  <a:pt x="4038375" y="542795"/>
                </a:cubicBezTo>
                <a:cubicBezTo>
                  <a:pt x="4041960" y="541711"/>
                  <a:pt x="4045543" y="540626"/>
                  <a:pt x="4049128" y="539540"/>
                </a:cubicBezTo>
                <a:cubicBezTo>
                  <a:pt x="4052712" y="538455"/>
                  <a:pt x="4058088" y="536828"/>
                  <a:pt x="4065256" y="534658"/>
                </a:cubicBezTo>
                <a:cubicBezTo>
                  <a:pt x="4065256" y="534658"/>
                  <a:pt x="4066341" y="538243"/>
                  <a:pt x="4068512" y="545410"/>
                </a:cubicBezTo>
                <a:cubicBezTo>
                  <a:pt x="4070681" y="552578"/>
                  <a:pt x="4075350" y="555078"/>
                  <a:pt x="4082518" y="552908"/>
                </a:cubicBezTo>
                <a:cubicBezTo>
                  <a:pt x="4087516" y="543569"/>
                  <a:pt x="4086431" y="539985"/>
                  <a:pt x="4079264" y="542156"/>
                </a:cubicBezTo>
                <a:lnTo>
                  <a:pt x="4100768" y="535647"/>
                </a:lnTo>
                <a:cubicBezTo>
                  <a:pt x="4102938" y="542812"/>
                  <a:pt x="4109399" y="544770"/>
                  <a:pt x="4120152" y="541515"/>
                </a:cubicBezTo>
                <a:cubicBezTo>
                  <a:pt x="4130905" y="538261"/>
                  <a:pt x="4136823" y="538424"/>
                  <a:pt x="4137907" y="542009"/>
                </a:cubicBezTo>
                <a:cubicBezTo>
                  <a:pt x="4138992" y="545593"/>
                  <a:pt x="4143119" y="546297"/>
                  <a:pt x="4150288" y="544130"/>
                </a:cubicBezTo>
                <a:lnTo>
                  <a:pt x="4175048" y="548372"/>
                </a:lnTo>
                <a:lnTo>
                  <a:pt x="4196551" y="541863"/>
                </a:lnTo>
                <a:cubicBezTo>
                  <a:pt x="4196551" y="541863"/>
                  <a:pt x="4201928" y="540235"/>
                  <a:pt x="4212679" y="536980"/>
                </a:cubicBezTo>
                <a:cubicBezTo>
                  <a:pt x="4223434" y="533725"/>
                  <a:pt x="4234726" y="532262"/>
                  <a:pt x="4246564" y="532591"/>
                </a:cubicBezTo>
                <a:cubicBezTo>
                  <a:pt x="4258401" y="532920"/>
                  <a:pt x="4264863" y="534876"/>
                  <a:pt x="4265949" y="538461"/>
                </a:cubicBezTo>
                <a:cubicBezTo>
                  <a:pt x="4267035" y="542045"/>
                  <a:pt x="4272952" y="542210"/>
                  <a:pt x="4283706" y="538955"/>
                </a:cubicBezTo>
                <a:cubicBezTo>
                  <a:pt x="4294457" y="535700"/>
                  <a:pt x="4312213" y="536193"/>
                  <a:pt x="4336971" y="540435"/>
                </a:cubicBezTo>
                <a:lnTo>
                  <a:pt x="4372657" y="539446"/>
                </a:lnTo>
                <a:lnTo>
                  <a:pt x="4387272" y="525621"/>
                </a:lnTo>
                <a:cubicBezTo>
                  <a:pt x="4396609" y="530620"/>
                  <a:pt x="4401280" y="533117"/>
                  <a:pt x="4401280" y="533117"/>
                </a:cubicBezTo>
                <a:lnTo>
                  <a:pt x="4427051" y="540921"/>
                </a:lnTo>
                <a:lnTo>
                  <a:pt x="4431129" y="541276"/>
                </a:lnTo>
                <a:cubicBezTo>
                  <a:pt x="4431129" y="541276"/>
                  <a:pt x="4434714" y="540190"/>
                  <a:pt x="4441881" y="538020"/>
                </a:cubicBezTo>
                <a:cubicBezTo>
                  <a:pt x="4449049" y="535850"/>
                  <a:pt x="4452633" y="534765"/>
                  <a:pt x="4452633" y="534765"/>
                </a:cubicBezTo>
                <a:cubicBezTo>
                  <a:pt x="4466969" y="530425"/>
                  <a:pt x="4478808" y="530754"/>
                  <a:pt x="4488144" y="535753"/>
                </a:cubicBezTo>
                <a:cubicBezTo>
                  <a:pt x="4495313" y="533584"/>
                  <a:pt x="4503025" y="533205"/>
                  <a:pt x="4511277" y="534618"/>
                </a:cubicBezTo>
                <a:cubicBezTo>
                  <a:pt x="4519530" y="536033"/>
                  <a:pt x="4527241" y="535655"/>
                  <a:pt x="4534410" y="533484"/>
                </a:cubicBezTo>
                <a:cubicBezTo>
                  <a:pt x="4541578" y="531315"/>
                  <a:pt x="4551080" y="530394"/>
                  <a:pt x="4562919" y="530723"/>
                </a:cubicBezTo>
                <a:cubicBezTo>
                  <a:pt x="4574756" y="531052"/>
                  <a:pt x="4585343" y="533716"/>
                  <a:pt x="4594681" y="538714"/>
                </a:cubicBezTo>
                <a:cubicBezTo>
                  <a:pt x="4611187" y="541541"/>
                  <a:pt x="4628400" y="540244"/>
                  <a:pt x="4646321" y="534819"/>
                </a:cubicBezTo>
                <a:cubicBezTo>
                  <a:pt x="4664242" y="529393"/>
                  <a:pt x="4673202" y="526681"/>
                  <a:pt x="4673202" y="526681"/>
                </a:cubicBezTo>
                <a:cubicBezTo>
                  <a:pt x="4682541" y="531680"/>
                  <a:pt x="4687210" y="534180"/>
                  <a:pt x="4687210" y="534180"/>
                </a:cubicBezTo>
                <a:cubicBezTo>
                  <a:pt x="4694378" y="532009"/>
                  <a:pt x="4697962" y="530923"/>
                  <a:pt x="4697962" y="530923"/>
                </a:cubicBezTo>
                <a:cubicBezTo>
                  <a:pt x="4697962" y="530923"/>
                  <a:pt x="4701546" y="529840"/>
                  <a:pt x="4708714" y="527669"/>
                </a:cubicBezTo>
                <a:cubicBezTo>
                  <a:pt x="4715882" y="525500"/>
                  <a:pt x="4721801" y="525663"/>
                  <a:pt x="4726470" y="528161"/>
                </a:cubicBezTo>
                <a:cubicBezTo>
                  <a:pt x="4731139" y="530661"/>
                  <a:pt x="4735808" y="533160"/>
                  <a:pt x="4740478" y="535659"/>
                </a:cubicBezTo>
                <a:cubicBezTo>
                  <a:pt x="4745147" y="538158"/>
                  <a:pt x="4751066" y="538324"/>
                  <a:pt x="4758234" y="536153"/>
                </a:cubicBezTo>
                <a:lnTo>
                  <a:pt x="4776484" y="518891"/>
                </a:lnTo>
                <a:cubicBezTo>
                  <a:pt x="4792991" y="521717"/>
                  <a:pt x="4804827" y="522048"/>
                  <a:pt x="4811996" y="519878"/>
                </a:cubicBezTo>
                <a:lnTo>
                  <a:pt x="4817739" y="538852"/>
                </a:lnTo>
                <a:lnTo>
                  <a:pt x="4800750" y="540889"/>
                </a:lnTo>
                <a:cubicBezTo>
                  <a:pt x="4781744" y="542729"/>
                  <a:pt x="4770449" y="544193"/>
                  <a:pt x="4766866" y="545278"/>
                </a:cubicBezTo>
                <a:lnTo>
                  <a:pt x="4757009" y="545004"/>
                </a:lnTo>
                <a:lnTo>
                  <a:pt x="4759653" y="553742"/>
                </a:lnTo>
                <a:cubicBezTo>
                  <a:pt x="4752486" y="555913"/>
                  <a:pt x="4748359" y="555205"/>
                  <a:pt x="4747276" y="551621"/>
                </a:cubicBezTo>
                <a:lnTo>
                  <a:pt x="4754348" y="544930"/>
                </a:lnTo>
                <a:lnTo>
                  <a:pt x="4749109" y="544784"/>
                </a:lnTo>
                <a:cubicBezTo>
                  <a:pt x="4740856" y="543370"/>
                  <a:pt x="4729561" y="544833"/>
                  <a:pt x="4715225" y="549173"/>
                </a:cubicBezTo>
                <a:lnTo>
                  <a:pt x="4662204" y="550642"/>
                </a:lnTo>
                <a:lnTo>
                  <a:pt x="4656374" y="561534"/>
                </a:lnTo>
                <a:cubicBezTo>
                  <a:pt x="4649206" y="563703"/>
                  <a:pt x="4642744" y="561746"/>
                  <a:pt x="4636991" y="555663"/>
                </a:cubicBezTo>
                <a:lnTo>
                  <a:pt x="4635693" y="551377"/>
                </a:lnTo>
                <a:lnTo>
                  <a:pt x="4587184" y="552721"/>
                </a:lnTo>
                <a:lnTo>
                  <a:pt x="4530168" y="558244"/>
                </a:lnTo>
                <a:lnTo>
                  <a:pt x="4479984" y="564744"/>
                </a:lnTo>
                <a:lnTo>
                  <a:pt x="4485590" y="567748"/>
                </a:lnTo>
                <a:cubicBezTo>
                  <a:pt x="4478421" y="569914"/>
                  <a:pt x="4474837" y="570998"/>
                  <a:pt x="4474837" y="570998"/>
                </a:cubicBezTo>
                <a:cubicBezTo>
                  <a:pt x="4474837" y="570998"/>
                  <a:pt x="4471251" y="572082"/>
                  <a:pt x="4464083" y="574248"/>
                </a:cubicBezTo>
                <a:lnTo>
                  <a:pt x="4468369" y="566248"/>
                </a:lnTo>
                <a:lnTo>
                  <a:pt x="4462396" y="567021"/>
                </a:lnTo>
                <a:lnTo>
                  <a:pt x="4451647" y="570277"/>
                </a:lnTo>
                <a:cubicBezTo>
                  <a:pt x="4444477" y="572446"/>
                  <a:pt x="4439808" y="569948"/>
                  <a:pt x="4437638" y="562780"/>
                </a:cubicBezTo>
                <a:lnTo>
                  <a:pt x="4394973" y="560843"/>
                </a:lnTo>
                <a:lnTo>
                  <a:pt x="4386285" y="561133"/>
                </a:lnTo>
                <a:lnTo>
                  <a:pt x="4392608" y="567818"/>
                </a:lnTo>
                <a:lnTo>
                  <a:pt x="4409411" y="568292"/>
                </a:lnTo>
                <a:lnTo>
                  <a:pt x="4396693" y="572136"/>
                </a:lnTo>
                <a:lnTo>
                  <a:pt x="4403549" y="579382"/>
                </a:lnTo>
                <a:lnTo>
                  <a:pt x="4414300" y="576127"/>
                </a:lnTo>
                <a:cubicBezTo>
                  <a:pt x="4404090" y="581174"/>
                  <a:pt x="4394953" y="584918"/>
                  <a:pt x="4386888" y="587359"/>
                </a:cubicBezTo>
                <a:cubicBezTo>
                  <a:pt x="4374792" y="591022"/>
                  <a:pt x="4365111" y="591751"/>
                  <a:pt x="4357841" y="589551"/>
                </a:cubicBezTo>
                <a:lnTo>
                  <a:pt x="4354243" y="585747"/>
                </a:lnTo>
                <a:lnTo>
                  <a:pt x="4343263" y="582416"/>
                </a:lnTo>
                <a:lnTo>
                  <a:pt x="4348599" y="579782"/>
                </a:lnTo>
                <a:lnTo>
                  <a:pt x="4343276" y="574153"/>
                </a:lnTo>
                <a:cubicBezTo>
                  <a:pt x="4343276" y="574153"/>
                  <a:pt x="4339693" y="575236"/>
                  <a:pt x="4332522" y="577408"/>
                </a:cubicBezTo>
                <a:lnTo>
                  <a:pt x="4323626" y="580101"/>
                </a:lnTo>
                <a:lnTo>
                  <a:pt x="4325286" y="580991"/>
                </a:lnTo>
                <a:lnTo>
                  <a:pt x="4314534" y="584241"/>
                </a:lnTo>
                <a:lnTo>
                  <a:pt x="4312382" y="577125"/>
                </a:lnTo>
                <a:lnTo>
                  <a:pt x="4255837" y="582605"/>
                </a:lnTo>
                <a:lnTo>
                  <a:pt x="4249287" y="581481"/>
                </a:lnTo>
                <a:lnTo>
                  <a:pt x="4238352" y="584786"/>
                </a:lnTo>
                <a:lnTo>
                  <a:pt x="4229380" y="585222"/>
                </a:lnTo>
                <a:lnTo>
                  <a:pt x="4265510" y="591413"/>
                </a:lnTo>
                <a:lnTo>
                  <a:pt x="4280596" y="586845"/>
                </a:lnTo>
                <a:lnTo>
                  <a:pt x="4287285" y="593919"/>
                </a:lnTo>
                <a:lnTo>
                  <a:pt x="4349787" y="595657"/>
                </a:lnTo>
                <a:lnTo>
                  <a:pt x="4355610" y="595643"/>
                </a:lnTo>
                <a:lnTo>
                  <a:pt x="4392558" y="589998"/>
                </a:lnTo>
                <a:cubicBezTo>
                  <a:pt x="4411565" y="588164"/>
                  <a:pt x="4424652" y="586168"/>
                  <a:pt x="4431821" y="583999"/>
                </a:cubicBezTo>
                <a:cubicBezTo>
                  <a:pt x="4438990" y="581832"/>
                  <a:pt x="4446160" y="579665"/>
                  <a:pt x="4453328" y="577499"/>
                </a:cubicBezTo>
                <a:lnTo>
                  <a:pt x="4488841" y="578500"/>
                </a:lnTo>
                <a:lnTo>
                  <a:pt x="4492091" y="589253"/>
                </a:lnTo>
                <a:lnTo>
                  <a:pt x="4497686" y="593864"/>
                </a:lnTo>
                <a:lnTo>
                  <a:pt x="4513338" y="593097"/>
                </a:lnTo>
                <a:lnTo>
                  <a:pt x="4505617" y="600402"/>
                </a:lnTo>
                <a:lnTo>
                  <a:pt x="4509838" y="603880"/>
                </a:lnTo>
                <a:lnTo>
                  <a:pt x="4514679" y="604016"/>
                </a:lnTo>
                <a:cubicBezTo>
                  <a:pt x="4517178" y="599345"/>
                  <a:pt x="4520220" y="596469"/>
                  <a:pt x="4523803" y="595383"/>
                </a:cubicBezTo>
                <a:cubicBezTo>
                  <a:pt x="4527388" y="594300"/>
                  <a:pt x="4530264" y="597341"/>
                  <a:pt x="4532435" y="604510"/>
                </a:cubicBezTo>
                <a:lnTo>
                  <a:pt x="4546442" y="612006"/>
                </a:lnTo>
                <a:cubicBezTo>
                  <a:pt x="4546442" y="612006"/>
                  <a:pt x="4545358" y="608421"/>
                  <a:pt x="4543188" y="601255"/>
                </a:cubicBezTo>
                <a:lnTo>
                  <a:pt x="4547712" y="601032"/>
                </a:lnTo>
                <a:lnTo>
                  <a:pt x="4541606" y="597761"/>
                </a:lnTo>
                <a:lnTo>
                  <a:pt x="4552360" y="594510"/>
                </a:lnTo>
                <a:lnTo>
                  <a:pt x="4554233" y="600712"/>
                </a:lnTo>
                <a:lnTo>
                  <a:pt x="4580860" y="599407"/>
                </a:lnTo>
                <a:lnTo>
                  <a:pt x="4577118" y="598764"/>
                </a:lnTo>
                <a:lnTo>
                  <a:pt x="4634138" y="593265"/>
                </a:lnTo>
                <a:lnTo>
                  <a:pt x="4638824" y="595777"/>
                </a:lnTo>
                <a:lnTo>
                  <a:pt x="4646468" y="593462"/>
                </a:lnTo>
                <a:lnTo>
                  <a:pt x="4660475" y="600960"/>
                </a:lnTo>
                <a:lnTo>
                  <a:pt x="4656144" y="605056"/>
                </a:lnTo>
                <a:lnTo>
                  <a:pt x="4662145" y="608273"/>
                </a:lnTo>
                <a:lnTo>
                  <a:pt x="4666510" y="610610"/>
                </a:lnTo>
                <a:lnTo>
                  <a:pt x="4695173" y="599259"/>
                </a:lnTo>
                <a:lnTo>
                  <a:pt x="4695247" y="599308"/>
                </a:lnTo>
                <a:lnTo>
                  <a:pt x="4701653" y="594777"/>
                </a:lnTo>
                <a:cubicBezTo>
                  <a:pt x="4718157" y="597605"/>
                  <a:pt x="4726411" y="599019"/>
                  <a:pt x="4726411" y="599019"/>
                </a:cubicBezTo>
                <a:cubicBezTo>
                  <a:pt x="4742917" y="601847"/>
                  <a:pt x="4755296" y="603968"/>
                  <a:pt x="4763550" y="605382"/>
                </a:cubicBezTo>
                <a:cubicBezTo>
                  <a:pt x="4771804" y="606798"/>
                  <a:pt x="4775929" y="607504"/>
                  <a:pt x="4775929" y="607504"/>
                </a:cubicBezTo>
                <a:cubicBezTo>
                  <a:pt x="4776471" y="609297"/>
                  <a:pt x="4775915" y="610687"/>
                  <a:pt x="4774259" y="611678"/>
                </a:cubicBezTo>
                <a:cubicBezTo>
                  <a:pt x="4769288" y="614649"/>
                  <a:pt x="4754424" y="614015"/>
                  <a:pt x="4729666" y="609771"/>
                </a:cubicBezTo>
                <a:lnTo>
                  <a:pt x="4723245" y="611715"/>
                </a:lnTo>
                <a:lnTo>
                  <a:pt x="4734754" y="613687"/>
                </a:lnTo>
                <a:lnTo>
                  <a:pt x="4759515" y="617929"/>
                </a:lnTo>
                <a:lnTo>
                  <a:pt x="4748762" y="621184"/>
                </a:lnTo>
                <a:lnTo>
                  <a:pt x="4723861" y="628722"/>
                </a:lnTo>
                <a:lnTo>
                  <a:pt x="4766773" y="624585"/>
                </a:lnTo>
                <a:cubicBezTo>
                  <a:pt x="4766773" y="624585"/>
                  <a:pt x="4772148" y="622959"/>
                  <a:pt x="4782904" y="619708"/>
                </a:cubicBezTo>
                <a:lnTo>
                  <a:pt x="4795542" y="618760"/>
                </a:lnTo>
                <a:lnTo>
                  <a:pt x="4795025" y="618917"/>
                </a:lnTo>
                <a:lnTo>
                  <a:pt x="4796959" y="619952"/>
                </a:lnTo>
                <a:lnTo>
                  <a:pt x="4802284" y="625585"/>
                </a:lnTo>
                <a:cubicBezTo>
                  <a:pt x="4802284" y="625585"/>
                  <a:pt x="4804619" y="626838"/>
                  <a:pt x="4809287" y="629339"/>
                </a:cubicBezTo>
                <a:lnTo>
                  <a:pt x="4809925" y="629357"/>
                </a:lnTo>
                <a:lnTo>
                  <a:pt x="4809034" y="626413"/>
                </a:lnTo>
                <a:lnTo>
                  <a:pt x="4796959" y="619952"/>
                </a:lnTo>
                <a:lnTo>
                  <a:pt x="4795814" y="618740"/>
                </a:lnTo>
                <a:lnTo>
                  <a:pt x="4795542" y="618760"/>
                </a:lnTo>
                <a:lnTo>
                  <a:pt x="4805779" y="615662"/>
                </a:lnTo>
                <a:lnTo>
                  <a:pt x="4813205" y="613414"/>
                </a:lnTo>
                <a:lnTo>
                  <a:pt x="4809787" y="611582"/>
                </a:lnTo>
                <a:lnTo>
                  <a:pt x="4820543" y="608333"/>
                </a:lnTo>
                <a:lnTo>
                  <a:pt x="4821334" y="610953"/>
                </a:lnTo>
                <a:lnTo>
                  <a:pt x="4881046" y="592876"/>
                </a:lnTo>
                <a:cubicBezTo>
                  <a:pt x="4881046" y="592876"/>
                  <a:pt x="4892882" y="593206"/>
                  <a:pt x="4916556" y="593863"/>
                </a:cubicBezTo>
                <a:cubicBezTo>
                  <a:pt x="4930894" y="589522"/>
                  <a:pt x="4943979" y="587518"/>
                  <a:pt x="4955819" y="587847"/>
                </a:cubicBezTo>
                <a:cubicBezTo>
                  <a:pt x="4967656" y="588177"/>
                  <a:pt x="4975366" y="587798"/>
                  <a:pt x="4978949" y="586715"/>
                </a:cubicBezTo>
                <a:cubicBezTo>
                  <a:pt x="4982534" y="585629"/>
                  <a:pt x="4992037" y="584708"/>
                  <a:pt x="5007457" y="583952"/>
                </a:cubicBezTo>
                <a:cubicBezTo>
                  <a:pt x="5022879" y="583196"/>
                  <a:pt x="5037759" y="580648"/>
                  <a:pt x="5052096" y="576308"/>
                </a:cubicBezTo>
                <a:cubicBezTo>
                  <a:pt x="5082937" y="574796"/>
                  <a:pt x="5103028" y="576540"/>
                  <a:pt x="5112367" y="581538"/>
                </a:cubicBezTo>
                <a:cubicBezTo>
                  <a:pt x="5121704" y="586537"/>
                  <a:pt x="5131749" y="587406"/>
                  <a:pt x="5142501" y="584151"/>
                </a:cubicBezTo>
                <a:cubicBezTo>
                  <a:pt x="5153256" y="580896"/>
                  <a:pt x="5165798" y="577099"/>
                  <a:pt x="5180135" y="572759"/>
                </a:cubicBezTo>
                <a:cubicBezTo>
                  <a:pt x="5213147" y="578414"/>
                  <a:pt x="5227486" y="574075"/>
                  <a:pt x="5223146" y="559738"/>
                </a:cubicBezTo>
                <a:cubicBezTo>
                  <a:pt x="5230312" y="557570"/>
                  <a:pt x="5240359" y="558441"/>
                  <a:pt x="5253280" y="562354"/>
                </a:cubicBezTo>
                <a:cubicBezTo>
                  <a:pt x="5266202" y="566266"/>
                  <a:pt x="5272121" y="566432"/>
                  <a:pt x="5271036" y="562847"/>
                </a:cubicBezTo>
                <a:cubicBezTo>
                  <a:pt x="5269950" y="559263"/>
                  <a:pt x="5275871" y="559427"/>
                  <a:pt x="5288792" y="563341"/>
                </a:cubicBezTo>
                <a:cubicBezTo>
                  <a:pt x="5301716" y="567255"/>
                  <a:pt x="5310676" y="564541"/>
                  <a:pt x="5315674" y="555203"/>
                </a:cubicBezTo>
                <a:lnTo>
                  <a:pt x="5325652" y="554531"/>
                </a:lnTo>
                <a:lnTo>
                  <a:pt x="5319709" y="551348"/>
                </a:lnTo>
                <a:lnTo>
                  <a:pt x="5334706" y="553923"/>
                </a:lnTo>
                <a:lnTo>
                  <a:pt x="5353058" y="552688"/>
                </a:lnTo>
                <a:lnTo>
                  <a:pt x="5353369" y="552910"/>
                </a:lnTo>
                <a:lnTo>
                  <a:pt x="5370660" y="547683"/>
                </a:lnTo>
                <a:lnTo>
                  <a:pt x="5356850" y="549020"/>
                </a:lnTo>
                <a:lnTo>
                  <a:pt x="5310584" y="551287"/>
                </a:lnTo>
                <a:lnTo>
                  <a:pt x="5307330" y="540535"/>
                </a:lnTo>
                <a:cubicBezTo>
                  <a:pt x="5290823" y="537708"/>
                  <a:pt x="5277901" y="533794"/>
                  <a:pt x="5268563" y="528795"/>
                </a:cubicBezTo>
                <a:cubicBezTo>
                  <a:pt x="5259223" y="523797"/>
                  <a:pt x="5242719" y="520969"/>
                  <a:pt x="5219042" y="520311"/>
                </a:cubicBezTo>
                <a:cubicBezTo>
                  <a:pt x="5195368" y="519654"/>
                  <a:pt x="5180653" y="516282"/>
                  <a:pt x="5174899" y="510200"/>
                </a:cubicBezTo>
                <a:cubicBezTo>
                  <a:pt x="5169145" y="504118"/>
                  <a:pt x="5164476" y="501617"/>
                  <a:pt x="5160891" y="502702"/>
                </a:cubicBezTo>
                <a:cubicBezTo>
                  <a:pt x="5157306" y="503787"/>
                  <a:pt x="5149597" y="504165"/>
                  <a:pt x="5137760" y="503837"/>
                </a:cubicBezTo>
                <a:lnTo>
                  <a:pt x="5126811" y="503533"/>
                </a:lnTo>
                <a:lnTo>
                  <a:pt x="5142354" y="525508"/>
                </a:lnTo>
                <a:lnTo>
                  <a:pt x="5156363" y="533006"/>
                </a:lnTo>
                <a:cubicBezTo>
                  <a:pt x="5149196" y="535175"/>
                  <a:pt x="5132526" y="538266"/>
                  <a:pt x="5106350" y="542276"/>
                </a:cubicBezTo>
                <a:cubicBezTo>
                  <a:pt x="5080176" y="546287"/>
                  <a:pt x="5062421" y="545794"/>
                  <a:pt x="5053083" y="540796"/>
                </a:cubicBezTo>
                <a:lnTo>
                  <a:pt x="5042330" y="544051"/>
                </a:lnTo>
                <a:cubicBezTo>
                  <a:pt x="5027994" y="548391"/>
                  <a:pt x="5010779" y="549688"/>
                  <a:pt x="4990689" y="547946"/>
                </a:cubicBezTo>
                <a:cubicBezTo>
                  <a:pt x="4970599" y="546204"/>
                  <a:pt x="4956969" y="546416"/>
                  <a:pt x="4949800" y="548585"/>
                </a:cubicBezTo>
                <a:lnTo>
                  <a:pt x="4925043" y="544344"/>
                </a:lnTo>
                <a:cubicBezTo>
                  <a:pt x="4903537" y="550855"/>
                  <a:pt x="4891698" y="550525"/>
                  <a:pt x="4889529" y="543357"/>
                </a:cubicBezTo>
                <a:cubicBezTo>
                  <a:pt x="4896696" y="541186"/>
                  <a:pt x="4907448" y="537932"/>
                  <a:pt x="4921787" y="533591"/>
                </a:cubicBezTo>
                <a:cubicBezTo>
                  <a:pt x="4936123" y="529251"/>
                  <a:pt x="4944375" y="530666"/>
                  <a:pt x="4946546" y="537835"/>
                </a:cubicBezTo>
                <a:lnTo>
                  <a:pt x="4989557" y="524815"/>
                </a:lnTo>
                <a:cubicBezTo>
                  <a:pt x="5001722" y="513306"/>
                  <a:pt x="5007804" y="507551"/>
                  <a:pt x="5007804" y="507551"/>
                </a:cubicBezTo>
                <a:cubicBezTo>
                  <a:pt x="4989129" y="497554"/>
                  <a:pt x="4947534" y="502321"/>
                  <a:pt x="4883019" y="521853"/>
                </a:cubicBezTo>
                <a:cubicBezTo>
                  <a:pt x="4875852" y="524021"/>
                  <a:pt x="4871181" y="521523"/>
                  <a:pt x="4869013" y="514355"/>
                </a:cubicBezTo>
                <a:cubicBezTo>
                  <a:pt x="4862501" y="492848"/>
                  <a:pt x="4855121" y="481392"/>
                  <a:pt x="4846867" y="479976"/>
                </a:cubicBezTo>
                <a:cubicBezTo>
                  <a:pt x="4838614" y="478561"/>
                  <a:pt x="4832152" y="476606"/>
                  <a:pt x="4827484" y="474107"/>
                </a:cubicBezTo>
                <a:cubicBezTo>
                  <a:pt x="4822814" y="471607"/>
                  <a:pt x="4817981" y="475028"/>
                  <a:pt x="4812982" y="484365"/>
                </a:cubicBezTo>
                <a:lnTo>
                  <a:pt x="4794535" y="489950"/>
                </a:lnTo>
                <a:lnTo>
                  <a:pt x="4803950" y="494994"/>
                </a:lnTo>
                <a:lnTo>
                  <a:pt x="4807199" y="505750"/>
                </a:lnTo>
                <a:cubicBezTo>
                  <a:pt x="4800031" y="507914"/>
                  <a:pt x="4795361" y="505415"/>
                  <a:pt x="4793195" y="498245"/>
                </a:cubicBezTo>
                <a:lnTo>
                  <a:pt x="4789945" y="487490"/>
                </a:lnTo>
                <a:lnTo>
                  <a:pt x="4792543" y="488884"/>
                </a:lnTo>
                <a:lnTo>
                  <a:pt x="4798976" y="476868"/>
                </a:lnTo>
                <a:cubicBezTo>
                  <a:pt x="4794306" y="474368"/>
                  <a:pt x="4790803" y="472495"/>
                  <a:pt x="4788470" y="471246"/>
                </a:cubicBezTo>
                <a:lnTo>
                  <a:pt x="4786968" y="470442"/>
                </a:lnTo>
                <a:lnTo>
                  <a:pt x="4863489" y="457339"/>
                </a:lnTo>
                <a:cubicBezTo>
                  <a:pt x="4872828" y="462337"/>
                  <a:pt x="4888248" y="461580"/>
                  <a:pt x="4909754" y="455070"/>
                </a:cubicBezTo>
                <a:cubicBezTo>
                  <a:pt x="4916922" y="452900"/>
                  <a:pt x="4928216" y="451436"/>
                  <a:pt x="4943638" y="450681"/>
                </a:cubicBezTo>
                <a:cubicBezTo>
                  <a:pt x="4959060" y="449927"/>
                  <a:pt x="4971440" y="452047"/>
                  <a:pt x="4980777" y="457046"/>
                </a:cubicBezTo>
                <a:lnTo>
                  <a:pt x="5025425" y="452720"/>
                </a:lnTo>
                <a:lnTo>
                  <a:pt x="5021951" y="450861"/>
                </a:lnTo>
                <a:cubicBezTo>
                  <a:pt x="4998279" y="450204"/>
                  <a:pt x="4986442" y="449874"/>
                  <a:pt x="4986442" y="449874"/>
                </a:cubicBezTo>
                <a:cubicBezTo>
                  <a:pt x="5000779" y="445534"/>
                  <a:pt x="5016198" y="444779"/>
                  <a:pt x="5032706" y="447606"/>
                </a:cubicBezTo>
                <a:lnTo>
                  <a:pt x="5047964" y="448444"/>
                </a:lnTo>
                <a:lnTo>
                  <a:pt x="5048546" y="448268"/>
                </a:lnTo>
                <a:lnTo>
                  <a:pt x="5050340" y="448575"/>
                </a:lnTo>
                <a:lnTo>
                  <a:pt x="5098352" y="451210"/>
                </a:lnTo>
                <a:lnTo>
                  <a:pt x="5107209" y="451978"/>
                </a:lnTo>
                <a:lnTo>
                  <a:pt x="5155081" y="451229"/>
                </a:lnTo>
                <a:lnTo>
                  <a:pt x="5215354" y="456459"/>
                </a:lnTo>
                <a:cubicBezTo>
                  <a:pt x="5222522" y="454290"/>
                  <a:pt x="5227898" y="452661"/>
                  <a:pt x="5231481" y="451576"/>
                </a:cubicBezTo>
                <a:cubicBezTo>
                  <a:pt x="5235068" y="450492"/>
                  <a:pt x="5240443" y="448864"/>
                  <a:pt x="5247610" y="446693"/>
                </a:cubicBezTo>
                <a:cubicBezTo>
                  <a:pt x="5261947" y="442353"/>
                  <a:pt x="5277992" y="440430"/>
                  <a:pt x="5295749" y="440923"/>
                </a:cubicBezTo>
                <a:cubicBezTo>
                  <a:pt x="5313505" y="441417"/>
                  <a:pt x="5332969" y="444327"/>
                  <a:pt x="5354146" y="449655"/>
                </a:cubicBezTo>
                <a:cubicBezTo>
                  <a:pt x="5354146" y="449655"/>
                  <a:pt x="5359523" y="448028"/>
                  <a:pt x="5370276" y="444773"/>
                </a:cubicBezTo>
                <a:cubicBezTo>
                  <a:pt x="5381028" y="441517"/>
                  <a:pt x="5387490" y="443472"/>
                  <a:pt x="5389659" y="450640"/>
                </a:cubicBezTo>
                <a:cubicBezTo>
                  <a:pt x="5391830" y="457809"/>
                  <a:pt x="5396499" y="460309"/>
                  <a:pt x="5403668" y="458140"/>
                </a:cubicBezTo>
                <a:lnTo>
                  <a:pt x="5414419" y="454884"/>
                </a:lnTo>
                <a:cubicBezTo>
                  <a:pt x="5416588" y="462052"/>
                  <a:pt x="5430217" y="461838"/>
                  <a:pt x="5455306" y="454244"/>
                </a:cubicBezTo>
                <a:cubicBezTo>
                  <a:pt x="5480397" y="446649"/>
                  <a:pt x="5492940" y="442852"/>
                  <a:pt x="5492940" y="442852"/>
                </a:cubicBezTo>
                <a:lnTo>
                  <a:pt x="5556466" y="458833"/>
                </a:lnTo>
                <a:cubicBezTo>
                  <a:pt x="5556466" y="458833"/>
                  <a:pt x="5570095" y="458620"/>
                  <a:pt x="5597354" y="458193"/>
                </a:cubicBezTo>
                <a:cubicBezTo>
                  <a:pt x="5624613" y="457765"/>
                  <a:pt x="5645412" y="455383"/>
                  <a:pt x="5659748" y="451043"/>
                </a:cubicBezTo>
                <a:cubicBezTo>
                  <a:pt x="5844804" y="441970"/>
                  <a:pt x="5950255" y="441348"/>
                  <a:pt x="5976101" y="449175"/>
                </a:cubicBezTo>
                <a:lnTo>
                  <a:pt x="6025619" y="457660"/>
                </a:lnTo>
                <a:cubicBezTo>
                  <a:pt x="6049295" y="458318"/>
                  <a:pt x="6064716" y="457562"/>
                  <a:pt x="6071884" y="455391"/>
                </a:cubicBezTo>
                <a:cubicBezTo>
                  <a:pt x="6074054" y="462560"/>
                  <a:pt x="6076930" y="465601"/>
                  <a:pt x="6080516" y="464517"/>
                </a:cubicBezTo>
                <a:cubicBezTo>
                  <a:pt x="6084100" y="463432"/>
                  <a:pt x="6089476" y="461804"/>
                  <a:pt x="6096644" y="459634"/>
                </a:cubicBezTo>
                <a:cubicBezTo>
                  <a:pt x="6110981" y="455294"/>
                  <a:pt x="6175542" y="455310"/>
                  <a:pt x="6290333" y="459688"/>
                </a:cubicBezTo>
                <a:lnTo>
                  <a:pt x="6365021" y="462402"/>
                </a:lnTo>
                <a:lnTo>
                  <a:pt x="6354457" y="460588"/>
                </a:lnTo>
                <a:lnTo>
                  <a:pt x="6375962" y="454088"/>
                </a:lnTo>
                <a:lnTo>
                  <a:pt x="6378626" y="462897"/>
                </a:lnTo>
                <a:lnTo>
                  <a:pt x="6498026" y="467236"/>
                </a:lnTo>
                <a:cubicBezTo>
                  <a:pt x="6500197" y="474407"/>
                  <a:pt x="6507198" y="478154"/>
                  <a:pt x="6519039" y="478483"/>
                </a:cubicBezTo>
                <a:cubicBezTo>
                  <a:pt x="6530877" y="478813"/>
                  <a:pt x="6540380" y="477891"/>
                  <a:pt x="6547547" y="475723"/>
                </a:cubicBezTo>
                <a:cubicBezTo>
                  <a:pt x="6635076" y="480525"/>
                  <a:pt x="6687099" y="484339"/>
                  <a:pt x="6703602" y="487169"/>
                </a:cubicBezTo>
                <a:cubicBezTo>
                  <a:pt x="6712943" y="492165"/>
                  <a:pt x="6720651" y="491791"/>
                  <a:pt x="6726736" y="486036"/>
                </a:cubicBezTo>
                <a:cubicBezTo>
                  <a:pt x="6732820" y="480279"/>
                  <a:pt x="6736403" y="479195"/>
                  <a:pt x="6737489" y="482779"/>
                </a:cubicBezTo>
                <a:cubicBezTo>
                  <a:pt x="6738573" y="486365"/>
                  <a:pt x="6742696" y="487070"/>
                  <a:pt x="6749867" y="484900"/>
                </a:cubicBezTo>
                <a:cubicBezTo>
                  <a:pt x="6757033" y="482730"/>
                  <a:pt x="6787172" y="485345"/>
                  <a:pt x="6840273" y="492744"/>
                </a:cubicBezTo>
                <a:lnTo>
                  <a:pt x="6932184" y="500023"/>
                </a:lnTo>
                <a:lnTo>
                  <a:pt x="6931188" y="496740"/>
                </a:lnTo>
                <a:lnTo>
                  <a:pt x="6938221" y="500500"/>
                </a:lnTo>
                <a:lnTo>
                  <a:pt x="6978577" y="503697"/>
                </a:lnTo>
                <a:lnTo>
                  <a:pt x="6984300" y="504137"/>
                </a:lnTo>
                <a:lnTo>
                  <a:pt x="6991462" y="501970"/>
                </a:lnTo>
                <a:lnTo>
                  <a:pt x="6997401" y="505148"/>
                </a:lnTo>
                <a:lnTo>
                  <a:pt x="7042725" y="508643"/>
                </a:lnTo>
                <a:lnTo>
                  <a:pt x="7039353" y="505078"/>
                </a:lnTo>
                <a:lnTo>
                  <a:pt x="7058291" y="509842"/>
                </a:lnTo>
                <a:lnTo>
                  <a:pt x="7086737" y="512035"/>
                </a:lnTo>
                <a:cubicBezTo>
                  <a:pt x="7119747" y="517691"/>
                  <a:pt x="7139839" y="519435"/>
                  <a:pt x="7147007" y="517264"/>
                </a:cubicBezTo>
                <a:cubicBezTo>
                  <a:pt x="7147007" y="517264"/>
                  <a:pt x="7151138" y="517972"/>
                  <a:pt x="7159390" y="519387"/>
                </a:cubicBezTo>
                <a:cubicBezTo>
                  <a:pt x="7167642" y="520800"/>
                  <a:pt x="7178938" y="519336"/>
                  <a:pt x="7193273" y="514996"/>
                </a:cubicBezTo>
                <a:cubicBezTo>
                  <a:pt x="7219119" y="522822"/>
                  <a:pt x="7235627" y="525651"/>
                  <a:pt x="7242792" y="523481"/>
                </a:cubicBezTo>
                <a:cubicBezTo>
                  <a:pt x="7249963" y="521311"/>
                  <a:pt x="7254633" y="523811"/>
                  <a:pt x="7256799" y="530978"/>
                </a:cubicBezTo>
                <a:cubicBezTo>
                  <a:pt x="7256799" y="530978"/>
                  <a:pt x="7258594" y="530434"/>
                  <a:pt x="7262176" y="529353"/>
                </a:cubicBezTo>
                <a:cubicBezTo>
                  <a:pt x="7265763" y="528267"/>
                  <a:pt x="7272223" y="530221"/>
                  <a:pt x="7281561" y="535221"/>
                </a:cubicBezTo>
                <a:lnTo>
                  <a:pt x="7338276" y="536798"/>
                </a:lnTo>
                <a:lnTo>
                  <a:pt x="7336741" y="536535"/>
                </a:lnTo>
                <a:cubicBezTo>
                  <a:pt x="7351077" y="532196"/>
                  <a:pt x="7358247" y="530025"/>
                  <a:pt x="7358247" y="530025"/>
                </a:cubicBezTo>
                <a:lnTo>
                  <a:pt x="7384587" y="544121"/>
                </a:lnTo>
                <a:lnTo>
                  <a:pt x="7427732" y="553460"/>
                </a:lnTo>
                <a:lnTo>
                  <a:pt x="7421775" y="546005"/>
                </a:lnTo>
                <a:lnTo>
                  <a:pt x="7418518" y="535254"/>
                </a:lnTo>
                <a:cubicBezTo>
                  <a:pt x="7435025" y="538083"/>
                  <a:pt x="7455117" y="539825"/>
                  <a:pt x="7478792" y="540484"/>
                </a:cubicBezTo>
                <a:cubicBezTo>
                  <a:pt x="7511805" y="546140"/>
                  <a:pt x="7538898" y="551631"/>
                  <a:pt x="7560072" y="556961"/>
                </a:cubicBezTo>
                <a:cubicBezTo>
                  <a:pt x="7581249" y="562286"/>
                  <a:pt x="7595421" y="563866"/>
                  <a:pt x="7602590" y="561696"/>
                </a:cubicBezTo>
                <a:cubicBezTo>
                  <a:pt x="7609756" y="559526"/>
                  <a:pt x="7641685" y="561597"/>
                  <a:pt x="7698373" y="567912"/>
                </a:cubicBezTo>
                <a:cubicBezTo>
                  <a:pt x="7700543" y="575080"/>
                  <a:pt x="7705213" y="577578"/>
                  <a:pt x="7712379" y="575409"/>
                </a:cubicBezTo>
                <a:cubicBezTo>
                  <a:pt x="7719550" y="573238"/>
                  <a:pt x="7726718" y="571069"/>
                  <a:pt x="7733888" y="568898"/>
                </a:cubicBezTo>
                <a:cubicBezTo>
                  <a:pt x="7741052" y="566728"/>
                  <a:pt x="7747515" y="568686"/>
                  <a:pt x="7753270" y="574768"/>
                </a:cubicBezTo>
                <a:cubicBezTo>
                  <a:pt x="7759022" y="580852"/>
                  <a:pt x="7760649" y="586228"/>
                  <a:pt x="7758153" y="590896"/>
                </a:cubicBezTo>
                <a:cubicBezTo>
                  <a:pt x="7755654" y="595567"/>
                  <a:pt x="7750818" y="598987"/>
                  <a:pt x="7743651" y="601157"/>
                </a:cubicBezTo>
                <a:lnTo>
                  <a:pt x="7708137" y="600168"/>
                </a:lnTo>
                <a:cubicBezTo>
                  <a:pt x="7680878" y="600596"/>
                  <a:pt x="7655767" y="598417"/>
                  <a:pt x="7632799" y="593632"/>
                </a:cubicBezTo>
                <a:lnTo>
                  <a:pt x="7627306" y="591684"/>
                </a:lnTo>
                <a:lnTo>
                  <a:pt x="7628195" y="594612"/>
                </a:lnTo>
                <a:cubicBezTo>
                  <a:pt x="7630365" y="601778"/>
                  <a:pt x="7635035" y="604280"/>
                  <a:pt x="7642206" y="602110"/>
                </a:cubicBezTo>
                <a:lnTo>
                  <a:pt x="7691723" y="610595"/>
                </a:lnTo>
                <a:lnTo>
                  <a:pt x="7645458" y="612862"/>
                </a:lnTo>
                <a:cubicBezTo>
                  <a:pt x="7621782" y="612204"/>
                  <a:pt x="7594525" y="612631"/>
                  <a:pt x="7563684" y="614141"/>
                </a:cubicBezTo>
                <a:lnTo>
                  <a:pt x="7509921" y="630418"/>
                </a:lnTo>
                <a:lnTo>
                  <a:pt x="7509796" y="630454"/>
                </a:lnTo>
                <a:lnTo>
                  <a:pt x="7508085" y="637255"/>
                </a:lnTo>
                <a:cubicBezTo>
                  <a:pt x="7500917" y="639424"/>
                  <a:pt x="7491417" y="640345"/>
                  <a:pt x="7479578" y="640017"/>
                </a:cubicBezTo>
                <a:lnTo>
                  <a:pt x="7479086" y="639753"/>
                </a:lnTo>
                <a:lnTo>
                  <a:pt x="7477664" y="640185"/>
                </a:lnTo>
                <a:lnTo>
                  <a:pt x="7474890" y="640754"/>
                </a:lnTo>
                <a:lnTo>
                  <a:pt x="7511579" y="638973"/>
                </a:lnTo>
                <a:cubicBezTo>
                  <a:pt x="7504407" y="641140"/>
                  <a:pt x="7499030" y="642765"/>
                  <a:pt x="7495446" y="643849"/>
                </a:cubicBezTo>
                <a:cubicBezTo>
                  <a:pt x="7491861" y="644931"/>
                  <a:pt x="7490068" y="645473"/>
                  <a:pt x="7490068" y="645473"/>
                </a:cubicBezTo>
                <a:cubicBezTo>
                  <a:pt x="7480730" y="640471"/>
                  <a:pt x="7477148" y="641555"/>
                  <a:pt x="7479316" y="648724"/>
                </a:cubicBezTo>
                <a:cubicBezTo>
                  <a:pt x="7481482" y="655893"/>
                  <a:pt x="7482564" y="659477"/>
                  <a:pt x="7482564" y="659477"/>
                </a:cubicBezTo>
                <a:cubicBezTo>
                  <a:pt x="7489734" y="657309"/>
                  <a:pt x="7501574" y="657645"/>
                  <a:pt x="7518078" y="660480"/>
                </a:cubicBezTo>
                <a:cubicBezTo>
                  <a:pt x="7581931" y="664654"/>
                  <a:pt x="7612776" y="663155"/>
                  <a:pt x="7610609" y="655986"/>
                </a:cubicBezTo>
                <a:cubicBezTo>
                  <a:pt x="7610609" y="655986"/>
                  <a:pt x="7606481" y="655276"/>
                  <a:pt x="7598230" y="653859"/>
                </a:cubicBezTo>
                <a:cubicBezTo>
                  <a:pt x="7589976" y="652440"/>
                  <a:pt x="7585851" y="651731"/>
                  <a:pt x="7585851" y="651731"/>
                </a:cubicBezTo>
                <a:lnTo>
                  <a:pt x="7607359" y="645230"/>
                </a:lnTo>
                <a:cubicBezTo>
                  <a:pt x="7614526" y="643064"/>
                  <a:pt x="7620445" y="643231"/>
                  <a:pt x="7625116" y="645733"/>
                </a:cubicBezTo>
                <a:cubicBezTo>
                  <a:pt x="7629782" y="648233"/>
                  <a:pt x="7632117" y="649484"/>
                  <a:pt x="7632117" y="649484"/>
                </a:cubicBezTo>
                <a:cubicBezTo>
                  <a:pt x="7634283" y="656654"/>
                  <a:pt x="7637700" y="661488"/>
                  <a:pt x="7642369" y="663990"/>
                </a:cubicBezTo>
                <a:cubicBezTo>
                  <a:pt x="7647035" y="666491"/>
                  <a:pt x="7648286" y="664158"/>
                  <a:pt x="7646117" y="656987"/>
                </a:cubicBezTo>
                <a:cubicBezTo>
                  <a:pt x="7653289" y="654820"/>
                  <a:pt x="7656872" y="653738"/>
                  <a:pt x="7656872" y="653738"/>
                </a:cubicBezTo>
                <a:cubicBezTo>
                  <a:pt x="7656872" y="653738"/>
                  <a:pt x="7660998" y="654446"/>
                  <a:pt x="7669250" y="655865"/>
                </a:cubicBezTo>
                <a:cubicBezTo>
                  <a:pt x="7677504" y="657281"/>
                  <a:pt x="7683963" y="659242"/>
                  <a:pt x="7688633" y="661742"/>
                </a:cubicBezTo>
                <a:cubicBezTo>
                  <a:pt x="7693300" y="664242"/>
                  <a:pt x="7695635" y="665492"/>
                  <a:pt x="7695635" y="665492"/>
                </a:cubicBezTo>
                <a:cubicBezTo>
                  <a:pt x="7702805" y="663327"/>
                  <a:pt x="7707472" y="665828"/>
                  <a:pt x="7709636" y="672997"/>
                </a:cubicBezTo>
                <a:cubicBezTo>
                  <a:pt x="7709636" y="672997"/>
                  <a:pt x="7711431" y="672455"/>
                  <a:pt x="7715016" y="671371"/>
                </a:cubicBezTo>
                <a:cubicBezTo>
                  <a:pt x="7718600" y="670289"/>
                  <a:pt x="7721646" y="667413"/>
                  <a:pt x="7724143" y="662744"/>
                </a:cubicBezTo>
                <a:cubicBezTo>
                  <a:pt x="7726645" y="658077"/>
                  <a:pt x="7729687" y="655202"/>
                  <a:pt x="7733274" y="654118"/>
                </a:cubicBezTo>
                <a:lnTo>
                  <a:pt x="7736204" y="653232"/>
                </a:lnTo>
                <a:lnTo>
                  <a:pt x="7735384" y="652371"/>
                </a:lnTo>
                <a:lnTo>
                  <a:pt x="7737219" y="652924"/>
                </a:lnTo>
                <a:lnTo>
                  <a:pt x="7760156" y="645992"/>
                </a:lnTo>
                <a:cubicBezTo>
                  <a:pt x="7769493" y="650994"/>
                  <a:pt x="7778284" y="654203"/>
                  <a:pt x="7786541" y="655623"/>
                </a:cubicBezTo>
                <a:cubicBezTo>
                  <a:pt x="7794792" y="657039"/>
                  <a:pt x="7798918" y="657750"/>
                  <a:pt x="7798918" y="657750"/>
                </a:cubicBezTo>
                <a:lnTo>
                  <a:pt x="7830948" y="658653"/>
                </a:lnTo>
                <a:lnTo>
                  <a:pt x="7836546" y="656958"/>
                </a:lnTo>
                <a:lnTo>
                  <a:pt x="7903618" y="661313"/>
                </a:lnTo>
                <a:lnTo>
                  <a:pt x="7905455" y="660756"/>
                </a:lnTo>
                <a:cubicBezTo>
                  <a:pt x="7905455" y="660756"/>
                  <a:pt x="7917295" y="661088"/>
                  <a:pt x="7940964" y="661759"/>
                </a:cubicBezTo>
                <a:cubicBezTo>
                  <a:pt x="7940964" y="661759"/>
                  <a:pt x="7946887" y="661925"/>
                  <a:pt x="7958720" y="662262"/>
                </a:cubicBezTo>
                <a:cubicBezTo>
                  <a:pt x="7970558" y="662594"/>
                  <a:pt x="7981146" y="665263"/>
                  <a:pt x="7990481" y="670266"/>
                </a:cubicBezTo>
                <a:cubicBezTo>
                  <a:pt x="7997652" y="668097"/>
                  <a:pt x="8013073" y="667348"/>
                  <a:pt x="8036746" y="668016"/>
                </a:cubicBezTo>
                <a:lnTo>
                  <a:pt x="8056389" y="667063"/>
                </a:lnTo>
                <a:lnTo>
                  <a:pt x="8060373" y="659625"/>
                </a:lnTo>
                <a:lnTo>
                  <a:pt x="8062530" y="666764"/>
                </a:lnTo>
                <a:lnTo>
                  <a:pt x="8083013" y="665770"/>
                </a:lnTo>
                <a:lnTo>
                  <a:pt x="8090711" y="673916"/>
                </a:lnTo>
                <a:lnTo>
                  <a:pt x="8104516" y="669738"/>
                </a:lnTo>
                <a:lnTo>
                  <a:pt x="8105444" y="670725"/>
                </a:lnTo>
                <a:lnTo>
                  <a:pt x="8118522" y="666772"/>
                </a:lnTo>
                <a:cubicBezTo>
                  <a:pt x="8125692" y="664604"/>
                  <a:pt x="8130362" y="667107"/>
                  <a:pt x="8132528" y="674277"/>
                </a:cubicBezTo>
                <a:lnTo>
                  <a:pt x="8136579" y="674391"/>
                </a:lnTo>
                <a:lnTo>
                  <a:pt x="8134649" y="672354"/>
                </a:lnTo>
                <a:lnTo>
                  <a:pt x="8120644" y="664855"/>
                </a:lnTo>
                <a:lnTo>
                  <a:pt x="8142144" y="658345"/>
                </a:lnTo>
                <a:cubicBezTo>
                  <a:pt x="8153655" y="670512"/>
                  <a:pt x="8166578" y="674425"/>
                  <a:pt x="8180915" y="670085"/>
                </a:cubicBezTo>
                <a:cubicBezTo>
                  <a:pt x="8188082" y="667914"/>
                  <a:pt x="8195792" y="667537"/>
                  <a:pt x="8204046" y="668952"/>
                </a:cubicBezTo>
                <a:cubicBezTo>
                  <a:pt x="8212299" y="670365"/>
                  <a:pt x="8223594" y="668902"/>
                  <a:pt x="8237931" y="664562"/>
                </a:cubicBezTo>
                <a:lnTo>
                  <a:pt x="8247925" y="660740"/>
                </a:lnTo>
                <a:lnTo>
                  <a:pt x="8254069" y="649275"/>
                </a:lnTo>
                <a:lnTo>
                  <a:pt x="8273478" y="650967"/>
                </a:lnTo>
                <a:lnTo>
                  <a:pt x="8311568" y="636402"/>
                </a:lnTo>
                <a:cubicBezTo>
                  <a:pt x="8341329" y="631305"/>
                  <a:pt x="8356747" y="630548"/>
                  <a:pt x="8357833" y="634133"/>
                </a:cubicBezTo>
                <a:cubicBezTo>
                  <a:pt x="8358917" y="637718"/>
                  <a:pt x="8361958" y="634841"/>
                  <a:pt x="8366958" y="625502"/>
                </a:cubicBezTo>
                <a:cubicBezTo>
                  <a:pt x="8371955" y="616165"/>
                  <a:pt x="8378040" y="610410"/>
                  <a:pt x="8385208" y="608239"/>
                </a:cubicBezTo>
                <a:cubicBezTo>
                  <a:pt x="8392376" y="606070"/>
                  <a:pt x="8397044" y="608569"/>
                  <a:pt x="8399213" y="615737"/>
                </a:cubicBezTo>
                <a:cubicBezTo>
                  <a:pt x="8399213" y="615737"/>
                  <a:pt x="8397965" y="618070"/>
                  <a:pt x="8395466" y="622741"/>
                </a:cubicBezTo>
                <a:cubicBezTo>
                  <a:pt x="8392968" y="627410"/>
                  <a:pt x="8388135" y="630829"/>
                  <a:pt x="8380964" y="633000"/>
                </a:cubicBezTo>
                <a:lnTo>
                  <a:pt x="8370214" y="636255"/>
                </a:lnTo>
                <a:lnTo>
                  <a:pt x="8384220" y="643752"/>
                </a:lnTo>
                <a:lnTo>
                  <a:pt x="8413221" y="623235"/>
                </a:lnTo>
                <a:lnTo>
                  <a:pt x="8431472" y="605971"/>
                </a:lnTo>
                <a:cubicBezTo>
                  <a:pt x="8433641" y="613139"/>
                  <a:pt x="8441895" y="614555"/>
                  <a:pt x="8456230" y="610215"/>
                </a:cubicBezTo>
                <a:lnTo>
                  <a:pt x="8494998" y="621954"/>
                </a:lnTo>
                <a:cubicBezTo>
                  <a:pt x="8494998" y="621954"/>
                  <a:pt x="8490871" y="621248"/>
                  <a:pt x="8482619" y="619833"/>
                </a:cubicBezTo>
                <a:cubicBezTo>
                  <a:pt x="8474364" y="618418"/>
                  <a:pt x="8459486" y="620966"/>
                  <a:pt x="8437982" y="627475"/>
                </a:cubicBezTo>
                <a:lnTo>
                  <a:pt x="8419732" y="644739"/>
                </a:lnTo>
                <a:cubicBezTo>
                  <a:pt x="8419732" y="644739"/>
                  <a:pt x="8423315" y="643654"/>
                  <a:pt x="8430483" y="641485"/>
                </a:cubicBezTo>
                <a:lnTo>
                  <a:pt x="8444493" y="648981"/>
                </a:lnTo>
                <a:cubicBezTo>
                  <a:pt x="8446662" y="656149"/>
                  <a:pt x="8444162" y="660817"/>
                  <a:pt x="8436995" y="662987"/>
                </a:cubicBezTo>
                <a:cubicBezTo>
                  <a:pt x="8436995" y="662987"/>
                  <a:pt x="8435202" y="663530"/>
                  <a:pt x="8431616" y="664616"/>
                </a:cubicBezTo>
                <a:lnTo>
                  <a:pt x="8430101" y="673459"/>
                </a:lnTo>
                <a:lnTo>
                  <a:pt x="8448881" y="672545"/>
                </a:lnTo>
                <a:cubicBezTo>
                  <a:pt x="8456052" y="670379"/>
                  <a:pt x="8459632" y="669295"/>
                  <a:pt x="8459632" y="669295"/>
                </a:cubicBezTo>
                <a:lnTo>
                  <a:pt x="8468684" y="668855"/>
                </a:lnTo>
                <a:lnTo>
                  <a:pt x="8477881" y="662349"/>
                </a:lnTo>
                <a:cubicBezTo>
                  <a:pt x="8479296" y="654096"/>
                  <a:pt x="8485378" y="648340"/>
                  <a:pt x="8496131" y="645085"/>
                </a:cubicBezTo>
                <a:cubicBezTo>
                  <a:pt x="8506884" y="641830"/>
                  <a:pt x="8516930" y="642702"/>
                  <a:pt x="8526267" y="647701"/>
                </a:cubicBezTo>
                <a:cubicBezTo>
                  <a:pt x="8533437" y="645531"/>
                  <a:pt x="8537020" y="644446"/>
                  <a:pt x="8537020" y="644446"/>
                </a:cubicBezTo>
                <a:cubicBezTo>
                  <a:pt x="8556355" y="630767"/>
                  <a:pt x="8586114" y="625671"/>
                  <a:pt x="8626294" y="629157"/>
                </a:cubicBezTo>
                <a:cubicBezTo>
                  <a:pt x="8642800" y="631985"/>
                  <a:pt x="8662890" y="633729"/>
                  <a:pt x="8686566" y="634387"/>
                </a:cubicBezTo>
                <a:cubicBezTo>
                  <a:pt x="8700902" y="630047"/>
                  <a:pt x="8712739" y="630376"/>
                  <a:pt x="8722077" y="635373"/>
                </a:cubicBezTo>
                <a:cubicBezTo>
                  <a:pt x="8729248" y="633203"/>
                  <a:pt x="8736412" y="631033"/>
                  <a:pt x="8743581" y="628864"/>
                </a:cubicBezTo>
                <a:cubicBezTo>
                  <a:pt x="8741412" y="621696"/>
                  <a:pt x="8735659" y="615612"/>
                  <a:pt x="8726321" y="610615"/>
                </a:cubicBezTo>
                <a:cubicBezTo>
                  <a:pt x="8716981" y="605617"/>
                  <a:pt x="8719480" y="600946"/>
                  <a:pt x="8733818" y="596606"/>
                </a:cubicBezTo>
                <a:lnTo>
                  <a:pt x="8758577" y="600850"/>
                </a:lnTo>
                <a:cubicBezTo>
                  <a:pt x="8758577" y="600850"/>
                  <a:pt x="8754993" y="601935"/>
                  <a:pt x="8747824" y="604105"/>
                </a:cubicBezTo>
                <a:cubicBezTo>
                  <a:pt x="8747824" y="604105"/>
                  <a:pt x="8748907" y="607689"/>
                  <a:pt x="8751078" y="614856"/>
                </a:cubicBezTo>
                <a:cubicBezTo>
                  <a:pt x="8753251" y="622025"/>
                  <a:pt x="8754333" y="625609"/>
                  <a:pt x="8754333" y="625609"/>
                </a:cubicBezTo>
                <a:cubicBezTo>
                  <a:pt x="8754333" y="625609"/>
                  <a:pt x="8757916" y="624524"/>
                  <a:pt x="8765086" y="622353"/>
                </a:cubicBezTo>
                <a:cubicBezTo>
                  <a:pt x="8762917" y="615187"/>
                  <a:pt x="8765415" y="610516"/>
                  <a:pt x="8772583" y="608347"/>
                </a:cubicBezTo>
                <a:cubicBezTo>
                  <a:pt x="8779753" y="606176"/>
                  <a:pt x="8784421" y="608676"/>
                  <a:pt x="8786590" y="615844"/>
                </a:cubicBezTo>
                <a:lnTo>
                  <a:pt x="8789848" y="626596"/>
                </a:lnTo>
                <a:lnTo>
                  <a:pt x="8814607" y="630837"/>
                </a:lnTo>
                <a:cubicBezTo>
                  <a:pt x="8821775" y="628668"/>
                  <a:pt x="8825357" y="627583"/>
                  <a:pt x="8825357" y="627583"/>
                </a:cubicBezTo>
                <a:cubicBezTo>
                  <a:pt x="8823188" y="620415"/>
                  <a:pt x="8822103" y="616831"/>
                  <a:pt x="8822103" y="616831"/>
                </a:cubicBezTo>
                <a:lnTo>
                  <a:pt x="8811350" y="620086"/>
                </a:lnTo>
                <a:cubicBezTo>
                  <a:pt x="8807012" y="605749"/>
                  <a:pt x="8835686" y="597068"/>
                  <a:pt x="8897369" y="594046"/>
                </a:cubicBezTo>
                <a:cubicBezTo>
                  <a:pt x="8913875" y="596874"/>
                  <a:pt x="8928213" y="592533"/>
                  <a:pt x="8940377" y="581026"/>
                </a:cubicBezTo>
                <a:cubicBezTo>
                  <a:pt x="8940377" y="581026"/>
                  <a:pt x="8946297" y="581190"/>
                  <a:pt x="8958134" y="581520"/>
                </a:cubicBezTo>
                <a:cubicBezTo>
                  <a:pt x="8969971" y="581849"/>
                  <a:pt x="8980016" y="582719"/>
                  <a:pt x="8988271" y="584134"/>
                </a:cubicBezTo>
                <a:cubicBezTo>
                  <a:pt x="8996524" y="585548"/>
                  <a:pt x="9004234" y="585170"/>
                  <a:pt x="9011402" y="583001"/>
                </a:cubicBezTo>
                <a:cubicBezTo>
                  <a:pt x="9018571" y="580830"/>
                  <a:pt x="9022155" y="579747"/>
                  <a:pt x="9022155" y="579747"/>
                </a:cubicBezTo>
                <a:cubicBezTo>
                  <a:pt x="9022155" y="579747"/>
                  <a:pt x="9023947" y="579204"/>
                  <a:pt x="9027530" y="578119"/>
                </a:cubicBezTo>
                <a:cubicBezTo>
                  <a:pt x="9031114" y="577033"/>
                  <a:pt x="9037577" y="578988"/>
                  <a:pt x="9046914" y="583987"/>
                </a:cubicBezTo>
                <a:cubicBezTo>
                  <a:pt x="9039745" y="586158"/>
                  <a:pt x="9034369" y="587785"/>
                  <a:pt x="9030786" y="588870"/>
                </a:cubicBezTo>
                <a:cubicBezTo>
                  <a:pt x="9027202" y="589955"/>
                  <a:pt x="9030078" y="592998"/>
                  <a:pt x="9039419" y="597994"/>
                </a:cubicBezTo>
                <a:lnTo>
                  <a:pt x="9007159" y="607759"/>
                </a:lnTo>
                <a:cubicBezTo>
                  <a:pt x="8999991" y="609930"/>
                  <a:pt x="8990487" y="610851"/>
                  <a:pt x="8978652" y="610521"/>
                </a:cubicBezTo>
                <a:cubicBezTo>
                  <a:pt x="8966814" y="610192"/>
                  <a:pt x="8957312" y="611112"/>
                  <a:pt x="8950142" y="613282"/>
                </a:cubicBezTo>
                <a:lnTo>
                  <a:pt x="8890849" y="620963"/>
                </a:lnTo>
                <a:lnTo>
                  <a:pt x="8891027" y="621061"/>
                </a:lnTo>
                <a:cubicBezTo>
                  <a:pt x="8891027" y="621061"/>
                  <a:pt x="8889235" y="621601"/>
                  <a:pt x="8885649" y="622684"/>
                </a:cubicBezTo>
                <a:cubicBezTo>
                  <a:pt x="8882067" y="623768"/>
                  <a:pt x="8876689" y="625393"/>
                  <a:pt x="8869521" y="627559"/>
                </a:cubicBezTo>
                <a:lnTo>
                  <a:pt x="8870549" y="625641"/>
                </a:lnTo>
                <a:lnTo>
                  <a:pt x="8850119" y="631826"/>
                </a:lnTo>
                <a:cubicBezTo>
                  <a:pt x="8859457" y="636823"/>
                  <a:pt x="8864667" y="641115"/>
                  <a:pt x="8865752" y="644700"/>
                </a:cubicBezTo>
                <a:cubicBezTo>
                  <a:pt x="8866837" y="648282"/>
                  <a:pt x="8867379" y="650075"/>
                  <a:pt x="8867379" y="650075"/>
                </a:cubicBezTo>
                <a:lnTo>
                  <a:pt x="8853373" y="642578"/>
                </a:lnTo>
                <a:lnTo>
                  <a:pt x="8846490" y="649091"/>
                </a:lnTo>
                <a:lnTo>
                  <a:pt x="8861887" y="651737"/>
                </a:lnTo>
                <a:lnTo>
                  <a:pt x="8867379" y="650075"/>
                </a:lnTo>
                <a:lnTo>
                  <a:pt x="8867547" y="650165"/>
                </a:lnTo>
                <a:lnTo>
                  <a:pt x="8874805" y="643303"/>
                </a:lnTo>
                <a:lnTo>
                  <a:pt x="8869500" y="637696"/>
                </a:lnTo>
                <a:cubicBezTo>
                  <a:pt x="8873086" y="636610"/>
                  <a:pt x="8874878" y="636067"/>
                  <a:pt x="8874878" y="636067"/>
                </a:cubicBezTo>
                <a:lnTo>
                  <a:pt x="8879719" y="638659"/>
                </a:lnTo>
                <a:lnTo>
                  <a:pt x="8883524" y="635063"/>
                </a:lnTo>
                <a:lnTo>
                  <a:pt x="8919038" y="636066"/>
                </a:lnTo>
                <a:lnTo>
                  <a:pt x="8934175" y="641592"/>
                </a:lnTo>
                <a:lnTo>
                  <a:pt x="8945901" y="638043"/>
                </a:lnTo>
                <a:cubicBezTo>
                  <a:pt x="8953071" y="635873"/>
                  <a:pt x="8960236" y="633703"/>
                  <a:pt x="8967405" y="631532"/>
                </a:cubicBezTo>
                <a:cubicBezTo>
                  <a:pt x="8974574" y="629363"/>
                  <a:pt x="8978157" y="628277"/>
                  <a:pt x="8978157" y="628277"/>
                </a:cubicBezTo>
                <a:cubicBezTo>
                  <a:pt x="8978157" y="628277"/>
                  <a:pt x="8982827" y="630777"/>
                  <a:pt x="8992166" y="635774"/>
                </a:cubicBezTo>
                <a:lnTo>
                  <a:pt x="9018343" y="638047"/>
                </a:lnTo>
                <a:lnTo>
                  <a:pt x="9021256" y="634511"/>
                </a:lnTo>
                <a:lnTo>
                  <a:pt x="9024994" y="638464"/>
                </a:lnTo>
                <a:lnTo>
                  <a:pt x="9027371" y="638530"/>
                </a:lnTo>
                <a:lnTo>
                  <a:pt x="9047078" y="632574"/>
                </a:lnTo>
                <a:cubicBezTo>
                  <a:pt x="9061416" y="628240"/>
                  <a:pt x="9074504" y="626240"/>
                  <a:pt x="9086339" y="626573"/>
                </a:cubicBezTo>
                <a:cubicBezTo>
                  <a:pt x="9098177" y="626908"/>
                  <a:pt x="9107681" y="625992"/>
                  <a:pt x="9114849" y="623824"/>
                </a:cubicBezTo>
                <a:lnTo>
                  <a:pt x="9126407" y="636052"/>
                </a:lnTo>
                <a:lnTo>
                  <a:pt x="9127209" y="635974"/>
                </a:lnTo>
                <a:cubicBezTo>
                  <a:pt x="9131879" y="638474"/>
                  <a:pt x="9141382" y="637554"/>
                  <a:pt x="9155717" y="633214"/>
                </a:cubicBezTo>
                <a:cubicBezTo>
                  <a:pt x="9179392" y="633872"/>
                  <a:pt x="9196606" y="632573"/>
                  <a:pt x="9207358" y="629317"/>
                </a:cubicBezTo>
                <a:lnTo>
                  <a:pt x="9213257" y="629831"/>
                </a:lnTo>
                <a:lnTo>
                  <a:pt x="9267652" y="624585"/>
                </a:lnTo>
                <a:lnTo>
                  <a:pt x="9271879" y="623308"/>
                </a:lnTo>
                <a:lnTo>
                  <a:pt x="9255744" y="614670"/>
                </a:lnTo>
                <a:cubicBezTo>
                  <a:pt x="9251404" y="600333"/>
                  <a:pt x="9231313" y="598590"/>
                  <a:pt x="9195473" y="609440"/>
                </a:cubicBezTo>
                <a:cubicBezTo>
                  <a:pt x="9188304" y="611610"/>
                  <a:pt x="9182385" y="611447"/>
                  <a:pt x="9177717" y="608948"/>
                </a:cubicBezTo>
                <a:cubicBezTo>
                  <a:pt x="9173048" y="606448"/>
                  <a:pt x="9163544" y="607369"/>
                  <a:pt x="9149207" y="611709"/>
                </a:cubicBezTo>
                <a:lnTo>
                  <a:pt x="9078183" y="609734"/>
                </a:lnTo>
                <a:cubicBezTo>
                  <a:pt x="9068846" y="604737"/>
                  <a:pt x="9064177" y="602237"/>
                  <a:pt x="9064177" y="602237"/>
                </a:cubicBezTo>
                <a:cubicBezTo>
                  <a:pt x="9066346" y="609407"/>
                  <a:pt x="9065097" y="611740"/>
                  <a:pt x="9060428" y="609242"/>
                </a:cubicBezTo>
                <a:cubicBezTo>
                  <a:pt x="9055760" y="606741"/>
                  <a:pt x="9053425" y="605492"/>
                  <a:pt x="9053425" y="605492"/>
                </a:cubicBezTo>
                <a:cubicBezTo>
                  <a:pt x="9051254" y="598324"/>
                  <a:pt x="9053754" y="593655"/>
                  <a:pt x="9060920" y="591484"/>
                </a:cubicBezTo>
                <a:cubicBezTo>
                  <a:pt x="9068090" y="589313"/>
                  <a:pt x="9073465" y="587687"/>
                  <a:pt x="9077052" y="586601"/>
                </a:cubicBezTo>
                <a:cubicBezTo>
                  <a:pt x="9080635" y="585516"/>
                  <a:pt x="9082425" y="584974"/>
                  <a:pt x="9082425" y="584974"/>
                </a:cubicBezTo>
                <a:lnTo>
                  <a:pt x="9079172" y="574222"/>
                </a:lnTo>
                <a:cubicBezTo>
                  <a:pt x="9069833" y="569224"/>
                  <a:pt x="9068748" y="565641"/>
                  <a:pt x="9075915" y="563471"/>
                </a:cubicBezTo>
                <a:cubicBezTo>
                  <a:pt x="9083086" y="561301"/>
                  <a:pt x="9087211" y="562007"/>
                  <a:pt x="9088297" y="565590"/>
                </a:cubicBezTo>
                <a:cubicBezTo>
                  <a:pt x="9089382" y="569176"/>
                  <a:pt x="9093507" y="569882"/>
                  <a:pt x="9100676" y="567713"/>
                </a:cubicBezTo>
                <a:cubicBezTo>
                  <a:pt x="9102847" y="574880"/>
                  <a:pt x="9107515" y="577378"/>
                  <a:pt x="9114682" y="575210"/>
                </a:cubicBezTo>
                <a:cubicBezTo>
                  <a:pt x="9121853" y="573038"/>
                  <a:pt x="9124185" y="574290"/>
                  <a:pt x="9121686" y="578958"/>
                </a:cubicBezTo>
                <a:cubicBezTo>
                  <a:pt x="9119190" y="583628"/>
                  <a:pt x="9121521" y="584877"/>
                  <a:pt x="9128690" y="582706"/>
                </a:cubicBezTo>
                <a:lnTo>
                  <a:pt x="9167458" y="594447"/>
                </a:lnTo>
                <a:cubicBezTo>
                  <a:pt x="9183963" y="597273"/>
                  <a:pt x="9195800" y="597604"/>
                  <a:pt x="9202968" y="595433"/>
                </a:cubicBezTo>
                <a:cubicBezTo>
                  <a:pt x="9210139" y="593263"/>
                  <a:pt x="9220891" y="590009"/>
                  <a:pt x="9235228" y="585668"/>
                </a:cubicBezTo>
                <a:lnTo>
                  <a:pt x="9259985" y="589910"/>
                </a:lnTo>
                <a:lnTo>
                  <a:pt x="9270739" y="586655"/>
                </a:lnTo>
                <a:cubicBezTo>
                  <a:pt x="9277906" y="584484"/>
                  <a:pt x="9285073" y="582315"/>
                  <a:pt x="9292244" y="580144"/>
                </a:cubicBezTo>
                <a:lnTo>
                  <a:pt x="9338507" y="577877"/>
                </a:lnTo>
                <a:cubicBezTo>
                  <a:pt x="9338507" y="577877"/>
                  <a:pt x="9346219" y="577499"/>
                  <a:pt x="9361638" y="576745"/>
                </a:cubicBezTo>
                <a:lnTo>
                  <a:pt x="9410607" y="572676"/>
                </a:lnTo>
                <a:lnTo>
                  <a:pt x="9404199" y="571577"/>
                </a:lnTo>
                <a:lnTo>
                  <a:pt x="9411702" y="557574"/>
                </a:lnTo>
                <a:cubicBezTo>
                  <a:pt x="9411702" y="557574"/>
                  <a:pt x="9415829" y="558283"/>
                  <a:pt x="9424081" y="559699"/>
                </a:cubicBezTo>
                <a:cubicBezTo>
                  <a:pt x="9432335" y="561117"/>
                  <a:pt x="9440044" y="560740"/>
                  <a:pt x="9447213" y="558576"/>
                </a:cubicBezTo>
                <a:lnTo>
                  <a:pt x="9450440" y="569249"/>
                </a:lnTo>
                <a:lnTo>
                  <a:pt x="9612839" y="553519"/>
                </a:lnTo>
                <a:cubicBezTo>
                  <a:pt x="9643681" y="552006"/>
                  <a:pt x="9670940" y="551579"/>
                  <a:pt x="9694614" y="552238"/>
                </a:cubicBezTo>
                <a:lnTo>
                  <a:pt x="9726872" y="542474"/>
                </a:lnTo>
                <a:lnTo>
                  <a:pt x="9779646" y="561710"/>
                </a:lnTo>
                <a:lnTo>
                  <a:pt x="9824847" y="553632"/>
                </a:lnTo>
                <a:lnTo>
                  <a:pt x="9820586" y="551348"/>
                </a:lnTo>
                <a:lnTo>
                  <a:pt x="9845343" y="555602"/>
                </a:lnTo>
                <a:lnTo>
                  <a:pt x="9877605" y="545851"/>
                </a:lnTo>
                <a:lnTo>
                  <a:pt x="9899731" y="541507"/>
                </a:lnTo>
                <a:lnTo>
                  <a:pt x="9890423" y="539911"/>
                </a:lnTo>
                <a:cubicBezTo>
                  <a:pt x="9883254" y="542082"/>
                  <a:pt x="9879671" y="543167"/>
                  <a:pt x="9879671" y="543167"/>
                </a:cubicBezTo>
                <a:cubicBezTo>
                  <a:pt x="9872503" y="545336"/>
                  <a:pt x="9868921" y="546421"/>
                  <a:pt x="9868921" y="546421"/>
                </a:cubicBezTo>
                <a:cubicBezTo>
                  <a:pt x="9854583" y="550761"/>
                  <a:pt x="9826237" y="547605"/>
                  <a:pt x="9783888" y="536949"/>
                </a:cubicBezTo>
                <a:lnTo>
                  <a:pt x="9737623" y="539218"/>
                </a:lnTo>
                <a:cubicBezTo>
                  <a:pt x="9723287" y="543558"/>
                  <a:pt x="9706074" y="544855"/>
                  <a:pt x="9685984" y="543113"/>
                </a:cubicBezTo>
                <a:cubicBezTo>
                  <a:pt x="9665892" y="541371"/>
                  <a:pt x="9644009" y="540168"/>
                  <a:pt x="9620336" y="539513"/>
                </a:cubicBezTo>
                <a:lnTo>
                  <a:pt x="9521296" y="522543"/>
                </a:lnTo>
                <a:cubicBezTo>
                  <a:pt x="9528466" y="520373"/>
                  <a:pt x="9532051" y="519287"/>
                  <a:pt x="9532051" y="519287"/>
                </a:cubicBezTo>
                <a:cubicBezTo>
                  <a:pt x="9532051" y="519287"/>
                  <a:pt x="9535633" y="518203"/>
                  <a:pt x="9542801" y="516032"/>
                </a:cubicBezTo>
                <a:cubicBezTo>
                  <a:pt x="9544971" y="523201"/>
                  <a:pt x="9549639" y="525700"/>
                  <a:pt x="9556808" y="523528"/>
                </a:cubicBezTo>
                <a:cubicBezTo>
                  <a:pt x="9563976" y="521359"/>
                  <a:pt x="9569896" y="521524"/>
                  <a:pt x="9574565" y="524024"/>
                </a:cubicBezTo>
                <a:cubicBezTo>
                  <a:pt x="9579233" y="526522"/>
                  <a:pt x="9587489" y="527936"/>
                  <a:pt x="9599325" y="528264"/>
                </a:cubicBezTo>
                <a:cubicBezTo>
                  <a:pt x="9611162" y="528595"/>
                  <a:pt x="9620663" y="527675"/>
                  <a:pt x="9627831" y="525504"/>
                </a:cubicBezTo>
                <a:lnTo>
                  <a:pt x="9599818" y="510508"/>
                </a:lnTo>
                <a:cubicBezTo>
                  <a:pt x="9594820" y="519847"/>
                  <a:pt x="9591236" y="520932"/>
                  <a:pt x="9589067" y="513764"/>
                </a:cubicBezTo>
                <a:cubicBezTo>
                  <a:pt x="9586898" y="506596"/>
                  <a:pt x="9574515" y="504475"/>
                  <a:pt x="9551926" y="507401"/>
                </a:cubicBezTo>
                <a:cubicBezTo>
                  <a:pt x="9529337" y="510327"/>
                  <a:pt x="9514458" y="512875"/>
                  <a:pt x="9507290" y="515044"/>
                </a:cubicBezTo>
                <a:cubicBezTo>
                  <a:pt x="9507290" y="515044"/>
                  <a:pt x="9506040" y="517379"/>
                  <a:pt x="9503540" y="522049"/>
                </a:cubicBezTo>
                <a:cubicBezTo>
                  <a:pt x="9501042" y="526718"/>
                  <a:pt x="9499793" y="529053"/>
                  <a:pt x="9499793" y="529053"/>
                </a:cubicBezTo>
                <a:cubicBezTo>
                  <a:pt x="9485455" y="533393"/>
                  <a:pt x="9473618" y="533062"/>
                  <a:pt x="9464279" y="528064"/>
                </a:cubicBezTo>
                <a:cubicBezTo>
                  <a:pt x="9454941" y="523067"/>
                  <a:pt x="9449731" y="518776"/>
                  <a:pt x="9448645" y="515191"/>
                </a:cubicBezTo>
                <a:cubicBezTo>
                  <a:pt x="9447564" y="511608"/>
                  <a:pt x="9442892" y="509108"/>
                  <a:pt x="9434638" y="507694"/>
                </a:cubicBezTo>
                <a:cubicBezTo>
                  <a:pt x="9426385" y="506279"/>
                  <a:pt x="9418674" y="506657"/>
                  <a:pt x="9411506" y="508828"/>
                </a:cubicBezTo>
                <a:lnTo>
                  <a:pt x="9390002" y="515337"/>
                </a:lnTo>
                <a:cubicBezTo>
                  <a:pt x="9387832" y="508171"/>
                  <a:pt x="9379578" y="506757"/>
                  <a:pt x="9365242" y="511097"/>
                </a:cubicBezTo>
                <a:lnTo>
                  <a:pt x="9361987" y="500344"/>
                </a:lnTo>
                <a:lnTo>
                  <a:pt x="9347978" y="492847"/>
                </a:lnTo>
                <a:cubicBezTo>
                  <a:pt x="9340810" y="495016"/>
                  <a:pt x="9336684" y="494311"/>
                  <a:pt x="9335600" y="490725"/>
                </a:cubicBezTo>
                <a:cubicBezTo>
                  <a:pt x="9334514" y="487141"/>
                  <a:pt x="9360143" y="481338"/>
                  <a:pt x="9412493" y="473316"/>
                </a:cubicBezTo>
                <a:cubicBezTo>
                  <a:pt x="9426828" y="468976"/>
                  <a:pt x="9441166" y="464636"/>
                  <a:pt x="9455502" y="460296"/>
                </a:cubicBezTo>
                <a:lnTo>
                  <a:pt x="9480261" y="464538"/>
                </a:lnTo>
                <a:cubicBezTo>
                  <a:pt x="9487430" y="462367"/>
                  <a:pt x="9491015" y="461282"/>
                  <a:pt x="9491015" y="461282"/>
                </a:cubicBezTo>
                <a:cubicBezTo>
                  <a:pt x="9491015" y="461282"/>
                  <a:pt x="9489930" y="457700"/>
                  <a:pt x="9487759" y="450531"/>
                </a:cubicBezTo>
                <a:cubicBezTo>
                  <a:pt x="9485590" y="443363"/>
                  <a:pt x="9486297" y="439236"/>
                  <a:pt x="9489880" y="438151"/>
                </a:cubicBezTo>
                <a:cubicBezTo>
                  <a:pt x="9493464" y="437067"/>
                  <a:pt x="9499926" y="439023"/>
                  <a:pt x="9509263" y="444022"/>
                </a:cubicBezTo>
                <a:cubicBezTo>
                  <a:pt x="9516432" y="441851"/>
                  <a:pt x="9520017" y="440765"/>
                  <a:pt x="9520017" y="440765"/>
                </a:cubicBezTo>
                <a:lnTo>
                  <a:pt x="9530768" y="437511"/>
                </a:lnTo>
                <a:cubicBezTo>
                  <a:pt x="9537936" y="435342"/>
                  <a:pt x="9540814" y="438382"/>
                  <a:pt x="9539399" y="446636"/>
                </a:cubicBezTo>
                <a:cubicBezTo>
                  <a:pt x="9537985" y="454889"/>
                  <a:pt x="9539071" y="458474"/>
                  <a:pt x="9542656" y="457388"/>
                </a:cubicBezTo>
                <a:cubicBezTo>
                  <a:pt x="9546238" y="456303"/>
                  <a:pt x="9546948" y="452174"/>
                  <a:pt x="9544776" y="445007"/>
                </a:cubicBezTo>
                <a:cubicBezTo>
                  <a:pt x="9551943" y="442837"/>
                  <a:pt x="9556612" y="445337"/>
                  <a:pt x="9558784" y="452506"/>
                </a:cubicBezTo>
                <a:cubicBezTo>
                  <a:pt x="9560953" y="459674"/>
                  <a:pt x="9568121" y="457504"/>
                  <a:pt x="9580289" y="445995"/>
                </a:cubicBezTo>
                <a:lnTo>
                  <a:pt x="9591039" y="442740"/>
                </a:lnTo>
                <a:cubicBezTo>
                  <a:pt x="9593211" y="449909"/>
                  <a:pt x="9590713" y="454577"/>
                  <a:pt x="9583542" y="456748"/>
                </a:cubicBezTo>
                <a:lnTo>
                  <a:pt x="9608302" y="460991"/>
                </a:lnTo>
                <a:lnTo>
                  <a:pt x="9629806" y="454481"/>
                </a:lnTo>
                <a:lnTo>
                  <a:pt x="9615800" y="446982"/>
                </a:lnTo>
                <a:lnTo>
                  <a:pt x="9637304" y="440472"/>
                </a:lnTo>
                <a:cubicBezTo>
                  <a:pt x="9644473" y="438302"/>
                  <a:pt x="9649848" y="436675"/>
                  <a:pt x="9653432" y="435589"/>
                </a:cubicBezTo>
                <a:cubicBezTo>
                  <a:pt x="9657016" y="434505"/>
                  <a:pt x="9654140" y="431464"/>
                  <a:pt x="9644801" y="426466"/>
                </a:cubicBezTo>
                <a:lnTo>
                  <a:pt x="9652300" y="412456"/>
                </a:lnTo>
                <a:cubicBezTo>
                  <a:pt x="9654469" y="419626"/>
                  <a:pt x="9657346" y="422669"/>
                  <a:pt x="9660930" y="421583"/>
                </a:cubicBezTo>
                <a:cubicBezTo>
                  <a:pt x="9664515" y="420497"/>
                  <a:pt x="9667391" y="423540"/>
                  <a:pt x="9669560" y="430707"/>
                </a:cubicBezTo>
                <a:cubicBezTo>
                  <a:pt x="9669560" y="430707"/>
                  <a:pt x="9674229" y="433207"/>
                  <a:pt x="9683568" y="438205"/>
                </a:cubicBezTo>
                <a:cubicBezTo>
                  <a:pt x="9676401" y="440376"/>
                  <a:pt x="9673902" y="445043"/>
                  <a:pt x="9676071" y="452212"/>
                </a:cubicBezTo>
                <a:cubicBezTo>
                  <a:pt x="9678242" y="459380"/>
                  <a:pt x="9693662" y="458624"/>
                  <a:pt x="9722336" y="449943"/>
                </a:cubicBezTo>
                <a:cubicBezTo>
                  <a:pt x="9743839" y="443433"/>
                  <a:pt x="9761762" y="438007"/>
                  <a:pt x="9776098" y="433667"/>
                </a:cubicBezTo>
                <a:lnTo>
                  <a:pt x="9797601" y="427159"/>
                </a:lnTo>
                <a:cubicBezTo>
                  <a:pt x="9783266" y="431498"/>
                  <a:pt x="9775556" y="431876"/>
                  <a:pt x="9774470" y="428293"/>
                </a:cubicBezTo>
                <a:cubicBezTo>
                  <a:pt x="9773385" y="424709"/>
                  <a:pt x="9769258" y="424002"/>
                  <a:pt x="9762090" y="426172"/>
                </a:cubicBezTo>
                <a:lnTo>
                  <a:pt x="9769587" y="412165"/>
                </a:lnTo>
                <a:lnTo>
                  <a:pt x="9815851" y="409896"/>
                </a:lnTo>
                <a:lnTo>
                  <a:pt x="9819105" y="420648"/>
                </a:lnTo>
                <a:lnTo>
                  <a:pt x="9836371" y="438897"/>
                </a:lnTo>
                <a:cubicBezTo>
                  <a:pt x="9845708" y="443895"/>
                  <a:pt x="9850375" y="446396"/>
                  <a:pt x="9850375" y="446396"/>
                </a:cubicBezTo>
                <a:lnTo>
                  <a:pt x="9893386" y="433376"/>
                </a:lnTo>
                <a:lnTo>
                  <a:pt x="9911635" y="416113"/>
                </a:lnTo>
                <a:lnTo>
                  <a:pt x="9900883" y="419368"/>
                </a:lnTo>
                <a:cubicBezTo>
                  <a:pt x="9893715" y="421537"/>
                  <a:pt x="9885461" y="420125"/>
                  <a:pt x="9876124" y="415126"/>
                </a:cubicBezTo>
                <a:lnTo>
                  <a:pt x="9872867" y="404373"/>
                </a:lnTo>
                <a:cubicBezTo>
                  <a:pt x="9882206" y="409372"/>
                  <a:pt x="9894044" y="409700"/>
                  <a:pt x="9908380" y="405361"/>
                </a:cubicBezTo>
                <a:cubicBezTo>
                  <a:pt x="9929884" y="398851"/>
                  <a:pt x="9942429" y="395054"/>
                  <a:pt x="9946012" y="393969"/>
                </a:cubicBezTo>
                <a:cubicBezTo>
                  <a:pt x="9949598" y="392883"/>
                  <a:pt x="9952474" y="395926"/>
                  <a:pt x="9954644" y="403093"/>
                </a:cubicBezTo>
                <a:cubicBezTo>
                  <a:pt x="9956813" y="410261"/>
                  <a:pt x="9954316" y="414930"/>
                  <a:pt x="9947149" y="417101"/>
                </a:cubicBezTo>
                <a:cubicBezTo>
                  <a:pt x="9939979" y="419270"/>
                  <a:pt x="9937479" y="423940"/>
                  <a:pt x="9939651" y="431107"/>
                </a:cubicBezTo>
                <a:lnTo>
                  <a:pt x="9928898" y="434363"/>
                </a:lnTo>
                <a:cubicBezTo>
                  <a:pt x="9928898" y="434363"/>
                  <a:pt x="9927105" y="434905"/>
                  <a:pt x="9923521" y="435990"/>
                </a:cubicBezTo>
                <a:cubicBezTo>
                  <a:pt x="9919938" y="437075"/>
                  <a:pt x="9918687" y="439409"/>
                  <a:pt x="9919771" y="442995"/>
                </a:cubicBezTo>
                <a:cubicBezTo>
                  <a:pt x="9920857" y="446578"/>
                  <a:pt x="9924985" y="447285"/>
                  <a:pt x="9932153" y="445116"/>
                </a:cubicBezTo>
                <a:cubicBezTo>
                  <a:pt x="9939321" y="442946"/>
                  <a:pt x="9946491" y="440776"/>
                  <a:pt x="9953657" y="438606"/>
                </a:cubicBezTo>
                <a:cubicBezTo>
                  <a:pt x="9960827" y="436436"/>
                  <a:pt x="9968536" y="436058"/>
                  <a:pt x="9976789" y="437472"/>
                </a:cubicBezTo>
                <a:cubicBezTo>
                  <a:pt x="9985043" y="438886"/>
                  <a:pt x="9989171" y="439593"/>
                  <a:pt x="9989171" y="439593"/>
                </a:cubicBezTo>
                <a:cubicBezTo>
                  <a:pt x="10012845" y="440251"/>
                  <a:pt x="10031848" y="438409"/>
                  <a:pt x="10046186" y="434069"/>
                </a:cubicBezTo>
                <a:lnTo>
                  <a:pt x="10056938" y="430814"/>
                </a:lnTo>
                <a:lnTo>
                  <a:pt x="10018171" y="419076"/>
                </a:lnTo>
                <a:cubicBezTo>
                  <a:pt x="9963652" y="419928"/>
                  <a:pt x="9961484" y="412761"/>
                  <a:pt x="10011662" y="397570"/>
                </a:cubicBezTo>
                <a:cubicBezTo>
                  <a:pt x="10040335" y="388890"/>
                  <a:pt x="10057005" y="385800"/>
                  <a:pt x="10061673" y="388299"/>
                </a:cubicBezTo>
                <a:cubicBezTo>
                  <a:pt x="10066342" y="390799"/>
                  <a:pt x="10072261" y="390962"/>
                  <a:pt x="10079431" y="388792"/>
                </a:cubicBezTo>
                <a:cubicBezTo>
                  <a:pt x="10086598" y="386622"/>
                  <a:pt x="10093766" y="384452"/>
                  <a:pt x="10100934" y="382282"/>
                </a:cubicBezTo>
                <a:cubicBezTo>
                  <a:pt x="10103104" y="389451"/>
                  <a:pt x="10107774" y="391951"/>
                  <a:pt x="10114943" y="389780"/>
                </a:cubicBezTo>
                <a:cubicBezTo>
                  <a:pt x="10124281" y="394777"/>
                  <a:pt x="10128949" y="397277"/>
                  <a:pt x="10128949" y="397277"/>
                </a:cubicBezTo>
                <a:lnTo>
                  <a:pt x="10196719" y="388499"/>
                </a:lnTo>
                <a:cubicBezTo>
                  <a:pt x="10194549" y="381331"/>
                  <a:pt x="10185210" y="376332"/>
                  <a:pt x="10168703" y="373506"/>
                </a:cubicBezTo>
                <a:lnTo>
                  <a:pt x="10154695" y="366007"/>
                </a:lnTo>
                <a:cubicBezTo>
                  <a:pt x="10164034" y="371005"/>
                  <a:pt x="10167617" y="369920"/>
                  <a:pt x="10165448" y="362753"/>
                </a:cubicBezTo>
                <a:cubicBezTo>
                  <a:pt x="10172618" y="360581"/>
                  <a:pt x="10176200" y="359496"/>
                  <a:pt x="10176200" y="359496"/>
                </a:cubicBezTo>
                <a:lnTo>
                  <a:pt x="10200961" y="363740"/>
                </a:lnTo>
                <a:lnTo>
                  <a:pt x="10233217" y="353975"/>
                </a:lnTo>
                <a:cubicBezTo>
                  <a:pt x="10235388" y="361142"/>
                  <a:pt x="10236472" y="364726"/>
                  <a:pt x="10236472" y="364726"/>
                </a:cubicBezTo>
                <a:cubicBezTo>
                  <a:pt x="10243640" y="362557"/>
                  <a:pt x="10248310" y="365056"/>
                  <a:pt x="10250482" y="372222"/>
                </a:cubicBezTo>
                <a:lnTo>
                  <a:pt x="10214967" y="371237"/>
                </a:lnTo>
                <a:cubicBezTo>
                  <a:pt x="10205629" y="366239"/>
                  <a:pt x="10202046" y="367323"/>
                  <a:pt x="10204216" y="374491"/>
                </a:cubicBezTo>
                <a:cubicBezTo>
                  <a:pt x="10199217" y="383830"/>
                  <a:pt x="10212140" y="387743"/>
                  <a:pt x="10242982" y="386232"/>
                </a:cubicBezTo>
                <a:cubicBezTo>
                  <a:pt x="10257319" y="381892"/>
                  <a:pt x="10266985" y="375052"/>
                  <a:pt x="10271983" y="365714"/>
                </a:cubicBezTo>
                <a:lnTo>
                  <a:pt x="10282737" y="362459"/>
                </a:lnTo>
                <a:lnTo>
                  <a:pt x="10304242" y="355948"/>
                </a:lnTo>
                <a:cubicBezTo>
                  <a:pt x="10311410" y="353779"/>
                  <a:pt x="10315537" y="354485"/>
                  <a:pt x="10316622" y="358070"/>
                </a:cubicBezTo>
                <a:cubicBezTo>
                  <a:pt x="10317706" y="361655"/>
                  <a:pt x="10316459" y="363989"/>
                  <a:pt x="10312873" y="365075"/>
                </a:cubicBezTo>
                <a:cubicBezTo>
                  <a:pt x="10309288" y="366159"/>
                  <a:pt x="10303913" y="367786"/>
                  <a:pt x="10296744" y="369956"/>
                </a:cubicBezTo>
                <a:cubicBezTo>
                  <a:pt x="10289578" y="372126"/>
                  <a:pt x="10285993" y="373212"/>
                  <a:pt x="10285993" y="373212"/>
                </a:cubicBezTo>
                <a:cubicBezTo>
                  <a:pt x="10290334" y="387548"/>
                  <a:pt x="10306839" y="390376"/>
                  <a:pt x="10335511" y="381696"/>
                </a:cubicBezTo>
                <a:lnTo>
                  <a:pt x="10378522" y="368676"/>
                </a:lnTo>
                <a:cubicBezTo>
                  <a:pt x="10371352" y="370846"/>
                  <a:pt x="10368853" y="375515"/>
                  <a:pt x="10371022" y="382683"/>
                </a:cubicBezTo>
                <a:lnTo>
                  <a:pt x="10400025" y="362165"/>
                </a:lnTo>
                <a:lnTo>
                  <a:pt x="10403280" y="372917"/>
                </a:lnTo>
                <a:cubicBezTo>
                  <a:pt x="10410448" y="370748"/>
                  <a:pt x="10419408" y="368036"/>
                  <a:pt x="10430160" y="364780"/>
                </a:cubicBezTo>
                <a:cubicBezTo>
                  <a:pt x="10440914" y="361525"/>
                  <a:pt x="10447375" y="363482"/>
                  <a:pt x="10449546" y="370650"/>
                </a:cubicBezTo>
                <a:cubicBezTo>
                  <a:pt x="10453885" y="384987"/>
                  <a:pt x="10435963" y="390411"/>
                  <a:pt x="10395783" y="386925"/>
                </a:cubicBezTo>
                <a:cubicBezTo>
                  <a:pt x="10357771" y="390608"/>
                  <a:pt x="10332683" y="398203"/>
                  <a:pt x="10320517" y="409710"/>
                </a:cubicBezTo>
                <a:cubicBezTo>
                  <a:pt x="10306181" y="414050"/>
                  <a:pt x="10307265" y="417635"/>
                  <a:pt x="10323774" y="420463"/>
                </a:cubicBezTo>
                <a:cubicBezTo>
                  <a:pt x="10330941" y="418292"/>
                  <a:pt x="10339358" y="413789"/>
                  <a:pt x="10349025" y="406949"/>
                </a:cubicBezTo>
                <a:cubicBezTo>
                  <a:pt x="10358692" y="400109"/>
                  <a:pt x="10367652" y="397396"/>
                  <a:pt x="10375905" y="398810"/>
                </a:cubicBezTo>
                <a:cubicBezTo>
                  <a:pt x="10384159" y="400226"/>
                  <a:pt x="10388285" y="400932"/>
                  <a:pt x="10388285" y="400932"/>
                </a:cubicBezTo>
                <a:cubicBezTo>
                  <a:pt x="10397625" y="405930"/>
                  <a:pt x="10409463" y="406259"/>
                  <a:pt x="10423799" y="401920"/>
                </a:cubicBezTo>
                <a:cubicBezTo>
                  <a:pt x="10440305" y="404747"/>
                  <a:pt x="10453227" y="408660"/>
                  <a:pt x="10462567" y="413658"/>
                </a:cubicBezTo>
                <a:cubicBezTo>
                  <a:pt x="10464734" y="420828"/>
                  <a:pt x="10469404" y="423326"/>
                  <a:pt x="10476572" y="421155"/>
                </a:cubicBezTo>
                <a:lnTo>
                  <a:pt x="10487323" y="417901"/>
                </a:lnTo>
                <a:cubicBezTo>
                  <a:pt x="10501660" y="413561"/>
                  <a:pt x="10511162" y="412640"/>
                  <a:pt x="10515833" y="415140"/>
                </a:cubicBezTo>
                <a:cubicBezTo>
                  <a:pt x="10520501" y="417640"/>
                  <a:pt x="10526420" y="417803"/>
                  <a:pt x="10533588" y="415634"/>
                </a:cubicBezTo>
                <a:cubicBezTo>
                  <a:pt x="10540758" y="413463"/>
                  <a:pt x="10547925" y="411294"/>
                  <a:pt x="10555093" y="409123"/>
                </a:cubicBezTo>
                <a:cubicBezTo>
                  <a:pt x="10562262" y="406954"/>
                  <a:pt x="10574098" y="407282"/>
                  <a:pt x="10590604" y="410111"/>
                </a:cubicBezTo>
                <a:cubicBezTo>
                  <a:pt x="10590604" y="410111"/>
                  <a:pt x="10594190" y="409025"/>
                  <a:pt x="10601357" y="406855"/>
                </a:cubicBezTo>
                <a:cubicBezTo>
                  <a:pt x="10608525" y="404686"/>
                  <a:pt x="10612110" y="403600"/>
                  <a:pt x="10612110" y="403600"/>
                </a:cubicBezTo>
                <a:cubicBezTo>
                  <a:pt x="10621449" y="408598"/>
                  <a:pt x="10629702" y="410013"/>
                  <a:pt x="10636870" y="407844"/>
                </a:cubicBezTo>
                <a:cubicBezTo>
                  <a:pt x="10634701" y="400674"/>
                  <a:pt x="10635950" y="398339"/>
                  <a:pt x="10640618" y="400839"/>
                </a:cubicBezTo>
                <a:cubicBezTo>
                  <a:pt x="10645287" y="403339"/>
                  <a:pt x="10647624" y="404588"/>
                  <a:pt x="10647624" y="404588"/>
                </a:cubicBezTo>
                <a:cubicBezTo>
                  <a:pt x="10654791" y="402418"/>
                  <a:pt x="10658373" y="401333"/>
                  <a:pt x="10658373" y="401333"/>
                </a:cubicBezTo>
                <a:cubicBezTo>
                  <a:pt x="10672709" y="396994"/>
                  <a:pt x="10680421" y="396615"/>
                  <a:pt x="10681505" y="400199"/>
                </a:cubicBezTo>
                <a:cubicBezTo>
                  <a:pt x="10682590" y="403784"/>
                  <a:pt x="10686719" y="404490"/>
                  <a:pt x="10693886" y="402320"/>
                </a:cubicBezTo>
                <a:lnTo>
                  <a:pt x="10764910" y="404294"/>
                </a:lnTo>
                <a:cubicBezTo>
                  <a:pt x="10772078" y="402125"/>
                  <a:pt x="10784624" y="398327"/>
                  <a:pt x="10802543" y="392902"/>
                </a:cubicBezTo>
                <a:cubicBezTo>
                  <a:pt x="10820465" y="387477"/>
                  <a:pt x="10829425" y="384765"/>
                  <a:pt x="10829425" y="384765"/>
                </a:cubicBezTo>
                <a:lnTo>
                  <a:pt x="10840177" y="381509"/>
                </a:lnTo>
                <a:cubicBezTo>
                  <a:pt x="10847344" y="379339"/>
                  <a:pt x="10859183" y="379667"/>
                  <a:pt x="10875689" y="382496"/>
                </a:cubicBezTo>
                <a:cubicBezTo>
                  <a:pt x="10875689" y="382496"/>
                  <a:pt x="10879815" y="383204"/>
                  <a:pt x="10888068" y="384618"/>
                </a:cubicBezTo>
                <a:cubicBezTo>
                  <a:pt x="10896324" y="386032"/>
                  <a:pt x="10900448" y="386740"/>
                  <a:pt x="10900448" y="386740"/>
                </a:cubicBezTo>
                <a:lnTo>
                  <a:pt x="10925208" y="390980"/>
                </a:lnTo>
                <a:cubicBezTo>
                  <a:pt x="10932376" y="388811"/>
                  <a:pt x="10936503" y="389517"/>
                  <a:pt x="10937588" y="393102"/>
                </a:cubicBezTo>
                <a:cubicBezTo>
                  <a:pt x="10938672" y="396686"/>
                  <a:pt x="10939214" y="398478"/>
                  <a:pt x="10939214" y="398478"/>
                </a:cubicBezTo>
                <a:cubicBezTo>
                  <a:pt x="10939214" y="398478"/>
                  <a:pt x="10943884" y="400977"/>
                  <a:pt x="10953224" y="405975"/>
                </a:cubicBezTo>
                <a:lnTo>
                  <a:pt x="10977983" y="410218"/>
                </a:lnTo>
                <a:cubicBezTo>
                  <a:pt x="10980154" y="417385"/>
                  <a:pt x="10975861" y="422598"/>
                  <a:pt x="10965108" y="425854"/>
                </a:cubicBezTo>
                <a:cubicBezTo>
                  <a:pt x="10954357" y="429108"/>
                  <a:pt x="10948980" y="430735"/>
                  <a:pt x="10948980" y="430735"/>
                </a:cubicBezTo>
                <a:cubicBezTo>
                  <a:pt x="10946811" y="423567"/>
                  <a:pt x="10942141" y="421067"/>
                  <a:pt x="10934972" y="423238"/>
                </a:cubicBezTo>
                <a:cubicBezTo>
                  <a:pt x="10927804" y="425407"/>
                  <a:pt x="10920637" y="427578"/>
                  <a:pt x="10913468" y="429748"/>
                </a:cubicBezTo>
                <a:lnTo>
                  <a:pt x="10881212" y="439513"/>
                </a:lnTo>
                <a:lnTo>
                  <a:pt x="10905971" y="443756"/>
                </a:lnTo>
                <a:cubicBezTo>
                  <a:pt x="10922477" y="446583"/>
                  <a:pt x="10934314" y="446912"/>
                  <a:pt x="10941484" y="444743"/>
                </a:cubicBezTo>
                <a:lnTo>
                  <a:pt x="10944737" y="455494"/>
                </a:lnTo>
                <a:lnTo>
                  <a:pt x="10987748" y="442474"/>
                </a:lnTo>
                <a:cubicBezTo>
                  <a:pt x="10994918" y="440304"/>
                  <a:pt x="10997414" y="435636"/>
                  <a:pt x="10995245" y="428468"/>
                </a:cubicBezTo>
                <a:cubicBezTo>
                  <a:pt x="10993074" y="421299"/>
                  <a:pt x="10994324" y="418965"/>
                  <a:pt x="10998993" y="421463"/>
                </a:cubicBezTo>
                <a:cubicBezTo>
                  <a:pt x="11003663" y="423963"/>
                  <a:pt x="11005996" y="425212"/>
                  <a:pt x="11005996" y="425212"/>
                </a:cubicBezTo>
                <a:cubicBezTo>
                  <a:pt x="11005996" y="425212"/>
                  <a:pt x="11004911" y="421628"/>
                  <a:pt x="11002740" y="414461"/>
                </a:cubicBezTo>
                <a:cubicBezTo>
                  <a:pt x="11000571" y="407293"/>
                  <a:pt x="11004157" y="406207"/>
                  <a:pt x="11013495" y="411205"/>
                </a:cubicBezTo>
                <a:lnTo>
                  <a:pt x="11049007" y="412192"/>
                </a:lnTo>
                <a:cubicBezTo>
                  <a:pt x="11056174" y="410023"/>
                  <a:pt x="11058673" y="405352"/>
                  <a:pt x="11056503" y="398186"/>
                </a:cubicBezTo>
                <a:cubicBezTo>
                  <a:pt x="11054333" y="391017"/>
                  <a:pt x="11046080" y="389602"/>
                  <a:pt x="11031745" y="393942"/>
                </a:cubicBezTo>
                <a:cubicBezTo>
                  <a:pt x="11024576" y="396113"/>
                  <a:pt x="11016323" y="394700"/>
                  <a:pt x="11006986" y="389701"/>
                </a:cubicBezTo>
                <a:cubicBezTo>
                  <a:pt x="11006986" y="389701"/>
                  <a:pt x="11008777" y="389158"/>
                  <a:pt x="11012360" y="388073"/>
                </a:cubicBezTo>
                <a:cubicBezTo>
                  <a:pt x="11015945" y="386988"/>
                  <a:pt x="11017735" y="386445"/>
                  <a:pt x="11017735" y="386445"/>
                </a:cubicBezTo>
                <a:cubicBezTo>
                  <a:pt x="11024905" y="384276"/>
                  <a:pt x="11036200" y="382812"/>
                  <a:pt x="11051621" y="382058"/>
                </a:cubicBezTo>
                <a:cubicBezTo>
                  <a:pt x="11067042" y="381300"/>
                  <a:pt x="11077089" y="382172"/>
                  <a:pt x="11081757" y="384672"/>
                </a:cubicBezTo>
                <a:cubicBezTo>
                  <a:pt x="11086426" y="387170"/>
                  <a:pt x="11095930" y="386250"/>
                  <a:pt x="11110264" y="381910"/>
                </a:cubicBezTo>
                <a:lnTo>
                  <a:pt x="11124273" y="389406"/>
                </a:lnTo>
                <a:cubicBezTo>
                  <a:pt x="11109937" y="393746"/>
                  <a:pt x="11108522" y="402001"/>
                  <a:pt x="11120030" y="414167"/>
                </a:cubicBezTo>
                <a:cubicBezTo>
                  <a:pt x="11122200" y="421335"/>
                  <a:pt x="11121493" y="425461"/>
                  <a:pt x="11117910" y="426546"/>
                </a:cubicBezTo>
                <a:cubicBezTo>
                  <a:pt x="11114325" y="427630"/>
                  <a:pt x="11108949" y="429258"/>
                  <a:pt x="11101782" y="431429"/>
                </a:cubicBezTo>
                <a:lnTo>
                  <a:pt x="11094283" y="445437"/>
                </a:lnTo>
                <a:cubicBezTo>
                  <a:pt x="11101453" y="443267"/>
                  <a:pt x="11105579" y="443973"/>
                  <a:pt x="11106663" y="447557"/>
                </a:cubicBezTo>
                <a:cubicBezTo>
                  <a:pt x="11107748" y="451141"/>
                  <a:pt x="11113667" y="451306"/>
                  <a:pt x="11124420" y="448050"/>
                </a:cubicBezTo>
                <a:cubicBezTo>
                  <a:pt x="11135171" y="444796"/>
                  <a:pt x="11140548" y="443168"/>
                  <a:pt x="11140548" y="443168"/>
                </a:cubicBezTo>
                <a:cubicBezTo>
                  <a:pt x="11149886" y="448167"/>
                  <a:pt x="11156347" y="450124"/>
                  <a:pt x="11159932" y="449038"/>
                </a:cubicBezTo>
                <a:cubicBezTo>
                  <a:pt x="11163517" y="447954"/>
                  <a:pt x="11168891" y="446327"/>
                  <a:pt x="11176060" y="444156"/>
                </a:cubicBezTo>
                <a:cubicBezTo>
                  <a:pt x="11192566" y="446983"/>
                  <a:pt x="11204947" y="449105"/>
                  <a:pt x="11213199" y="450520"/>
                </a:cubicBezTo>
                <a:cubicBezTo>
                  <a:pt x="11221451" y="451933"/>
                  <a:pt x="11224494" y="449056"/>
                  <a:pt x="11222323" y="441889"/>
                </a:cubicBezTo>
                <a:cubicBezTo>
                  <a:pt x="11220154" y="434719"/>
                  <a:pt x="11219070" y="431135"/>
                  <a:pt x="11219070" y="431135"/>
                </a:cubicBezTo>
                <a:lnTo>
                  <a:pt x="11205061" y="423637"/>
                </a:lnTo>
                <a:cubicBezTo>
                  <a:pt x="11197894" y="425808"/>
                  <a:pt x="11194310" y="426893"/>
                  <a:pt x="11194310" y="426893"/>
                </a:cubicBezTo>
                <a:lnTo>
                  <a:pt x="11180301" y="419397"/>
                </a:lnTo>
                <a:lnTo>
                  <a:pt x="11177046" y="408644"/>
                </a:lnTo>
                <a:lnTo>
                  <a:pt x="11212560" y="409631"/>
                </a:lnTo>
                <a:lnTo>
                  <a:pt x="11237318" y="413874"/>
                </a:lnTo>
                <a:lnTo>
                  <a:pt x="11215814" y="420383"/>
                </a:lnTo>
                <a:lnTo>
                  <a:pt x="11240573" y="424626"/>
                </a:lnTo>
                <a:cubicBezTo>
                  <a:pt x="11247741" y="422456"/>
                  <a:pt x="11253118" y="420829"/>
                  <a:pt x="11256703" y="419743"/>
                </a:cubicBezTo>
                <a:cubicBezTo>
                  <a:pt x="11260286" y="418658"/>
                  <a:pt x="11260993" y="414532"/>
                  <a:pt x="11258822" y="407363"/>
                </a:cubicBezTo>
                <a:lnTo>
                  <a:pt x="11266322" y="393356"/>
                </a:lnTo>
                <a:lnTo>
                  <a:pt x="11209305" y="398878"/>
                </a:lnTo>
                <a:cubicBezTo>
                  <a:pt x="11190628" y="388881"/>
                  <a:pt x="11181289" y="383883"/>
                  <a:pt x="11181289" y="383883"/>
                </a:cubicBezTo>
                <a:lnTo>
                  <a:pt x="11238307" y="378361"/>
                </a:lnTo>
                <a:cubicBezTo>
                  <a:pt x="11245474" y="376191"/>
                  <a:pt x="11256769" y="374729"/>
                  <a:pt x="11272191" y="373972"/>
                </a:cubicBezTo>
                <a:cubicBezTo>
                  <a:pt x="11287611" y="373216"/>
                  <a:pt x="11299992" y="375338"/>
                  <a:pt x="11309329" y="380337"/>
                </a:cubicBezTo>
                <a:lnTo>
                  <a:pt x="11323339" y="387833"/>
                </a:lnTo>
                <a:cubicBezTo>
                  <a:pt x="11309002" y="392173"/>
                  <a:pt x="11301832" y="394343"/>
                  <a:pt x="11301832" y="394343"/>
                </a:cubicBezTo>
                <a:lnTo>
                  <a:pt x="11308406" y="403635"/>
                </a:lnTo>
                <a:lnTo>
                  <a:pt x="11319308" y="403387"/>
                </a:lnTo>
                <a:lnTo>
                  <a:pt x="11329013" y="409589"/>
                </a:lnTo>
                <a:lnTo>
                  <a:pt x="11329847" y="409338"/>
                </a:lnTo>
                <a:cubicBezTo>
                  <a:pt x="11337015" y="407167"/>
                  <a:pt x="11342933" y="407332"/>
                  <a:pt x="11347603" y="409832"/>
                </a:cubicBezTo>
                <a:cubicBezTo>
                  <a:pt x="11352271" y="412330"/>
                  <a:pt x="11354608" y="413580"/>
                  <a:pt x="11354608" y="413580"/>
                </a:cubicBezTo>
                <a:lnTo>
                  <a:pt x="11343854" y="416835"/>
                </a:lnTo>
                <a:cubicBezTo>
                  <a:pt x="11346024" y="424003"/>
                  <a:pt x="11350695" y="426502"/>
                  <a:pt x="11357863" y="424333"/>
                </a:cubicBezTo>
                <a:cubicBezTo>
                  <a:pt x="11365030" y="422162"/>
                  <a:pt x="11371114" y="416408"/>
                  <a:pt x="11376111" y="407070"/>
                </a:cubicBezTo>
                <a:cubicBezTo>
                  <a:pt x="11376111" y="407070"/>
                  <a:pt x="11379696" y="405984"/>
                  <a:pt x="11386864" y="403815"/>
                </a:cubicBezTo>
                <a:cubicBezTo>
                  <a:pt x="11396201" y="408813"/>
                  <a:pt x="11399787" y="407727"/>
                  <a:pt x="11397615" y="400559"/>
                </a:cubicBezTo>
                <a:lnTo>
                  <a:pt x="11383610" y="393063"/>
                </a:lnTo>
                <a:lnTo>
                  <a:pt x="11369601" y="385567"/>
                </a:lnTo>
                <a:lnTo>
                  <a:pt x="11405114" y="386552"/>
                </a:lnTo>
                <a:lnTo>
                  <a:pt x="11415866" y="383298"/>
                </a:lnTo>
                <a:cubicBezTo>
                  <a:pt x="11413696" y="376128"/>
                  <a:pt x="11414402" y="372004"/>
                  <a:pt x="11417988" y="370918"/>
                </a:cubicBezTo>
                <a:cubicBezTo>
                  <a:pt x="11421571" y="369833"/>
                  <a:pt x="11422819" y="367498"/>
                  <a:pt x="11421736" y="363914"/>
                </a:cubicBezTo>
                <a:cubicBezTo>
                  <a:pt x="11420650" y="360330"/>
                  <a:pt x="11430861" y="355282"/>
                  <a:pt x="11452365" y="348772"/>
                </a:cubicBezTo>
                <a:cubicBezTo>
                  <a:pt x="11459532" y="346603"/>
                  <a:pt x="11468493" y="343889"/>
                  <a:pt x="11479246" y="340634"/>
                </a:cubicBezTo>
                <a:cubicBezTo>
                  <a:pt x="11489999" y="337379"/>
                  <a:pt x="11495374" y="335752"/>
                  <a:pt x="11495374" y="335752"/>
                </a:cubicBezTo>
                <a:cubicBezTo>
                  <a:pt x="11528388" y="341408"/>
                  <a:pt x="11552063" y="342067"/>
                  <a:pt x="11566399" y="337727"/>
                </a:cubicBezTo>
                <a:cubicBezTo>
                  <a:pt x="11566399" y="337727"/>
                  <a:pt x="11574652" y="339141"/>
                  <a:pt x="11591157" y="341969"/>
                </a:cubicBezTo>
                <a:cubicBezTo>
                  <a:pt x="11591157" y="341969"/>
                  <a:pt x="11595283" y="342675"/>
                  <a:pt x="11603539" y="344091"/>
                </a:cubicBezTo>
                <a:cubicBezTo>
                  <a:pt x="11611791" y="345505"/>
                  <a:pt x="11615917" y="346212"/>
                  <a:pt x="11615917" y="346212"/>
                </a:cubicBezTo>
                <a:lnTo>
                  <a:pt x="11637423" y="339702"/>
                </a:lnTo>
                <a:lnTo>
                  <a:pt x="11662183" y="343942"/>
                </a:lnTo>
                <a:cubicBezTo>
                  <a:pt x="11683687" y="337433"/>
                  <a:pt x="11707363" y="338091"/>
                  <a:pt x="11733205" y="345918"/>
                </a:cubicBezTo>
                <a:lnTo>
                  <a:pt x="11722454" y="349172"/>
                </a:lnTo>
                <a:lnTo>
                  <a:pt x="11700949" y="355683"/>
                </a:lnTo>
                <a:lnTo>
                  <a:pt x="11725709" y="359924"/>
                </a:lnTo>
                <a:cubicBezTo>
                  <a:pt x="11735047" y="364922"/>
                  <a:pt x="11743300" y="366338"/>
                  <a:pt x="11750470" y="364167"/>
                </a:cubicBezTo>
                <a:lnTo>
                  <a:pt x="11799988" y="372652"/>
                </a:lnTo>
                <a:cubicBezTo>
                  <a:pt x="11799988" y="372652"/>
                  <a:pt x="11790485" y="373573"/>
                  <a:pt x="11771478" y="375413"/>
                </a:cubicBezTo>
                <a:cubicBezTo>
                  <a:pt x="11752474" y="377254"/>
                  <a:pt x="11740473" y="382844"/>
                  <a:pt x="11735475" y="392183"/>
                </a:cubicBezTo>
                <a:cubicBezTo>
                  <a:pt x="11703973" y="417369"/>
                  <a:pt x="11692184" y="436587"/>
                  <a:pt x="11700109" y="449838"/>
                </a:cubicBezTo>
                <a:cubicBezTo>
                  <a:pt x="11708033" y="463090"/>
                  <a:pt x="11741752" y="464622"/>
                  <a:pt x="11801269" y="454428"/>
                </a:cubicBezTo>
                <a:cubicBezTo>
                  <a:pt x="11817776" y="457255"/>
                  <a:pt x="11829612" y="457586"/>
                  <a:pt x="11836781" y="455415"/>
                </a:cubicBezTo>
                <a:cubicBezTo>
                  <a:pt x="11843948" y="453246"/>
                  <a:pt x="11853452" y="452325"/>
                  <a:pt x="11865288" y="452655"/>
                </a:cubicBezTo>
                <a:cubicBezTo>
                  <a:pt x="11877127" y="452984"/>
                  <a:pt x="11886628" y="452063"/>
                  <a:pt x="11893797" y="449892"/>
                </a:cubicBezTo>
                <a:lnTo>
                  <a:pt x="11918557" y="454136"/>
                </a:lnTo>
                <a:lnTo>
                  <a:pt x="11964821" y="451867"/>
                </a:lnTo>
                <a:cubicBezTo>
                  <a:pt x="11964821" y="451867"/>
                  <a:pt x="11967155" y="453116"/>
                  <a:pt x="11971825" y="455616"/>
                </a:cubicBezTo>
                <a:cubicBezTo>
                  <a:pt x="11976495" y="458114"/>
                  <a:pt x="11978829" y="459364"/>
                  <a:pt x="11978829" y="459364"/>
                </a:cubicBezTo>
                <a:cubicBezTo>
                  <a:pt x="11985995" y="457194"/>
                  <a:pt x="11991915" y="457360"/>
                  <a:pt x="11996585" y="459858"/>
                </a:cubicBezTo>
                <a:cubicBezTo>
                  <a:pt x="12001253" y="462358"/>
                  <a:pt x="12007172" y="462522"/>
                  <a:pt x="12014341" y="460351"/>
                </a:cubicBezTo>
                <a:cubicBezTo>
                  <a:pt x="12021509" y="458182"/>
                  <a:pt x="12035138" y="457969"/>
                  <a:pt x="12055228" y="459711"/>
                </a:cubicBezTo>
                <a:cubicBezTo>
                  <a:pt x="12075319" y="461453"/>
                  <a:pt x="12098286" y="466238"/>
                  <a:pt x="12124131" y="474064"/>
                </a:cubicBezTo>
                <a:cubicBezTo>
                  <a:pt x="12131299" y="471895"/>
                  <a:pt x="12136674" y="470268"/>
                  <a:pt x="12140259" y="469182"/>
                </a:cubicBezTo>
                <a:cubicBezTo>
                  <a:pt x="12143844" y="468098"/>
                  <a:pt x="12147427" y="467013"/>
                  <a:pt x="12151011" y="465927"/>
                </a:cubicBezTo>
                <a:cubicBezTo>
                  <a:pt x="12154596" y="464841"/>
                  <a:pt x="12158180" y="463758"/>
                  <a:pt x="12161764" y="462672"/>
                </a:cubicBezTo>
                <a:cubicBezTo>
                  <a:pt x="12165349" y="461587"/>
                  <a:pt x="12168225" y="464630"/>
                  <a:pt x="12170395" y="471797"/>
                </a:cubicBezTo>
                <a:cubicBezTo>
                  <a:pt x="12177565" y="469628"/>
                  <a:pt x="12189401" y="469957"/>
                  <a:pt x="12205908" y="472785"/>
                </a:cubicBezTo>
                <a:cubicBezTo>
                  <a:pt x="12213075" y="470614"/>
                  <a:pt x="12220244" y="468445"/>
                  <a:pt x="12227412" y="466274"/>
                </a:cubicBezTo>
                <a:cubicBezTo>
                  <a:pt x="12234581" y="464105"/>
                  <a:pt x="12242835" y="465519"/>
                  <a:pt x="12252173" y="470517"/>
                </a:cubicBezTo>
                <a:lnTo>
                  <a:pt x="12284429" y="460752"/>
                </a:lnTo>
                <a:cubicBezTo>
                  <a:pt x="12284429" y="460752"/>
                  <a:pt x="12283343" y="457167"/>
                  <a:pt x="12281174" y="449999"/>
                </a:cubicBezTo>
                <a:lnTo>
                  <a:pt x="12231654" y="441515"/>
                </a:lnTo>
                <a:cubicBezTo>
                  <a:pt x="12217318" y="445855"/>
                  <a:pt x="12210150" y="448024"/>
                  <a:pt x="12210150" y="448024"/>
                </a:cubicBezTo>
                <a:cubicBezTo>
                  <a:pt x="12210150" y="448024"/>
                  <a:pt x="12207814" y="446776"/>
                  <a:pt x="12203147" y="444277"/>
                </a:cubicBezTo>
                <a:cubicBezTo>
                  <a:pt x="12198476" y="441778"/>
                  <a:pt x="12196142" y="440528"/>
                  <a:pt x="12196142" y="440528"/>
                </a:cubicBezTo>
                <a:lnTo>
                  <a:pt x="12178880" y="422278"/>
                </a:lnTo>
                <a:lnTo>
                  <a:pt x="12200386" y="415768"/>
                </a:lnTo>
                <a:cubicBezTo>
                  <a:pt x="12207553" y="413598"/>
                  <a:pt x="12210431" y="416640"/>
                  <a:pt x="12209015" y="424893"/>
                </a:cubicBezTo>
                <a:cubicBezTo>
                  <a:pt x="12207602" y="433145"/>
                  <a:pt x="12217647" y="434018"/>
                  <a:pt x="12239153" y="427507"/>
                </a:cubicBezTo>
                <a:lnTo>
                  <a:pt x="12285416" y="425239"/>
                </a:lnTo>
                <a:lnTo>
                  <a:pt x="12310175" y="429483"/>
                </a:lnTo>
                <a:lnTo>
                  <a:pt x="12416712" y="432444"/>
                </a:lnTo>
                <a:cubicBezTo>
                  <a:pt x="12426050" y="437442"/>
                  <a:pt x="12431969" y="437607"/>
                  <a:pt x="12434468" y="432938"/>
                </a:cubicBezTo>
                <a:cubicBezTo>
                  <a:pt x="12436967" y="428268"/>
                  <a:pt x="12440009" y="425392"/>
                  <a:pt x="12443595" y="424306"/>
                </a:cubicBezTo>
                <a:cubicBezTo>
                  <a:pt x="12447177" y="423221"/>
                  <a:pt x="12450053" y="426264"/>
                  <a:pt x="12452223" y="433431"/>
                </a:cubicBezTo>
                <a:lnTo>
                  <a:pt x="12466231" y="440928"/>
                </a:lnTo>
                <a:cubicBezTo>
                  <a:pt x="12466231" y="440928"/>
                  <a:pt x="12465147" y="437344"/>
                  <a:pt x="12462977" y="430176"/>
                </a:cubicBezTo>
                <a:cubicBezTo>
                  <a:pt x="12460807" y="423009"/>
                  <a:pt x="12476228" y="422251"/>
                  <a:pt x="12509241" y="427908"/>
                </a:cubicBezTo>
                <a:lnTo>
                  <a:pt x="12544752" y="428896"/>
                </a:lnTo>
                <a:cubicBezTo>
                  <a:pt x="12544752" y="428896"/>
                  <a:pt x="12548337" y="427810"/>
                  <a:pt x="12555505" y="425639"/>
                </a:cubicBezTo>
                <a:cubicBezTo>
                  <a:pt x="12562673" y="423470"/>
                  <a:pt x="12566257" y="422385"/>
                  <a:pt x="12566257" y="422385"/>
                </a:cubicBezTo>
                <a:lnTo>
                  <a:pt x="12580265" y="429883"/>
                </a:lnTo>
                <a:cubicBezTo>
                  <a:pt x="12573097" y="432052"/>
                  <a:pt x="12570054" y="434930"/>
                  <a:pt x="12571140" y="438513"/>
                </a:cubicBezTo>
                <a:cubicBezTo>
                  <a:pt x="12572225" y="442098"/>
                  <a:pt x="12576351" y="442806"/>
                  <a:pt x="12583520" y="440634"/>
                </a:cubicBezTo>
                <a:cubicBezTo>
                  <a:pt x="12610022" y="424787"/>
                  <a:pt x="12625440" y="424030"/>
                  <a:pt x="12629783" y="438368"/>
                </a:cubicBezTo>
                <a:cubicBezTo>
                  <a:pt x="12639121" y="443365"/>
                  <a:pt x="12647374" y="444780"/>
                  <a:pt x="12654542" y="442610"/>
                </a:cubicBezTo>
                <a:lnTo>
                  <a:pt x="12679302" y="446851"/>
                </a:lnTo>
                <a:lnTo>
                  <a:pt x="12668550" y="450107"/>
                </a:lnTo>
                <a:lnTo>
                  <a:pt x="12636293" y="459871"/>
                </a:lnTo>
                <a:lnTo>
                  <a:pt x="12650301" y="467369"/>
                </a:lnTo>
                <a:cubicBezTo>
                  <a:pt x="12643132" y="469540"/>
                  <a:pt x="12649593" y="471496"/>
                  <a:pt x="12669685" y="473239"/>
                </a:cubicBezTo>
                <a:cubicBezTo>
                  <a:pt x="12689775" y="474982"/>
                  <a:pt x="12709325" y="474934"/>
                  <a:pt x="12728328" y="473091"/>
                </a:cubicBezTo>
                <a:cubicBezTo>
                  <a:pt x="12747334" y="471251"/>
                  <a:pt x="12756836" y="470331"/>
                  <a:pt x="12756836" y="470331"/>
                </a:cubicBezTo>
                <a:lnTo>
                  <a:pt x="12742832" y="462834"/>
                </a:lnTo>
                <a:cubicBezTo>
                  <a:pt x="12735661" y="465004"/>
                  <a:pt x="12731535" y="464297"/>
                  <a:pt x="12730452" y="460713"/>
                </a:cubicBezTo>
                <a:cubicBezTo>
                  <a:pt x="12729365" y="457128"/>
                  <a:pt x="12728824" y="455336"/>
                  <a:pt x="12728824" y="455336"/>
                </a:cubicBezTo>
                <a:lnTo>
                  <a:pt x="12714813" y="447840"/>
                </a:lnTo>
                <a:cubicBezTo>
                  <a:pt x="12721983" y="445669"/>
                  <a:pt x="12725569" y="444585"/>
                  <a:pt x="12725569" y="444585"/>
                </a:cubicBezTo>
                <a:lnTo>
                  <a:pt x="12800834" y="421799"/>
                </a:lnTo>
                <a:cubicBezTo>
                  <a:pt x="12800834" y="421799"/>
                  <a:pt x="12812671" y="422127"/>
                  <a:pt x="12836346" y="422786"/>
                </a:cubicBezTo>
                <a:cubicBezTo>
                  <a:pt x="12850683" y="418445"/>
                  <a:pt x="12863768" y="416440"/>
                  <a:pt x="12875606" y="416769"/>
                </a:cubicBezTo>
                <a:cubicBezTo>
                  <a:pt x="12887443" y="417099"/>
                  <a:pt x="12895155" y="416721"/>
                  <a:pt x="12898737" y="415636"/>
                </a:cubicBezTo>
                <a:cubicBezTo>
                  <a:pt x="12902322" y="414552"/>
                  <a:pt x="12911826" y="413630"/>
                  <a:pt x="12927247" y="412874"/>
                </a:cubicBezTo>
                <a:cubicBezTo>
                  <a:pt x="12942669" y="412119"/>
                  <a:pt x="12957548" y="409570"/>
                  <a:pt x="12971883" y="405230"/>
                </a:cubicBezTo>
                <a:cubicBezTo>
                  <a:pt x="13002726" y="403719"/>
                  <a:pt x="13022818" y="405461"/>
                  <a:pt x="13032157" y="410459"/>
                </a:cubicBezTo>
                <a:cubicBezTo>
                  <a:pt x="13041493" y="415458"/>
                  <a:pt x="13051539" y="416329"/>
                  <a:pt x="13062292" y="413074"/>
                </a:cubicBezTo>
                <a:cubicBezTo>
                  <a:pt x="13073043" y="409819"/>
                  <a:pt x="13085588" y="406022"/>
                  <a:pt x="13099924" y="401682"/>
                </a:cubicBezTo>
                <a:cubicBezTo>
                  <a:pt x="13132936" y="407338"/>
                  <a:pt x="13147273" y="402997"/>
                  <a:pt x="13142933" y="388661"/>
                </a:cubicBezTo>
                <a:cubicBezTo>
                  <a:pt x="13150099" y="386492"/>
                  <a:pt x="13160148" y="387364"/>
                  <a:pt x="13173069" y="391278"/>
                </a:cubicBezTo>
                <a:cubicBezTo>
                  <a:pt x="13185991" y="395189"/>
                  <a:pt x="13191911" y="395355"/>
                  <a:pt x="13190823" y="391770"/>
                </a:cubicBezTo>
                <a:cubicBezTo>
                  <a:pt x="13189739" y="388186"/>
                  <a:pt x="13195659" y="388351"/>
                  <a:pt x="13208581" y="392264"/>
                </a:cubicBezTo>
                <a:cubicBezTo>
                  <a:pt x="13221503" y="396177"/>
                  <a:pt x="13230463" y="393465"/>
                  <a:pt x="13235461" y="384126"/>
                </a:cubicBezTo>
                <a:cubicBezTo>
                  <a:pt x="13264134" y="375447"/>
                  <a:pt x="13285311" y="380772"/>
                  <a:pt x="13298989" y="400108"/>
                </a:cubicBezTo>
                <a:cubicBezTo>
                  <a:pt x="13301156" y="407276"/>
                  <a:pt x="13302245" y="410860"/>
                  <a:pt x="13302245" y="410860"/>
                </a:cubicBezTo>
                <a:cubicBezTo>
                  <a:pt x="13304413" y="418028"/>
                  <a:pt x="13307291" y="421070"/>
                  <a:pt x="13310876" y="419985"/>
                </a:cubicBezTo>
                <a:cubicBezTo>
                  <a:pt x="13314460" y="418900"/>
                  <a:pt x="13319835" y="417272"/>
                  <a:pt x="13327005" y="415102"/>
                </a:cubicBezTo>
                <a:cubicBezTo>
                  <a:pt x="13334169" y="412933"/>
                  <a:pt x="13340632" y="414889"/>
                  <a:pt x="13346386" y="420972"/>
                </a:cubicBezTo>
                <a:cubicBezTo>
                  <a:pt x="13352140" y="427054"/>
                  <a:pt x="13369353" y="425757"/>
                  <a:pt x="13398027" y="417077"/>
                </a:cubicBezTo>
                <a:lnTo>
                  <a:pt x="13444290" y="414808"/>
                </a:lnTo>
                <a:lnTo>
                  <a:pt x="13436793" y="428817"/>
                </a:lnTo>
                <a:cubicBezTo>
                  <a:pt x="13420288" y="425988"/>
                  <a:pt x="13408993" y="427450"/>
                  <a:pt x="13402910" y="433206"/>
                </a:cubicBezTo>
                <a:cubicBezTo>
                  <a:pt x="13396828" y="438960"/>
                  <a:pt x="13390202" y="442922"/>
                  <a:pt x="13383032" y="445092"/>
                </a:cubicBezTo>
                <a:lnTo>
                  <a:pt x="13361529" y="451602"/>
                </a:lnTo>
                <a:lnTo>
                  <a:pt x="13350776" y="454857"/>
                </a:lnTo>
                <a:lnTo>
                  <a:pt x="13336768" y="447359"/>
                </a:lnTo>
                <a:cubicBezTo>
                  <a:pt x="13329601" y="449529"/>
                  <a:pt x="13322433" y="451698"/>
                  <a:pt x="13315263" y="453870"/>
                </a:cubicBezTo>
                <a:cubicBezTo>
                  <a:pt x="13293759" y="460379"/>
                  <a:pt x="13281921" y="460051"/>
                  <a:pt x="13279752" y="452882"/>
                </a:cubicBezTo>
                <a:cubicBezTo>
                  <a:pt x="13277583" y="445714"/>
                  <a:pt x="13269329" y="444300"/>
                  <a:pt x="13254992" y="448640"/>
                </a:cubicBezTo>
                <a:lnTo>
                  <a:pt x="13258246" y="459393"/>
                </a:lnTo>
                <a:lnTo>
                  <a:pt x="13261502" y="470144"/>
                </a:lnTo>
                <a:cubicBezTo>
                  <a:pt x="13261502" y="470144"/>
                  <a:pt x="13265627" y="470852"/>
                  <a:pt x="13273882" y="472266"/>
                </a:cubicBezTo>
                <a:cubicBezTo>
                  <a:pt x="13282135" y="473681"/>
                  <a:pt x="13291094" y="470969"/>
                  <a:pt x="13300763" y="464129"/>
                </a:cubicBezTo>
                <a:cubicBezTo>
                  <a:pt x="13310430" y="457289"/>
                  <a:pt x="13316349" y="457453"/>
                  <a:pt x="13318520" y="464622"/>
                </a:cubicBezTo>
                <a:cubicBezTo>
                  <a:pt x="13318520" y="464622"/>
                  <a:pt x="13319062" y="466414"/>
                  <a:pt x="13320146" y="469998"/>
                </a:cubicBezTo>
                <a:cubicBezTo>
                  <a:pt x="13321231" y="473583"/>
                  <a:pt x="13325358" y="474289"/>
                  <a:pt x="13332525" y="472120"/>
                </a:cubicBezTo>
                <a:cubicBezTo>
                  <a:pt x="13339693" y="469949"/>
                  <a:pt x="13347405" y="469570"/>
                  <a:pt x="13355659" y="470985"/>
                </a:cubicBezTo>
                <a:cubicBezTo>
                  <a:pt x="13363912" y="472398"/>
                  <a:pt x="13371622" y="472020"/>
                  <a:pt x="13378791" y="469851"/>
                </a:cubicBezTo>
                <a:lnTo>
                  <a:pt x="13379961" y="470050"/>
                </a:lnTo>
                <a:lnTo>
                  <a:pt x="13386793" y="467985"/>
                </a:lnTo>
                <a:lnTo>
                  <a:pt x="13387826" y="471400"/>
                </a:lnTo>
                <a:lnTo>
                  <a:pt x="13428311" y="478335"/>
                </a:lnTo>
                <a:cubicBezTo>
                  <a:pt x="13435478" y="476166"/>
                  <a:pt x="13442645" y="473996"/>
                  <a:pt x="13449813" y="471825"/>
                </a:cubicBezTo>
                <a:cubicBezTo>
                  <a:pt x="13456983" y="469655"/>
                  <a:pt x="13464151" y="467484"/>
                  <a:pt x="13471319" y="465315"/>
                </a:cubicBezTo>
                <a:lnTo>
                  <a:pt x="13482069" y="462061"/>
                </a:lnTo>
                <a:cubicBezTo>
                  <a:pt x="13474904" y="464230"/>
                  <a:pt x="13468442" y="462274"/>
                  <a:pt x="13462687" y="456190"/>
                </a:cubicBezTo>
                <a:cubicBezTo>
                  <a:pt x="13456934" y="450108"/>
                  <a:pt x="13454056" y="447066"/>
                  <a:pt x="13454056" y="447066"/>
                </a:cubicBezTo>
                <a:lnTo>
                  <a:pt x="13447547" y="425562"/>
                </a:lnTo>
                <a:cubicBezTo>
                  <a:pt x="13454713" y="423392"/>
                  <a:pt x="13458298" y="422306"/>
                  <a:pt x="13458298" y="422306"/>
                </a:cubicBezTo>
                <a:cubicBezTo>
                  <a:pt x="13458298" y="422306"/>
                  <a:pt x="13459384" y="425890"/>
                  <a:pt x="13461553" y="433058"/>
                </a:cubicBezTo>
                <a:cubicBezTo>
                  <a:pt x="13463722" y="440227"/>
                  <a:pt x="13468394" y="442725"/>
                  <a:pt x="13475560" y="440555"/>
                </a:cubicBezTo>
                <a:cubicBezTo>
                  <a:pt x="13482729" y="438385"/>
                  <a:pt x="13485228" y="433716"/>
                  <a:pt x="13483059" y="426548"/>
                </a:cubicBezTo>
                <a:lnTo>
                  <a:pt x="13501310" y="409286"/>
                </a:lnTo>
                <a:lnTo>
                  <a:pt x="13512059" y="406032"/>
                </a:lnTo>
                <a:cubicBezTo>
                  <a:pt x="13512059" y="406032"/>
                  <a:pt x="13516188" y="406738"/>
                  <a:pt x="13524441" y="408151"/>
                </a:cubicBezTo>
                <a:cubicBezTo>
                  <a:pt x="13532693" y="409567"/>
                  <a:pt x="13540405" y="409188"/>
                  <a:pt x="13547570" y="407018"/>
                </a:cubicBezTo>
                <a:cubicBezTo>
                  <a:pt x="13556911" y="412016"/>
                  <a:pt x="13568748" y="412345"/>
                  <a:pt x="13583086" y="408005"/>
                </a:cubicBezTo>
                <a:cubicBezTo>
                  <a:pt x="13597421" y="403665"/>
                  <a:pt x="13609258" y="403995"/>
                  <a:pt x="13618596" y="408993"/>
                </a:cubicBezTo>
                <a:cubicBezTo>
                  <a:pt x="13618596" y="408993"/>
                  <a:pt x="13622181" y="407907"/>
                  <a:pt x="13629349" y="405738"/>
                </a:cubicBezTo>
                <a:cubicBezTo>
                  <a:pt x="13636516" y="403568"/>
                  <a:pt x="13644769" y="404984"/>
                  <a:pt x="13654109" y="409979"/>
                </a:cubicBezTo>
                <a:cubicBezTo>
                  <a:pt x="13668445" y="405639"/>
                  <a:pt x="13677946" y="404718"/>
                  <a:pt x="13682617" y="407218"/>
                </a:cubicBezTo>
                <a:cubicBezTo>
                  <a:pt x="13687286" y="409718"/>
                  <a:pt x="13700374" y="407713"/>
                  <a:pt x="13721876" y="401203"/>
                </a:cubicBezTo>
                <a:cubicBezTo>
                  <a:pt x="13721876" y="401203"/>
                  <a:pt x="13725461" y="400117"/>
                  <a:pt x="13732631" y="397948"/>
                </a:cubicBezTo>
                <a:cubicBezTo>
                  <a:pt x="13739799" y="395777"/>
                  <a:pt x="13744467" y="398276"/>
                  <a:pt x="13746636" y="405445"/>
                </a:cubicBezTo>
                <a:lnTo>
                  <a:pt x="13764887" y="388183"/>
                </a:lnTo>
                <a:cubicBezTo>
                  <a:pt x="13767058" y="395348"/>
                  <a:pt x="13770640" y="394265"/>
                  <a:pt x="13775639" y="384928"/>
                </a:cubicBezTo>
                <a:lnTo>
                  <a:pt x="13772384" y="374175"/>
                </a:lnTo>
                <a:lnTo>
                  <a:pt x="13779881" y="360167"/>
                </a:lnTo>
                <a:lnTo>
                  <a:pt x="13797143" y="378417"/>
                </a:lnTo>
                <a:cubicBezTo>
                  <a:pt x="13782806" y="382757"/>
                  <a:pt x="13781393" y="391009"/>
                  <a:pt x="13792903" y="403177"/>
                </a:cubicBezTo>
                <a:cubicBezTo>
                  <a:pt x="13802241" y="408174"/>
                  <a:pt x="13809951" y="407796"/>
                  <a:pt x="13816032" y="402043"/>
                </a:cubicBezTo>
                <a:cubicBezTo>
                  <a:pt x="13822117" y="396289"/>
                  <a:pt x="13830370" y="397702"/>
                  <a:pt x="13840794" y="406285"/>
                </a:cubicBezTo>
                <a:cubicBezTo>
                  <a:pt x="13851215" y="414868"/>
                  <a:pt x="13857513" y="422741"/>
                  <a:pt x="13859683" y="429911"/>
                </a:cubicBezTo>
                <a:cubicBezTo>
                  <a:pt x="13852514" y="432080"/>
                  <a:pt x="13850015" y="436751"/>
                  <a:pt x="13852186" y="443918"/>
                </a:cubicBezTo>
                <a:lnTo>
                  <a:pt x="13873692" y="437408"/>
                </a:lnTo>
                <a:cubicBezTo>
                  <a:pt x="13871520" y="430240"/>
                  <a:pt x="13872227" y="426113"/>
                  <a:pt x="13875812" y="425028"/>
                </a:cubicBezTo>
                <a:cubicBezTo>
                  <a:pt x="13879394" y="423943"/>
                  <a:pt x="13888355" y="421231"/>
                  <a:pt x="13902693" y="416890"/>
                </a:cubicBezTo>
                <a:cubicBezTo>
                  <a:pt x="13909859" y="414720"/>
                  <a:pt x="13917028" y="412550"/>
                  <a:pt x="13924195" y="410380"/>
                </a:cubicBezTo>
                <a:cubicBezTo>
                  <a:pt x="13917028" y="412550"/>
                  <a:pt x="13912361" y="410050"/>
                  <a:pt x="13910190" y="402883"/>
                </a:cubicBezTo>
                <a:lnTo>
                  <a:pt x="13896181" y="395386"/>
                </a:lnTo>
                <a:cubicBezTo>
                  <a:pt x="13881846" y="399726"/>
                  <a:pt x="13876092" y="393644"/>
                  <a:pt x="13878920" y="377138"/>
                </a:cubicBezTo>
                <a:cubicBezTo>
                  <a:pt x="13883918" y="367799"/>
                  <a:pt x="13901838" y="362374"/>
                  <a:pt x="13932682" y="360861"/>
                </a:cubicBezTo>
                <a:cubicBezTo>
                  <a:pt x="13939848" y="358693"/>
                  <a:pt x="13955271" y="357936"/>
                  <a:pt x="13978946" y="358593"/>
                </a:cubicBezTo>
                <a:lnTo>
                  <a:pt x="13989699" y="355338"/>
                </a:lnTo>
                <a:cubicBezTo>
                  <a:pt x="13975361" y="359678"/>
                  <a:pt x="13969277" y="365433"/>
                  <a:pt x="13971448" y="372600"/>
                </a:cubicBezTo>
                <a:cubicBezTo>
                  <a:pt x="13973618" y="379768"/>
                  <a:pt x="13978288" y="382268"/>
                  <a:pt x="13985456" y="380099"/>
                </a:cubicBezTo>
                <a:lnTo>
                  <a:pt x="14028465" y="367079"/>
                </a:lnTo>
                <a:lnTo>
                  <a:pt x="14049969" y="360568"/>
                </a:lnTo>
                <a:lnTo>
                  <a:pt x="14071474" y="354057"/>
                </a:lnTo>
                <a:cubicBezTo>
                  <a:pt x="14069305" y="346889"/>
                  <a:pt x="14064635" y="344390"/>
                  <a:pt x="14057468" y="346560"/>
                </a:cubicBezTo>
                <a:cubicBezTo>
                  <a:pt x="14050299" y="348730"/>
                  <a:pt x="14045629" y="346231"/>
                  <a:pt x="14043460" y="339063"/>
                </a:cubicBezTo>
                <a:cubicBezTo>
                  <a:pt x="14036291" y="341233"/>
                  <a:pt x="14024997" y="342696"/>
                  <a:pt x="14009574" y="343451"/>
                </a:cubicBezTo>
                <a:cubicBezTo>
                  <a:pt x="13994155" y="344208"/>
                  <a:pt x="13986444" y="344587"/>
                  <a:pt x="13986444" y="344587"/>
                </a:cubicBezTo>
                <a:lnTo>
                  <a:pt x="13975691" y="347841"/>
                </a:lnTo>
                <a:cubicBezTo>
                  <a:pt x="13975691" y="347841"/>
                  <a:pt x="13975148" y="346049"/>
                  <a:pt x="13974064" y="342465"/>
                </a:cubicBezTo>
                <a:cubicBezTo>
                  <a:pt x="13972977" y="338880"/>
                  <a:pt x="13968850" y="338174"/>
                  <a:pt x="13961682" y="340343"/>
                </a:cubicBezTo>
                <a:lnTo>
                  <a:pt x="13950932" y="343599"/>
                </a:lnTo>
                <a:cubicBezTo>
                  <a:pt x="13941593" y="338599"/>
                  <a:pt x="13933340" y="337188"/>
                  <a:pt x="13926172" y="339357"/>
                </a:cubicBezTo>
                <a:lnTo>
                  <a:pt x="13893915" y="349122"/>
                </a:lnTo>
                <a:cubicBezTo>
                  <a:pt x="13884577" y="344124"/>
                  <a:pt x="13872738" y="343794"/>
                  <a:pt x="13858403" y="348133"/>
                </a:cubicBezTo>
                <a:lnTo>
                  <a:pt x="13844396" y="340638"/>
                </a:lnTo>
                <a:lnTo>
                  <a:pt x="13798130" y="342904"/>
                </a:lnTo>
                <a:cubicBezTo>
                  <a:pt x="13783795" y="347245"/>
                  <a:pt x="13767288" y="344418"/>
                  <a:pt x="13748613" y="334420"/>
                </a:cubicBezTo>
                <a:cubicBezTo>
                  <a:pt x="13732105" y="331593"/>
                  <a:pt x="13724937" y="333762"/>
                  <a:pt x="13727106" y="340932"/>
                </a:cubicBezTo>
                <a:cubicBezTo>
                  <a:pt x="13719938" y="343101"/>
                  <a:pt x="13692681" y="343527"/>
                  <a:pt x="13645331" y="342211"/>
                </a:cubicBezTo>
                <a:cubicBezTo>
                  <a:pt x="13628824" y="339383"/>
                  <a:pt x="13620568" y="337969"/>
                  <a:pt x="13620568" y="337969"/>
                </a:cubicBezTo>
                <a:lnTo>
                  <a:pt x="13585058" y="336981"/>
                </a:lnTo>
                <a:cubicBezTo>
                  <a:pt x="13577890" y="339152"/>
                  <a:pt x="13571973" y="338987"/>
                  <a:pt x="13567303" y="336487"/>
                </a:cubicBezTo>
                <a:cubicBezTo>
                  <a:pt x="13562633" y="333989"/>
                  <a:pt x="13556715" y="333824"/>
                  <a:pt x="13549546" y="335995"/>
                </a:cubicBezTo>
                <a:cubicBezTo>
                  <a:pt x="13542379" y="338166"/>
                  <a:pt x="13538796" y="339249"/>
                  <a:pt x="13538796" y="339249"/>
                </a:cubicBezTo>
                <a:lnTo>
                  <a:pt x="13514033" y="335006"/>
                </a:lnTo>
                <a:cubicBezTo>
                  <a:pt x="13499699" y="339348"/>
                  <a:pt x="13487862" y="339018"/>
                  <a:pt x="13478523" y="334020"/>
                </a:cubicBezTo>
                <a:cubicBezTo>
                  <a:pt x="13469185" y="329021"/>
                  <a:pt x="13457348" y="328692"/>
                  <a:pt x="13443009" y="333033"/>
                </a:cubicBezTo>
                <a:cubicBezTo>
                  <a:pt x="13425845" y="353879"/>
                  <a:pt x="13410424" y="354635"/>
                  <a:pt x="13396748" y="335300"/>
                </a:cubicBezTo>
                <a:cubicBezTo>
                  <a:pt x="13387407" y="330303"/>
                  <a:pt x="13374487" y="326389"/>
                  <a:pt x="13357979" y="323560"/>
                </a:cubicBezTo>
                <a:cubicBezTo>
                  <a:pt x="13341475" y="320732"/>
                  <a:pt x="13331971" y="321653"/>
                  <a:pt x="13329472" y="326322"/>
                </a:cubicBezTo>
                <a:cubicBezTo>
                  <a:pt x="13326972" y="330992"/>
                  <a:pt x="13318554" y="335496"/>
                  <a:pt x="13304219" y="339835"/>
                </a:cubicBezTo>
                <a:cubicBezTo>
                  <a:pt x="13304219" y="339835"/>
                  <a:pt x="13301882" y="338587"/>
                  <a:pt x="13297214" y="336088"/>
                </a:cubicBezTo>
                <a:cubicBezTo>
                  <a:pt x="13292543" y="333589"/>
                  <a:pt x="13286627" y="333423"/>
                  <a:pt x="13279460" y="335594"/>
                </a:cubicBezTo>
                <a:cubicBezTo>
                  <a:pt x="13277287" y="328425"/>
                  <a:pt x="13264365" y="324512"/>
                  <a:pt x="13240691" y="323854"/>
                </a:cubicBezTo>
                <a:lnTo>
                  <a:pt x="13205180" y="322868"/>
                </a:lnTo>
                <a:cubicBezTo>
                  <a:pt x="13203011" y="315700"/>
                  <a:pt x="13196548" y="313741"/>
                  <a:pt x="13185796" y="316997"/>
                </a:cubicBezTo>
                <a:cubicBezTo>
                  <a:pt x="13175044" y="320252"/>
                  <a:pt x="13167334" y="320630"/>
                  <a:pt x="13162661" y="318131"/>
                </a:cubicBezTo>
                <a:cubicBezTo>
                  <a:pt x="13157995" y="315631"/>
                  <a:pt x="13140239" y="315138"/>
                  <a:pt x="13109396" y="316650"/>
                </a:cubicBezTo>
                <a:cubicBezTo>
                  <a:pt x="13102225" y="318820"/>
                  <a:pt x="13093267" y="321533"/>
                  <a:pt x="13082515" y="324787"/>
                </a:cubicBezTo>
                <a:cubicBezTo>
                  <a:pt x="13071762" y="328042"/>
                  <a:pt x="13066384" y="329671"/>
                  <a:pt x="13066384" y="329671"/>
                </a:cubicBezTo>
                <a:cubicBezTo>
                  <a:pt x="13057050" y="324673"/>
                  <a:pt x="13048793" y="323259"/>
                  <a:pt x="13041626" y="325428"/>
                </a:cubicBezTo>
                <a:lnTo>
                  <a:pt x="13062144" y="354429"/>
                </a:lnTo>
                <a:lnTo>
                  <a:pt x="13076152" y="361928"/>
                </a:lnTo>
                <a:cubicBezTo>
                  <a:pt x="13068984" y="364098"/>
                  <a:pt x="13052315" y="367188"/>
                  <a:pt x="13026139" y="371199"/>
                </a:cubicBezTo>
                <a:cubicBezTo>
                  <a:pt x="12999965" y="375210"/>
                  <a:pt x="12982208" y="374717"/>
                  <a:pt x="12972871" y="369718"/>
                </a:cubicBezTo>
                <a:lnTo>
                  <a:pt x="12962120" y="372974"/>
                </a:lnTo>
                <a:cubicBezTo>
                  <a:pt x="12947783" y="377314"/>
                  <a:pt x="12930568" y="378612"/>
                  <a:pt x="12910478" y="376868"/>
                </a:cubicBezTo>
                <a:cubicBezTo>
                  <a:pt x="12890388" y="375125"/>
                  <a:pt x="12876759" y="375339"/>
                  <a:pt x="12869590" y="377508"/>
                </a:cubicBezTo>
                <a:lnTo>
                  <a:pt x="12844832" y="373267"/>
                </a:lnTo>
                <a:cubicBezTo>
                  <a:pt x="12823326" y="379777"/>
                  <a:pt x="12811489" y="379447"/>
                  <a:pt x="12809317" y="372279"/>
                </a:cubicBezTo>
                <a:cubicBezTo>
                  <a:pt x="12816486" y="370109"/>
                  <a:pt x="12827237" y="366855"/>
                  <a:pt x="12841577" y="362514"/>
                </a:cubicBezTo>
                <a:cubicBezTo>
                  <a:pt x="12855913" y="358174"/>
                  <a:pt x="12864164" y="359589"/>
                  <a:pt x="12866333" y="366757"/>
                </a:cubicBezTo>
                <a:lnTo>
                  <a:pt x="12909345" y="353736"/>
                </a:lnTo>
                <a:cubicBezTo>
                  <a:pt x="12921512" y="342229"/>
                  <a:pt x="12927594" y="336474"/>
                  <a:pt x="12927594" y="336474"/>
                </a:cubicBezTo>
                <a:cubicBezTo>
                  <a:pt x="12908917" y="326478"/>
                  <a:pt x="12867321" y="331245"/>
                  <a:pt x="12802807" y="350774"/>
                </a:cubicBezTo>
                <a:cubicBezTo>
                  <a:pt x="12795639" y="352945"/>
                  <a:pt x="12790973" y="350446"/>
                  <a:pt x="12788801" y="343277"/>
                </a:cubicBezTo>
                <a:cubicBezTo>
                  <a:pt x="12782291" y="321773"/>
                  <a:pt x="12774908" y="310314"/>
                  <a:pt x="12766656" y="308899"/>
                </a:cubicBezTo>
                <a:cubicBezTo>
                  <a:pt x="12758403" y="307485"/>
                  <a:pt x="12751941" y="305529"/>
                  <a:pt x="12747273" y="303030"/>
                </a:cubicBezTo>
                <a:cubicBezTo>
                  <a:pt x="12742604" y="300530"/>
                  <a:pt x="12737769" y="303951"/>
                  <a:pt x="12732772" y="313288"/>
                </a:cubicBezTo>
                <a:lnTo>
                  <a:pt x="12711266" y="319798"/>
                </a:lnTo>
                <a:cubicBezTo>
                  <a:pt x="12718434" y="317628"/>
                  <a:pt x="12720934" y="312959"/>
                  <a:pt x="12718764" y="305792"/>
                </a:cubicBezTo>
                <a:cubicBezTo>
                  <a:pt x="12714096" y="303291"/>
                  <a:pt x="12710592" y="301418"/>
                  <a:pt x="12708258" y="300168"/>
                </a:cubicBezTo>
                <a:lnTo>
                  <a:pt x="12706757" y="299364"/>
                </a:lnTo>
                <a:lnTo>
                  <a:pt x="12783278" y="286260"/>
                </a:lnTo>
                <a:cubicBezTo>
                  <a:pt x="12792615" y="291259"/>
                  <a:pt x="12808037" y="290503"/>
                  <a:pt x="12829541" y="283992"/>
                </a:cubicBezTo>
                <a:cubicBezTo>
                  <a:pt x="12836711" y="281822"/>
                  <a:pt x="12848005" y="280359"/>
                  <a:pt x="12863426" y="279605"/>
                </a:cubicBezTo>
                <a:cubicBezTo>
                  <a:pt x="12878848" y="278849"/>
                  <a:pt x="12891229" y="280968"/>
                  <a:pt x="12900565" y="285967"/>
                </a:cubicBezTo>
                <a:cubicBezTo>
                  <a:pt x="12931408" y="284455"/>
                  <a:pt x="12950415" y="282615"/>
                  <a:pt x="12957582" y="280446"/>
                </a:cubicBezTo>
                <a:cubicBezTo>
                  <a:pt x="12957582" y="280446"/>
                  <a:pt x="12961168" y="279360"/>
                  <a:pt x="12968334" y="277191"/>
                </a:cubicBezTo>
                <a:cubicBezTo>
                  <a:pt x="12975505" y="275020"/>
                  <a:pt x="12983756" y="276433"/>
                  <a:pt x="12993095" y="281432"/>
                </a:cubicBezTo>
                <a:cubicBezTo>
                  <a:pt x="13007431" y="277091"/>
                  <a:pt x="13034689" y="276665"/>
                  <a:pt x="13074870" y="280152"/>
                </a:cubicBezTo>
                <a:lnTo>
                  <a:pt x="13135141" y="285382"/>
                </a:lnTo>
                <a:cubicBezTo>
                  <a:pt x="13142311" y="283211"/>
                  <a:pt x="13147688" y="281584"/>
                  <a:pt x="13151271" y="280499"/>
                </a:cubicBezTo>
                <a:cubicBezTo>
                  <a:pt x="13154855" y="279414"/>
                  <a:pt x="13160233" y="277785"/>
                  <a:pt x="13167398" y="275617"/>
                </a:cubicBezTo>
                <a:cubicBezTo>
                  <a:pt x="13181734" y="271277"/>
                  <a:pt x="13197780" y="269353"/>
                  <a:pt x="13215538" y="269847"/>
                </a:cubicBezTo>
                <a:close/>
                <a:moveTo>
                  <a:pt x="9080559" y="268620"/>
                </a:moveTo>
                <a:lnTo>
                  <a:pt x="9105318" y="272865"/>
                </a:lnTo>
                <a:cubicBezTo>
                  <a:pt x="9114657" y="277863"/>
                  <a:pt x="9119326" y="280361"/>
                  <a:pt x="9119326" y="280361"/>
                </a:cubicBezTo>
                <a:lnTo>
                  <a:pt x="9147341" y="295355"/>
                </a:lnTo>
                <a:lnTo>
                  <a:pt x="9108573" y="283616"/>
                </a:lnTo>
                <a:cubicBezTo>
                  <a:pt x="9089897" y="273619"/>
                  <a:pt x="9082729" y="275790"/>
                  <a:pt x="9087070" y="290126"/>
                </a:cubicBezTo>
                <a:cubicBezTo>
                  <a:pt x="9087070" y="290126"/>
                  <a:pt x="9081692" y="291753"/>
                  <a:pt x="9070939" y="295008"/>
                </a:cubicBezTo>
                <a:cubicBezTo>
                  <a:pt x="9060188" y="298264"/>
                  <a:pt x="9051227" y="300976"/>
                  <a:pt x="9044062" y="303146"/>
                </a:cubicBezTo>
                <a:lnTo>
                  <a:pt x="9051557" y="289139"/>
                </a:lnTo>
                <a:cubicBezTo>
                  <a:pt x="9058727" y="286969"/>
                  <a:pt x="9063560" y="283550"/>
                  <a:pt x="9066057" y="278880"/>
                </a:cubicBezTo>
                <a:cubicBezTo>
                  <a:pt x="9068557" y="274212"/>
                  <a:pt x="9069807" y="271877"/>
                  <a:pt x="9069807" y="271877"/>
                </a:cubicBezTo>
                <a:cubicBezTo>
                  <a:pt x="9079144" y="276874"/>
                  <a:pt x="9082729" y="275790"/>
                  <a:pt x="9080559" y="268620"/>
                </a:cubicBezTo>
                <a:close/>
                <a:moveTo>
                  <a:pt x="10194798" y="265835"/>
                </a:moveTo>
                <a:cubicBezTo>
                  <a:pt x="10217389" y="262909"/>
                  <a:pt x="10233350" y="263946"/>
                  <a:pt x="10242688" y="268943"/>
                </a:cubicBezTo>
                <a:cubicBezTo>
                  <a:pt x="10249858" y="266773"/>
                  <a:pt x="10259361" y="265853"/>
                  <a:pt x="10271197" y="266180"/>
                </a:cubicBezTo>
                <a:cubicBezTo>
                  <a:pt x="10283035" y="266511"/>
                  <a:pt x="10288954" y="266676"/>
                  <a:pt x="10288954" y="266676"/>
                </a:cubicBezTo>
                <a:lnTo>
                  <a:pt x="10373986" y="276146"/>
                </a:lnTo>
                <a:cubicBezTo>
                  <a:pt x="10366816" y="278317"/>
                  <a:pt x="10367902" y="281901"/>
                  <a:pt x="10377240" y="286899"/>
                </a:cubicBezTo>
                <a:lnTo>
                  <a:pt x="10366489" y="290155"/>
                </a:lnTo>
                <a:lnTo>
                  <a:pt x="10355734" y="293410"/>
                </a:lnTo>
                <a:lnTo>
                  <a:pt x="10358991" y="304161"/>
                </a:lnTo>
                <a:lnTo>
                  <a:pt x="10348239" y="307416"/>
                </a:lnTo>
                <a:cubicBezTo>
                  <a:pt x="10338900" y="302418"/>
                  <a:pt x="10334230" y="299919"/>
                  <a:pt x="10334230" y="299919"/>
                </a:cubicBezTo>
                <a:cubicBezTo>
                  <a:pt x="10329231" y="309256"/>
                  <a:pt x="10320814" y="313762"/>
                  <a:pt x="10308978" y="313433"/>
                </a:cubicBezTo>
                <a:cubicBezTo>
                  <a:pt x="10297140" y="313104"/>
                  <a:pt x="10281719" y="313860"/>
                  <a:pt x="10262714" y="315701"/>
                </a:cubicBezTo>
                <a:cubicBezTo>
                  <a:pt x="10243707" y="317542"/>
                  <a:pt x="10229535" y="315964"/>
                  <a:pt x="10220196" y="310966"/>
                </a:cubicBezTo>
                <a:cubicBezTo>
                  <a:pt x="10227366" y="308795"/>
                  <a:pt x="10230949" y="307710"/>
                  <a:pt x="10230949" y="307710"/>
                </a:cubicBezTo>
                <a:cubicBezTo>
                  <a:pt x="10228780" y="300542"/>
                  <a:pt x="10227695" y="296956"/>
                  <a:pt x="10227695" y="296956"/>
                </a:cubicBezTo>
                <a:lnTo>
                  <a:pt x="10220196" y="310966"/>
                </a:lnTo>
                <a:cubicBezTo>
                  <a:pt x="10196524" y="310307"/>
                  <a:pt x="10181102" y="311062"/>
                  <a:pt x="10173933" y="313233"/>
                </a:cubicBezTo>
                <a:lnTo>
                  <a:pt x="10106163" y="322011"/>
                </a:lnTo>
                <a:lnTo>
                  <a:pt x="10059900" y="324279"/>
                </a:lnTo>
                <a:cubicBezTo>
                  <a:pt x="10064899" y="314941"/>
                  <a:pt x="10061644" y="304189"/>
                  <a:pt x="10050135" y="292022"/>
                </a:cubicBezTo>
                <a:lnTo>
                  <a:pt x="10025375" y="287779"/>
                </a:lnTo>
                <a:cubicBezTo>
                  <a:pt x="10023205" y="280610"/>
                  <a:pt x="10019620" y="281696"/>
                  <a:pt x="10014622" y="291034"/>
                </a:cubicBezTo>
                <a:cubicBezTo>
                  <a:pt x="10009624" y="300373"/>
                  <a:pt x="10002456" y="302543"/>
                  <a:pt x="9993118" y="297545"/>
                </a:cubicBezTo>
                <a:cubicBezTo>
                  <a:pt x="9990949" y="290375"/>
                  <a:pt x="9988071" y="287334"/>
                  <a:pt x="9984488" y="288420"/>
                </a:cubicBezTo>
                <a:cubicBezTo>
                  <a:pt x="9980901" y="289506"/>
                  <a:pt x="9979111" y="290048"/>
                  <a:pt x="9979111" y="290048"/>
                </a:cubicBezTo>
                <a:cubicBezTo>
                  <a:pt x="9979111" y="290048"/>
                  <a:pt x="9975526" y="291133"/>
                  <a:pt x="9968361" y="293302"/>
                </a:cubicBezTo>
                <a:cubicBezTo>
                  <a:pt x="9921009" y="291986"/>
                  <a:pt x="9890166" y="293498"/>
                  <a:pt x="9875829" y="297838"/>
                </a:cubicBezTo>
                <a:cubicBezTo>
                  <a:pt x="9868661" y="300007"/>
                  <a:pt x="9864535" y="299302"/>
                  <a:pt x="9863449" y="295717"/>
                </a:cubicBezTo>
                <a:cubicBezTo>
                  <a:pt x="9862365" y="292131"/>
                  <a:pt x="9864864" y="287463"/>
                  <a:pt x="9870946" y="281711"/>
                </a:cubicBezTo>
                <a:cubicBezTo>
                  <a:pt x="9877031" y="275954"/>
                  <a:pt x="9887783" y="272699"/>
                  <a:pt x="9903205" y="271945"/>
                </a:cubicBezTo>
                <a:cubicBezTo>
                  <a:pt x="9918625" y="271189"/>
                  <a:pt x="9934048" y="270431"/>
                  <a:pt x="9949468" y="269676"/>
                </a:cubicBezTo>
                <a:cubicBezTo>
                  <a:pt x="9964889" y="268922"/>
                  <a:pt x="9977269" y="271041"/>
                  <a:pt x="9986608" y="276039"/>
                </a:cubicBezTo>
                <a:lnTo>
                  <a:pt x="10032872" y="273772"/>
                </a:lnTo>
                <a:lnTo>
                  <a:pt x="10057633" y="278014"/>
                </a:lnTo>
                <a:cubicBezTo>
                  <a:pt x="10066970" y="283013"/>
                  <a:pt x="10078807" y="283342"/>
                  <a:pt x="10093143" y="279000"/>
                </a:cubicBezTo>
                <a:cubicBezTo>
                  <a:pt x="10114649" y="272490"/>
                  <a:pt x="10131320" y="269401"/>
                  <a:pt x="10143156" y="269730"/>
                </a:cubicBezTo>
                <a:cubicBezTo>
                  <a:pt x="10154994" y="270059"/>
                  <a:pt x="10172207" y="268760"/>
                  <a:pt x="10194798" y="265835"/>
                </a:cubicBezTo>
                <a:close/>
                <a:moveTo>
                  <a:pt x="4945318" y="262369"/>
                </a:moveTo>
                <a:cubicBezTo>
                  <a:pt x="4960740" y="261613"/>
                  <a:pt x="4968994" y="263026"/>
                  <a:pt x="4970079" y="266612"/>
                </a:cubicBezTo>
                <a:cubicBezTo>
                  <a:pt x="4971163" y="270197"/>
                  <a:pt x="4975291" y="270903"/>
                  <a:pt x="4982459" y="268733"/>
                </a:cubicBezTo>
                <a:cubicBezTo>
                  <a:pt x="4989627" y="266563"/>
                  <a:pt x="4995546" y="266727"/>
                  <a:pt x="5000214" y="269224"/>
                </a:cubicBezTo>
                <a:cubicBezTo>
                  <a:pt x="5004884" y="271726"/>
                  <a:pt x="5007217" y="272974"/>
                  <a:pt x="5007217" y="272974"/>
                </a:cubicBezTo>
                <a:lnTo>
                  <a:pt x="5045985" y="284715"/>
                </a:lnTo>
                <a:lnTo>
                  <a:pt x="5059994" y="292211"/>
                </a:lnTo>
                <a:cubicBezTo>
                  <a:pt x="5076499" y="295039"/>
                  <a:pt x="5084208" y="294663"/>
                  <a:pt x="5083125" y="291077"/>
                </a:cubicBezTo>
                <a:cubicBezTo>
                  <a:pt x="5082039" y="287494"/>
                  <a:pt x="5086873" y="284074"/>
                  <a:pt x="5097626" y="280818"/>
                </a:cubicBezTo>
                <a:cubicBezTo>
                  <a:pt x="5108377" y="277564"/>
                  <a:pt x="5113754" y="275936"/>
                  <a:pt x="5113754" y="275936"/>
                </a:cubicBezTo>
                <a:cubicBezTo>
                  <a:pt x="5137428" y="276594"/>
                  <a:pt x="5157519" y="278338"/>
                  <a:pt x="5174025" y="281166"/>
                </a:cubicBezTo>
                <a:cubicBezTo>
                  <a:pt x="5192702" y="291162"/>
                  <a:pt x="5205624" y="295075"/>
                  <a:pt x="5212794" y="292906"/>
                </a:cubicBezTo>
                <a:lnTo>
                  <a:pt x="5237553" y="297146"/>
                </a:lnTo>
                <a:cubicBezTo>
                  <a:pt x="5244720" y="294976"/>
                  <a:pt x="5251889" y="292808"/>
                  <a:pt x="5259058" y="290637"/>
                </a:cubicBezTo>
                <a:lnTo>
                  <a:pt x="5255802" y="279886"/>
                </a:lnTo>
                <a:cubicBezTo>
                  <a:pt x="5272310" y="282713"/>
                  <a:pt x="5284687" y="284834"/>
                  <a:pt x="5292943" y="286248"/>
                </a:cubicBezTo>
                <a:cubicBezTo>
                  <a:pt x="5301196" y="287664"/>
                  <a:pt x="5305864" y="290163"/>
                  <a:pt x="5306949" y="293745"/>
                </a:cubicBezTo>
                <a:cubicBezTo>
                  <a:pt x="5308034" y="297331"/>
                  <a:pt x="5316287" y="298744"/>
                  <a:pt x="5331708" y="297989"/>
                </a:cubicBezTo>
                <a:cubicBezTo>
                  <a:pt x="5347130" y="297233"/>
                  <a:pt x="5369176" y="292513"/>
                  <a:pt x="5397851" y="283833"/>
                </a:cubicBezTo>
                <a:cubicBezTo>
                  <a:pt x="5397851" y="283833"/>
                  <a:pt x="5398394" y="285627"/>
                  <a:pt x="5399478" y="289209"/>
                </a:cubicBezTo>
                <a:cubicBezTo>
                  <a:pt x="5400564" y="292795"/>
                  <a:pt x="5397521" y="295671"/>
                  <a:pt x="5390352" y="297841"/>
                </a:cubicBezTo>
                <a:lnTo>
                  <a:pt x="5404362" y="305339"/>
                </a:lnTo>
                <a:cubicBezTo>
                  <a:pt x="5390025" y="309679"/>
                  <a:pt x="5379271" y="312934"/>
                  <a:pt x="5372102" y="315103"/>
                </a:cubicBezTo>
                <a:cubicBezTo>
                  <a:pt x="5364935" y="317274"/>
                  <a:pt x="5356682" y="315861"/>
                  <a:pt x="5347345" y="310862"/>
                </a:cubicBezTo>
                <a:cubicBezTo>
                  <a:pt x="5340176" y="313032"/>
                  <a:pt x="5334257" y="312868"/>
                  <a:pt x="5329588" y="310369"/>
                </a:cubicBezTo>
                <a:cubicBezTo>
                  <a:pt x="5324918" y="307870"/>
                  <a:pt x="5320792" y="307161"/>
                  <a:pt x="5317208" y="308247"/>
                </a:cubicBezTo>
                <a:cubicBezTo>
                  <a:pt x="5313622" y="309332"/>
                  <a:pt x="5310038" y="310416"/>
                  <a:pt x="5306456" y="311501"/>
                </a:cubicBezTo>
                <a:cubicBezTo>
                  <a:pt x="5302871" y="312587"/>
                  <a:pt x="5296409" y="310631"/>
                  <a:pt x="5287071" y="305633"/>
                </a:cubicBezTo>
                <a:cubicBezTo>
                  <a:pt x="5270565" y="302804"/>
                  <a:pt x="5251018" y="302854"/>
                  <a:pt x="5228429" y="305779"/>
                </a:cubicBezTo>
                <a:cubicBezTo>
                  <a:pt x="5205838" y="308705"/>
                  <a:pt x="5190960" y="311252"/>
                  <a:pt x="5183791" y="313423"/>
                </a:cubicBezTo>
                <a:lnTo>
                  <a:pt x="5126776" y="318946"/>
                </a:lnTo>
                <a:lnTo>
                  <a:pt x="5080510" y="321213"/>
                </a:lnTo>
                <a:lnTo>
                  <a:pt x="5077254" y="310460"/>
                </a:lnTo>
                <a:cubicBezTo>
                  <a:pt x="5060747" y="307633"/>
                  <a:pt x="5047826" y="303720"/>
                  <a:pt x="5038487" y="298721"/>
                </a:cubicBezTo>
                <a:cubicBezTo>
                  <a:pt x="5029149" y="293723"/>
                  <a:pt x="5012643" y="290895"/>
                  <a:pt x="4988967" y="290237"/>
                </a:cubicBezTo>
                <a:cubicBezTo>
                  <a:pt x="4965294" y="289579"/>
                  <a:pt x="4950580" y="286208"/>
                  <a:pt x="4944825" y="280126"/>
                </a:cubicBezTo>
                <a:cubicBezTo>
                  <a:pt x="4939072" y="274043"/>
                  <a:pt x="4934403" y="271543"/>
                  <a:pt x="4930819" y="272627"/>
                </a:cubicBezTo>
                <a:cubicBezTo>
                  <a:pt x="4927234" y="273713"/>
                  <a:pt x="4919525" y="274090"/>
                  <a:pt x="4907686" y="273763"/>
                </a:cubicBezTo>
                <a:cubicBezTo>
                  <a:pt x="4895849" y="273432"/>
                  <a:pt x="4889931" y="273269"/>
                  <a:pt x="4889931" y="273269"/>
                </a:cubicBezTo>
                <a:lnTo>
                  <a:pt x="4886673" y="262513"/>
                </a:lnTo>
                <a:cubicBezTo>
                  <a:pt x="4886673" y="262513"/>
                  <a:pt x="4894928" y="263931"/>
                  <a:pt x="4911435" y="266758"/>
                </a:cubicBezTo>
                <a:cubicBezTo>
                  <a:pt x="4918603" y="264589"/>
                  <a:pt x="4929898" y="263126"/>
                  <a:pt x="4945318" y="262369"/>
                </a:cubicBezTo>
                <a:close/>
                <a:moveTo>
                  <a:pt x="295167" y="255708"/>
                </a:moveTo>
                <a:cubicBezTo>
                  <a:pt x="304507" y="260706"/>
                  <a:pt x="313843" y="265705"/>
                  <a:pt x="323182" y="270703"/>
                </a:cubicBezTo>
                <a:cubicBezTo>
                  <a:pt x="278004" y="276554"/>
                  <a:pt x="246075" y="274483"/>
                  <a:pt x="227399" y="264488"/>
                </a:cubicBezTo>
                <a:close/>
                <a:moveTo>
                  <a:pt x="1151698" y="254642"/>
                </a:moveTo>
                <a:cubicBezTo>
                  <a:pt x="1158867" y="252472"/>
                  <a:pt x="1164786" y="252635"/>
                  <a:pt x="1169454" y="255136"/>
                </a:cubicBezTo>
                <a:cubicBezTo>
                  <a:pt x="1174123" y="257634"/>
                  <a:pt x="1176458" y="258884"/>
                  <a:pt x="1176458" y="258884"/>
                </a:cubicBezTo>
                <a:close/>
                <a:moveTo>
                  <a:pt x="1204151" y="253434"/>
                </a:moveTo>
                <a:cubicBezTo>
                  <a:pt x="1220117" y="254471"/>
                  <a:pt x="1242813" y="258359"/>
                  <a:pt x="1272242" y="265101"/>
                </a:cubicBezTo>
                <a:lnTo>
                  <a:pt x="1261490" y="268356"/>
                </a:lnTo>
                <a:lnTo>
                  <a:pt x="1176458" y="258884"/>
                </a:lnTo>
                <a:cubicBezTo>
                  <a:pt x="1178958" y="254213"/>
                  <a:pt x="1188187" y="252398"/>
                  <a:pt x="1204151" y="253434"/>
                </a:cubicBezTo>
                <a:close/>
                <a:moveTo>
                  <a:pt x="10919748" y="251781"/>
                </a:moveTo>
                <a:cubicBezTo>
                  <a:pt x="10930690" y="252382"/>
                  <a:pt x="10938496" y="253931"/>
                  <a:pt x="10943165" y="256430"/>
                </a:cubicBezTo>
                <a:cubicBezTo>
                  <a:pt x="10966838" y="257088"/>
                  <a:pt x="10982261" y="256333"/>
                  <a:pt x="10989429" y="254162"/>
                </a:cubicBezTo>
                <a:cubicBezTo>
                  <a:pt x="10996597" y="251993"/>
                  <a:pt x="11004850" y="253408"/>
                  <a:pt x="11014187" y="258405"/>
                </a:cubicBezTo>
                <a:lnTo>
                  <a:pt x="11049701" y="259392"/>
                </a:lnTo>
                <a:cubicBezTo>
                  <a:pt x="11056869" y="257223"/>
                  <a:pt x="11066372" y="256302"/>
                  <a:pt x="11078209" y="256631"/>
                </a:cubicBezTo>
                <a:cubicBezTo>
                  <a:pt x="11090047" y="256960"/>
                  <a:pt x="11103675" y="256745"/>
                  <a:pt x="11119097" y="255990"/>
                </a:cubicBezTo>
                <a:cubicBezTo>
                  <a:pt x="11134518" y="255235"/>
                  <a:pt x="11152274" y="255728"/>
                  <a:pt x="11172364" y="257471"/>
                </a:cubicBezTo>
                <a:cubicBezTo>
                  <a:pt x="11192455" y="259214"/>
                  <a:pt x="11208420" y="260249"/>
                  <a:pt x="11220257" y="260580"/>
                </a:cubicBezTo>
                <a:cubicBezTo>
                  <a:pt x="11232094" y="260909"/>
                  <a:pt x="11242138" y="261780"/>
                  <a:pt x="11250392" y="263194"/>
                </a:cubicBezTo>
                <a:cubicBezTo>
                  <a:pt x="11258646" y="264609"/>
                  <a:pt x="11266900" y="266021"/>
                  <a:pt x="11275152" y="267436"/>
                </a:cubicBezTo>
                <a:cubicBezTo>
                  <a:pt x="11283405" y="268851"/>
                  <a:pt x="11294699" y="267388"/>
                  <a:pt x="11309038" y="263047"/>
                </a:cubicBezTo>
                <a:cubicBezTo>
                  <a:pt x="11332710" y="263704"/>
                  <a:pt x="11348675" y="264741"/>
                  <a:pt x="11356927" y="266157"/>
                </a:cubicBezTo>
                <a:cubicBezTo>
                  <a:pt x="11365180" y="267570"/>
                  <a:pt x="11372892" y="267192"/>
                  <a:pt x="11380059" y="265021"/>
                </a:cubicBezTo>
                <a:cubicBezTo>
                  <a:pt x="11410904" y="263508"/>
                  <a:pt x="11437619" y="261291"/>
                  <a:pt x="11460209" y="258365"/>
                </a:cubicBezTo>
                <a:cubicBezTo>
                  <a:pt x="11482799" y="255439"/>
                  <a:pt x="11498764" y="256476"/>
                  <a:pt x="11508101" y="261474"/>
                </a:cubicBezTo>
                <a:cubicBezTo>
                  <a:pt x="11519608" y="273641"/>
                  <a:pt x="11547954" y="276797"/>
                  <a:pt x="11593132" y="270945"/>
                </a:cubicBezTo>
                <a:cubicBezTo>
                  <a:pt x="11600301" y="268776"/>
                  <a:pt x="11604971" y="271275"/>
                  <a:pt x="11607140" y="278442"/>
                </a:cubicBezTo>
                <a:cubicBezTo>
                  <a:pt x="11614307" y="276273"/>
                  <a:pt x="11622019" y="275893"/>
                  <a:pt x="11630273" y="277309"/>
                </a:cubicBezTo>
                <a:cubicBezTo>
                  <a:pt x="11638525" y="278724"/>
                  <a:pt x="11646238" y="278345"/>
                  <a:pt x="11653403" y="276175"/>
                </a:cubicBezTo>
                <a:cubicBezTo>
                  <a:pt x="11684247" y="274662"/>
                  <a:pt x="11715090" y="273152"/>
                  <a:pt x="11745934" y="271639"/>
                </a:cubicBezTo>
                <a:cubicBezTo>
                  <a:pt x="11776775" y="270127"/>
                  <a:pt x="11809954" y="269866"/>
                  <a:pt x="11845466" y="270852"/>
                </a:cubicBezTo>
                <a:cubicBezTo>
                  <a:pt x="11880977" y="271838"/>
                  <a:pt x="11906987" y="273748"/>
                  <a:pt x="11923493" y="276575"/>
                </a:cubicBezTo>
                <a:cubicBezTo>
                  <a:pt x="11940000" y="279403"/>
                  <a:pt x="11951837" y="279732"/>
                  <a:pt x="11959004" y="277562"/>
                </a:cubicBezTo>
                <a:lnTo>
                  <a:pt x="12005270" y="275294"/>
                </a:lnTo>
                <a:cubicBezTo>
                  <a:pt x="12028944" y="275953"/>
                  <a:pt x="12044365" y="275197"/>
                  <a:pt x="12051534" y="273027"/>
                </a:cubicBezTo>
                <a:cubicBezTo>
                  <a:pt x="12058701" y="270857"/>
                  <a:pt x="12082376" y="271515"/>
                  <a:pt x="12122559" y="275001"/>
                </a:cubicBezTo>
                <a:cubicBezTo>
                  <a:pt x="12136895" y="270661"/>
                  <a:pt x="12152315" y="269905"/>
                  <a:pt x="12168821" y="272734"/>
                </a:cubicBezTo>
                <a:cubicBezTo>
                  <a:pt x="12185328" y="275562"/>
                  <a:pt x="12197166" y="275889"/>
                  <a:pt x="12204333" y="273720"/>
                </a:cubicBezTo>
                <a:cubicBezTo>
                  <a:pt x="12228008" y="274378"/>
                  <a:pt x="12248098" y="276122"/>
                  <a:pt x="12264605" y="278950"/>
                </a:cubicBezTo>
                <a:cubicBezTo>
                  <a:pt x="12281113" y="281777"/>
                  <a:pt x="12306579" y="281893"/>
                  <a:pt x="12341007" y="279297"/>
                </a:cubicBezTo>
                <a:cubicBezTo>
                  <a:pt x="12375434" y="276700"/>
                  <a:pt x="12405569" y="279314"/>
                  <a:pt x="12431412" y="287141"/>
                </a:cubicBezTo>
                <a:lnTo>
                  <a:pt x="12466925" y="288128"/>
                </a:lnTo>
                <a:lnTo>
                  <a:pt x="12470180" y="298880"/>
                </a:lnTo>
                <a:cubicBezTo>
                  <a:pt x="12472349" y="306049"/>
                  <a:pt x="12487772" y="305291"/>
                  <a:pt x="12516445" y="296611"/>
                </a:cubicBezTo>
                <a:cubicBezTo>
                  <a:pt x="12523613" y="294442"/>
                  <a:pt x="12530780" y="292271"/>
                  <a:pt x="12537950" y="290102"/>
                </a:cubicBezTo>
                <a:cubicBezTo>
                  <a:pt x="12545117" y="287931"/>
                  <a:pt x="12555868" y="284677"/>
                  <a:pt x="12570206" y="280337"/>
                </a:cubicBezTo>
                <a:cubicBezTo>
                  <a:pt x="12593881" y="280995"/>
                  <a:pt x="12609846" y="282031"/>
                  <a:pt x="12618099" y="283446"/>
                </a:cubicBezTo>
                <a:cubicBezTo>
                  <a:pt x="12626349" y="284861"/>
                  <a:pt x="12631564" y="289151"/>
                  <a:pt x="12633733" y="296319"/>
                </a:cubicBezTo>
                <a:lnTo>
                  <a:pt x="12640243" y="317824"/>
                </a:lnTo>
                <a:lnTo>
                  <a:pt x="12618737" y="324333"/>
                </a:lnTo>
                <a:cubicBezTo>
                  <a:pt x="12602232" y="321507"/>
                  <a:pt x="12589853" y="319385"/>
                  <a:pt x="12581599" y="317970"/>
                </a:cubicBezTo>
                <a:cubicBezTo>
                  <a:pt x="12573345" y="316558"/>
                  <a:pt x="12565634" y="316936"/>
                  <a:pt x="12558467" y="319105"/>
                </a:cubicBezTo>
                <a:cubicBezTo>
                  <a:pt x="12544129" y="323445"/>
                  <a:pt x="12527622" y="320618"/>
                  <a:pt x="12508947" y="310620"/>
                </a:cubicBezTo>
                <a:lnTo>
                  <a:pt x="12498194" y="313875"/>
                </a:lnTo>
                <a:cubicBezTo>
                  <a:pt x="12493197" y="323213"/>
                  <a:pt x="12474191" y="325055"/>
                  <a:pt x="12441179" y="319397"/>
                </a:cubicBezTo>
                <a:cubicBezTo>
                  <a:pt x="12424672" y="316571"/>
                  <a:pt x="12402790" y="315368"/>
                  <a:pt x="12375530" y="315797"/>
                </a:cubicBezTo>
                <a:cubicBezTo>
                  <a:pt x="12348273" y="316223"/>
                  <a:pt x="12334641" y="316436"/>
                  <a:pt x="12334641" y="316436"/>
                </a:cubicBezTo>
                <a:lnTo>
                  <a:pt x="12288379" y="318704"/>
                </a:lnTo>
                <a:lnTo>
                  <a:pt x="12277625" y="321959"/>
                </a:lnTo>
                <a:lnTo>
                  <a:pt x="12266873" y="325215"/>
                </a:lnTo>
                <a:cubicBezTo>
                  <a:pt x="12259705" y="327384"/>
                  <a:pt x="12256121" y="328469"/>
                  <a:pt x="12256121" y="328469"/>
                </a:cubicBezTo>
                <a:lnTo>
                  <a:pt x="12231361" y="324226"/>
                </a:lnTo>
                <a:lnTo>
                  <a:pt x="12171090" y="318997"/>
                </a:lnTo>
                <a:cubicBezTo>
                  <a:pt x="12168919" y="311830"/>
                  <a:pt x="12164250" y="309330"/>
                  <a:pt x="12157082" y="311499"/>
                </a:cubicBezTo>
                <a:cubicBezTo>
                  <a:pt x="12154911" y="304332"/>
                  <a:pt x="12152035" y="301290"/>
                  <a:pt x="12148450" y="302376"/>
                </a:cubicBezTo>
                <a:cubicBezTo>
                  <a:pt x="12144866" y="303461"/>
                  <a:pt x="12144159" y="307586"/>
                  <a:pt x="12146331" y="314755"/>
                </a:cubicBezTo>
                <a:cubicBezTo>
                  <a:pt x="12146331" y="314755"/>
                  <a:pt x="12139161" y="316925"/>
                  <a:pt x="12124825" y="321265"/>
                </a:cubicBezTo>
                <a:cubicBezTo>
                  <a:pt x="12122656" y="314097"/>
                  <a:pt x="12120319" y="312847"/>
                  <a:pt x="12117822" y="317517"/>
                </a:cubicBezTo>
                <a:cubicBezTo>
                  <a:pt x="12115323" y="322185"/>
                  <a:pt x="12111739" y="323271"/>
                  <a:pt x="12107069" y="320772"/>
                </a:cubicBezTo>
                <a:cubicBezTo>
                  <a:pt x="12102399" y="318273"/>
                  <a:pt x="12096482" y="318107"/>
                  <a:pt x="12089314" y="320278"/>
                </a:cubicBezTo>
                <a:cubicBezTo>
                  <a:pt x="12079975" y="315280"/>
                  <a:pt x="12068139" y="314951"/>
                  <a:pt x="12053801" y="319289"/>
                </a:cubicBezTo>
                <a:cubicBezTo>
                  <a:pt x="12001454" y="327314"/>
                  <a:pt x="11962357" y="327411"/>
                  <a:pt x="11936513" y="319584"/>
                </a:cubicBezTo>
                <a:cubicBezTo>
                  <a:pt x="11927176" y="314586"/>
                  <a:pt x="11917131" y="313715"/>
                  <a:pt x="11906378" y="316970"/>
                </a:cubicBezTo>
                <a:cubicBezTo>
                  <a:pt x="11895625" y="320225"/>
                  <a:pt x="11883080" y="324022"/>
                  <a:pt x="11868743" y="328362"/>
                </a:cubicBezTo>
                <a:cubicBezTo>
                  <a:pt x="11859405" y="323364"/>
                  <a:pt x="11855279" y="322656"/>
                  <a:pt x="11856365" y="326240"/>
                </a:cubicBezTo>
                <a:cubicBezTo>
                  <a:pt x="11857449" y="329826"/>
                  <a:pt x="11854408" y="332702"/>
                  <a:pt x="11847239" y="334873"/>
                </a:cubicBezTo>
                <a:cubicBezTo>
                  <a:pt x="11849408" y="342041"/>
                  <a:pt x="11846912" y="346709"/>
                  <a:pt x="11839742" y="348879"/>
                </a:cubicBezTo>
                <a:cubicBezTo>
                  <a:pt x="11832574" y="351050"/>
                  <a:pt x="11826657" y="350885"/>
                  <a:pt x="11821986" y="348385"/>
                </a:cubicBezTo>
                <a:cubicBezTo>
                  <a:pt x="11817316" y="345887"/>
                  <a:pt x="11806728" y="343223"/>
                  <a:pt x="11790223" y="340395"/>
                </a:cubicBezTo>
                <a:lnTo>
                  <a:pt x="11776215" y="332898"/>
                </a:lnTo>
                <a:cubicBezTo>
                  <a:pt x="11783384" y="330729"/>
                  <a:pt x="11788759" y="329101"/>
                  <a:pt x="11792344" y="328015"/>
                </a:cubicBezTo>
                <a:cubicBezTo>
                  <a:pt x="11795929" y="326929"/>
                  <a:pt x="11797721" y="326387"/>
                  <a:pt x="11797721" y="326387"/>
                </a:cubicBezTo>
                <a:lnTo>
                  <a:pt x="11794465" y="315635"/>
                </a:lnTo>
                <a:cubicBezTo>
                  <a:pt x="11794465" y="315635"/>
                  <a:pt x="11790881" y="316721"/>
                  <a:pt x="11783711" y="318892"/>
                </a:cubicBezTo>
                <a:cubicBezTo>
                  <a:pt x="11776546" y="321061"/>
                  <a:pt x="11772960" y="322146"/>
                  <a:pt x="11772960" y="322146"/>
                </a:cubicBezTo>
                <a:cubicBezTo>
                  <a:pt x="11758623" y="326487"/>
                  <a:pt x="11750370" y="325072"/>
                  <a:pt x="11748199" y="317903"/>
                </a:cubicBezTo>
                <a:cubicBezTo>
                  <a:pt x="11722355" y="310077"/>
                  <a:pt x="11702265" y="308333"/>
                  <a:pt x="11687928" y="312673"/>
                </a:cubicBezTo>
                <a:cubicBezTo>
                  <a:pt x="11682930" y="322012"/>
                  <a:pt x="11662841" y="320269"/>
                  <a:pt x="11627657" y="307444"/>
                </a:cubicBezTo>
                <a:cubicBezTo>
                  <a:pt x="11627657" y="307444"/>
                  <a:pt x="11624072" y="308530"/>
                  <a:pt x="11616906" y="310701"/>
                </a:cubicBezTo>
                <a:cubicBezTo>
                  <a:pt x="11609737" y="312870"/>
                  <a:pt x="11605067" y="310370"/>
                  <a:pt x="11602897" y="303203"/>
                </a:cubicBezTo>
                <a:lnTo>
                  <a:pt x="11592145" y="306457"/>
                </a:lnTo>
                <a:cubicBezTo>
                  <a:pt x="11592145" y="306457"/>
                  <a:pt x="11581392" y="309712"/>
                  <a:pt x="11559889" y="316222"/>
                </a:cubicBezTo>
                <a:cubicBezTo>
                  <a:pt x="11538385" y="322731"/>
                  <a:pt x="11515794" y="325657"/>
                  <a:pt x="11492120" y="325000"/>
                </a:cubicBezTo>
                <a:lnTo>
                  <a:pt x="11459862" y="334766"/>
                </a:lnTo>
                <a:cubicBezTo>
                  <a:pt x="11443357" y="331938"/>
                  <a:pt x="11435103" y="330522"/>
                  <a:pt x="11435103" y="330522"/>
                </a:cubicBezTo>
                <a:cubicBezTo>
                  <a:pt x="11427933" y="332693"/>
                  <a:pt x="11422016" y="332528"/>
                  <a:pt x="11417346" y="330030"/>
                </a:cubicBezTo>
                <a:cubicBezTo>
                  <a:pt x="11412676" y="327530"/>
                  <a:pt x="11406760" y="327366"/>
                  <a:pt x="11399591" y="329536"/>
                </a:cubicBezTo>
                <a:lnTo>
                  <a:pt x="11381341" y="346798"/>
                </a:lnTo>
                <a:cubicBezTo>
                  <a:pt x="11390679" y="351796"/>
                  <a:pt x="11398933" y="353211"/>
                  <a:pt x="11406101" y="351040"/>
                </a:cubicBezTo>
                <a:cubicBezTo>
                  <a:pt x="11408270" y="358208"/>
                  <a:pt x="11401102" y="360377"/>
                  <a:pt x="11384596" y="357551"/>
                </a:cubicBezTo>
                <a:cubicBezTo>
                  <a:pt x="11368090" y="354722"/>
                  <a:pt x="11356252" y="354393"/>
                  <a:pt x="11349084" y="356562"/>
                </a:cubicBezTo>
                <a:cubicBezTo>
                  <a:pt x="11356252" y="354393"/>
                  <a:pt x="11359837" y="353307"/>
                  <a:pt x="11359837" y="353307"/>
                </a:cubicBezTo>
                <a:cubicBezTo>
                  <a:pt x="11364835" y="343970"/>
                  <a:pt x="11367333" y="339302"/>
                  <a:pt x="11367333" y="339302"/>
                </a:cubicBezTo>
                <a:cubicBezTo>
                  <a:pt x="11367333" y="339302"/>
                  <a:pt x="11362664" y="336801"/>
                  <a:pt x="11353326" y="331803"/>
                </a:cubicBezTo>
                <a:lnTo>
                  <a:pt x="11339319" y="324306"/>
                </a:lnTo>
                <a:lnTo>
                  <a:pt x="11325312" y="316809"/>
                </a:lnTo>
                <a:cubicBezTo>
                  <a:pt x="11323143" y="309641"/>
                  <a:pt x="11311304" y="309311"/>
                  <a:pt x="11289800" y="315822"/>
                </a:cubicBezTo>
                <a:cubicBezTo>
                  <a:pt x="11268295" y="322331"/>
                  <a:pt x="11250375" y="327756"/>
                  <a:pt x="11236037" y="332096"/>
                </a:cubicBezTo>
                <a:cubicBezTo>
                  <a:pt x="11221701" y="336436"/>
                  <a:pt x="11208615" y="338443"/>
                  <a:pt x="11196778" y="338115"/>
                </a:cubicBezTo>
                <a:cubicBezTo>
                  <a:pt x="11184939" y="337784"/>
                  <a:pt x="11177936" y="334036"/>
                  <a:pt x="11175766" y="326867"/>
                </a:cubicBezTo>
                <a:cubicBezTo>
                  <a:pt x="11168599" y="329037"/>
                  <a:pt x="11157846" y="332292"/>
                  <a:pt x="11143509" y="336632"/>
                </a:cubicBezTo>
                <a:lnTo>
                  <a:pt x="11157516" y="344131"/>
                </a:lnTo>
                <a:cubicBezTo>
                  <a:pt x="11157516" y="344131"/>
                  <a:pt x="11153933" y="345216"/>
                  <a:pt x="11146764" y="347385"/>
                </a:cubicBezTo>
                <a:cubicBezTo>
                  <a:pt x="11139596" y="349556"/>
                  <a:pt x="11136012" y="350639"/>
                  <a:pt x="11136012" y="350639"/>
                </a:cubicBezTo>
                <a:cubicBezTo>
                  <a:pt x="11138182" y="357809"/>
                  <a:pt x="11136933" y="360142"/>
                  <a:pt x="11132265" y="357644"/>
                </a:cubicBezTo>
                <a:cubicBezTo>
                  <a:pt x="11127593" y="355144"/>
                  <a:pt x="11121675" y="354980"/>
                  <a:pt x="11114508" y="357150"/>
                </a:cubicBezTo>
                <a:cubicBezTo>
                  <a:pt x="11098002" y="354322"/>
                  <a:pt x="11085080" y="350408"/>
                  <a:pt x="11075741" y="345410"/>
                </a:cubicBezTo>
                <a:cubicBezTo>
                  <a:pt x="11068574" y="347580"/>
                  <a:pt x="11061404" y="349750"/>
                  <a:pt x="11054236" y="351920"/>
                </a:cubicBezTo>
                <a:cubicBezTo>
                  <a:pt x="11047068" y="354091"/>
                  <a:pt x="11039900" y="356260"/>
                  <a:pt x="11032731" y="358430"/>
                </a:cubicBezTo>
                <a:lnTo>
                  <a:pt x="11007972" y="354189"/>
                </a:lnTo>
                <a:cubicBezTo>
                  <a:pt x="11007972" y="354189"/>
                  <a:pt x="11014597" y="350227"/>
                  <a:pt x="11027850" y="342301"/>
                </a:cubicBezTo>
                <a:cubicBezTo>
                  <a:pt x="11041102" y="334378"/>
                  <a:pt x="11052394" y="332915"/>
                  <a:pt x="11061734" y="337914"/>
                </a:cubicBezTo>
                <a:cubicBezTo>
                  <a:pt x="11078240" y="340740"/>
                  <a:pt x="11093661" y="339986"/>
                  <a:pt x="11107997" y="335646"/>
                </a:cubicBezTo>
                <a:lnTo>
                  <a:pt x="11137000" y="315129"/>
                </a:lnTo>
                <a:cubicBezTo>
                  <a:pt x="11149166" y="303620"/>
                  <a:pt x="11156334" y="301451"/>
                  <a:pt x="11158505" y="308618"/>
                </a:cubicBezTo>
                <a:cubicBezTo>
                  <a:pt x="11160674" y="315784"/>
                  <a:pt x="11165345" y="318284"/>
                  <a:pt x="11172511" y="316115"/>
                </a:cubicBezTo>
                <a:cubicBezTo>
                  <a:pt x="11170341" y="308947"/>
                  <a:pt x="11159919" y="300365"/>
                  <a:pt x="11141241" y="290369"/>
                </a:cubicBezTo>
                <a:lnTo>
                  <a:pt x="11116481" y="286125"/>
                </a:lnTo>
                <a:lnTo>
                  <a:pt x="11073473" y="299146"/>
                </a:lnTo>
                <a:cubicBezTo>
                  <a:pt x="11075643" y="306314"/>
                  <a:pt x="11076728" y="309899"/>
                  <a:pt x="11076728" y="309899"/>
                </a:cubicBezTo>
                <a:cubicBezTo>
                  <a:pt x="11062392" y="314239"/>
                  <a:pt x="11037632" y="309995"/>
                  <a:pt x="11002449" y="297172"/>
                </a:cubicBezTo>
                <a:cubicBezTo>
                  <a:pt x="10978775" y="296514"/>
                  <a:pt x="10967480" y="297976"/>
                  <a:pt x="10968563" y="301562"/>
                </a:cubicBezTo>
                <a:cubicBezTo>
                  <a:pt x="10969649" y="305145"/>
                  <a:pt x="10963022" y="309108"/>
                  <a:pt x="10948688" y="313447"/>
                </a:cubicBezTo>
                <a:cubicBezTo>
                  <a:pt x="10934351" y="317787"/>
                  <a:pt x="10918929" y="318542"/>
                  <a:pt x="10902423" y="315714"/>
                </a:cubicBezTo>
                <a:cubicBezTo>
                  <a:pt x="10895254" y="317885"/>
                  <a:pt x="10888087" y="320054"/>
                  <a:pt x="10880919" y="322223"/>
                </a:cubicBezTo>
                <a:lnTo>
                  <a:pt x="10919685" y="333964"/>
                </a:lnTo>
                <a:cubicBezTo>
                  <a:pt x="10941190" y="327455"/>
                  <a:pt x="10948900" y="327075"/>
                  <a:pt x="10942816" y="332832"/>
                </a:cubicBezTo>
                <a:cubicBezTo>
                  <a:pt x="10936734" y="338584"/>
                  <a:pt x="10929564" y="340754"/>
                  <a:pt x="10921312" y="339341"/>
                </a:cubicBezTo>
                <a:cubicBezTo>
                  <a:pt x="10913059" y="337926"/>
                  <a:pt x="10910018" y="340804"/>
                  <a:pt x="10912188" y="347972"/>
                </a:cubicBezTo>
                <a:cubicBezTo>
                  <a:pt x="10914357" y="355139"/>
                  <a:pt x="10911859" y="359809"/>
                  <a:pt x="10904691" y="361979"/>
                </a:cubicBezTo>
                <a:lnTo>
                  <a:pt x="10890682" y="354481"/>
                </a:lnTo>
                <a:lnTo>
                  <a:pt x="10887428" y="343729"/>
                </a:lnTo>
                <a:lnTo>
                  <a:pt x="10862669" y="339487"/>
                </a:lnTo>
                <a:cubicBezTo>
                  <a:pt x="10860500" y="332319"/>
                  <a:pt x="10857621" y="329277"/>
                  <a:pt x="10854037" y="330362"/>
                </a:cubicBezTo>
                <a:cubicBezTo>
                  <a:pt x="10850452" y="331447"/>
                  <a:pt x="10848662" y="331989"/>
                  <a:pt x="10848662" y="331989"/>
                </a:cubicBezTo>
                <a:cubicBezTo>
                  <a:pt x="10848662" y="331989"/>
                  <a:pt x="10846327" y="330740"/>
                  <a:pt x="10841657" y="328242"/>
                </a:cubicBezTo>
                <a:cubicBezTo>
                  <a:pt x="10836988" y="325742"/>
                  <a:pt x="10834653" y="324492"/>
                  <a:pt x="10834653" y="324492"/>
                </a:cubicBezTo>
                <a:lnTo>
                  <a:pt x="10866911" y="314728"/>
                </a:lnTo>
                <a:lnTo>
                  <a:pt x="10874407" y="300719"/>
                </a:lnTo>
                <a:cubicBezTo>
                  <a:pt x="10872238" y="293553"/>
                  <a:pt x="10871154" y="289968"/>
                  <a:pt x="10871154" y="289968"/>
                </a:cubicBezTo>
                <a:lnTo>
                  <a:pt x="10857146" y="282471"/>
                </a:lnTo>
                <a:cubicBezTo>
                  <a:pt x="10849978" y="284641"/>
                  <a:pt x="10838140" y="284311"/>
                  <a:pt x="10821633" y="281483"/>
                </a:cubicBezTo>
                <a:lnTo>
                  <a:pt x="10778625" y="294503"/>
                </a:lnTo>
                <a:lnTo>
                  <a:pt x="10775370" y="283751"/>
                </a:lnTo>
                <a:lnTo>
                  <a:pt x="10761362" y="276253"/>
                </a:lnTo>
                <a:lnTo>
                  <a:pt x="10741190" y="283478"/>
                </a:lnTo>
                <a:lnTo>
                  <a:pt x="10753864" y="290261"/>
                </a:lnTo>
                <a:lnTo>
                  <a:pt x="10732359" y="296772"/>
                </a:lnTo>
                <a:lnTo>
                  <a:pt x="10739067" y="284237"/>
                </a:lnTo>
                <a:lnTo>
                  <a:pt x="10734888" y="285737"/>
                </a:lnTo>
                <a:cubicBezTo>
                  <a:pt x="10727990" y="288801"/>
                  <a:pt x="10723021" y="291772"/>
                  <a:pt x="10719980" y="294650"/>
                </a:cubicBezTo>
                <a:cubicBezTo>
                  <a:pt x="10713897" y="300405"/>
                  <a:pt x="10706185" y="300781"/>
                  <a:pt x="10696848" y="295784"/>
                </a:cubicBezTo>
                <a:cubicBezTo>
                  <a:pt x="10687509" y="290788"/>
                  <a:pt x="10679255" y="289372"/>
                  <a:pt x="10672088" y="291542"/>
                </a:cubicBezTo>
                <a:lnTo>
                  <a:pt x="10633321" y="279801"/>
                </a:lnTo>
                <a:lnTo>
                  <a:pt x="10597809" y="278816"/>
                </a:lnTo>
                <a:cubicBezTo>
                  <a:pt x="10576306" y="285326"/>
                  <a:pt x="10557841" y="288959"/>
                  <a:pt x="10542420" y="289713"/>
                </a:cubicBezTo>
                <a:cubicBezTo>
                  <a:pt x="10527001" y="290469"/>
                  <a:pt x="10515704" y="291933"/>
                  <a:pt x="10508536" y="294102"/>
                </a:cubicBezTo>
                <a:cubicBezTo>
                  <a:pt x="10499197" y="289106"/>
                  <a:pt x="10497026" y="281937"/>
                  <a:pt x="10502025" y="272600"/>
                </a:cubicBezTo>
                <a:cubicBezTo>
                  <a:pt x="10502025" y="272600"/>
                  <a:pt x="10506153" y="273305"/>
                  <a:pt x="10514406" y="274720"/>
                </a:cubicBezTo>
                <a:cubicBezTo>
                  <a:pt x="10522659" y="276134"/>
                  <a:pt x="10530369" y="275756"/>
                  <a:pt x="10537538" y="273586"/>
                </a:cubicBezTo>
                <a:lnTo>
                  <a:pt x="10583802" y="271317"/>
                </a:lnTo>
                <a:cubicBezTo>
                  <a:pt x="10602479" y="281314"/>
                  <a:pt x="10636905" y="278718"/>
                  <a:pt x="10687083" y="263527"/>
                </a:cubicBezTo>
                <a:cubicBezTo>
                  <a:pt x="10694253" y="261357"/>
                  <a:pt x="10701961" y="260978"/>
                  <a:pt x="10710216" y="262394"/>
                </a:cubicBezTo>
                <a:cubicBezTo>
                  <a:pt x="10718469" y="263808"/>
                  <a:pt x="10722594" y="264515"/>
                  <a:pt x="10722594" y="264515"/>
                </a:cubicBezTo>
                <a:cubicBezTo>
                  <a:pt x="10722594" y="264515"/>
                  <a:pt x="10739807" y="263216"/>
                  <a:pt x="10774235" y="260619"/>
                </a:cubicBezTo>
                <a:cubicBezTo>
                  <a:pt x="10808662" y="258023"/>
                  <a:pt x="10843089" y="255425"/>
                  <a:pt x="10877516" y="252829"/>
                </a:cubicBezTo>
                <a:cubicBezTo>
                  <a:pt x="10894730" y="251530"/>
                  <a:pt x="10908807" y="251181"/>
                  <a:pt x="10919748" y="251781"/>
                </a:cubicBezTo>
                <a:close/>
                <a:moveTo>
                  <a:pt x="3504963" y="234767"/>
                </a:moveTo>
                <a:cubicBezTo>
                  <a:pt x="3521469" y="237595"/>
                  <a:pt x="3531513" y="238467"/>
                  <a:pt x="3535097" y="237382"/>
                </a:cubicBezTo>
                <a:cubicBezTo>
                  <a:pt x="3538682" y="236296"/>
                  <a:pt x="3542809" y="237003"/>
                  <a:pt x="3547478" y="239503"/>
                </a:cubicBezTo>
                <a:cubicBezTo>
                  <a:pt x="3552148" y="242003"/>
                  <a:pt x="3554481" y="243252"/>
                  <a:pt x="3554481" y="243252"/>
                </a:cubicBezTo>
                <a:cubicBezTo>
                  <a:pt x="3554481" y="243252"/>
                  <a:pt x="3546771" y="243630"/>
                  <a:pt x="3531348" y="244385"/>
                </a:cubicBezTo>
                <a:cubicBezTo>
                  <a:pt x="3515926" y="245141"/>
                  <a:pt x="3507132" y="241935"/>
                  <a:pt x="3504963" y="234767"/>
                </a:cubicBezTo>
                <a:close/>
                <a:moveTo>
                  <a:pt x="1955454" y="234339"/>
                </a:moveTo>
                <a:cubicBezTo>
                  <a:pt x="1969791" y="229999"/>
                  <a:pt x="1981628" y="230327"/>
                  <a:pt x="1990966" y="235326"/>
                </a:cubicBezTo>
                <a:lnTo>
                  <a:pt x="1980214" y="238580"/>
                </a:lnTo>
                <a:close/>
                <a:moveTo>
                  <a:pt x="2072742" y="234046"/>
                </a:moveTo>
                <a:cubicBezTo>
                  <a:pt x="2079911" y="231875"/>
                  <a:pt x="2084579" y="234375"/>
                  <a:pt x="2086749" y="241542"/>
                </a:cubicBezTo>
                <a:lnTo>
                  <a:pt x="2068499" y="258804"/>
                </a:lnTo>
                <a:cubicBezTo>
                  <a:pt x="2059163" y="253807"/>
                  <a:pt x="2053407" y="247725"/>
                  <a:pt x="2051237" y="240555"/>
                </a:cubicBezTo>
                <a:close/>
                <a:moveTo>
                  <a:pt x="14245487" y="230953"/>
                </a:moveTo>
                <a:cubicBezTo>
                  <a:pt x="14247656" y="238120"/>
                  <a:pt x="14248741" y="241706"/>
                  <a:pt x="14248741" y="241706"/>
                </a:cubicBezTo>
                <a:cubicBezTo>
                  <a:pt x="14241572" y="243875"/>
                  <a:pt x="14237988" y="244961"/>
                  <a:pt x="14237988" y="244961"/>
                </a:cubicBezTo>
                <a:close/>
                <a:moveTo>
                  <a:pt x="9515189" y="230948"/>
                </a:moveTo>
                <a:cubicBezTo>
                  <a:pt x="9531692" y="233777"/>
                  <a:pt x="9543531" y="234106"/>
                  <a:pt x="9550699" y="231936"/>
                </a:cubicBezTo>
                <a:cubicBezTo>
                  <a:pt x="9542282" y="236439"/>
                  <a:pt x="9534556" y="240002"/>
                  <a:pt x="9527524" y="242621"/>
                </a:cubicBezTo>
                <a:cubicBezTo>
                  <a:pt x="9506425" y="250475"/>
                  <a:pt x="9491561" y="249839"/>
                  <a:pt x="9482930" y="240714"/>
                </a:cubicBezTo>
                <a:cubicBezTo>
                  <a:pt x="9497266" y="236374"/>
                  <a:pt x="9508019" y="233120"/>
                  <a:pt x="9515189" y="230948"/>
                </a:cubicBezTo>
                <a:close/>
                <a:moveTo>
                  <a:pt x="3210113" y="230124"/>
                </a:moveTo>
                <a:cubicBezTo>
                  <a:pt x="3228790" y="240121"/>
                  <a:pt x="3238129" y="245119"/>
                  <a:pt x="3238129" y="245119"/>
                </a:cubicBezTo>
                <a:cubicBezTo>
                  <a:pt x="3223792" y="249460"/>
                  <a:pt x="3204243" y="249509"/>
                  <a:pt x="3179484" y="245265"/>
                </a:cubicBezTo>
                <a:cubicBezTo>
                  <a:pt x="3154723" y="241023"/>
                  <a:pt x="3142344" y="238902"/>
                  <a:pt x="3142344" y="238902"/>
                </a:cubicBezTo>
                <a:close/>
                <a:moveTo>
                  <a:pt x="9220339" y="226306"/>
                </a:moveTo>
                <a:cubicBezTo>
                  <a:pt x="9227507" y="224135"/>
                  <a:pt x="9231634" y="224844"/>
                  <a:pt x="9232719" y="228428"/>
                </a:cubicBezTo>
                <a:cubicBezTo>
                  <a:pt x="9233803" y="232012"/>
                  <a:pt x="9234346" y="233804"/>
                  <a:pt x="9234346" y="233804"/>
                </a:cubicBezTo>
                <a:close/>
                <a:moveTo>
                  <a:pt x="9577579" y="223799"/>
                </a:moveTo>
                <a:cubicBezTo>
                  <a:pt x="9581165" y="222713"/>
                  <a:pt x="9584041" y="225756"/>
                  <a:pt x="9586210" y="232924"/>
                </a:cubicBezTo>
                <a:lnTo>
                  <a:pt x="9575459" y="236179"/>
                </a:lnTo>
                <a:cubicBezTo>
                  <a:pt x="9573288" y="229011"/>
                  <a:pt x="9573995" y="224883"/>
                  <a:pt x="9577579" y="223799"/>
                </a:cubicBezTo>
                <a:close/>
                <a:moveTo>
                  <a:pt x="8889978" y="220677"/>
                </a:moveTo>
                <a:lnTo>
                  <a:pt x="8893233" y="231429"/>
                </a:lnTo>
                <a:lnTo>
                  <a:pt x="8882482" y="234683"/>
                </a:lnTo>
                <a:cubicBezTo>
                  <a:pt x="8865976" y="231855"/>
                  <a:pt x="8857723" y="230442"/>
                  <a:pt x="8857723" y="230442"/>
                </a:cubicBezTo>
                <a:lnTo>
                  <a:pt x="8868475" y="227186"/>
                </a:lnTo>
                <a:close/>
                <a:moveTo>
                  <a:pt x="9089042" y="219103"/>
                </a:moveTo>
                <a:lnTo>
                  <a:pt x="9103050" y="226599"/>
                </a:lnTo>
                <a:lnTo>
                  <a:pt x="9127811" y="230843"/>
                </a:lnTo>
                <a:cubicBezTo>
                  <a:pt x="9129980" y="238009"/>
                  <a:pt x="9148986" y="236169"/>
                  <a:pt x="9184827" y="225318"/>
                </a:cubicBezTo>
                <a:lnTo>
                  <a:pt x="9223595" y="237059"/>
                </a:lnTo>
                <a:cubicBezTo>
                  <a:pt x="9216425" y="239228"/>
                  <a:pt x="9208715" y="239608"/>
                  <a:pt x="9200461" y="238192"/>
                </a:cubicBezTo>
                <a:cubicBezTo>
                  <a:pt x="9192209" y="236778"/>
                  <a:pt x="9186832" y="238407"/>
                  <a:pt x="9184334" y="243074"/>
                </a:cubicBezTo>
                <a:cubicBezTo>
                  <a:pt x="9181835" y="247745"/>
                  <a:pt x="9162828" y="249585"/>
                  <a:pt x="9127317" y="248597"/>
                </a:cubicBezTo>
                <a:cubicBezTo>
                  <a:pt x="9091807" y="247610"/>
                  <a:pt x="9069379" y="244618"/>
                  <a:pt x="9060041" y="239619"/>
                </a:cubicBezTo>
                <a:cubicBezTo>
                  <a:pt x="9050703" y="234622"/>
                  <a:pt x="9042451" y="233207"/>
                  <a:pt x="9035282" y="235377"/>
                </a:cubicBezTo>
                <a:cubicBezTo>
                  <a:pt x="9035282" y="235377"/>
                  <a:pt x="9031698" y="236462"/>
                  <a:pt x="9024529" y="238633"/>
                </a:cubicBezTo>
                <a:cubicBezTo>
                  <a:pt x="9017361" y="240802"/>
                  <a:pt x="9012690" y="238303"/>
                  <a:pt x="9010523" y="231135"/>
                </a:cubicBezTo>
                <a:cubicBezTo>
                  <a:pt x="8996186" y="235475"/>
                  <a:pt x="8982557" y="235688"/>
                  <a:pt x="8969635" y="231775"/>
                </a:cubicBezTo>
                <a:cubicBezTo>
                  <a:pt x="8956711" y="227863"/>
                  <a:pt x="8950249" y="225907"/>
                  <a:pt x="8950249" y="225907"/>
                </a:cubicBezTo>
                <a:cubicBezTo>
                  <a:pt x="8957420" y="223735"/>
                  <a:pt x="8972840" y="222979"/>
                  <a:pt x="8996514" y="223638"/>
                </a:cubicBezTo>
                <a:cubicBezTo>
                  <a:pt x="9020189" y="224296"/>
                  <a:pt x="9037945" y="224790"/>
                  <a:pt x="9049783" y="225117"/>
                </a:cubicBezTo>
                <a:cubicBezTo>
                  <a:pt x="9061622" y="225447"/>
                  <a:pt x="9071125" y="224527"/>
                  <a:pt x="9078291" y="222357"/>
                </a:cubicBezTo>
                <a:cubicBezTo>
                  <a:pt x="9085460" y="220187"/>
                  <a:pt x="9089042" y="219103"/>
                  <a:pt x="9089042" y="219103"/>
                </a:cubicBezTo>
                <a:close/>
                <a:moveTo>
                  <a:pt x="4802630" y="217531"/>
                </a:moveTo>
                <a:cubicBezTo>
                  <a:pt x="4819137" y="220361"/>
                  <a:pt x="4841020" y="221561"/>
                  <a:pt x="4868277" y="221134"/>
                </a:cubicBezTo>
                <a:cubicBezTo>
                  <a:pt x="4895538" y="220708"/>
                  <a:pt x="4915628" y="222451"/>
                  <a:pt x="4928550" y="226365"/>
                </a:cubicBezTo>
                <a:cubicBezTo>
                  <a:pt x="4941472" y="230277"/>
                  <a:pt x="4951518" y="231148"/>
                  <a:pt x="4958685" y="228978"/>
                </a:cubicBezTo>
                <a:cubicBezTo>
                  <a:pt x="4965855" y="226808"/>
                  <a:pt x="4977691" y="227138"/>
                  <a:pt x="4994198" y="229966"/>
                </a:cubicBezTo>
                <a:cubicBezTo>
                  <a:pt x="4994198" y="229966"/>
                  <a:pt x="4998325" y="230671"/>
                  <a:pt x="5006579" y="232087"/>
                </a:cubicBezTo>
                <a:cubicBezTo>
                  <a:pt x="5014831" y="233502"/>
                  <a:pt x="5022542" y="233124"/>
                  <a:pt x="5029709" y="230953"/>
                </a:cubicBezTo>
                <a:cubicBezTo>
                  <a:pt x="5036877" y="228784"/>
                  <a:pt x="5045132" y="230197"/>
                  <a:pt x="5054469" y="235195"/>
                </a:cubicBezTo>
                <a:lnTo>
                  <a:pt x="4997452" y="240718"/>
                </a:lnTo>
                <a:cubicBezTo>
                  <a:pt x="4990284" y="242888"/>
                  <a:pt x="4978990" y="244351"/>
                  <a:pt x="4963569" y="245107"/>
                </a:cubicBezTo>
                <a:cubicBezTo>
                  <a:pt x="4948147" y="245862"/>
                  <a:pt x="4932183" y="244827"/>
                  <a:pt x="4915677" y="241999"/>
                </a:cubicBezTo>
                <a:cubicBezTo>
                  <a:pt x="4853991" y="245022"/>
                  <a:pt x="4822063" y="242951"/>
                  <a:pt x="4819894" y="235782"/>
                </a:cubicBezTo>
                <a:cubicBezTo>
                  <a:pt x="4819894" y="235782"/>
                  <a:pt x="4817559" y="234533"/>
                  <a:pt x="4812889" y="232034"/>
                </a:cubicBezTo>
                <a:cubicBezTo>
                  <a:pt x="4808219" y="229534"/>
                  <a:pt x="4801217" y="225785"/>
                  <a:pt x="4791878" y="220787"/>
                </a:cubicBezTo>
                <a:cubicBezTo>
                  <a:pt x="4768205" y="220128"/>
                  <a:pt x="4756366" y="219801"/>
                  <a:pt x="4756366" y="219801"/>
                </a:cubicBezTo>
                <a:cubicBezTo>
                  <a:pt x="4770703" y="215461"/>
                  <a:pt x="4786125" y="214704"/>
                  <a:pt x="4802630" y="217531"/>
                </a:cubicBezTo>
                <a:close/>
                <a:moveTo>
                  <a:pt x="13090853" y="216624"/>
                </a:moveTo>
                <a:lnTo>
                  <a:pt x="13104861" y="224121"/>
                </a:lnTo>
                <a:cubicBezTo>
                  <a:pt x="13097693" y="226292"/>
                  <a:pt x="13089440" y="224876"/>
                  <a:pt x="13080100" y="219880"/>
                </a:cubicBezTo>
                <a:close/>
                <a:moveTo>
                  <a:pt x="13019829" y="214649"/>
                </a:moveTo>
                <a:lnTo>
                  <a:pt x="12916549" y="222441"/>
                </a:lnTo>
                <a:lnTo>
                  <a:pt x="12938051" y="215931"/>
                </a:lnTo>
                <a:cubicBezTo>
                  <a:pt x="12954559" y="218758"/>
                  <a:pt x="12966396" y="219087"/>
                  <a:pt x="12973564" y="216917"/>
                </a:cubicBezTo>
                <a:close/>
                <a:moveTo>
                  <a:pt x="12831516" y="212970"/>
                </a:moveTo>
                <a:lnTo>
                  <a:pt x="12834771" y="223721"/>
                </a:lnTo>
                <a:lnTo>
                  <a:pt x="12810013" y="219478"/>
                </a:lnTo>
                <a:cubicBezTo>
                  <a:pt x="12810013" y="219478"/>
                  <a:pt x="12811804" y="218938"/>
                  <a:pt x="12815389" y="217852"/>
                </a:cubicBezTo>
                <a:cubicBezTo>
                  <a:pt x="12818971" y="216767"/>
                  <a:pt x="12824349" y="215138"/>
                  <a:pt x="12831516" y="212970"/>
                </a:cubicBezTo>
                <a:close/>
                <a:moveTo>
                  <a:pt x="12337604" y="209901"/>
                </a:moveTo>
                <a:lnTo>
                  <a:pt x="12340858" y="220652"/>
                </a:lnTo>
                <a:cubicBezTo>
                  <a:pt x="12333691" y="222823"/>
                  <a:pt x="12329022" y="220323"/>
                  <a:pt x="12326851" y="213155"/>
                </a:cubicBezTo>
                <a:close/>
                <a:moveTo>
                  <a:pt x="12689467" y="209021"/>
                </a:moveTo>
                <a:lnTo>
                  <a:pt x="12692724" y="219773"/>
                </a:lnTo>
                <a:cubicBezTo>
                  <a:pt x="12692724" y="219773"/>
                  <a:pt x="12689138" y="220858"/>
                  <a:pt x="12681970" y="223028"/>
                </a:cubicBezTo>
                <a:cubicBezTo>
                  <a:pt x="12679801" y="215859"/>
                  <a:pt x="12682301" y="211190"/>
                  <a:pt x="12689467" y="209021"/>
                </a:cubicBezTo>
                <a:close/>
                <a:moveTo>
                  <a:pt x="12558173" y="201817"/>
                </a:moveTo>
                <a:cubicBezTo>
                  <a:pt x="12558173" y="201817"/>
                  <a:pt x="12555674" y="206485"/>
                  <a:pt x="12550676" y="215823"/>
                </a:cubicBezTo>
                <a:cubicBezTo>
                  <a:pt x="12543507" y="217994"/>
                  <a:pt x="12538839" y="215494"/>
                  <a:pt x="12536668" y="208327"/>
                </a:cubicBezTo>
                <a:cubicBezTo>
                  <a:pt x="12536668" y="208327"/>
                  <a:pt x="12540253" y="207242"/>
                  <a:pt x="12547420" y="205072"/>
                </a:cubicBezTo>
                <a:cubicBezTo>
                  <a:pt x="12554590" y="202901"/>
                  <a:pt x="12558173" y="201817"/>
                  <a:pt x="12558173" y="201817"/>
                </a:cubicBezTo>
                <a:close/>
                <a:moveTo>
                  <a:pt x="15045987" y="199898"/>
                </a:moveTo>
                <a:lnTo>
                  <a:pt x="15049242" y="210649"/>
                </a:lnTo>
                <a:lnTo>
                  <a:pt x="15038491" y="213905"/>
                </a:lnTo>
                <a:cubicBezTo>
                  <a:pt x="15036321" y="206736"/>
                  <a:pt x="15038818" y="202069"/>
                  <a:pt x="15045987" y="199898"/>
                </a:cubicBezTo>
                <a:close/>
                <a:moveTo>
                  <a:pt x="11054930" y="199121"/>
                </a:moveTo>
                <a:lnTo>
                  <a:pt x="11044178" y="202375"/>
                </a:lnTo>
                <a:cubicBezTo>
                  <a:pt x="11044178" y="202375"/>
                  <a:pt x="11048845" y="204874"/>
                  <a:pt x="11058184" y="209872"/>
                </a:cubicBezTo>
                <a:close/>
                <a:moveTo>
                  <a:pt x="15127762" y="198617"/>
                </a:moveTo>
                <a:cubicBezTo>
                  <a:pt x="15144270" y="201444"/>
                  <a:pt x="15160776" y="204272"/>
                  <a:pt x="15177283" y="207101"/>
                </a:cubicBezTo>
                <a:cubicBezTo>
                  <a:pt x="15203129" y="214927"/>
                  <a:pt x="15209967" y="224596"/>
                  <a:pt x="15197800" y="236102"/>
                </a:cubicBezTo>
                <a:cubicBezTo>
                  <a:pt x="15190630" y="238274"/>
                  <a:pt x="15181128" y="239194"/>
                  <a:pt x="15169294" y="238864"/>
                </a:cubicBezTo>
                <a:cubicBezTo>
                  <a:pt x="15157453" y="238536"/>
                  <a:pt x="15150450" y="234786"/>
                  <a:pt x="15148279" y="227620"/>
                </a:cubicBezTo>
                <a:lnTo>
                  <a:pt x="15131018" y="209370"/>
                </a:lnTo>
                <a:lnTo>
                  <a:pt x="15117012" y="201871"/>
                </a:lnTo>
                <a:close/>
                <a:moveTo>
                  <a:pt x="12785745" y="197480"/>
                </a:moveTo>
                <a:cubicBezTo>
                  <a:pt x="12790415" y="199980"/>
                  <a:pt x="12793293" y="203021"/>
                  <a:pt x="12794378" y="206605"/>
                </a:cubicBezTo>
                <a:cubicBezTo>
                  <a:pt x="12795464" y="210189"/>
                  <a:pt x="12792420" y="213066"/>
                  <a:pt x="12785252" y="215237"/>
                </a:cubicBezTo>
                <a:lnTo>
                  <a:pt x="12781997" y="204485"/>
                </a:lnTo>
                <a:cubicBezTo>
                  <a:pt x="12779828" y="197316"/>
                  <a:pt x="12781076" y="194982"/>
                  <a:pt x="12785745" y="197480"/>
                </a:cubicBezTo>
                <a:close/>
                <a:moveTo>
                  <a:pt x="14939452" y="196935"/>
                </a:moveTo>
                <a:cubicBezTo>
                  <a:pt x="14955955" y="199765"/>
                  <a:pt x="14966004" y="200635"/>
                  <a:pt x="14969588" y="199550"/>
                </a:cubicBezTo>
                <a:cubicBezTo>
                  <a:pt x="14973171" y="198465"/>
                  <a:pt x="14979631" y="200421"/>
                  <a:pt x="14988969" y="205420"/>
                </a:cubicBezTo>
                <a:lnTo>
                  <a:pt x="14967463" y="211931"/>
                </a:lnTo>
                <a:cubicBezTo>
                  <a:pt x="14958126" y="206932"/>
                  <a:pt x="14949876" y="205518"/>
                  <a:pt x="14942706" y="207688"/>
                </a:cubicBezTo>
                <a:close/>
                <a:moveTo>
                  <a:pt x="10678304" y="195759"/>
                </a:moveTo>
                <a:lnTo>
                  <a:pt x="10681559" y="206510"/>
                </a:lnTo>
                <a:cubicBezTo>
                  <a:pt x="10681559" y="206510"/>
                  <a:pt x="10679226" y="205262"/>
                  <a:pt x="10674559" y="202761"/>
                </a:cubicBezTo>
                <a:cubicBezTo>
                  <a:pt x="10669886" y="200264"/>
                  <a:pt x="10663969" y="200099"/>
                  <a:pt x="10656801" y="202268"/>
                </a:cubicBezTo>
                <a:lnTo>
                  <a:pt x="10667552" y="199013"/>
                </a:lnTo>
                <a:cubicBezTo>
                  <a:pt x="10674720" y="196844"/>
                  <a:pt x="10678304" y="195759"/>
                  <a:pt x="10678304" y="195759"/>
                </a:cubicBezTo>
                <a:close/>
                <a:moveTo>
                  <a:pt x="12391366" y="193626"/>
                </a:moveTo>
                <a:cubicBezTo>
                  <a:pt x="12407871" y="196452"/>
                  <a:pt x="12416126" y="197866"/>
                  <a:pt x="12416126" y="197866"/>
                </a:cubicBezTo>
                <a:cubicBezTo>
                  <a:pt x="12432632" y="200696"/>
                  <a:pt x="12445012" y="202815"/>
                  <a:pt x="12453265" y="204231"/>
                </a:cubicBezTo>
                <a:cubicBezTo>
                  <a:pt x="12461517" y="205646"/>
                  <a:pt x="12465644" y="206353"/>
                  <a:pt x="12465644" y="206353"/>
                </a:cubicBezTo>
                <a:cubicBezTo>
                  <a:pt x="12466187" y="208144"/>
                  <a:pt x="12465630" y="209534"/>
                  <a:pt x="12463973" y="210525"/>
                </a:cubicBezTo>
                <a:cubicBezTo>
                  <a:pt x="12459003" y="213496"/>
                  <a:pt x="12444138" y="212862"/>
                  <a:pt x="12419380" y="208618"/>
                </a:cubicBezTo>
                <a:cubicBezTo>
                  <a:pt x="12402873" y="205792"/>
                  <a:pt x="12392120" y="209047"/>
                  <a:pt x="12387124" y="218384"/>
                </a:cubicBezTo>
                <a:cubicBezTo>
                  <a:pt x="12372786" y="222724"/>
                  <a:pt x="12360950" y="222396"/>
                  <a:pt x="12351611" y="217397"/>
                </a:cubicBezTo>
                <a:lnTo>
                  <a:pt x="12362364" y="214143"/>
                </a:lnTo>
                <a:cubicBezTo>
                  <a:pt x="12358025" y="199806"/>
                  <a:pt x="12367690" y="192968"/>
                  <a:pt x="12391366" y="193626"/>
                </a:cubicBezTo>
                <a:close/>
                <a:moveTo>
                  <a:pt x="13130607" y="192852"/>
                </a:moveTo>
                <a:cubicBezTo>
                  <a:pt x="13130607" y="192852"/>
                  <a:pt x="13135276" y="195352"/>
                  <a:pt x="13144613" y="200350"/>
                </a:cubicBezTo>
                <a:cubicBezTo>
                  <a:pt x="13144613" y="200350"/>
                  <a:pt x="13141031" y="201435"/>
                  <a:pt x="13133862" y="203605"/>
                </a:cubicBezTo>
                <a:close/>
                <a:moveTo>
                  <a:pt x="15248342" y="182065"/>
                </a:moveTo>
                <a:lnTo>
                  <a:pt x="15250798" y="183378"/>
                </a:lnTo>
                <a:cubicBezTo>
                  <a:pt x="15251965" y="184003"/>
                  <a:pt x="15252548" y="184316"/>
                  <a:pt x="15252548" y="184316"/>
                </a:cubicBezTo>
                <a:close/>
                <a:moveTo>
                  <a:pt x="15242283" y="178822"/>
                </a:moveTo>
                <a:lnTo>
                  <a:pt x="15245545" y="180567"/>
                </a:lnTo>
                <a:lnTo>
                  <a:pt x="15248342" y="182065"/>
                </a:lnTo>
                <a:close/>
                <a:moveTo>
                  <a:pt x="15238541" y="176819"/>
                </a:moveTo>
                <a:cubicBezTo>
                  <a:pt x="15238541" y="176819"/>
                  <a:pt x="15239708" y="177444"/>
                  <a:pt x="15242043" y="178692"/>
                </a:cubicBezTo>
                <a:lnTo>
                  <a:pt x="15242283" y="178822"/>
                </a:lnTo>
                <a:close/>
                <a:moveTo>
                  <a:pt x="11071552" y="176482"/>
                </a:moveTo>
                <a:cubicBezTo>
                  <a:pt x="11079804" y="177895"/>
                  <a:pt x="11085018" y="182187"/>
                  <a:pt x="11087187" y="189355"/>
                </a:cubicBezTo>
                <a:cubicBezTo>
                  <a:pt x="11094353" y="187186"/>
                  <a:pt x="11097938" y="186101"/>
                  <a:pt x="11097938" y="186101"/>
                </a:cubicBezTo>
                <a:cubicBezTo>
                  <a:pt x="11105108" y="183930"/>
                  <a:pt x="11109776" y="186429"/>
                  <a:pt x="11111946" y="193597"/>
                </a:cubicBezTo>
                <a:lnTo>
                  <a:pt x="11101193" y="196852"/>
                </a:lnTo>
                <a:cubicBezTo>
                  <a:pt x="11094025" y="199022"/>
                  <a:pt x="11087942" y="204778"/>
                  <a:pt x="11082945" y="214116"/>
                </a:cubicBezTo>
                <a:cubicBezTo>
                  <a:pt x="11076319" y="218076"/>
                  <a:pt x="11070350" y="220984"/>
                  <a:pt x="11065043" y="222834"/>
                </a:cubicBezTo>
                <a:cubicBezTo>
                  <a:pt x="11049118" y="228390"/>
                  <a:pt x="11039122" y="224447"/>
                  <a:pt x="11035053" y="211007"/>
                </a:cubicBezTo>
                <a:cubicBezTo>
                  <a:pt x="11029628" y="193086"/>
                  <a:pt x="11017248" y="190965"/>
                  <a:pt x="10997913" y="204642"/>
                </a:cubicBezTo>
                <a:cubicBezTo>
                  <a:pt x="10992915" y="213981"/>
                  <a:pt x="10971412" y="220491"/>
                  <a:pt x="10933400" y="224173"/>
                </a:cubicBezTo>
                <a:cubicBezTo>
                  <a:pt x="10907555" y="216345"/>
                  <a:pt x="10882795" y="212105"/>
                  <a:pt x="10859122" y="211446"/>
                </a:cubicBezTo>
                <a:lnTo>
                  <a:pt x="10809602" y="202960"/>
                </a:lnTo>
                <a:lnTo>
                  <a:pt x="10774091" y="201974"/>
                </a:lnTo>
                <a:cubicBezTo>
                  <a:pt x="10723911" y="217166"/>
                  <a:pt x="10696652" y="217593"/>
                  <a:pt x="10692313" y="203255"/>
                </a:cubicBezTo>
                <a:cubicBezTo>
                  <a:pt x="10690142" y="196086"/>
                  <a:pt x="10719901" y="190990"/>
                  <a:pt x="10781586" y="187968"/>
                </a:cubicBezTo>
                <a:cubicBezTo>
                  <a:pt x="10930802" y="189747"/>
                  <a:pt x="11016163" y="187380"/>
                  <a:pt x="11037667" y="180871"/>
                </a:cubicBezTo>
                <a:cubicBezTo>
                  <a:pt x="11052004" y="176531"/>
                  <a:pt x="11063298" y="175067"/>
                  <a:pt x="11071552" y="176482"/>
                </a:cubicBezTo>
                <a:close/>
                <a:moveTo>
                  <a:pt x="11364771" y="175749"/>
                </a:moveTo>
                <a:lnTo>
                  <a:pt x="11378781" y="183245"/>
                </a:lnTo>
                <a:lnTo>
                  <a:pt x="11368028" y="186501"/>
                </a:lnTo>
                <a:close/>
                <a:moveTo>
                  <a:pt x="14803273" y="173603"/>
                </a:moveTo>
                <a:cubicBezTo>
                  <a:pt x="14811525" y="175017"/>
                  <a:pt x="14816195" y="177515"/>
                  <a:pt x="14817280" y="181101"/>
                </a:cubicBezTo>
                <a:cubicBezTo>
                  <a:pt x="14818363" y="184686"/>
                  <a:pt x="14818907" y="186477"/>
                  <a:pt x="14818907" y="186477"/>
                </a:cubicBezTo>
                <a:lnTo>
                  <a:pt x="14811410" y="200485"/>
                </a:lnTo>
                <a:cubicBezTo>
                  <a:pt x="14804242" y="202654"/>
                  <a:pt x="14792406" y="202326"/>
                  <a:pt x="14775899" y="199497"/>
                </a:cubicBezTo>
                <a:cubicBezTo>
                  <a:pt x="14766559" y="194499"/>
                  <a:pt x="14759555" y="190750"/>
                  <a:pt x="14754888" y="188251"/>
                </a:cubicBezTo>
                <a:cubicBezTo>
                  <a:pt x="14750217" y="185752"/>
                  <a:pt x="14747884" y="184502"/>
                  <a:pt x="14747884" y="184502"/>
                </a:cubicBezTo>
                <a:lnTo>
                  <a:pt x="14780141" y="174738"/>
                </a:lnTo>
                <a:cubicBezTo>
                  <a:pt x="14787309" y="172567"/>
                  <a:pt x="14795020" y="172189"/>
                  <a:pt x="14803273" y="173603"/>
                </a:cubicBezTo>
                <a:close/>
                <a:moveTo>
                  <a:pt x="13582498" y="173428"/>
                </a:moveTo>
                <a:lnTo>
                  <a:pt x="13596505" y="180927"/>
                </a:lnTo>
                <a:lnTo>
                  <a:pt x="13585752" y="184181"/>
                </a:lnTo>
                <a:close/>
                <a:moveTo>
                  <a:pt x="4412986" y="171160"/>
                </a:moveTo>
                <a:cubicBezTo>
                  <a:pt x="4471844" y="184644"/>
                  <a:pt x="4512025" y="188130"/>
                  <a:pt x="4533530" y="181619"/>
                </a:cubicBezTo>
                <a:cubicBezTo>
                  <a:pt x="4533530" y="181619"/>
                  <a:pt x="4541783" y="183035"/>
                  <a:pt x="4558290" y="185861"/>
                </a:cubicBezTo>
                <a:lnTo>
                  <a:pt x="4643319" y="195335"/>
                </a:lnTo>
                <a:cubicBezTo>
                  <a:pt x="4683502" y="198821"/>
                  <a:pt x="4703591" y="200563"/>
                  <a:pt x="4703591" y="200563"/>
                </a:cubicBezTo>
                <a:cubicBezTo>
                  <a:pt x="4710759" y="198393"/>
                  <a:pt x="4716678" y="198557"/>
                  <a:pt x="4721349" y="201057"/>
                </a:cubicBezTo>
                <a:cubicBezTo>
                  <a:pt x="4726017" y="203557"/>
                  <a:pt x="4731936" y="203721"/>
                  <a:pt x="4739104" y="201551"/>
                </a:cubicBezTo>
                <a:lnTo>
                  <a:pt x="4745615" y="223055"/>
                </a:lnTo>
                <a:cubicBezTo>
                  <a:pt x="4736276" y="218057"/>
                  <a:pt x="4722103" y="216478"/>
                  <a:pt x="4703097" y="218317"/>
                </a:cubicBezTo>
                <a:cubicBezTo>
                  <a:pt x="4684094" y="220161"/>
                  <a:pt x="4666337" y="219664"/>
                  <a:pt x="4649830" y="216838"/>
                </a:cubicBezTo>
                <a:cubicBezTo>
                  <a:pt x="4633324" y="214012"/>
                  <a:pt x="4620401" y="210096"/>
                  <a:pt x="4611063" y="205099"/>
                </a:cubicBezTo>
                <a:cubicBezTo>
                  <a:pt x="4596726" y="209439"/>
                  <a:pt x="4573051" y="208782"/>
                  <a:pt x="4540039" y="203125"/>
                </a:cubicBezTo>
                <a:cubicBezTo>
                  <a:pt x="4530702" y="198126"/>
                  <a:pt x="4518320" y="196005"/>
                  <a:pt x="4502899" y="196761"/>
                </a:cubicBezTo>
                <a:cubicBezTo>
                  <a:pt x="4487476" y="197518"/>
                  <a:pt x="4479768" y="197895"/>
                  <a:pt x="4479768" y="197895"/>
                </a:cubicBezTo>
                <a:cubicBezTo>
                  <a:pt x="4463262" y="195066"/>
                  <a:pt x="4442629" y="191531"/>
                  <a:pt x="4417868" y="187289"/>
                </a:cubicBezTo>
                <a:cubicBezTo>
                  <a:pt x="4393109" y="183047"/>
                  <a:pt x="4380730" y="180925"/>
                  <a:pt x="4380730" y="180925"/>
                </a:cubicBezTo>
                <a:cubicBezTo>
                  <a:pt x="4378559" y="173759"/>
                  <a:pt x="4389312" y="170504"/>
                  <a:pt x="4412986" y="171160"/>
                </a:cubicBezTo>
                <a:close/>
                <a:moveTo>
                  <a:pt x="14343241" y="166147"/>
                </a:moveTo>
                <a:cubicBezTo>
                  <a:pt x="14359751" y="168974"/>
                  <a:pt x="14371590" y="169302"/>
                  <a:pt x="14378755" y="167132"/>
                </a:cubicBezTo>
                <a:cubicBezTo>
                  <a:pt x="14388094" y="172131"/>
                  <a:pt x="14390972" y="175173"/>
                  <a:pt x="14387387" y="176259"/>
                </a:cubicBezTo>
                <a:cubicBezTo>
                  <a:pt x="14383803" y="177343"/>
                  <a:pt x="14383096" y="181471"/>
                  <a:pt x="14385265" y="188637"/>
                </a:cubicBezTo>
                <a:cubicBezTo>
                  <a:pt x="14378098" y="190807"/>
                  <a:pt x="14362676" y="191563"/>
                  <a:pt x="14339001" y="190905"/>
                </a:cubicBezTo>
                <a:close/>
                <a:moveTo>
                  <a:pt x="11734885" y="157605"/>
                </a:moveTo>
                <a:cubicBezTo>
                  <a:pt x="11751393" y="160434"/>
                  <a:pt x="11759646" y="161848"/>
                  <a:pt x="11759646" y="161848"/>
                </a:cubicBezTo>
                <a:lnTo>
                  <a:pt x="11738141" y="168357"/>
                </a:lnTo>
                <a:close/>
                <a:moveTo>
                  <a:pt x="11077422" y="157099"/>
                </a:moveTo>
                <a:cubicBezTo>
                  <a:pt x="11077422" y="157099"/>
                  <a:pt x="11074921" y="161767"/>
                  <a:pt x="11069925" y="171105"/>
                </a:cubicBezTo>
                <a:cubicBezTo>
                  <a:pt x="11069925" y="171105"/>
                  <a:pt x="11065256" y="168605"/>
                  <a:pt x="11055917" y="163609"/>
                </a:cubicBezTo>
                <a:close/>
                <a:moveTo>
                  <a:pt x="11393776" y="155231"/>
                </a:moveTo>
                <a:cubicBezTo>
                  <a:pt x="11400942" y="153061"/>
                  <a:pt x="11417448" y="155890"/>
                  <a:pt x="11443294" y="163716"/>
                </a:cubicBezTo>
                <a:lnTo>
                  <a:pt x="11468053" y="167958"/>
                </a:lnTo>
                <a:lnTo>
                  <a:pt x="11411037" y="173481"/>
                </a:lnTo>
                <a:close/>
                <a:moveTo>
                  <a:pt x="14539053" y="153820"/>
                </a:moveTo>
                <a:cubicBezTo>
                  <a:pt x="14539053" y="153820"/>
                  <a:pt x="14541387" y="155069"/>
                  <a:pt x="14546058" y="157567"/>
                </a:cubicBezTo>
                <a:cubicBezTo>
                  <a:pt x="14550727" y="160067"/>
                  <a:pt x="14549478" y="162401"/>
                  <a:pt x="14542307" y="164572"/>
                </a:cubicBezTo>
                <a:cubicBezTo>
                  <a:pt x="14535140" y="166741"/>
                  <a:pt x="14530471" y="164241"/>
                  <a:pt x="14528303" y="157074"/>
                </a:cubicBezTo>
                <a:cubicBezTo>
                  <a:pt x="14528303" y="157074"/>
                  <a:pt x="14531886" y="155989"/>
                  <a:pt x="14539053" y="153820"/>
                </a:cubicBezTo>
                <a:close/>
                <a:moveTo>
                  <a:pt x="13881588" y="153312"/>
                </a:moveTo>
                <a:cubicBezTo>
                  <a:pt x="13888755" y="151143"/>
                  <a:pt x="13897010" y="152556"/>
                  <a:pt x="13906347" y="157554"/>
                </a:cubicBezTo>
                <a:lnTo>
                  <a:pt x="13884844" y="164063"/>
                </a:lnTo>
                <a:cubicBezTo>
                  <a:pt x="13875505" y="159065"/>
                  <a:pt x="13874420" y="155482"/>
                  <a:pt x="13881588" y="153312"/>
                </a:cubicBezTo>
                <a:close/>
                <a:moveTo>
                  <a:pt x="11865616" y="153243"/>
                </a:moveTo>
                <a:cubicBezTo>
                  <a:pt x="11877454" y="153572"/>
                  <a:pt x="11886603" y="154715"/>
                  <a:pt x="11893064" y="156672"/>
                </a:cubicBezTo>
                <a:cubicBezTo>
                  <a:pt x="11905986" y="160585"/>
                  <a:pt x="11917115" y="165041"/>
                  <a:pt x="11926454" y="170039"/>
                </a:cubicBezTo>
                <a:lnTo>
                  <a:pt x="11951215" y="174281"/>
                </a:lnTo>
                <a:cubicBezTo>
                  <a:pt x="11951757" y="176072"/>
                  <a:pt x="11951199" y="177466"/>
                  <a:pt x="11949543" y="178455"/>
                </a:cubicBezTo>
                <a:cubicBezTo>
                  <a:pt x="11944572" y="181427"/>
                  <a:pt x="11929710" y="180791"/>
                  <a:pt x="11904949" y="176548"/>
                </a:cubicBezTo>
                <a:cubicBezTo>
                  <a:pt x="11895611" y="171552"/>
                  <a:pt x="11887358" y="170135"/>
                  <a:pt x="11880191" y="172306"/>
                </a:cubicBezTo>
                <a:cubicBezTo>
                  <a:pt x="11875193" y="181644"/>
                  <a:pt x="11871608" y="182730"/>
                  <a:pt x="11869438" y="175561"/>
                </a:cubicBezTo>
                <a:cubicBezTo>
                  <a:pt x="11869438" y="175561"/>
                  <a:pt x="11862977" y="173605"/>
                  <a:pt x="11850055" y="169692"/>
                </a:cubicBezTo>
                <a:cubicBezTo>
                  <a:pt x="11837131" y="165779"/>
                  <a:pt x="11822961" y="164201"/>
                  <a:pt x="11807540" y="164956"/>
                </a:cubicBezTo>
                <a:cubicBezTo>
                  <a:pt x="11792118" y="165710"/>
                  <a:pt x="11780822" y="167175"/>
                  <a:pt x="11773656" y="169344"/>
                </a:cubicBezTo>
                <a:lnTo>
                  <a:pt x="11770399" y="158593"/>
                </a:lnTo>
                <a:cubicBezTo>
                  <a:pt x="11770399" y="158593"/>
                  <a:pt x="11787613" y="157296"/>
                  <a:pt x="11822040" y="154697"/>
                </a:cubicBezTo>
                <a:cubicBezTo>
                  <a:pt x="11839254" y="153399"/>
                  <a:pt x="11853779" y="152914"/>
                  <a:pt x="11865616" y="153243"/>
                </a:cubicBezTo>
                <a:close/>
                <a:moveTo>
                  <a:pt x="14162428" y="150458"/>
                </a:moveTo>
                <a:lnTo>
                  <a:pt x="14201195" y="162196"/>
                </a:lnTo>
                <a:cubicBezTo>
                  <a:pt x="14205535" y="176534"/>
                  <a:pt x="14225628" y="178276"/>
                  <a:pt x="14261469" y="167425"/>
                </a:cubicBezTo>
                <a:cubicBezTo>
                  <a:pt x="14275803" y="163086"/>
                  <a:pt x="14284056" y="164501"/>
                  <a:pt x="14286225" y="171670"/>
                </a:cubicBezTo>
                <a:lnTo>
                  <a:pt x="14275475" y="174924"/>
                </a:lnTo>
                <a:cubicBezTo>
                  <a:pt x="14266137" y="169926"/>
                  <a:pt x="14258426" y="170302"/>
                  <a:pt x="14252343" y="176058"/>
                </a:cubicBezTo>
                <a:cubicBezTo>
                  <a:pt x="14246261" y="181813"/>
                  <a:pt x="14234966" y="183274"/>
                  <a:pt x="14218456" y="180446"/>
                </a:cubicBezTo>
                <a:cubicBezTo>
                  <a:pt x="14209120" y="175449"/>
                  <a:pt x="14200867" y="174034"/>
                  <a:pt x="14193699" y="176205"/>
                </a:cubicBezTo>
                <a:cubicBezTo>
                  <a:pt x="14186531" y="178374"/>
                  <a:pt x="14182947" y="179460"/>
                  <a:pt x="14182947" y="179460"/>
                </a:cubicBezTo>
                <a:cubicBezTo>
                  <a:pt x="14175779" y="181629"/>
                  <a:pt x="14167525" y="180214"/>
                  <a:pt x="14158188" y="175216"/>
                </a:cubicBezTo>
                <a:cubicBezTo>
                  <a:pt x="14148849" y="170219"/>
                  <a:pt x="14142387" y="168262"/>
                  <a:pt x="14138803" y="169347"/>
                </a:cubicBezTo>
                <a:cubicBezTo>
                  <a:pt x="14135218" y="170433"/>
                  <a:pt x="14121590" y="170644"/>
                  <a:pt x="14097917" y="169987"/>
                </a:cubicBezTo>
                <a:cubicBezTo>
                  <a:pt x="14074242" y="169330"/>
                  <a:pt x="14035144" y="169427"/>
                  <a:pt x="13980627" y="170281"/>
                </a:cubicBezTo>
                <a:lnTo>
                  <a:pt x="13955868" y="166039"/>
                </a:lnTo>
                <a:cubicBezTo>
                  <a:pt x="13963034" y="163868"/>
                  <a:pt x="13971994" y="161156"/>
                  <a:pt x="13982746" y="157902"/>
                </a:cubicBezTo>
                <a:cubicBezTo>
                  <a:pt x="13993500" y="154645"/>
                  <a:pt x="14003546" y="155519"/>
                  <a:pt x="14012883" y="160516"/>
                </a:cubicBezTo>
                <a:lnTo>
                  <a:pt x="14059150" y="158248"/>
                </a:lnTo>
                <a:lnTo>
                  <a:pt x="14140922" y="156968"/>
                </a:lnTo>
                <a:cubicBezTo>
                  <a:pt x="14155260" y="152628"/>
                  <a:pt x="14162428" y="150458"/>
                  <a:pt x="14162428" y="150458"/>
                </a:cubicBezTo>
                <a:close/>
                <a:moveTo>
                  <a:pt x="10441462" y="150080"/>
                </a:moveTo>
                <a:lnTo>
                  <a:pt x="10444717" y="160833"/>
                </a:lnTo>
                <a:cubicBezTo>
                  <a:pt x="10437549" y="163002"/>
                  <a:pt x="10432878" y="160503"/>
                  <a:pt x="10430707" y="153337"/>
                </a:cubicBezTo>
                <a:close/>
                <a:moveTo>
                  <a:pt x="10523238" y="148799"/>
                </a:moveTo>
                <a:lnTo>
                  <a:pt x="10515739" y="162808"/>
                </a:lnTo>
                <a:cubicBezTo>
                  <a:pt x="10513569" y="155639"/>
                  <a:pt x="10512484" y="152054"/>
                  <a:pt x="10512484" y="152054"/>
                </a:cubicBezTo>
                <a:cubicBezTo>
                  <a:pt x="10519652" y="149885"/>
                  <a:pt x="10523238" y="148799"/>
                  <a:pt x="10523238" y="148799"/>
                </a:cubicBezTo>
                <a:close/>
                <a:moveTo>
                  <a:pt x="10581880" y="148655"/>
                </a:moveTo>
                <a:cubicBezTo>
                  <a:pt x="10590135" y="150067"/>
                  <a:pt x="10594261" y="150773"/>
                  <a:pt x="10594261" y="150773"/>
                </a:cubicBezTo>
                <a:cubicBezTo>
                  <a:pt x="10603598" y="155772"/>
                  <a:pt x="10615437" y="156102"/>
                  <a:pt x="10629774" y="151762"/>
                </a:cubicBezTo>
                <a:lnTo>
                  <a:pt x="10633028" y="162514"/>
                </a:lnTo>
                <a:cubicBezTo>
                  <a:pt x="10625861" y="164684"/>
                  <a:pt x="10618693" y="166853"/>
                  <a:pt x="10611522" y="169025"/>
                </a:cubicBezTo>
                <a:lnTo>
                  <a:pt x="10562004" y="160539"/>
                </a:lnTo>
                <a:lnTo>
                  <a:pt x="10558749" y="149787"/>
                </a:lnTo>
                <a:cubicBezTo>
                  <a:pt x="10565917" y="147618"/>
                  <a:pt x="10573628" y="147240"/>
                  <a:pt x="10581880" y="148655"/>
                </a:cubicBezTo>
                <a:close/>
                <a:moveTo>
                  <a:pt x="10686789" y="146239"/>
                </a:moveTo>
                <a:cubicBezTo>
                  <a:pt x="10686789" y="146239"/>
                  <a:pt x="10691460" y="148739"/>
                  <a:pt x="10700797" y="153736"/>
                </a:cubicBezTo>
                <a:cubicBezTo>
                  <a:pt x="10707965" y="151565"/>
                  <a:pt x="10716218" y="152980"/>
                  <a:pt x="10725557" y="157978"/>
                </a:cubicBezTo>
                <a:lnTo>
                  <a:pt x="10714804" y="161233"/>
                </a:lnTo>
                <a:cubicBezTo>
                  <a:pt x="10698298" y="158405"/>
                  <a:pt x="10689502" y="155199"/>
                  <a:pt x="10688417" y="151616"/>
                </a:cubicBezTo>
                <a:cubicBezTo>
                  <a:pt x="10687331" y="148030"/>
                  <a:pt x="10686789" y="146239"/>
                  <a:pt x="10686789" y="146239"/>
                </a:cubicBezTo>
                <a:close/>
                <a:moveTo>
                  <a:pt x="11625096" y="143891"/>
                </a:moveTo>
                <a:lnTo>
                  <a:pt x="11691878" y="170624"/>
                </a:lnTo>
                <a:lnTo>
                  <a:pt x="11730645" y="182365"/>
                </a:lnTo>
                <a:cubicBezTo>
                  <a:pt x="11730645" y="182365"/>
                  <a:pt x="11734229" y="181280"/>
                  <a:pt x="11741396" y="179111"/>
                </a:cubicBezTo>
                <a:cubicBezTo>
                  <a:pt x="11748564" y="176940"/>
                  <a:pt x="11753235" y="179439"/>
                  <a:pt x="11755404" y="186609"/>
                </a:cubicBezTo>
                <a:lnTo>
                  <a:pt x="11766157" y="183353"/>
                </a:lnTo>
                <a:cubicBezTo>
                  <a:pt x="11775494" y="188350"/>
                  <a:pt x="11797920" y="191343"/>
                  <a:pt x="11833433" y="192331"/>
                </a:cubicBezTo>
                <a:cubicBezTo>
                  <a:pt x="11868944" y="193319"/>
                  <a:pt x="11897452" y="190556"/>
                  <a:pt x="11918957" y="184045"/>
                </a:cubicBezTo>
                <a:cubicBezTo>
                  <a:pt x="11928294" y="189044"/>
                  <a:pt x="11944801" y="191873"/>
                  <a:pt x="11968476" y="192531"/>
                </a:cubicBezTo>
                <a:cubicBezTo>
                  <a:pt x="11992153" y="193189"/>
                  <a:pt x="12015826" y="193848"/>
                  <a:pt x="12039500" y="194505"/>
                </a:cubicBezTo>
                <a:cubicBezTo>
                  <a:pt x="12141368" y="194967"/>
                  <a:pt x="12195885" y="194115"/>
                  <a:pt x="12203053" y="191945"/>
                </a:cubicBezTo>
                <a:lnTo>
                  <a:pt x="12166555" y="226469"/>
                </a:lnTo>
                <a:lnTo>
                  <a:pt x="12163300" y="215717"/>
                </a:lnTo>
                <a:cubicBezTo>
                  <a:pt x="12170465" y="213547"/>
                  <a:pt x="12171717" y="211213"/>
                  <a:pt x="12167047" y="208713"/>
                </a:cubicBezTo>
                <a:cubicBezTo>
                  <a:pt x="12162379" y="206214"/>
                  <a:pt x="12156460" y="206050"/>
                  <a:pt x="12149292" y="208220"/>
                </a:cubicBezTo>
                <a:cubicBezTo>
                  <a:pt x="12139953" y="203222"/>
                  <a:pt x="12131700" y="201806"/>
                  <a:pt x="12124531" y="203977"/>
                </a:cubicBezTo>
                <a:cubicBezTo>
                  <a:pt x="12117364" y="206146"/>
                  <a:pt x="12114864" y="210817"/>
                  <a:pt x="12117034" y="217985"/>
                </a:cubicBezTo>
                <a:lnTo>
                  <a:pt x="12106284" y="221240"/>
                </a:lnTo>
                <a:cubicBezTo>
                  <a:pt x="12104114" y="214071"/>
                  <a:pt x="12096945" y="216242"/>
                  <a:pt x="12084777" y="227750"/>
                </a:cubicBezTo>
                <a:lnTo>
                  <a:pt x="12052521" y="237515"/>
                </a:lnTo>
                <a:cubicBezTo>
                  <a:pt x="12043183" y="232516"/>
                  <a:pt x="12034928" y="231103"/>
                  <a:pt x="12027762" y="233271"/>
                </a:cubicBezTo>
                <a:cubicBezTo>
                  <a:pt x="11987579" y="229786"/>
                  <a:pt x="11962820" y="225543"/>
                  <a:pt x="11953481" y="220545"/>
                </a:cubicBezTo>
                <a:lnTo>
                  <a:pt x="11964234" y="217290"/>
                </a:lnTo>
                <a:lnTo>
                  <a:pt x="11974986" y="214036"/>
                </a:lnTo>
                <a:lnTo>
                  <a:pt x="11917970" y="219559"/>
                </a:lnTo>
                <a:cubicBezTo>
                  <a:pt x="11905804" y="231067"/>
                  <a:pt x="11866709" y="231164"/>
                  <a:pt x="11800682" y="219851"/>
                </a:cubicBezTo>
                <a:cubicBezTo>
                  <a:pt x="11793512" y="222022"/>
                  <a:pt x="11784011" y="222942"/>
                  <a:pt x="11772172" y="222613"/>
                </a:cubicBezTo>
                <a:cubicBezTo>
                  <a:pt x="11760336" y="222284"/>
                  <a:pt x="11754417" y="222120"/>
                  <a:pt x="11754417" y="222120"/>
                </a:cubicBezTo>
                <a:cubicBezTo>
                  <a:pt x="11694902" y="232312"/>
                  <a:pt x="11651137" y="229910"/>
                  <a:pt x="11623121" y="214916"/>
                </a:cubicBezTo>
                <a:cubicBezTo>
                  <a:pt x="11615954" y="217085"/>
                  <a:pt x="11604659" y="218548"/>
                  <a:pt x="11589238" y="219305"/>
                </a:cubicBezTo>
                <a:cubicBezTo>
                  <a:pt x="11573815" y="220061"/>
                  <a:pt x="11567191" y="224023"/>
                  <a:pt x="11569360" y="231191"/>
                </a:cubicBezTo>
                <a:lnTo>
                  <a:pt x="11519841" y="222706"/>
                </a:lnTo>
                <a:lnTo>
                  <a:pt x="11530592" y="219450"/>
                </a:lnTo>
                <a:lnTo>
                  <a:pt x="11538090" y="205444"/>
                </a:lnTo>
                <a:cubicBezTo>
                  <a:pt x="11523754" y="209784"/>
                  <a:pt x="11513001" y="213039"/>
                  <a:pt x="11505834" y="215209"/>
                </a:cubicBezTo>
                <a:cubicBezTo>
                  <a:pt x="11498666" y="217378"/>
                  <a:pt x="11494538" y="216673"/>
                  <a:pt x="11493453" y="213088"/>
                </a:cubicBezTo>
                <a:cubicBezTo>
                  <a:pt x="11492367" y="209504"/>
                  <a:pt x="11484116" y="208090"/>
                  <a:pt x="11468695" y="208845"/>
                </a:cubicBezTo>
                <a:cubicBezTo>
                  <a:pt x="11453272" y="209601"/>
                  <a:pt x="11445563" y="209979"/>
                  <a:pt x="11445563" y="209979"/>
                </a:cubicBezTo>
                <a:lnTo>
                  <a:pt x="11410050" y="208992"/>
                </a:lnTo>
                <a:cubicBezTo>
                  <a:pt x="11391374" y="198997"/>
                  <a:pt x="11374867" y="196167"/>
                  <a:pt x="11360531" y="200507"/>
                </a:cubicBezTo>
                <a:cubicBezTo>
                  <a:pt x="11322518" y="204189"/>
                  <a:pt x="11295261" y="204616"/>
                  <a:pt x="11278754" y="201789"/>
                </a:cubicBezTo>
                <a:cubicBezTo>
                  <a:pt x="11269415" y="196790"/>
                  <a:pt x="11257578" y="196461"/>
                  <a:pt x="11243243" y="200801"/>
                </a:cubicBezTo>
                <a:cubicBezTo>
                  <a:pt x="11228906" y="205141"/>
                  <a:pt x="11222280" y="209103"/>
                  <a:pt x="11223365" y="212688"/>
                </a:cubicBezTo>
                <a:cubicBezTo>
                  <a:pt x="11224450" y="216272"/>
                  <a:pt x="11221408" y="219149"/>
                  <a:pt x="11214240" y="221318"/>
                </a:cubicBezTo>
                <a:cubicBezTo>
                  <a:pt x="11207073" y="223488"/>
                  <a:pt x="11201696" y="225117"/>
                  <a:pt x="11198112" y="226200"/>
                </a:cubicBezTo>
                <a:cubicBezTo>
                  <a:pt x="11194527" y="227286"/>
                  <a:pt x="11192735" y="227829"/>
                  <a:pt x="11192735" y="227829"/>
                </a:cubicBezTo>
                <a:cubicBezTo>
                  <a:pt x="11185567" y="229998"/>
                  <a:pt x="11180897" y="227500"/>
                  <a:pt x="11178728" y="220332"/>
                </a:cubicBezTo>
                <a:cubicBezTo>
                  <a:pt x="11176558" y="213164"/>
                  <a:pt x="11173138" y="208329"/>
                  <a:pt x="11168470" y="205830"/>
                </a:cubicBezTo>
                <a:cubicBezTo>
                  <a:pt x="11163799" y="203331"/>
                  <a:pt x="11157881" y="203168"/>
                  <a:pt x="11150714" y="205336"/>
                </a:cubicBezTo>
                <a:cubicBezTo>
                  <a:pt x="11143545" y="207507"/>
                  <a:pt x="11135292" y="206093"/>
                  <a:pt x="11125954" y="201096"/>
                </a:cubicBezTo>
                <a:lnTo>
                  <a:pt x="11122699" y="190341"/>
                </a:lnTo>
                <a:cubicBezTo>
                  <a:pt x="11132037" y="195340"/>
                  <a:pt x="11147459" y="194585"/>
                  <a:pt x="11168963" y="188076"/>
                </a:cubicBezTo>
                <a:cubicBezTo>
                  <a:pt x="11192638" y="188731"/>
                  <a:pt x="11216313" y="189391"/>
                  <a:pt x="11239986" y="190048"/>
                </a:cubicBezTo>
                <a:cubicBezTo>
                  <a:pt x="11247154" y="187879"/>
                  <a:pt x="11258993" y="188208"/>
                  <a:pt x="11275499" y="191037"/>
                </a:cubicBezTo>
                <a:cubicBezTo>
                  <a:pt x="11292005" y="193865"/>
                  <a:pt x="11306179" y="195442"/>
                  <a:pt x="11318014" y="195771"/>
                </a:cubicBezTo>
                <a:cubicBezTo>
                  <a:pt x="11329851" y="196102"/>
                  <a:pt x="11343482" y="195887"/>
                  <a:pt x="11358903" y="195131"/>
                </a:cubicBezTo>
                <a:cubicBezTo>
                  <a:pt x="11374325" y="194376"/>
                  <a:pt x="11389203" y="191828"/>
                  <a:pt x="11403539" y="187488"/>
                </a:cubicBezTo>
                <a:lnTo>
                  <a:pt x="11485316" y="186208"/>
                </a:lnTo>
                <a:cubicBezTo>
                  <a:pt x="11499654" y="181868"/>
                  <a:pt x="11509320" y="175028"/>
                  <a:pt x="11514318" y="165690"/>
                </a:cubicBezTo>
                <a:cubicBezTo>
                  <a:pt x="11521486" y="163519"/>
                  <a:pt x="11533325" y="163849"/>
                  <a:pt x="11549830" y="166677"/>
                </a:cubicBezTo>
                <a:cubicBezTo>
                  <a:pt x="11564167" y="162337"/>
                  <a:pt x="11573669" y="161416"/>
                  <a:pt x="11578338" y="163916"/>
                </a:cubicBezTo>
                <a:cubicBezTo>
                  <a:pt x="11583007" y="166415"/>
                  <a:pt x="11585340" y="167664"/>
                  <a:pt x="11585340" y="167664"/>
                </a:cubicBezTo>
                <a:lnTo>
                  <a:pt x="11599350" y="175161"/>
                </a:lnTo>
                <a:lnTo>
                  <a:pt x="11624109" y="179404"/>
                </a:lnTo>
                <a:lnTo>
                  <a:pt x="11659621" y="180390"/>
                </a:lnTo>
                <a:cubicBezTo>
                  <a:pt x="11657452" y="173223"/>
                  <a:pt x="11652781" y="170724"/>
                  <a:pt x="11645613" y="172893"/>
                </a:cubicBezTo>
                <a:cubicBezTo>
                  <a:pt x="11645613" y="172893"/>
                  <a:pt x="11643280" y="171644"/>
                  <a:pt x="11638609" y="169145"/>
                </a:cubicBezTo>
                <a:cubicBezTo>
                  <a:pt x="11633941" y="166646"/>
                  <a:pt x="11628022" y="166482"/>
                  <a:pt x="11620854" y="168652"/>
                </a:cubicBezTo>
                <a:cubicBezTo>
                  <a:pt x="11613686" y="170821"/>
                  <a:pt x="11609015" y="168322"/>
                  <a:pt x="11606846" y="161154"/>
                </a:cubicBezTo>
                <a:cubicBezTo>
                  <a:pt x="11604677" y="153985"/>
                  <a:pt x="11603591" y="150403"/>
                  <a:pt x="11603591" y="150403"/>
                </a:cubicBezTo>
                <a:close/>
                <a:moveTo>
                  <a:pt x="11355008" y="143491"/>
                </a:moveTo>
                <a:cubicBezTo>
                  <a:pt x="11350010" y="152829"/>
                  <a:pt x="11351095" y="156413"/>
                  <a:pt x="11358262" y="154242"/>
                </a:cubicBezTo>
                <a:lnTo>
                  <a:pt x="11361517" y="164997"/>
                </a:lnTo>
                <a:cubicBezTo>
                  <a:pt x="11347180" y="169336"/>
                  <a:pt x="11331761" y="170091"/>
                  <a:pt x="11315252" y="167263"/>
                </a:cubicBezTo>
                <a:lnTo>
                  <a:pt x="11322750" y="153256"/>
                </a:lnTo>
                <a:cubicBezTo>
                  <a:pt x="11344255" y="146746"/>
                  <a:pt x="11355008" y="143491"/>
                  <a:pt x="11355008" y="143491"/>
                </a:cubicBezTo>
                <a:close/>
                <a:moveTo>
                  <a:pt x="13761044" y="142853"/>
                </a:moveTo>
                <a:cubicBezTo>
                  <a:pt x="13768212" y="140684"/>
                  <a:pt x="13776466" y="142098"/>
                  <a:pt x="13785805" y="147096"/>
                </a:cubicBezTo>
                <a:cubicBezTo>
                  <a:pt x="13802310" y="149923"/>
                  <a:pt x="13811107" y="153130"/>
                  <a:pt x="13812192" y="156715"/>
                </a:cubicBezTo>
                <a:cubicBezTo>
                  <a:pt x="13813277" y="160297"/>
                  <a:pt x="13812027" y="162631"/>
                  <a:pt x="13808445" y="163716"/>
                </a:cubicBezTo>
                <a:cubicBezTo>
                  <a:pt x="13804857" y="164802"/>
                  <a:pt x="13800733" y="164095"/>
                  <a:pt x="13796062" y="161596"/>
                </a:cubicBezTo>
                <a:cubicBezTo>
                  <a:pt x="13791393" y="159097"/>
                  <a:pt x="13785475" y="158933"/>
                  <a:pt x="13778308" y="161102"/>
                </a:cubicBezTo>
                <a:lnTo>
                  <a:pt x="13756803" y="167613"/>
                </a:lnTo>
                <a:lnTo>
                  <a:pt x="13742794" y="160116"/>
                </a:lnTo>
                <a:cubicBezTo>
                  <a:pt x="13749964" y="157945"/>
                  <a:pt x="13752463" y="153276"/>
                  <a:pt x="13750292" y="146107"/>
                </a:cubicBezTo>
                <a:close/>
                <a:moveTo>
                  <a:pt x="12446113" y="141838"/>
                </a:moveTo>
                <a:lnTo>
                  <a:pt x="12449370" y="152590"/>
                </a:lnTo>
                <a:cubicBezTo>
                  <a:pt x="12442200" y="154760"/>
                  <a:pt x="12438074" y="154054"/>
                  <a:pt x="12436990" y="150469"/>
                </a:cubicBezTo>
                <a:cubicBezTo>
                  <a:pt x="12435904" y="146883"/>
                  <a:pt x="12438945" y="144007"/>
                  <a:pt x="12446113" y="141838"/>
                </a:cubicBezTo>
                <a:close/>
                <a:moveTo>
                  <a:pt x="14347487" y="141385"/>
                </a:moveTo>
                <a:cubicBezTo>
                  <a:pt x="14361822" y="137046"/>
                  <a:pt x="14373660" y="137375"/>
                  <a:pt x="14382999" y="142373"/>
                </a:cubicBezTo>
                <a:lnTo>
                  <a:pt x="14407760" y="146615"/>
                </a:lnTo>
                <a:cubicBezTo>
                  <a:pt x="14422093" y="142276"/>
                  <a:pt x="14433389" y="140812"/>
                  <a:pt x="14441643" y="142226"/>
                </a:cubicBezTo>
                <a:cubicBezTo>
                  <a:pt x="14449895" y="143641"/>
                  <a:pt x="14462274" y="145762"/>
                  <a:pt x="14478782" y="148590"/>
                </a:cubicBezTo>
                <a:cubicBezTo>
                  <a:pt x="14495289" y="151418"/>
                  <a:pt x="14508211" y="155333"/>
                  <a:pt x="14517548" y="160330"/>
                </a:cubicBezTo>
                <a:cubicBezTo>
                  <a:pt x="14526889" y="165326"/>
                  <a:pt x="14538017" y="169784"/>
                  <a:pt x="14550939" y="173697"/>
                </a:cubicBezTo>
                <a:cubicBezTo>
                  <a:pt x="14563862" y="177610"/>
                  <a:pt x="14573907" y="178481"/>
                  <a:pt x="14581075" y="176311"/>
                </a:cubicBezTo>
                <a:cubicBezTo>
                  <a:pt x="14588246" y="174141"/>
                  <a:pt x="14600080" y="174471"/>
                  <a:pt x="14616587" y="177299"/>
                </a:cubicBezTo>
                <a:lnTo>
                  <a:pt x="14655355" y="189037"/>
                </a:lnTo>
                <a:cubicBezTo>
                  <a:pt x="14662524" y="186868"/>
                  <a:pt x="14666106" y="185783"/>
                  <a:pt x="14666106" y="185783"/>
                </a:cubicBezTo>
                <a:cubicBezTo>
                  <a:pt x="14664693" y="194035"/>
                  <a:pt x="14660401" y="199248"/>
                  <a:pt x="14653234" y="201418"/>
                </a:cubicBezTo>
                <a:cubicBezTo>
                  <a:pt x="14646066" y="203589"/>
                  <a:pt x="14636020" y="202716"/>
                  <a:pt x="14623098" y="198803"/>
                </a:cubicBezTo>
                <a:cubicBezTo>
                  <a:pt x="14613760" y="193804"/>
                  <a:pt x="14605508" y="192391"/>
                  <a:pt x="14598337" y="194561"/>
                </a:cubicBezTo>
                <a:lnTo>
                  <a:pt x="14463787" y="176606"/>
                </a:lnTo>
                <a:cubicBezTo>
                  <a:pt x="14492461" y="167925"/>
                  <a:pt x="14478454" y="160427"/>
                  <a:pt x="14421765" y="154112"/>
                </a:cubicBezTo>
                <a:cubicBezTo>
                  <a:pt x="14390921" y="155625"/>
                  <a:pt x="14374416" y="152796"/>
                  <a:pt x="14372245" y="145630"/>
                </a:cubicBezTo>
                <a:cubicBezTo>
                  <a:pt x="14365079" y="147798"/>
                  <a:pt x="14357910" y="149969"/>
                  <a:pt x="14350744" y="152138"/>
                </a:cubicBezTo>
                <a:cubicBezTo>
                  <a:pt x="14343573" y="154309"/>
                  <a:pt x="14339987" y="155395"/>
                  <a:pt x="14339987" y="155395"/>
                </a:cubicBezTo>
                <a:cubicBezTo>
                  <a:pt x="14339987" y="155395"/>
                  <a:pt x="14342488" y="150724"/>
                  <a:pt x="14347487" y="141385"/>
                </a:cubicBezTo>
                <a:close/>
                <a:moveTo>
                  <a:pt x="11483048" y="139943"/>
                </a:moveTo>
                <a:cubicBezTo>
                  <a:pt x="11492387" y="144941"/>
                  <a:pt x="11497056" y="147441"/>
                  <a:pt x="11497056" y="147441"/>
                </a:cubicBezTo>
                <a:cubicBezTo>
                  <a:pt x="11497056" y="147441"/>
                  <a:pt x="11493472" y="148525"/>
                  <a:pt x="11486303" y="150696"/>
                </a:cubicBezTo>
                <a:cubicBezTo>
                  <a:pt x="11479135" y="152865"/>
                  <a:pt x="11474464" y="150366"/>
                  <a:pt x="11472295" y="143198"/>
                </a:cubicBezTo>
                <a:close/>
                <a:moveTo>
                  <a:pt x="12339579" y="138876"/>
                </a:moveTo>
                <a:lnTo>
                  <a:pt x="12353585" y="146374"/>
                </a:lnTo>
                <a:cubicBezTo>
                  <a:pt x="12360754" y="144204"/>
                  <a:pt x="12358256" y="148873"/>
                  <a:pt x="12346090" y="160380"/>
                </a:cubicBezTo>
                <a:cubicBezTo>
                  <a:pt x="12338920" y="162550"/>
                  <a:pt x="12332459" y="160593"/>
                  <a:pt x="12326705" y="154512"/>
                </a:cubicBezTo>
                <a:cubicBezTo>
                  <a:pt x="12320951" y="148428"/>
                  <a:pt x="12319865" y="144843"/>
                  <a:pt x="12323450" y="143759"/>
                </a:cubicBezTo>
                <a:cubicBezTo>
                  <a:pt x="12327035" y="142674"/>
                  <a:pt x="12332411" y="141046"/>
                  <a:pt x="12339579" y="138876"/>
                </a:cubicBezTo>
                <a:close/>
                <a:moveTo>
                  <a:pt x="15108233" y="134103"/>
                </a:moveTo>
                <a:cubicBezTo>
                  <a:pt x="15124737" y="136931"/>
                  <a:pt x="15144831" y="138674"/>
                  <a:pt x="15168504" y="139333"/>
                </a:cubicBezTo>
                <a:cubicBezTo>
                  <a:pt x="15201519" y="144989"/>
                  <a:pt x="15228613" y="150480"/>
                  <a:pt x="15249786" y="155808"/>
                </a:cubicBezTo>
                <a:cubicBezTo>
                  <a:pt x="15270962" y="161134"/>
                  <a:pt x="15285134" y="162714"/>
                  <a:pt x="15292302" y="160544"/>
                </a:cubicBezTo>
                <a:cubicBezTo>
                  <a:pt x="15299473" y="158373"/>
                  <a:pt x="15331401" y="160444"/>
                  <a:pt x="15388087" y="166760"/>
                </a:cubicBezTo>
                <a:cubicBezTo>
                  <a:pt x="15390256" y="173929"/>
                  <a:pt x="15394926" y="176427"/>
                  <a:pt x="15402092" y="174257"/>
                </a:cubicBezTo>
                <a:cubicBezTo>
                  <a:pt x="15409263" y="172086"/>
                  <a:pt x="15416430" y="169917"/>
                  <a:pt x="15423600" y="167747"/>
                </a:cubicBezTo>
                <a:cubicBezTo>
                  <a:pt x="15430765" y="165577"/>
                  <a:pt x="15437228" y="167534"/>
                  <a:pt x="15442982" y="173618"/>
                </a:cubicBezTo>
                <a:cubicBezTo>
                  <a:pt x="15448735" y="179701"/>
                  <a:pt x="15450363" y="185075"/>
                  <a:pt x="15447865" y="189746"/>
                </a:cubicBezTo>
                <a:cubicBezTo>
                  <a:pt x="15445364" y="194416"/>
                  <a:pt x="15440532" y="197834"/>
                  <a:pt x="15433364" y="200005"/>
                </a:cubicBezTo>
                <a:lnTo>
                  <a:pt x="15397852" y="199017"/>
                </a:lnTo>
                <a:cubicBezTo>
                  <a:pt x="15343335" y="199870"/>
                  <a:pt x="15297399" y="190300"/>
                  <a:pt x="15260047" y="170309"/>
                </a:cubicBezTo>
                <a:cubicBezTo>
                  <a:pt x="15250709" y="165311"/>
                  <a:pt x="15234200" y="162482"/>
                  <a:pt x="15210527" y="161824"/>
                </a:cubicBezTo>
                <a:cubicBezTo>
                  <a:pt x="15203361" y="163994"/>
                  <a:pt x="15195650" y="164372"/>
                  <a:pt x="15187394" y="162958"/>
                </a:cubicBezTo>
                <a:cubicBezTo>
                  <a:pt x="15179141" y="161545"/>
                  <a:pt x="15171432" y="161922"/>
                  <a:pt x="15164264" y="164092"/>
                </a:cubicBezTo>
                <a:cubicBezTo>
                  <a:pt x="15145586" y="154096"/>
                  <a:pt x="15136248" y="149098"/>
                  <a:pt x="15136248" y="149098"/>
                </a:cubicBezTo>
                <a:cubicBezTo>
                  <a:pt x="15124080" y="160606"/>
                  <a:pt x="15115827" y="159192"/>
                  <a:pt x="15111488" y="144855"/>
                </a:cubicBezTo>
                <a:close/>
                <a:moveTo>
                  <a:pt x="13839566" y="130820"/>
                </a:moveTo>
                <a:cubicBezTo>
                  <a:pt x="13839566" y="130820"/>
                  <a:pt x="13844235" y="133319"/>
                  <a:pt x="13853574" y="138317"/>
                </a:cubicBezTo>
                <a:lnTo>
                  <a:pt x="13924597" y="140292"/>
                </a:lnTo>
                <a:cubicBezTo>
                  <a:pt x="13922100" y="144961"/>
                  <a:pt x="13919504" y="147702"/>
                  <a:pt x="13916816" y="148515"/>
                </a:cubicBezTo>
                <a:cubicBezTo>
                  <a:pt x="13914130" y="149328"/>
                  <a:pt x="13911347" y="148216"/>
                  <a:pt x="13908470" y="145174"/>
                </a:cubicBezTo>
                <a:cubicBezTo>
                  <a:pt x="13902716" y="139091"/>
                  <a:pt x="13898588" y="138384"/>
                  <a:pt x="13896089" y="143053"/>
                </a:cubicBezTo>
                <a:cubicBezTo>
                  <a:pt x="13893590" y="147724"/>
                  <a:pt x="13890007" y="148807"/>
                  <a:pt x="13885336" y="146308"/>
                </a:cubicBezTo>
                <a:cubicBezTo>
                  <a:pt x="13880668" y="143807"/>
                  <a:pt x="13874749" y="143644"/>
                  <a:pt x="13867580" y="145814"/>
                </a:cubicBezTo>
                <a:cubicBezTo>
                  <a:pt x="13843905" y="145157"/>
                  <a:pt x="13833155" y="148413"/>
                  <a:pt x="13835324" y="155579"/>
                </a:cubicBezTo>
                <a:close/>
                <a:moveTo>
                  <a:pt x="15047960" y="128874"/>
                </a:moveTo>
                <a:lnTo>
                  <a:pt x="15103990" y="158862"/>
                </a:lnTo>
                <a:cubicBezTo>
                  <a:pt x="15103990" y="158862"/>
                  <a:pt x="15097530" y="156905"/>
                  <a:pt x="15084609" y="152992"/>
                </a:cubicBezTo>
                <a:cubicBezTo>
                  <a:pt x="15071684" y="149081"/>
                  <a:pt x="15060553" y="144624"/>
                  <a:pt x="15051218" y="139626"/>
                </a:cubicBezTo>
                <a:lnTo>
                  <a:pt x="15026456" y="135383"/>
                </a:lnTo>
                <a:cubicBezTo>
                  <a:pt x="15040795" y="131042"/>
                  <a:pt x="15047960" y="128874"/>
                  <a:pt x="15047960" y="128874"/>
                </a:cubicBezTo>
                <a:close/>
                <a:moveTo>
                  <a:pt x="11643346" y="126628"/>
                </a:moveTo>
                <a:cubicBezTo>
                  <a:pt x="11643346" y="126628"/>
                  <a:pt x="11643888" y="128421"/>
                  <a:pt x="11644974" y="132006"/>
                </a:cubicBezTo>
                <a:cubicBezTo>
                  <a:pt x="11645515" y="133797"/>
                  <a:pt x="11644890" y="134965"/>
                  <a:pt x="11643097" y="135506"/>
                </a:cubicBezTo>
                <a:cubicBezTo>
                  <a:pt x="11641307" y="136049"/>
                  <a:pt x="11638348" y="135966"/>
                  <a:pt x="11634220" y="135261"/>
                </a:cubicBezTo>
                <a:cubicBezTo>
                  <a:pt x="11625967" y="133846"/>
                  <a:pt x="11621841" y="133139"/>
                  <a:pt x="11621841" y="133139"/>
                </a:cubicBezTo>
                <a:close/>
                <a:moveTo>
                  <a:pt x="12076988" y="124468"/>
                </a:moveTo>
                <a:cubicBezTo>
                  <a:pt x="12086325" y="129467"/>
                  <a:pt x="12090995" y="131965"/>
                  <a:pt x="12090995" y="131965"/>
                </a:cubicBezTo>
                <a:cubicBezTo>
                  <a:pt x="12107500" y="134794"/>
                  <a:pt x="12120422" y="138707"/>
                  <a:pt x="12129761" y="143706"/>
                </a:cubicBezTo>
                <a:cubicBezTo>
                  <a:pt x="12134101" y="158041"/>
                  <a:pt x="12116180" y="163466"/>
                  <a:pt x="12076000" y="159980"/>
                </a:cubicBezTo>
                <a:lnTo>
                  <a:pt x="12093263" y="178230"/>
                </a:lnTo>
                <a:lnTo>
                  <a:pt x="12104014" y="174976"/>
                </a:lnTo>
                <a:cubicBezTo>
                  <a:pt x="12093805" y="180021"/>
                  <a:pt x="12084667" y="183765"/>
                  <a:pt x="12076603" y="186207"/>
                </a:cubicBezTo>
                <a:cubicBezTo>
                  <a:pt x="12052409" y="193531"/>
                  <a:pt x="12037872" y="189128"/>
                  <a:pt x="12032992" y="173000"/>
                </a:cubicBezTo>
                <a:cubicBezTo>
                  <a:pt x="12032992" y="173000"/>
                  <a:pt x="12029407" y="174086"/>
                  <a:pt x="12022239" y="176255"/>
                </a:cubicBezTo>
                <a:lnTo>
                  <a:pt x="12011486" y="179511"/>
                </a:lnTo>
                <a:lnTo>
                  <a:pt x="11994224" y="161261"/>
                </a:lnTo>
                <a:cubicBezTo>
                  <a:pt x="11994224" y="161261"/>
                  <a:pt x="11997808" y="160176"/>
                  <a:pt x="12004976" y="158005"/>
                </a:cubicBezTo>
                <a:cubicBezTo>
                  <a:pt x="12012143" y="155836"/>
                  <a:pt x="12019311" y="153665"/>
                  <a:pt x="12026481" y="151496"/>
                </a:cubicBezTo>
                <a:cubicBezTo>
                  <a:pt x="12050154" y="152154"/>
                  <a:pt x="12060907" y="148898"/>
                  <a:pt x="12058737" y="141731"/>
                </a:cubicBezTo>
                <a:close/>
                <a:moveTo>
                  <a:pt x="14682090" y="122255"/>
                </a:moveTo>
                <a:cubicBezTo>
                  <a:pt x="14682090" y="122255"/>
                  <a:pt x="14693925" y="122587"/>
                  <a:pt x="14717601" y="123244"/>
                </a:cubicBezTo>
                <a:cubicBezTo>
                  <a:pt x="14741276" y="123901"/>
                  <a:pt x="14761367" y="125645"/>
                  <a:pt x="14777870" y="128474"/>
                </a:cubicBezTo>
                <a:lnTo>
                  <a:pt x="14802633" y="132716"/>
                </a:lnTo>
                <a:cubicBezTo>
                  <a:pt x="14802633" y="132716"/>
                  <a:pt x="14807299" y="135214"/>
                  <a:pt x="14816639" y="140212"/>
                </a:cubicBezTo>
                <a:lnTo>
                  <a:pt x="14819896" y="150966"/>
                </a:lnTo>
                <a:lnTo>
                  <a:pt x="14784382" y="149977"/>
                </a:lnTo>
                <a:lnTo>
                  <a:pt x="14734864" y="141493"/>
                </a:lnTo>
                <a:cubicBezTo>
                  <a:pt x="14727693" y="143663"/>
                  <a:pt x="14723568" y="142956"/>
                  <a:pt x="14722485" y="139372"/>
                </a:cubicBezTo>
                <a:cubicBezTo>
                  <a:pt x="14721399" y="135787"/>
                  <a:pt x="14719064" y="134539"/>
                  <a:pt x="14715479" y="135623"/>
                </a:cubicBezTo>
                <a:cubicBezTo>
                  <a:pt x="14711896" y="136708"/>
                  <a:pt x="14705435" y="134750"/>
                  <a:pt x="14696096" y="129754"/>
                </a:cubicBezTo>
                <a:cubicBezTo>
                  <a:pt x="14679589" y="126926"/>
                  <a:pt x="14671336" y="125512"/>
                  <a:pt x="14671336" y="125512"/>
                </a:cubicBezTo>
                <a:close/>
                <a:moveTo>
                  <a:pt x="10925609" y="120893"/>
                </a:moveTo>
                <a:cubicBezTo>
                  <a:pt x="10942115" y="123719"/>
                  <a:pt x="10958621" y="126550"/>
                  <a:pt x="10975128" y="129378"/>
                </a:cubicBezTo>
                <a:cubicBezTo>
                  <a:pt x="10998801" y="130035"/>
                  <a:pt x="11011725" y="133949"/>
                  <a:pt x="11013895" y="141115"/>
                </a:cubicBezTo>
                <a:cubicBezTo>
                  <a:pt x="11016065" y="148284"/>
                  <a:pt x="11020734" y="150784"/>
                  <a:pt x="11027901" y="148614"/>
                </a:cubicBezTo>
                <a:lnTo>
                  <a:pt x="11041909" y="156110"/>
                </a:lnTo>
                <a:lnTo>
                  <a:pt x="10970885" y="154137"/>
                </a:lnTo>
                <a:cubicBezTo>
                  <a:pt x="10956549" y="158477"/>
                  <a:pt x="10944713" y="158147"/>
                  <a:pt x="10935374" y="153149"/>
                </a:cubicBezTo>
                <a:cubicBezTo>
                  <a:pt x="10906701" y="161829"/>
                  <a:pt x="10894865" y="161500"/>
                  <a:pt x="10899863" y="152163"/>
                </a:cubicBezTo>
                <a:cubicBezTo>
                  <a:pt x="10897692" y="144994"/>
                  <a:pt x="10900191" y="140324"/>
                  <a:pt x="10907359" y="138155"/>
                </a:cubicBezTo>
                <a:close/>
                <a:moveTo>
                  <a:pt x="10548984" y="117531"/>
                </a:moveTo>
                <a:lnTo>
                  <a:pt x="10552239" y="128283"/>
                </a:lnTo>
                <a:cubicBezTo>
                  <a:pt x="10545071" y="130452"/>
                  <a:pt x="10541486" y="131537"/>
                  <a:pt x="10541486" y="131537"/>
                </a:cubicBezTo>
                <a:cubicBezTo>
                  <a:pt x="10541486" y="131537"/>
                  <a:pt x="10540402" y="127952"/>
                  <a:pt x="10538231" y="120786"/>
                </a:cubicBezTo>
                <a:close/>
                <a:moveTo>
                  <a:pt x="14568549" y="115546"/>
                </a:moveTo>
                <a:lnTo>
                  <a:pt x="14580930" y="117668"/>
                </a:lnTo>
                <a:cubicBezTo>
                  <a:pt x="14584513" y="116583"/>
                  <a:pt x="14594560" y="117454"/>
                  <a:pt x="14611065" y="120282"/>
                </a:cubicBezTo>
                <a:cubicBezTo>
                  <a:pt x="14627571" y="123109"/>
                  <a:pt x="14635825" y="124524"/>
                  <a:pt x="14635825" y="124524"/>
                </a:cubicBezTo>
                <a:lnTo>
                  <a:pt x="14603569" y="134289"/>
                </a:lnTo>
                <a:close/>
                <a:moveTo>
                  <a:pt x="13429551" y="114091"/>
                </a:moveTo>
                <a:cubicBezTo>
                  <a:pt x="13440303" y="110836"/>
                  <a:pt x="13448556" y="112250"/>
                  <a:pt x="13454307" y="118334"/>
                </a:cubicBezTo>
                <a:cubicBezTo>
                  <a:pt x="13460063" y="124417"/>
                  <a:pt x="13462941" y="127458"/>
                  <a:pt x="13462941" y="127458"/>
                </a:cubicBezTo>
                <a:cubicBezTo>
                  <a:pt x="13470111" y="125289"/>
                  <a:pt x="13475487" y="123661"/>
                  <a:pt x="13479071" y="122577"/>
                </a:cubicBezTo>
                <a:cubicBezTo>
                  <a:pt x="13482654" y="121492"/>
                  <a:pt x="13488029" y="119864"/>
                  <a:pt x="13495199" y="117694"/>
                </a:cubicBezTo>
                <a:cubicBezTo>
                  <a:pt x="13511705" y="120520"/>
                  <a:pt x="13519957" y="121935"/>
                  <a:pt x="13519957" y="121935"/>
                </a:cubicBezTo>
                <a:cubicBezTo>
                  <a:pt x="13527127" y="119765"/>
                  <a:pt x="13530710" y="118680"/>
                  <a:pt x="13530710" y="118680"/>
                </a:cubicBezTo>
                <a:cubicBezTo>
                  <a:pt x="13532881" y="125848"/>
                  <a:pt x="13541132" y="127261"/>
                  <a:pt x="13555467" y="122923"/>
                </a:cubicBezTo>
                <a:cubicBezTo>
                  <a:pt x="13569807" y="118582"/>
                  <a:pt x="13581644" y="118912"/>
                  <a:pt x="13590982" y="123910"/>
                </a:cubicBezTo>
                <a:lnTo>
                  <a:pt x="13615742" y="128151"/>
                </a:lnTo>
                <a:cubicBezTo>
                  <a:pt x="13622909" y="125982"/>
                  <a:pt x="13627036" y="126689"/>
                  <a:pt x="13628122" y="130273"/>
                </a:cubicBezTo>
                <a:cubicBezTo>
                  <a:pt x="13629206" y="133858"/>
                  <a:pt x="13636918" y="133480"/>
                  <a:pt x="13651255" y="129140"/>
                </a:cubicBezTo>
                <a:cubicBezTo>
                  <a:pt x="13665592" y="124799"/>
                  <a:pt x="13673843" y="126213"/>
                  <a:pt x="13676013" y="133381"/>
                </a:cubicBezTo>
                <a:cubicBezTo>
                  <a:pt x="13676013" y="133381"/>
                  <a:pt x="13672430" y="134466"/>
                  <a:pt x="13665261" y="136637"/>
                </a:cubicBezTo>
                <a:cubicBezTo>
                  <a:pt x="13643756" y="143146"/>
                  <a:pt x="13634090" y="149986"/>
                  <a:pt x="13636259" y="157154"/>
                </a:cubicBezTo>
                <a:lnTo>
                  <a:pt x="13625507" y="160408"/>
                </a:lnTo>
                <a:lnTo>
                  <a:pt x="13565234" y="155181"/>
                </a:lnTo>
                <a:cubicBezTo>
                  <a:pt x="13572404" y="153011"/>
                  <a:pt x="13573110" y="148883"/>
                  <a:pt x="13567355" y="142799"/>
                </a:cubicBezTo>
                <a:cubicBezTo>
                  <a:pt x="13561603" y="136715"/>
                  <a:pt x="13555140" y="134759"/>
                  <a:pt x="13547973" y="136930"/>
                </a:cubicBezTo>
                <a:cubicBezTo>
                  <a:pt x="13547973" y="136930"/>
                  <a:pt x="13545639" y="135680"/>
                  <a:pt x="13540967" y="133182"/>
                </a:cubicBezTo>
                <a:cubicBezTo>
                  <a:pt x="13536301" y="130680"/>
                  <a:pt x="13526798" y="131603"/>
                  <a:pt x="13512462" y="135942"/>
                </a:cubicBezTo>
                <a:lnTo>
                  <a:pt x="13430685" y="137223"/>
                </a:lnTo>
                <a:lnTo>
                  <a:pt x="13402670" y="122228"/>
                </a:lnTo>
                <a:cubicBezTo>
                  <a:pt x="13409838" y="120059"/>
                  <a:pt x="13413423" y="118974"/>
                  <a:pt x="13413423" y="118974"/>
                </a:cubicBezTo>
                <a:cubicBezTo>
                  <a:pt x="13413423" y="118974"/>
                  <a:pt x="13418798" y="117346"/>
                  <a:pt x="13429551" y="114091"/>
                </a:cubicBezTo>
                <a:close/>
                <a:moveTo>
                  <a:pt x="14490522" y="109824"/>
                </a:moveTo>
                <a:lnTo>
                  <a:pt x="14504528" y="117321"/>
                </a:lnTo>
                <a:cubicBezTo>
                  <a:pt x="14506699" y="124488"/>
                  <a:pt x="14507782" y="128072"/>
                  <a:pt x="14507782" y="128072"/>
                </a:cubicBezTo>
                <a:lnTo>
                  <a:pt x="14483024" y="123830"/>
                </a:lnTo>
                <a:lnTo>
                  <a:pt x="14469017" y="116333"/>
                </a:lnTo>
                <a:cubicBezTo>
                  <a:pt x="14476187" y="114163"/>
                  <a:pt x="14483352" y="111993"/>
                  <a:pt x="14490522" y="109824"/>
                </a:cubicBezTo>
                <a:close/>
                <a:moveTo>
                  <a:pt x="12865108" y="91293"/>
                </a:moveTo>
                <a:cubicBezTo>
                  <a:pt x="12880529" y="90537"/>
                  <a:pt x="12888783" y="91950"/>
                  <a:pt x="12889866" y="95534"/>
                </a:cubicBezTo>
                <a:cubicBezTo>
                  <a:pt x="12890952" y="99119"/>
                  <a:pt x="12895080" y="99826"/>
                  <a:pt x="12902246" y="97656"/>
                </a:cubicBezTo>
                <a:cubicBezTo>
                  <a:pt x="12909415" y="95486"/>
                  <a:pt x="12915334" y="95649"/>
                  <a:pt x="12920004" y="98147"/>
                </a:cubicBezTo>
                <a:cubicBezTo>
                  <a:pt x="12924671" y="100648"/>
                  <a:pt x="12927007" y="101897"/>
                  <a:pt x="12927007" y="101897"/>
                </a:cubicBezTo>
                <a:lnTo>
                  <a:pt x="12965773" y="113637"/>
                </a:lnTo>
                <a:lnTo>
                  <a:pt x="12979781" y="121133"/>
                </a:lnTo>
                <a:cubicBezTo>
                  <a:pt x="12996288" y="123962"/>
                  <a:pt x="13003998" y="123586"/>
                  <a:pt x="13002912" y="120001"/>
                </a:cubicBezTo>
                <a:cubicBezTo>
                  <a:pt x="13001827" y="116416"/>
                  <a:pt x="13006661" y="112996"/>
                  <a:pt x="13017415" y="109741"/>
                </a:cubicBezTo>
                <a:cubicBezTo>
                  <a:pt x="13028167" y="106487"/>
                  <a:pt x="13033542" y="104859"/>
                  <a:pt x="13033542" y="104859"/>
                </a:cubicBezTo>
                <a:cubicBezTo>
                  <a:pt x="13057218" y="105517"/>
                  <a:pt x="13077306" y="107261"/>
                  <a:pt x="13093816" y="110088"/>
                </a:cubicBezTo>
                <a:cubicBezTo>
                  <a:pt x="13112491" y="120085"/>
                  <a:pt x="13125414" y="123998"/>
                  <a:pt x="13132581" y="121828"/>
                </a:cubicBezTo>
                <a:lnTo>
                  <a:pt x="13157340" y="126070"/>
                </a:lnTo>
                <a:cubicBezTo>
                  <a:pt x="13164507" y="123901"/>
                  <a:pt x="13171678" y="121730"/>
                  <a:pt x="13178845" y="119559"/>
                </a:cubicBezTo>
                <a:lnTo>
                  <a:pt x="13175590" y="108808"/>
                </a:lnTo>
                <a:cubicBezTo>
                  <a:pt x="13192097" y="111637"/>
                  <a:pt x="13204475" y="113758"/>
                  <a:pt x="13212731" y="115171"/>
                </a:cubicBezTo>
                <a:cubicBezTo>
                  <a:pt x="13220985" y="116586"/>
                  <a:pt x="13225652" y="119085"/>
                  <a:pt x="13226738" y="122668"/>
                </a:cubicBezTo>
                <a:cubicBezTo>
                  <a:pt x="13227823" y="126254"/>
                  <a:pt x="13236076" y="127667"/>
                  <a:pt x="13251498" y="126910"/>
                </a:cubicBezTo>
                <a:cubicBezTo>
                  <a:pt x="13266919" y="126154"/>
                  <a:pt x="13288964" y="121437"/>
                  <a:pt x="13317640" y="112756"/>
                </a:cubicBezTo>
                <a:cubicBezTo>
                  <a:pt x="13317640" y="112756"/>
                  <a:pt x="13318182" y="114548"/>
                  <a:pt x="13319266" y="118133"/>
                </a:cubicBezTo>
                <a:cubicBezTo>
                  <a:pt x="13320352" y="121718"/>
                  <a:pt x="13317310" y="124595"/>
                  <a:pt x="13310141" y="126764"/>
                </a:cubicBezTo>
                <a:lnTo>
                  <a:pt x="13324148" y="134261"/>
                </a:lnTo>
                <a:cubicBezTo>
                  <a:pt x="13309813" y="138600"/>
                  <a:pt x="13299059" y="141856"/>
                  <a:pt x="13291892" y="144026"/>
                </a:cubicBezTo>
                <a:cubicBezTo>
                  <a:pt x="13284722" y="146196"/>
                  <a:pt x="13276469" y="144783"/>
                  <a:pt x="13267132" y="139784"/>
                </a:cubicBezTo>
                <a:cubicBezTo>
                  <a:pt x="13259965" y="141954"/>
                  <a:pt x="13254047" y="141790"/>
                  <a:pt x="13249376" y="139290"/>
                </a:cubicBezTo>
                <a:cubicBezTo>
                  <a:pt x="13244708" y="136792"/>
                  <a:pt x="13240579" y="136085"/>
                  <a:pt x="13236996" y="137168"/>
                </a:cubicBezTo>
                <a:cubicBezTo>
                  <a:pt x="13233411" y="138254"/>
                  <a:pt x="13229828" y="139339"/>
                  <a:pt x="13226243" y="140423"/>
                </a:cubicBezTo>
                <a:cubicBezTo>
                  <a:pt x="13222658" y="141509"/>
                  <a:pt x="13216197" y="139553"/>
                  <a:pt x="13206860" y="134554"/>
                </a:cubicBezTo>
                <a:cubicBezTo>
                  <a:pt x="13190353" y="131727"/>
                  <a:pt x="13170807" y="131777"/>
                  <a:pt x="13148217" y="134701"/>
                </a:cubicBezTo>
                <a:cubicBezTo>
                  <a:pt x="13125626" y="137626"/>
                  <a:pt x="13110749" y="140175"/>
                  <a:pt x="13103578" y="142345"/>
                </a:cubicBezTo>
                <a:lnTo>
                  <a:pt x="13046562" y="147869"/>
                </a:lnTo>
                <a:lnTo>
                  <a:pt x="13000298" y="150135"/>
                </a:lnTo>
                <a:lnTo>
                  <a:pt x="12997043" y="139383"/>
                </a:lnTo>
                <a:cubicBezTo>
                  <a:pt x="12980537" y="136556"/>
                  <a:pt x="12967615" y="132643"/>
                  <a:pt x="12958275" y="127645"/>
                </a:cubicBezTo>
                <a:cubicBezTo>
                  <a:pt x="12948938" y="122646"/>
                  <a:pt x="12932431" y="119817"/>
                  <a:pt x="12908757" y="119160"/>
                </a:cubicBezTo>
                <a:cubicBezTo>
                  <a:pt x="12885085" y="118502"/>
                  <a:pt x="12870368" y="115129"/>
                  <a:pt x="12864614" y="109049"/>
                </a:cubicBezTo>
                <a:cubicBezTo>
                  <a:pt x="12858861" y="102965"/>
                  <a:pt x="12854191" y="100465"/>
                  <a:pt x="12850606" y="101551"/>
                </a:cubicBezTo>
                <a:cubicBezTo>
                  <a:pt x="12847023" y="102636"/>
                  <a:pt x="12839312" y="103014"/>
                  <a:pt x="12827475" y="102684"/>
                </a:cubicBezTo>
                <a:cubicBezTo>
                  <a:pt x="12815637" y="102356"/>
                  <a:pt x="12809717" y="102191"/>
                  <a:pt x="12809717" y="102191"/>
                </a:cubicBezTo>
                <a:lnTo>
                  <a:pt x="12806462" y="91438"/>
                </a:lnTo>
                <a:cubicBezTo>
                  <a:pt x="12806462" y="91438"/>
                  <a:pt x="12814718" y="92852"/>
                  <a:pt x="12831222" y="95680"/>
                </a:cubicBezTo>
                <a:cubicBezTo>
                  <a:pt x="12838393" y="93510"/>
                  <a:pt x="12849687" y="92047"/>
                  <a:pt x="12865108" y="91293"/>
                </a:cubicBezTo>
                <a:close/>
                <a:moveTo>
                  <a:pt x="8214958" y="84631"/>
                </a:moveTo>
                <a:cubicBezTo>
                  <a:pt x="8224297" y="89630"/>
                  <a:pt x="8233634" y="94628"/>
                  <a:pt x="8242974" y="99626"/>
                </a:cubicBezTo>
                <a:cubicBezTo>
                  <a:pt x="8197795" y="105477"/>
                  <a:pt x="8165865" y="103404"/>
                  <a:pt x="8147190" y="93409"/>
                </a:cubicBezTo>
                <a:close/>
                <a:moveTo>
                  <a:pt x="9071487" y="83565"/>
                </a:moveTo>
                <a:cubicBezTo>
                  <a:pt x="9078656" y="81394"/>
                  <a:pt x="9084574" y="81559"/>
                  <a:pt x="9089243" y="84059"/>
                </a:cubicBezTo>
                <a:cubicBezTo>
                  <a:pt x="9093912" y="86557"/>
                  <a:pt x="9096248" y="87805"/>
                  <a:pt x="9096248" y="87805"/>
                </a:cubicBezTo>
                <a:close/>
                <a:moveTo>
                  <a:pt x="9123941" y="82356"/>
                </a:moveTo>
                <a:cubicBezTo>
                  <a:pt x="9139906" y="83392"/>
                  <a:pt x="9162601" y="87281"/>
                  <a:pt x="9192031" y="94025"/>
                </a:cubicBezTo>
                <a:lnTo>
                  <a:pt x="9181280" y="97279"/>
                </a:lnTo>
                <a:lnTo>
                  <a:pt x="9096248" y="87805"/>
                </a:lnTo>
                <a:cubicBezTo>
                  <a:pt x="9098744" y="83137"/>
                  <a:pt x="9107978" y="81319"/>
                  <a:pt x="9123941" y="82356"/>
                </a:cubicBezTo>
                <a:close/>
                <a:moveTo>
                  <a:pt x="11424751" y="63689"/>
                </a:moveTo>
                <a:cubicBezTo>
                  <a:pt x="11441258" y="66518"/>
                  <a:pt x="11451301" y="67389"/>
                  <a:pt x="11454886" y="66303"/>
                </a:cubicBezTo>
                <a:cubicBezTo>
                  <a:pt x="11458472" y="65219"/>
                  <a:pt x="11462596" y="65925"/>
                  <a:pt x="11467267" y="68425"/>
                </a:cubicBezTo>
                <a:cubicBezTo>
                  <a:pt x="11471935" y="70925"/>
                  <a:pt x="11474269" y="72174"/>
                  <a:pt x="11474269" y="72174"/>
                </a:cubicBezTo>
                <a:cubicBezTo>
                  <a:pt x="11474269" y="72174"/>
                  <a:pt x="11466560" y="72553"/>
                  <a:pt x="11451137" y="73308"/>
                </a:cubicBezTo>
                <a:cubicBezTo>
                  <a:pt x="11435715" y="74063"/>
                  <a:pt x="11426921" y="70858"/>
                  <a:pt x="11424751" y="63689"/>
                </a:cubicBezTo>
                <a:close/>
                <a:moveTo>
                  <a:pt x="9875244" y="63261"/>
                </a:moveTo>
                <a:cubicBezTo>
                  <a:pt x="9889579" y="58921"/>
                  <a:pt x="9901418" y="59250"/>
                  <a:pt x="9910754" y="64249"/>
                </a:cubicBezTo>
                <a:lnTo>
                  <a:pt x="9900002" y="67503"/>
                </a:lnTo>
                <a:close/>
                <a:moveTo>
                  <a:pt x="9992531" y="62968"/>
                </a:moveTo>
                <a:cubicBezTo>
                  <a:pt x="9999699" y="60799"/>
                  <a:pt x="10004370" y="63297"/>
                  <a:pt x="10006537" y="70465"/>
                </a:cubicBezTo>
                <a:lnTo>
                  <a:pt x="9988290" y="87728"/>
                </a:lnTo>
                <a:cubicBezTo>
                  <a:pt x="9978952" y="82730"/>
                  <a:pt x="9973196" y="76646"/>
                  <a:pt x="9971027" y="69478"/>
                </a:cubicBezTo>
                <a:close/>
                <a:moveTo>
                  <a:pt x="11129901" y="59048"/>
                </a:moveTo>
                <a:cubicBezTo>
                  <a:pt x="11148581" y="69044"/>
                  <a:pt x="11157916" y="74042"/>
                  <a:pt x="11157916" y="74042"/>
                </a:cubicBezTo>
                <a:cubicBezTo>
                  <a:pt x="11143580" y="78382"/>
                  <a:pt x="11124032" y="78430"/>
                  <a:pt x="11099273" y="74188"/>
                </a:cubicBezTo>
                <a:cubicBezTo>
                  <a:pt x="11074512" y="69946"/>
                  <a:pt x="11062133" y="67824"/>
                  <a:pt x="11062133" y="67824"/>
                </a:cubicBezTo>
                <a:close/>
                <a:moveTo>
                  <a:pt x="12722420" y="46455"/>
                </a:moveTo>
                <a:cubicBezTo>
                  <a:pt x="12738927" y="49283"/>
                  <a:pt x="12760809" y="50484"/>
                  <a:pt x="12788065" y="50058"/>
                </a:cubicBezTo>
                <a:cubicBezTo>
                  <a:pt x="12815326" y="49630"/>
                  <a:pt x="12835417" y="51374"/>
                  <a:pt x="12848338" y="55287"/>
                </a:cubicBezTo>
                <a:cubicBezTo>
                  <a:pt x="12861261" y="59198"/>
                  <a:pt x="12871308" y="60072"/>
                  <a:pt x="12878475" y="57901"/>
                </a:cubicBezTo>
                <a:cubicBezTo>
                  <a:pt x="12885642" y="55730"/>
                  <a:pt x="12897480" y="56061"/>
                  <a:pt x="12913986" y="58887"/>
                </a:cubicBezTo>
                <a:cubicBezTo>
                  <a:pt x="12913986" y="58887"/>
                  <a:pt x="12918113" y="59594"/>
                  <a:pt x="12926366" y="61009"/>
                </a:cubicBezTo>
                <a:cubicBezTo>
                  <a:pt x="12934620" y="62423"/>
                  <a:pt x="12942330" y="62046"/>
                  <a:pt x="12949499" y="59876"/>
                </a:cubicBezTo>
                <a:cubicBezTo>
                  <a:pt x="12956667" y="57705"/>
                  <a:pt x="12964921" y="59118"/>
                  <a:pt x="12974260" y="64116"/>
                </a:cubicBezTo>
                <a:lnTo>
                  <a:pt x="12917240" y="69642"/>
                </a:lnTo>
                <a:cubicBezTo>
                  <a:pt x="12910074" y="71811"/>
                  <a:pt x="12898778" y="73275"/>
                  <a:pt x="12883358" y="74029"/>
                </a:cubicBezTo>
                <a:cubicBezTo>
                  <a:pt x="12867937" y="74785"/>
                  <a:pt x="12851970" y="73749"/>
                  <a:pt x="12835465" y="70921"/>
                </a:cubicBezTo>
                <a:cubicBezTo>
                  <a:pt x="12773780" y="73944"/>
                  <a:pt x="12741850" y="71873"/>
                  <a:pt x="12739681" y="64705"/>
                </a:cubicBezTo>
                <a:cubicBezTo>
                  <a:pt x="12739681" y="64705"/>
                  <a:pt x="12737347" y="63455"/>
                  <a:pt x="12732677" y="60956"/>
                </a:cubicBezTo>
                <a:cubicBezTo>
                  <a:pt x="12728009" y="58455"/>
                  <a:pt x="12721006" y="54708"/>
                  <a:pt x="12711665" y="49710"/>
                </a:cubicBezTo>
                <a:cubicBezTo>
                  <a:pt x="12687993" y="49051"/>
                  <a:pt x="12676155" y="48723"/>
                  <a:pt x="12676155" y="48723"/>
                </a:cubicBezTo>
                <a:cubicBezTo>
                  <a:pt x="12690491" y="44382"/>
                  <a:pt x="12705913" y="43626"/>
                  <a:pt x="12722420" y="46455"/>
                </a:cubicBezTo>
                <a:close/>
                <a:moveTo>
                  <a:pt x="12332776" y="83"/>
                </a:moveTo>
                <a:cubicBezTo>
                  <a:pt x="12391633" y="13566"/>
                  <a:pt x="12431813" y="17052"/>
                  <a:pt x="12453319" y="10542"/>
                </a:cubicBezTo>
                <a:cubicBezTo>
                  <a:pt x="12453319" y="10542"/>
                  <a:pt x="12461572" y="11957"/>
                  <a:pt x="12478080" y="14784"/>
                </a:cubicBezTo>
                <a:lnTo>
                  <a:pt x="12563109" y="24257"/>
                </a:lnTo>
                <a:cubicBezTo>
                  <a:pt x="12603291" y="27744"/>
                  <a:pt x="12623379" y="29485"/>
                  <a:pt x="12623379" y="29485"/>
                </a:cubicBezTo>
                <a:cubicBezTo>
                  <a:pt x="12630548" y="27316"/>
                  <a:pt x="12636467" y="27479"/>
                  <a:pt x="12641138" y="29978"/>
                </a:cubicBezTo>
                <a:cubicBezTo>
                  <a:pt x="12645804" y="32479"/>
                  <a:pt x="12651724" y="32643"/>
                  <a:pt x="12658893" y="30472"/>
                </a:cubicBezTo>
                <a:lnTo>
                  <a:pt x="12665404" y="51978"/>
                </a:lnTo>
                <a:cubicBezTo>
                  <a:pt x="12656065" y="46980"/>
                  <a:pt x="12641894" y="45401"/>
                  <a:pt x="12622887" y="47241"/>
                </a:cubicBezTo>
                <a:cubicBezTo>
                  <a:pt x="12603882" y="49082"/>
                  <a:pt x="12586126" y="48588"/>
                  <a:pt x="12569619" y="45761"/>
                </a:cubicBezTo>
                <a:cubicBezTo>
                  <a:pt x="12553113" y="42933"/>
                  <a:pt x="12540190" y="39019"/>
                  <a:pt x="12530852" y="34022"/>
                </a:cubicBezTo>
                <a:cubicBezTo>
                  <a:pt x="12516516" y="38362"/>
                  <a:pt x="12492841" y="37704"/>
                  <a:pt x="12459828" y="32047"/>
                </a:cubicBezTo>
                <a:cubicBezTo>
                  <a:pt x="12450491" y="27048"/>
                  <a:pt x="12438110" y="24928"/>
                  <a:pt x="12422688" y="25684"/>
                </a:cubicBezTo>
                <a:cubicBezTo>
                  <a:pt x="12407267" y="26439"/>
                  <a:pt x="12399556" y="26817"/>
                  <a:pt x="12399556" y="26817"/>
                </a:cubicBezTo>
                <a:cubicBezTo>
                  <a:pt x="12383051" y="23989"/>
                  <a:pt x="12362418" y="20454"/>
                  <a:pt x="12337657" y="16211"/>
                </a:cubicBezTo>
                <a:cubicBezTo>
                  <a:pt x="12312899" y="11970"/>
                  <a:pt x="12300519" y="9848"/>
                  <a:pt x="12300519" y="9848"/>
                </a:cubicBezTo>
                <a:cubicBezTo>
                  <a:pt x="12298350" y="2680"/>
                  <a:pt x="12309100" y="-574"/>
                  <a:pt x="12332776" y="83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54743" y="1753620"/>
            <a:ext cx="6769213" cy="6778172"/>
          </a:xfrm>
        </p:spPr>
        <p:txBody>
          <a:bodyPr anchor="ctr"/>
          <a:lstStyle>
            <a:lvl1pPr algn="l">
              <a:lnSpc>
                <a:spcPct val="80000"/>
              </a:lnSpc>
              <a:defRPr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/>
    </p:bldLst>
  </p:timing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5141913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427213" y="7569152"/>
            <a:ext cx="4770388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427213" y="6873023"/>
            <a:ext cx="4770388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758806" y="7569152"/>
            <a:ext cx="4770388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758806" y="6873023"/>
            <a:ext cx="4770388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2095250" y="7569152"/>
            <a:ext cx="4770388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2095250" y="6873023"/>
            <a:ext cx="4770388" cy="759629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" y="2243969"/>
            <a:ext cx="18287999" cy="529631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699445" y="6780652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7031038" y="6780651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2362631" y="6780650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628005" y="7668871"/>
            <a:ext cx="4297367" cy="1661777"/>
          </a:xfrm>
        </p:spPr>
        <p:txBody>
          <a:bodyPr vert="horz" lIns="91440" tIns="45720" rIns="91440" bIns="45720" rtlCol="0" anchor="t">
            <a:normAutofit/>
          </a:bodyPr>
          <a:lstStyle>
            <a:lvl1pPr algn="l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6959597" y="7668871"/>
            <a:ext cx="4297367" cy="1661777"/>
          </a:xfrm>
        </p:spPr>
        <p:txBody>
          <a:bodyPr vert="horz" lIns="91440" tIns="45720" rIns="91440" bIns="45720" rtlCol="0" anchor="t">
            <a:normAutofit/>
          </a:bodyPr>
          <a:lstStyle>
            <a:lvl1pPr algn="l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12291189" y="7668871"/>
            <a:ext cx="4297367" cy="1661777"/>
          </a:xfrm>
        </p:spPr>
        <p:txBody>
          <a:bodyPr vert="horz" lIns="91440" tIns="45720" rIns="91440" bIns="45720" rtlCol="0" anchor="t">
            <a:normAutofit/>
          </a:bodyPr>
          <a:lstStyle>
            <a:lvl1pPr algn="l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9187327" y="2243969"/>
            <a:ext cx="9100673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0" y="4933688"/>
            <a:ext cx="9100673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878498" y="7764087"/>
            <a:ext cx="12531004" cy="143796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2243969"/>
            <a:ext cx="9100673" cy="260659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9187326" y="4933687"/>
            <a:ext cx="9100673" cy="260659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9481055" y="5128505"/>
            <a:ext cx="7936088" cy="858742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481055" y="5914677"/>
            <a:ext cx="7936088" cy="141422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881341" y="2447212"/>
            <a:ext cx="7936088" cy="858742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881341" y="3233384"/>
            <a:ext cx="7936088" cy="1414227"/>
          </a:xfrm>
        </p:spPr>
        <p:txBody>
          <a:bodyPr anchor="t"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" y="2243969"/>
            <a:ext cx="18287999" cy="529631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066398" y="2243971"/>
            <a:ext cx="6326955" cy="7016144"/>
          </a:xfrm>
          <a:solidFill>
            <a:schemeClr val="tx1">
              <a:alpha val="80000"/>
            </a:schemeClr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613094" y="2697459"/>
            <a:ext cx="5233563" cy="6109168"/>
          </a:xfrm>
          <a:noFill/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800" b="1" cap="all" spc="-2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7695029" y="7668872"/>
            <a:ext cx="9590856" cy="1591244"/>
          </a:xfrm>
        </p:spPr>
        <p:txBody>
          <a:bodyPr vert="horz" lIns="91440" tIns="45720" rIns="91440" bIns="45720" rtlCol="0" anchor="ctr">
            <a:normAutofit/>
          </a:bodyPr>
          <a:lstStyle>
            <a:lvl1pPr algn="l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3"/>
          <p:cNvSpPr/>
          <p:nvPr userDrawn="1"/>
        </p:nvSpPr>
        <p:spPr>
          <a:xfrm rot="21066044">
            <a:off x="-9553475" y="-4938712"/>
            <a:ext cx="35411092" cy="10287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6"/>
          <p:cNvSpPr/>
          <p:nvPr userDrawn="1"/>
        </p:nvSpPr>
        <p:spPr>
          <a:xfrm rot="21066044">
            <a:off x="-7789278" y="5016998"/>
            <a:ext cx="35401862" cy="10287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7"/>
          <p:cNvSpPr/>
          <p:nvPr userDrawn="1"/>
        </p:nvSpPr>
        <p:spPr>
          <a:xfrm rot="21066044">
            <a:off x="-9553475" y="-4938712"/>
            <a:ext cx="35411092" cy="10287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8"/>
          <p:cNvSpPr/>
          <p:nvPr userDrawn="1"/>
        </p:nvSpPr>
        <p:spPr>
          <a:xfrm rot="21066044">
            <a:off x="-7789278" y="5016998"/>
            <a:ext cx="35401862" cy="10287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9"/>
          <p:cNvSpPr/>
          <p:nvPr userDrawn="1"/>
        </p:nvSpPr>
        <p:spPr>
          <a:xfrm rot="21066044">
            <a:off x="-9553475" y="-4938712"/>
            <a:ext cx="35411092" cy="10287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10"/>
          <p:cNvSpPr/>
          <p:nvPr userDrawn="1"/>
        </p:nvSpPr>
        <p:spPr>
          <a:xfrm rot="21066044">
            <a:off x="-7789278" y="5016998"/>
            <a:ext cx="35401862" cy="10287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11"/>
          <p:cNvSpPr/>
          <p:nvPr userDrawn="1"/>
        </p:nvSpPr>
        <p:spPr>
          <a:xfrm rot="21066044">
            <a:off x="-9553475" y="-4938712"/>
            <a:ext cx="35411092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12"/>
          <p:cNvSpPr/>
          <p:nvPr userDrawn="1"/>
        </p:nvSpPr>
        <p:spPr>
          <a:xfrm rot="21066044">
            <a:off x="-7789278" y="5016998"/>
            <a:ext cx="35401862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1" name="グループ化 13"/>
          <p:cNvGrpSpPr/>
          <p:nvPr userDrawn="1"/>
        </p:nvGrpSpPr>
        <p:grpSpPr>
          <a:xfrm rot="17100000">
            <a:off x="6622413" y="2420092"/>
            <a:ext cx="5040000" cy="5040000"/>
            <a:chOff x="6682240" y="2680152"/>
            <a:chExt cx="5040000" cy="5040000"/>
          </a:xfrm>
        </p:grpSpPr>
        <p:sp>
          <p:nvSpPr>
            <p:cNvPr id="12" name="円/楕円 14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アーチ 15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801423"/>
                <a:gd name="adj3" fmla="val 1486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グループ化 16"/>
          <p:cNvGrpSpPr>
            <a:grpSpLocks noChangeAspect="1"/>
          </p:cNvGrpSpPr>
          <p:nvPr userDrawn="1"/>
        </p:nvGrpSpPr>
        <p:grpSpPr>
          <a:xfrm rot="11994079">
            <a:off x="6442413" y="2240092"/>
            <a:ext cx="5400000" cy="5400000"/>
            <a:chOff x="6682240" y="2680152"/>
            <a:chExt cx="5040000" cy="5040000"/>
          </a:xfrm>
        </p:grpSpPr>
        <p:sp>
          <p:nvSpPr>
            <p:cNvPr id="15" name="円/楕円 17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アーチ 18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829372"/>
                <a:gd name="adj3" fmla="val 1485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グループ化 19"/>
          <p:cNvGrpSpPr>
            <a:grpSpLocks noChangeAspect="1"/>
          </p:cNvGrpSpPr>
          <p:nvPr userDrawn="1"/>
        </p:nvGrpSpPr>
        <p:grpSpPr>
          <a:xfrm rot="3600000">
            <a:off x="6262413" y="2060092"/>
            <a:ext cx="5760000" cy="5760000"/>
            <a:chOff x="6682240" y="2680152"/>
            <a:chExt cx="5040000" cy="5040000"/>
          </a:xfrm>
        </p:grpSpPr>
        <p:sp>
          <p:nvSpPr>
            <p:cNvPr id="18" name="円/楕円 20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アーチ 21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790965"/>
                <a:gd name="adj3" fmla="val 1411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グループ化 22"/>
          <p:cNvGrpSpPr>
            <a:grpSpLocks noChangeAspect="1"/>
          </p:cNvGrpSpPr>
          <p:nvPr userDrawn="1"/>
        </p:nvGrpSpPr>
        <p:grpSpPr>
          <a:xfrm rot="18000000">
            <a:off x="6082413" y="1880092"/>
            <a:ext cx="6120000" cy="6120000"/>
            <a:chOff x="6682240" y="2680152"/>
            <a:chExt cx="5040000" cy="5040000"/>
          </a:xfrm>
        </p:grpSpPr>
        <p:sp>
          <p:nvSpPr>
            <p:cNvPr id="21" name="円/楕円 23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アーチ 24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781764"/>
                <a:gd name="adj3" fmla="val 1346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グループ化 25"/>
          <p:cNvGrpSpPr>
            <a:grpSpLocks noChangeAspect="1"/>
          </p:cNvGrpSpPr>
          <p:nvPr userDrawn="1"/>
        </p:nvGrpSpPr>
        <p:grpSpPr>
          <a:xfrm rot="7511662">
            <a:off x="5902413" y="1700092"/>
            <a:ext cx="6480000" cy="6480000"/>
            <a:chOff x="6682240" y="2680152"/>
            <a:chExt cx="5040000" cy="5040000"/>
          </a:xfrm>
        </p:grpSpPr>
        <p:sp>
          <p:nvSpPr>
            <p:cNvPr id="24" name="円/楕円 26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アーチ 27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755127"/>
                <a:gd name="adj3" fmla="val 1245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グループ化 28"/>
          <p:cNvGrpSpPr>
            <a:grpSpLocks noChangeAspect="1"/>
          </p:cNvGrpSpPr>
          <p:nvPr userDrawn="1"/>
        </p:nvGrpSpPr>
        <p:grpSpPr>
          <a:xfrm rot="10993309">
            <a:off x="5722413" y="1520092"/>
            <a:ext cx="6840000" cy="6840000"/>
            <a:chOff x="6682240" y="2680152"/>
            <a:chExt cx="5040000" cy="5040000"/>
          </a:xfrm>
        </p:grpSpPr>
        <p:sp>
          <p:nvSpPr>
            <p:cNvPr id="27" name="円/楕円 29"/>
            <p:cNvSpPr/>
            <p:nvPr userDrawn="1"/>
          </p:nvSpPr>
          <p:spPr>
            <a:xfrm>
              <a:off x="6682240" y="2680152"/>
              <a:ext cx="5038725" cy="503872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アーチ 30"/>
            <p:cNvSpPr/>
            <p:nvPr userDrawn="1"/>
          </p:nvSpPr>
          <p:spPr>
            <a:xfrm>
              <a:off x="6682240" y="2680152"/>
              <a:ext cx="5040000" cy="5040000"/>
            </a:xfrm>
            <a:prstGeom prst="blockArc">
              <a:avLst>
                <a:gd name="adj1" fmla="val 10800000"/>
                <a:gd name="adj2" fmla="val 3748913"/>
                <a:gd name="adj3" fmla="val 1106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371481" y="3972857"/>
            <a:ext cx="15543451" cy="1585999"/>
          </a:xfrm>
        </p:spPr>
        <p:txBody>
          <a:bodyPr anchor="t">
            <a:noAutofit/>
          </a:bodyPr>
          <a:lstStyle>
            <a:lvl1pPr algn="ctr">
              <a:defRPr sz="96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kumimoji="1" lang="en-US" altLang="ja-JP" dirty="0"/>
              <a:t>YOUR TITLE GOES HERE</a:t>
            </a:r>
            <a:endParaRPr kumimoji="1" lang="ja-JP" altLang="en-US" dirty="0"/>
          </a:p>
        </p:txBody>
      </p:sp>
      <p:sp>
        <p:nvSpPr>
          <p:cNvPr id="30" name="テキスト プレースホルダー 8"/>
          <p:cNvSpPr>
            <a:spLocks noGrp="1"/>
          </p:cNvSpPr>
          <p:nvPr>
            <p:ph type="body" sz="quarter" idx="10" hasCustomPrompt="1"/>
          </p:nvPr>
        </p:nvSpPr>
        <p:spPr>
          <a:xfrm>
            <a:off x="1366342" y="5034028"/>
            <a:ext cx="15553728" cy="864046"/>
          </a:xfrm>
        </p:spPr>
        <p:txBody>
          <a:bodyPr anchor="b">
            <a:no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31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1366342" y="8527876"/>
            <a:ext cx="15553728" cy="151216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+mj-lt"/>
              </a:defRPr>
            </a:lvl1pPr>
            <a:lvl2pPr marL="8166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8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7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3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09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en-US" altLang="ja-JP" dirty="0"/>
              <a:t>Information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ac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9" ac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ac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3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6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9" presetClass="entr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5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7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7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45" presetClass="exit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7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7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45" presetClass="exit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7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7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45" presetClass="exit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45" presetClass="exit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7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7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45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7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7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525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9" grpId="0"/>
      <p:bldP spid="3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and tex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749142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7242175" y="2772230"/>
            <a:ext cx="10043709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964260" y="7070619"/>
            <a:ext cx="9321624" cy="2131437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and tex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9143999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573491" y="414851"/>
            <a:ext cx="7712394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573491" y="5496951"/>
            <a:ext cx="7712393" cy="14057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9573491" y="4800822"/>
            <a:ext cx="771239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9573491" y="7890522"/>
            <a:ext cx="7712393" cy="14057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573491" y="7194393"/>
            <a:ext cx="771239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682675" y="4544497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424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924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924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big image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372316" y="356809"/>
            <a:ext cx="10887076" cy="9571794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004612" y="722308"/>
            <a:ext cx="7491068" cy="3792538"/>
          </a:xfrm>
        </p:spPr>
        <p:txBody>
          <a:bodyPr anchor="t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1606082" y="6709865"/>
            <a:ext cx="5889598" cy="2662735"/>
          </a:xfrm>
        </p:spPr>
        <p:txBody>
          <a:bodyPr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596202" y="4943475"/>
            <a:ext cx="5899478" cy="175934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400" b="1" cap="all" spc="-15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4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427212" y="2471738"/>
            <a:ext cx="7088137" cy="378845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313189" y="7145258"/>
            <a:ext cx="7202160" cy="2070179"/>
          </a:xfrm>
        </p:spPr>
        <p:txBody>
          <a:bodyPr vert="horz" lIns="91440" tIns="45720" rIns="91440" bIns="45720" rtlCol="0"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313189" y="6449130"/>
            <a:ext cx="7202160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9756824" y="2471738"/>
            <a:ext cx="7088137" cy="378845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9642801" y="7145258"/>
            <a:ext cx="7202160" cy="2070179"/>
          </a:xfrm>
        </p:spPr>
        <p:txBody>
          <a:bodyPr vert="horz" lIns="91440" tIns="45720" rIns="91440" bIns="45720" rtlCol="0" anchor="t">
            <a:normAutofit/>
          </a:bodyPr>
          <a:lstStyle>
            <a:lvl1pPr marL="285750" indent="-285750">
              <a:buFont typeface="Wingdings" panose="05000000000000000000" pitchFamily="2" charset="2"/>
              <a:buChar char="n"/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642801" y="6449130"/>
            <a:ext cx="7202160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  <p:bldP spid="9" grpId="0" animBg="1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850318"/>
            <a:ext cx="9144000" cy="508465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9144000" y="4056469"/>
            <a:ext cx="9144000" cy="508465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287638" y="1884219"/>
            <a:ext cx="7890296" cy="143397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9287638" y="559194"/>
            <a:ext cx="7890296" cy="142200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7200" b="1" cap="all" spc="-2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106922" y="6623968"/>
            <a:ext cx="7890296" cy="1433977"/>
          </a:xfrm>
        </p:spPr>
        <p:txBody>
          <a:bodyPr anchor="b"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106922" y="8035636"/>
            <a:ext cx="7890296" cy="1517076"/>
          </a:xfrm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7200" b="1" cap="all" spc="-2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9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5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950"/>
                            </p:stCondLst>
                            <p:childTnLst>
                              <p:par>
                                <p:cTn id="2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9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apti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9144000" cy="51419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0" y="5141913"/>
            <a:ext cx="9144000" cy="51419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872301" y="2241407"/>
            <a:ext cx="7890296" cy="2316306"/>
          </a:xfrm>
        </p:spPr>
        <p:txBody>
          <a:bodyPr anchor="t"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872301" y="916382"/>
            <a:ext cx="7890296" cy="1422006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7200" b="1" cap="all" spc="-2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9524175" y="5329704"/>
            <a:ext cx="7890296" cy="2730644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524175" y="7998330"/>
            <a:ext cx="7890296" cy="142200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7200" b="1" cap="all" spc="-2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50"/>
                            </p:stCondLst>
                            <p:childTnLst>
                              <p:par>
                                <p:cTn id="2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4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5205550" y="-1"/>
            <a:ext cx="5097600" cy="1028541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0" y="5188744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0833351" y="2772230"/>
            <a:ext cx="6452533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0904136" y="6886874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0833351" y="7070619"/>
            <a:ext cx="6452533" cy="213143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424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424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 animBg="1"/>
      <p:bldP spid="8" grpId="0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427213" y="3091191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108227" y="3091191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313189" y="6830934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313189" y="6134805"/>
            <a:ext cx="488441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644782" y="6830934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644782" y="6134805"/>
            <a:ext cx="488441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1981226" y="6830934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1981226" y="6134805"/>
            <a:ext cx="488441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6758806" y="3091191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/>
      <p:bldP spid="14" grpId="0" animBg="1"/>
    </p:bldLst>
  </p:timing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capti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427213" y="2927747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108227" y="2927747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313189" y="6977438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313189" y="6469832"/>
            <a:ext cx="4884411" cy="538967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644782" y="6977438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644782" y="6469832"/>
            <a:ext cx="4884411" cy="538967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1981226" y="6977438"/>
            <a:ext cx="488441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1981226" y="6469832"/>
            <a:ext cx="4884411" cy="538967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6758806" y="2927747"/>
            <a:ext cx="4770388" cy="285468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699445" y="5402613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7031038" y="5402613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2380459" y="5402613"/>
            <a:ext cx="4225925" cy="75962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/>
      <p:bldP spid="14" grpId="0" animBg="1"/>
      <p:bldP spid="15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126028" y="6267765"/>
            <a:ext cx="5141769" cy="75250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6573115" y="6267765"/>
            <a:ext cx="5141769" cy="75250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12020202" y="6267765"/>
            <a:ext cx="5141769" cy="75250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126028" y="2908360"/>
            <a:ext cx="5141769" cy="32400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6573115" y="2908360"/>
            <a:ext cx="5141769" cy="32400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12020202" y="2908360"/>
            <a:ext cx="5141769" cy="32400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878498" y="7764087"/>
            <a:ext cx="12531004" cy="143796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7902575" y="7551892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9" grpId="0"/>
      <p:bldP spid="10" grpId="0" animBg="1"/>
      <p:bldP spid="11" grpId="0" animBg="1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4" name="Group 3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0" name="Group 9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1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-1" fmla="*/ 0 w 478971"/>
                <a:gd name="connsiteY0-2" fmla="*/ 725714 h 726622"/>
                <a:gd name="connsiteX1-3" fmla="*/ 239486 w 478971"/>
                <a:gd name="connsiteY1-4" fmla="*/ 0 h 726622"/>
                <a:gd name="connsiteX2-5" fmla="*/ 478971 w 478971"/>
                <a:gd name="connsiteY2-6" fmla="*/ 725714 h 726622"/>
                <a:gd name="connsiteX3-7" fmla="*/ 237672 w 478971"/>
                <a:gd name="connsiteY3-8" fmla="*/ 726622 h 726622"/>
                <a:gd name="connsiteX4" fmla="*/ 0 w 478971"/>
                <a:gd name="connsiteY4" fmla="*/ 725714 h 726622"/>
                <a:gd name="connsiteX0-9" fmla="*/ 0 w 478971"/>
                <a:gd name="connsiteY0-10" fmla="*/ 725714 h 725714"/>
                <a:gd name="connsiteX1-11" fmla="*/ 239486 w 478971"/>
                <a:gd name="connsiteY1-12" fmla="*/ 0 h 725714"/>
                <a:gd name="connsiteX2-13" fmla="*/ 478971 w 478971"/>
                <a:gd name="connsiteY2-14" fmla="*/ 725714 h 725714"/>
                <a:gd name="connsiteX3-15" fmla="*/ 231322 w 478971"/>
                <a:gd name="connsiteY3-16" fmla="*/ 637722 h 725714"/>
                <a:gd name="connsiteX4-17" fmla="*/ 0 w 478971"/>
                <a:gd name="connsiteY4-18" fmla="*/ 725714 h 72571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"/>
                            </p:stCondLst>
                            <p:childTnLst>
                              <p:par>
                                <p:cTn id="21" presetID="42" presetClass="path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44444E-6 -2.19478E-6 L -0.14575 -0.54638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31" y="-26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900"/>
                            </p:stCondLst>
                            <p:childTnLst>
                              <p:par>
                                <p:cTn id="2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  <p:set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400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build="p">
        <p:tmplLst>
          <p:tmpl lvl="1">
            <p:tnLst>
              <p:par>
                <p:cTn presetID="1" presetClass="entr" presetSubtype="0" fill="hold" nodeType="afterEffect">
                  <p:stCondLst>
                    <p:cond delay="1000"/>
                  </p:stCondLst>
                  <p:iterate type="lt">
                    <p:tmAbs val="1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animBg="1"/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0" y="5188744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5205550" y="0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205550" y="5188744"/>
            <a:ext cx="5097600" cy="50966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0833351" y="2772230"/>
            <a:ext cx="6452533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933164" y="6886874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0833351" y="7070619"/>
            <a:ext cx="6452533" cy="2131437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24"/>
                            </p:stCondLst>
                            <p:childTnLst>
                              <p:par>
                                <p:cTn id="23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424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 animBg="1"/>
      <p:bldP spid="8" grpId="0" animBg="1"/>
      <p:bldP spid="9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099409" y="2902153"/>
            <a:ext cx="3748636" cy="323275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77024" y="6905672"/>
            <a:ext cx="387102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977024" y="6209543"/>
            <a:ext cx="387102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5257341" y="2902153"/>
            <a:ext cx="3748636" cy="323275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134956" y="6905672"/>
            <a:ext cx="387102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5134956" y="6209543"/>
            <a:ext cx="387102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9415273" y="2902153"/>
            <a:ext cx="3748636" cy="323275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9292888" y="6905672"/>
            <a:ext cx="387102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9292888" y="6209543"/>
            <a:ext cx="387102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13573205" y="2902153"/>
            <a:ext cx="3748636" cy="323275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3450820" y="6905672"/>
            <a:ext cx="3871021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13450820" y="6209543"/>
            <a:ext cx="387102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  <p:bldP spid="9" grpId="0" animBg="1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animBg="1"/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6" name="図プレースホルダー 5"/>
          <p:cNvSpPr>
            <a:spLocks noGrp="1"/>
          </p:cNvSpPr>
          <p:nvPr>
            <p:ph type="pic" sz="quarter" idx="14"/>
          </p:nvPr>
        </p:nvSpPr>
        <p:spPr>
          <a:xfrm>
            <a:off x="259681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図プレースホルダー 5"/>
          <p:cNvSpPr>
            <a:spLocks noGrp="1"/>
          </p:cNvSpPr>
          <p:nvPr>
            <p:ph type="pic" sz="quarter" idx="15"/>
          </p:nvPr>
        </p:nvSpPr>
        <p:spPr>
          <a:xfrm>
            <a:off x="3830737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図プレースホルダー 5"/>
          <p:cNvSpPr>
            <a:spLocks noGrp="1"/>
          </p:cNvSpPr>
          <p:nvPr>
            <p:ph type="pic" sz="quarter" idx="16"/>
          </p:nvPr>
        </p:nvSpPr>
        <p:spPr>
          <a:xfrm>
            <a:off x="7401812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図プレースホルダー 5"/>
          <p:cNvSpPr>
            <a:spLocks noGrp="1"/>
          </p:cNvSpPr>
          <p:nvPr>
            <p:ph type="pic" sz="quarter" idx="17"/>
          </p:nvPr>
        </p:nvSpPr>
        <p:spPr>
          <a:xfrm>
            <a:off x="10972849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0" name="図プレースホルダー 5"/>
          <p:cNvSpPr>
            <a:spLocks noGrp="1"/>
          </p:cNvSpPr>
          <p:nvPr>
            <p:ph type="pic" sz="quarter" idx="18"/>
          </p:nvPr>
        </p:nvSpPr>
        <p:spPr>
          <a:xfrm>
            <a:off x="14543905" y="2368873"/>
            <a:ext cx="3456285" cy="4930229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 i="1" baseline="0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テキスト プレースホルダー 13"/>
          <p:cNvSpPr>
            <a:spLocks noGrp="1"/>
          </p:cNvSpPr>
          <p:nvPr>
            <p:ph type="body" sz="quarter" idx="19" hasCustomPrompt="1"/>
          </p:nvPr>
        </p:nvSpPr>
        <p:spPr>
          <a:xfrm>
            <a:off x="260350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2" name="テキスト プレースホルダー 13"/>
          <p:cNvSpPr>
            <a:spLocks noGrp="1"/>
          </p:cNvSpPr>
          <p:nvPr>
            <p:ph type="body" sz="quarter" idx="20" hasCustomPrompt="1"/>
          </p:nvPr>
        </p:nvSpPr>
        <p:spPr>
          <a:xfrm>
            <a:off x="3831239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3" name="テキスト プレースホルダー 13"/>
          <p:cNvSpPr>
            <a:spLocks noGrp="1"/>
          </p:cNvSpPr>
          <p:nvPr>
            <p:ph type="body" sz="quarter" idx="21" hasCustomPrompt="1"/>
          </p:nvPr>
        </p:nvSpPr>
        <p:spPr>
          <a:xfrm>
            <a:off x="14543905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4" name="テキスト プレースホルダー 13"/>
          <p:cNvSpPr>
            <a:spLocks noGrp="1"/>
          </p:cNvSpPr>
          <p:nvPr>
            <p:ph type="body" sz="quarter" idx="22" hasCustomPrompt="1"/>
          </p:nvPr>
        </p:nvSpPr>
        <p:spPr>
          <a:xfrm>
            <a:off x="10973017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5" name="テキスト プレースホルダー 13"/>
          <p:cNvSpPr>
            <a:spLocks noGrp="1"/>
          </p:cNvSpPr>
          <p:nvPr>
            <p:ph type="body" sz="quarter" idx="23" hasCustomPrompt="1"/>
          </p:nvPr>
        </p:nvSpPr>
        <p:spPr>
          <a:xfrm>
            <a:off x="7401960" y="6545040"/>
            <a:ext cx="3455988" cy="754062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defRPr sz="32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2878498" y="7764087"/>
            <a:ext cx="12531004" cy="143796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spcBef>
                <a:spcPts val="0"/>
              </a:spcBef>
              <a:defRPr kumimoji="1" lang="ja-JP" altLang="en-US" sz="1800" dirty="0">
                <a:solidFill>
                  <a:schemeClr val="tx2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6" grpId="0" bldLvl="0" animBg="1"/>
      <p:bldP spid="17" grpId="0" animBg="1"/>
      <p:bldP spid="18" grpId="0" animBg="1"/>
      <p:bldP spid="19" grpId="0" animBg="1"/>
      <p:bldP spid="20" grpId="0" animBg="1"/>
      <p:bldP spid="21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 and cap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7068292" y="2343942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7068292" y="6058118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741550" y="2343942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412012" y="2343942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2173222" y="4396814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499964" y="4396814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843684" y="4396814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1741550" y="6058118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12412012" y="6058118"/>
            <a:ext cx="4165024" cy="240657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2173222" y="8110990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7499964" y="8110990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12843684" y="8110990"/>
            <a:ext cx="3301681" cy="660254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="1" cap="all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549719" y="5082108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876461" y="5082108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2220181" y="5082108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1549719" y="8796285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6876461" y="8796285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12220181" y="8796285"/>
            <a:ext cx="4548687" cy="513008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0"/>
                            </p:stCondLst>
                            <p:childTnLst>
                              <p:par>
                                <p:cTn id="7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500"/>
                            </p:stCondLst>
                            <p:childTnLst>
                              <p:par>
                                <p:cTn id="7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 animBg="1"/>
      <p:bldP spid="8" grpId="0" animBg="1"/>
      <p:bldP spid="9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  <p:bldP spid="13" grpId="0" animBg="1"/>
      <p:bldP spid="14" grpId="0" animBg="1"/>
      <p:bldP spid="15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" y="2243969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4593664" y="2243969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9187327" y="2243969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13780991" y="2243969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1" y="4933688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4593664" y="4933688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9187327" y="4933688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6"/>
          </p:nvPr>
        </p:nvSpPr>
        <p:spPr>
          <a:xfrm>
            <a:off x="13780991" y="4933688"/>
            <a:ext cx="4507009" cy="260659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878498" y="7764087"/>
            <a:ext cx="12531004" cy="143796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spcBef>
                <a:spcPts val="0"/>
              </a:spcBef>
              <a:defRPr kumimoji="1" lang="ja-JP" altLang="en-US" sz="18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eft Layout with 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4572000" cy="10285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4572000" y="213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9573490" y="3233434"/>
            <a:ext cx="7712393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573490" y="2537305"/>
            <a:ext cx="771239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9573490" y="5958443"/>
            <a:ext cx="7712393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9573490" y="5262314"/>
            <a:ext cx="7712393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ldLvl="0" animBg="1"/>
      <p:bldP spid="7" grpId="0"/>
      <p:bldP spid="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  <p:bldP spid="1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 userDrawn="1"/>
        </p:nvSpPr>
        <p:spPr>
          <a:xfrm>
            <a:off x="-1" y="0"/>
            <a:ext cx="9180513" cy="10285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4572000" y="213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80513" y="20"/>
            <a:ext cx="9180513" cy="1028541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13671670" y="-29950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" y="0"/>
            <a:ext cx="9180513" cy="10285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-18258" y="-29950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9180513" y="20"/>
            <a:ext cx="9180513" cy="1028541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13671670" y="-29950"/>
            <a:ext cx="4608513" cy="102852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2400"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9"/>
          <p:cNvSpPr>
            <a:spLocks noGrp="1" noChangeAspect="1"/>
          </p:cNvSpPr>
          <p:nvPr>
            <p:ph type="pic" sz="quarter" idx="12"/>
          </p:nvPr>
        </p:nvSpPr>
        <p:spPr>
          <a:xfrm>
            <a:off x="-4" y="0"/>
            <a:ext cx="18288000" cy="8143877"/>
          </a:xfrm>
          <a:custGeom>
            <a:avLst/>
            <a:gdLst>
              <a:gd name="connsiteX0" fmla="*/ 2224306 w 12192000"/>
              <a:gd name="connsiteY0" fmla="*/ 0 h 5429250"/>
              <a:gd name="connsiteX1" fmla="*/ 7849739 w 12192000"/>
              <a:gd name="connsiteY1" fmla="*/ 0 h 5429250"/>
              <a:gd name="connsiteX2" fmla="*/ 3384551 w 12192000"/>
              <a:gd name="connsiteY2" fmla="*/ 2505075 h 5429250"/>
              <a:gd name="connsiteX3" fmla="*/ 0 w 12192000"/>
              <a:gd name="connsiteY3" fmla="*/ 0 h 5429250"/>
              <a:gd name="connsiteX4" fmla="*/ 1640115 w 12192000"/>
              <a:gd name="connsiteY4" fmla="*/ 0 h 5429250"/>
              <a:gd name="connsiteX5" fmla="*/ 1898784 w 12192000"/>
              <a:gd name="connsiteY5" fmla="*/ 0 h 5429250"/>
              <a:gd name="connsiteX6" fmla="*/ 3257550 w 12192000"/>
              <a:gd name="connsiteY6" fmla="*/ 2933700 h 5429250"/>
              <a:gd name="connsiteX7" fmla="*/ 8486742 w 12192000"/>
              <a:gd name="connsiteY7" fmla="*/ 0 h 5429250"/>
              <a:gd name="connsiteX8" fmla="*/ 10145487 w 12192000"/>
              <a:gd name="connsiteY8" fmla="*/ 0 h 5429250"/>
              <a:gd name="connsiteX9" fmla="*/ 12192000 w 12192000"/>
              <a:gd name="connsiteY9" fmla="*/ 0 h 5429250"/>
              <a:gd name="connsiteX10" fmla="*/ 2514600 w 12192000"/>
              <a:gd name="connsiteY10" fmla="*/ 5429250 h 542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5429250">
                <a:moveTo>
                  <a:pt x="2224306" y="0"/>
                </a:moveTo>
                <a:lnTo>
                  <a:pt x="7849739" y="0"/>
                </a:lnTo>
                <a:lnTo>
                  <a:pt x="3384551" y="2505075"/>
                </a:lnTo>
                <a:close/>
                <a:moveTo>
                  <a:pt x="0" y="0"/>
                </a:moveTo>
                <a:lnTo>
                  <a:pt x="1640115" y="0"/>
                </a:lnTo>
                <a:lnTo>
                  <a:pt x="1898784" y="0"/>
                </a:lnTo>
                <a:lnTo>
                  <a:pt x="3257550" y="2933700"/>
                </a:lnTo>
                <a:lnTo>
                  <a:pt x="8486742" y="0"/>
                </a:lnTo>
                <a:lnTo>
                  <a:pt x="10145487" y="0"/>
                </a:lnTo>
                <a:lnTo>
                  <a:pt x="12192000" y="0"/>
                </a:lnTo>
                <a:lnTo>
                  <a:pt x="2514600" y="542925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176802" y="4276436"/>
            <a:ext cx="7432321" cy="3117675"/>
          </a:xfrm>
        </p:spPr>
        <p:txBody>
          <a:bodyPr anchor="b"/>
          <a:lstStyle>
            <a:lvl1pPr algn="r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5121150" y="7401160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708245" y="7604773"/>
            <a:ext cx="9937319" cy="1636209"/>
          </a:xfrm>
        </p:spPr>
        <p:txBody>
          <a:bodyPr anchor="t">
            <a:normAutofit/>
          </a:bodyPr>
          <a:lstStyle>
            <a:lvl1pPr algn="r"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4"/>
                            </p:stCondLst>
                            <p:childTnLst>
                              <p:par>
                                <p:cTn id="1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4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 flipH="1">
            <a:off x="0" y="-51000"/>
            <a:ext cx="9864000" cy="10642737"/>
          </a:xfrm>
          <a:custGeom>
            <a:avLst/>
            <a:gdLst>
              <a:gd name="connsiteX0" fmla="*/ 6356195 w 6356195"/>
              <a:gd name="connsiteY0" fmla="*/ 0 h 6858000"/>
              <a:gd name="connsiteX1" fmla="*/ 6356195 w 6356195"/>
              <a:gd name="connsiteY1" fmla="*/ 6858000 h 6858000"/>
              <a:gd name="connsiteX2" fmla="*/ 6356195 w 6356195"/>
              <a:gd name="connsiteY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56195" h="6858000">
                <a:moveTo>
                  <a:pt x="6356195" y="0"/>
                </a:moveTo>
                <a:lnTo>
                  <a:pt x="6356195" y="6858000"/>
                </a:lnTo>
                <a:cubicBezTo>
                  <a:pt x="6356195" y="6858000"/>
                  <a:pt x="-7945245" y="0"/>
                  <a:pt x="635619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9"/>
          <p:cNvSpPr>
            <a:spLocks noGrp="1" noChangeAspect="1"/>
          </p:cNvSpPr>
          <p:nvPr>
            <p:ph type="pic" sz="quarter" idx="12"/>
          </p:nvPr>
        </p:nvSpPr>
        <p:spPr>
          <a:xfrm flipH="1">
            <a:off x="-2" y="-2"/>
            <a:ext cx="9527876" cy="10280076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9995517" y="2218234"/>
            <a:ext cx="7824208" cy="3117675"/>
          </a:xfrm>
        </p:spPr>
        <p:txBody>
          <a:bodyPr anchor="b"/>
          <a:lstStyle>
            <a:lvl1pPr algn="l">
              <a:lnSpc>
                <a:spcPct val="80000"/>
              </a:lnSpc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9995517" y="6279284"/>
            <a:ext cx="7824208" cy="2992438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995517" y="5519654"/>
            <a:ext cx="7824208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="1" cap="all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995517" y="5335909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708777" y="8547341"/>
            <a:ext cx="5471736" cy="1472717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0"/>
              </a:spcBef>
              <a:buFont typeface="Wingdings" panose="05000000000000000000" pitchFamily="2" charset="2"/>
              <a:buChar char="n"/>
              <a:defRPr sz="2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174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174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674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bldLvl="0" animBg="1"/>
      <p:bldP spid="7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533298" y="5456598"/>
            <a:ext cx="15221404" cy="839108"/>
          </a:xfrm>
        </p:spPr>
        <p:txBody>
          <a:bodyPr anchor="t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533298" y="8068235"/>
            <a:ext cx="15221404" cy="171098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3824262"/>
            <a:ext cx="16922749" cy="1892375"/>
          </a:xfrm>
        </p:spPr>
        <p:txBody>
          <a:bodyPr/>
          <a:lstStyle>
            <a:lvl1pPr algn="ctr">
              <a:defRPr sz="880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700"/>
                            </p:stCondLst>
                            <p:childTnLst>
                              <p:par>
                                <p:cTn id="1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7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  <p:hf sldNum="0"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-74988" y="-1"/>
            <a:ext cx="19105470" cy="8742707"/>
          </a:xfrm>
          <a:custGeom>
            <a:avLst/>
            <a:gdLst>
              <a:gd name="connsiteX0" fmla="*/ 0 w 12266988"/>
              <a:gd name="connsiteY0" fmla="*/ 0 h 5613402"/>
              <a:gd name="connsiteX1" fmla="*/ 12266988 w 12266988"/>
              <a:gd name="connsiteY1" fmla="*/ 0 h 5613402"/>
              <a:gd name="connsiteX2" fmla="*/ 0 w 12266988"/>
              <a:gd name="connsiteY2" fmla="*/ 0 h 5613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66988" h="5613402">
                <a:moveTo>
                  <a:pt x="0" y="0"/>
                </a:moveTo>
                <a:lnTo>
                  <a:pt x="12266988" y="0"/>
                </a:lnTo>
                <a:cubicBezTo>
                  <a:pt x="12266988" y="0"/>
                  <a:pt x="0" y="12630155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-66810" y="1"/>
            <a:ext cx="18302181" cy="8375116"/>
          </a:xfrm>
          <a:custGeom>
            <a:avLst/>
            <a:gdLst>
              <a:gd name="connsiteX0" fmla="*/ 0 w 4826000"/>
              <a:gd name="connsiteY0" fmla="*/ 0 h 2208388"/>
              <a:gd name="connsiteX1" fmla="*/ 4826000 w 4826000"/>
              <a:gd name="connsiteY1" fmla="*/ 0 h 2208388"/>
              <a:gd name="connsiteX2" fmla="*/ 0 w 4826000"/>
              <a:gd name="connsiteY2" fmla="*/ 0 h 220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26000" h="2208388">
                <a:moveTo>
                  <a:pt x="0" y="0"/>
                </a:moveTo>
                <a:lnTo>
                  <a:pt x="4826000" y="0"/>
                </a:lnTo>
                <a:cubicBezTo>
                  <a:pt x="4826000" y="0"/>
                  <a:pt x="0" y="4968875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870952" y="6057699"/>
            <a:ext cx="7432321" cy="3117675"/>
          </a:xfrm>
        </p:spPr>
        <p:txBody>
          <a:bodyPr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bldLvl="0" animBg="1"/>
      <p:bldP spid="7" grpId="0"/>
    </p:bldLst>
  </p:timing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 noChangeAspect="1"/>
          </p:cNvSpPr>
          <p:nvPr>
            <p:ph type="pic" sz="quarter" idx="12"/>
          </p:nvPr>
        </p:nvSpPr>
        <p:spPr>
          <a:xfrm>
            <a:off x="-756000" y="1263"/>
            <a:ext cx="12182376" cy="10204040"/>
          </a:xfrm>
          <a:custGeom>
            <a:avLst/>
            <a:gdLst>
              <a:gd name="connsiteX0" fmla="*/ 5691723 w 8187614"/>
              <a:gd name="connsiteY0" fmla="*/ 1485529 h 6858000"/>
              <a:gd name="connsiteX1" fmla="*/ 1576013 w 8187614"/>
              <a:gd name="connsiteY1" fmla="*/ 2588330 h 6858000"/>
              <a:gd name="connsiteX2" fmla="*/ 4584558 w 8187614"/>
              <a:gd name="connsiteY2" fmla="*/ 5584955 h 6858000"/>
              <a:gd name="connsiteX3" fmla="*/ 4069133 w 8187614"/>
              <a:gd name="connsiteY3" fmla="*/ 0 h 6858000"/>
              <a:gd name="connsiteX4" fmla="*/ 8187614 w 8187614"/>
              <a:gd name="connsiteY4" fmla="*/ 0 h 6858000"/>
              <a:gd name="connsiteX5" fmla="*/ 6335421 w 8187614"/>
              <a:gd name="connsiteY5" fmla="*/ 6858000 h 6858000"/>
              <a:gd name="connsiteX6" fmla="*/ 2746417 w 8187614"/>
              <a:gd name="connsiteY6" fmla="*/ 6858000 h 6858000"/>
              <a:gd name="connsiteX7" fmla="*/ 0 w 8187614"/>
              <a:gd name="connsiteY7" fmla="*/ 4122466 h 6858000"/>
              <a:gd name="connsiteX8" fmla="*/ 0 w 8187614"/>
              <a:gd name="connsiteY8" fmla="*/ 10903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87614" h="6858000">
                <a:moveTo>
                  <a:pt x="5691723" y="1485529"/>
                </a:moveTo>
                <a:lnTo>
                  <a:pt x="1576013" y="2588330"/>
                </a:lnTo>
                <a:lnTo>
                  <a:pt x="4584558" y="5584955"/>
                </a:lnTo>
                <a:close/>
                <a:moveTo>
                  <a:pt x="4069133" y="0"/>
                </a:moveTo>
                <a:lnTo>
                  <a:pt x="8187614" y="0"/>
                </a:lnTo>
                <a:lnTo>
                  <a:pt x="6335421" y="6858000"/>
                </a:lnTo>
                <a:lnTo>
                  <a:pt x="2746417" y="6858000"/>
                </a:lnTo>
                <a:lnTo>
                  <a:pt x="0" y="4122466"/>
                </a:lnTo>
                <a:lnTo>
                  <a:pt x="0" y="109032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745613" y="2336800"/>
            <a:ext cx="7432321" cy="3117675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859912" y="5461524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9755492" y="5665137"/>
            <a:ext cx="7422442" cy="3061575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924"/>
                            </p:stCondLst>
                            <p:childTnLst>
                              <p:par>
                                <p:cTn id="1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924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9180513" y="9608211"/>
            <a:ext cx="7997421" cy="547603"/>
          </a:xfrm>
        </p:spPr>
        <p:txBody>
          <a:bodyPr/>
          <a:lstStyle/>
          <a:p>
            <a:r>
              <a:rPr lang="en-US"/>
              <a:t>Specially Crafted by | TAQI’UDDIN HAMZAH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285884" y="9608127"/>
            <a:ext cx="638982" cy="547687"/>
          </a:xfrm>
        </p:spPr>
        <p:txBody>
          <a:bodyPr/>
          <a:lstStyle/>
          <a:p>
            <a:fld id="{5F40E575-75D0-4511-BE24-65258C32779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5" name="Picture Placeholder 2"/>
          <p:cNvSpPr>
            <a:spLocks noGrp="1" noChangeAspect="1"/>
          </p:cNvSpPr>
          <p:nvPr>
            <p:ph type="pic" sz="quarter" idx="12"/>
          </p:nvPr>
        </p:nvSpPr>
        <p:spPr>
          <a:xfrm>
            <a:off x="-4004508" y="435518"/>
            <a:ext cx="30020483" cy="11015907"/>
          </a:xfrm>
          <a:custGeom>
            <a:avLst/>
            <a:gdLst/>
            <a:ahLst/>
            <a:cxnLst/>
            <a:rect l="l" t="t" r="r" b="b"/>
            <a:pathLst>
              <a:path w="9025691" h="3311939">
                <a:moveTo>
                  <a:pt x="6897166" y="1020279"/>
                </a:moveTo>
                <a:cubicBezTo>
                  <a:pt x="7263577" y="1030260"/>
                  <a:pt x="7620805" y="1116856"/>
                  <a:pt x="7958384" y="1246156"/>
                </a:cubicBezTo>
                <a:cubicBezTo>
                  <a:pt x="8338051" y="1391563"/>
                  <a:pt x="8698190" y="1592854"/>
                  <a:pt x="9025691" y="1846914"/>
                </a:cubicBezTo>
                <a:cubicBezTo>
                  <a:pt x="8578516" y="1844657"/>
                  <a:pt x="8138872" y="1962229"/>
                  <a:pt x="7752510" y="2187487"/>
                </a:cubicBezTo>
                <a:cubicBezTo>
                  <a:pt x="7454300" y="2361374"/>
                  <a:pt x="7196261" y="2595014"/>
                  <a:pt x="6906977" y="2783086"/>
                </a:cubicBezTo>
                <a:cubicBezTo>
                  <a:pt x="6351286" y="3144186"/>
                  <a:pt x="5698794" y="3327745"/>
                  <a:pt x="5036260" y="3310872"/>
                </a:cubicBezTo>
                <a:cubicBezTo>
                  <a:pt x="4290317" y="3291850"/>
                  <a:pt x="3572549" y="3021025"/>
                  <a:pt x="3000119" y="2542353"/>
                </a:cubicBezTo>
                <a:cubicBezTo>
                  <a:pt x="3325946" y="2524191"/>
                  <a:pt x="3645357" y="2451863"/>
                  <a:pt x="3945799" y="2329347"/>
                </a:cubicBezTo>
                <a:cubicBezTo>
                  <a:pt x="4240383" y="2209196"/>
                  <a:pt x="4513207" y="2042187"/>
                  <a:pt x="4776268" y="1860348"/>
                </a:cubicBezTo>
                <a:cubicBezTo>
                  <a:pt x="5001390" y="1704623"/>
                  <a:pt x="5219259" y="1538045"/>
                  <a:pt x="5456656" y="1401558"/>
                </a:cubicBezTo>
                <a:cubicBezTo>
                  <a:pt x="5849155" y="1175978"/>
                  <a:pt x="6287124" y="1036159"/>
                  <a:pt x="6739600" y="1020791"/>
                </a:cubicBezTo>
                <a:cubicBezTo>
                  <a:pt x="6792289" y="1018991"/>
                  <a:pt x="6844821" y="1018853"/>
                  <a:pt x="6897166" y="1020279"/>
                </a:cubicBezTo>
                <a:close/>
                <a:moveTo>
                  <a:pt x="4450137" y="81348"/>
                </a:moveTo>
                <a:cubicBezTo>
                  <a:pt x="4816548" y="91329"/>
                  <a:pt x="5173776" y="177925"/>
                  <a:pt x="5511355" y="307225"/>
                </a:cubicBezTo>
                <a:cubicBezTo>
                  <a:pt x="5891022" y="452632"/>
                  <a:pt x="6251161" y="653923"/>
                  <a:pt x="6578662" y="907983"/>
                </a:cubicBezTo>
                <a:cubicBezTo>
                  <a:pt x="6131487" y="905726"/>
                  <a:pt x="5691843" y="1023298"/>
                  <a:pt x="5305481" y="1248556"/>
                </a:cubicBezTo>
                <a:cubicBezTo>
                  <a:pt x="5007271" y="1422443"/>
                  <a:pt x="4749232" y="1656083"/>
                  <a:pt x="4459948" y="1844155"/>
                </a:cubicBezTo>
                <a:cubicBezTo>
                  <a:pt x="3904257" y="2205255"/>
                  <a:pt x="3251765" y="2388814"/>
                  <a:pt x="2589231" y="2371941"/>
                </a:cubicBezTo>
                <a:cubicBezTo>
                  <a:pt x="1843288" y="2352919"/>
                  <a:pt x="1125519" y="2082094"/>
                  <a:pt x="553090" y="1603422"/>
                </a:cubicBezTo>
                <a:cubicBezTo>
                  <a:pt x="878917" y="1585260"/>
                  <a:pt x="1198328" y="1512932"/>
                  <a:pt x="1498770" y="1390416"/>
                </a:cubicBezTo>
                <a:cubicBezTo>
                  <a:pt x="1793354" y="1270265"/>
                  <a:pt x="2066178" y="1103256"/>
                  <a:pt x="2329239" y="921417"/>
                </a:cubicBezTo>
                <a:cubicBezTo>
                  <a:pt x="2554361" y="765692"/>
                  <a:pt x="2772230" y="599114"/>
                  <a:pt x="3009627" y="462626"/>
                </a:cubicBezTo>
                <a:cubicBezTo>
                  <a:pt x="3402126" y="237047"/>
                  <a:pt x="3840095" y="97228"/>
                  <a:pt x="4292571" y="81860"/>
                </a:cubicBezTo>
                <a:cubicBezTo>
                  <a:pt x="4345260" y="80059"/>
                  <a:pt x="4397792" y="79922"/>
                  <a:pt x="4450137" y="81348"/>
                </a:cubicBezTo>
                <a:close/>
                <a:moveTo>
                  <a:pt x="587365" y="417"/>
                </a:moveTo>
                <a:cubicBezTo>
                  <a:pt x="707673" y="-2472"/>
                  <a:pt x="828084" y="9663"/>
                  <a:pt x="945725" y="36672"/>
                </a:cubicBezTo>
                <a:cubicBezTo>
                  <a:pt x="1282941" y="114102"/>
                  <a:pt x="1581143" y="309665"/>
                  <a:pt x="1849235" y="543695"/>
                </a:cubicBezTo>
                <a:cubicBezTo>
                  <a:pt x="1958773" y="639270"/>
                  <a:pt x="2062708" y="740935"/>
                  <a:pt x="2160742" y="848256"/>
                </a:cubicBezTo>
                <a:cubicBezTo>
                  <a:pt x="2029197" y="945012"/>
                  <a:pt x="1891650" y="1033503"/>
                  <a:pt x="1749101" y="1113108"/>
                </a:cubicBezTo>
                <a:cubicBezTo>
                  <a:pt x="1655869" y="1165184"/>
                  <a:pt x="1560236" y="1213593"/>
                  <a:pt x="1459901" y="1252867"/>
                </a:cubicBezTo>
                <a:cubicBezTo>
                  <a:pt x="1406983" y="1273561"/>
                  <a:pt x="1353065" y="1291644"/>
                  <a:pt x="1298346" y="1306931"/>
                </a:cubicBezTo>
                <a:cubicBezTo>
                  <a:pt x="1215818" y="979936"/>
                  <a:pt x="1029854" y="688301"/>
                  <a:pt x="768264" y="475462"/>
                </a:cubicBezTo>
                <a:cubicBezTo>
                  <a:pt x="547588" y="295807"/>
                  <a:pt x="281797" y="180098"/>
                  <a:pt x="0" y="140761"/>
                </a:cubicBezTo>
                <a:cubicBezTo>
                  <a:pt x="186627" y="51781"/>
                  <a:pt x="386852" y="5232"/>
                  <a:pt x="587365" y="417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lIns="68580" tIns="34290" rIns="68580" bIns="34290" anchor="ctr">
            <a:normAutofit/>
          </a:bodyPr>
          <a:lstStyle>
            <a:lvl1pPr marL="0" indent="0" algn="r">
              <a:buNone/>
              <a:defRPr sz="1400" baseline="0"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6"/>
          <p:cNvSpPr>
            <a:spLocks noGrp="1" noChangeAspect="1"/>
          </p:cNvSpPr>
          <p:nvPr>
            <p:ph type="pic" sz="quarter" idx="12"/>
          </p:nvPr>
        </p:nvSpPr>
        <p:spPr>
          <a:xfrm>
            <a:off x="-2" y="0"/>
            <a:ext cx="10942310" cy="10285200"/>
          </a:xfrm>
          <a:custGeom>
            <a:avLst/>
            <a:gdLst>
              <a:gd name="connsiteX0" fmla="*/ 2038350 w 7296150"/>
              <a:gd name="connsiteY0" fmla="*/ 0 h 6858000"/>
              <a:gd name="connsiteX1" fmla="*/ 4650741 w 7296150"/>
              <a:gd name="connsiteY1" fmla="*/ 0 h 6858000"/>
              <a:gd name="connsiteX2" fmla="*/ 7296150 w 7296150"/>
              <a:gd name="connsiteY2" fmla="*/ 3429000 h 6858000"/>
              <a:gd name="connsiteX3" fmla="*/ 4650741 w 7296150"/>
              <a:gd name="connsiteY3" fmla="*/ 6858000 h 6858000"/>
              <a:gd name="connsiteX4" fmla="*/ 2038350 w 7296150"/>
              <a:gd name="connsiteY4" fmla="*/ 6858000 h 6858000"/>
              <a:gd name="connsiteX5" fmla="*/ 4683759 w 7296150"/>
              <a:gd name="connsiteY5" fmla="*/ 3429000 h 6858000"/>
              <a:gd name="connsiteX6" fmla="*/ 0 w 7296150"/>
              <a:gd name="connsiteY6" fmla="*/ 0 h 6858000"/>
              <a:gd name="connsiteX7" fmla="*/ 1866914 w 7296150"/>
              <a:gd name="connsiteY7" fmla="*/ 0 h 6858000"/>
              <a:gd name="connsiteX8" fmla="*/ 4514850 w 7296150"/>
              <a:gd name="connsiteY8" fmla="*/ 3429000 h 6858000"/>
              <a:gd name="connsiteX9" fmla="*/ 1866914 w 7296150"/>
              <a:gd name="connsiteY9" fmla="*/ 6858000 h 6858000"/>
              <a:gd name="connsiteX10" fmla="*/ 0 w 729615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296150" h="6858000">
                <a:moveTo>
                  <a:pt x="2038350" y="0"/>
                </a:moveTo>
                <a:lnTo>
                  <a:pt x="4650741" y="0"/>
                </a:lnTo>
                <a:lnTo>
                  <a:pt x="7296150" y="3429000"/>
                </a:lnTo>
                <a:lnTo>
                  <a:pt x="4650741" y="6858000"/>
                </a:lnTo>
                <a:lnTo>
                  <a:pt x="2038350" y="6858000"/>
                </a:lnTo>
                <a:lnTo>
                  <a:pt x="4683759" y="3429000"/>
                </a:lnTo>
                <a:close/>
                <a:moveTo>
                  <a:pt x="0" y="0"/>
                </a:moveTo>
                <a:lnTo>
                  <a:pt x="1866914" y="0"/>
                </a:lnTo>
                <a:lnTo>
                  <a:pt x="4514850" y="3429000"/>
                </a:lnTo>
                <a:lnTo>
                  <a:pt x="1866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  <p:hf sldNum="0"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5"/>
          <p:cNvSpPr>
            <a:spLocks noGrp="1" noChangeAspect="1"/>
          </p:cNvSpPr>
          <p:nvPr>
            <p:ph type="pic" sz="quarter" idx="12"/>
          </p:nvPr>
        </p:nvSpPr>
        <p:spPr>
          <a:xfrm>
            <a:off x="-1" y="-1"/>
            <a:ext cx="14570722" cy="10285414"/>
          </a:xfrm>
          <a:custGeom>
            <a:avLst/>
            <a:gdLst>
              <a:gd name="connsiteX0" fmla="*/ 0 w 9715314"/>
              <a:gd name="connsiteY0" fmla="*/ 1 h 6858001"/>
              <a:gd name="connsiteX1" fmla="*/ 1300997 w 9715314"/>
              <a:gd name="connsiteY1" fmla="*/ 1 h 6858001"/>
              <a:gd name="connsiteX2" fmla="*/ 0 w 9715314"/>
              <a:gd name="connsiteY2" fmla="*/ 1918115 h 6858001"/>
              <a:gd name="connsiteX3" fmla="*/ 4100198 w 9715314"/>
              <a:gd name="connsiteY3" fmla="*/ 0 h 6858001"/>
              <a:gd name="connsiteX4" fmla="*/ 0 w 9715314"/>
              <a:gd name="connsiteY4" fmla="*/ 6045097 h 6858001"/>
              <a:gd name="connsiteX5" fmla="*/ 0 w 9715314"/>
              <a:gd name="connsiteY5" fmla="*/ 2336009 h 6858001"/>
              <a:gd name="connsiteX6" fmla="*/ 1584439 w 9715314"/>
              <a:gd name="connsiteY6" fmla="*/ 1 h 6858001"/>
              <a:gd name="connsiteX7" fmla="*/ 7199555 w 9715314"/>
              <a:gd name="connsiteY7" fmla="*/ 0 h 6858001"/>
              <a:gd name="connsiteX8" fmla="*/ 9715314 w 9715314"/>
              <a:gd name="connsiteY8" fmla="*/ 1 h 6858001"/>
              <a:gd name="connsiteX9" fmla="*/ 5063750 w 9715314"/>
              <a:gd name="connsiteY9" fmla="*/ 6858001 h 6858001"/>
              <a:gd name="connsiteX10" fmla="*/ 2547992 w 9715314"/>
              <a:gd name="connsiteY10" fmla="*/ 6858001 h 6858001"/>
              <a:gd name="connsiteX11" fmla="*/ 4391997 w 9715314"/>
              <a:gd name="connsiteY11" fmla="*/ 0 h 6858001"/>
              <a:gd name="connsiteX12" fmla="*/ 6907755 w 9715314"/>
              <a:gd name="connsiteY12" fmla="*/ 1 h 6858001"/>
              <a:gd name="connsiteX13" fmla="*/ 2256191 w 9715314"/>
              <a:gd name="connsiteY13" fmla="*/ 6858001 h 6858001"/>
              <a:gd name="connsiteX14" fmla="*/ 0 w 9715314"/>
              <a:gd name="connsiteY14" fmla="*/ 6858001 h 6858001"/>
              <a:gd name="connsiteX15" fmla="*/ 0 w 9715314"/>
              <a:gd name="connsiteY15" fmla="*/ 647531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715314" h="6858001">
                <a:moveTo>
                  <a:pt x="0" y="1"/>
                </a:moveTo>
                <a:lnTo>
                  <a:pt x="1300997" y="1"/>
                </a:lnTo>
                <a:lnTo>
                  <a:pt x="0" y="1918115"/>
                </a:lnTo>
                <a:close/>
                <a:moveTo>
                  <a:pt x="4100198" y="0"/>
                </a:moveTo>
                <a:lnTo>
                  <a:pt x="0" y="6045097"/>
                </a:lnTo>
                <a:lnTo>
                  <a:pt x="0" y="2336009"/>
                </a:lnTo>
                <a:lnTo>
                  <a:pt x="1584439" y="1"/>
                </a:lnTo>
                <a:close/>
                <a:moveTo>
                  <a:pt x="7199555" y="0"/>
                </a:moveTo>
                <a:lnTo>
                  <a:pt x="9715314" y="1"/>
                </a:lnTo>
                <a:lnTo>
                  <a:pt x="5063750" y="6858001"/>
                </a:lnTo>
                <a:lnTo>
                  <a:pt x="2547992" y="6858001"/>
                </a:lnTo>
                <a:close/>
                <a:moveTo>
                  <a:pt x="4391997" y="0"/>
                </a:moveTo>
                <a:lnTo>
                  <a:pt x="6907755" y="1"/>
                </a:lnTo>
                <a:lnTo>
                  <a:pt x="2256191" y="6858001"/>
                </a:lnTo>
                <a:lnTo>
                  <a:pt x="0" y="6858001"/>
                </a:lnTo>
                <a:lnTo>
                  <a:pt x="0" y="647531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  <p:hf sldNum="0"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5"/>
          <p:cNvSpPr>
            <a:spLocks noGrp="1" noChangeAspect="1"/>
          </p:cNvSpPr>
          <p:nvPr>
            <p:ph type="pic" sz="quarter" idx="12"/>
          </p:nvPr>
        </p:nvSpPr>
        <p:spPr>
          <a:xfrm>
            <a:off x="8064001" y="-1"/>
            <a:ext cx="10215566" cy="8996015"/>
          </a:xfrm>
          <a:custGeom>
            <a:avLst/>
            <a:gdLst>
              <a:gd name="connsiteX0" fmla="*/ 3461207 w 7000565"/>
              <a:gd name="connsiteY0" fmla="*/ 0 h 6164826"/>
              <a:gd name="connsiteX1" fmla="*/ 7000565 w 7000565"/>
              <a:gd name="connsiteY1" fmla="*/ 0 h 6164826"/>
              <a:gd name="connsiteX2" fmla="*/ 7000565 w 7000565"/>
              <a:gd name="connsiteY2" fmla="*/ 1727325 h 6164826"/>
              <a:gd name="connsiteX3" fmla="*/ 6961478 w 7000565"/>
              <a:gd name="connsiteY3" fmla="*/ 1791664 h 6164826"/>
              <a:gd name="connsiteX4" fmla="*/ 5318636 w 7000565"/>
              <a:gd name="connsiteY4" fmla="*/ 2665156 h 6164826"/>
              <a:gd name="connsiteX5" fmla="*/ 3337436 w 7000565"/>
              <a:gd name="connsiteY5" fmla="*/ 683956 h 6164826"/>
              <a:gd name="connsiteX6" fmla="*/ 3426507 w 7000565"/>
              <a:gd name="connsiteY6" fmla="*/ 94808 h 6164826"/>
              <a:gd name="connsiteX7" fmla="*/ 1769517 w 7000565"/>
              <a:gd name="connsiteY7" fmla="*/ 0 h 6164826"/>
              <a:gd name="connsiteX8" fmla="*/ 3155288 w 7000565"/>
              <a:gd name="connsiteY8" fmla="*/ 0 h 6164826"/>
              <a:gd name="connsiteX9" fmla="*/ 3144351 w 7000565"/>
              <a:gd name="connsiteY9" fmla="*/ 29882 h 6164826"/>
              <a:gd name="connsiteX10" fmla="*/ 3042468 w 7000565"/>
              <a:gd name="connsiteY10" fmla="*/ 703775 h 6164826"/>
              <a:gd name="connsiteX11" fmla="*/ 5308650 w 7000565"/>
              <a:gd name="connsiteY11" fmla="*/ 2969957 h 6164826"/>
              <a:gd name="connsiteX12" fmla="*/ 6911083 w 7000565"/>
              <a:gd name="connsiteY12" fmla="*/ 2306208 h 6164826"/>
              <a:gd name="connsiteX13" fmla="*/ 7000565 w 7000565"/>
              <a:gd name="connsiteY13" fmla="*/ 2207753 h 6164826"/>
              <a:gd name="connsiteX14" fmla="*/ 7000565 w 7000565"/>
              <a:gd name="connsiteY14" fmla="*/ 3852045 h 6164826"/>
              <a:gd name="connsiteX15" fmla="*/ 6909876 w 7000565"/>
              <a:gd name="connsiteY15" fmla="*/ 3907140 h 6164826"/>
              <a:gd name="connsiteX16" fmla="*/ 5220928 w 7000565"/>
              <a:gd name="connsiteY16" fmla="*/ 4334797 h 6164826"/>
              <a:gd name="connsiteX17" fmla="*/ 1677628 w 7000565"/>
              <a:gd name="connsiteY17" fmla="*/ 791497 h 6164826"/>
              <a:gd name="connsiteX18" fmla="*/ 1749616 w 7000565"/>
              <a:gd name="connsiteY18" fmla="*/ 77398 h 6164826"/>
              <a:gd name="connsiteX19" fmla="*/ 86730 w 7000565"/>
              <a:gd name="connsiteY19" fmla="*/ 0 h 6164826"/>
              <a:gd name="connsiteX20" fmla="*/ 1472748 w 7000565"/>
              <a:gd name="connsiteY20" fmla="*/ 0 h 6164826"/>
              <a:gd name="connsiteX21" fmla="*/ 1430539 w 7000565"/>
              <a:gd name="connsiteY21" fmla="*/ 164160 h 6164826"/>
              <a:gd name="connsiteX22" fmla="*/ 1351934 w 7000565"/>
              <a:gd name="connsiteY22" fmla="*/ 943897 h 6164826"/>
              <a:gd name="connsiteX23" fmla="*/ 5220928 w 7000565"/>
              <a:gd name="connsiteY23" fmla="*/ 4812891 h 6164826"/>
              <a:gd name="connsiteX24" fmla="*/ 6898297 w 7000565"/>
              <a:gd name="connsiteY24" fmla="*/ 4431366 h 6164826"/>
              <a:gd name="connsiteX25" fmla="*/ 7000565 w 7000565"/>
              <a:gd name="connsiteY25" fmla="*/ 4378988 h 6164826"/>
              <a:gd name="connsiteX26" fmla="*/ 7000565 w 7000565"/>
              <a:gd name="connsiteY26" fmla="*/ 5853264 h 6164826"/>
              <a:gd name="connsiteX27" fmla="*/ 6773472 w 7000565"/>
              <a:gd name="connsiteY27" fmla="*/ 5930104 h 6164826"/>
              <a:gd name="connsiteX28" fmla="*/ 5220928 w 7000565"/>
              <a:gd name="connsiteY28" fmla="*/ 6164826 h 6164826"/>
              <a:gd name="connsiteX29" fmla="*/ 0 w 7000565"/>
              <a:gd name="connsiteY29" fmla="*/ 943897 h 6164826"/>
              <a:gd name="connsiteX30" fmla="*/ 60156 w 7000565"/>
              <a:gd name="connsiteY30" fmla="*/ 148801 h 616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7000565" h="6164826">
                <a:moveTo>
                  <a:pt x="3461207" y="0"/>
                </a:moveTo>
                <a:lnTo>
                  <a:pt x="7000565" y="0"/>
                </a:lnTo>
                <a:lnTo>
                  <a:pt x="7000565" y="1727325"/>
                </a:lnTo>
                <a:lnTo>
                  <a:pt x="6961478" y="1791664"/>
                </a:lnTo>
                <a:cubicBezTo>
                  <a:pt x="6605442" y="2318667"/>
                  <a:pt x="6002503" y="2665156"/>
                  <a:pt x="5318636" y="2665156"/>
                </a:cubicBezTo>
                <a:cubicBezTo>
                  <a:pt x="4224449" y="2665156"/>
                  <a:pt x="3337436" y="1778143"/>
                  <a:pt x="3337436" y="683956"/>
                </a:cubicBezTo>
                <a:cubicBezTo>
                  <a:pt x="3337436" y="478796"/>
                  <a:pt x="3368620" y="280919"/>
                  <a:pt x="3426507" y="94808"/>
                </a:cubicBezTo>
                <a:close/>
                <a:moveTo>
                  <a:pt x="1769517" y="0"/>
                </a:moveTo>
                <a:lnTo>
                  <a:pt x="3155288" y="0"/>
                </a:lnTo>
                <a:lnTo>
                  <a:pt x="3144351" y="29882"/>
                </a:lnTo>
                <a:cubicBezTo>
                  <a:pt x="3078138" y="242764"/>
                  <a:pt x="3042468" y="469104"/>
                  <a:pt x="3042468" y="703775"/>
                </a:cubicBezTo>
                <a:cubicBezTo>
                  <a:pt x="3042468" y="1955353"/>
                  <a:pt x="4057072" y="2969957"/>
                  <a:pt x="5308650" y="2969957"/>
                </a:cubicBezTo>
                <a:cubicBezTo>
                  <a:pt x="5934439" y="2969957"/>
                  <a:pt x="6500985" y="2716306"/>
                  <a:pt x="6911083" y="2306208"/>
                </a:cubicBezTo>
                <a:lnTo>
                  <a:pt x="7000565" y="2207753"/>
                </a:lnTo>
                <a:lnTo>
                  <a:pt x="7000565" y="3852045"/>
                </a:lnTo>
                <a:lnTo>
                  <a:pt x="6909876" y="3907140"/>
                </a:lnTo>
                <a:cubicBezTo>
                  <a:pt x="6407814" y="4179876"/>
                  <a:pt x="5832463" y="4334797"/>
                  <a:pt x="5220928" y="4334797"/>
                </a:cubicBezTo>
                <a:cubicBezTo>
                  <a:pt x="3264017" y="4334797"/>
                  <a:pt x="1677628" y="2748408"/>
                  <a:pt x="1677628" y="791497"/>
                </a:cubicBezTo>
                <a:cubicBezTo>
                  <a:pt x="1677628" y="546883"/>
                  <a:pt x="1702416" y="308059"/>
                  <a:pt x="1749616" y="77398"/>
                </a:cubicBezTo>
                <a:close/>
                <a:moveTo>
                  <a:pt x="86730" y="0"/>
                </a:moveTo>
                <a:lnTo>
                  <a:pt x="1472748" y="0"/>
                </a:lnTo>
                <a:lnTo>
                  <a:pt x="1430539" y="164160"/>
                </a:lnTo>
                <a:cubicBezTo>
                  <a:pt x="1379000" y="416022"/>
                  <a:pt x="1351934" y="676799"/>
                  <a:pt x="1351934" y="943897"/>
                </a:cubicBezTo>
                <a:cubicBezTo>
                  <a:pt x="1351934" y="3080683"/>
                  <a:pt x="3084142" y="4812891"/>
                  <a:pt x="5220928" y="4812891"/>
                </a:cubicBezTo>
                <a:cubicBezTo>
                  <a:pt x="5821899" y="4812891"/>
                  <a:pt x="6390867" y="4675871"/>
                  <a:pt x="6898297" y="4431366"/>
                </a:cubicBezTo>
                <a:lnTo>
                  <a:pt x="7000565" y="4378988"/>
                </a:lnTo>
                <a:lnTo>
                  <a:pt x="7000565" y="5853264"/>
                </a:lnTo>
                <a:lnTo>
                  <a:pt x="6773472" y="5930104"/>
                </a:lnTo>
                <a:cubicBezTo>
                  <a:pt x="6283024" y="6082649"/>
                  <a:pt x="5761573" y="6164826"/>
                  <a:pt x="5220928" y="6164826"/>
                </a:cubicBezTo>
                <a:cubicBezTo>
                  <a:pt x="2337489" y="6164826"/>
                  <a:pt x="0" y="3827336"/>
                  <a:pt x="0" y="943897"/>
                </a:cubicBezTo>
                <a:cubicBezTo>
                  <a:pt x="0" y="673575"/>
                  <a:pt x="20544" y="408051"/>
                  <a:pt x="60156" y="148801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0"/>
          <p:cNvSpPr>
            <a:spLocks noGrp="1" noChangeAspect="1"/>
          </p:cNvSpPr>
          <p:nvPr>
            <p:ph type="pic" sz="quarter" idx="12"/>
          </p:nvPr>
        </p:nvSpPr>
        <p:spPr>
          <a:xfrm>
            <a:off x="8462739" y="418735"/>
            <a:ext cx="9141261" cy="9273341"/>
          </a:xfrm>
          <a:custGeom>
            <a:avLst/>
            <a:gdLst>
              <a:gd name="connsiteX0" fmla="*/ 6000547 w 6335326"/>
              <a:gd name="connsiteY0" fmla="*/ 3413271 h 6426863"/>
              <a:gd name="connsiteX1" fmla="*/ 6187155 w 6335326"/>
              <a:gd name="connsiteY1" fmla="*/ 3469503 h 6426863"/>
              <a:gd name="connsiteX2" fmla="*/ 6279091 w 6335326"/>
              <a:gd name="connsiteY2" fmla="*/ 3931916 h 6426863"/>
              <a:gd name="connsiteX3" fmla="*/ 5224144 w 6335326"/>
              <a:gd name="connsiteY3" fmla="*/ 5510445 h 6426863"/>
              <a:gd name="connsiteX4" fmla="*/ 4761730 w 6335326"/>
              <a:gd name="connsiteY4" fmla="*/ 5602381 h 6426863"/>
              <a:gd name="connsiteX5" fmla="*/ 4669794 w 6335326"/>
              <a:gd name="connsiteY5" fmla="*/ 5139968 h 6426863"/>
              <a:gd name="connsiteX6" fmla="*/ 5724742 w 6335326"/>
              <a:gd name="connsiteY6" fmla="*/ 3561439 h 6426863"/>
              <a:gd name="connsiteX7" fmla="*/ 6000547 w 6335326"/>
              <a:gd name="connsiteY7" fmla="*/ 3413271 h 6426863"/>
              <a:gd name="connsiteX8" fmla="*/ 5894020 w 6335326"/>
              <a:gd name="connsiteY8" fmla="*/ 2199786 h 6426863"/>
              <a:gd name="connsiteX9" fmla="*/ 6080627 w 6335326"/>
              <a:gd name="connsiteY9" fmla="*/ 2256018 h 6426863"/>
              <a:gd name="connsiteX10" fmla="*/ 6172563 w 6335326"/>
              <a:gd name="connsiteY10" fmla="*/ 2718431 h 6426863"/>
              <a:gd name="connsiteX11" fmla="*/ 3793205 w 6335326"/>
              <a:gd name="connsiteY11" fmla="*/ 6278692 h 6426863"/>
              <a:gd name="connsiteX12" fmla="*/ 3330791 w 6335326"/>
              <a:gd name="connsiteY12" fmla="*/ 6370628 h 6426863"/>
              <a:gd name="connsiteX13" fmla="*/ 3238856 w 6335326"/>
              <a:gd name="connsiteY13" fmla="*/ 5908214 h 6426863"/>
              <a:gd name="connsiteX14" fmla="*/ 5618214 w 6335326"/>
              <a:gd name="connsiteY14" fmla="*/ 2347954 h 6426863"/>
              <a:gd name="connsiteX15" fmla="*/ 5894020 w 6335326"/>
              <a:gd name="connsiteY15" fmla="*/ 2199786 h 6426863"/>
              <a:gd name="connsiteX16" fmla="*/ 4173583 w 6335326"/>
              <a:gd name="connsiteY16" fmla="*/ 2020579 h 6426863"/>
              <a:gd name="connsiteX17" fmla="*/ 4360191 w 6335326"/>
              <a:gd name="connsiteY17" fmla="*/ 2076812 h 6426863"/>
              <a:gd name="connsiteX18" fmla="*/ 4452127 w 6335326"/>
              <a:gd name="connsiteY18" fmla="*/ 2539224 h 6426863"/>
              <a:gd name="connsiteX19" fmla="*/ 2043295 w 6335326"/>
              <a:gd name="connsiteY19" fmla="*/ 6143586 h 6426863"/>
              <a:gd name="connsiteX20" fmla="*/ 1580882 w 6335326"/>
              <a:gd name="connsiteY20" fmla="*/ 6235522 h 6426863"/>
              <a:gd name="connsiteX21" fmla="*/ 1488946 w 6335326"/>
              <a:gd name="connsiteY21" fmla="*/ 5773110 h 6426863"/>
              <a:gd name="connsiteX22" fmla="*/ 3897778 w 6335326"/>
              <a:gd name="connsiteY22" fmla="*/ 2168748 h 6426863"/>
              <a:gd name="connsiteX23" fmla="*/ 4173583 w 6335326"/>
              <a:gd name="connsiteY23" fmla="*/ 2020579 h 6426863"/>
              <a:gd name="connsiteX24" fmla="*/ 5761060 w 6335326"/>
              <a:gd name="connsiteY24" fmla="*/ 1029102 h 6426863"/>
              <a:gd name="connsiteX25" fmla="*/ 5947666 w 6335326"/>
              <a:gd name="connsiteY25" fmla="*/ 1085334 h 6426863"/>
              <a:gd name="connsiteX26" fmla="*/ 6039601 w 6335326"/>
              <a:gd name="connsiteY26" fmla="*/ 1547745 h 6426863"/>
              <a:gd name="connsiteX27" fmla="*/ 3259803 w 6335326"/>
              <a:gd name="connsiteY27" fmla="*/ 5707190 h 6426863"/>
              <a:gd name="connsiteX28" fmla="*/ 2797391 w 6335326"/>
              <a:gd name="connsiteY28" fmla="*/ 5799126 h 6426863"/>
              <a:gd name="connsiteX29" fmla="*/ 2705455 w 6335326"/>
              <a:gd name="connsiteY29" fmla="*/ 5336713 h 6426863"/>
              <a:gd name="connsiteX30" fmla="*/ 5485252 w 6335326"/>
              <a:gd name="connsiteY30" fmla="*/ 1177269 h 6426863"/>
              <a:gd name="connsiteX31" fmla="*/ 5761060 w 6335326"/>
              <a:gd name="connsiteY31" fmla="*/ 1029102 h 6426863"/>
              <a:gd name="connsiteX32" fmla="*/ 2185060 w 6335326"/>
              <a:gd name="connsiteY32" fmla="*/ 883878 h 6426863"/>
              <a:gd name="connsiteX33" fmla="*/ 2371667 w 6335326"/>
              <a:gd name="connsiteY33" fmla="*/ 940110 h 6426863"/>
              <a:gd name="connsiteX34" fmla="*/ 2463603 w 6335326"/>
              <a:gd name="connsiteY34" fmla="*/ 1402522 h 6426863"/>
              <a:gd name="connsiteX35" fmla="*/ 610585 w 6335326"/>
              <a:gd name="connsiteY35" fmla="*/ 4175214 h 6426863"/>
              <a:gd name="connsiteX36" fmla="*/ 148172 w 6335326"/>
              <a:gd name="connsiteY36" fmla="*/ 4267150 h 6426863"/>
              <a:gd name="connsiteX37" fmla="*/ 56236 w 6335326"/>
              <a:gd name="connsiteY37" fmla="*/ 3804738 h 6426863"/>
              <a:gd name="connsiteX38" fmla="*/ 1909254 w 6335326"/>
              <a:gd name="connsiteY38" fmla="*/ 1032045 h 6426863"/>
              <a:gd name="connsiteX39" fmla="*/ 2185060 w 6335326"/>
              <a:gd name="connsiteY39" fmla="*/ 883878 h 6426863"/>
              <a:gd name="connsiteX40" fmla="*/ 3244800 w 6335326"/>
              <a:gd name="connsiteY40" fmla="*/ 667811 h 6426863"/>
              <a:gd name="connsiteX41" fmla="*/ 3431408 w 6335326"/>
              <a:gd name="connsiteY41" fmla="*/ 724042 h 6426863"/>
              <a:gd name="connsiteX42" fmla="*/ 3523344 w 6335326"/>
              <a:gd name="connsiteY42" fmla="*/ 1186455 h 6426863"/>
              <a:gd name="connsiteX43" fmla="*/ 1143986 w 6335326"/>
              <a:gd name="connsiteY43" fmla="*/ 4746716 h 6426863"/>
              <a:gd name="connsiteX44" fmla="*/ 681573 w 6335326"/>
              <a:gd name="connsiteY44" fmla="*/ 4838652 h 6426863"/>
              <a:gd name="connsiteX45" fmla="*/ 589637 w 6335326"/>
              <a:gd name="connsiteY45" fmla="*/ 4376239 h 6426863"/>
              <a:gd name="connsiteX46" fmla="*/ 2968995 w 6335326"/>
              <a:gd name="connsiteY46" fmla="*/ 815978 h 6426863"/>
              <a:gd name="connsiteX47" fmla="*/ 3244800 w 6335326"/>
              <a:gd name="connsiteY47" fmla="*/ 667811 h 6426863"/>
              <a:gd name="connsiteX48" fmla="*/ 4608614 w 6335326"/>
              <a:gd name="connsiteY48" fmla="*/ 5 h 6426863"/>
              <a:gd name="connsiteX49" fmla="*/ 4795220 w 6335326"/>
              <a:gd name="connsiteY49" fmla="*/ 56236 h 6426863"/>
              <a:gd name="connsiteX50" fmla="*/ 4887157 w 6335326"/>
              <a:gd name="connsiteY50" fmla="*/ 518650 h 6426863"/>
              <a:gd name="connsiteX51" fmla="*/ 1464900 w 6335326"/>
              <a:gd name="connsiteY51" fmla="*/ 5639412 h 6426863"/>
              <a:gd name="connsiteX52" fmla="*/ 1002487 w 6335326"/>
              <a:gd name="connsiteY52" fmla="*/ 5731348 h 6426863"/>
              <a:gd name="connsiteX53" fmla="*/ 910551 w 6335326"/>
              <a:gd name="connsiteY53" fmla="*/ 5268935 h 6426863"/>
              <a:gd name="connsiteX54" fmla="*/ 4332807 w 6335326"/>
              <a:gd name="connsiteY54" fmla="*/ 148172 h 6426863"/>
              <a:gd name="connsiteX55" fmla="*/ 4608614 w 6335326"/>
              <a:gd name="connsiteY55" fmla="*/ 5 h 642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6335326" h="6426863">
                <a:moveTo>
                  <a:pt x="6000547" y="3413271"/>
                </a:moveTo>
                <a:cubicBezTo>
                  <a:pt x="6064758" y="3412949"/>
                  <a:pt x="6129749" y="3431139"/>
                  <a:pt x="6187155" y="3469503"/>
                </a:cubicBezTo>
                <a:cubicBezTo>
                  <a:pt x="6340234" y="3571808"/>
                  <a:pt x="6381394" y="3778836"/>
                  <a:pt x="6279091" y="3931916"/>
                </a:cubicBezTo>
                <a:lnTo>
                  <a:pt x="5224144" y="5510445"/>
                </a:lnTo>
                <a:cubicBezTo>
                  <a:pt x="5121840" y="5663524"/>
                  <a:pt x="4914810" y="5704685"/>
                  <a:pt x="4761730" y="5602381"/>
                </a:cubicBezTo>
                <a:cubicBezTo>
                  <a:pt x="4608651" y="5500076"/>
                  <a:pt x="4567491" y="5293048"/>
                  <a:pt x="4669794" y="5139968"/>
                </a:cubicBezTo>
                <a:lnTo>
                  <a:pt x="5724742" y="3561439"/>
                </a:lnTo>
                <a:cubicBezTo>
                  <a:pt x="5788681" y="3465764"/>
                  <a:pt x="5893530" y="3413808"/>
                  <a:pt x="6000547" y="3413271"/>
                </a:cubicBezTo>
                <a:close/>
                <a:moveTo>
                  <a:pt x="5894020" y="2199786"/>
                </a:moveTo>
                <a:cubicBezTo>
                  <a:pt x="5958230" y="2199465"/>
                  <a:pt x="6023221" y="2217654"/>
                  <a:pt x="6080627" y="2256018"/>
                </a:cubicBezTo>
                <a:cubicBezTo>
                  <a:pt x="6233706" y="2358323"/>
                  <a:pt x="6274866" y="2565351"/>
                  <a:pt x="6172563" y="2718431"/>
                </a:cubicBezTo>
                <a:lnTo>
                  <a:pt x="3793205" y="6278692"/>
                </a:lnTo>
                <a:cubicBezTo>
                  <a:pt x="3690901" y="6431771"/>
                  <a:pt x="3483872" y="6472932"/>
                  <a:pt x="3330791" y="6370628"/>
                </a:cubicBezTo>
                <a:cubicBezTo>
                  <a:pt x="3177713" y="6268323"/>
                  <a:pt x="3136552" y="6061294"/>
                  <a:pt x="3238856" y="5908214"/>
                </a:cubicBezTo>
                <a:lnTo>
                  <a:pt x="5618214" y="2347954"/>
                </a:lnTo>
                <a:cubicBezTo>
                  <a:pt x="5682153" y="2252280"/>
                  <a:pt x="5787002" y="2200324"/>
                  <a:pt x="5894020" y="2199786"/>
                </a:cubicBezTo>
                <a:close/>
                <a:moveTo>
                  <a:pt x="4173583" y="2020579"/>
                </a:moveTo>
                <a:cubicBezTo>
                  <a:pt x="4237793" y="2020258"/>
                  <a:pt x="4302785" y="2038447"/>
                  <a:pt x="4360191" y="2076812"/>
                </a:cubicBezTo>
                <a:cubicBezTo>
                  <a:pt x="4513270" y="2179116"/>
                  <a:pt x="4554430" y="2386145"/>
                  <a:pt x="4452127" y="2539224"/>
                </a:cubicBezTo>
                <a:lnTo>
                  <a:pt x="2043295" y="6143586"/>
                </a:lnTo>
                <a:cubicBezTo>
                  <a:pt x="1940990" y="6296666"/>
                  <a:pt x="1733961" y="6337827"/>
                  <a:pt x="1580882" y="6235522"/>
                </a:cubicBezTo>
                <a:cubicBezTo>
                  <a:pt x="1427803" y="6133218"/>
                  <a:pt x="1386642" y="5926189"/>
                  <a:pt x="1488946" y="5773110"/>
                </a:cubicBezTo>
                <a:lnTo>
                  <a:pt x="3897778" y="2168748"/>
                </a:lnTo>
                <a:cubicBezTo>
                  <a:pt x="3961718" y="2073073"/>
                  <a:pt x="4066566" y="2021117"/>
                  <a:pt x="4173583" y="2020579"/>
                </a:cubicBezTo>
                <a:close/>
                <a:moveTo>
                  <a:pt x="5761060" y="1029102"/>
                </a:moveTo>
                <a:cubicBezTo>
                  <a:pt x="5825269" y="1028780"/>
                  <a:pt x="5890260" y="1046969"/>
                  <a:pt x="5947666" y="1085334"/>
                </a:cubicBezTo>
                <a:cubicBezTo>
                  <a:pt x="6100744" y="1187638"/>
                  <a:pt x="6141905" y="1394667"/>
                  <a:pt x="6039601" y="1547745"/>
                </a:cubicBezTo>
                <a:lnTo>
                  <a:pt x="3259803" y="5707190"/>
                </a:lnTo>
                <a:cubicBezTo>
                  <a:pt x="3157499" y="5860269"/>
                  <a:pt x="2950470" y="5901430"/>
                  <a:pt x="2797391" y="5799126"/>
                </a:cubicBezTo>
                <a:cubicBezTo>
                  <a:pt x="2644312" y="5696822"/>
                  <a:pt x="2603150" y="5489793"/>
                  <a:pt x="2705455" y="5336713"/>
                </a:cubicBezTo>
                <a:lnTo>
                  <a:pt x="5485252" y="1177269"/>
                </a:lnTo>
                <a:cubicBezTo>
                  <a:pt x="5549194" y="1081594"/>
                  <a:pt x="5654041" y="1029639"/>
                  <a:pt x="5761060" y="1029102"/>
                </a:cubicBezTo>
                <a:close/>
                <a:moveTo>
                  <a:pt x="2185060" y="883878"/>
                </a:moveTo>
                <a:cubicBezTo>
                  <a:pt x="2249270" y="883556"/>
                  <a:pt x="2314262" y="901746"/>
                  <a:pt x="2371667" y="940110"/>
                </a:cubicBezTo>
                <a:cubicBezTo>
                  <a:pt x="2524745" y="1042414"/>
                  <a:pt x="2565906" y="1249444"/>
                  <a:pt x="2463603" y="1402522"/>
                </a:cubicBezTo>
                <a:lnTo>
                  <a:pt x="610585" y="4175214"/>
                </a:lnTo>
                <a:cubicBezTo>
                  <a:pt x="508280" y="4328294"/>
                  <a:pt x="301251" y="4369455"/>
                  <a:pt x="148172" y="4267150"/>
                </a:cubicBezTo>
                <a:cubicBezTo>
                  <a:pt x="-4907" y="4164846"/>
                  <a:pt x="-46068" y="3957817"/>
                  <a:pt x="56236" y="3804738"/>
                </a:cubicBezTo>
                <a:lnTo>
                  <a:pt x="1909254" y="1032045"/>
                </a:lnTo>
                <a:cubicBezTo>
                  <a:pt x="1973194" y="936372"/>
                  <a:pt x="2078043" y="884414"/>
                  <a:pt x="2185060" y="883878"/>
                </a:cubicBezTo>
                <a:close/>
                <a:moveTo>
                  <a:pt x="3244800" y="667811"/>
                </a:moveTo>
                <a:cubicBezTo>
                  <a:pt x="3309011" y="667489"/>
                  <a:pt x="3374002" y="685679"/>
                  <a:pt x="3431408" y="724042"/>
                </a:cubicBezTo>
                <a:cubicBezTo>
                  <a:pt x="3584486" y="826346"/>
                  <a:pt x="3625648" y="1033375"/>
                  <a:pt x="3523344" y="1186455"/>
                </a:cubicBezTo>
                <a:lnTo>
                  <a:pt x="1143986" y="4746716"/>
                </a:lnTo>
                <a:cubicBezTo>
                  <a:pt x="1041681" y="4899795"/>
                  <a:pt x="834652" y="4940956"/>
                  <a:pt x="681573" y="4838652"/>
                </a:cubicBezTo>
                <a:cubicBezTo>
                  <a:pt x="528494" y="4736347"/>
                  <a:pt x="487333" y="4529318"/>
                  <a:pt x="589637" y="4376239"/>
                </a:cubicBezTo>
                <a:lnTo>
                  <a:pt x="2968995" y="815978"/>
                </a:lnTo>
                <a:cubicBezTo>
                  <a:pt x="3032935" y="720305"/>
                  <a:pt x="3137783" y="668348"/>
                  <a:pt x="3244800" y="667811"/>
                </a:cubicBezTo>
                <a:close/>
                <a:moveTo>
                  <a:pt x="4608614" y="5"/>
                </a:moveTo>
                <a:cubicBezTo>
                  <a:pt x="4672824" y="-316"/>
                  <a:pt x="4737816" y="17872"/>
                  <a:pt x="4795220" y="56236"/>
                </a:cubicBezTo>
                <a:cubicBezTo>
                  <a:pt x="4948299" y="158541"/>
                  <a:pt x="4989460" y="365570"/>
                  <a:pt x="4887157" y="518650"/>
                </a:cubicBezTo>
                <a:lnTo>
                  <a:pt x="1464900" y="5639412"/>
                </a:lnTo>
                <a:cubicBezTo>
                  <a:pt x="1362596" y="5792491"/>
                  <a:pt x="1155567" y="5833652"/>
                  <a:pt x="1002487" y="5731348"/>
                </a:cubicBezTo>
                <a:cubicBezTo>
                  <a:pt x="849408" y="5629043"/>
                  <a:pt x="808247" y="5422014"/>
                  <a:pt x="910551" y="5268935"/>
                </a:cubicBezTo>
                <a:lnTo>
                  <a:pt x="4332807" y="148172"/>
                </a:lnTo>
                <a:cubicBezTo>
                  <a:pt x="4396747" y="52498"/>
                  <a:pt x="4501596" y="541"/>
                  <a:pt x="4608614" y="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9180513" y="9608211"/>
            <a:ext cx="7997421" cy="547603"/>
          </a:xfrm>
        </p:spPr>
        <p:txBody>
          <a:bodyPr/>
          <a:lstStyle/>
          <a:p>
            <a:r>
              <a:rPr lang="en-US"/>
              <a:t>Specially Crafted by | TAQI’UDDIN HAMZAH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285884" y="9608127"/>
            <a:ext cx="638982" cy="547687"/>
          </a:xfrm>
        </p:spPr>
        <p:txBody>
          <a:bodyPr/>
          <a:lstStyle/>
          <a:p>
            <a:fld id="{5F40E575-75D0-4511-BE24-65258C32779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5" name="Picture Placeholder 9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8288000" cy="10287000"/>
          </a:xfrm>
          <a:custGeom>
            <a:avLst/>
            <a:gdLst>
              <a:gd name="connsiteX0" fmla="*/ 7079608 w 12192000"/>
              <a:gd name="connsiteY0" fmla="*/ 6045828 h 6858000"/>
              <a:gd name="connsiteX1" fmla="*/ 7064465 w 12192000"/>
              <a:gd name="connsiteY1" fmla="*/ 6054490 h 6858000"/>
              <a:gd name="connsiteX2" fmla="*/ 7037977 w 12192000"/>
              <a:gd name="connsiteY2" fmla="*/ 6065461 h 6858000"/>
              <a:gd name="connsiteX3" fmla="*/ 6899649 w 12192000"/>
              <a:gd name="connsiteY3" fmla="*/ 6107432 h 6858000"/>
              <a:gd name="connsiteX4" fmla="*/ 6979904 w 12192000"/>
              <a:gd name="connsiteY4" fmla="*/ 6071419 h 6858000"/>
              <a:gd name="connsiteX5" fmla="*/ 4600073 w 12192000"/>
              <a:gd name="connsiteY5" fmla="*/ 5849912 h 6858000"/>
              <a:gd name="connsiteX6" fmla="*/ 4839811 w 12192000"/>
              <a:gd name="connsiteY6" fmla="*/ 5985708 h 6858000"/>
              <a:gd name="connsiteX7" fmla="*/ 5433100 w 12192000"/>
              <a:gd name="connsiteY7" fmla="*/ 6202408 h 6858000"/>
              <a:gd name="connsiteX8" fmla="*/ 5617565 w 12192000"/>
              <a:gd name="connsiteY8" fmla="*/ 6237471 h 6858000"/>
              <a:gd name="connsiteX9" fmla="*/ 5592393 w 12192000"/>
              <a:gd name="connsiteY9" fmla="*/ 6237138 h 6858000"/>
              <a:gd name="connsiteX10" fmla="*/ 5378021 w 12192000"/>
              <a:gd name="connsiteY10" fmla="*/ 6215141 h 6858000"/>
              <a:gd name="connsiteX11" fmla="*/ 5216088 w 12192000"/>
              <a:gd name="connsiteY11" fmla="*/ 6190065 h 6858000"/>
              <a:gd name="connsiteX12" fmla="*/ 5173028 w 12192000"/>
              <a:gd name="connsiteY12" fmla="*/ 6172823 h 6858000"/>
              <a:gd name="connsiteX13" fmla="*/ 5131653 w 12192000"/>
              <a:gd name="connsiteY13" fmla="*/ 6155074 h 6858000"/>
              <a:gd name="connsiteX14" fmla="*/ 5084368 w 12192000"/>
              <a:gd name="connsiteY14" fmla="*/ 6131407 h 6858000"/>
              <a:gd name="connsiteX15" fmla="*/ 4989797 w 12192000"/>
              <a:gd name="connsiteY15" fmla="*/ 6089990 h 6858000"/>
              <a:gd name="connsiteX16" fmla="*/ 4895224 w 12192000"/>
              <a:gd name="connsiteY16" fmla="*/ 6042656 h 6858000"/>
              <a:gd name="connsiteX17" fmla="*/ 4794742 w 12192000"/>
              <a:gd name="connsiteY17" fmla="*/ 5983489 h 6858000"/>
              <a:gd name="connsiteX18" fmla="*/ 4694260 w 12192000"/>
              <a:gd name="connsiteY18" fmla="*/ 5918404 h 6858000"/>
              <a:gd name="connsiteX19" fmla="*/ 4306757 w 12192000"/>
              <a:gd name="connsiteY19" fmla="*/ 5594858 h 6858000"/>
              <a:gd name="connsiteX20" fmla="*/ 4373418 w 12192000"/>
              <a:gd name="connsiteY20" fmla="*/ 5660472 h 6858000"/>
              <a:gd name="connsiteX21" fmla="*/ 4590267 w 12192000"/>
              <a:gd name="connsiteY21" fmla="*/ 5842782 h 6858000"/>
              <a:gd name="connsiteX22" fmla="*/ 4600073 w 12192000"/>
              <a:gd name="connsiteY22" fmla="*/ 5849912 h 6858000"/>
              <a:gd name="connsiteX23" fmla="*/ 4562837 w 12192000"/>
              <a:gd name="connsiteY23" fmla="*/ 5828821 h 6858000"/>
              <a:gd name="connsiteX24" fmla="*/ 4323360 w 12192000"/>
              <a:gd name="connsiteY24" fmla="*/ 5654316 h 6858000"/>
              <a:gd name="connsiteX25" fmla="*/ 4321190 w 12192000"/>
              <a:gd name="connsiteY25" fmla="*/ 5650891 h 6858000"/>
              <a:gd name="connsiteX26" fmla="*/ 4313527 w 12192000"/>
              <a:gd name="connsiteY26" fmla="*/ 5640889 h 6858000"/>
              <a:gd name="connsiteX27" fmla="*/ 4320868 w 12192000"/>
              <a:gd name="connsiteY27" fmla="*/ 5641335 h 6858000"/>
              <a:gd name="connsiteX28" fmla="*/ 4310061 w 12192000"/>
              <a:gd name="connsiteY28" fmla="*/ 5598901 h 6858000"/>
              <a:gd name="connsiteX29" fmla="*/ 3943582 w 12192000"/>
              <a:gd name="connsiteY29" fmla="*/ 5270411 h 6858000"/>
              <a:gd name="connsiteX30" fmla="*/ 4081063 w 12192000"/>
              <a:gd name="connsiteY30" fmla="*/ 5390329 h 6858000"/>
              <a:gd name="connsiteX31" fmla="*/ 4209337 w 12192000"/>
              <a:gd name="connsiteY31" fmla="*/ 5484186 h 6858000"/>
              <a:gd name="connsiteX32" fmla="*/ 4215490 w 12192000"/>
              <a:gd name="connsiteY32" fmla="*/ 5492399 h 6858000"/>
              <a:gd name="connsiteX33" fmla="*/ 4256865 w 12192000"/>
              <a:gd name="connsiteY33" fmla="*/ 5533817 h 6858000"/>
              <a:gd name="connsiteX34" fmla="*/ 4306757 w 12192000"/>
              <a:gd name="connsiteY34" fmla="*/ 5594858 h 6858000"/>
              <a:gd name="connsiteX35" fmla="*/ 4262775 w 12192000"/>
              <a:gd name="connsiteY35" fmla="*/ 5551567 h 6858000"/>
              <a:gd name="connsiteX36" fmla="*/ 4301196 w 12192000"/>
              <a:gd name="connsiteY36" fmla="*/ 5624787 h 6858000"/>
              <a:gd name="connsiteX37" fmla="*/ 4313527 w 12192000"/>
              <a:gd name="connsiteY37" fmla="*/ 5640889 h 6858000"/>
              <a:gd name="connsiteX38" fmla="*/ 4304151 w 12192000"/>
              <a:gd name="connsiteY38" fmla="*/ 5640317 h 6858000"/>
              <a:gd name="connsiteX39" fmla="*/ 4323360 w 12192000"/>
              <a:gd name="connsiteY39" fmla="*/ 5654316 h 6858000"/>
              <a:gd name="connsiteX40" fmla="*/ 4332595 w 12192000"/>
              <a:gd name="connsiteY40" fmla="*/ 5668885 h 6858000"/>
              <a:gd name="connsiteX41" fmla="*/ 4304151 w 12192000"/>
              <a:gd name="connsiteY41" fmla="*/ 5658068 h 6858000"/>
              <a:gd name="connsiteX42" fmla="*/ 4245044 w 12192000"/>
              <a:gd name="connsiteY42" fmla="*/ 5598901 h 6858000"/>
              <a:gd name="connsiteX43" fmla="*/ 4191846 w 12192000"/>
              <a:gd name="connsiteY43" fmla="*/ 5545651 h 6858000"/>
              <a:gd name="connsiteX44" fmla="*/ 4109096 w 12192000"/>
              <a:gd name="connsiteY44" fmla="*/ 5462816 h 6858000"/>
              <a:gd name="connsiteX45" fmla="*/ 4044079 w 12192000"/>
              <a:gd name="connsiteY45" fmla="*/ 5385898 h 6858000"/>
              <a:gd name="connsiteX46" fmla="*/ 3979060 w 12192000"/>
              <a:gd name="connsiteY46" fmla="*/ 5314897 h 6858000"/>
              <a:gd name="connsiteX47" fmla="*/ 8873940 w 12192000"/>
              <a:gd name="connsiteY47" fmla="*/ 4913137 h 6858000"/>
              <a:gd name="connsiteX48" fmla="*/ 8808786 w 12192000"/>
              <a:gd name="connsiteY48" fmla="*/ 5013745 h 6858000"/>
              <a:gd name="connsiteX49" fmla="*/ 8773246 w 12192000"/>
              <a:gd name="connsiteY49" fmla="*/ 5067010 h 6858000"/>
              <a:gd name="connsiteX50" fmla="*/ 8737708 w 12192000"/>
              <a:gd name="connsiteY50" fmla="*/ 5120273 h 6858000"/>
              <a:gd name="connsiteX51" fmla="*/ 8660706 w 12192000"/>
              <a:gd name="connsiteY51" fmla="*/ 5220880 h 6858000"/>
              <a:gd name="connsiteX52" fmla="*/ 8589628 w 12192000"/>
              <a:gd name="connsiteY52" fmla="*/ 5321488 h 6858000"/>
              <a:gd name="connsiteX53" fmla="*/ 8548166 w 12192000"/>
              <a:gd name="connsiteY53" fmla="*/ 5368834 h 6858000"/>
              <a:gd name="connsiteX54" fmla="*/ 8512626 w 12192000"/>
              <a:gd name="connsiteY54" fmla="*/ 5416179 h 6858000"/>
              <a:gd name="connsiteX55" fmla="*/ 8435624 w 12192000"/>
              <a:gd name="connsiteY55" fmla="*/ 5499032 h 6858000"/>
              <a:gd name="connsiteX56" fmla="*/ 8305315 w 12192000"/>
              <a:gd name="connsiteY56" fmla="*/ 5641067 h 6858000"/>
              <a:gd name="connsiteX57" fmla="*/ 8323085 w 12192000"/>
              <a:gd name="connsiteY57" fmla="*/ 5623314 h 6858000"/>
              <a:gd name="connsiteX58" fmla="*/ 8370470 w 12192000"/>
              <a:gd name="connsiteY58" fmla="*/ 5587804 h 6858000"/>
              <a:gd name="connsiteX59" fmla="*/ 8435624 w 12192000"/>
              <a:gd name="connsiteY59" fmla="*/ 5528623 h 6858000"/>
              <a:gd name="connsiteX60" fmla="*/ 8453394 w 12192000"/>
              <a:gd name="connsiteY60" fmla="*/ 5504951 h 6858000"/>
              <a:gd name="connsiteX61" fmla="*/ 8512626 w 12192000"/>
              <a:gd name="connsiteY61" fmla="*/ 5439851 h 6858000"/>
              <a:gd name="connsiteX62" fmla="*/ 8672552 w 12192000"/>
              <a:gd name="connsiteY62" fmla="*/ 5232716 h 6858000"/>
              <a:gd name="connsiteX63" fmla="*/ 8814708 w 12192000"/>
              <a:gd name="connsiteY63" fmla="*/ 5013745 h 6858000"/>
              <a:gd name="connsiteX64" fmla="*/ 8856172 w 12192000"/>
              <a:gd name="connsiteY64" fmla="*/ 4942728 h 6858000"/>
              <a:gd name="connsiteX65" fmla="*/ 8873940 w 12192000"/>
              <a:gd name="connsiteY65" fmla="*/ 4913137 h 6858000"/>
              <a:gd name="connsiteX66" fmla="*/ 8717384 w 12192000"/>
              <a:gd name="connsiteY66" fmla="*/ 4618346 h 6858000"/>
              <a:gd name="connsiteX67" fmla="*/ 8717042 w 12192000"/>
              <a:gd name="connsiteY67" fmla="*/ 4619284 h 6858000"/>
              <a:gd name="connsiteX68" fmla="*/ 8714445 w 12192000"/>
              <a:gd name="connsiteY68" fmla="*/ 4625011 h 6858000"/>
              <a:gd name="connsiteX69" fmla="*/ 3249902 w 12192000"/>
              <a:gd name="connsiteY69" fmla="*/ 4525252 h 6858000"/>
              <a:gd name="connsiteX70" fmla="*/ 3333363 w 12192000"/>
              <a:gd name="connsiteY70" fmla="*/ 4687311 h 6858000"/>
              <a:gd name="connsiteX71" fmla="*/ 3451636 w 12192000"/>
              <a:gd name="connsiteY71" fmla="*/ 4882519 h 6858000"/>
              <a:gd name="connsiteX72" fmla="*/ 3510774 w 12192000"/>
              <a:gd name="connsiteY72" fmla="*/ 4983079 h 6858000"/>
              <a:gd name="connsiteX73" fmla="*/ 3540342 w 12192000"/>
              <a:gd name="connsiteY73" fmla="*/ 5030402 h 6858000"/>
              <a:gd name="connsiteX74" fmla="*/ 3575823 w 12192000"/>
              <a:gd name="connsiteY74" fmla="*/ 5077726 h 6858000"/>
              <a:gd name="connsiteX75" fmla="*/ 3640875 w 12192000"/>
              <a:gd name="connsiteY75" fmla="*/ 5166457 h 6858000"/>
              <a:gd name="connsiteX76" fmla="*/ 3711839 w 12192000"/>
              <a:gd name="connsiteY76" fmla="*/ 5255187 h 6858000"/>
              <a:gd name="connsiteX77" fmla="*/ 3782802 w 12192000"/>
              <a:gd name="connsiteY77" fmla="*/ 5343918 h 6858000"/>
              <a:gd name="connsiteX78" fmla="*/ 3859681 w 12192000"/>
              <a:gd name="connsiteY78" fmla="*/ 5420817 h 6858000"/>
              <a:gd name="connsiteX79" fmla="*/ 4266340 w 12192000"/>
              <a:gd name="connsiteY79" fmla="*/ 5766035 h 6858000"/>
              <a:gd name="connsiteX80" fmla="*/ 4315073 w 12192000"/>
              <a:gd name="connsiteY80" fmla="*/ 5798960 h 6858000"/>
              <a:gd name="connsiteX81" fmla="*/ 4327794 w 12192000"/>
              <a:gd name="connsiteY81" fmla="*/ 5811904 h 6858000"/>
              <a:gd name="connsiteX82" fmla="*/ 4477410 w 12192000"/>
              <a:gd name="connsiteY82" fmla="*/ 5931440 h 6858000"/>
              <a:gd name="connsiteX83" fmla="*/ 4594425 w 12192000"/>
              <a:gd name="connsiteY83" fmla="*/ 6013060 h 6858000"/>
              <a:gd name="connsiteX84" fmla="*/ 4492353 w 12192000"/>
              <a:gd name="connsiteY84" fmla="*/ 5968913 h 6858000"/>
              <a:gd name="connsiteX85" fmla="*/ 4397827 w 12192000"/>
              <a:gd name="connsiteY85" fmla="*/ 5923624 h 6858000"/>
              <a:gd name="connsiteX86" fmla="*/ 4244071 w 12192000"/>
              <a:gd name="connsiteY86" fmla="*/ 5834893 h 6858000"/>
              <a:gd name="connsiteX87" fmla="*/ 4179021 w 12192000"/>
              <a:gd name="connsiteY87" fmla="*/ 5793486 h 6858000"/>
              <a:gd name="connsiteX88" fmla="*/ 4119884 w 12192000"/>
              <a:gd name="connsiteY88" fmla="*/ 5752078 h 6858000"/>
              <a:gd name="connsiteX89" fmla="*/ 4019351 w 12192000"/>
              <a:gd name="connsiteY89" fmla="*/ 5669262 h 6858000"/>
              <a:gd name="connsiteX90" fmla="*/ 3936559 w 12192000"/>
              <a:gd name="connsiteY90" fmla="*/ 5592363 h 6858000"/>
              <a:gd name="connsiteX91" fmla="*/ 3853767 w 12192000"/>
              <a:gd name="connsiteY91" fmla="*/ 5515462 h 6858000"/>
              <a:gd name="connsiteX92" fmla="*/ 3770975 w 12192000"/>
              <a:gd name="connsiteY92" fmla="*/ 5420817 h 6858000"/>
              <a:gd name="connsiteX93" fmla="*/ 3676356 w 12192000"/>
              <a:gd name="connsiteY93" fmla="*/ 5314340 h 6858000"/>
              <a:gd name="connsiteX94" fmla="*/ 3629047 w 12192000"/>
              <a:gd name="connsiteY94" fmla="*/ 5249271 h 6858000"/>
              <a:gd name="connsiteX95" fmla="*/ 3575823 w 12192000"/>
              <a:gd name="connsiteY95" fmla="*/ 5178287 h 6858000"/>
              <a:gd name="connsiteX96" fmla="*/ 3345190 w 12192000"/>
              <a:gd name="connsiteY96" fmla="*/ 4781957 h 6858000"/>
              <a:gd name="connsiteX97" fmla="*/ 3286053 w 12192000"/>
              <a:gd name="connsiteY97" fmla="*/ 4639988 h 6858000"/>
              <a:gd name="connsiteX98" fmla="*/ 3262398 w 12192000"/>
              <a:gd name="connsiteY98" fmla="*/ 4569004 h 6858000"/>
              <a:gd name="connsiteX99" fmla="*/ 3133372 w 12192000"/>
              <a:gd name="connsiteY99" fmla="*/ 3885509 h 6858000"/>
              <a:gd name="connsiteX100" fmla="*/ 3144125 w 12192000"/>
              <a:gd name="connsiteY100" fmla="*/ 3924227 h 6858000"/>
              <a:gd name="connsiteX101" fmla="*/ 3212132 w 12192000"/>
              <a:gd name="connsiteY101" fmla="*/ 4134962 h 6858000"/>
              <a:gd name="connsiteX102" fmla="*/ 3265990 w 12192000"/>
              <a:gd name="connsiteY102" fmla="*/ 4270111 h 6858000"/>
              <a:gd name="connsiteX103" fmla="*/ 3271966 w 12192000"/>
              <a:gd name="connsiteY103" fmla="*/ 4296327 h 6858000"/>
              <a:gd name="connsiteX104" fmla="*/ 3673382 w 12192000"/>
              <a:gd name="connsiteY104" fmla="*/ 4998994 h 6858000"/>
              <a:gd name="connsiteX105" fmla="*/ 3695176 w 12192000"/>
              <a:gd name="connsiteY105" fmla="*/ 5022041 h 6858000"/>
              <a:gd name="connsiteX106" fmla="*/ 3696264 w 12192000"/>
              <a:gd name="connsiteY106" fmla="*/ 5023332 h 6858000"/>
              <a:gd name="connsiteX107" fmla="*/ 3825381 w 12192000"/>
              <a:gd name="connsiteY107" fmla="*/ 5237980 h 6858000"/>
              <a:gd name="connsiteX108" fmla="*/ 4034218 w 12192000"/>
              <a:gd name="connsiteY108" fmla="*/ 5506568 h 6858000"/>
              <a:gd name="connsiteX109" fmla="*/ 3813851 w 12192000"/>
              <a:gd name="connsiteY109" fmla="*/ 5278109 h 6858000"/>
              <a:gd name="connsiteX110" fmla="*/ 3599479 w 12192000"/>
              <a:gd name="connsiteY110" fmla="*/ 5006741 h 6858000"/>
              <a:gd name="connsiteX111" fmla="*/ 3244657 w 12192000"/>
              <a:gd name="connsiteY111" fmla="*/ 4385626 h 6858000"/>
              <a:gd name="connsiteX112" fmla="*/ 3198264 w 12192000"/>
              <a:gd name="connsiteY112" fmla="*/ 4268738 h 6858000"/>
              <a:gd name="connsiteX113" fmla="*/ 3197348 w 12192000"/>
              <a:gd name="connsiteY113" fmla="*/ 4261405 h 6858000"/>
              <a:gd name="connsiteX114" fmla="*/ 3191433 w 12192000"/>
              <a:gd name="connsiteY114" fmla="*/ 4214080 h 6858000"/>
              <a:gd name="connsiteX115" fmla="*/ 3179606 w 12192000"/>
              <a:gd name="connsiteY115" fmla="*/ 4113520 h 6858000"/>
              <a:gd name="connsiteX116" fmla="*/ 3177111 w 12192000"/>
              <a:gd name="connsiteY116" fmla="*/ 4169658 h 6858000"/>
              <a:gd name="connsiteX117" fmla="*/ 3174339 w 12192000"/>
              <a:gd name="connsiteY117" fmla="*/ 4206275 h 6858000"/>
              <a:gd name="connsiteX118" fmla="*/ 3136175 w 12192000"/>
              <a:gd name="connsiteY118" fmla="*/ 4089663 h 6858000"/>
              <a:gd name="connsiteX119" fmla="*/ 3132297 w 12192000"/>
              <a:gd name="connsiteY119" fmla="*/ 4048451 h 6858000"/>
              <a:gd name="connsiteX120" fmla="*/ 3132297 w 12192000"/>
              <a:gd name="connsiteY120" fmla="*/ 3983381 h 6858000"/>
              <a:gd name="connsiteX121" fmla="*/ 3132297 w 12192000"/>
              <a:gd name="connsiteY121" fmla="*/ 3900566 h 6858000"/>
              <a:gd name="connsiteX122" fmla="*/ 3188147 w 12192000"/>
              <a:gd name="connsiteY122" fmla="*/ 2749865 h 6858000"/>
              <a:gd name="connsiteX123" fmla="*/ 3180557 w 12192000"/>
              <a:gd name="connsiteY123" fmla="*/ 2809346 h 6858000"/>
              <a:gd name="connsiteX124" fmla="*/ 3170767 w 12192000"/>
              <a:gd name="connsiteY124" fmla="*/ 3152333 h 6858000"/>
              <a:gd name="connsiteX125" fmla="*/ 3192523 w 12192000"/>
              <a:gd name="connsiteY125" fmla="*/ 3478671 h 6858000"/>
              <a:gd name="connsiteX126" fmla="*/ 3179606 w 12192000"/>
              <a:gd name="connsiteY126" fmla="*/ 3527897 h 6858000"/>
              <a:gd name="connsiteX127" fmla="*/ 3161865 w 12192000"/>
              <a:gd name="connsiteY127" fmla="*/ 3628459 h 6858000"/>
              <a:gd name="connsiteX128" fmla="*/ 3155952 w 12192000"/>
              <a:gd name="connsiteY128" fmla="*/ 3675782 h 6858000"/>
              <a:gd name="connsiteX129" fmla="*/ 3150038 w 12192000"/>
              <a:gd name="connsiteY129" fmla="*/ 3723105 h 6858000"/>
              <a:gd name="connsiteX130" fmla="*/ 3138211 w 12192000"/>
              <a:gd name="connsiteY130" fmla="*/ 3817752 h 6858000"/>
              <a:gd name="connsiteX131" fmla="*/ 3133372 w 12192000"/>
              <a:gd name="connsiteY131" fmla="*/ 3885509 h 6858000"/>
              <a:gd name="connsiteX132" fmla="*/ 3114557 w 12192000"/>
              <a:gd name="connsiteY132" fmla="*/ 3817752 h 6858000"/>
              <a:gd name="connsiteX133" fmla="*/ 3096814 w 12192000"/>
              <a:gd name="connsiteY133" fmla="*/ 3717190 h 6858000"/>
              <a:gd name="connsiteX134" fmla="*/ 3079073 w 12192000"/>
              <a:gd name="connsiteY134" fmla="*/ 3628459 h 6858000"/>
              <a:gd name="connsiteX135" fmla="*/ 3067246 w 12192000"/>
              <a:gd name="connsiteY135" fmla="*/ 3539729 h 6858000"/>
              <a:gd name="connsiteX136" fmla="*/ 3055419 w 12192000"/>
              <a:gd name="connsiteY136" fmla="*/ 3468744 h 6858000"/>
              <a:gd name="connsiteX137" fmla="*/ 3055419 w 12192000"/>
              <a:gd name="connsiteY137" fmla="*/ 3403675 h 6858000"/>
              <a:gd name="connsiteX138" fmla="*/ 3049505 w 12192000"/>
              <a:gd name="connsiteY138" fmla="*/ 3314945 h 6858000"/>
              <a:gd name="connsiteX139" fmla="*/ 3041374 w 12192000"/>
              <a:gd name="connsiteY139" fmla="*/ 3289065 h 6858000"/>
              <a:gd name="connsiteX140" fmla="*/ 3037678 w 12192000"/>
              <a:gd name="connsiteY140" fmla="*/ 3338606 h 6858000"/>
              <a:gd name="connsiteX141" fmla="*/ 3031765 w 12192000"/>
              <a:gd name="connsiteY141" fmla="*/ 3474659 h 6858000"/>
              <a:gd name="connsiteX142" fmla="*/ 3037678 w 12192000"/>
              <a:gd name="connsiteY142" fmla="*/ 3581136 h 6858000"/>
              <a:gd name="connsiteX143" fmla="*/ 3043592 w 12192000"/>
              <a:gd name="connsiteY143" fmla="*/ 3640291 h 6858000"/>
              <a:gd name="connsiteX144" fmla="*/ 3049505 w 12192000"/>
              <a:gd name="connsiteY144" fmla="*/ 3711275 h 6858000"/>
              <a:gd name="connsiteX145" fmla="*/ 3122688 w 12192000"/>
              <a:gd name="connsiteY145" fmla="*/ 4048451 h 6858000"/>
              <a:gd name="connsiteX146" fmla="*/ 3136175 w 12192000"/>
              <a:gd name="connsiteY146" fmla="*/ 4089663 h 6858000"/>
              <a:gd name="connsiteX147" fmla="*/ 3138211 w 12192000"/>
              <a:gd name="connsiteY147" fmla="*/ 4111301 h 6858000"/>
              <a:gd name="connsiteX148" fmla="*/ 3144125 w 12192000"/>
              <a:gd name="connsiteY148" fmla="*/ 4160843 h 6858000"/>
              <a:gd name="connsiteX149" fmla="*/ 3174063 w 12192000"/>
              <a:gd name="connsiteY149" fmla="*/ 4209921 h 6858000"/>
              <a:gd name="connsiteX150" fmla="*/ 3174339 w 12192000"/>
              <a:gd name="connsiteY150" fmla="*/ 4206275 h 6858000"/>
              <a:gd name="connsiteX151" fmla="*/ 3178406 w 12192000"/>
              <a:gd name="connsiteY151" fmla="*/ 4218702 h 6858000"/>
              <a:gd name="connsiteX152" fmla="*/ 3198264 w 12192000"/>
              <a:gd name="connsiteY152" fmla="*/ 4268738 h 6858000"/>
              <a:gd name="connsiteX153" fmla="*/ 3203262 w 12192000"/>
              <a:gd name="connsiteY153" fmla="*/ 4308727 h 6858000"/>
              <a:gd name="connsiteX154" fmla="*/ 3221003 w 12192000"/>
              <a:gd name="connsiteY154" fmla="*/ 4397458 h 6858000"/>
              <a:gd name="connsiteX155" fmla="*/ 3238744 w 12192000"/>
              <a:gd name="connsiteY155" fmla="*/ 4486188 h 6858000"/>
              <a:gd name="connsiteX156" fmla="*/ 3249902 w 12192000"/>
              <a:gd name="connsiteY156" fmla="*/ 4525252 h 6858000"/>
              <a:gd name="connsiteX157" fmla="*/ 3232830 w 12192000"/>
              <a:gd name="connsiteY157" fmla="*/ 4492103 h 6858000"/>
              <a:gd name="connsiteX158" fmla="*/ 3150038 w 12192000"/>
              <a:gd name="connsiteY158" fmla="*/ 4296896 h 6858000"/>
              <a:gd name="connsiteX159" fmla="*/ 3114557 w 12192000"/>
              <a:gd name="connsiteY159" fmla="*/ 4202250 h 6858000"/>
              <a:gd name="connsiteX160" fmla="*/ 3084987 w 12192000"/>
              <a:gd name="connsiteY160" fmla="*/ 4113520 h 6858000"/>
              <a:gd name="connsiteX161" fmla="*/ 3055419 w 12192000"/>
              <a:gd name="connsiteY161" fmla="*/ 4024789 h 6858000"/>
              <a:gd name="connsiteX162" fmla="*/ 3031765 w 12192000"/>
              <a:gd name="connsiteY162" fmla="*/ 3941974 h 6858000"/>
              <a:gd name="connsiteX163" fmla="*/ 2996282 w 12192000"/>
              <a:gd name="connsiteY163" fmla="*/ 3770428 h 6858000"/>
              <a:gd name="connsiteX164" fmla="*/ 2972627 w 12192000"/>
              <a:gd name="connsiteY164" fmla="*/ 3669867 h 6858000"/>
              <a:gd name="connsiteX165" fmla="*/ 2960800 w 12192000"/>
              <a:gd name="connsiteY165" fmla="*/ 3563390 h 6858000"/>
              <a:gd name="connsiteX166" fmla="*/ 2949711 w 12192000"/>
              <a:gd name="connsiteY166" fmla="*/ 3327515 h 6858000"/>
              <a:gd name="connsiteX167" fmla="*/ 2950379 w 12192000"/>
              <a:gd name="connsiteY167" fmla="*/ 3313603 h 6858000"/>
              <a:gd name="connsiteX168" fmla="*/ 3022155 w 12192000"/>
              <a:gd name="connsiteY168" fmla="*/ 3101991 h 6858000"/>
              <a:gd name="connsiteX169" fmla="*/ 3179606 w 12192000"/>
              <a:gd name="connsiteY169" fmla="*/ 2764815 h 6858000"/>
              <a:gd name="connsiteX170" fmla="*/ 3182563 w 12192000"/>
              <a:gd name="connsiteY170" fmla="*/ 2759639 h 6858000"/>
              <a:gd name="connsiteX171" fmla="*/ 3296886 w 12192000"/>
              <a:gd name="connsiteY171" fmla="*/ 2564571 h 6858000"/>
              <a:gd name="connsiteX172" fmla="*/ 3290355 w 12192000"/>
              <a:gd name="connsiteY172" fmla="*/ 2619307 h 6858000"/>
              <a:gd name="connsiteX173" fmla="*/ 3281593 w 12192000"/>
              <a:gd name="connsiteY173" fmla="*/ 2723368 h 6858000"/>
              <a:gd name="connsiteX174" fmla="*/ 3275683 w 12192000"/>
              <a:gd name="connsiteY174" fmla="*/ 2829870 h 6858000"/>
              <a:gd name="connsiteX175" fmla="*/ 3269772 w 12192000"/>
              <a:gd name="connsiteY175" fmla="*/ 2936371 h 6858000"/>
              <a:gd name="connsiteX176" fmla="*/ 3270305 w 12192000"/>
              <a:gd name="connsiteY176" fmla="*/ 3005784 h 6858000"/>
              <a:gd name="connsiteX177" fmla="*/ 3268312 w 12192000"/>
              <a:gd name="connsiteY177" fmla="*/ 3013260 h 6858000"/>
              <a:gd name="connsiteX178" fmla="*/ 3238744 w 12192000"/>
              <a:gd name="connsiteY178" fmla="*/ 3214383 h 6858000"/>
              <a:gd name="connsiteX179" fmla="*/ 3233219 w 12192000"/>
              <a:gd name="connsiteY179" fmla="*/ 3275169 h 6858000"/>
              <a:gd name="connsiteX180" fmla="*/ 3222486 w 12192000"/>
              <a:gd name="connsiteY180" fmla="*/ 3031039 h 6858000"/>
              <a:gd name="connsiteX181" fmla="*/ 3238741 w 12192000"/>
              <a:gd name="connsiteY181" fmla="*/ 2711536 h 6858000"/>
              <a:gd name="connsiteX182" fmla="*/ 3247540 w 12192000"/>
              <a:gd name="connsiteY182" fmla="*/ 2649604 h 6858000"/>
              <a:gd name="connsiteX183" fmla="*/ 3268312 w 12192000"/>
              <a:gd name="connsiteY183" fmla="*/ 2611016 h 6858000"/>
              <a:gd name="connsiteX184" fmla="*/ 3485206 w 12192000"/>
              <a:gd name="connsiteY184" fmla="*/ 2288666 h 6858000"/>
              <a:gd name="connsiteX185" fmla="*/ 3454368 w 12192000"/>
              <a:gd name="connsiteY185" fmla="*/ 2358832 h 6858000"/>
              <a:gd name="connsiteX186" fmla="*/ 3353961 w 12192000"/>
              <a:gd name="connsiteY186" fmla="*/ 2665248 h 6858000"/>
              <a:gd name="connsiteX187" fmla="*/ 3315347 w 12192000"/>
              <a:gd name="connsiteY187" fmla="*/ 2832963 h 6858000"/>
              <a:gd name="connsiteX188" fmla="*/ 3312975 w 12192000"/>
              <a:gd name="connsiteY188" fmla="*/ 2839134 h 6858000"/>
              <a:gd name="connsiteX189" fmla="*/ 3317057 w 12192000"/>
              <a:gd name="connsiteY189" fmla="*/ 2823954 h 6858000"/>
              <a:gd name="connsiteX190" fmla="*/ 3317057 w 12192000"/>
              <a:gd name="connsiteY190" fmla="*/ 2806203 h 6858000"/>
              <a:gd name="connsiteX191" fmla="*/ 3322968 w 12192000"/>
              <a:gd name="connsiteY191" fmla="*/ 2711536 h 6858000"/>
              <a:gd name="connsiteX192" fmla="*/ 3340701 w 12192000"/>
              <a:gd name="connsiteY192" fmla="*/ 2616868 h 6858000"/>
              <a:gd name="connsiteX193" fmla="*/ 3372033 w 12192000"/>
              <a:gd name="connsiteY193" fmla="*/ 2444361 h 6858000"/>
              <a:gd name="connsiteX194" fmla="*/ 3463464 w 12192000"/>
              <a:gd name="connsiteY194" fmla="*/ 2315247 h 6858000"/>
              <a:gd name="connsiteX195" fmla="*/ 3209811 w 12192000"/>
              <a:gd name="connsiteY195" fmla="*/ 1817780 h 6858000"/>
              <a:gd name="connsiteX196" fmla="*/ 3186123 w 12192000"/>
              <a:gd name="connsiteY196" fmla="*/ 1870978 h 6858000"/>
              <a:gd name="connsiteX197" fmla="*/ 3168357 w 12192000"/>
              <a:gd name="connsiteY197" fmla="*/ 1918265 h 6858000"/>
              <a:gd name="connsiteX198" fmla="*/ 3132827 w 12192000"/>
              <a:gd name="connsiteY198" fmla="*/ 2012839 h 6858000"/>
              <a:gd name="connsiteX199" fmla="*/ 3079531 w 12192000"/>
              <a:gd name="connsiteY199" fmla="*/ 2172434 h 6858000"/>
              <a:gd name="connsiteX200" fmla="*/ 3026234 w 12192000"/>
              <a:gd name="connsiteY200" fmla="*/ 2414781 h 6858000"/>
              <a:gd name="connsiteX201" fmla="*/ 3020312 w 12192000"/>
              <a:gd name="connsiteY201" fmla="*/ 2450246 h 6858000"/>
              <a:gd name="connsiteX202" fmla="*/ 3014390 w 12192000"/>
              <a:gd name="connsiteY202" fmla="*/ 2521177 h 6858000"/>
              <a:gd name="connsiteX203" fmla="*/ 3008468 w 12192000"/>
              <a:gd name="connsiteY203" fmla="*/ 2627573 h 6858000"/>
              <a:gd name="connsiteX204" fmla="*/ 3103217 w 12192000"/>
              <a:gd name="connsiteY204" fmla="*/ 2160613 h 6858000"/>
              <a:gd name="connsiteX205" fmla="*/ 3209811 w 12192000"/>
              <a:gd name="connsiteY205" fmla="*/ 1817780 h 6858000"/>
              <a:gd name="connsiteX206" fmla="*/ 7779324 w 12192000"/>
              <a:gd name="connsiteY206" fmla="*/ 1291182 h 6858000"/>
              <a:gd name="connsiteX207" fmla="*/ 7838857 w 12192000"/>
              <a:gd name="connsiteY207" fmla="*/ 1316288 h 6858000"/>
              <a:gd name="connsiteX208" fmla="*/ 7872286 w 12192000"/>
              <a:gd name="connsiteY208" fmla="*/ 1334256 h 6858000"/>
              <a:gd name="connsiteX209" fmla="*/ 7909911 w 12192000"/>
              <a:gd name="connsiteY209" fmla="*/ 1374945 h 6858000"/>
              <a:gd name="connsiteX210" fmla="*/ 7962332 w 12192000"/>
              <a:gd name="connsiteY210" fmla="*/ 1428241 h 6858000"/>
              <a:gd name="connsiteX211" fmla="*/ 7985958 w 12192000"/>
              <a:gd name="connsiteY211" fmla="*/ 1440085 h 6858000"/>
              <a:gd name="connsiteX212" fmla="*/ 7917779 w 12192000"/>
              <a:gd name="connsiteY212" fmla="*/ 1358711 h 6858000"/>
              <a:gd name="connsiteX213" fmla="*/ 8046577 w 12192000"/>
              <a:gd name="connsiteY213" fmla="*/ 1427940 h 6858000"/>
              <a:gd name="connsiteX214" fmla="*/ 8107898 w 12192000"/>
              <a:gd name="connsiteY214" fmla="*/ 1469564 h 6858000"/>
              <a:gd name="connsiteX215" fmla="*/ 8164758 w 12192000"/>
              <a:gd name="connsiteY215" fmla="*/ 1539922 h 6858000"/>
              <a:gd name="connsiteX216" fmla="*/ 8247489 w 12192000"/>
              <a:gd name="connsiteY216" fmla="*/ 1652380 h 6858000"/>
              <a:gd name="connsiteX217" fmla="*/ 8318399 w 12192000"/>
              <a:gd name="connsiteY217" fmla="*/ 1758918 h 6858000"/>
              <a:gd name="connsiteX218" fmla="*/ 8353854 w 12192000"/>
              <a:gd name="connsiteY218" fmla="*/ 1806269 h 6858000"/>
              <a:gd name="connsiteX219" fmla="*/ 8383401 w 12192000"/>
              <a:gd name="connsiteY219" fmla="*/ 1859537 h 6858000"/>
              <a:gd name="connsiteX220" fmla="*/ 8442492 w 12192000"/>
              <a:gd name="connsiteY220" fmla="*/ 1948319 h 6858000"/>
              <a:gd name="connsiteX221" fmla="*/ 8389309 w 12192000"/>
              <a:gd name="connsiteY221" fmla="*/ 1829944 h 6858000"/>
              <a:gd name="connsiteX222" fmla="*/ 8371583 w 12192000"/>
              <a:gd name="connsiteY222" fmla="*/ 1788511 h 6858000"/>
              <a:gd name="connsiteX223" fmla="*/ 8342035 w 12192000"/>
              <a:gd name="connsiteY223" fmla="*/ 1747080 h 6858000"/>
              <a:gd name="connsiteX224" fmla="*/ 8282944 w 12192000"/>
              <a:gd name="connsiteY224" fmla="*/ 1652380 h 6858000"/>
              <a:gd name="connsiteX225" fmla="*/ 8210002 w 12192000"/>
              <a:gd name="connsiteY225" fmla="*/ 1545379 h 6858000"/>
              <a:gd name="connsiteX226" fmla="*/ 8200180 w 12192000"/>
              <a:gd name="connsiteY226" fmla="*/ 1532201 h 6858000"/>
              <a:gd name="connsiteX227" fmla="*/ 8232857 w 12192000"/>
              <a:gd name="connsiteY227" fmla="*/ 1554382 h 6858000"/>
              <a:gd name="connsiteX228" fmla="*/ 8401397 w 12192000"/>
              <a:gd name="connsiteY228" fmla="*/ 1694133 h 6858000"/>
              <a:gd name="connsiteX229" fmla="*/ 8655686 w 12192000"/>
              <a:gd name="connsiteY229" fmla="*/ 1995816 h 6858000"/>
              <a:gd name="connsiteX230" fmla="*/ 8714822 w 12192000"/>
              <a:gd name="connsiteY230" fmla="*/ 2084547 h 6858000"/>
              <a:gd name="connsiteX231" fmla="*/ 8762132 w 12192000"/>
              <a:gd name="connsiteY231" fmla="*/ 2173278 h 6858000"/>
              <a:gd name="connsiteX232" fmla="*/ 8833098 w 12192000"/>
              <a:gd name="connsiteY232" fmla="*/ 2321162 h 6858000"/>
              <a:gd name="connsiteX233" fmla="*/ 8880406 w 12192000"/>
              <a:gd name="connsiteY233" fmla="*/ 2439469 h 6858000"/>
              <a:gd name="connsiteX234" fmla="*/ 8909974 w 12192000"/>
              <a:gd name="connsiteY234" fmla="*/ 2534116 h 6858000"/>
              <a:gd name="connsiteX235" fmla="*/ 8957284 w 12192000"/>
              <a:gd name="connsiteY235" fmla="*/ 2664253 h 6858000"/>
              <a:gd name="connsiteX236" fmla="*/ 8986852 w 12192000"/>
              <a:gd name="connsiteY236" fmla="*/ 2752984 h 6858000"/>
              <a:gd name="connsiteX237" fmla="*/ 9040076 w 12192000"/>
              <a:gd name="connsiteY237" fmla="*/ 2995514 h 6858000"/>
              <a:gd name="connsiteX238" fmla="*/ 9045990 w 12192000"/>
              <a:gd name="connsiteY238" fmla="*/ 3107906 h 6858000"/>
              <a:gd name="connsiteX239" fmla="*/ 9051904 w 12192000"/>
              <a:gd name="connsiteY239" fmla="*/ 3172975 h 6858000"/>
              <a:gd name="connsiteX240" fmla="*/ 9051904 w 12192000"/>
              <a:gd name="connsiteY240" fmla="*/ 3249876 h 6858000"/>
              <a:gd name="connsiteX241" fmla="*/ 9040076 w 12192000"/>
              <a:gd name="connsiteY241" fmla="*/ 3433252 h 6858000"/>
              <a:gd name="connsiteX242" fmla="*/ 9028250 w 12192000"/>
              <a:gd name="connsiteY242" fmla="*/ 3545644 h 6858000"/>
              <a:gd name="connsiteX243" fmla="*/ 9010508 w 12192000"/>
              <a:gd name="connsiteY243" fmla="*/ 3663952 h 6858000"/>
              <a:gd name="connsiteX244" fmla="*/ 8992766 w 12192000"/>
              <a:gd name="connsiteY244" fmla="*/ 3758598 h 6858000"/>
              <a:gd name="connsiteX245" fmla="*/ 8975026 w 12192000"/>
              <a:gd name="connsiteY245" fmla="*/ 3794089 h 6858000"/>
              <a:gd name="connsiteX246" fmla="*/ 8975026 w 12192000"/>
              <a:gd name="connsiteY246" fmla="*/ 3740851 h 6858000"/>
              <a:gd name="connsiteX247" fmla="*/ 8992766 w 12192000"/>
              <a:gd name="connsiteY247" fmla="*/ 3569305 h 6858000"/>
              <a:gd name="connsiteX248" fmla="*/ 8998680 w 12192000"/>
              <a:gd name="connsiteY248" fmla="*/ 3456913 h 6858000"/>
              <a:gd name="connsiteX249" fmla="*/ 8998680 w 12192000"/>
              <a:gd name="connsiteY249" fmla="*/ 3338606 h 6858000"/>
              <a:gd name="connsiteX250" fmla="*/ 8998680 w 12192000"/>
              <a:gd name="connsiteY250" fmla="*/ 3226214 h 6858000"/>
              <a:gd name="connsiteX251" fmla="*/ 8998680 w 12192000"/>
              <a:gd name="connsiteY251" fmla="*/ 3172975 h 6858000"/>
              <a:gd name="connsiteX252" fmla="*/ 8992766 w 12192000"/>
              <a:gd name="connsiteY252" fmla="*/ 3125652 h 6858000"/>
              <a:gd name="connsiteX253" fmla="*/ 8980939 w 12192000"/>
              <a:gd name="connsiteY253" fmla="*/ 2983684 h 6858000"/>
              <a:gd name="connsiteX254" fmla="*/ 8963198 w 12192000"/>
              <a:gd name="connsiteY254" fmla="*/ 2983684 h 6858000"/>
              <a:gd name="connsiteX255" fmla="*/ 8957284 w 12192000"/>
              <a:gd name="connsiteY255" fmla="*/ 3178891 h 6858000"/>
              <a:gd name="connsiteX256" fmla="*/ 8957284 w 12192000"/>
              <a:gd name="connsiteY256" fmla="*/ 3273537 h 6858000"/>
              <a:gd name="connsiteX257" fmla="*/ 8957284 w 12192000"/>
              <a:gd name="connsiteY257" fmla="*/ 3336302 h 6858000"/>
              <a:gd name="connsiteX258" fmla="*/ 8952075 w 12192000"/>
              <a:gd name="connsiteY258" fmla="*/ 3241577 h 6858000"/>
              <a:gd name="connsiteX259" fmla="*/ 8904018 w 12192000"/>
              <a:gd name="connsiteY259" fmla="*/ 2941234 h 6858000"/>
              <a:gd name="connsiteX260" fmla="*/ 8750232 w 12192000"/>
              <a:gd name="connsiteY260" fmla="*/ 2379012 h 6858000"/>
              <a:gd name="connsiteX261" fmla="*/ 8507725 w 12192000"/>
              <a:gd name="connsiteY261" fmla="*/ 1917398 h 6858000"/>
              <a:gd name="connsiteX262" fmla="*/ 8493678 w 12192000"/>
              <a:gd name="connsiteY262" fmla="*/ 1908521 h 6858000"/>
              <a:gd name="connsiteX263" fmla="*/ 8501810 w 12192000"/>
              <a:gd name="connsiteY263" fmla="*/ 1935153 h 6858000"/>
              <a:gd name="connsiteX264" fmla="*/ 8572788 w 12192000"/>
              <a:gd name="connsiteY264" fmla="*/ 2083106 h 6858000"/>
              <a:gd name="connsiteX265" fmla="*/ 8844869 w 12192000"/>
              <a:gd name="connsiteY265" fmla="*/ 2805116 h 6858000"/>
              <a:gd name="connsiteX266" fmla="*/ 8920282 w 12192000"/>
              <a:gd name="connsiteY266" fmla="*/ 3212727 h 6858000"/>
              <a:gd name="connsiteX267" fmla="*/ 8943640 w 12192000"/>
              <a:gd name="connsiteY267" fmla="*/ 3515978 h 6858000"/>
              <a:gd name="connsiteX268" fmla="*/ 8938804 w 12192000"/>
              <a:gd name="connsiteY268" fmla="*/ 3594445 h 6858000"/>
              <a:gd name="connsiteX269" fmla="*/ 8927716 w 12192000"/>
              <a:gd name="connsiteY269" fmla="*/ 3693528 h 6858000"/>
              <a:gd name="connsiteX270" fmla="*/ 8909974 w 12192000"/>
              <a:gd name="connsiteY270" fmla="*/ 3788174 h 6858000"/>
              <a:gd name="connsiteX271" fmla="*/ 8892234 w 12192000"/>
              <a:gd name="connsiteY271" fmla="*/ 3930144 h 6858000"/>
              <a:gd name="connsiteX272" fmla="*/ 8868579 w 12192000"/>
              <a:gd name="connsiteY272" fmla="*/ 4066197 h 6858000"/>
              <a:gd name="connsiteX273" fmla="*/ 8844924 w 12192000"/>
              <a:gd name="connsiteY273" fmla="*/ 4202250 h 6858000"/>
              <a:gd name="connsiteX274" fmla="*/ 8809442 w 12192000"/>
              <a:gd name="connsiteY274" fmla="*/ 4338304 h 6858000"/>
              <a:gd name="connsiteX275" fmla="*/ 8769062 w 12192000"/>
              <a:gd name="connsiteY275" fmla="*/ 4477131 h 6858000"/>
              <a:gd name="connsiteX276" fmla="*/ 8727230 w 12192000"/>
              <a:gd name="connsiteY276" fmla="*/ 4591442 h 6858000"/>
              <a:gd name="connsiteX277" fmla="*/ 8800128 w 12192000"/>
              <a:gd name="connsiteY277" fmla="*/ 4366443 h 6858000"/>
              <a:gd name="connsiteX278" fmla="*/ 8902703 w 12192000"/>
              <a:gd name="connsiteY278" fmla="*/ 3547808 h 6858000"/>
              <a:gd name="connsiteX279" fmla="*/ 8639054 w 12192000"/>
              <a:gd name="connsiteY279" fmla="*/ 2538621 h 6858000"/>
              <a:gd name="connsiteX280" fmla="*/ 8634816 w 12192000"/>
              <a:gd name="connsiteY280" fmla="*/ 2531124 h 6858000"/>
              <a:gd name="connsiteX281" fmla="*/ 8613077 w 12192000"/>
              <a:gd name="connsiteY281" fmla="*/ 2468950 h 6858000"/>
              <a:gd name="connsiteX282" fmla="*/ 8565792 w 12192000"/>
              <a:gd name="connsiteY282" fmla="*/ 2356531 h 6858000"/>
              <a:gd name="connsiteX283" fmla="*/ 8542148 w 12192000"/>
              <a:gd name="connsiteY283" fmla="*/ 2297364 h 6858000"/>
              <a:gd name="connsiteX284" fmla="*/ 8518506 w 12192000"/>
              <a:gd name="connsiteY284" fmla="*/ 2244114 h 6858000"/>
              <a:gd name="connsiteX285" fmla="*/ 8465310 w 12192000"/>
              <a:gd name="connsiteY285" fmla="*/ 2137612 h 6858000"/>
              <a:gd name="connsiteX286" fmla="*/ 8347095 w 12192000"/>
              <a:gd name="connsiteY286" fmla="*/ 1924611 h 6858000"/>
              <a:gd name="connsiteX287" fmla="*/ 8282076 w 12192000"/>
              <a:gd name="connsiteY287" fmla="*/ 1829943 h 6858000"/>
              <a:gd name="connsiteX288" fmla="*/ 8217058 w 12192000"/>
              <a:gd name="connsiteY288" fmla="*/ 1729357 h 6858000"/>
              <a:gd name="connsiteX289" fmla="*/ 8282076 w 12192000"/>
              <a:gd name="connsiteY289" fmla="*/ 1841775 h 6858000"/>
              <a:gd name="connsiteX290" fmla="*/ 8418023 w 12192000"/>
              <a:gd name="connsiteY290" fmla="*/ 2102112 h 6858000"/>
              <a:gd name="connsiteX291" fmla="*/ 8453488 w 12192000"/>
              <a:gd name="connsiteY291" fmla="*/ 2173113 h 6858000"/>
              <a:gd name="connsiteX292" fmla="*/ 8483040 w 12192000"/>
              <a:gd name="connsiteY292" fmla="*/ 2244114 h 6858000"/>
              <a:gd name="connsiteX293" fmla="*/ 8504554 w 12192000"/>
              <a:gd name="connsiteY293" fmla="*/ 2300641 h 6858000"/>
              <a:gd name="connsiteX294" fmla="*/ 8501215 w 12192000"/>
              <a:gd name="connsiteY294" fmla="*/ 2294734 h 6858000"/>
              <a:gd name="connsiteX295" fmla="*/ 8432982 w 12192000"/>
              <a:gd name="connsiteY295" fmla="*/ 2195248 h 6858000"/>
              <a:gd name="connsiteX296" fmla="*/ 8408418 w 12192000"/>
              <a:gd name="connsiteY296" fmla="*/ 2145749 h 6858000"/>
              <a:gd name="connsiteX297" fmla="*/ 8199326 w 12192000"/>
              <a:gd name="connsiteY297" fmla="*/ 1800358 h 6858000"/>
              <a:gd name="connsiteX298" fmla="*/ 8140219 w 12192000"/>
              <a:gd name="connsiteY298" fmla="*/ 1717524 h 6858000"/>
              <a:gd name="connsiteX299" fmla="*/ 8075201 w 12192000"/>
              <a:gd name="connsiteY299" fmla="*/ 1634691 h 6858000"/>
              <a:gd name="connsiteX300" fmla="*/ 8045647 w 12192000"/>
              <a:gd name="connsiteY300" fmla="*/ 1587357 h 6858000"/>
              <a:gd name="connsiteX301" fmla="*/ 8010182 w 12192000"/>
              <a:gd name="connsiteY301" fmla="*/ 1545939 h 6858000"/>
              <a:gd name="connsiteX302" fmla="*/ 7945164 w 12192000"/>
              <a:gd name="connsiteY302" fmla="*/ 1469022 h 6858000"/>
              <a:gd name="connsiteX303" fmla="*/ 7874236 w 12192000"/>
              <a:gd name="connsiteY303" fmla="*/ 1386190 h 6858000"/>
              <a:gd name="connsiteX304" fmla="*/ 7797395 w 12192000"/>
              <a:gd name="connsiteY304" fmla="*/ 1309271 h 6858000"/>
              <a:gd name="connsiteX305" fmla="*/ 7550702 w 12192000"/>
              <a:gd name="connsiteY305" fmla="*/ 1282062 h 6858000"/>
              <a:gd name="connsiteX306" fmla="*/ 7691003 w 12192000"/>
              <a:gd name="connsiteY306" fmla="*/ 1374355 h 6858000"/>
              <a:gd name="connsiteX307" fmla="*/ 7791486 w 12192000"/>
              <a:gd name="connsiteY307" fmla="*/ 1451271 h 6858000"/>
              <a:gd name="connsiteX308" fmla="*/ 7886058 w 12192000"/>
              <a:gd name="connsiteY308" fmla="*/ 1528189 h 6858000"/>
              <a:gd name="connsiteX309" fmla="*/ 8063379 w 12192000"/>
              <a:gd name="connsiteY309" fmla="*/ 1705690 h 6858000"/>
              <a:gd name="connsiteX310" fmla="*/ 8227402 w 12192000"/>
              <a:gd name="connsiteY310" fmla="*/ 1895026 h 6858000"/>
              <a:gd name="connsiteX311" fmla="*/ 8321560 w 12192000"/>
              <a:gd name="connsiteY311" fmla="*/ 2036912 h 6858000"/>
              <a:gd name="connsiteX312" fmla="*/ 8156808 w 12192000"/>
              <a:gd name="connsiteY312" fmla="*/ 1834290 h 6858000"/>
              <a:gd name="connsiteX313" fmla="*/ 7737507 w 12192000"/>
              <a:gd name="connsiteY313" fmla="*/ 1426701 h 6858000"/>
              <a:gd name="connsiteX314" fmla="*/ 7563425 w 12192000"/>
              <a:gd name="connsiteY314" fmla="*/ 1292964 h 6858000"/>
              <a:gd name="connsiteX315" fmla="*/ 7329193 w 12192000"/>
              <a:gd name="connsiteY315" fmla="*/ 1134295 h 6858000"/>
              <a:gd name="connsiteX316" fmla="*/ 7382159 w 12192000"/>
              <a:gd name="connsiteY316" fmla="*/ 1148018 h 6858000"/>
              <a:gd name="connsiteX317" fmla="*/ 7463439 w 12192000"/>
              <a:gd name="connsiteY317" fmla="*/ 1207299 h 6858000"/>
              <a:gd name="connsiteX318" fmla="*/ 7550702 w 12192000"/>
              <a:gd name="connsiteY318" fmla="*/ 1282062 h 6858000"/>
              <a:gd name="connsiteX319" fmla="*/ 7540504 w 12192000"/>
              <a:gd name="connsiteY319" fmla="*/ 1275354 h 6858000"/>
              <a:gd name="connsiteX320" fmla="*/ 7506047 w 12192000"/>
              <a:gd name="connsiteY320" fmla="*/ 1248883 h 6858000"/>
              <a:gd name="connsiteX321" fmla="*/ 3917823 w 12192000"/>
              <a:gd name="connsiteY321" fmla="*/ 974799 h 6858000"/>
              <a:gd name="connsiteX322" fmla="*/ 3908219 w 12192000"/>
              <a:gd name="connsiteY322" fmla="*/ 978487 h 6858000"/>
              <a:gd name="connsiteX323" fmla="*/ 3860937 w 12192000"/>
              <a:gd name="connsiteY323" fmla="*/ 1019787 h 6858000"/>
              <a:gd name="connsiteX324" fmla="*/ 3778193 w 12192000"/>
              <a:gd name="connsiteY324" fmla="*/ 1090589 h 6858000"/>
              <a:gd name="connsiteX325" fmla="*/ 3730911 w 12192000"/>
              <a:gd name="connsiteY325" fmla="*/ 1137790 h 6858000"/>
              <a:gd name="connsiteX326" fmla="*/ 3683629 w 12192000"/>
              <a:gd name="connsiteY326" fmla="*/ 1184992 h 6858000"/>
              <a:gd name="connsiteX327" fmla="*/ 3600886 w 12192000"/>
              <a:gd name="connsiteY327" fmla="*/ 1291193 h 6858000"/>
              <a:gd name="connsiteX328" fmla="*/ 3559514 w 12192000"/>
              <a:gd name="connsiteY328" fmla="*/ 1338394 h 6858000"/>
              <a:gd name="connsiteX329" fmla="*/ 3529963 w 12192000"/>
              <a:gd name="connsiteY329" fmla="*/ 1385596 h 6858000"/>
              <a:gd name="connsiteX330" fmla="*/ 3488591 w 12192000"/>
              <a:gd name="connsiteY330" fmla="*/ 1450496 h 6858000"/>
              <a:gd name="connsiteX331" fmla="*/ 3571334 w 12192000"/>
              <a:gd name="connsiteY331" fmla="*/ 1344294 h 6858000"/>
              <a:gd name="connsiteX332" fmla="*/ 3630437 w 12192000"/>
              <a:gd name="connsiteY332" fmla="*/ 1279393 h 6858000"/>
              <a:gd name="connsiteX333" fmla="*/ 3665899 w 12192000"/>
              <a:gd name="connsiteY333" fmla="*/ 1243991 h 6858000"/>
              <a:gd name="connsiteX334" fmla="*/ 3707271 w 12192000"/>
              <a:gd name="connsiteY334" fmla="*/ 1196791 h 6858000"/>
              <a:gd name="connsiteX335" fmla="*/ 3766373 w 12192000"/>
              <a:gd name="connsiteY335" fmla="*/ 1131891 h 6858000"/>
              <a:gd name="connsiteX336" fmla="*/ 3849116 w 12192000"/>
              <a:gd name="connsiteY336" fmla="*/ 1043387 h 6858000"/>
              <a:gd name="connsiteX337" fmla="*/ 3914128 w 12192000"/>
              <a:gd name="connsiteY337" fmla="*/ 984386 h 6858000"/>
              <a:gd name="connsiteX338" fmla="*/ 3917823 w 12192000"/>
              <a:gd name="connsiteY338" fmla="*/ 974799 h 6858000"/>
              <a:gd name="connsiteX339" fmla="*/ 7714595 w 12192000"/>
              <a:gd name="connsiteY339" fmla="*/ 881870 h 6858000"/>
              <a:gd name="connsiteX340" fmla="*/ 7702773 w 12192000"/>
              <a:gd name="connsiteY340" fmla="*/ 887788 h 6858000"/>
              <a:gd name="connsiteX341" fmla="*/ 7755969 w 12192000"/>
              <a:gd name="connsiteY341" fmla="*/ 911459 h 6858000"/>
              <a:gd name="connsiteX342" fmla="*/ 7862361 w 12192000"/>
              <a:gd name="connsiteY342" fmla="*/ 958803 h 6858000"/>
              <a:gd name="connsiteX343" fmla="*/ 8187448 w 12192000"/>
              <a:gd name="connsiteY343" fmla="*/ 1130419 h 6858000"/>
              <a:gd name="connsiteX344" fmla="*/ 8553910 w 12192000"/>
              <a:gd name="connsiteY344" fmla="*/ 1420392 h 6858000"/>
              <a:gd name="connsiteX345" fmla="*/ 8973568 w 12192000"/>
              <a:gd name="connsiteY345" fmla="*/ 1923406 h 6858000"/>
              <a:gd name="connsiteX346" fmla="*/ 9227726 w 12192000"/>
              <a:gd name="connsiteY346" fmla="*/ 2538859 h 6858000"/>
              <a:gd name="connsiteX347" fmla="*/ 9310476 w 12192000"/>
              <a:gd name="connsiteY347" fmla="*/ 3195736 h 6858000"/>
              <a:gd name="connsiteX348" fmla="*/ 9310476 w 12192000"/>
              <a:gd name="connsiteY348" fmla="*/ 3355518 h 6858000"/>
              <a:gd name="connsiteX349" fmla="*/ 9292744 w 12192000"/>
              <a:gd name="connsiteY349" fmla="*/ 3515298 h 6858000"/>
              <a:gd name="connsiteX350" fmla="*/ 9286832 w 12192000"/>
              <a:gd name="connsiteY350" fmla="*/ 3598148 h 6858000"/>
              <a:gd name="connsiteX351" fmla="*/ 9275012 w 12192000"/>
              <a:gd name="connsiteY351" fmla="*/ 3675080 h 6858000"/>
              <a:gd name="connsiteX352" fmla="*/ 9251369 w 12192000"/>
              <a:gd name="connsiteY352" fmla="*/ 3834860 h 6858000"/>
              <a:gd name="connsiteX353" fmla="*/ 9239548 w 12192000"/>
              <a:gd name="connsiteY353" fmla="*/ 3911792 h 6858000"/>
              <a:gd name="connsiteX354" fmla="*/ 9204084 w 12192000"/>
              <a:gd name="connsiteY354" fmla="*/ 4089326 h 6858000"/>
              <a:gd name="connsiteX355" fmla="*/ 9162710 w 12192000"/>
              <a:gd name="connsiteY355" fmla="*/ 4260943 h 6858000"/>
              <a:gd name="connsiteX356" fmla="*/ 9150440 w 12192000"/>
              <a:gd name="connsiteY356" fmla="*/ 4303378 h 6858000"/>
              <a:gd name="connsiteX357" fmla="*/ 9139066 w 12192000"/>
              <a:gd name="connsiteY357" fmla="*/ 4337874 h 6858000"/>
              <a:gd name="connsiteX358" fmla="*/ 9146454 w 12192000"/>
              <a:gd name="connsiteY358" fmla="*/ 4317162 h 6858000"/>
              <a:gd name="connsiteX359" fmla="*/ 9150440 w 12192000"/>
              <a:gd name="connsiteY359" fmla="*/ 4303378 h 6858000"/>
              <a:gd name="connsiteX360" fmla="*/ 9201960 w 12192000"/>
              <a:gd name="connsiteY360" fmla="*/ 4147117 h 6858000"/>
              <a:gd name="connsiteX361" fmla="*/ 9334119 w 12192000"/>
              <a:gd name="connsiteY361" fmla="*/ 3473873 h 6858000"/>
              <a:gd name="connsiteX362" fmla="*/ 9345940 w 12192000"/>
              <a:gd name="connsiteY362" fmla="*/ 2953106 h 6858000"/>
              <a:gd name="connsiteX363" fmla="*/ 9251369 w 12192000"/>
              <a:gd name="connsiteY363" fmla="*/ 2408666 h 6858000"/>
              <a:gd name="connsiteX364" fmla="*/ 9020852 w 12192000"/>
              <a:gd name="connsiteY364" fmla="*/ 1881982 h 6858000"/>
              <a:gd name="connsiteX365" fmla="*/ 8672124 w 12192000"/>
              <a:gd name="connsiteY365" fmla="*/ 1444063 h 6858000"/>
              <a:gd name="connsiteX366" fmla="*/ 8618928 w 12192000"/>
              <a:gd name="connsiteY366" fmla="*/ 1390803 h 6858000"/>
              <a:gd name="connsiteX367" fmla="*/ 8571642 w 12192000"/>
              <a:gd name="connsiteY367" fmla="*/ 1349378 h 6858000"/>
              <a:gd name="connsiteX368" fmla="*/ 8518446 w 12192000"/>
              <a:gd name="connsiteY368" fmla="*/ 1302036 h 6858000"/>
              <a:gd name="connsiteX369" fmla="*/ 8488893 w 12192000"/>
              <a:gd name="connsiteY369" fmla="*/ 1284283 h 6858000"/>
              <a:gd name="connsiteX370" fmla="*/ 8465250 w 12192000"/>
              <a:gd name="connsiteY370" fmla="*/ 1260610 h 6858000"/>
              <a:gd name="connsiteX371" fmla="*/ 8352947 w 12192000"/>
              <a:gd name="connsiteY371" fmla="*/ 1183679 h 6858000"/>
              <a:gd name="connsiteX372" fmla="*/ 8246555 w 12192000"/>
              <a:gd name="connsiteY372" fmla="*/ 1112666 h 6858000"/>
              <a:gd name="connsiteX373" fmla="*/ 8217002 w 12192000"/>
              <a:gd name="connsiteY373" fmla="*/ 1100830 h 6858000"/>
              <a:gd name="connsiteX374" fmla="*/ 8187448 w 12192000"/>
              <a:gd name="connsiteY374" fmla="*/ 1083077 h 6858000"/>
              <a:gd name="connsiteX375" fmla="*/ 8134252 w 12192000"/>
              <a:gd name="connsiteY375" fmla="*/ 1053488 h 6858000"/>
              <a:gd name="connsiteX376" fmla="*/ 8081056 w 12192000"/>
              <a:gd name="connsiteY376" fmla="*/ 1023899 h 6858000"/>
              <a:gd name="connsiteX377" fmla="*/ 8021949 w 12192000"/>
              <a:gd name="connsiteY377" fmla="*/ 994310 h 6858000"/>
              <a:gd name="connsiteX378" fmla="*/ 7909647 w 12192000"/>
              <a:gd name="connsiteY378" fmla="*/ 946967 h 6858000"/>
              <a:gd name="connsiteX379" fmla="*/ 7803255 w 12192000"/>
              <a:gd name="connsiteY379" fmla="*/ 905542 h 6858000"/>
              <a:gd name="connsiteX380" fmla="*/ 7714595 w 12192000"/>
              <a:gd name="connsiteY380" fmla="*/ 881870 h 6858000"/>
              <a:gd name="connsiteX381" fmla="*/ 6391098 w 12192000"/>
              <a:gd name="connsiteY381" fmla="*/ 710401 h 6858000"/>
              <a:gd name="connsiteX382" fmla="*/ 6491663 w 12192000"/>
              <a:gd name="connsiteY382" fmla="*/ 716347 h 6858000"/>
              <a:gd name="connsiteX383" fmla="*/ 6494677 w 12192000"/>
              <a:gd name="connsiteY383" fmla="*/ 716347 h 6858000"/>
              <a:gd name="connsiteX384" fmla="*/ 6550230 w 12192000"/>
              <a:gd name="connsiteY384" fmla="*/ 729432 h 6858000"/>
              <a:gd name="connsiteX385" fmla="*/ 6606832 w 12192000"/>
              <a:gd name="connsiteY385" fmla="*/ 747138 h 6858000"/>
              <a:gd name="connsiteX386" fmla="*/ 6358850 w 12192000"/>
              <a:gd name="connsiteY386" fmla="*/ 742490 h 6858000"/>
              <a:gd name="connsiteX387" fmla="*/ 6232122 w 12192000"/>
              <a:gd name="connsiteY387" fmla="*/ 718241 h 6858000"/>
              <a:gd name="connsiteX388" fmla="*/ 6290533 w 12192000"/>
              <a:gd name="connsiteY388" fmla="*/ 716347 h 6858000"/>
              <a:gd name="connsiteX389" fmla="*/ 6391098 w 12192000"/>
              <a:gd name="connsiteY389" fmla="*/ 710401 h 6858000"/>
              <a:gd name="connsiteX390" fmla="*/ 5734549 w 12192000"/>
              <a:gd name="connsiteY390" fmla="*/ 611096 h 6858000"/>
              <a:gd name="connsiteX391" fmla="*/ 6142389 w 12192000"/>
              <a:gd name="connsiteY391" fmla="*/ 652512 h 6858000"/>
              <a:gd name="connsiteX392" fmla="*/ 6248783 w 12192000"/>
              <a:gd name="connsiteY392" fmla="*/ 664346 h 6858000"/>
              <a:gd name="connsiteX393" fmla="*/ 6271226 w 12192000"/>
              <a:gd name="connsiteY393" fmla="*/ 669340 h 6858000"/>
              <a:gd name="connsiteX394" fmla="*/ 6296033 w 12192000"/>
              <a:gd name="connsiteY394" fmla="*/ 674858 h 6858000"/>
              <a:gd name="connsiteX395" fmla="*/ 6142644 w 12192000"/>
              <a:gd name="connsiteY395" fmla="*/ 680669 h 6858000"/>
              <a:gd name="connsiteX396" fmla="*/ 6000670 w 12192000"/>
              <a:gd name="connsiteY396" fmla="*/ 688101 h 6858000"/>
              <a:gd name="connsiteX397" fmla="*/ 5877767 w 12192000"/>
              <a:gd name="connsiteY397" fmla="*/ 704280 h 6858000"/>
              <a:gd name="connsiteX398" fmla="*/ 5698232 w 12192000"/>
              <a:gd name="connsiteY398" fmla="*/ 711083 h 6858000"/>
              <a:gd name="connsiteX399" fmla="*/ 4256407 w 12192000"/>
              <a:gd name="connsiteY399" fmla="*/ 1238068 h 6858000"/>
              <a:gd name="connsiteX400" fmla="*/ 4164022 w 12192000"/>
              <a:gd name="connsiteY400" fmla="*/ 1318971 h 6858000"/>
              <a:gd name="connsiteX401" fmla="*/ 3912905 w 12192000"/>
              <a:gd name="connsiteY401" fmla="*/ 1487094 h 6858000"/>
              <a:gd name="connsiteX402" fmla="*/ 3651224 w 12192000"/>
              <a:gd name="connsiteY402" fmla="*/ 1713357 h 6858000"/>
              <a:gd name="connsiteX403" fmla="*/ 3629767 w 12192000"/>
              <a:gd name="connsiteY403" fmla="*/ 1736397 h 6858000"/>
              <a:gd name="connsiteX404" fmla="*/ 3653970 w 12192000"/>
              <a:gd name="connsiteY404" fmla="*/ 1687941 h 6858000"/>
              <a:gd name="connsiteX405" fmla="*/ 3701255 w 12192000"/>
              <a:gd name="connsiteY405" fmla="*/ 1611024 h 6858000"/>
              <a:gd name="connsiteX406" fmla="*/ 3742631 w 12192000"/>
              <a:gd name="connsiteY406" fmla="*/ 1540023 h 6858000"/>
              <a:gd name="connsiteX407" fmla="*/ 3825381 w 12192000"/>
              <a:gd name="connsiteY407" fmla="*/ 1415773 h 6858000"/>
              <a:gd name="connsiteX408" fmla="*/ 3849024 w 12192000"/>
              <a:gd name="connsiteY408" fmla="*/ 1415773 h 6858000"/>
              <a:gd name="connsiteX409" fmla="*/ 4239133 w 12192000"/>
              <a:gd name="connsiteY409" fmla="*/ 1037100 h 6858000"/>
              <a:gd name="connsiteX410" fmla="*/ 4777009 w 12192000"/>
              <a:gd name="connsiteY410" fmla="*/ 764932 h 6858000"/>
              <a:gd name="connsiteX411" fmla="*/ 5320798 w 12192000"/>
              <a:gd name="connsiteY411" fmla="*/ 646597 h 6858000"/>
              <a:gd name="connsiteX412" fmla="*/ 5551315 w 12192000"/>
              <a:gd name="connsiteY412" fmla="*/ 622929 h 6858000"/>
              <a:gd name="connsiteX413" fmla="*/ 5734549 w 12192000"/>
              <a:gd name="connsiteY413" fmla="*/ 611096 h 6858000"/>
              <a:gd name="connsiteX414" fmla="*/ 4457690 w 12192000"/>
              <a:gd name="connsiteY414" fmla="*/ 569902 h 6858000"/>
              <a:gd name="connsiteX415" fmla="*/ 4422251 w 12192000"/>
              <a:gd name="connsiteY415" fmla="*/ 575811 h 6858000"/>
              <a:gd name="connsiteX416" fmla="*/ 4357281 w 12192000"/>
              <a:gd name="connsiteY416" fmla="*/ 587630 h 6858000"/>
              <a:gd name="connsiteX417" fmla="*/ 4256873 w 12192000"/>
              <a:gd name="connsiteY417" fmla="*/ 617178 h 6858000"/>
              <a:gd name="connsiteX418" fmla="*/ 4239152 w 12192000"/>
              <a:gd name="connsiteY418" fmla="*/ 628997 h 6858000"/>
              <a:gd name="connsiteX419" fmla="*/ 4185995 w 12192000"/>
              <a:gd name="connsiteY419" fmla="*/ 658546 h 6858000"/>
              <a:gd name="connsiteX420" fmla="*/ 4109212 w 12192000"/>
              <a:gd name="connsiteY420" fmla="*/ 705820 h 6858000"/>
              <a:gd name="connsiteX421" fmla="*/ 4067868 w 12192000"/>
              <a:gd name="connsiteY421" fmla="*/ 729459 h 6858000"/>
              <a:gd name="connsiteX422" fmla="*/ 4032430 w 12192000"/>
              <a:gd name="connsiteY422" fmla="*/ 759005 h 6858000"/>
              <a:gd name="connsiteX423" fmla="*/ 3949740 w 12192000"/>
              <a:gd name="connsiteY423" fmla="*/ 818100 h 6858000"/>
              <a:gd name="connsiteX424" fmla="*/ 3884769 w 12192000"/>
              <a:gd name="connsiteY424" fmla="*/ 877194 h 6858000"/>
              <a:gd name="connsiteX425" fmla="*/ 3819799 w 12192000"/>
              <a:gd name="connsiteY425" fmla="*/ 930379 h 6858000"/>
              <a:gd name="connsiteX426" fmla="*/ 3932021 w 12192000"/>
              <a:gd name="connsiteY426" fmla="*/ 835830 h 6858000"/>
              <a:gd name="connsiteX427" fmla="*/ 4008803 w 12192000"/>
              <a:gd name="connsiteY427" fmla="*/ 782644 h 6858000"/>
              <a:gd name="connsiteX428" fmla="*/ 4061962 w 12192000"/>
              <a:gd name="connsiteY428" fmla="*/ 747187 h 6858000"/>
              <a:gd name="connsiteX429" fmla="*/ 4014710 w 12192000"/>
              <a:gd name="connsiteY429" fmla="*/ 788553 h 6858000"/>
              <a:gd name="connsiteX430" fmla="*/ 3920208 w 12192000"/>
              <a:gd name="connsiteY430" fmla="*/ 871285 h 6858000"/>
              <a:gd name="connsiteX431" fmla="*/ 3819799 w 12192000"/>
              <a:gd name="connsiteY431" fmla="*/ 959928 h 6858000"/>
              <a:gd name="connsiteX432" fmla="*/ 3766642 w 12192000"/>
              <a:gd name="connsiteY432" fmla="*/ 1024933 h 6858000"/>
              <a:gd name="connsiteX433" fmla="*/ 3790267 w 12192000"/>
              <a:gd name="connsiteY433" fmla="*/ 1007205 h 6858000"/>
              <a:gd name="connsiteX434" fmla="*/ 3843424 w 12192000"/>
              <a:gd name="connsiteY434" fmla="*/ 959928 h 6858000"/>
              <a:gd name="connsiteX435" fmla="*/ 3937928 w 12192000"/>
              <a:gd name="connsiteY435" fmla="*/ 889013 h 6858000"/>
              <a:gd name="connsiteX436" fmla="*/ 3955646 w 12192000"/>
              <a:gd name="connsiteY436" fmla="*/ 871285 h 6858000"/>
              <a:gd name="connsiteX437" fmla="*/ 4008803 w 12192000"/>
              <a:gd name="connsiteY437" fmla="*/ 829920 h 6858000"/>
              <a:gd name="connsiteX438" fmla="*/ 4091493 w 12192000"/>
              <a:gd name="connsiteY438" fmla="*/ 770825 h 6858000"/>
              <a:gd name="connsiteX439" fmla="*/ 4185995 w 12192000"/>
              <a:gd name="connsiteY439" fmla="*/ 711731 h 6858000"/>
              <a:gd name="connsiteX440" fmla="*/ 4233247 w 12192000"/>
              <a:gd name="connsiteY440" fmla="*/ 682182 h 6858000"/>
              <a:gd name="connsiteX441" fmla="*/ 4280498 w 12192000"/>
              <a:gd name="connsiteY441" fmla="*/ 652635 h 6858000"/>
              <a:gd name="connsiteX442" fmla="*/ 4369094 w 12192000"/>
              <a:gd name="connsiteY442" fmla="*/ 611268 h 6858000"/>
              <a:gd name="connsiteX443" fmla="*/ 4434064 w 12192000"/>
              <a:gd name="connsiteY443" fmla="*/ 581720 h 6858000"/>
              <a:gd name="connsiteX444" fmla="*/ 4457690 w 12192000"/>
              <a:gd name="connsiteY444" fmla="*/ 569902 h 6858000"/>
              <a:gd name="connsiteX445" fmla="*/ 5620098 w 12192000"/>
              <a:gd name="connsiteY445" fmla="*/ 396859 h 6858000"/>
              <a:gd name="connsiteX446" fmla="*/ 5444922 w 12192000"/>
              <a:gd name="connsiteY446" fmla="*/ 398093 h 6858000"/>
              <a:gd name="connsiteX447" fmla="*/ 4824296 w 12192000"/>
              <a:gd name="connsiteY447" fmla="*/ 510512 h 6858000"/>
              <a:gd name="connsiteX448" fmla="*/ 4901136 w 12192000"/>
              <a:gd name="connsiteY448" fmla="*/ 492761 h 6858000"/>
              <a:gd name="connsiteX449" fmla="*/ 4972063 w 12192000"/>
              <a:gd name="connsiteY449" fmla="*/ 480928 h 6858000"/>
              <a:gd name="connsiteX450" fmla="*/ 5108012 w 12192000"/>
              <a:gd name="connsiteY450" fmla="*/ 457262 h 6858000"/>
              <a:gd name="connsiteX451" fmla="*/ 5338529 w 12192000"/>
              <a:gd name="connsiteY451" fmla="*/ 433595 h 6858000"/>
              <a:gd name="connsiteX452" fmla="*/ 5456744 w 12192000"/>
              <a:gd name="connsiteY452" fmla="*/ 427677 h 6858000"/>
              <a:gd name="connsiteX453" fmla="*/ 5574959 w 12192000"/>
              <a:gd name="connsiteY453" fmla="*/ 421762 h 6858000"/>
              <a:gd name="connsiteX454" fmla="*/ 5704995 w 12192000"/>
              <a:gd name="connsiteY454" fmla="*/ 421762 h 6858000"/>
              <a:gd name="connsiteX455" fmla="*/ 5858674 w 12192000"/>
              <a:gd name="connsiteY455" fmla="*/ 427677 h 6858000"/>
              <a:gd name="connsiteX456" fmla="*/ 5740460 w 12192000"/>
              <a:gd name="connsiteY456" fmla="*/ 439511 h 6858000"/>
              <a:gd name="connsiteX457" fmla="*/ 5675441 w 12192000"/>
              <a:gd name="connsiteY457" fmla="*/ 439511 h 6858000"/>
              <a:gd name="connsiteX458" fmla="*/ 5610424 w 12192000"/>
              <a:gd name="connsiteY458" fmla="*/ 445427 h 6858000"/>
              <a:gd name="connsiteX459" fmla="*/ 5515853 w 12192000"/>
              <a:gd name="connsiteY459" fmla="*/ 451345 h 6858000"/>
              <a:gd name="connsiteX460" fmla="*/ 5403548 w 12192000"/>
              <a:gd name="connsiteY460" fmla="*/ 457262 h 6858000"/>
              <a:gd name="connsiteX461" fmla="*/ 5291243 w 12192000"/>
              <a:gd name="connsiteY461" fmla="*/ 469094 h 6858000"/>
              <a:gd name="connsiteX462" fmla="*/ 5173028 w 12192000"/>
              <a:gd name="connsiteY462" fmla="*/ 480928 h 6858000"/>
              <a:gd name="connsiteX463" fmla="*/ 5054813 w 12192000"/>
              <a:gd name="connsiteY463" fmla="*/ 504594 h 6858000"/>
              <a:gd name="connsiteX464" fmla="*/ 4930689 w 12192000"/>
              <a:gd name="connsiteY464" fmla="*/ 528261 h 6858000"/>
              <a:gd name="connsiteX465" fmla="*/ 4812474 w 12192000"/>
              <a:gd name="connsiteY465" fmla="*/ 557846 h 6858000"/>
              <a:gd name="connsiteX466" fmla="*/ 4753366 w 12192000"/>
              <a:gd name="connsiteY466" fmla="*/ 575595 h 6858000"/>
              <a:gd name="connsiteX467" fmla="*/ 4694260 w 12192000"/>
              <a:gd name="connsiteY467" fmla="*/ 599263 h 6858000"/>
              <a:gd name="connsiteX468" fmla="*/ 4576045 w 12192000"/>
              <a:gd name="connsiteY468" fmla="*/ 640681 h 6858000"/>
              <a:gd name="connsiteX469" fmla="*/ 4156381 w 12192000"/>
              <a:gd name="connsiteY469" fmla="*/ 853682 h 6858000"/>
              <a:gd name="connsiteX470" fmla="*/ 4067721 w 12192000"/>
              <a:gd name="connsiteY470" fmla="*/ 918767 h 6858000"/>
              <a:gd name="connsiteX471" fmla="*/ 4026346 w 12192000"/>
              <a:gd name="connsiteY471" fmla="*/ 948350 h 6858000"/>
              <a:gd name="connsiteX472" fmla="*/ 3984970 w 12192000"/>
              <a:gd name="connsiteY472" fmla="*/ 977933 h 6858000"/>
              <a:gd name="connsiteX473" fmla="*/ 3908131 w 12192000"/>
              <a:gd name="connsiteY473" fmla="*/ 1037100 h 6858000"/>
              <a:gd name="connsiteX474" fmla="*/ 3843113 w 12192000"/>
              <a:gd name="connsiteY474" fmla="*/ 1102186 h 6858000"/>
              <a:gd name="connsiteX475" fmla="*/ 3695344 w 12192000"/>
              <a:gd name="connsiteY475" fmla="*/ 1273770 h 6858000"/>
              <a:gd name="connsiteX476" fmla="*/ 3612594 w 12192000"/>
              <a:gd name="connsiteY476" fmla="*/ 1386190 h 6858000"/>
              <a:gd name="connsiteX477" fmla="*/ 3529844 w 12192000"/>
              <a:gd name="connsiteY477" fmla="*/ 1510438 h 6858000"/>
              <a:gd name="connsiteX478" fmla="*/ 3275683 w 12192000"/>
              <a:gd name="connsiteY478" fmla="*/ 2078445 h 6858000"/>
              <a:gd name="connsiteX479" fmla="*/ 3238556 w 12192000"/>
              <a:gd name="connsiteY479" fmla="*/ 2214160 h 6858000"/>
              <a:gd name="connsiteX480" fmla="*/ 3224787 w 12192000"/>
              <a:gd name="connsiteY480" fmla="*/ 2280525 h 6858000"/>
              <a:gd name="connsiteX481" fmla="*/ 3215089 w 12192000"/>
              <a:gd name="connsiteY481" fmla="*/ 2297501 h 6858000"/>
              <a:gd name="connsiteX482" fmla="*/ 3179606 w 12192000"/>
              <a:gd name="connsiteY482" fmla="*/ 2386231 h 6858000"/>
              <a:gd name="connsiteX483" fmla="*/ 3138211 w 12192000"/>
              <a:gd name="connsiteY483" fmla="*/ 2474962 h 6858000"/>
              <a:gd name="connsiteX484" fmla="*/ 3108643 w 12192000"/>
              <a:gd name="connsiteY484" fmla="*/ 2563692 h 6858000"/>
              <a:gd name="connsiteX485" fmla="*/ 3079073 w 12192000"/>
              <a:gd name="connsiteY485" fmla="*/ 2658338 h 6858000"/>
              <a:gd name="connsiteX486" fmla="*/ 3031765 w 12192000"/>
              <a:gd name="connsiteY486" fmla="*/ 2741154 h 6858000"/>
              <a:gd name="connsiteX487" fmla="*/ 2960800 w 12192000"/>
              <a:gd name="connsiteY487" fmla="*/ 3096076 h 6858000"/>
              <a:gd name="connsiteX488" fmla="*/ 2950379 w 12192000"/>
              <a:gd name="connsiteY488" fmla="*/ 3313603 h 6858000"/>
              <a:gd name="connsiteX489" fmla="*/ 2895749 w 12192000"/>
              <a:gd name="connsiteY489" fmla="*/ 3474659 h 6858000"/>
              <a:gd name="connsiteX490" fmla="*/ 2883921 w 12192000"/>
              <a:gd name="connsiteY490" fmla="*/ 3581136 h 6858000"/>
              <a:gd name="connsiteX491" fmla="*/ 2872094 w 12192000"/>
              <a:gd name="connsiteY491" fmla="*/ 3634374 h 6858000"/>
              <a:gd name="connsiteX492" fmla="*/ 2866181 w 12192000"/>
              <a:gd name="connsiteY492" fmla="*/ 3687613 h 6858000"/>
              <a:gd name="connsiteX493" fmla="*/ 2854354 w 12192000"/>
              <a:gd name="connsiteY493" fmla="*/ 3794089 h 6858000"/>
              <a:gd name="connsiteX494" fmla="*/ 2848440 w 12192000"/>
              <a:gd name="connsiteY494" fmla="*/ 3906482 h 6858000"/>
              <a:gd name="connsiteX495" fmla="*/ 2842526 w 12192000"/>
              <a:gd name="connsiteY495" fmla="*/ 4018874 h 6858000"/>
              <a:gd name="connsiteX496" fmla="*/ 2842526 w 12192000"/>
              <a:gd name="connsiteY496" fmla="*/ 4131266 h 6858000"/>
              <a:gd name="connsiteX497" fmla="*/ 2854354 w 12192000"/>
              <a:gd name="connsiteY497" fmla="*/ 4249573 h 6858000"/>
              <a:gd name="connsiteX498" fmla="*/ 2860267 w 12192000"/>
              <a:gd name="connsiteY498" fmla="*/ 4308727 h 6858000"/>
              <a:gd name="connsiteX499" fmla="*/ 2866181 w 12192000"/>
              <a:gd name="connsiteY499" fmla="*/ 4367880 h 6858000"/>
              <a:gd name="connsiteX500" fmla="*/ 2878008 w 12192000"/>
              <a:gd name="connsiteY500" fmla="*/ 4427034 h 6858000"/>
              <a:gd name="connsiteX501" fmla="*/ 2883921 w 12192000"/>
              <a:gd name="connsiteY501" fmla="*/ 4456611 h 6858000"/>
              <a:gd name="connsiteX502" fmla="*/ 2889835 w 12192000"/>
              <a:gd name="connsiteY502" fmla="*/ 4486188 h 6858000"/>
              <a:gd name="connsiteX503" fmla="*/ 3315622 w 12192000"/>
              <a:gd name="connsiteY503" fmla="*/ 5397156 h 6858000"/>
              <a:gd name="connsiteX504" fmla="*/ 4090316 w 12192000"/>
              <a:gd name="connsiteY504" fmla="*/ 6047846 h 6858000"/>
              <a:gd name="connsiteX505" fmla="*/ 4303209 w 12192000"/>
              <a:gd name="connsiteY505" fmla="*/ 6160238 h 6858000"/>
              <a:gd name="connsiteX506" fmla="*/ 4527928 w 12192000"/>
              <a:gd name="connsiteY506" fmla="*/ 6248968 h 6858000"/>
              <a:gd name="connsiteX507" fmla="*/ 4746734 w 12192000"/>
              <a:gd name="connsiteY507" fmla="*/ 6319954 h 6858000"/>
              <a:gd name="connsiteX508" fmla="*/ 4965542 w 12192000"/>
              <a:gd name="connsiteY508" fmla="*/ 6373192 h 6858000"/>
              <a:gd name="connsiteX509" fmla="*/ 4652115 w 12192000"/>
              <a:gd name="connsiteY509" fmla="*/ 6272631 h 6858000"/>
              <a:gd name="connsiteX510" fmla="*/ 4527928 w 12192000"/>
              <a:gd name="connsiteY510" fmla="*/ 6219392 h 6858000"/>
              <a:gd name="connsiteX511" fmla="*/ 4415568 w 12192000"/>
              <a:gd name="connsiteY511" fmla="*/ 6166154 h 6858000"/>
              <a:gd name="connsiteX512" fmla="*/ 4131711 w 12192000"/>
              <a:gd name="connsiteY512" fmla="*/ 6018269 h 6858000"/>
              <a:gd name="connsiteX513" fmla="*/ 3717753 w 12192000"/>
              <a:gd name="connsiteY513" fmla="*/ 5722501 h 6858000"/>
              <a:gd name="connsiteX514" fmla="*/ 4131711 w 12192000"/>
              <a:gd name="connsiteY514" fmla="*/ 5982777 h 6858000"/>
              <a:gd name="connsiteX515" fmla="*/ 4581152 w 12192000"/>
              <a:gd name="connsiteY515" fmla="*/ 6201646 h 6858000"/>
              <a:gd name="connsiteX516" fmla="*/ 5083816 w 12192000"/>
              <a:gd name="connsiteY516" fmla="*/ 6373192 h 6858000"/>
              <a:gd name="connsiteX517" fmla="*/ 5349192 w 12192000"/>
              <a:gd name="connsiteY517" fmla="*/ 6426431 h 6858000"/>
              <a:gd name="connsiteX518" fmla="*/ 5515328 w 12192000"/>
              <a:gd name="connsiteY518" fmla="*/ 6447589 h 6858000"/>
              <a:gd name="connsiteX519" fmla="*/ 5529559 w 12192000"/>
              <a:gd name="connsiteY519" fmla="*/ 6450092 h 6858000"/>
              <a:gd name="connsiteX520" fmla="*/ 5627875 w 12192000"/>
              <a:gd name="connsiteY520" fmla="*/ 6461922 h 6858000"/>
              <a:gd name="connsiteX521" fmla="*/ 5515328 w 12192000"/>
              <a:gd name="connsiteY521" fmla="*/ 6447589 h 6858000"/>
              <a:gd name="connsiteX522" fmla="*/ 5462292 w 12192000"/>
              <a:gd name="connsiteY522" fmla="*/ 6438261 h 6858000"/>
              <a:gd name="connsiteX523" fmla="*/ 5409068 w 12192000"/>
              <a:gd name="connsiteY523" fmla="*/ 6426431 h 6858000"/>
              <a:gd name="connsiteX524" fmla="*/ 5562825 w 12192000"/>
              <a:gd name="connsiteY524" fmla="*/ 6432346 h 6858000"/>
              <a:gd name="connsiteX525" fmla="*/ 5728409 w 12192000"/>
              <a:gd name="connsiteY525" fmla="*/ 6438261 h 6858000"/>
              <a:gd name="connsiteX526" fmla="*/ 5929474 w 12192000"/>
              <a:gd name="connsiteY526" fmla="*/ 6444176 h 6858000"/>
              <a:gd name="connsiteX527" fmla="*/ 6349346 w 12192000"/>
              <a:gd name="connsiteY527" fmla="*/ 6414599 h 6858000"/>
              <a:gd name="connsiteX528" fmla="*/ 7171350 w 12192000"/>
              <a:gd name="connsiteY528" fmla="*/ 6237138 h 6858000"/>
              <a:gd name="connsiteX529" fmla="*/ 7620790 w 12192000"/>
              <a:gd name="connsiteY529" fmla="*/ 6047846 h 6858000"/>
              <a:gd name="connsiteX530" fmla="*/ 8052490 w 12192000"/>
              <a:gd name="connsiteY530" fmla="*/ 5769824 h 6858000"/>
              <a:gd name="connsiteX531" fmla="*/ 8442794 w 12192000"/>
              <a:gd name="connsiteY531" fmla="*/ 5414902 h 6858000"/>
              <a:gd name="connsiteX532" fmla="*/ 8768046 w 12192000"/>
              <a:gd name="connsiteY532" fmla="*/ 4983079 h 6858000"/>
              <a:gd name="connsiteX533" fmla="*/ 9170177 w 12192000"/>
              <a:gd name="connsiteY533" fmla="*/ 4012958 h 6858000"/>
              <a:gd name="connsiteX534" fmla="*/ 9258883 w 12192000"/>
              <a:gd name="connsiteY534" fmla="*/ 3385929 h 6858000"/>
              <a:gd name="connsiteX535" fmla="*/ 9199746 w 12192000"/>
              <a:gd name="connsiteY535" fmla="*/ 2575522 h 6858000"/>
              <a:gd name="connsiteX536" fmla="*/ 9176091 w 12192000"/>
              <a:gd name="connsiteY536" fmla="*/ 2480877 h 6858000"/>
              <a:gd name="connsiteX537" fmla="*/ 9152436 w 12192000"/>
              <a:gd name="connsiteY537" fmla="*/ 2392146 h 6858000"/>
              <a:gd name="connsiteX538" fmla="*/ 9116955 w 12192000"/>
              <a:gd name="connsiteY538" fmla="*/ 2303416 h 6858000"/>
              <a:gd name="connsiteX539" fmla="*/ 9105126 w 12192000"/>
              <a:gd name="connsiteY539" fmla="*/ 2262008 h 6858000"/>
              <a:gd name="connsiteX540" fmla="*/ 9087386 w 12192000"/>
              <a:gd name="connsiteY540" fmla="*/ 2226517 h 6858000"/>
              <a:gd name="connsiteX541" fmla="*/ 9057818 w 12192000"/>
              <a:gd name="connsiteY541" fmla="*/ 2149616 h 6858000"/>
              <a:gd name="connsiteX542" fmla="*/ 9022336 w 12192000"/>
              <a:gd name="connsiteY542" fmla="*/ 2084547 h 6858000"/>
              <a:gd name="connsiteX543" fmla="*/ 8957284 w 12192000"/>
              <a:gd name="connsiteY543" fmla="*/ 1972155 h 6858000"/>
              <a:gd name="connsiteX544" fmla="*/ 8862666 w 12192000"/>
              <a:gd name="connsiteY544" fmla="*/ 1836102 h 6858000"/>
              <a:gd name="connsiteX545" fmla="*/ 8850838 w 12192000"/>
              <a:gd name="connsiteY545" fmla="*/ 1824270 h 6858000"/>
              <a:gd name="connsiteX546" fmla="*/ 8856752 w 12192000"/>
              <a:gd name="connsiteY546" fmla="*/ 1853848 h 6858000"/>
              <a:gd name="connsiteX547" fmla="*/ 8519670 w 12192000"/>
              <a:gd name="connsiteY547" fmla="*/ 1469348 h 6858000"/>
              <a:gd name="connsiteX548" fmla="*/ 8377743 w 12192000"/>
              <a:gd name="connsiteY548" fmla="*/ 1345126 h 6858000"/>
              <a:gd name="connsiteX549" fmla="*/ 8247642 w 12192000"/>
              <a:gd name="connsiteY549" fmla="*/ 1238649 h 6858000"/>
              <a:gd name="connsiteX550" fmla="*/ 8117540 w 12192000"/>
              <a:gd name="connsiteY550" fmla="*/ 1149919 h 6858000"/>
              <a:gd name="connsiteX551" fmla="*/ 7981526 w 12192000"/>
              <a:gd name="connsiteY551" fmla="*/ 1073018 h 6858000"/>
              <a:gd name="connsiteX552" fmla="*/ 7904647 w 12192000"/>
              <a:gd name="connsiteY552" fmla="*/ 1031612 h 6858000"/>
              <a:gd name="connsiteX553" fmla="*/ 7821855 w 12192000"/>
              <a:gd name="connsiteY553" fmla="*/ 990204 h 6858000"/>
              <a:gd name="connsiteX554" fmla="*/ 7727236 w 12192000"/>
              <a:gd name="connsiteY554" fmla="*/ 948796 h 6858000"/>
              <a:gd name="connsiteX555" fmla="*/ 7620790 w 12192000"/>
              <a:gd name="connsiteY555" fmla="*/ 913303 h 6858000"/>
              <a:gd name="connsiteX556" fmla="*/ 7600883 w 12192000"/>
              <a:gd name="connsiteY556" fmla="*/ 908332 h 6858000"/>
              <a:gd name="connsiteX557" fmla="*/ 7562663 w 12192000"/>
              <a:gd name="connsiteY557" fmla="*/ 877848 h 6858000"/>
              <a:gd name="connsiteX558" fmla="*/ 7437922 w 12192000"/>
              <a:gd name="connsiteY558" fmla="*/ 788234 h 6858000"/>
              <a:gd name="connsiteX559" fmla="*/ 7202291 w 12192000"/>
              <a:gd name="connsiteY559" fmla="*/ 642484 h 6858000"/>
              <a:gd name="connsiteX560" fmla="*/ 7191449 w 12192000"/>
              <a:gd name="connsiteY560" fmla="*/ 636780 h 6858000"/>
              <a:gd name="connsiteX561" fmla="*/ 7189733 w 12192000"/>
              <a:gd name="connsiteY561" fmla="*/ 634345 h 6858000"/>
              <a:gd name="connsiteX562" fmla="*/ 7148369 w 12192000"/>
              <a:gd name="connsiteY562" fmla="*/ 610671 h 6858000"/>
              <a:gd name="connsiteX563" fmla="*/ 7006547 w 12192000"/>
              <a:gd name="connsiteY563" fmla="*/ 545564 h 6858000"/>
              <a:gd name="connsiteX564" fmla="*/ 7098048 w 12192000"/>
              <a:gd name="connsiteY564" fmla="*/ 587642 h 6858000"/>
              <a:gd name="connsiteX565" fmla="*/ 7191449 w 12192000"/>
              <a:gd name="connsiteY565" fmla="*/ 636780 h 6858000"/>
              <a:gd name="connsiteX566" fmla="*/ 7198598 w 12192000"/>
              <a:gd name="connsiteY566" fmla="*/ 646923 h 6858000"/>
              <a:gd name="connsiteX567" fmla="*/ 7225189 w 12192000"/>
              <a:gd name="connsiteY567" fmla="*/ 663940 h 6858000"/>
              <a:gd name="connsiteX568" fmla="*/ 7272463 w 12192000"/>
              <a:gd name="connsiteY568" fmla="*/ 711290 h 6858000"/>
              <a:gd name="connsiteX569" fmla="*/ 7331555 w 12192000"/>
              <a:gd name="connsiteY569" fmla="*/ 746802 h 6858000"/>
              <a:gd name="connsiteX570" fmla="*/ 7402466 w 12192000"/>
              <a:gd name="connsiteY570" fmla="*/ 800072 h 6858000"/>
              <a:gd name="connsiteX571" fmla="*/ 7484456 w 12192000"/>
              <a:gd name="connsiteY571" fmla="*/ 863700 h 6858000"/>
              <a:gd name="connsiteX572" fmla="*/ 7514891 w 12192000"/>
              <a:gd name="connsiteY572" fmla="*/ 886859 h 6858000"/>
              <a:gd name="connsiteX573" fmla="*/ 7290270 w 12192000"/>
              <a:gd name="connsiteY573" fmla="*/ 830765 h 6858000"/>
              <a:gd name="connsiteX574" fmla="*/ 7174588 w 12192000"/>
              <a:gd name="connsiteY574" fmla="*/ 811551 h 6858000"/>
              <a:gd name="connsiteX575" fmla="*/ 7159036 w 12192000"/>
              <a:gd name="connsiteY575" fmla="*/ 800432 h 6858000"/>
              <a:gd name="connsiteX576" fmla="*/ 7105840 w 12192000"/>
              <a:gd name="connsiteY576" fmla="*/ 770847 h 6858000"/>
              <a:gd name="connsiteX577" fmla="*/ 7044469 w 12192000"/>
              <a:gd name="connsiteY577" fmla="*/ 740132 h 6858000"/>
              <a:gd name="connsiteX578" fmla="*/ 7059557 w 12192000"/>
              <a:gd name="connsiteY578" fmla="*/ 740132 h 6858000"/>
              <a:gd name="connsiteX579" fmla="*/ 7071389 w 12192000"/>
              <a:gd name="connsiteY579" fmla="*/ 734185 h 6858000"/>
              <a:gd name="connsiteX580" fmla="*/ 7024803 w 12192000"/>
              <a:gd name="connsiteY580" fmla="*/ 722294 h 6858000"/>
              <a:gd name="connsiteX581" fmla="*/ 7000903 w 12192000"/>
              <a:gd name="connsiteY581" fmla="*/ 718632 h 6858000"/>
              <a:gd name="connsiteX582" fmla="*/ 6910786 w 12192000"/>
              <a:gd name="connsiteY582" fmla="*/ 676181 h 6858000"/>
              <a:gd name="connsiteX583" fmla="*/ 6709821 w 12192000"/>
              <a:gd name="connsiteY583" fmla="*/ 593346 h 6858000"/>
              <a:gd name="connsiteX584" fmla="*/ 6603428 w 12192000"/>
              <a:gd name="connsiteY584" fmla="*/ 563762 h 6858000"/>
              <a:gd name="connsiteX585" fmla="*/ 6556141 w 12192000"/>
              <a:gd name="connsiteY585" fmla="*/ 546012 h 6858000"/>
              <a:gd name="connsiteX586" fmla="*/ 6502945 w 12192000"/>
              <a:gd name="connsiteY586" fmla="*/ 534179 h 6858000"/>
              <a:gd name="connsiteX587" fmla="*/ 6089193 w 12192000"/>
              <a:gd name="connsiteY587" fmla="*/ 463179 h 6858000"/>
              <a:gd name="connsiteX588" fmla="*/ 6101015 w 12192000"/>
              <a:gd name="connsiteY588" fmla="*/ 463179 h 6858000"/>
              <a:gd name="connsiteX589" fmla="*/ 6142389 w 12192000"/>
              <a:gd name="connsiteY589" fmla="*/ 463179 h 6858000"/>
              <a:gd name="connsiteX590" fmla="*/ 6260604 w 12192000"/>
              <a:gd name="connsiteY590" fmla="*/ 475011 h 6858000"/>
              <a:gd name="connsiteX591" fmla="*/ 6378819 w 12192000"/>
              <a:gd name="connsiteY591" fmla="*/ 486845 h 6858000"/>
              <a:gd name="connsiteX592" fmla="*/ 6412722 w 12192000"/>
              <a:gd name="connsiteY592" fmla="*/ 489359 h 6858000"/>
              <a:gd name="connsiteX593" fmla="*/ 6432015 w 12192000"/>
              <a:gd name="connsiteY593" fmla="*/ 492761 h 6858000"/>
              <a:gd name="connsiteX594" fmla="*/ 6418716 w 12192000"/>
              <a:gd name="connsiteY594" fmla="*/ 489802 h 6858000"/>
              <a:gd name="connsiteX595" fmla="*/ 6412722 w 12192000"/>
              <a:gd name="connsiteY595" fmla="*/ 489359 h 6858000"/>
              <a:gd name="connsiteX596" fmla="*/ 6183026 w 12192000"/>
              <a:gd name="connsiteY596" fmla="*/ 448849 h 6858000"/>
              <a:gd name="connsiteX597" fmla="*/ 5620098 w 12192000"/>
              <a:gd name="connsiteY597" fmla="*/ 396859 h 6858000"/>
              <a:gd name="connsiteX598" fmla="*/ 0 w 12192000"/>
              <a:gd name="connsiteY598" fmla="*/ 0 h 6858000"/>
              <a:gd name="connsiteX599" fmla="*/ 12192000 w 12192000"/>
              <a:gd name="connsiteY599" fmla="*/ 0 h 6858000"/>
              <a:gd name="connsiteX600" fmla="*/ 12192000 w 12192000"/>
              <a:gd name="connsiteY600" fmla="*/ 6858000 h 6858000"/>
              <a:gd name="connsiteX601" fmla="*/ 0 w 12192000"/>
              <a:gd name="connsiteY60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</a:cxnLst>
            <a:rect l="l" t="t" r="r" b="b"/>
            <a:pathLst>
              <a:path w="12192000" h="6858000">
                <a:moveTo>
                  <a:pt x="7079608" y="6045828"/>
                </a:moveTo>
                <a:lnTo>
                  <a:pt x="7064465" y="6054490"/>
                </a:lnTo>
                <a:lnTo>
                  <a:pt x="7037977" y="6065461"/>
                </a:lnTo>
                <a:lnTo>
                  <a:pt x="6899649" y="6107432"/>
                </a:lnTo>
                <a:lnTo>
                  <a:pt x="6979904" y="6071419"/>
                </a:lnTo>
                <a:close/>
                <a:moveTo>
                  <a:pt x="4600073" y="5849912"/>
                </a:moveTo>
                <a:lnTo>
                  <a:pt x="4839811" y="5985708"/>
                </a:lnTo>
                <a:cubicBezTo>
                  <a:pt x="5029693" y="6079635"/>
                  <a:pt x="5229181" y="6152115"/>
                  <a:pt x="5433100" y="6202408"/>
                </a:cubicBezTo>
                <a:lnTo>
                  <a:pt x="5617565" y="6237471"/>
                </a:lnTo>
                <a:lnTo>
                  <a:pt x="5592393" y="6237138"/>
                </a:lnTo>
                <a:cubicBezTo>
                  <a:pt x="5516993" y="6231223"/>
                  <a:pt x="5445659" y="6223830"/>
                  <a:pt x="5378021" y="6215141"/>
                </a:cubicBezTo>
                <a:lnTo>
                  <a:pt x="5216088" y="6190065"/>
                </a:lnTo>
                <a:lnTo>
                  <a:pt x="5173028" y="6172823"/>
                </a:lnTo>
                <a:cubicBezTo>
                  <a:pt x="5161207" y="6166907"/>
                  <a:pt x="5143474" y="6160990"/>
                  <a:pt x="5131653" y="6155074"/>
                </a:cubicBezTo>
                <a:cubicBezTo>
                  <a:pt x="5113922" y="6149156"/>
                  <a:pt x="5102100" y="6143240"/>
                  <a:pt x="5084368" y="6131407"/>
                </a:cubicBezTo>
                <a:cubicBezTo>
                  <a:pt x="5054813" y="6119573"/>
                  <a:pt x="5025261" y="6107740"/>
                  <a:pt x="4989797" y="6089990"/>
                </a:cubicBezTo>
                <a:cubicBezTo>
                  <a:pt x="4960242" y="6072239"/>
                  <a:pt x="4924778" y="6060406"/>
                  <a:pt x="4895224" y="6042656"/>
                </a:cubicBezTo>
                <a:cubicBezTo>
                  <a:pt x="4859759" y="6024905"/>
                  <a:pt x="4830207" y="6001238"/>
                  <a:pt x="4794742" y="5983489"/>
                </a:cubicBezTo>
                <a:cubicBezTo>
                  <a:pt x="4759277" y="5959822"/>
                  <a:pt x="4729724" y="5942071"/>
                  <a:pt x="4694260" y="5918404"/>
                </a:cubicBezTo>
                <a:close/>
                <a:moveTo>
                  <a:pt x="4306757" y="5594858"/>
                </a:moveTo>
                <a:lnTo>
                  <a:pt x="4373418" y="5660472"/>
                </a:lnTo>
                <a:cubicBezTo>
                  <a:pt x="4446931" y="5728885"/>
                  <a:pt x="4519708" y="5789161"/>
                  <a:pt x="4590267" y="5842782"/>
                </a:cubicBezTo>
                <a:lnTo>
                  <a:pt x="4600073" y="5849912"/>
                </a:lnTo>
                <a:lnTo>
                  <a:pt x="4562837" y="5828821"/>
                </a:lnTo>
                <a:lnTo>
                  <a:pt x="4323360" y="5654316"/>
                </a:lnTo>
                <a:lnTo>
                  <a:pt x="4321190" y="5650891"/>
                </a:lnTo>
                <a:lnTo>
                  <a:pt x="4313527" y="5640889"/>
                </a:lnTo>
                <a:lnTo>
                  <a:pt x="4320868" y="5641335"/>
                </a:lnTo>
                <a:cubicBezTo>
                  <a:pt x="4332226" y="5638838"/>
                  <a:pt x="4327794" y="5625527"/>
                  <a:pt x="4310061" y="5598901"/>
                </a:cubicBezTo>
                <a:close/>
                <a:moveTo>
                  <a:pt x="3943582" y="5270411"/>
                </a:moveTo>
                <a:lnTo>
                  <a:pt x="4081063" y="5390329"/>
                </a:lnTo>
                <a:lnTo>
                  <a:pt x="4209337" y="5484186"/>
                </a:lnTo>
                <a:lnTo>
                  <a:pt x="4215490" y="5492399"/>
                </a:lnTo>
                <a:cubicBezTo>
                  <a:pt x="4233222" y="5504233"/>
                  <a:pt x="4245044" y="5521984"/>
                  <a:pt x="4256865" y="5533817"/>
                </a:cubicBezTo>
                <a:lnTo>
                  <a:pt x="4306757" y="5594858"/>
                </a:lnTo>
                <a:lnTo>
                  <a:pt x="4262775" y="5551567"/>
                </a:lnTo>
                <a:cubicBezTo>
                  <a:pt x="4236177" y="5542692"/>
                  <a:pt x="4271642" y="5587068"/>
                  <a:pt x="4301196" y="5624787"/>
                </a:cubicBezTo>
                <a:lnTo>
                  <a:pt x="4313527" y="5640889"/>
                </a:lnTo>
                <a:lnTo>
                  <a:pt x="4304151" y="5640317"/>
                </a:lnTo>
                <a:lnTo>
                  <a:pt x="4323360" y="5654316"/>
                </a:lnTo>
                <a:lnTo>
                  <a:pt x="4332595" y="5668885"/>
                </a:lnTo>
                <a:cubicBezTo>
                  <a:pt x="4335921" y="5676928"/>
                  <a:pt x="4329271" y="5675818"/>
                  <a:pt x="4304151" y="5658068"/>
                </a:cubicBezTo>
                <a:cubicBezTo>
                  <a:pt x="4286418" y="5634401"/>
                  <a:pt x="4262775" y="5616652"/>
                  <a:pt x="4245044" y="5598901"/>
                </a:cubicBezTo>
                <a:cubicBezTo>
                  <a:pt x="4227311" y="5581150"/>
                  <a:pt x="4209579" y="5563400"/>
                  <a:pt x="4191846" y="5545651"/>
                </a:cubicBezTo>
                <a:cubicBezTo>
                  <a:pt x="4162292" y="5516066"/>
                  <a:pt x="4132740" y="5486483"/>
                  <a:pt x="4109096" y="5462816"/>
                </a:cubicBezTo>
                <a:cubicBezTo>
                  <a:pt x="4085453" y="5433232"/>
                  <a:pt x="4061810" y="5409565"/>
                  <a:pt x="4044079" y="5385898"/>
                </a:cubicBezTo>
                <a:cubicBezTo>
                  <a:pt x="4020435" y="5362231"/>
                  <a:pt x="4002703" y="5338564"/>
                  <a:pt x="3979060" y="5314897"/>
                </a:cubicBezTo>
                <a:close/>
                <a:moveTo>
                  <a:pt x="8873940" y="4913137"/>
                </a:moveTo>
                <a:cubicBezTo>
                  <a:pt x="8850248" y="4948647"/>
                  <a:pt x="8826555" y="4978237"/>
                  <a:pt x="8808786" y="5013745"/>
                </a:cubicBezTo>
                <a:cubicBezTo>
                  <a:pt x="8796940" y="5031500"/>
                  <a:pt x="8785093" y="5049255"/>
                  <a:pt x="8773246" y="5067010"/>
                </a:cubicBezTo>
                <a:cubicBezTo>
                  <a:pt x="8761401" y="5084763"/>
                  <a:pt x="8749554" y="5102518"/>
                  <a:pt x="8737708" y="5120273"/>
                </a:cubicBezTo>
                <a:cubicBezTo>
                  <a:pt x="8714016" y="5155781"/>
                  <a:pt x="8690322" y="5191290"/>
                  <a:pt x="8660706" y="5220880"/>
                </a:cubicBezTo>
                <a:cubicBezTo>
                  <a:pt x="8637013" y="5256389"/>
                  <a:pt x="8613321" y="5285980"/>
                  <a:pt x="8589628" y="5321488"/>
                </a:cubicBezTo>
                <a:cubicBezTo>
                  <a:pt x="8571859" y="5339243"/>
                  <a:pt x="8560012" y="5351079"/>
                  <a:pt x="8548166" y="5368834"/>
                </a:cubicBezTo>
                <a:cubicBezTo>
                  <a:pt x="8536318" y="5386588"/>
                  <a:pt x="8524474" y="5398424"/>
                  <a:pt x="8512626" y="5416179"/>
                </a:cubicBezTo>
                <a:cubicBezTo>
                  <a:pt x="8483010" y="5445769"/>
                  <a:pt x="8459318" y="5469441"/>
                  <a:pt x="8435624" y="5499032"/>
                </a:cubicBezTo>
                <a:cubicBezTo>
                  <a:pt x="8388239" y="5552296"/>
                  <a:pt x="8340854" y="5599641"/>
                  <a:pt x="8305315" y="5641067"/>
                </a:cubicBezTo>
                <a:cubicBezTo>
                  <a:pt x="8305315" y="5641067"/>
                  <a:pt x="8311238" y="5635149"/>
                  <a:pt x="8323085" y="5623314"/>
                </a:cubicBezTo>
                <a:cubicBezTo>
                  <a:pt x="8334932" y="5611477"/>
                  <a:pt x="8352700" y="5599641"/>
                  <a:pt x="8370470" y="5587804"/>
                </a:cubicBezTo>
                <a:cubicBezTo>
                  <a:pt x="8400086" y="5558214"/>
                  <a:pt x="8435624" y="5528623"/>
                  <a:pt x="8435624" y="5528623"/>
                </a:cubicBezTo>
                <a:cubicBezTo>
                  <a:pt x="8435624" y="5528623"/>
                  <a:pt x="8441548" y="5522704"/>
                  <a:pt x="8453394" y="5504951"/>
                </a:cubicBezTo>
                <a:cubicBezTo>
                  <a:pt x="8471164" y="5493114"/>
                  <a:pt x="8488933" y="5469441"/>
                  <a:pt x="8512626" y="5439851"/>
                </a:cubicBezTo>
                <a:cubicBezTo>
                  <a:pt x="8560012" y="5386588"/>
                  <a:pt x="8619244" y="5309653"/>
                  <a:pt x="8672552" y="5232716"/>
                </a:cubicBezTo>
                <a:cubicBezTo>
                  <a:pt x="8725861" y="5155781"/>
                  <a:pt x="8779170" y="5078845"/>
                  <a:pt x="8814708" y="5013745"/>
                </a:cubicBezTo>
                <a:cubicBezTo>
                  <a:pt x="8832478" y="4984155"/>
                  <a:pt x="8850248" y="4960483"/>
                  <a:pt x="8856172" y="4942728"/>
                </a:cubicBezTo>
                <a:cubicBezTo>
                  <a:pt x="8868018" y="4924974"/>
                  <a:pt x="8873940" y="4913137"/>
                  <a:pt x="8873940" y="4913137"/>
                </a:cubicBezTo>
                <a:close/>
                <a:moveTo>
                  <a:pt x="8717384" y="4618346"/>
                </a:moveTo>
                <a:lnTo>
                  <a:pt x="8717042" y="4619284"/>
                </a:lnTo>
                <a:lnTo>
                  <a:pt x="8714445" y="4625011"/>
                </a:lnTo>
                <a:close/>
                <a:moveTo>
                  <a:pt x="3249902" y="4525252"/>
                </a:moveTo>
                <a:lnTo>
                  <a:pt x="3333363" y="4687311"/>
                </a:lnTo>
                <a:cubicBezTo>
                  <a:pt x="3368844" y="4752380"/>
                  <a:pt x="3404327" y="4823364"/>
                  <a:pt x="3451636" y="4882519"/>
                </a:cubicBezTo>
                <a:cubicBezTo>
                  <a:pt x="3510774" y="4983079"/>
                  <a:pt x="3510774" y="4983079"/>
                  <a:pt x="3510774" y="4983079"/>
                </a:cubicBezTo>
                <a:cubicBezTo>
                  <a:pt x="3540342" y="5030402"/>
                  <a:pt x="3540342" y="5030402"/>
                  <a:pt x="3540342" y="5030402"/>
                </a:cubicBezTo>
                <a:cubicBezTo>
                  <a:pt x="3575823" y="5077726"/>
                  <a:pt x="3575823" y="5077726"/>
                  <a:pt x="3575823" y="5077726"/>
                </a:cubicBezTo>
                <a:cubicBezTo>
                  <a:pt x="3599479" y="5107302"/>
                  <a:pt x="3617220" y="5136879"/>
                  <a:pt x="3640875" y="5166457"/>
                </a:cubicBezTo>
                <a:cubicBezTo>
                  <a:pt x="3664529" y="5201948"/>
                  <a:pt x="3688185" y="5225609"/>
                  <a:pt x="3711839" y="5255187"/>
                </a:cubicBezTo>
                <a:cubicBezTo>
                  <a:pt x="3735494" y="5284764"/>
                  <a:pt x="3759148" y="5314340"/>
                  <a:pt x="3782802" y="5343918"/>
                </a:cubicBezTo>
                <a:cubicBezTo>
                  <a:pt x="3806458" y="5367579"/>
                  <a:pt x="3836026" y="5391241"/>
                  <a:pt x="3859681" y="5420817"/>
                </a:cubicBezTo>
                <a:cubicBezTo>
                  <a:pt x="4006045" y="5571659"/>
                  <a:pt x="4152409" y="5685899"/>
                  <a:pt x="4266340" y="5766035"/>
                </a:cubicBezTo>
                <a:lnTo>
                  <a:pt x="4315073" y="5798960"/>
                </a:lnTo>
                <a:lnTo>
                  <a:pt x="4327794" y="5811904"/>
                </a:lnTo>
                <a:cubicBezTo>
                  <a:pt x="4376558" y="5853320"/>
                  <a:pt x="4426430" y="5893259"/>
                  <a:pt x="4477410" y="5931440"/>
                </a:cubicBezTo>
                <a:lnTo>
                  <a:pt x="4594425" y="6013060"/>
                </a:lnTo>
                <a:lnTo>
                  <a:pt x="4492353" y="5968913"/>
                </a:lnTo>
                <a:cubicBezTo>
                  <a:pt x="4458812" y="5953571"/>
                  <a:pt x="4427395" y="5938413"/>
                  <a:pt x="4397827" y="5923624"/>
                </a:cubicBezTo>
                <a:cubicBezTo>
                  <a:pt x="4344604" y="5888131"/>
                  <a:pt x="4291381" y="5864470"/>
                  <a:pt x="4244071" y="5834893"/>
                </a:cubicBezTo>
                <a:cubicBezTo>
                  <a:pt x="4220417" y="5817147"/>
                  <a:pt x="4196762" y="5805316"/>
                  <a:pt x="4179021" y="5793486"/>
                </a:cubicBezTo>
                <a:cubicBezTo>
                  <a:pt x="4155365" y="5775739"/>
                  <a:pt x="4137625" y="5763909"/>
                  <a:pt x="4119884" y="5752078"/>
                </a:cubicBezTo>
                <a:cubicBezTo>
                  <a:pt x="4084402" y="5722501"/>
                  <a:pt x="4048919" y="5698840"/>
                  <a:pt x="4019351" y="5669262"/>
                </a:cubicBezTo>
                <a:cubicBezTo>
                  <a:pt x="3989783" y="5645601"/>
                  <a:pt x="3960214" y="5621939"/>
                  <a:pt x="3936559" y="5592363"/>
                </a:cubicBezTo>
                <a:cubicBezTo>
                  <a:pt x="3906991" y="5568702"/>
                  <a:pt x="3883337" y="5539124"/>
                  <a:pt x="3853767" y="5515462"/>
                </a:cubicBezTo>
                <a:cubicBezTo>
                  <a:pt x="3824199" y="5485886"/>
                  <a:pt x="3800545" y="5456310"/>
                  <a:pt x="3770975" y="5420817"/>
                </a:cubicBezTo>
                <a:cubicBezTo>
                  <a:pt x="3741407" y="5391241"/>
                  <a:pt x="3711839" y="5349833"/>
                  <a:pt x="3676356" y="5314340"/>
                </a:cubicBezTo>
                <a:cubicBezTo>
                  <a:pt x="3658615" y="5290679"/>
                  <a:pt x="3646788" y="5272932"/>
                  <a:pt x="3629047" y="5249271"/>
                </a:cubicBezTo>
                <a:cubicBezTo>
                  <a:pt x="3611307" y="5225609"/>
                  <a:pt x="3593566" y="5201948"/>
                  <a:pt x="3575823" y="5178287"/>
                </a:cubicBezTo>
                <a:cubicBezTo>
                  <a:pt x="3498947" y="5077726"/>
                  <a:pt x="3422068" y="4953503"/>
                  <a:pt x="3345190" y="4781957"/>
                </a:cubicBezTo>
                <a:cubicBezTo>
                  <a:pt x="3321536" y="4734634"/>
                  <a:pt x="3309708" y="4693226"/>
                  <a:pt x="3286053" y="4639988"/>
                </a:cubicBezTo>
                <a:cubicBezTo>
                  <a:pt x="3280139" y="4616327"/>
                  <a:pt x="3274225" y="4592665"/>
                  <a:pt x="3262398" y="4569004"/>
                </a:cubicBezTo>
                <a:close/>
                <a:moveTo>
                  <a:pt x="3133372" y="3885509"/>
                </a:moveTo>
                <a:lnTo>
                  <a:pt x="3144125" y="3924227"/>
                </a:lnTo>
                <a:cubicBezTo>
                  <a:pt x="3161865" y="3992254"/>
                  <a:pt x="3185520" y="4063240"/>
                  <a:pt x="3212132" y="4134962"/>
                </a:cubicBezTo>
                <a:lnTo>
                  <a:pt x="3265990" y="4270111"/>
                </a:lnTo>
                <a:lnTo>
                  <a:pt x="3271966" y="4296327"/>
                </a:lnTo>
                <a:cubicBezTo>
                  <a:pt x="3352405" y="4551515"/>
                  <a:pt x="3493017" y="4787037"/>
                  <a:pt x="3673382" y="4998994"/>
                </a:cubicBezTo>
                <a:lnTo>
                  <a:pt x="3695176" y="5022041"/>
                </a:lnTo>
                <a:lnTo>
                  <a:pt x="3696264" y="5023332"/>
                </a:lnTo>
                <a:lnTo>
                  <a:pt x="3825381" y="5237980"/>
                </a:lnTo>
                <a:lnTo>
                  <a:pt x="4034218" y="5506568"/>
                </a:lnTo>
                <a:lnTo>
                  <a:pt x="3813851" y="5278109"/>
                </a:lnTo>
                <a:cubicBezTo>
                  <a:pt x="3739929" y="5194554"/>
                  <a:pt x="3667486" y="5104345"/>
                  <a:pt x="3599479" y="5006741"/>
                </a:cubicBezTo>
                <a:cubicBezTo>
                  <a:pt x="3469377" y="4811533"/>
                  <a:pt x="3345190" y="4604495"/>
                  <a:pt x="3244657" y="4385626"/>
                </a:cubicBezTo>
                <a:lnTo>
                  <a:pt x="3198264" y="4268738"/>
                </a:lnTo>
                <a:lnTo>
                  <a:pt x="3197348" y="4261405"/>
                </a:lnTo>
                <a:cubicBezTo>
                  <a:pt x="3191433" y="4243658"/>
                  <a:pt x="3191433" y="4231827"/>
                  <a:pt x="3191433" y="4214080"/>
                </a:cubicBezTo>
                <a:cubicBezTo>
                  <a:pt x="3185520" y="4178589"/>
                  <a:pt x="3179606" y="4143096"/>
                  <a:pt x="3179606" y="4113520"/>
                </a:cubicBezTo>
                <a:cubicBezTo>
                  <a:pt x="3178868" y="4134962"/>
                  <a:pt x="3178035" y="4153633"/>
                  <a:pt x="3177111" y="4169658"/>
                </a:cubicBezTo>
                <a:lnTo>
                  <a:pt x="3174339" y="4206275"/>
                </a:lnTo>
                <a:lnTo>
                  <a:pt x="3136175" y="4089663"/>
                </a:lnTo>
                <a:lnTo>
                  <a:pt x="3132297" y="4048451"/>
                </a:lnTo>
                <a:cubicBezTo>
                  <a:pt x="3132297" y="4030704"/>
                  <a:pt x="3132297" y="4007043"/>
                  <a:pt x="3132297" y="3983381"/>
                </a:cubicBezTo>
                <a:cubicBezTo>
                  <a:pt x="3132297" y="3953805"/>
                  <a:pt x="3132297" y="3930144"/>
                  <a:pt x="3132297" y="3900566"/>
                </a:cubicBezTo>
                <a:close/>
                <a:moveTo>
                  <a:pt x="3188147" y="2749865"/>
                </a:moveTo>
                <a:lnTo>
                  <a:pt x="3180557" y="2809346"/>
                </a:lnTo>
                <a:cubicBezTo>
                  <a:pt x="3171875" y="2921579"/>
                  <a:pt x="3168551" y="3036216"/>
                  <a:pt x="3170767" y="3152333"/>
                </a:cubicBezTo>
                <a:lnTo>
                  <a:pt x="3192523" y="3478671"/>
                </a:lnTo>
                <a:lnTo>
                  <a:pt x="3179606" y="3527897"/>
                </a:lnTo>
                <a:cubicBezTo>
                  <a:pt x="3173692" y="3563390"/>
                  <a:pt x="3167779" y="3592966"/>
                  <a:pt x="3161865" y="3628459"/>
                </a:cubicBezTo>
                <a:cubicBezTo>
                  <a:pt x="3161865" y="3646206"/>
                  <a:pt x="3155952" y="3663952"/>
                  <a:pt x="3155952" y="3675782"/>
                </a:cubicBezTo>
                <a:cubicBezTo>
                  <a:pt x="3150038" y="3693528"/>
                  <a:pt x="3150038" y="3711275"/>
                  <a:pt x="3150038" y="3723105"/>
                </a:cubicBezTo>
                <a:cubicBezTo>
                  <a:pt x="3144125" y="3758598"/>
                  <a:pt x="3144125" y="3788174"/>
                  <a:pt x="3138211" y="3817752"/>
                </a:cubicBezTo>
                <a:lnTo>
                  <a:pt x="3133372" y="3885509"/>
                </a:lnTo>
                <a:lnTo>
                  <a:pt x="3114557" y="3817752"/>
                </a:lnTo>
                <a:cubicBezTo>
                  <a:pt x="3108643" y="3782259"/>
                  <a:pt x="3102729" y="3752683"/>
                  <a:pt x="3096814" y="3717190"/>
                </a:cubicBezTo>
                <a:cubicBezTo>
                  <a:pt x="3090900" y="3687613"/>
                  <a:pt x="3084987" y="3658036"/>
                  <a:pt x="3079073" y="3628459"/>
                </a:cubicBezTo>
                <a:cubicBezTo>
                  <a:pt x="3073160" y="3598883"/>
                  <a:pt x="3073160" y="3569305"/>
                  <a:pt x="3067246" y="3539729"/>
                </a:cubicBezTo>
                <a:cubicBezTo>
                  <a:pt x="3067246" y="3516067"/>
                  <a:pt x="3061333" y="3492406"/>
                  <a:pt x="3055419" y="3468744"/>
                </a:cubicBezTo>
                <a:cubicBezTo>
                  <a:pt x="3055419" y="3445083"/>
                  <a:pt x="3055419" y="3421422"/>
                  <a:pt x="3055419" y="3403675"/>
                </a:cubicBezTo>
                <a:cubicBezTo>
                  <a:pt x="3049505" y="3362268"/>
                  <a:pt x="3049505" y="3332691"/>
                  <a:pt x="3049505" y="3314945"/>
                </a:cubicBezTo>
                <a:cubicBezTo>
                  <a:pt x="3046548" y="3294241"/>
                  <a:pt x="3043592" y="3285367"/>
                  <a:pt x="3041374" y="3289065"/>
                </a:cubicBezTo>
                <a:cubicBezTo>
                  <a:pt x="3039157" y="3292762"/>
                  <a:pt x="3037678" y="3309030"/>
                  <a:pt x="3037678" y="3338606"/>
                </a:cubicBezTo>
                <a:cubicBezTo>
                  <a:pt x="3031765" y="3368183"/>
                  <a:pt x="3031765" y="3415505"/>
                  <a:pt x="3031765" y="3474659"/>
                </a:cubicBezTo>
                <a:cubicBezTo>
                  <a:pt x="3031765" y="3510152"/>
                  <a:pt x="3037678" y="3539729"/>
                  <a:pt x="3037678" y="3581136"/>
                </a:cubicBezTo>
                <a:cubicBezTo>
                  <a:pt x="3037678" y="3598883"/>
                  <a:pt x="3043592" y="3622544"/>
                  <a:pt x="3043592" y="3640291"/>
                </a:cubicBezTo>
                <a:cubicBezTo>
                  <a:pt x="3043592" y="3663952"/>
                  <a:pt x="3049505" y="3687613"/>
                  <a:pt x="3049505" y="3711275"/>
                </a:cubicBezTo>
                <a:cubicBezTo>
                  <a:pt x="3064290" y="3820709"/>
                  <a:pt x="3089423" y="3934580"/>
                  <a:pt x="3122688" y="4048451"/>
                </a:cubicBezTo>
                <a:lnTo>
                  <a:pt x="3136175" y="4089663"/>
                </a:lnTo>
                <a:lnTo>
                  <a:pt x="3138211" y="4111301"/>
                </a:lnTo>
                <a:cubicBezTo>
                  <a:pt x="3139689" y="4129787"/>
                  <a:pt x="3141167" y="4146054"/>
                  <a:pt x="3144125" y="4160843"/>
                </a:cubicBezTo>
                <a:cubicBezTo>
                  <a:pt x="3157431" y="4249573"/>
                  <a:pt x="3167410" y="4275083"/>
                  <a:pt x="3174063" y="4209921"/>
                </a:cubicBezTo>
                <a:lnTo>
                  <a:pt x="3174339" y="4206275"/>
                </a:lnTo>
                <a:lnTo>
                  <a:pt x="3178406" y="4218702"/>
                </a:lnTo>
                <a:lnTo>
                  <a:pt x="3198264" y="4268738"/>
                </a:lnTo>
                <a:lnTo>
                  <a:pt x="3203262" y="4308727"/>
                </a:lnTo>
                <a:cubicBezTo>
                  <a:pt x="3209176" y="4338304"/>
                  <a:pt x="3215089" y="4373796"/>
                  <a:pt x="3221003" y="4397458"/>
                </a:cubicBezTo>
                <a:cubicBezTo>
                  <a:pt x="3226916" y="4427034"/>
                  <a:pt x="3232830" y="4456611"/>
                  <a:pt x="3238744" y="4486188"/>
                </a:cubicBezTo>
                <a:lnTo>
                  <a:pt x="3249902" y="4525252"/>
                </a:lnTo>
                <a:lnTo>
                  <a:pt x="3232830" y="4492103"/>
                </a:lnTo>
                <a:cubicBezTo>
                  <a:pt x="3203262" y="4427034"/>
                  <a:pt x="3173692" y="4361965"/>
                  <a:pt x="3150038" y="4296896"/>
                </a:cubicBezTo>
                <a:cubicBezTo>
                  <a:pt x="3138211" y="4267320"/>
                  <a:pt x="3120470" y="4237743"/>
                  <a:pt x="3114557" y="4202250"/>
                </a:cubicBezTo>
                <a:cubicBezTo>
                  <a:pt x="3102729" y="4172674"/>
                  <a:pt x="3090900" y="4143096"/>
                  <a:pt x="3084987" y="4113520"/>
                </a:cubicBezTo>
                <a:cubicBezTo>
                  <a:pt x="3073160" y="4083943"/>
                  <a:pt x="3061333" y="4054366"/>
                  <a:pt x="3055419" y="4024789"/>
                </a:cubicBezTo>
                <a:cubicBezTo>
                  <a:pt x="3043592" y="3995213"/>
                  <a:pt x="3037678" y="3971550"/>
                  <a:pt x="3031765" y="3941974"/>
                </a:cubicBezTo>
                <a:cubicBezTo>
                  <a:pt x="3019937" y="3894651"/>
                  <a:pt x="3002197" y="3841413"/>
                  <a:pt x="2996282" y="3770428"/>
                </a:cubicBezTo>
                <a:cubicBezTo>
                  <a:pt x="2990368" y="3740851"/>
                  <a:pt x="2984454" y="3705358"/>
                  <a:pt x="2972627" y="3669867"/>
                </a:cubicBezTo>
                <a:cubicBezTo>
                  <a:pt x="2966713" y="3634374"/>
                  <a:pt x="2966713" y="3598883"/>
                  <a:pt x="2960800" y="3563390"/>
                </a:cubicBezTo>
                <a:cubicBezTo>
                  <a:pt x="2951930" y="3486491"/>
                  <a:pt x="2948973" y="3406633"/>
                  <a:pt x="2949711" y="3327515"/>
                </a:cubicBezTo>
                <a:lnTo>
                  <a:pt x="2950379" y="3313603"/>
                </a:lnTo>
                <a:lnTo>
                  <a:pt x="3022155" y="3101991"/>
                </a:lnTo>
                <a:cubicBezTo>
                  <a:pt x="3070204" y="2983684"/>
                  <a:pt x="3123426" y="2871292"/>
                  <a:pt x="3179606" y="2764815"/>
                </a:cubicBezTo>
                <a:cubicBezTo>
                  <a:pt x="3179606" y="2764815"/>
                  <a:pt x="3179606" y="2764815"/>
                  <a:pt x="3182563" y="2759639"/>
                </a:cubicBezTo>
                <a:close/>
                <a:moveTo>
                  <a:pt x="3296886" y="2564571"/>
                </a:moveTo>
                <a:lnTo>
                  <a:pt x="3290355" y="2619307"/>
                </a:lnTo>
                <a:cubicBezTo>
                  <a:pt x="3286858" y="2652922"/>
                  <a:pt x="3283810" y="2687869"/>
                  <a:pt x="3281593" y="2723368"/>
                </a:cubicBezTo>
                <a:cubicBezTo>
                  <a:pt x="3275683" y="2758869"/>
                  <a:pt x="3275683" y="2794369"/>
                  <a:pt x="3275683" y="2829870"/>
                </a:cubicBezTo>
                <a:cubicBezTo>
                  <a:pt x="3269772" y="2865370"/>
                  <a:pt x="3269772" y="2900871"/>
                  <a:pt x="3269772" y="2936371"/>
                </a:cubicBezTo>
                <a:lnTo>
                  <a:pt x="3270305" y="3005784"/>
                </a:lnTo>
                <a:lnTo>
                  <a:pt x="3268312" y="3013260"/>
                </a:lnTo>
                <a:cubicBezTo>
                  <a:pt x="3256484" y="3072414"/>
                  <a:pt x="3244657" y="3137484"/>
                  <a:pt x="3238744" y="3214383"/>
                </a:cubicBezTo>
                <a:lnTo>
                  <a:pt x="3233219" y="3275169"/>
                </a:lnTo>
                <a:lnTo>
                  <a:pt x="3222486" y="3031039"/>
                </a:lnTo>
                <a:cubicBezTo>
                  <a:pt x="3222486" y="2927496"/>
                  <a:pt x="3226919" y="2820995"/>
                  <a:pt x="3238741" y="2711536"/>
                </a:cubicBezTo>
                <a:lnTo>
                  <a:pt x="3247540" y="2649604"/>
                </a:lnTo>
                <a:lnTo>
                  <a:pt x="3268312" y="2611016"/>
                </a:lnTo>
                <a:close/>
                <a:moveTo>
                  <a:pt x="3485206" y="2288666"/>
                </a:moveTo>
                <a:lnTo>
                  <a:pt x="3454368" y="2358832"/>
                </a:lnTo>
                <a:cubicBezTo>
                  <a:pt x="3417186" y="2456218"/>
                  <a:pt x="3383640" y="2558320"/>
                  <a:pt x="3353961" y="2665248"/>
                </a:cubicBezTo>
                <a:lnTo>
                  <a:pt x="3315347" y="2832963"/>
                </a:lnTo>
                <a:lnTo>
                  <a:pt x="3312975" y="2839134"/>
                </a:lnTo>
                <a:lnTo>
                  <a:pt x="3317057" y="2823954"/>
                </a:lnTo>
                <a:cubicBezTo>
                  <a:pt x="3317057" y="2812120"/>
                  <a:pt x="3317057" y="2806203"/>
                  <a:pt x="3317057" y="2806203"/>
                </a:cubicBezTo>
                <a:cubicBezTo>
                  <a:pt x="3322968" y="2770702"/>
                  <a:pt x="3322968" y="2741119"/>
                  <a:pt x="3322968" y="2711536"/>
                </a:cubicBezTo>
                <a:cubicBezTo>
                  <a:pt x="3328879" y="2681952"/>
                  <a:pt x="3334790" y="2646451"/>
                  <a:pt x="3340701" y="2616868"/>
                </a:cubicBezTo>
                <a:lnTo>
                  <a:pt x="3372033" y="2444361"/>
                </a:lnTo>
                <a:lnTo>
                  <a:pt x="3463464" y="2315247"/>
                </a:lnTo>
                <a:close/>
                <a:moveTo>
                  <a:pt x="3209811" y="1817780"/>
                </a:moveTo>
                <a:cubicBezTo>
                  <a:pt x="3203889" y="1835512"/>
                  <a:pt x="3197967" y="1853245"/>
                  <a:pt x="3186123" y="1870978"/>
                </a:cubicBezTo>
                <a:cubicBezTo>
                  <a:pt x="3180201" y="1888711"/>
                  <a:pt x="3174279" y="1906443"/>
                  <a:pt x="3168357" y="1918265"/>
                </a:cubicBezTo>
                <a:cubicBezTo>
                  <a:pt x="3156515" y="1953730"/>
                  <a:pt x="3144671" y="1983285"/>
                  <a:pt x="3132827" y="2012839"/>
                </a:cubicBezTo>
                <a:cubicBezTo>
                  <a:pt x="3115061" y="2071949"/>
                  <a:pt x="3097297" y="2125146"/>
                  <a:pt x="3079531" y="2172434"/>
                </a:cubicBezTo>
                <a:cubicBezTo>
                  <a:pt x="3055843" y="2267009"/>
                  <a:pt x="3032156" y="2343849"/>
                  <a:pt x="3026234" y="2414781"/>
                </a:cubicBezTo>
                <a:cubicBezTo>
                  <a:pt x="3026234" y="2414781"/>
                  <a:pt x="3020312" y="2426602"/>
                  <a:pt x="3020312" y="2450246"/>
                </a:cubicBezTo>
                <a:cubicBezTo>
                  <a:pt x="3020312" y="2467980"/>
                  <a:pt x="3014390" y="2497533"/>
                  <a:pt x="3014390" y="2521177"/>
                </a:cubicBezTo>
                <a:cubicBezTo>
                  <a:pt x="3008468" y="2574375"/>
                  <a:pt x="3008468" y="2627573"/>
                  <a:pt x="3008468" y="2627573"/>
                </a:cubicBezTo>
                <a:cubicBezTo>
                  <a:pt x="3032156" y="2438424"/>
                  <a:pt x="3073608" y="2284741"/>
                  <a:pt x="3103217" y="2160613"/>
                </a:cubicBezTo>
                <a:cubicBezTo>
                  <a:pt x="3138749" y="2030572"/>
                  <a:pt x="3174279" y="1924176"/>
                  <a:pt x="3209811" y="1817780"/>
                </a:cubicBezTo>
                <a:close/>
                <a:moveTo>
                  <a:pt x="7779324" y="1291182"/>
                </a:moveTo>
                <a:lnTo>
                  <a:pt x="7838857" y="1316288"/>
                </a:lnTo>
                <a:lnTo>
                  <a:pt x="7872286" y="1334256"/>
                </a:lnTo>
                <a:lnTo>
                  <a:pt x="7909911" y="1374945"/>
                </a:lnTo>
                <a:cubicBezTo>
                  <a:pt x="7929846" y="1395671"/>
                  <a:pt x="7947566" y="1413437"/>
                  <a:pt x="7962332" y="1428241"/>
                </a:cubicBezTo>
                <a:cubicBezTo>
                  <a:pt x="7985958" y="1457850"/>
                  <a:pt x="7997771" y="1463772"/>
                  <a:pt x="7985958" y="1440085"/>
                </a:cubicBezTo>
                <a:lnTo>
                  <a:pt x="7917779" y="1358711"/>
                </a:lnTo>
                <a:lnTo>
                  <a:pt x="8046577" y="1427940"/>
                </a:lnTo>
                <a:lnTo>
                  <a:pt x="8107898" y="1469564"/>
                </a:lnTo>
                <a:lnTo>
                  <a:pt x="8164758" y="1539922"/>
                </a:lnTo>
                <a:cubicBezTo>
                  <a:pt x="8194305" y="1575435"/>
                  <a:pt x="8223851" y="1616866"/>
                  <a:pt x="8247489" y="1652380"/>
                </a:cubicBezTo>
                <a:cubicBezTo>
                  <a:pt x="8271125" y="1687892"/>
                  <a:pt x="8300671" y="1723405"/>
                  <a:pt x="8318399" y="1758918"/>
                </a:cubicBezTo>
                <a:cubicBezTo>
                  <a:pt x="8330218" y="1776674"/>
                  <a:pt x="8342035" y="1788511"/>
                  <a:pt x="8353854" y="1806269"/>
                </a:cubicBezTo>
                <a:cubicBezTo>
                  <a:pt x="8365673" y="1824025"/>
                  <a:pt x="8377492" y="1841781"/>
                  <a:pt x="8383401" y="1859537"/>
                </a:cubicBezTo>
                <a:cubicBezTo>
                  <a:pt x="8407038" y="1889132"/>
                  <a:pt x="8424766" y="1918726"/>
                  <a:pt x="8442492" y="1948319"/>
                </a:cubicBezTo>
                <a:cubicBezTo>
                  <a:pt x="8436583" y="1924644"/>
                  <a:pt x="8418856" y="1883213"/>
                  <a:pt x="8389309" y="1829944"/>
                </a:cubicBezTo>
                <a:cubicBezTo>
                  <a:pt x="8383401" y="1818106"/>
                  <a:pt x="8377492" y="1806269"/>
                  <a:pt x="8371583" y="1788511"/>
                </a:cubicBezTo>
                <a:cubicBezTo>
                  <a:pt x="8359764" y="1776674"/>
                  <a:pt x="8353854" y="1764837"/>
                  <a:pt x="8342035" y="1747080"/>
                </a:cubicBezTo>
                <a:cubicBezTo>
                  <a:pt x="8324309" y="1717487"/>
                  <a:pt x="8306580" y="1681973"/>
                  <a:pt x="8282944" y="1652380"/>
                </a:cubicBezTo>
                <a:cubicBezTo>
                  <a:pt x="8260784" y="1618346"/>
                  <a:pt x="8236409" y="1582463"/>
                  <a:pt x="8210002" y="1545379"/>
                </a:cubicBezTo>
                <a:lnTo>
                  <a:pt x="8200180" y="1532201"/>
                </a:lnTo>
                <a:lnTo>
                  <a:pt x="8232857" y="1554382"/>
                </a:lnTo>
                <a:cubicBezTo>
                  <a:pt x="8291995" y="1599486"/>
                  <a:pt x="8348175" y="1646809"/>
                  <a:pt x="8401397" y="1694133"/>
                </a:cubicBezTo>
                <a:cubicBezTo>
                  <a:pt x="8507844" y="1794694"/>
                  <a:pt x="8584722" y="1901171"/>
                  <a:pt x="8655686" y="1995816"/>
                </a:cubicBezTo>
                <a:cubicBezTo>
                  <a:pt x="8673427" y="2025393"/>
                  <a:pt x="8697082" y="2054971"/>
                  <a:pt x="8714822" y="2084547"/>
                </a:cubicBezTo>
                <a:cubicBezTo>
                  <a:pt x="8732564" y="2114123"/>
                  <a:pt x="8744392" y="2143701"/>
                  <a:pt x="8762132" y="2173278"/>
                </a:cubicBezTo>
                <a:cubicBezTo>
                  <a:pt x="8791701" y="2226517"/>
                  <a:pt x="8809442" y="2273839"/>
                  <a:pt x="8833098" y="2321162"/>
                </a:cubicBezTo>
                <a:cubicBezTo>
                  <a:pt x="8850838" y="2362570"/>
                  <a:pt x="8862666" y="2403978"/>
                  <a:pt x="8880406" y="2439469"/>
                </a:cubicBezTo>
                <a:cubicBezTo>
                  <a:pt x="8892234" y="2474962"/>
                  <a:pt x="8904060" y="2504538"/>
                  <a:pt x="8909974" y="2534116"/>
                </a:cubicBezTo>
                <a:cubicBezTo>
                  <a:pt x="8927716" y="2593269"/>
                  <a:pt x="8945458" y="2628762"/>
                  <a:pt x="8957284" y="2664253"/>
                </a:cubicBezTo>
                <a:cubicBezTo>
                  <a:pt x="8969112" y="2699746"/>
                  <a:pt x="8975026" y="2723407"/>
                  <a:pt x="8986852" y="2752984"/>
                </a:cubicBezTo>
                <a:cubicBezTo>
                  <a:pt x="9004594" y="2806223"/>
                  <a:pt x="9022336" y="2865377"/>
                  <a:pt x="9040076" y="2995514"/>
                </a:cubicBezTo>
                <a:cubicBezTo>
                  <a:pt x="9040076" y="3025092"/>
                  <a:pt x="9045990" y="3066499"/>
                  <a:pt x="9045990" y="3107906"/>
                </a:cubicBezTo>
                <a:cubicBezTo>
                  <a:pt x="9045990" y="3125652"/>
                  <a:pt x="9051904" y="3149314"/>
                  <a:pt x="9051904" y="3172975"/>
                </a:cubicBezTo>
                <a:cubicBezTo>
                  <a:pt x="9051904" y="3196637"/>
                  <a:pt x="9051904" y="3226214"/>
                  <a:pt x="9051904" y="3249876"/>
                </a:cubicBezTo>
                <a:cubicBezTo>
                  <a:pt x="9051904" y="3309030"/>
                  <a:pt x="9051904" y="3368183"/>
                  <a:pt x="9040076" y="3433252"/>
                </a:cubicBezTo>
                <a:cubicBezTo>
                  <a:pt x="9040076" y="3468744"/>
                  <a:pt x="9034163" y="3504236"/>
                  <a:pt x="9028250" y="3545644"/>
                </a:cubicBezTo>
                <a:cubicBezTo>
                  <a:pt x="9028250" y="3581136"/>
                  <a:pt x="9016422" y="3622544"/>
                  <a:pt x="9010508" y="3663952"/>
                </a:cubicBezTo>
                <a:cubicBezTo>
                  <a:pt x="9004594" y="3705358"/>
                  <a:pt x="8998680" y="3734936"/>
                  <a:pt x="8992766" y="3758598"/>
                </a:cubicBezTo>
                <a:cubicBezTo>
                  <a:pt x="8986852" y="3776344"/>
                  <a:pt x="8980939" y="3794089"/>
                  <a:pt x="8975026" y="3794089"/>
                </a:cubicBezTo>
                <a:cubicBezTo>
                  <a:pt x="8969112" y="3805920"/>
                  <a:pt x="8969112" y="3782259"/>
                  <a:pt x="8975026" y="3740851"/>
                </a:cubicBezTo>
                <a:cubicBezTo>
                  <a:pt x="8975026" y="3699443"/>
                  <a:pt x="8980939" y="3640291"/>
                  <a:pt x="8992766" y="3569305"/>
                </a:cubicBezTo>
                <a:cubicBezTo>
                  <a:pt x="8992766" y="3533814"/>
                  <a:pt x="8992766" y="3498321"/>
                  <a:pt x="8998680" y="3456913"/>
                </a:cubicBezTo>
                <a:cubicBezTo>
                  <a:pt x="8998680" y="3421422"/>
                  <a:pt x="9004594" y="3380014"/>
                  <a:pt x="8998680" y="3338606"/>
                </a:cubicBezTo>
                <a:cubicBezTo>
                  <a:pt x="8998680" y="3303113"/>
                  <a:pt x="8998680" y="3261706"/>
                  <a:pt x="8998680" y="3226214"/>
                </a:cubicBezTo>
                <a:cubicBezTo>
                  <a:pt x="8998680" y="3208468"/>
                  <a:pt x="8998680" y="3190722"/>
                  <a:pt x="8998680" y="3172975"/>
                </a:cubicBezTo>
                <a:cubicBezTo>
                  <a:pt x="8998680" y="3155230"/>
                  <a:pt x="8998680" y="3137484"/>
                  <a:pt x="8992766" y="3125652"/>
                </a:cubicBezTo>
                <a:cubicBezTo>
                  <a:pt x="8986852" y="3060583"/>
                  <a:pt x="8986852" y="3007345"/>
                  <a:pt x="8980939" y="2983684"/>
                </a:cubicBezTo>
                <a:cubicBezTo>
                  <a:pt x="8969112" y="2954108"/>
                  <a:pt x="8969112" y="2954108"/>
                  <a:pt x="8963198" y="2983684"/>
                </a:cubicBezTo>
                <a:cubicBezTo>
                  <a:pt x="8963198" y="3013260"/>
                  <a:pt x="8957284" y="3072414"/>
                  <a:pt x="8957284" y="3178891"/>
                </a:cubicBezTo>
                <a:cubicBezTo>
                  <a:pt x="8957284" y="3178891"/>
                  <a:pt x="8957284" y="3220299"/>
                  <a:pt x="8957284" y="3273537"/>
                </a:cubicBezTo>
                <a:lnTo>
                  <a:pt x="8957284" y="3336302"/>
                </a:lnTo>
                <a:lnTo>
                  <a:pt x="8952075" y="3241577"/>
                </a:lnTo>
                <a:cubicBezTo>
                  <a:pt x="8940985" y="3139491"/>
                  <a:pt x="8924718" y="3038883"/>
                  <a:pt x="8904018" y="2941234"/>
                </a:cubicBezTo>
                <a:cubicBezTo>
                  <a:pt x="8868529" y="2745936"/>
                  <a:pt x="8815296" y="2556555"/>
                  <a:pt x="8750232" y="2379012"/>
                </a:cubicBezTo>
                <a:cubicBezTo>
                  <a:pt x="8631936" y="2089024"/>
                  <a:pt x="8537300" y="1952906"/>
                  <a:pt x="8507725" y="1917398"/>
                </a:cubicBezTo>
                <a:cubicBezTo>
                  <a:pt x="8498852" y="1908521"/>
                  <a:pt x="8494418" y="1905561"/>
                  <a:pt x="8493678" y="1908521"/>
                </a:cubicBezTo>
                <a:cubicBezTo>
                  <a:pt x="8492939" y="1911480"/>
                  <a:pt x="8495896" y="1920357"/>
                  <a:pt x="8501810" y="1935153"/>
                </a:cubicBezTo>
                <a:cubicBezTo>
                  <a:pt x="8513640" y="1964743"/>
                  <a:pt x="8537300" y="2012088"/>
                  <a:pt x="8572788" y="2083106"/>
                </a:cubicBezTo>
                <a:cubicBezTo>
                  <a:pt x="8673340" y="2284322"/>
                  <a:pt x="8773892" y="2532883"/>
                  <a:pt x="8844869" y="2805116"/>
                </a:cubicBezTo>
                <a:cubicBezTo>
                  <a:pt x="8877402" y="2938275"/>
                  <a:pt x="8902538" y="3075871"/>
                  <a:pt x="8920282" y="3212727"/>
                </a:cubicBezTo>
                <a:lnTo>
                  <a:pt x="8943640" y="3515978"/>
                </a:lnTo>
                <a:lnTo>
                  <a:pt x="8938804" y="3594445"/>
                </a:lnTo>
                <a:cubicBezTo>
                  <a:pt x="8935108" y="3629938"/>
                  <a:pt x="8930672" y="3663951"/>
                  <a:pt x="8927716" y="3693528"/>
                </a:cubicBezTo>
                <a:cubicBezTo>
                  <a:pt x="8921803" y="3752683"/>
                  <a:pt x="8909974" y="3788174"/>
                  <a:pt x="8909974" y="3788174"/>
                </a:cubicBezTo>
                <a:cubicBezTo>
                  <a:pt x="8904060" y="3835497"/>
                  <a:pt x="8898147" y="3882820"/>
                  <a:pt x="8892234" y="3930144"/>
                </a:cubicBezTo>
                <a:cubicBezTo>
                  <a:pt x="8886320" y="3977466"/>
                  <a:pt x="8880406" y="4024789"/>
                  <a:pt x="8868579" y="4066197"/>
                </a:cubicBezTo>
                <a:cubicBezTo>
                  <a:pt x="8862666" y="4113520"/>
                  <a:pt x="8850838" y="4160843"/>
                  <a:pt x="8844924" y="4202250"/>
                </a:cubicBezTo>
                <a:cubicBezTo>
                  <a:pt x="8833098" y="4249573"/>
                  <a:pt x="8821270" y="4296896"/>
                  <a:pt x="8809442" y="4338304"/>
                </a:cubicBezTo>
                <a:cubicBezTo>
                  <a:pt x="8797614" y="4384148"/>
                  <a:pt x="8784308" y="4430361"/>
                  <a:pt x="8769062" y="4477131"/>
                </a:cubicBezTo>
                <a:lnTo>
                  <a:pt x="8727230" y="4591442"/>
                </a:lnTo>
                <a:lnTo>
                  <a:pt x="8800128" y="4366443"/>
                </a:lnTo>
                <a:cubicBezTo>
                  <a:pt x="8867784" y="4116377"/>
                  <a:pt x="8902703" y="3843017"/>
                  <a:pt x="8902703" y="3547808"/>
                </a:cubicBezTo>
                <a:cubicBezTo>
                  <a:pt x="8902703" y="3213385"/>
                  <a:pt x="8805890" y="2868234"/>
                  <a:pt x="8639054" y="2538621"/>
                </a:cubicBezTo>
                <a:lnTo>
                  <a:pt x="8634816" y="2531124"/>
                </a:lnTo>
                <a:lnTo>
                  <a:pt x="8613077" y="2468950"/>
                </a:lnTo>
                <a:cubicBezTo>
                  <a:pt x="8595344" y="2433448"/>
                  <a:pt x="8583523" y="2392032"/>
                  <a:pt x="8565792" y="2356531"/>
                </a:cubicBezTo>
                <a:cubicBezTo>
                  <a:pt x="8559881" y="2338782"/>
                  <a:pt x="8553970" y="2315115"/>
                  <a:pt x="8542148" y="2297364"/>
                </a:cubicBezTo>
                <a:cubicBezTo>
                  <a:pt x="8542148" y="2297364"/>
                  <a:pt x="8542148" y="2297364"/>
                  <a:pt x="8518506" y="2244114"/>
                </a:cubicBezTo>
                <a:cubicBezTo>
                  <a:pt x="8500773" y="2208613"/>
                  <a:pt x="8483040" y="2173113"/>
                  <a:pt x="8465310" y="2137612"/>
                </a:cubicBezTo>
                <a:cubicBezTo>
                  <a:pt x="8423934" y="2066611"/>
                  <a:pt x="8388469" y="1995610"/>
                  <a:pt x="8347095" y="1924611"/>
                </a:cubicBezTo>
                <a:cubicBezTo>
                  <a:pt x="8323451" y="1895026"/>
                  <a:pt x="8305719" y="1859526"/>
                  <a:pt x="8282076" y="1829943"/>
                </a:cubicBezTo>
                <a:cubicBezTo>
                  <a:pt x="8258434" y="1794442"/>
                  <a:pt x="8234790" y="1764858"/>
                  <a:pt x="8217058" y="1729357"/>
                </a:cubicBezTo>
                <a:cubicBezTo>
                  <a:pt x="8217058" y="1729357"/>
                  <a:pt x="8240701" y="1776691"/>
                  <a:pt x="8282076" y="1841775"/>
                </a:cubicBezTo>
                <a:cubicBezTo>
                  <a:pt x="8323451" y="1912776"/>
                  <a:pt x="8376649" y="2007444"/>
                  <a:pt x="8418023" y="2102112"/>
                </a:cubicBezTo>
                <a:cubicBezTo>
                  <a:pt x="8429844" y="2125779"/>
                  <a:pt x="8441666" y="2149446"/>
                  <a:pt x="8453488" y="2173113"/>
                </a:cubicBezTo>
                <a:cubicBezTo>
                  <a:pt x="8459398" y="2196780"/>
                  <a:pt x="8471220" y="2220447"/>
                  <a:pt x="8483040" y="2244114"/>
                </a:cubicBezTo>
                <a:lnTo>
                  <a:pt x="8504554" y="2300641"/>
                </a:lnTo>
                <a:lnTo>
                  <a:pt x="8501215" y="2294734"/>
                </a:lnTo>
                <a:lnTo>
                  <a:pt x="8432982" y="2195248"/>
                </a:lnTo>
                <a:lnTo>
                  <a:pt x="8408418" y="2145749"/>
                </a:lnTo>
                <a:cubicBezTo>
                  <a:pt x="8345617" y="2031111"/>
                  <a:pt x="8276166" y="1915735"/>
                  <a:pt x="8199326" y="1800358"/>
                </a:cubicBezTo>
                <a:cubicBezTo>
                  <a:pt x="8181594" y="1770775"/>
                  <a:pt x="8163862" y="1741191"/>
                  <a:pt x="8140219" y="1717524"/>
                </a:cubicBezTo>
                <a:cubicBezTo>
                  <a:pt x="8122486" y="1687941"/>
                  <a:pt x="8098843" y="1658358"/>
                  <a:pt x="8075201" y="1634691"/>
                </a:cubicBezTo>
                <a:cubicBezTo>
                  <a:pt x="8075201" y="1634691"/>
                  <a:pt x="8075201" y="1634691"/>
                  <a:pt x="8045647" y="1587357"/>
                </a:cubicBezTo>
                <a:cubicBezTo>
                  <a:pt x="8045647" y="1587357"/>
                  <a:pt x="8045647" y="1587357"/>
                  <a:pt x="8010182" y="1545939"/>
                </a:cubicBezTo>
                <a:cubicBezTo>
                  <a:pt x="7992450" y="1522272"/>
                  <a:pt x="7968808" y="1492689"/>
                  <a:pt x="7945164" y="1469022"/>
                </a:cubicBezTo>
                <a:cubicBezTo>
                  <a:pt x="7921521" y="1439439"/>
                  <a:pt x="7897878" y="1415773"/>
                  <a:pt x="7874236" y="1386190"/>
                </a:cubicBezTo>
                <a:cubicBezTo>
                  <a:pt x="7850593" y="1362521"/>
                  <a:pt x="7826949" y="1332938"/>
                  <a:pt x="7797395" y="1309271"/>
                </a:cubicBezTo>
                <a:close/>
                <a:moveTo>
                  <a:pt x="7550702" y="1282062"/>
                </a:moveTo>
                <a:lnTo>
                  <a:pt x="7691003" y="1374355"/>
                </a:lnTo>
                <a:cubicBezTo>
                  <a:pt x="7726467" y="1403939"/>
                  <a:pt x="7756021" y="1427606"/>
                  <a:pt x="7791486" y="1451271"/>
                </a:cubicBezTo>
                <a:cubicBezTo>
                  <a:pt x="7821039" y="1480855"/>
                  <a:pt x="7856504" y="1504522"/>
                  <a:pt x="7886058" y="1528189"/>
                </a:cubicBezTo>
                <a:cubicBezTo>
                  <a:pt x="7945164" y="1587357"/>
                  <a:pt x="8010182" y="1640607"/>
                  <a:pt x="8063379" y="1705690"/>
                </a:cubicBezTo>
                <a:cubicBezTo>
                  <a:pt x="8122486" y="1764858"/>
                  <a:pt x="8177161" y="1828463"/>
                  <a:pt x="8227402" y="1895026"/>
                </a:cubicBezTo>
                <a:lnTo>
                  <a:pt x="8321560" y="2036912"/>
                </a:lnTo>
                <a:lnTo>
                  <a:pt x="8156808" y="1834290"/>
                </a:lnTo>
                <a:cubicBezTo>
                  <a:pt x="8028408" y="1688524"/>
                  <a:pt x="7887524" y="1551567"/>
                  <a:pt x="7737507" y="1426701"/>
                </a:cubicBezTo>
                <a:lnTo>
                  <a:pt x="7563425" y="1292964"/>
                </a:lnTo>
                <a:close/>
                <a:moveTo>
                  <a:pt x="7329193" y="1134295"/>
                </a:moveTo>
                <a:lnTo>
                  <a:pt x="7382159" y="1148018"/>
                </a:lnTo>
                <a:lnTo>
                  <a:pt x="7463439" y="1207299"/>
                </a:lnTo>
                <a:lnTo>
                  <a:pt x="7550702" y="1282062"/>
                </a:lnTo>
                <a:lnTo>
                  <a:pt x="7540504" y="1275354"/>
                </a:lnTo>
                <a:lnTo>
                  <a:pt x="7506047" y="1248883"/>
                </a:lnTo>
                <a:close/>
                <a:moveTo>
                  <a:pt x="3917823" y="974799"/>
                </a:moveTo>
                <a:cubicBezTo>
                  <a:pt x="3917085" y="974062"/>
                  <a:pt x="3914128" y="975536"/>
                  <a:pt x="3908219" y="978487"/>
                </a:cubicBezTo>
                <a:cubicBezTo>
                  <a:pt x="3902308" y="984386"/>
                  <a:pt x="3878668" y="996187"/>
                  <a:pt x="3860937" y="1019787"/>
                </a:cubicBezTo>
                <a:cubicBezTo>
                  <a:pt x="3837296" y="1037488"/>
                  <a:pt x="3807745" y="1061089"/>
                  <a:pt x="3778193" y="1090589"/>
                </a:cubicBezTo>
                <a:cubicBezTo>
                  <a:pt x="3760462" y="1102390"/>
                  <a:pt x="3748642" y="1120090"/>
                  <a:pt x="3730911" y="1137790"/>
                </a:cubicBezTo>
                <a:cubicBezTo>
                  <a:pt x="3719091" y="1149591"/>
                  <a:pt x="3701360" y="1167290"/>
                  <a:pt x="3683629" y="1184992"/>
                </a:cubicBezTo>
                <a:cubicBezTo>
                  <a:pt x="3654077" y="1220391"/>
                  <a:pt x="3624526" y="1255793"/>
                  <a:pt x="3600886" y="1291193"/>
                </a:cubicBezTo>
                <a:cubicBezTo>
                  <a:pt x="3583155" y="1308895"/>
                  <a:pt x="3571334" y="1320694"/>
                  <a:pt x="3559514" y="1338394"/>
                </a:cubicBezTo>
                <a:cubicBezTo>
                  <a:pt x="3547694" y="1356096"/>
                  <a:pt x="3535874" y="1367895"/>
                  <a:pt x="3529963" y="1385596"/>
                </a:cubicBezTo>
                <a:cubicBezTo>
                  <a:pt x="3512232" y="1415096"/>
                  <a:pt x="3494500" y="1432797"/>
                  <a:pt x="3488591" y="1450496"/>
                </a:cubicBezTo>
                <a:cubicBezTo>
                  <a:pt x="3524052" y="1403296"/>
                  <a:pt x="3547694" y="1373795"/>
                  <a:pt x="3571334" y="1344294"/>
                </a:cubicBezTo>
                <a:cubicBezTo>
                  <a:pt x="3589065" y="1320694"/>
                  <a:pt x="3612706" y="1302994"/>
                  <a:pt x="3630437" y="1279393"/>
                </a:cubicBezTo>
                <a:cubicBezTo>
                  <a:pt x="3642257" y="1267593"/>
                  <a:pt x="3654077" y="1255793"/>
                  <a:pt x="3665899" y="1243991"/>
                </a:cubicBezTo>
                <a:cubicBezTo>
                  <a:pt x="3677719" y="1226292"/>
                  <a:pt x="3689540" y="1214492"/>
                  <a:pt x="3707271" y="1196791"/>
                </a:cubicBezTo>
                <a:cubicBezTo>
                  <a:pt x="3725000" y="1179092"/>
                  <a:pt x="3742731" y="1155491"/>
                  <a:pt x="3766373" y="1131891"/>
                </a:cubicBezTo>
                <a:cubicBezTo>
                  <a:pt x="3790014" y="1102390"/>
                  <a:pt x="3819565" y="1078789"/>
                  <a:pt x="3849116" y="1043387"/>
                </a:cubicBezTo>
                <a:cubicBezTo>
                  <a:pt x="3878668" y="1013886"/>
                  <a:pt x="3902308" y="996187"/>
                  <a:pt x="3914128" y="984386"/>
                </a:cubicBezTo>
                <a:cubicBezTo>
                  <a:pt x="3917085" y="978487"/>
                  <a:pt x="3918562" y="975536"/>
                  <a:pt x="3917823" y="974799"/>
                </a:cubicBezTo>
                <a:close/>
                <a:moveTo>
                  <a:pt x="7714595" y="881870"/>
                </a:moveTo>
                <a:cubicBezTo>
                  <a:pt x="7702773" y="881870"/>
                  <a:pt x="7696863" y="881870"/>
                  <a:pt x="7702773" y="887788"/>
                </a:cubicBezTo>
                <a:cubicBezTo>
                  <a:pt x="7714595" y="893706"/>
                  <a:pt x="7732328" y="899624"/>
                  <a:pt x="7755969" y="911459"/>
                </a:cubicBezTo>
                <a:cubicBezTo>
                  <a:pt x="7785524" y="929213"/>
                  <a:pt x="7820987" y="941050"/>
                  <a:pt x="7862361" y="958803"/>
                </a:cubicBezTo>
                <a:cubicBezTo>
                  <a:pt x="7951022" y="1000228"/>
                  <a:pt x="8063325" y="1053488"/>
                  <a:pt x="8187448" y="1130419"/>
                </a:cubicBezTo>
                <a:cubicBezTo>
                  <a:pt x="8305662" y="1207350"/>
                  <a:pt x="8435697" y="1302036"/>
                  <a:pt x="8553910" y="1420392"/>
                </a:cubicBezTo>
                <a:cubicBezTo>
                  <a:pt x="8713498" y="1562420"/>
                  <a:pt x="8861264" y="1734036"/>
                  <a:pt x="8973568" y="1923406"/>
                </a:cubicBezTo>
                <a:cubicBezTo>
                  <a:pt x="9091781" y="2118693"/>
                  <a:pt x="9174530" y="2325817"/>
                  <a:pt x="9227726" y="2538859"/>
                </a:cubicBezTo>
                <a:cubicBezTo>
                  <a:pt x="9286832" y="2757818"/>
                  <a:pt x="9310476" y="2976777"/>
                  <a:pt x="9310476" y="3195736"/>
                </a:cubicBezTo>
                <a:cubicBezTo>
                  <a:pt x="9310476" y="3248996"/>
                  <a:pt x="9310476" y="3302258"/>
                  <a:pt x="9310476" y="3355518"/>
                </a:cubicBezTo>
                <a:cubicBezTo>
                  <a:pt x="9304565" y="3408778"/>
                  <a:pt x="9298654" y="3462038"/>
                  <a:pt x="9292744" y="3515298"/>
                </a:cubicBezTo>
                <a:cubicBezTo>
                  <a:pt x="9286832" y="3598148"/>
                  <a:pt x="9286832" y="3598148"/>
                  <a:pt x="9286832" y="3598148"/>
                </a:cubicBezTo>
                <a:cubicBezTo>
                  <a:pt x="9275012" y="3675080"/>
                  <a:pt x="9275012" y="3675080"/>
                  <a:pt x="9275012" y="3675080"/>
                </a:cubicBezTo>
                <a:cubicBezTo>
                  <a:pt x="9269102" y="3728340"/>
                  <a:pt x="9263191" y="3781600"/>
                  <a:pt x="9251369" y="3834860"/>
                </a:cubicBezTo>
                <a:cubicBezTo>
                  <a:pt x="9251369" y="3834860"/>
                  <a:pt x="9245458" y="3864449"/>
                  <a:pt x="9239548" y="3911792"/>
                </a:cubicBezTo>
                <a:cubicBezTo>
                  <a:pt x="9227726" y="3959135"/>
                  <a:pt x="9221816" y="4024230"/>
                  <a:pt x="9204084" y="4089326"/>
                </a:cubicBezTo>
                <a:cubicBezTo>
                  <a:pt x="9192262" y="4148504"/>
                  <a:pt x="9180440" y="4213601"/>
                  <a:pt x="9162710" y="4260943"/>
                </a:cubicBezTo>
                <a:lnTo>
                  <a:pt x="9150440" y="4303378"/>
                </a:lnTo>
                <a:lnTo>
                  <a:pt x="9139066" y="4337874"/>
                </a:lnTo>
                <a:cubicBezTo>
                  <a:pt x="9139066" y="4337874"/>
                  <a:pt x="9142022" y="4330478"/>
                  <a:pt x="9146454" y="4317162"/>
                </a:cubicBezTo>
                <a:lnTo>
                  <a:pt x="9150440" y="4303378"/>
                </a:lnTo>
                <a:lnTo>
                  <a:pt x="9201960" y="4147117"/>
                </a:lnTo>
                <a:cubicBezTo>
                  <a:pt x="9260974" y="3947668"/>
                  <a:pt x="9307522" y="3722422"/>
                  <a:pt x="9334119" y="3473873"/>
                </a:cubicBezTo>
                <a:cubicBezTo>
                  <a:pt x="9351850" y="3308175"/>
                  <a:pt x="9351850" y="3136558"/>
                  <a:pt x="9345940" y="2953106"/>
                </a:cubicBezTo>
                <a:cubicBezTo>
                  <a:pt x="9328208" y="2775572"/>
                  <a:pt x="9304565" y="2592119"/>
                  <a:pt x="9251369" y="2408666"/>
                </a:cubicBezTo>
                <a:cubicBezTo>
                  <a:pt x="9198173" y="2225215"/>
                  <a:pt x="9121334" y="2047680"/>
                  <a:pt x="9020852" y="1881982"/>
                </a:cubicBezTo>
                <a:cubicBezTo>
                  <a:pt x="8926282" y="1716282"/>
                  <a:pt x="8802158" y="1568338"/>
                  <a:pt x="8672124" y="1444063"/>
                </a:cubicBezTo>
                <a:cubicBezTo>
                  <a:pt x="8618928" y="1390803"/>
                  <a:pt x="8618928" y="1390803"/>
                  <a:pt x="8618928" y="1390803"/>
                </a:cubicBezTo>
                <a:cubicBezTo>
                  <a:pt x="8601196" y="1378967"/>
                  <a:pt x="8583463" y="1361214"/>
                  <a:pt x="8571642" y="1349378"/>
                </a:cubicBezTo>
                <a:cubicBezTo>
                  <a:pt x="8553910" y="1331625"/>
                  <a:pt x="8536178" y="1319789"/>
                  <a:pt x="8518446" y="1302036"/>
                </a:cubicBezTo>
                <a:cubicBezTo>
                  <a:pt x="8488893" y="1284283"/>
                  <a:pt x="8488893" y="1284283"/>
                  <a:pt x="8488893" y="1284283"/>
                </a:cubicBezTo>
                <a:cubicBezTo>
                  <a:pt x="8465250" y="1260610"/>
                  <a:pt x="8465250" y="1260610"/>
                  <a:pt x="8465250" y="1260610"/>
                </a:cubicBezTo>
                <a:cubicBezTo>
                  <a:pt x="8429786" y="1236939"/>
                  <a:pt x="8388412" y="1213268"/>
                  <a:pt x="8352947" y="1183679"/>
                </a:cubicBezTo>
                <a:cubicBezTo>
                  <a:pt x="8317483" y="1160008"/>
                  <a:pt x="8282020" y="1136337"/>
                  <a:pt x="8246555" y="1112666"/>
                </a:cubicBezTo>
                <a:cubicBezTo>
                  <a:pt x="8217002" y="1100830"/>
                  <a:pt x="8217002" y="1100830"/>
                  <a:pt x="8217002" y="1100830"/>
                </a:cubicBezTo>
                <a:cubicBezTo>
                  <a:pt x="8187448" y="1083077"/>
                  <a:pt x="8187448" y="1083077"/>
                  <a:pt x="8187448" y="1083077"/>
                </a:cubicBezTo>
                <a:cubicBezTo>
                  <a:pt x="8169717" y="1071241"/>
                  <a:pt x="8151985" y="1065323"/>
                  <a:pt x="8134252" y="1053488"/>
                </a:cubicBezTo>
                <a:cubicBezTo>
                  <a:pt x="8116521" y="1041652"/>
                  <a:pt x="8098789" y="1029816"/>
                  <a:pt x="8081056" y="1023899"/>
                </a:cubicBezTo>
                <a:cubicBezTo>
                  <a:pt x="8057414" y="1012063"/>
                  <a:pt x="8039682" y="1006145"/>
                  <a:pt x="8021949" y="994310"/>
                </a:cubicBezTo>
                <a:cubicBezTo>
                  <a:pt x="7986486" y="976556"/>
                  <a:pt x="7951022" y="964719"/>
                  <a:pt x="7909647" y="946967"/>
                </a:cubicBezTo>
                <a:cubicBezTo>
                  <a:pt x="7874183" y="929213"/>
                  <a:pt x="7838720" y="917378"/>
                  <a:pt x="7803255" y="905542"/>
                </a:cubicBezTo>
                <a:cubicBezTo>
                  <a:pt x="7761880" y="893706"/>
                  <a:pt x="7732328" y="887788"/>
                  <a:pt x="7714595" y="881870"/>
                </a:cubicBezTo>
                <a:close/>
                <a:moveTo>
                  <a:pt x="6391098" y="710401"/>
                </a:moveTo>
                <a:cubicBezTo>
                  <a:pt x="6420676" y="710401"/>
                  <a:pt x="6456169" y="710401"/>
                  <a:pt x="6491663" y="716347"/>
                </a:cubicBezTo>
                <a:lnTo>
                  <a:pt x="6494677" y="716347"/>
                </a:lnTo>
                <a:lnTo>
                  <a:pt x="6550230" y="729432"/>
                </a:lnTo>
                <a:lnTo>
                  <a:pt x="6606832" y="747138"/>
                </a:lnTo>
                <a:lnTo>
                  <a:pt x="6358850" y="742490"/>
                </a:lnTo>
                <a:lnTo>
                  <a:pt x="6232122" y="718241"/>
                </a:lnTo>
                <a:lnTo>
                  <a:pt x="6290533" y="716347"/>
                </a:lnTo>
                <a:cubicBezTo>
                  <a:pt x="6326026" y="716347"/>
                  <a:pt x="6355605" y="710401"/>
                  <a:pt x="6391098" y="710401"/>
                </a:cubicBezTo>
                <a:close/>
                <a:moveTo>
                  <a:pt x="5734549" y="611096"/>
                </a:moveTo>
                <a:cubicBezTo>
                  <a:pt x="5870496" y="617013"/>
                  <a:pt x="6006443" y="634763"/>
                  <a:pt x="6142389" y="652512"/>
                </a:cubicBezTo>
                <a:cubicBezTo>
                  <a:pt x="6142389" y="652512"/>
                  <a:pt x="6142389" y="652512"/>
                  <a:pt x="6248783" y="664346"/>
                </a:cubicBezTo>
                <a:cubicBezTo>
                  <a:pt x="6248783" y="664346"/>
                  <a:pt x="6248783" y="664346"/>
                  <a:pt x="6271226" y="669340"/>
                </a:cubicBezTo>
                <a:lnTo>
                  <a:pt x="6296033" y="674858"/>
                </a:lnTo>
                <a:lnTo>
                  <a:pt x="6142644" y="680669"/>
                </a:lnTo>
                <a:cubicBezTo>
                  <a:pt x="6092362" y="680669"/>
                  <a:pt x="6045038" y="683641"/>
                  <a:pt x="6000670" y="688101"/>
                </a:cubicBezTo>
                <a:lnTo>
                  <a:pt x="5877767" y="704280"/>
                </a:lnTo>
                <a:lnTo>
                  <a:pt x="5698232" y="711083"/>
                </a:lnTo>
                <a:cubicBezTo>
                  <a:pt x="5160568" y="752526"/>
                  <a:pt x="4663538" y="920282"/>
                  <a:pt x="4256407" y="1238068"/>
                </a:cubicBezTo>
                <a:lnTo>
                  <a:pt x="4164022" y="1318971"/>
                </a:lnTo>
                <a:lnTo>
                  <a:pt x="3912905" y="1487094"/>
                </a:lnTo>
                <a:cubicBezTo>
                  <a:pt x="3821242" y="1555121"/>
                  <a:pt x="3734015" y="1630543"/>
                  <a:pt x="3651224" y="1713357"/>
                </a:cubicBezTo>
                <a:lnTo>
                  <a:pt x="3629767" y="1736397"/>
                </a:lnTo>
                <a:lnTo>
                  <a:pt x="3653970" y="1687941"/>
                </a:lnTo>
                <a:cubicBezTo>
                  <a:pt x="3671701" y="1664274"/>
                  <a:pt x="3683523" y="1640607"/>
                  <a:pt x="3701255" y="1611024"/>
                </a:cubicBezTo>
                <a:cubicBezTo>
                  <a:pt x="3713077" y="1587357"/>
                  <a:pt x="3730809" y="1563690"/>
                  <a:pt x="3742631" y="1540023"/>
                </a:cubicBezTo>
                <a:cubicBezTo>
                  <a:pt x="3772184" y="1492689"/>
                  <a:pt x="3801738" y="1457188"/>
                  <a:pt x="3825381" y="1415773"/>
                </a:cubicBezTo>
                <a:cubicBezTo>
                  <a:pt x="3825381" y="1415773"/>
                  <a:pt x="3825381" y="1415773"/>
                  <a:pt x="3849024" y="1415773"/>
                </a:cubicBezTo>
                <a:cubicBezTo>
                  <a:pt x="3943596" y="1285604"/>
                  <a:pt x="4079542" y="1149520"/>
                  <a:pt x="4239133" y="1037100"/>
                </a:cubicBezTo>
                <a:cubicBezTo>
                  <a:pt x="4398722" y="918767"/>
                  <a:pt x="4581955" y="830015"/>
                  <a:pt x="4777009" y="764932"/>
                </a:cubicBezTo>
                <a:cubicBezTo>
                  <a:pt x="4966153" y="699848"/>
                  <a:pt x="5155296" y="664346"/>
                  <a:pt x="5320798" y="646597"/>
                </a:cubicBezTo>
                <a:cubicBezTo>
                  <a:pt x="5409459" y="634763"/>
                  <a:pt x="5486298" y="622929"/>
                  <a:pt x="5551315" y="622929"/>
                </a:cubicBezTo>
                <a:cubicBezTo>
                  <a:pt x="5622244" y="622929"/>
                  <a:pt x="5681352" y="617013"/>
                  <a:pt x="5734549" y="611096"/>
                </a:cubicBezTo>
                <a:close/>
                <a:moveTo>
                  <a:pt x="4457690" y="569902"/>
                </a:moveTo>
                <a:cubicBezTo>
                  <a:pt x="4457690" y="569902"/>
                  <a:pt x="4439970" y="569902"/>
                  <a:pt x="4422251" y="575811"/>
                </a:cubicBezTo>
                <a:cubicBezTo>
                  <a:pt x="4404531" y="581720"/>
                  <a:pt x="4380906" y="581720"/>
                  <a:pt x="4357281" y="587630"/>
                </a:cubicBezTo>
                <a:cubicBezTo>
                  <a:pt x="4310030" y="605358"/>
                  <a:pt x="4256873" y="617178"/>
                  <a:pt x="4256873" y="617178"/>
                </a:cubicBezTo>
                <a:cubicBezTo>
                  <a:pt x="4256873" y="617178"/>
                  <a:pt x="4250966" y="623088"/>
                  <a:pt x="4239152" y="628997"/>
                </a:cubicBezTo>
                <a:cubicBezTo>
                  <a:pt x="4227341" y="634907"/>
                  <a:pt x="4209621" y="646725"/>
                  <a:pt x="4185995" y="658546"/>
                </a:cubicBezTo>
                <a:cubicBezTo>
                  <a:pt x="4162370" y="670363"/>
                  <a:pt x="4138744" y="688092"/>
                  <a:pt x="4109212" y="705820"/>
                </a:cubicBezTo>
                <a:cubicBezTo>
                  <a:pt x="4097400" y="711731"/>
                  <a:pt x="4085587" y="723549"/>
                  <a:pt x="4067868" y="729459"/>
                </a:cubicBezTo>
                <a:cubicBezTo>
                  <a:pt x="4056055" y="741278"/>
                  <a:pt x="4044242" y="753095"/>
                  <a:pt x="4032430" y="759005"/>
                </a:cubicBezTo>
                <a:cubicBezTo>
                  <a:pt x="4002898" y="782644"/>
                  <a:pt x="3973365" y="800372"/>
                  <a:pt x="3949740" y="818100"/>
                </a:cubicBezTo>
                <a:cubicBezTo>
                  <a:pt x="3926115" y="841738"/>
                  <a:pt x="3902489" y="859466"/>
                  <a:pt x="3884769" y="877194"/>
                </a:cubicBezTo>
                <a:cubicBezTo>
                  <a:pt x="3843424" y="906743"/>
                  <a:pt x="3819799" y="930379"/>
                  <a:pt x="3819799" y="930379"/>
                </a:cubicBezTo>
                <a:cubicBezTo>
                  <a:pt x="3867051" y="894924"/>
                  <a:pt x="3902489" y="865376"/>
                  <a:pt x="3932021" y="835830"/>
                </a:cubicBezTo>
                <a:cubicBezTo>
                  <a:pt x="3967460" y="812191"/>
                  <a:pt x="3991085" y="794463"/>
                  <a:pt x="4008803" y="782644"/>
                </a:cubicBezTo>
                <a:cubicBezTo>
                  <a:pt x="4050148" y="753095"/>
                  <a:pt x="4061962" y="747187"/>
                  <a:pt x="4061962" y="747187"/>
                </a:cubicBezTo>
                <a:cubicBezTo>
                  <a:pt x="4061962" y="753095"/>
                  <a:pt x="4044242" y="764915"/>
                  <a:pt x="4014710" y="788553"/>
                </a:cubicBezTo>
                <a:cubicBezTo>
                  <a:pt x="3991085" y="812191"/>
                  <a:pt x="3949740" y="835830"/>
                  <a:pt x="3920208" y="871285"/>
                </a:cubicBezTo>
                <a:cubicBezTo>
                  <a:pt x="3884769" y="900834"/>
                  <a:pt x="3849331" y="936290"/>
                  <a:pt x="3819799" y="959928"/>
                </a:cubicBezTo>
                <a:cubicBezTo>
                  <a:pt x="3796174" y="989475"/>
                  <a:pt x="3772549" y="1013114"/>
                  <a:pt x="3766642" y="1024933"/>
                </a:cubicBezTo>
                <a:cubicBezTo>
                  <a:pt x="3760736" y="1036750"/>
                  <a:pt x="3766642" y="1030841"/>
                  <a:pt x="3790267" y="1007205"/>
                </a:cubicBezTo>
                <a:cubicBezTo>
                  <a:pt x="3802081" y="1001295"/>
                  <a:pt x="3819799" y="983565"/>
                  <a:pt x="3843424" y="959928"/>
                </a:cubicBezTo>
                <a:cubicBezTo>
                  <a:pt x="3867051" y="942200"/>
                  <a:pt x="3896583" y="918562"/>
                  <a:pt x="3937928" y="889013"/>
                </a:cubicBezTo>
                <a:cubicBezTo>
                  <a:pt x="3937928" y="889013"/>
                  <a:pt x="3943833" y="883104"/>
                  <a:pt x="3955646" y="871285"/>
                </a:cubicBezTo>
                <a:cubicBezTo>
                  <a:pt x="3967460" y="859466"/>
                  <a:pt x="3985178" y="847647"/>
                  <a:pt x="4008803" y="829920"/>
                </a:cubicBezTo>
                <a:cubicBezTo>
                  <a:pt x="4032430" y="812191"/>
                  <a:pt x="4061962" y="794463"/>
                  <a:pt x="4091493" y="770825"/>
                </a:cubicBezTo>
                <a:cubicBezTo>
                  <a:pt x="4121025" y="753095"/>
                  <a:pt x="4150557" y="729459"/>
                  <a:pt x="4185995" y="711731"/>
                </a:cubicBezTo>
                <a:cubicBezTo>
                  <a:pt x="4203715" y="699910"/>
                  <a:pt x="4215527" y="688092"/>
                  <a:pt x="4233247" y="682182"/>
                </a:cubicBezTo>
                <a:cubicBezTo>
                  <a:pt x="4250966" y="670363"/>
                  <a:pt x="4268686" y="664454"/>
                  <a:pt x="4280498" y="652635"/>
                </a:cubicBezTo>
                <a:cubicBezTo>
                  <a:pt x="4315936" y="634907"/>
                  <a:pt x="4345468" y="623088"/>
                  <a:pt x="4369094" y="611268"/>
                </a:cubicBezTo>
                <a:cubicBezTo>
                  <a:pt x="4392719" y="593539"/>
                  <a:pt x="4416345" y="587630"/>
                  <a:pt x="4434064" y="581720"/>
                </a:cubicBezTo>
                <a:cubicBezTo>
                  <a:pt x="4445876" y="575811"/>
                  <a:pt x="4457690" y="569902"/>
                  <a:pt x="4457690" y="569902"/>
                </a:cubicBezTo>
                <a:close/>
                <a:moveTo>
                  <a:pt x="5620098" y="396859"/>
                </a:moveTo>
                <a:cubicBezTo>
                  <a:pt x="5560044" y="395528"/>
                  <a:pt x="5501444" y="395875"/>
                  <a:pt x="5444922" y="398093"/>
                </a:cubicBezTo>
                <a:cubicBezTo>
                  <a:pt x="5143474" y="409928"/>
                  <a:pt x="4907046" y="463179"/>
                  <a:pt x="4824296" y="510512"/>
                </a:cubicBezTo>
                <a:cubicBezTo>
                  <a:pt x="4847938" y="504594"/>
                  <a:pt x="4877492" y="498678"/>
                  <a:pt x="4901136" y="492761"/>
                </a:cubicBezTo>
                <a:cubicBezTo>
                  <a:pt x="4924778" y="486845"/>
                  <a:pt x="4948420" y="480928"/>
                  <a:pt x="4972063" y="480928"/>
                </a:cubicBezTo>
                <a:cubicBezTo>
                  <a:pt x="5019350" y="469094"/>
                  <a:pt x="5066635" y="463179"/>
                  <a:pt x="5108012" y="457262"/>
                </a:cubicBezTo>
                <a:cubicBezTo>
                  <a:pt x="5190761" y="445427"/>
                  <a:pt x="5267600" y="433595"/>
                  <a:pt x="5338529" y="433595"/>
                </a:cubicBezTo>
                <a:cubicBezTo>
                  <a:pt x="5379904" y="433595"/>
                  <a:pt x="5415369" y="427677"/>
                  <a:pt x="5456744" y="427677"/>
                </a:cubicBezTo>
                <a:cubicBezTo>
                  <a:pt x="5492209" y="421762"/>
                  <a:pt x="5533583" y="427677"/>
                  <a:pt x="5574959" y="421762"/>
                </a:cubicBezTo>
                <a:cubicBezTo>
                  <a:pt x="5616333" y="421762"/>
                  <a:pt x="5657709" y="421762"/>
                  <a:pt x="5704995" y="421762"/>
                </a:cubicBezTo>
                <a:cubicBezTo>
                  <a:pt x="5752281" y="421762"/>
                  <a:pt x="5799567" y="427677"/>
                  <a:pt x="5858674" y="427677"/>
                </a:cubicBezTo>
                <a:cubicBezTo>
                  <a:pt x="5900050" y="439511"/>
                  <a:pt x="5829121" y="439511"/>
                  <a:pt x="5740460" y="439511"/>
                </a:cubicBezTo>
                <a:cubicBezTo>
                  <a:pt x="5722729" y="439511"/>
                  <a:pt x="5699085" y="439511"/>
                  <a:pt x="5675441" y="439511"/>
                </a:cubicBezTo>
                <a:cubicBezTo>
                  <a:pt x="5651798" y="439511"/>
                  <a:pt x="5628155" y="445427"/>
                  <a:pt x="5610424" y="445427"/>
                </a:cubicBezTo>
                <a:cubicBezTo>
                  <a:pt x="5569048" y="445427"/>
                  <a:pt x="5533583" y="451345"/>
                  <a:pt x="5515853" y="451345"/>
                </a:cubicBezTo>
                <a:cubicBezTo>
                  <a:pt x="5480387" y="451345"/>
                  <a:pt x="5444922" y="457262"/>
                  <a:pt x="5403548" y="457262"/>
                </a:cubicBezTo>
                <a:cubicBezTo>
                  <a:pt x="5368083" y="463179"/>
                  <a:pt x="5326707" y="463179"/>
                  <a:pt x="5291243" y="469094"/>
                </a:cubicBezTo>
                <a:cubicBezTo>
                  <a:pt x="5249868" y="469094"/>
                  <a:pt x="5214404" y="480928"/>
                  <a:pt x="5173028" y="480928"/>
                </a:cubicBezTo>
                <a:cubicBezTo>
                  <a:pt x="5131653" y="486845"/>
                  <a:pt x="5090278" y="492761"/>
                  <a:pt x="5054813" y="504594"/>
                </a:cubicBezTo>
                <a:cubicBezTo>
                  <a:pt x="5013440" y="510512"/>
                  <a:pt x="4972063" y="522346"/>
                  <a:pt x="4930689" y="528261"/>
                </a:cubicBezTo>
                <a:cubicBezTo>
                  <a:pt x="4889313" y="534179"/>
                  <a:pt x="4853848" y="551929"/>
                  <a:pt x="4812474" y="557846"/>
                </a:cubicBezTo>
                <a:cubicBezTo>
                  <a:pt x="4812474" y="557846"/>
                  <a:pt x="4812474" y="557846"/>
                  <a:pt x="4753366" y="575595"/>
                </a:cubicBezTo>
                <a:cubicBezTo>
                  <a:pt x="4735635" y="581511"/>
                  <a:pt x="4711992" y="593346"/>
                  <a:pt x="4694260" y="599263"/>
                </a:cubicBezTo>
                <a:cubicBezTo>
                  <a:pt x="4652883" y="611096"/>
                  <a:pt x="4617420" y="622929"/>
                  <a:pt x="4576045" y="640681"/>
                </a:cubicBezTo>
                <a:cubicBezTo>
                  <a:pt x="4428276" y="699848"/>
                  <a:pt x="4286418" y="776765"/>
                  <a:pt x="4156381" y="853682"/>
                </a:cubicBezTo>
                <a:cubicBezTo>
                  <a:pt x="4126829" y="877351"/>
                  <a:pt x="4097275" y="895101"/>
                  <a:pt x="4067721" y="918767"/>
                </a:cubicBezTo>
                <a:cubicBezTo>
                  <a:pt x="4055900" y="924683"/>
                  <a:pt x="4038168" y="936516"/>
                  <a:pt x="4026346" y="948350"/>
                </a:cubicBezTo>
                <a:cubicBezTo>
                  <a:pt x="4014525" y="960183"/>
                  <a:pt x="4002703" y="966101"/>
                  <a:pt x="3984970" y="977933"/>
                </a:cubicBezTo>
                <a:cubicBezTo>
                  <a:pt x="3961327" y="1001600"/>
                  <a:pt x="3937685" y="1019351"/>
                  <a:pt x="3908131" y="1037100"/>
                </a:cubicBezTo>
                <a:cubicBezTo>
                  <a:pt x="3884488" y="1060769"/>
                  <a:pt x="3866755" y="1078518"/>
                  <a:pt x="3843113" y="1102186"/>
                </a:cubicBezTo>
                <a:cubicBezTo>
                  <a:pt x="3801738" y="1143602"/>
                  <a:pt x="3748542" y="1202769"/>
                  <a:pt x="3695344" y="1273770"/>
                </a:cubicBezTo>
                <a:cubicBezTo>
                  <a:pt x="3665792" y="1309271"/>
                  <a:pt x="3642148" y="1344771"/>
                  <a:pt x="3612594" y="1386190"/>
                </a:cubicBezTo>
                <a:cubicBezTo>
                  <a:pt x="3583040" y="1427606"/>
                  <a:pt x="3559398" y="1469022"/>
                  <a:pt x="3529844" y="1510438"/>
                </a:cubicBezTo>
                <a:cubicBezTo>
                  <a:pt x="3423451" y="1687941"/>
                  <a:pt x="3334790" y="1895026"/>
                  <a:pt x="3275683" y="2078445"/>
                </a:cubicBezTo>
                <a:cubicBezTo>
                  <a:pt x="3260905" y="2125779"/>
                  <a:pt x="3248714" y="2171264"/>
                  <a:pt x="3238556" y="2214160"/>
                </a:cubicBezTo>
                <a:lnTo>
                  <a:pt x="3224787" y="2280525"/>
                </a:lnTo>
                <a:lnTo>
                  <a:pt x="3215089" y="2297501"/>
                </a:lnTo>
                <a:cubicBezTo>
                  <a:pt x="3203262" y="2327077"/>
                  <a:pt x="3191433" y="2356654"/>
                  <a:pt x="3179606" y="2386231"/>
                </a:cubicBezTo>
                <a:cubicBezTo>
                  <a:pt x="3161865" y="2415808"/>
                  <a:pt x="3150038" y="2445386"/>
                  <a:pt x="3138211" y="2474962"/>
                </a:cubicBezTo>
                <a:cubicBezTo>
                  <a:pt x="3126384" y="2504538"/>
                  <a:pt x="3120470" y="2534116"/>
                  <a:pt x="3108643" y="2563692"/>
                </a:cubicBezTo>
                <a:cubicBezTo>
                  <a:pt x="3096814" y="2593269"/>
                  <a:pt x="3084987" y="2622847"/>
                  <a:pt x="3079073" y="2658338"/>
                </a:cubicBezTo>
                <a:cubicBezTo>
                  <a:pt x="3079073" y="2622847"/>
                  <a:pt x="3061333" y="2658338"/>
                  <a:pt x="3031765" y="2741154"/>
                </a:cubicBezTo>
                <a:cubicBezTo>
                  <a:pt x="3008110" y="2823969"/>
                  <a:pt x="2978541" y="2954108"/>
                  <a:pt x="2960800" y="3096076"/>
                </a:cubicBezTo>
                <a:lnTo>
                  <a:pt x="2950379" y="3313603"/>
                </a:lnTo>
                <a:lnTo>
                  <a:pt x="2895749" y="3474659"/>
                </a:lnTo>
                <a:cubicBezTo>
                  <a:pt x="2889835" y="3533814"/>
                  <a:pt x="2883921" y="3587051"/>
                  <a:pt x="2883921" y="3581136"/>
                </a:cubicBezTo>
                <a:cubicBezTo>
                  <a:pt x="2883921" y="3598883"/>
                  <a:pt x="2878008" y="3616628"/>
                  <a:pt x="2872094" y="3634374"/>
                </a:cubicBezTo>
                <a:cubicBezTo>
                  <a:pt x="2872094" y="3652121"/>
                  <a:pt x="2872094" y="3669867"/>
                  <a:pt x="2866181" y="3687613"/>
                </a:cubicBezTo>
                <a:cubicBezTo>
                  <a:pt x="2866181" y="3723105"/>
                  <a:pt x="2860267" y="3758598"/>
                  <a:pt x="2854354" y="3794089"/>
                </a:cubicBezTo>
                <a:cubicBezTo>
                  <a:pt x="2848440" y="3829582"/>
                  <a:pt x="2848440" y="3865075"/>
                  <a:pt x="2848440" y="3906482"/>
                </a:cubicBezTo>
                <a:cubicBezTo>
                  <a:pt x="2842526" y="3941974"/>
                  <a:pt x="2842526" y="3977466"/>
                  <a:pt x="2842526" y="4018874"/>
                </a:cubicBezTo>
                <a:cubicBezTo>
                  <a:pt x="2842526" y="4054366"/>
                  <a:pt x="2842526" y="4095773"/>
                  <a:pt x="2842526" y="4131266"/>
                </a:cubicBezTo>
                <a:cubicBezTo>
                  <a:pt x="2848440" y="4172674"/>
                  <a:pt x="2848440" y="4208165"/>
                  <a:pt x="2854354" y="4249573"/>
                </a:cubicBezTo>
                <a:cubicBezTo>
                  <a:pt x="2854354" y="4267320"/>
                  <a:pt x="2854354" y="4290981"/>
                  <a:pt x="2860267" y="4308727"/>
                </a:cubicBezTo>
                <a:cubicBezTo>
                  <a:pt x="2860267" y="4326474"/>
                  <a:pt x="2866181" y="4350135"/>
                  <a:pt x="2866181" y="4367880"/>
                </a:cubicBezTo>
                <a:cubicBezTo>
                  <a:pt x="2872094" y="4391541"/>
                  <a:pt x="2872094" y="4409288"/>
                  <a:pt x="2878008" y="4427034"/>
                </a:cubicBezTo>
                <a:cubicBezTo>
                  <a:pt x="2883921" y="4456611"/>
                  <a:pt x="2883921" y="4456611"/>
                  <a:pt x="2883921" y="4456611"/>
                </a:cubicBezTo>
                <a:cubicBezTo>
                  <a:pt x="2889835" y="4486188"/>
                  <a:pt x="2889835" y="4486188"/>
                  <a:pt x="2889835" y="4486188"/>
                </a:cubicBezTo>
                <a:cubicBezTo>
                  <a:pt x="2954886" y="4811533"/>
                  <a:pt x="3102729" y="5130964"/>
                  <a:pt x="3315622" y="5397156"/>
                </a:cubicBezTo>
                <a:cubicBezTo>
                  <a:pt x="3528515" y="5669262"/>
                  <a:pt x="3800545" y="5888131"/>
                  <a:pt x="4090316" y="6047846"/>
                </a:cubicBezTo>
                <a:cubicBezTo>
                  <a:pt x="4161279" y="6089254"/>
                  <a:pt x="4232244" y="6124746"/>
                  <a:pt x="4303209" y="6160238"/>
                </a:cubicBezTo>
                <a:cubicBezTo>
                  <a:pt x="4380087" y="6189816"/>
                  <a:pt x="4451051" y="6219392"/>
                  <a:pt x="4527928" y="6248968"/>
                </a:cubicBezTo>
                <a:cubicBezTo>
                  <a:pt x="4598893" y="6278546"/>
                  <a:pt x="4675771" y="6296293"/>
                  <a:pt x="4746734" y="6319954"/>
                </a:cubicBezTo>
                <a:cubicBezTo>
                  <a:pt x="4823613" y="6337700"/>
                  <a:pt x="4894577" y="6361362"/>
                  <a:pt x="4965542" y="6373192"/>
                </a:cubicBezTo>
                <a:cubicBezTo>
                  <a:pt x="4835440" y="6337700"/>
                  <a:pt x="4734907" y="6302208"/>
                  <a:pt x="4652115" y="6272631"/>
                </a:cubicBezTo>
                <a:cubicBezTo>
                  <a:pt x="4610720" y="6254885"/>
                  <a:pt x="4569325" y="6237138"/>
                  <a:pt x="4527928" y="6219392"/>
                </a:cubicBezTo>
                <a:cubicBezTo>
                  <a:pt x="4492447" y="6201646"/>
                  <a:pt x="4451051" y="6183901"/>
                  <a:pt x="4415568" y="6166154"/>
                </a:cubicBezTo>
                <a:cubicBezTo>
                  <a:pt x="4332776" y="6124746"/>
                  <a:pt x="4244071" y="6083339"/>
                  <a:pt x="4131711" y="6018269"/>
                </a:cubicBezTo>
                <a:cubicBezTo>
                  <a:pt x="4019351" y="5953200"/>
                  <a:pt x="3883337" y="5864470"/>
                  <a:pt x="3717753" y="5722501"/>
                </a:cubicBezTo>
                <a:cubicBezTo>
                  <a:pt x="3853767" y="5817147"/>
                  <a:pt x="3989783" y="5899963"/>
                  <a:pt x="4131711" y="5982777"/>
                </a:cubicBezTo>
                <a:cubicBezTo>
                  <a:pt x="4273640" y="6065592"/>
                  <a:pt x="4427395" y="6136576"/>
                  <a:pt x="4581152" y="6201646"/>
                </a:cubicBezTo>
                <a:cubicBezTo>
                  <a:pt x="4740821" y="6266715"/>
                  <a:pt x="4906405" y="6325869"/>
                  <a:pt x="5083816" y="6373192"/>
                </a:cubicBezTo>
                <a:cubicBezTo>
                  <a:pt x="5169564" y="6393896"/>
                  <a:pt x="5258269" y="6411642"/>
                  <a:pt x="5349192" y="6426431"/>
                </a:cubicBezTo>
                <a:lnTo>
                  <a:pt x="5515328" y="6447589"/>
                </a:lnTo>
                <a:lnTo>
                  <a:pt x="5529559" y="6450092"/>
                </a:lnTo>
                <a:cubicBezTo>
                  <a:pt x="5556911" y="6454529"/>
                  <a:pt x="5589437" y="6458965"/>
                  <a:pt x="5627875" y="6461922"/>
                </a:cubicBezTo>
                <a:lnTo>
                  <a:pt x="5515328" y="6447589"/>
                </a:lnTo>
                <a:lnTo>
                  <a:pt x="5462292" y="6438261"/>
                </a:lnTo>
                <a:cubicBezTo>
                  <a:pt x="5426809" y="6432346"/>
                  <a:pt x="5409068" y="6432346"/>
                  <a:pt x="5409068" y="6426431"/>
                </a:cubicBezTo>
                <a:cubicBezTo>
                  <a:pt x="5403155" y="6420514"/>
                  <a:pt x="5462292" y="6426431"/>
                  <a:pt x="5562825" y="6432346"/>
                </a:cubicBezTo>
                <a:cubicBezTo>
                  <a:pt x="5610134" y="6438261"/>
                  <a:pt x="5663358" y="6438261"/>
                  <a:pt x="5728409" y="6438261"/>
                </a:cubicBezTo>
                <a:cubicBezTo>
                  <a:pt x="5787545" y="6438261"/>
                  <a:pt x="5858509" y="6444176"/>
                  <a:pt x="5929474" y="6444176"/>
                </a:cubicBezTo>
                <a:cubicBezTo>
                  <a:pt x="6065489" y="6444176"/>
                  <a:pt x="6219245" y="6426431"/>
                  <a:pt x="6349346" y="6414599"/>
                </a:cubicBezTo>
                <a:cubicBezTo>
                  <a:pt x="6597722" y="6390938"/>
                  <a:pt x="6881579" y="6337700"/>
                  <a:pt x="7171350" y="6237138"/>
                </a:cubicBezTo>
                <a:cubicBezTo>
                  <a:pt x="7319192" y="6189816"/>
                  <a:pt x="7467035" y="6124746"/>
                  <a:pt x="7620790" y="6047846"/>
                </a:cubicBezTo>
                <a:cubicBezTo>
                  <a:pt x="7768633" y="5970947"/>
                  <a:pt x="7910561" y="5876301"/>
                  <a:pt x="8052490" y="5769824"/>
                </a:cubicBezTo>
                <a:cubicBezTo>
                  <a:pt x="8188505" y="5669262"/>
                  <a:pt x="8318605" y="5545040"/>
                  <a:pt x="8442794" y="5414902"/>
                </a:cubicBezTo>
                <a:cubicBezTo>
                  <a:pt x="8561068" y="5284764"/>
                  <a:pt x="8673427" y="5136879"/>
                  <a:pt x="8768046" y="4983079"/>
                </a:cubicBezTo>
                <a:cubicBezTo>
                  <a:pt x="8957284" y="4681396"/>
                  <a:pt x="9087386" y="4344219"/>
                  <a:pt x="9170177" y="4012958"/>
                </a:cubicBezTo>
                <a:cubicBezTo>
                  <a:pt x="9193832" y="3870990"/>
                  <a:pt x="9241142" y="3646206"/>
                  <a:pt x="9258883" y="3385929"/>
                </a:cubicBezTo>
                <a:cubicBezTo>
                  <a:pt x="9276624" y="3125652"/>
                  <a:pt x="9264796" y="2835799"/>
                  <a:pt x="9199746" y="2575522"/>
                </a:cubicBezTo>
                <a:cubicBezTo>
                  <a:pt x="9193832" y="2545946"/>
                  <a:pt x="9182004" y="2516370"/>
                  <a:pt x="9176091" y="2480877"/>
                </a:cubicBezTo>
                <a:cubicBezTo>
                  <a:pt x="9170177" y="2451301"/>
                  <a:pt x="9158350" y="2421723"/>
                  <a:pt x="9152436" y="2392146"/>
                </a:cubicBezTo>
                <a:cubicBezTo>
                  <a:pt x="9140609" y="2362570"/>
                  <a:pt x="9128782" y="2332992"/>
                  <a:pt x="9116955" y="2303416"/>
                </a:cubicBezTo>
                <a:cubicBezTo>
                  <a:pt x="9116955" y="2291586"/>
                  <a:pt x="9111041" y="2279755"/>
                  <a:pt x="9105126" y="2262008"/>
                </a:cubicBezTo>
                <a:cubicBezTo>
                  <a:pt x="9099212" y="2250178"/>
                  <a:pt x="9093299" y="2238347"/>
                  <a:pt x="9087386" y="2226517"/>
                </a:cubicBezTo>
                <a:cubicBezTo>
                  <a:pt x="9075558" y="2196939"/>
                  <a:pt x="9063731" y="2173278"/>
                  <a:pt x="9057818" y="2149616"/>
                </a:cubicBezTo>
                <a:cubicBezTo>
                  <a:pt x="9045990" y="2125955"/>
                  <a:pt x="9034163" y="2102293"/>
                  <a:pt x="9022336" y="2084547"/>
                </a:cubicBezTo>
                <a:cubicBezTo>
                  <a:pt x="8998680" y="2043139"/>
                  <a:pt x="8975026" y="2001731"/>
                  <a:pt x="8957284" y="1972155"/>
                </a:cubicBezTo>
                <a:cubicBezTo>
                  <a:pt x="8915890" y="1907086"/>
                  <a:pt x="8880406" y="1859763"/>
                  <a:pt x="8862666" y="1836102"/>
                </a:cubicBezTo>
                <a:cubicBezTo>
                  <a:pt x="8856752" y="1830187"/>
                  <a:pt x="8850838" y="1824270"/>
                  <a:pt x="8850838" y="1824270"/>
                </a:cubicBezTo>
                <a:cubicBezTo>
                  <a:pt x="8844924" y="1830187"/>
                  <a:pt x="8850838" y="1836102"/>
                  <a:pt x="8856752" y="1853848"/>
                </a:cubicBezTo>
                <a:cubicBezTo>
                  <a:pt x="8738478" y="1682302"/>
                  <a:pt x="8620204" y="1563995"/>
                  <a:pt x="8519670" y="1469348"/>
                </a:cubicBezTo>
                <a:cubicBezTo>
                  <a:pt x="8472362" y="1422025"/>
                  <a:pt x="8425052" y="1380617"/>
                  <a:pt x="8377743" y="1345126"/>
                </a:cubicBezTo>
                <a:cubicBezTo>
                  <a:pt x="8336346" y="1303718"/>
                  <a:pt x="8289037" y="1268226"/>
                  <a:pt x="8247642" y="1238649"/>
                </a:cubicBezTo>
                <a:cubicBezTo>
                  <a:pt x="8206245" y="1209073"/>
                  <a:pt x="8164850" y="1179495"/>
                  <a:pt x="8117540" y="1149919"/>
                </a:cubicBezTo>
                <a:cubicBezTo>
                  <a:pt x="8076145" y="1126257"/>
                  <a:pt x="8028834" y="1096681"/>
                  <a:pt x="7981526" y="1073018"/>
                </a:cubicBezTo>
                <a:cubicBezTo>
                  <a:pt x="7957871" y="1055273"/>
                  <a:pt x="7928302" y="1043442"/>
                  <a:pt x="7904647" y="1031612"/>
                </a:cubicBezTo>
                <a:cubicBezTo>
                  <a:pt x="7880993" y="1013865"/>
                  <a:pt x="7851425" y="1002034"/>
                  <a:pt x="7821855" y="990204"/>
                </a:cubicBezTo>
                <a:cubicBezTo>
                  <a:pt x="7792287" y="978372"/>
                  <a:pt x="7762719" y="960626"/>
                  <a:pt x="7727236" y="948796"/>
                </a:cubicBezTo>
                <a:cubicBezTo>
                  <a:pt x="7691755" y="936965"/>
                  <a:pt x="7662187" y="925135"/>
                  <a:pt x="7620790" y="913303"/>
                </a:cubicBezTo>
                <a:lnTo>
                  <a:pt x="7600883" y="908332"/>
                </a:lnTo>
                <a:lnTo>
                  <a:pt x="7562663" y="877848"/>
                </a:lnTo>
                <a:cubicBezTo>
                  <a:pt x="7521021" y="846312"/>
                  <a:pt x="7479287" y="816348"/>
                  <a:pt x="7437922" y="788234"/>
                </a:cubicBezTo>
                <a:cubicBezTo>
                  <a:pt x="7355192" y="732007"/>
                  <a:pt x="7275417" y="683177"/>
                  <a:pt x="7202291" y="642484"/>
                </a:cubicBezTo>
                <a:lnTo>
                  <a:pt x="7191449" y="636780"/>
                </a:lnTo>
                <a:lnTo>
                  <a:pt x="7189733" y="634345"/>
                </a:lnTo>
                <a:cubicBezTo>
                  <a:pt x="7189733" y="628427"/>
                  <a:pt x="7177915" y="622508"/>
                  <a:pt x="7148369" y="610671"/>
                </a:cubicBezTo>
                <a:cubicBezTo>
                  <a:pt x="7118823" y="592915"/>
                  <a:pt x="7077458" y="569238"/>
                  <a:pt x="7006547" y="545564"/>
                </a:cubicBezTo>
                <a:cubicBezTo>
                  <a:pt x="7034616" y="557401"/>
                  <a:pt x="7065270" y="571458"/>
                  <a:pt x="7098048" y="587642"/>
                </a:cubicBezTo>
                <a:lnTo>
                  <a:pt x="7191449" y="636780"/>
                </a:lnTo>
                <a:lnTo>
                  <a:pt x="7198598" y="646923"/>
                </a:lnTo>
                <a:cubicBezTo>
                  <a:pt x="7201552" y="650622"/>
                  <a:pt x="7207462" y="655061"/>
                  <a:pt x="7225189" y="663940"/>
                </a:cubicBezTo>
                <a:cubicBezTo>
                  <a:pt x="7225189" y="669859"/>
                  <a:pt x="7242917" y="687615"/>
                  <a:pt x="7272463" y="711290"/>
                </a:cubicBezTo>
                <a:cubicBezTo>
                  <a:pt x="7290191" y="723129"/>
                  <a:pt x="7307919" y="734965"/>
                  <a:pt x="7331555" y="746802"/>
                </a:cubicBezTo>
                <a:cubicBezTo>
                  <a:pt x="7349284" y="764560"/>
                  <a:pt x="7372920" y="782316"/>
                  <a:pt x="7402466" y="800072"/>
                </a:cubicBezTo>
                <a:cubicBezTo>
                  <a:pt x="7426104" y="820787"/>
                  <a:pt x="7454172" y="841504"/>
                  <a:pt x="7484456" y="863700"/>
                </a:cubicBezTo>
                <a:lnTo>
                  <a:pt x="7514891" y="886859"/>
                </a:lnTo>
                <a:lnTo>
                  <a:pt x="7290270" y="830765"/>
                </a:lnTo>
                <a:lnTo>
                  <a:pt x="7174588" y="811551"/>
                </a:lnTo>
                <a:lnTo>
                  <a:pt x="7159036" y="800432"/>
                </a:lnTo>
                <a:cubicBezTo>
                  <a:pt x="7159036" y="800432"/>
                  <a:pt x="7159036" y="800432"/>
                  <a:pt x="7105840" y="770847"/>
                </a:cubicBezTo>
                <a:lnTo>
                  <a:pt x="7044469" y="740132"/>
                </a:lnTo>
                <a:lnTo>
                  <a:pt x="7059557" y="740132"/>
                </a:lnTo>
                <a:cubicBezTo>
                  <a:pt x="7095050" y="740132"/>
                  <a:pt x="7095050" y="740132"/>
                  <a:pt x="7071389" y="734185"/>
                </a:cubicBezTo>
                <a:cubicBezTo>
                  <a:pt x="7062515" y="731212"/>
                  <a:pt x="7046247" y="726752"/>
                  <a:pt x="7024803" y="722294"/>
                </a:cubicBezTo>
                <a:lnTo>
                  <a:pt x="7000903" y="718632"/>
                </a:lnTo>
                <a:lnTo>
                  <a:pt x="6910786" y="676181"/>
                </a:lnTo>
                <a:cubicBezTo>
                  <a:pt x="6845767" y="640681"/>
                  <a:pt x="6774839" y="622929"/>
                  <a:pt x="6709821" y="593346"/>
                </a:cubicBezTo>
                <a:cubicBezTo>
                  <a:pt x="6674356" y="581511"/>
                  <a:pt x="6638891" y="575595"/>
                  <a:pt x="6603428" y="563762"/>
                </a:cubicBezTo>
                <a:cubicBezTo>
                  <a:pt x="6603428" y="563762"/>
                  <a:pt x="6603428" y="563762"/>
                  <a:pt x="6556141" y="546012"/>
                </a:cubicBezTo>
                <a:cubicBezTo>
                  <a:pt x="6538409" y="540095"/>
                  <a:pt x="6520677" y="534179"/>
                  <a:pt x="6502945" y="534179"/>
                </a:cubicBezTo>
                <a:cubicBezTo>
                  <a:pt x="6361087" y="498678"/>
                  <a:pt x="6225141" y="480928"/>
                  <a:pt x="6089193" y="463179"/>
                </a:cubicBezTo>
                <a:cubicBezTo>
                  <a:pt x="6089193" y="463179"/>
                  <a:pt x="6095104" y="463179"/>
                  <a:pt x="6101015" y="463179"/>
                </a:cubicBezTo>
                <a:cubicBezTo>
                  <a:pt x="6112836" y="463179"/>
                  <a:pt x="6124658" y="463179"/>
                  <a:pt x="6142389" y="463179"/>
                </a:cubicBezTo>
                <a:cubicBezTo>
                  <a:pt x="6171943" y="469094"/>
                  <a:pt x="6219230" y="469094"/>
                  <a:pt x="6260604" y="475011"/>
                </a:cubicBezTo>
                <a:cubicBezTo>
                  <a:pt x="6301980" y="475011"/>
                  <a:pt x="6349265" y="480928"/>
                  <a:pt x="6378819" y="486845"/>
                </a:cubicBezTo>
                <a:lnTo>
                  <a:pt x="6412722" y="489359"/>
                </a:lnTo>
                <a:lnTo>
                  <a:pt x="6432015" y="492761"/>
                </a:lnTo>
                <a:cubicBezTo>
                  <a:pt x="6432015" y="492761"/>
                  <a:pt x="6427583" y="491283"/>
                  <a:pt x="6418716" y="489802"/>
                </a:cubicBezTo>
                <a:lnTo>
                  <a:pt x="6412722" y="489359"/>
                </a:lnTo>
                <a:lnTo>
                  <a:pt x="6183026" y="448849"/>
                </a:lnTo>
                <a:cubicBezTo>
                  <a:pt x="5993513" y="419935"/>
                  <a:pt x="5800260" y="400850"/>
                  <a:pt x="5620098" y="39685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 noChangeAspect="1"/>
          </p:cNvSpPr>
          <p:nvPr>
            <p:ph type="pic" sz="quarter" idx="12"/>
          </p:nvPr>
        </p:nvSpPr>
        <p:spPr>
          <a:xfrm>
            <a:off x="0" y="213"/>
            <a:ext cx="18037194" cy="10285200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6858000 h 6858000"/>
              <a:gd name="connsiteX2" fmla="*/ 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2"/>
          </p:nvPr>
        </p:nvSpPr>
        <p:spPr>
          <a:xfrm>
            <a:off x="165100" y="0"/>
            <a:ext cx="18122900" cy="10334072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0 h 6858000"/>
              <a:gd name="connsiteX2" fmla="*/ 1202690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0"/>
                </a:lnTo>
                <a:lnTo>
                  <a:pt x="1202690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(Dar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533298" y="5456598"/>
            <a:ext cx="15221404" cy="839108"/>
          </a:xfrm>
        </p:spPr>
        <p:txBody>
          <a:bodyPr anchor="t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tx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533298" y="8068235"/>
            <a:ext cx="15221404" cy="171098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3824262"/>
            <a:ext cx="16922749" cy="1892375"/>
          </a:xfrm>
        </p:spPr>
        <p:txBody>
          <a:bodyPr/>
          <a:lstStyle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700"/>
                            </p:stCondLst>
                            <p:childTnLst>
                              <p:par>
                                <p:cTn id="1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7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  <p:hf sldNum="0"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4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12832308" cy="10255250"/>
          </a:xfrm>
          <a:custGeom>
            <a:avLst/>
            <a:gdLst>
              <a:gd name="connsiteX0" fmla="*/ 282387 w 8581358"/>
              <a:gd name="connsiteY0" fmla="*/ 1969004 h 6858000"/>
              <a:gd name="connsiteX1" fmla="*/ 655463 w 8581358"/>
              <a:gd name="connsiteY1" fmla="*/ 2957603 h 6858000"/>
              <a:gd name="connsiteX2" fmla="*/ 1323531 w 8581358"/>
              <a:gd name="connsiteY2" fmla="*/ 2130380 h 6858000"/>
              <a:gd name="connsiteX3" fmla="*/ 2 w 8581358"/>
              <a:gd name="connsiteY3" fmla="*/ 0 h 6858000"/>
              <a:gd name="connsiteX4" fmla="*/ 5988984 w 8581358"/>
              <a:gd name="connsiteY4" fmla="*/ 0 h 6858000"/>
              <a:gd name="connsiteX5" fmla="*/ 6576401 w 8581358"/>
              <a:gd name="connsiteY5" fmla="*/ 91049 h 6858000"/>
              <a:gd name="connsiteX6" fmla="*/ 1803830 w 8581358"/>
              <a:gd name="connsiteY6" fmla="*/ 6000608 h 6858000"/>
              <a:gd name="connsiteX7" fmla="*/ 1871102 w 8581358"/>
              <a:gd name="connsiteY7" fmla="*/ 6178870 h 6858000"/>
              <a:gd name="connsiteX8" fmla="*/ 6912401 w 8581358"/>
              <a:gd name="connsiteY8" fmla="*/ 1 h 6858000"/>
              <a:gd name="connsiteX9" fmla="*/ 8581358 w 8581358"/>
              <a:gd name="connsiteY9" fmla="*/ 1 h 6858000"/>
              <a:gd name="connsiteX10" fmla="*/ 2985962 w 8581358"/>
              <a:gd name="connsiteY10" fmla="*/ 6858000 h 6858000"/>
              <a:gd name="connsiteX11" fmla="*/ 740712 w 8581358"/>
              <a:gd name="connsiteY11" fmla="*/ 6858000 h 6858000"/>
              <a:gd name="connsiteX12" fmla="*/ 740711 w 8581358"/>
              <a:gd name="connsiteY12" fmla="*/ 6857999 h 6858000"/>
              <a:gd name="connsiteX13" fmla="*/ 2 w 8581358"/>
              <a:gd name="connsiteY13" fmla="*/ 6858000 h 6858000"/>
              <a:gd name="connsiteX14" fmla="*/ 1 w 8581358"/>
              <a:gd name="connsiteY14" fmla="*/ 6175976 h 6858000"/>
              <a:gd name="connsiteX15" fmla="*/ 329405 w 8581358"/>
              <a:gd name="connsiteY15" fmla="*/ 5768098 h 6858000"/>
              <a:gd name="connsiteX16" fmla="*/ 239755 w 8581358"/>
              <a:gd name="connsiteY16" fmla="*/ 5530540 h 6858000"/>
              <a:gd name="connsiteX17" fmla="*/ 1 w 8581358"/>
              <a:gd name="connsiteY17" fmla="*/ 5827412 h 6858000"/>
              <a:gd name="connsiteX18" fmla="*/ 1 w 8581358"/>
              <a:gd name="connsiteY18" fmla="*/ 3769219 h 6858000"/>
              <a:gd name="connsiteX19" fmla="*/ 3 w 8581358"/>
              <a:gd name="connsiteY19" fmla="*/ 3769218 h 6858000"/>
              <a:gd name="connsiteX20" fmla="*/ 2 w 8581358"/>
              <a:gd name="connsiteY20" fmla="*/ 1925234 h 6858000"/>
              <a:gd name="connsiteX21" fmla="*/ 0 w 8581358"/>
              <a:gd name="connsiteY21" fmla="*/ 1925234 h 6858000"/>
              <a:gd name="connsiteX22" fmla="*/ 0 w 8581358"/>
              <a:gd name="connsiteY22" fmla="*/ 612367 h 6858000"/>
              <a:gd name="connsiteX23" fmla="*/ 3743126 w 8581358"/>
              <a:gd name="connsiteY23" fmla="*/ 1192548 h 6858000"/>
              <a:gd name="connsiteX24" fmla="*/ 1184822 w 8581358"/>
              <a:gd name="connsiteY24" fmla="*/ 4360327 h 6858000"/>
              <a:gd name="connsiteX25" fmla="*/ 1274472 w 8581358"/>
              <a:gd name="connsiteY25" fmla="*/ 4597885 h 6858000"/>
              <a:gd name="connsiteX26" fmla="*/ 4156807 w 8581358"/>
              <a:gd name="connsiteY26" fmla="*/ 1028881 h 6858000"/>
              <a:gd name="connsiteX27" fmla="*/ 1 w 8581358"/>
              <a:gd name="connsiteY27" fmla="*/ 3845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581358" h="6858000">
                <a:moveTo>
                  <a:pt x="282387" y="1969004"/>
                </a:moveTo>
                <a:lnTo>
                  <a:pt x="655463" y="2957603"/>
                </a:lnTo>
                <a:lnTo>
                  <a:pt x="1323531" y="2130380"/>
                </a:lnTo>
                <a:close/>
                <a:moveTo>
                  <a:pt x="2" y="0"/>
                </a:moveTo>
                <a:lnTo>
                  <a:pt x="5988984" y="0"/>
                </a:lnTo>
                <a:lnTo>
                  <a:pt x="6576401" y="91049"/>
                </a:lnTo>
                <a:lnTo>
                  <a:pt x="1803830" y="6000608"/>
                </a:lnTo>
                <a:lnTo>
                  <a:pt x="1871102" y="6178870"/>
                </a:lnTo>
                <a:lnTo>
                  <a:pt x="6912401" y="1"/>
                </a:lnTo>
                <a:lnTo>
                  <a:pt x="8581358" y="1"/>
                </a:lnTo>
                <a:lnTo>
                  <a:pt x="2985962" y="6858000"/>
                </a:lnTo>
                <a:lnTo>
                  <a:pt x="740712" y="6858000"/>
                </a:lnTo>
                <a:lnTo>
                  <a:pt x="740711" y="6857999"/>
                </a:lnTo>
                <a:lnTo>
                  <a:pt x="2" y="6858000"/>
                </a:lnTo>
                <a:lnTo>
                  <a:pt x="1" y="6175976"/>
                </a:lnTo>
                <a:lnTo>
                  <a:pt x="329405" y="5768098"/>
                </a:lnTo>
                <a:lnTo>
                  <a:pt x="239755" y="5530540"/>
                </a:lnTo>
                <a:lnTo>
                  <a:pt x="1" y="5827412"/>
                </a:lnTo>
                <a:lnTo>
                  <a:pt x="1" y="3769219"/>
                </a:lnTo>
                <a:lnTo>
                  <a:pt x="3" y="3769218"/>
                </a:lnTo>
                <a:lnTo>
                  <a:pt x="2" y="1925234"/>
                </a:lnTo>
                <a:lnTo>
                  <a:pt x="0" y="1925234"/>
                </a:lnTo>
                <a:lnTo>
                  <a:pt x="0" y="612367"/>
                </a:lnTo>
                <a:lnTo>
                  <a:pt x="3743126" y="1192548"/>
                </a:lnTo>
                <a:lnTo>
                  <a:pt x="1184822" y="4360327"/>
                </a:lnTo>
                <a:lnTo>
                  <a:pt x="1274472" y="4597885"/>
                </a:lnTo>
                <a:lnTo>
                  <a:pt x="4156807" y="1028881"/>
                </a:lnTo>
                <a:lnTo>
                  <a:pt x="1" y="38458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-3" y="0"/>
            <a:ext cx="18288000" cy="6340711"/>
          </a:xfrm>
          <a:custGeom>
            <a:avLst/>
            <a:gdLst>
              <a:gd name="connsiteX0" fmla="*/ 0 w 12192000"/>
              <a:gd name="connsiteY0" fmla="*/ 0 h 4227141"/>
              <a:gd name="connsiteX1" fmla="*/ 12192000 w 12192000"/>
              <a:gd name="connsiteY1" fmla="*/ 0 h 4227141"/>
              <a:gd name="connsiteX2" fmla="*/ 12192000 w 12192000"/>
              <a:gd name="connsiteY2" fmla="*/ 3433697 h 4227141"/>
              <a:gd name="connsiteX3" fmla="*/ 0 w 12192000"/>
              <a:gd name="connsiteY3" fmla="*/ 3998645 h 422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227141">
                <a:moveTo>
                  <a:pt x="0" y="0"/>
                </a:moveTo>
                <a:lnTo>
                  <a:pt x="12192000" y="0"/>
                </a:lnTo>
                <a:lnTo>
                  <a:pt x="12192000" y="3433697"/>
                </a:lnTo>
                <a:cubicBezTo>
                  <a:pt x="6096000" y="3433697"/>
                  <a:pt x="6096000" y="4741999"/>
                  <a:pt x="0" y="399864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  <p:hf sldNum="0"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36513" y="0"/>
            <a:ext cx="18288000" cy="10287000"/>
          </a:xfrm>
          <a:custGeom>
            <a:avLst/>
            <a:gdLst>
              <a:gd name="connsiteX0" fmla="*/ 3567659 w 12192000"/>
              <a:gd name="connsiteY0" fmla="*/ 4781033 h 6858000"/>
              <a:gd name="connsiteX1" fmla="*/ 3451918 w 12192000"/>
              <a:gd name="connsiteY1" fmla="*/ 4896735 h 6858000"/>
              <a:gd name="connsiteX2" fmla="*/ 3405176 w 12192000"/>
              <a:gd name="connsiteY2" fmla="*/ 4989445 h 6858000"/>
              <a:gd name="connsiteX3" fmla="*/ 3405176 w 12192000"/>
              <a:gd name="connsiteY3" fmla="*/ 5105147 h 6858000"/>
              <a:gd name="connsiteX4" fmla="*/ 3451918 w 12192000"/>
              <a:gd name="connsiteY4" fmla="*/ 5128139 h 6858000"/>
              <a:gd name="connsiteX5" fmla="*/ 3567659 w 12192000"/>
              <a:gd name="connsiteY5" fmla="*/ 5105147 h 6858000"/>
              <a:gd name="connsiteX6" fmla="*/ 3590659 w 12192000"/>
              <a:gd name="connsiteY6" fmla="*/ 5128139 h 6858000"/>
              <a:gd name="connsiteX7" fmla="*/ 3567659 w 12192000"/>
              <a:gd name="connsiteY7" fmla="*/ 4781033 h 6858000"/>
              <a:gd name="connsiteX8" fmla="*/ 6895788 w 12192000"/>
              <a:gd name="connsiteY8" fmla="*/ 1540586 h 6858000"/>
              <a:gd name="connsiteX9" fmla="*/ 7485797 w 12192000"/>
              <a:gd name="connsiteY9" fmla="*/ 1791320 h 6858000"/>
              <a:gd name="connsiteX10" fmla="*/ 8019246 w 12192000"/>
              <a:gd name="connsiteY10" fmla="*/ 2277862 h 6858000"/>
              <a:gd name="connsiteX11" fmla="*/ 8459953 w 12192000"/>
              <a:gd name="connsiteY11" fmla="*/ 2601976 h 6858000"/>
              <a:gd name="connsiteX12" fmla="*/ 8552695 w 12192000"/>
              <a:gd name="connsiteY12" fmla="*/ 2741412 h 6858000"/>
              <a:gd name="connsiteX13" fmla="*/ 8691435 w 12192000"/>
              <a:gd name="connsiteY13" fmla="*/ 2787396 h 6858000"/>
              <a:gd name="connsiteX14" fmla="*/ 8761177 w 12192000"/>
              <a:gd name="connsiteY14" fmla="*/ 2834122 h 6858000"/>
              <a:gd name="connsiteX15" fmla="*/ 8876919 w 12192000"/>
              <a:gd name="connsiteY15" fmla="*/ 2903098 h 6858000"/>
              <a:gd name="connsiteX16" fmla="*/ 8807177 w 12192000"/>
              <a:gd name="connsiteY16" fmla="*/ 2995808 h 6858000"/>
              <a:gd name="connsiteX17" fmla="*/ 8899919 w 12192000"/>
              <a:gd name="connsiteY17" fmla="*/ 3112252 h 6858000"/>
              <a:gd name="connsiteX18" fmla="*/ 9062401 w 12192000"/>
              <a:gd name="connsiteY18" fmla="*/ 3250946 h 6858000"/>
              <a:gd name="connsiteX19" fmla="*/ 9085401 w 12192000"/>
              <a:gd name="connsiteY19" fmla="*/ 3366648 h 6858000"/>
              <a:gd name="connsiteX20" fmla="*/ 9108401 w 12192000"/>
              <a:gd name="connsiteY20" fmla="*/ 3483092 h 6858000"/>
              <a:gd name="connsiteX21" fmla="*/ 9085401 w 12192000"/>
              <a:gd name="connsiteY21" fmla="*/ 3598794 h 6858000"/>
              <a:gd name="connsiteX22" fmla="*/ 9178143 w 12192000"/>
              <a:gd name="connsiteY22" fmla="*/ 3784214 h 6858000"/>
              <a:gd name="connsiteX23" fmla="*/ 9340625 w 12192000"/>
              <a:gd name="connsiteY23" fmla="*/ 4039352 h 6858000"/>
              <a:gd name="connsiteX24" fmla="*/ 9387367 w 12192000"/>
              <a:gd name="connsiteY24" fmla="*/ 4108328 h 6858000"/>
              <a:gd name="connsiteX25" fmla="*/ 9294626 w 12192000"/>
              <a:gd name="connsiteY25" fmla="*/ 4178046 h 6858000"/>
              <a:gd name="connsiteX26" fmla="*/ 9201885 w 12192000"/>
              <a:gd name="connsiteY26" fmla="*/ 4270756 h 6858000"/>
              <a:gd name="connsiteX27" fmla="*/ 9062401 w 12192000"/>
              <a:gd name="connsiteY27" fmla="*/ 4340474 h 6858000"/>
              <a:gd name="connsiteX28" fmla="*/ 8876919 w 12192000"/>
              <a:gd name="connsiteY28" fmla="*/ 4270756 h 6858000"/>
              <a:gd name="connsiteX29" fmla="*/ 8761177 w 12192000"/>
              <a:gd name="connsiteY29" fmla="*/ 4247764 h 6858000"/>
              <a:gd name="connsiteX30" fmla="*/ 8552695 w 12192000"/>
              <a:gd name="connsiteY30" fmla="*/ 4224772 h 6858000"/>
              <a:gd name="connsiteX31" fmla="*/ 8436212 w 12192000"/>
              <a:gd name="connsiteY31" fmla="*/ 4201038 h 6858000"/>
              <a:gd name="connsiteX32" fmla="*/ 8459953 w 12192000"/>
              <a:gd name="connsiteY32" fmla="*/ 4155054 h 6858000"/>
              <a:gd name="connsiteX33" fmla="*/ 8343470 w 12192000"/>
              <a:gd name="connsiteY33" fmla="*/ 4178046 h 6858000"/>
              <a:gd name="connsiteX34" fmla="*/ 8343470 w 12192000"/>
              <a:gd name="connsiteY34" fmla="*/ 4108328 h 6858000"/>
              <a:gd name="connsiteX35" fmla="*/ 8297470 w 12192000"/>
              <a:gd name="connsiteY35" fmla="*/ 4108328 h 6858000"/>
              <a:gd name="connsiteX36" fmla="*/ 8227729 w 12192000"/>
              <a:gd name="connsiteY36" fmla="*/ 4015618 h 6858000"/>
              <a:gd name="connsiteX37" fmla="*/ 8088246 w 12192000"/>
              <a:gd name="connsiteY37" fmla="*/ 3969634 h 6858000"/>
              <a:gd name="connsiteX38" fmla="*/ 8065246 w 12192000"/>
              <a:gd name="connsiteY38" fmla="*/ 3922908 h 6858000"/>
              <a:gd name="connsiteX39" fmla="*/ 8019246 w 12192000"/>
              <a:gd name="connsiteY39" fmla="*/ 3946642 h 6858000"/>
              <a:gd name="connsiteX40" fmla="*/ 7972504 w 12192000"/>
              <a:gd name="connsiteY40" fmla="*/ 3853932 h 6858000"/>
              <a:gd name="connsiteX41" fmla="*/ 7856763 w 12192000"/>
              <a:gd name="connsiteY41" fmla="*/ 3853932 h 6858000"/>
              <a:gd name="connsiteX42" fmla="*/ 7833763 w 12192000"/>
              <a:gd name="connsiteY42" fmla="*/ 3807206 h 6858000"/>
              <a:gd name="connsiteX43" fmla="*/ 7718022 w 12192000"/>
              <a:gd name="connsiteY43" fmla="*/ 3876924 h 6858000"/>
              <a:gd name="connsiteX44" fmla="*/ 7741022 w 12192000"/>
              <a:gd name="connsiteY44" fmla="*/ 4085336 h 6858000"/>
              <a:gd name="connsiteX45" fmla="*/ 8065246 w 12192000"/>
              <a:gd name="connsiteY45" fmla="*/ 4664588 h 6858000"/>
              <a:gd name="connsiteX46" fmla="*/ 8367212 w 12192000"/>
              <a:gd name="connsiteY46" fmla="*/ 5012436 h 6858000"/>
              <a:gd name="connsiteX47" fmla="*/ 8714435 w 12192000"/>
              <a:gd name="connsiteY47" fmla="*/ 5151871 h 6858000"/>
              <a:gd name="connsiteX48" fmla="*/ 8853919 w 12192000"/>
              <a:gd name="connsiteY48" fmla="*/ 5220848 h 6858000"/>
              <a:gd name="connsiteX49" fmla="*/ 8761177 w 12192000"/>
              <a:gd name="connsiteY49" fmla="*/ 5267574 h 6858000"/>
              <a:gd name="connsiteX50" fmla="*/ 8645436 w 12192000"/>
              <a:gd name="connsiteY50" fmla="*/ 5290566 h 6858000"/>
              <a:gd name="connsiteX51" fmla="*/ 8157987 w 12192000"/>
              <a:gd name="connsiteY51" fmla="*/ 5290566 h 6858000"/>
              <a:gd name="connsiteX52" fmla="*/ 7996246 w 12192000"/>
              <a:gd name="connsiteY52" fmla="*/ 5220848 h 6858000"/>
              <a:gd name="connsiteX53" fmla="*/ 7787022 w 12192000"/>
              <a:gd name="connsiteY53" fmla="*/ 5244581 h 6858000"/>
              <a:gd name="connsiteX54" fmla="*/ 7787022 w 12192000"/>
              <a:gd name="connsiteY54" fmla="*/ 5082154 h 6858000"/>
              <a:gd name="connsiteX55" fmla="*/ 7648280 w 12192000"/>
              <a:gd name="connsiteY55" fmla="*/ 5035428 h 6858000"/>
              <a:gd name="connsiteX56" fmla="*/ 7485797 w 12192000"/>
              <a:gd name="connsiteY56" fmla="*/ 5012436 h 6858000"/>
              <a:gd name="connsiteX57" fmla="*/ 7508797 w 12192000"/>
              <a:gd name="connsiteY57" fmla="*/ 4942718 h 6858000"/>
              <a:gd name="connsiteX58" fmla="*/ 7439798 w 12192000"/>
              <a:gd name="connsiteY58" fmla="*/ 4919726 h 6858000"/>
              <a:gd name="connsiteX59" fmla="*/ 7416056 w 12192000"/>
              <a:gd name="connsiteY59" fmla="*/ 4827016 h 6858000"/>
              <a:gd name="connsiteX60" fmla="*/ 7323315 w 12192000"/>
              <a:gd name="connsiteY60" fmla="*/ 4873742 h 6858000"/>
              <a:gd name="connsiteX61" fmla="*/ 7184573 w 12192000"/>
              <a:gd name="connsiteY61" fmla="*/ 4664588 h 6858000"/>
              <a:gd name="connsiteX62" fmla="*/ 7137832 w 12192000"/>
              <a:gd name="connsiteY62" fmla="*/ 4711314 h 6858000"/>
              <a:gd name="connsiteX63" fmla="*/ 7045090 w 12192000"/>
              <a:gd name="connsiteY63" fmla="*/ 4479168 h 6858000"/>
              <a:gd name="connsiteX64" fmla="*/ 6976091 w 12192000"/>
              <a:gd name="connsiteY64" fmla="*/ 4502902 h 6858000"/>
              <a:gd name="connsiteX65" fmla="*/ 6976091 w 12192000"/>
              <a:gd name="connsiteY65" fmla="*/ 4340474 h 6858000"/>
              <a:gd name="connsiteX66" fmla="*/ 6906349 w 12192000"/>
              <a:gd name="connsiteY66" fmla="*/ 4340474 h 6858000"/>
              <a:gd name="connsiteX67" fmla="*/ 6859607 w 12192000"/>
              <a:gd name="connsiteY67" fmla="*/ 4108328 h 6858000"/>
              <a:gd name="connsiteX68" fmla="*/ 6813608 w 12192000"/>
              <a:gd name="connsiteY68" fmla="*/ 4132062 h 6858000"/>
              <a:gd name="connsiteX69" fmla="*/ 6766866 w 12192000"/>
              <a:gd name="connsiteY69" fmla="*/ 3946642 h 6858000"/>
              <a:gd name="connsiteX70" fmla="*/ 6558383 w 12192000"/>
              <a:gd name="connsiteY70" fmla="*/ 4039352 h 6858000"/>
              <a:gd name="connsiteX71" fmla="*/ 6349901 w 12192000"/>
              <a:gd name="connsiteY71" fmla="*/ 4456176 h 6858000"/>
              <a:gd name="connsiteX72" fmla="*/ 6187418 w 12192000"/>
              <a:gd name="connsiteY72" fmla="*/ 4757298 h 6858000"/>
              <a:gd name="connsiteX73" fmla="*/ 6141418 w 12192000"/>
              <a:gd name="connsiteY73" fmla="*/ 4989444 h 6858000"/>
              <a:gd name="connsiteX74" fmla="*/ 6164418 w 12192000"/>
              <a:gd name="connsiteY74" fmla="*/ 5059162 h 6858000"/>
              <a:gd name="connsiteX75" fmla="*/ 6257159 w 12192000"/>
              <a:gd name="connsiteY75" fmla="*/ 5105146 h 6858000"/>
              <a:gd name="connsiteX76" fmla="*/ 6465642 w 12192000"/>
              <a:gd name="connsiteY76" fmla="*/ 5174864 h 6858000"/>
              <a:gd name="connsiteX77" fmla="*/ 6488642 w 12192000"/>
              <a:gd name="connsiteY77" fmla="*/ 5290566 h 6858000"/>
              <a:gd name="connsiteX78" fmla="*/ 6187418 w 12192000"/>
              <a:gd name="connsiteY78" fmla="*/ 5313558 h 6858000"/>
              <a:gd name="connsiteX79" fmla="*/ 5839453 w 12192000"/>
              <a:gd name="connsiteY79" fmla="*/ 5290566 h 6858000"/>
              <a:gd name="connsiteX80" fmla="*/ 5770452 w 12192000"/>
              <a:gd name="connsiteY80" fmla="*/ 5220848 h 6858000"/>
              <a:gd name="connsiteX81" fmla="*/ 5770452 w 12192000"/>
              <a:gd name="connsiteY81" fmla="*/ 5128138 h 6858000"/>
              <a:gd name="connsiteX82" fmla="*/ 5653969 w 12192000"/>
              <a:gd name="connsiteY82" fmla="*/ 4942718 h 6858000"/>
              <a:gd name="connsiteX83" fmla="*/ 5676970 w 12192000"/>
              <a:gd name="connsiteY83" fmla="*/ 4757298 h 6858000"/>
              <a:gd name="connsiteX84" fmla="*/ 5630969 w 12192000"/>
              <a:gd name="connsiteY84" fmla="*/ 4618604 h 6858000"/>
              <a:gd name="connsiteX85" fmla="*/ 5676970 w 12192000"/>
              <a:gd name="connsiteY85" fmla="*/ 4571878 h 6858000"/>
              <a:gd name="connsiteX86" fmla="*/ 5630969 w 12192000"/>
              <a:gd name="connsiteY86" fmla="*/ 4433184 h 6858000"/>
              <a:gd name="connsiteX87" fmla="*/ 5653969 w 12192000"/>
              <a:gd name="connsiteY87" fmla="*/ 4386458 h 6858000"/>
              <a:gd name="connsiteX88" fmla="*/ 5607969 w 12192000"/>
              <a:gd name="connsiteY88" fmla="*/ 4340474 h 6858000"/>
              <a:gd name="connsiteX89" fmla="*/ 5653969 w 12192000"/>
              <a:gd name="connsiteY89" fmla="*/ 4340474 h 6858000"/>
              <a:gd name="connsiteX90" fmla="*/ 5630969 w 12192000"/>
              <a:gd name="connsiteY90" fmla="*/ 4224772 h 6858000"/>
              <a:gd name="connsiteX91" fmla="*/ 5676970 w 12192000"/>
              <a:gd name="connsiteY91" fmla="*/ 4201038 h 6858000"/>
              <a:gd name="connsiteX92" fmla="*/ 5630969 w 12192000"/>
              <a:gd name="connsiteY92" fmla="*/ 4155054 h 6858000"/>
              <a:gd name="connsiteX93" fmla="*/ 5676970 w 12192000"/>
              <a:gd name="connsiteY93" fmla="*/ 4085336 h 6858000"/>
              <a:gd name="connsiteX94" fmla="*/ 5630969 w 12192000"/>
              <a:gd name="connsiteY94" fmla="*/ 4039352 h 6858000"/>
              <a:gd name="connsiteX95" fmla="*/ 5723711 w 12192000"/>
              <a:gd name="connsiteY95" fmla="*/ 3899916 h 6858000"/>
              <a:gd name="connsiteX96" fmla="*/ 5630969 w 12192000"/>
              <a:gd name="connsiteY96" fmla="*/ 3807206 h 6858000"/>
              <a:gd name="connsiteX97" fmla="*/ 5352745 w 12192000"/>
              <a:gd name="connsiteY97" fmla="*/ 3922908 h 6858000"/>
              <a:gd name="connsiteX98" fmla="*/ 5260003 w 12192000"/>
              <a:gd name="connsiteY98" fmla="*/ 3922908 h 6858000"/>
              <a:gd name="connsiteX99" fmla="*/ 5214004 w 12192000"/>
              <a:gd name="connsiteY99" fmla="*/ 3992626 h 6858000"/>
              <a:gd name="connsiteX100" fmla="*/ 5167262 w 12192000"/>
              <a:gd name="connsiteY100" fmla="*/ 3922908 h 6858000"/>
              <a:gd name="connsiteX101" fmla="*/ 5121263 w 12192000"/>
              <a:gd name="connsiteY101" fmla="*/ 4039352 h 6858000"/>
              <a:gd name="connsiteX102" fmla="*/ 5074521 w 12192000"/>
              <a:gd name="connsiteY102" fmla="*/ 3946642 h 6858000"/>
              <a:gd name="connsiteX103" fmla="*/ 5028521 w 12192000"/>
              <a:gd name="connsiteY103" fmla="*/ 4108328 h 6858000"/>
              <a:gd name="connsiteX104" fmla="*/ 5004779 w 12192000"/>
              <a:gd name="connsiteY104" fmla="*/ 4039352 h 6858000"/>
              <a:gd name="connsiteX105" fmla="*/ 4981779 w 12192000"/>
              <a:gd name="connsiteY105" fmla="*/ 4085336 h 6858000"/>
              <a:gd name="connsiteX106" fmla="*/ 4935779 w 12192000"/>
              <a:gd name="connsiteY106" fmla="*/ 3946642 h 6858000"/>
              <a:gd name="connsiteX107" fmla="*/ 4889038 w 12192000"/>
              <a:gd name="connsiteY107" fmla="*/ 4085336 h 6858000"/>
              <a:gd name="connsiteX108" fmla="*/ 4866038 w 12192000"/>
              <a:gd name="connsiteY108" fmla="*/ 4039352 h 6858000"/>
              <a:gd name="connsiteX109" fmla="*/ 4750296 w 12192000"/>
              <a:gd name="connsiteY109" fmla="*/ 4085336 h 6858000"/>
              <a:gd name="connsiteX110" fmla="*/ 4656813 w 12192000"/>
              <a:gd name="connsiteY110" fmla="*/ 3922908 h 6858000"/>
              <a:gd name="connsiteX111" fmla="*/ 4610813 w 12192000"/>
              <a:gd name="connsiteY111" fmla="*/ 4039352 h 6858000"/>
              <a:gd name="connsiteX112" fmla="*/ 4495072 w 12192000"/>
              <a:gd name="connsiteY112" fmla="*/ 3969634 h 6858000"/>
              <a:gd name="connsiteX113" fmla="*/ 4355589 w 12192000"/>
              <a:gd name="connsiteY113" fmla="*/ 3922908 h 6858000"/>
              <a:gd name="connsiteX114" fmla="*/ 4286589 w 12192000"/>
              <a:gd name="connsiteY114" fmla="*/ 3899916 h 6858000"/>
              <a:gd name="connsiteX115" fmla="*/ 4262847 w 12192000"/>
              <a:gd name="connsiteY115" fmla="*/ 3853932 h 6858000"/>
              <a:gd name="connsiteX116" fmla="*/ 4216848 w 12192000"/>
              <a:gd name="connsiteY116" fmla="*/ 3853932 h 6858000"/>
              <a:gd name="connsiteX117" fmla="*/ 4193848 w 12192000"/>
              <a:gd name="connsiteY117" fmla="*/ 4433184 h 6858000"/>
              <a:gd name="connsiteX118" fmla="*/ 4262847 w 12192000"/>
              <a:gd name="connsiteY118" fmla="*/ 4942718 h 6858000"/>
              <a:gd name="connsiteX119" fmla="*/ 4472072 w 12192000"/>
              <a:gd name="connsiteY119" fmla="*/ 5035428 h 6858000"/>
              <a:gd name="connsiteX120" fmla="*/ 4703555 w 12192000"/>
              <a:gd name="connsiteY120" fmla="*/ 5082154 h 6858000"/>
              <a:gd name="connsiteX121" fmla="*/ 4656813 w 12192000"/>
              <a:gd name="connsiteY121" fmla="*/ 5244581 h 6858000"/>
              <a:gd name="connsiteX122" fmla="*/ 4262847 w 12192000"/>
              <a:gd name="connsiteY122" fmla="*/ 5267574 h 6858000"/>
              <a:gd name="connsiteX123" fmla="*/ 3706399 w 12192000"/>
              <a:gd name="connsiteY123" fmla="*/ 5220848 h 6858000"/>
              <a:gd name="connsiteX124" fmla="*/ 3637400 w 12192000"/>
              <a:gd name="connsiteY124" fmla="*/ 5290566 h 6858000"/>
              <a:gd name="connsiteX125" fmla="*/ 3126951 w 12192000"/>
              <a:gd name="connsiteY125" fmla="*/ 5290566 h 6858000"/>
              <a:gd name="connsiteX126" fmla="*/ 2825727 w 12192000"/>
              <a:gd name="connsiteY126" fmla="*/ 4896734 h 6858000"/>
              <a:gd name="connsiteX127" fmla="*/ 2801985 w 12192000"/>
              <a:gd name="connsiteY127" fmla="*/ 4734306 h 6858000"/>
              <a:gd name="connsiteX128" fmla="*/ 2871726 w 12192000"/>
              <a:gd name="connsiteY128" fmla="*/ 4595612 h 6858000"/>
              <a:gd name="connsiteX129" fmla="*/ 2988209 w 12192000"/>
              <a:gd name="connsiteY129" fmla="*/ 4410192 h 6858000"/>
              <a:gd name="connsiteX130" fmla="*/ 2941468 w 12192000"/>
              <a:gd name="connsiteY130" fmla="*/ 4363466 h 6858000"/>
              <a:gd name="connsiteX131" fmla="*/ 2988209 w 12192000"/>
              <a:gd name="connsiteY131" fmla="*/ 4340474 h 6858000"/>
              <a:gd name="connsiteX132" fmla="*/ 2918468 w 12192000"/>
              <a:gd name="connsiteY132" fmla="*/ 4317482 h 6858000"/>
              <a:gd name="connsiteX133" fmla="*/ 3011210 w 12192000"/>
              <a:gd name="connsiteY133" fmla="*/ 4224772 h 6858000"/>
              <a:gd name="connsiteX134" fmla="*/ 2964468 w 12192000"/>
              <a:gd name="connsiteY134" fmla="*/ 4224772 h 6858000"/>
              <a:gd name="connsiteX135" fmla="*/ 3103951 w 12192000"/>
              <a:gd name="connsiteY135" fmla="*/ 4015618 h 6858000"/>
              <a:gd name="connsiteX136" fmla="*/ 3057209 w 12192000"/>
              <a:gd name="connsiteY136" fmla="*/ 4015618 h 6858000"/>
              <a:gd name="connsiteX137" fmla="*/ 3080951 w 12192000"/>
              <a:gd name="connsiteY137" fmla="*/ 3922908 h 6858000"/>
              <a:gd name="connsiteX138" fmla="*/ 3011210 w 12192000"/>
              <a:gd name="connsiteY138" fmla="*/ 3899916 h 6858000"/>
              <a:gd name="connsiteX139" fmla="*/ 3080951 w 12192000"/>
              <a:gd name="connsiteY139" fmla="*/ 3784214 h 6858000"/>
              <a:gd name="connsiteX140" fmla="*/ 3011210 w 12192000"/>
              <a:gd name="connsiteY140" fmla="*/ 3853932 h 6858000"/>
              <a:gd name="connsiteX141" fmla="*/ 3057209 w 12192000"/>
              <a:gd name="connsiteY141" fmla="*/ 3737488 h 6858000"/>
              <a:gd name="connsiteX142" fmla="*/ 2988209 w 12192000"/>
              <a:gd name="connsiteY142" fmla="*/ 3761222 h 6858000"/>
              <a:gd name="connsiteX143" fmla="*/ 3126951 w 12192000"/>
              <a:gd name="connsiteY143" fmla="*/ 3598794 h 6858000"/>
              <a:gd name="connsiteX144" fmla="*/ 2964468 w 12192000"/>
              <a:gd name="connsiteY144" fmla="*/ 3621786 h 6858000"/>
              <a:gd name="connsiteX145" fmla="*/ 3034209 w 12192000"/>
              <a:gd name="connsiteY145" fmla="*/ 3390382 h 6858000"/>
              <a:gd name="connsiteX146" fmla="*/ 2964468 w 12192000"/>
              <a:gd name="connsiteY146" fmla="*/ 3413374 h 6858000"/>
              <a:gd name="connsiteX147" fmla="*/ 3034209 w 12192000"/>
              <a:gd name="connsiteY147" fmla="*/ 3250946 h 6858000"/>
              <a:gd name="connsiteX148" fmla="*/ 3034209 w 12192000"/>
              <a:gd name="connsiteY148" fmla="*/ 2949824 h 6858000"/>
              <a:gd name="connsiteX149" fmla="*/ 3103951 w 12192000"/>
              <a:gd name="connsiteY149" fmla="*/ 2416556 h 6858000"/>
              <a:gd name="connsiteX150" fmla="*/ 3660399 w 12192000"/>
              <a:gd name="connsiteY150" fmla="*/ 2000474 h 6858000"/>
              <a:gd name="connsiteX151" fmla="*/ 4495072 w 12192000"/>
              <a:gd name="connsiteY151" fmla="*/ 1629634 h 6858000"/>
              <a:gd name="connsiteX152" fmla="*/ 5422486 w 12192000"/>
              <a:gd name="connsiteY152" fmla="*/ 1698610 h 6858000"/>
              <a:gd name="connsiteX153" fmla="*/ 5978936 w 12192000"/>
              <a:gd name="connsiteY153" fmla="*/ 1745336 h 6858000"/>
              <a:gd name="connsiteX154" fmla="*/ 6697866 w 12192000"/>
              <a:gd name="connsiteY154" fmla="*/ 1559916 h 6858000"/>
              <a:gd name="connsiteX155" fmla="*/ 6895788 w 12192000"/>
              <a:gd name="connsiteY155" fmla="*/ 1540586 h 6858000"/>
              <a:gd name="connsiteX156" fmla="*/ 394445 w 12192000"/>
              <a:gd name="connsiteY156" fmla="*/ 392667 h 6858000"/>
              <a:gd name="connsiteX157" fmla="*/ 394445 w 12192000"/>
              <a:gd name="connsiteY157" fmla="*/ 6465331 h 6858000"/>
              <a:gd name="connsiteX158" fmla="*/ 11797551 w 12192000"/>
              <a:gd name="connsiteY158" fmla="*/ 6465331 h 6858000"/>
              <a:gd name="connsiteX159" fmla="*/ 11797551 w 12192000"/>
              <a:gd name="connsiteY159" fmla="*/ 392667 h 6858000"/>
              <a:gd name="connsiteX160" fmla="*/ 0 w 12192000"/>
              <a:gd name="connsiteY160" fmla="*/ 0 h 6858000"/>
              <a:gd name="connsiteX161" fmla="*/ 12192000 w 12192000"/>
              <a:gd name="connsiteY161" fmla="*/ 0 h 6858000"/>
              <a:gd name="connsiteX162" fmla="*/ 12192000 w 12192000"/>
              <a:gd name="connsiteY162" fmla="*/ 6858000 h 6858000"/>
              <a:gd name="connsiteX163" fmla="*/ 0 w 12192000"/>
              <a:gd name="connsiteY16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12192000" h="6858000">
                <a:moveTo>
                  <a:pt x="3567659" y="4781033"/>
                </a:moveTo>
                <a:cubicBezTo>
                  <a:pt x="3567659" y="4781033"/>
                  <a:pt x="3567659" y="4781033"/>
                  <a:pt x="3451918" y="4896735"/>
                </a:cubicBezTo>
                <a:cubicBezTo>
                  <a:pt x="3451918" y="4896735"/>
                  <a:pt x="3405176" y="4942719"/>
                  <a:pt x="3405176" y="4989445"/>
                </a:cubicBezTo>
                <a:cubicBezTo>
                  <a:pt x="3405176" y="5059163"/>
                  <a:pt x="3405176" y="5105147"/>
                  <a:pt x="3405176" y="5105147"/>
                </a:cubicBezTo>
                <a:cubicBezTo>
                  <a:pt x="3405176" y="5105147"/>
                  <a:pt x="3428176" y="5151872"/>
                  <a:pt x="3451918" y="5128139"/>
                </a:cubicBezTo>
                <a:cubicBezTo>
                  <a:pt x="3474917" y="5128139"/>
                  <a:pt x="3520917" y="5105147"/>
                  <a:pt x="3567659" y="5105147"/>
                </a:cubicBezTo>
                <a:cubicBezTo>
                  <a:pt x="3567659" y="5128139"/>
                  <a:pt x="3567659" y="5128139"/>
                  <a:pt x="3590659" y="5128139"/>
                </a:cubicBezTo>
                <a:cubicBezTo>
                  <a:pt x="3544659" y="5082155"/>
                  <a:pt x="3497917" y="4966453"/>
                  <a:pt x="3567659" y="4781033"/>
                </a:cubicBezTo>
                <a:close/>
                <a:moveTo>
                  <a:pt x="6895788" y="1540586"/>
                </a:moveTo>
                <a:cubicBezTo>
                  <a:pt x="7111864" y="1539473"/>
                  <a:pt x="7363935" y="1600523"/>
                  <a:pt x="7485797" y="1791320"/>
                </a:cubicBezTo>
                <a:cubicBezTo>
                  <a:pt x="7671280" y="2045716"/>
                  <a:pt x="7787022" y="2185152"/>
                  <a:pt x="8019246" y="2277862"/>
                </a:cubicBezTo>
                <a:cubicBezTo>
                  <a:pt x="8227729" y="2393564"/>
                  <a:pt x="8413212" y="2509266"/>
                  <a:pt x="8459953" y="2601976"/>
                </a:cubicBezTo>
                <a:cubicBezTo>
                  <a:pt x="8482953" y="2671694"/>
                  <a:pt x="8482953" y="2741412"/>
                  <a:pt x="8552695" y="2741412"/>
                </a:cubicBezTo>
                <a:cubicBezTo>
                  <a:pt x="8645436" y="2764404"/>
                  <a:pt x="8691435" y="2787396"/>
                  <a:pt x="8691435" y="2787396"/>
                </a:cubicBezTo>
                <a:cubicBezTo>
                  <a:pt x="8691435" y="2787396"/>
                  <a:pt x="8714435" y="2834122"/>
                  <a:pt x="8761177" y="2834122"/>
                </a:cubicBezTo>
                <a:cubicBezTo>
                  <a:pt x="8807177" y="2857114"/>
                  <a:pt x="8853919" y="2857114"/>
                  <a:pt x="8876919" y="2903098"/>
                </a:cubicBezTo>
                <a:cubicBezTo>
                  <a:pt x="8876919" y="2926832"/>
                  <a:pt x="8807177" y="2995808"/>
                  <a:pt x="8807177" y="2995808"/>
                </a:cubicBezTo>
                <a:cubicBezTo>
                  <a:pt x="8807177" y="2995808"/>
                  <a:pt x="8853919" y="3065526"/>
                  <a:pt x="8899919" y="3112252"/>
                </a:cubicBezTo>
                <a:cubicBezTo>
                  <a:pt x="8946660" y="3135244"/>
                  <a:pt x="9039401" y="3158236"/>
                  <a:pt x="9062401" y="3250946"/>
                </a:cubicBezTo>
                <a:cubicBezTo>
                  <a:pt x="9085401" y="3320664"/>
                  <a:pt x="9085401" y="3343656"/>
                  <a:pt x="9085401" y="3366648"/>
                </a:cubicBezTo>
                <a:cubicBezTo>
                  <a:pt x="9108401" y="3413374"/>
                  <a:pt x="9108401" y="3436366"/>
                  <a:pt x="9108401" y="3483092"/>
                </a:cubicBezTo>
                <a:cubicBezTo>
                  <a:pt x="9108401" y="3529076"/>
                  <a:pt x="9108401" y="3575802"/>
                  <a:pt x="9085401" y="3598794"/>
                </a:cubicBezTo>
                <a:cubicBezTo>
                  <a:pt x="9085401" y="3644778"/>
                  <a:pt x="9132143" y="3737488"/>
                  <a:pt x="9178143" y="3784214"/>
                </a:cubicBezTo>
                <a:cubicBezTo>
                  <a:pt x="9201885" y="3853932"/>
                  <a:pt x="9317625" y="4015618"/>
                  <a:pt x="9340625" y="4039352"/>
                </a:cubicBezTo>
                <a:cubicBezTo>
                  <a:pt x="9387367" y="4062344"/>
                  <a:pt x="9410367" y="4062344"/>
                  <a:pt x="9387367" y="4108328"/>
                </a:cubicBezTo>
                <a:cubicBezTo>
                  <a:pt x="9340625" y="4155054"/>
                  <a:pt x="9317625" y="4155054"/>
                  <a:pt x="9294626" y="4178046"/>
                </a:cubicBezTo>
                <a:cubicBezTo>
                  <a:pt x="9247884" y="4201038"/>
                  <a:pt x="9247884" y="4247764"/>
                  <a:pt x="9201885" y="4270756"/>
                </a:cubicBezTo>
                <a:cubicBezTo>
                  <a:pt x="9155143" y="4270756"/>
                  <a:pt x="9155143" y="4317482"/>
                  <a:pt x="9062401" y="4340474"/>
                </a:cubicBezTo>
                <a:cubicBezTo>
                  <a:pt x="8992659" y="4340474"/>
                  <a:pt x="8923660" y="4317482"/>
                  <a:pt x="8876919" y="4270756"/>
                </a:cubicBezTo>
                <a:cubicBezTo>
                  <a:pt x="8830919" y="4247764"/>
                  <a:pt x="8761177" y="4247764"/>
                  <a:pt x="8761177" y="4247764"/>
                </a:cubicBezTo>
                <a:cubicBezTo>
                  <a:pt x="8761177" y="4247764"/>
                  <a:pt x="8598694" y="4224772"/>
                  <a:pt x="8552695" y="4224772"/>
                </a:cubicBezTo>
                <a:cubicBezTo>
                  <a:pt x="8505953" y="4224772"/>
                  <a:pt x="8436212" y="4201038"/>
                  <a:pt x="8436212" y="4201038"/>
                </a:cubicBezTo>
                <a:lnTo>
                  <a:pt x="8459953" y="4155054"/>
                </a:lnTo>
                <a:lnTo>
                  <a:pt x="8343470" y="4178046"/>
                </a:lnTo>
                <a:cubicBezTo>
                  <a:pt x="8343470" y="4178046"/>
                  <a:pt x="8343470" y="4178046"/>
                  <a:pt x="8343470" y="4108328"/>
                </a:cubicBezTo>
                <a:cubicBezTo>
                  <a:pt x="8343470" y="4108328"/>
                  <a:pt x="8343470" y="4108328"/>
                  <a:pt x="8297470" y="4108328"/>
                </a:cubicBezTo>
                <a:cubicBezTo>
                  <a:pt x="8297470" y="4108328"/>
                  <a:pt x="8297470" y="4108328"/>
                  <a:pt x="8227729" y="4015618"/>
                </a:cubicBezTo>
                <a:cubicBezTo>
                  <a:pt x="8227729" y="4015618"/>
                  <a:pt x="8227729" y="4015618"/>
                  <a:pt x="8088246" y="3969634"/>
                </a:cubicBezTo>
                <a:cubicBezTo>
                  <a:pt x="8088246" y="3969634"/>
                  <a:pt x="8088246" y="3969634"/>
                  <a:pt x="8065246" y="3922908"/>
                </a:cubicBezTo>
                <a:cubicBezTo>
                  <a:pt x="8065246" y="3922908"/>
                  <a:pt x="8065246" y="3922908"/>
                  <a:pt x="8019246" y="3946642"/>
                </a:cubicBezTo>
                <a:cubicBezTo>
                  <a:pt x="8019246" y="3946642"/>
                  <a:pt x="8019246" y="3946642"/>
                  <a:pt x="7972504" y="3853932"/>
                </a:cubicBezTo>
                <a:cubicBezTo>
                  <a:pt x="7972504" y="3853932"/>
                  <a:pt x="7972504" y="3853932"/>
                  <a:pt x="7856763" y="3853932"/>
                </a:cubicBezTo>
                <a:cubicBezTo>
                  <a:pt x="7856763" y="3853932"/>
                  <a:pt x="7856763" y="3853932"/>
                  <a:pt x="7833763" y="3807206"/>
                </a:cubicBezTo>
                <a:cubicBezTo>
                  <a:pt x="7833763" y="3807206"/>
                  <a:pt x="7833763" y="3807206"/>
                  <a:pt x="7718022" y="3876924"/>
                </a:cubicBezTo>
                <a:cubicBezTo>
                  <a:pt x="7718022" y="3876924"/>
                  <a:pt x="7718022" y="3992626"/>
                  <a:pt x="7741022" y="4085336"/>
                </a:cubicBezTo>
                <a:cubicBezTo>
                  <a:pt x="7764022" y="4178046"/>
                  <a:pt x="7972504" y="4525894"/>
                  <a:pt x="8065246" y="4664588"/>
                </a:cubicBezTo>
                <a:cubicBezTo>
                  <a:pt x="8157987" y="4781032"/>
                  <a:pt x="8297470" y="4966452"/>
                  <a:pt x="8367212" y="5012436"/>
                </a:cubicBezTo>
                <a:cubicBezTo>
                  <a:pt x="8436212" y="5059162"/>
                  <a:pt x="8598694" y="5105146"/>
                  <a:pt x="8714435" y="5151871"/>
                </a:cubicBezTo>
                <a:cubicBezTo>
                  <a:pt x="8830919" y="5174864"/>
                  <a:pt x="8899919" y="5220848"/>
                  <a:pt x="8853919" y="5220848"/>
                </a:cubicBezTo>
                <a:cubicBezTo>
                  <a:pt x="8830919" y="5244581"/>
                  <a:pt x="8761177" y="5244581"/>
                  <a:pt x="8761177" y="5267574"/>
                </a:cubicBezTo>
                <a:cubicBezTo>
                  <a:pt x="8738177" y="5267574"/>
                  <a:pt x="8761177" y="5290566"/>
                  <a:pt x="8645436" y="5290566"/>
                </a:cubicBezTo>
                <a:cubicBezTo>
                  <a:pt x="8528953" y="5313558"/>
                  <a:pt x="8250729" y="5337291"/>
                  <a:pt x="8157987" y="5290566"/>
                </a:cubicBezTo>
                <a:cubicBezTo>
                  <a:pt x="8065246" y="5267574"/>
                  <a:pt x="8088246" y="5220848"/>
                  <a:pt x="7996246" y="5220848"/>
                </a:cubicBezTo>
                <a:cubicBezTo>
                  <a:pt x="7903505" y="5244581"/>
                  <a:pt x="7833763" y="5290566"/>
                  <a:pt x="7787022" y="5244581"/>
                </a:cubicBezTo>
                <a:cubicBezTo>
                  <a:pt x="7764022" y="5174864"/>
                  <a:pt x="7810763" y="5105146"/>
                  <a:pt x="7787022" y="5082154"/>
                </a:cubicBezTo>
                <a:cubicBezTo>
                  <a:pt x="7741022" y="5059162"/>
                  <a:pt x="7648280" y="5035428"/>
                  <a:pt x="7648280" y="5035428"/>
                </a:cubicBezTo>
                <a:cubicBezTo>
                  <a:pt x="7648280" y="5035428"/>
                  <a:pt x="7648280" y="5035428"/>
                  <a:pt x="7485797" y="5012436"/>
                </a:cubicBezTo>
                <a:cubicBezTo>
                  <a:pt x="7485797" y="5012436"/>
                  <a:pt x="7485797" y="5012436"/>
                  <a:pt x="7508797" y="4942718"/>
                </a:cubicBezTo>
                <a:cubicBezTo>
                  <a:pt x="7508797" y="4942718"/>
                  <a:pt x="7508797" y="4942718"/>
                  <a:pt x="7439798" y="4919726"/>
                </a:cubicBezTo>
                <a:cubicBezTo>
                  <a:pt x="7439798" y="4919726"/>
                  <a:pt x="7439798" y="4919726"/>
                  <a:pt x="7416056" y="4827016"/>
                </a:cubicBezTo>
                <a:cubicBezTo>
                  <a:pt x="7416056" y="4827016"/>
                  <a:pt x="7416056" y="4827016"/>
                  <a:pt x="7323315" y="4873742"/>
                </a:cubicBezTo>
                <a:cubicBezTo>
                  <a:pt x="7323315" y="4873742"/>
                  <a:pt x="7323315" y="4873742"/>
                  <a:pt x="7184573" y="4664588"/>
                </a:cubicBezTo>
                <a:cubicBezTo>
                  <a:pt x="7184573" y="4664588"/>
                  <a:pt x="7184573" y="4664588"/>
                  <a:pt x="7137832" y="4711314"/>
                </a:cubicBezTo>
                <a:cubicBezTo>
                  <a:pt x="7137832" y="4711314"/>
                  <a:pt x="7137832" y="4711314"/>
                  <a:pt x="7045090" y="4479168"/>
                </a:cubicBezTo>
                <a:cubicBezTo>
                  <a:pt x="7045090" y="4479168"/>
                  <a:pt x="7045090" y="4479168"/>
                  <a:pt x="6976091" y="4502902"/>
                </a:cubicBezTo>
                <a:cubicBezTo>
                  <a:pt x="6976091" y="4502902"/>
                  <a:pt x="6976091" y="4502902"/>
                  <a:pt x="6976091" y="4340474"/>
                </a:cubicBezTo>
                <a:cubicBezTo>
                  <a:pt x="6976091" y="4340474"/>
                  <a:pt x="6976091" y="4340474"/>
                  <a:pt x="6906349" y="4340474"/>
                </a:cubicBezTo>
                <a:cubicBezTo>
                  <a:pt x="6906349" y="4340474"/>
                  <a:pt x="6906349" y="4340474"/>
                  <a:pt x="6859607" y="4108328"/>
                </a:cubicBezTo>
                <a:cubicBezTo>
                  <a:pt x="6859607" y="4108328"/>
                  <a:pt x="6859607" y="4108328"/>
                  <a:pt x="6813608" y="4132062"/>
                </a:cubicBezTo>
                <a:cubicBezTo>
                  <a:pt x="6813608" y="4132062"/>
                  <a:pt x="6813608" y="4132062"/>
                  <a:pt x="6766866" y="3946642"/>
                </a:cubicBezTo>
                <a:cubicBezTo>
                  <a:pt x="6766866" y="3946642"/>
                  <a:pt x="6628125" y="3946642"/>
                  <a:pt x="6558383" y="4039352"/>
                </a:cubicBezTo>
                <a:cubicBezTo>
                  <a:pt x="6465642" y="4132062"/>
                  <a:pt x="6395900" y="4363466"/>
                  <a:pt x="6349901" y="4456176"/>
                </a:cubicBezTo>
                <a:cubicBezTo>
                  <a:pt x="6303159" y="4548886"/>
                  <a:pt x="6210417" y="4664588"/>
                  <a:pt x="6187418" y="4757298"/>
                </a:cubicBezTo>
                <a:cubicBezTo>
                  <a:pt x="6164418" y="4850008"/>
                  <a:pt x="6141418" y="4989444"/>
                  <a:pt x="6141418" y="4989444"/>
                </a:cubicBezTo>
                <a:cubicBezTo>
                  <a:pt x="6141418" y="4989444"/>
                  <a:pt x="6141418" y="4989444"/>
                  <a:pt x="6164418" y="5059162"/>
                </a:cubicBezTo>
                <a:cubicBezTo>
                  <a:pt x="6164418" y="5059162"/>
                  <a:pt x="6187418" y="5128138"/>
                  <a:pt x="6257159" y="5105146"/>
                </a:cubicBezTo>
                <a:cubicBezTo>
                  <a:pt x="6303159" y="5105146"/>
                  <a:pt x="6442642" y="5105146"/>
                  <a:pt x="6465642" y="5174864"/>
                </a:cubicBezTo>
                <a:cubicBezTo>
                  <a:pt x="6488642" y="5220848"/>
                  <a:pt x="6512383" y="5244581"/>
                  <a:pt x="6488642" y="5290566"/>
                </a:cubicBezTo>
                <a:cubicBezTo>
                  <a:pt x="6465642" y="5313558"/>
                  <a:pt x="6280159" y="5313558"/>
                  <a:pt x="6187418" y="5313558"/>
                </a:cubicBezTo>
                <a:cubicBezTo>
                  <a:pt x="6071677" y="5313558"/>
                  <a:pt x="5863195" y="5290566"/>
                  <a:pt x="5839453" y="5290566"/>
                </a:cubicBezTo>
                <a:cubicBezTo>
                  <a:pt x="5793452" y="5267574"/>
                  <a:pt x="5770452" y="5220848"/>
                  <a:pt x="5770452" y="5220848"/>
                </a:cubicBezTo>
                <a:cubicBezTo>
                  <a:pt x="5770452" y="5220848"/>
                  <a:pt x="5816452" y="5151871"/>
                  <a:pt x="5770452" y="5128138"/>
                </a:cubicBezTo>
                <a:cubicBezTo>
                  <a:pt x="5723711" y="5082154"/>
                  <a:pt x="5607969" y="4989444"/>
                  <a:pt x="5653969" y="4942718"/>
                </a:cubicBezTo>
                <a:cubicBezTo>
                  <a:pt x="5676970" y="4896734"/>
                  <a:pt x="5700712" y="4781032"/>
                  <a:pt x="5676970" y="4757298"/>
                </a:cubicBezTo>
                <a:cubicBezTo>
                  <a:pt x="5653969" y="4734306"/>
                  <a:pt x="5630969" y="4618604"/>
                  <a:pt x="5630969" y="4618604"/>
                </a:cubicBezTo>
                <a:cubicBezTo>
                  <a:pt x="5630969" y="4618604"/>
                  <a:pt x="5630969" y="4618604"/>
                  <a:pt x="5676970" y="4571878"/>
                </a:cubicBezTo>
                <a:cubicBezTo>
                  <a:pt x="5676970" y="4571878"/>
                  <a:pt x="5676970" y="4571878"/>
                  <a:pt x="5630969" y="4433184"/>
                </a:cubicBezTo>
                <a:cubicBezTo>
                  <a:pt x="5630969" y="4433184"/>
                  <a:pt x="5630969" y="4433184"/>
                  <a:pt x="5653969" y="4386458"/>
                </a:cubicBezTo>
                <a:cubicBezTo>
                  <a:pt x="5653969" y="4386458"/>
                  <a:pt x="5653969" y="4386458"/>
                  <a:pt x="5607969" y="4340474"/>
                </a:cubicBezTo>
                <a:cubicBezTo>
                  <a:pt x="5607969" y="4340474"/>
                  <a:pt x="5607969" y="4340474"/>
                  <a:pt x="5653969" y="4340474"/>
                </a:cubicBezTo>
                <a:cubicBezTo>
                  <a:pt x="5653969" y="4340474"/>
                  <a:pt x="5653969" y="4340474"/>
                  <a:pt x="5630969" y="4224772"/>
                </a:cubicBezTo>
                <a:cubicBezTo>
                  <a:pt x="5630969" y="4224772"/>
                  <a:pt x="5630969" y="4224772"/>
                  <a:pt x="5676970" y="4201038"/>
                </a:cubicBezTo>
                <a:cubicBezTo>
                  <a:pt x="5676970" y="4201038"/>
                  <a:pt x="5676970" y="4201038"/>
                  <a:pt x="5630969" y="4155054"/>
                </a:cubicBezTo>
                <a:cubicBezTo>
                  <a:pt x="5630969" y="4155054"/>
                  <a:pt x="5630969" y="4155054"/>
                  <a:pt x="5676970" y="4085336"/>
                </a:cubicBezTo>
                <a:cubicBezTo>
                  <a:pt x="5676970" y="4085336"/>
                  <a:pt x="5676970" y="4085336"/>
                  <a:pt x="5630969" y="4039352"/>
                </a:cubicBezTo>
                <a:cubicBezTo>
                  <a:pt x="5630969" y="4039352"/>
                  <a:pt x="5746710" y="3946642"/>
                  <a:pt x="5723711" y="3899916"/>
                </a:cubicBezTo>
                <a:cubicBezTo>
                  <a:pt x="5700712" y="3853932"/>
                  <a:pt x="5630969" y="3807206"/>
                  <a:pt x="5630969" y="3807206"/>
                </a:cubicBezTo>
                <a:cubicBezTo>
                  <a:pt x="5630969" y="3807206"/>
                  <a:pt x="5630969" y="3807206"/>
                  <a:pt x="5352745" y="3922908"/>
                </a:cubicBezTo>
                <a:cubicBezTo>
                  <a:pt x="5352745" y="3922908"/>
                  <a:pt x="5352745" y="3922908"/>
                  <a:pt x="5260003" y="3922908"/>
                </a:cubicBezTo>
                <a:cubicBezTo>
                  <a:pt x="5260003" y="3922908"/>
                  <a:pt x="5260003" y="3922908"/>
                  <a:pt x="5214004" y="3992626"/>
                </a:cubicBezTo>
                <a:cubicBezTo>
                  <a:pt x="5214004" y="3992626"/>
                  <a:pt x="5214004" y="3992626"/>
                  <a:pt x="5167262" y="3922908"/>
                </a:cubicBezTo>
                <a:cubicBezTo>
                  <a:pt x="5167262" y="3922908"/>
                  <a:pt x="5167262" y="3922908"/>
                  <a:pt x="5121263" y="4039352"/>
                </a:cubicBezTo>
                <a:cubicBezTo>
                  <a:pt x="5121263" y="4039352"/>
                  <a:pt x="5121263" y="4039352"/>
                  <a:pt x="5074521" y="3946642"/>
                </a:cubicBezTo>
                <a:cubicBezTo>
                  <a:pt x="5074521" y="3946642"/>
                  <a:pt x="5074521" y="3946642"/>
                  <a:pt x="5028521" y="4108328"/>
                </a:cubicBezTo>
                <a:cubicBezTo>
                  <a:pt x="5028521" y="4108328"/>
                  <a:pt x="5028521" y="4108328"/>
                  <a:pt x="5004779" y="4039352"/>
                </a:cubicBezTo>
                <a:cubicBezTo>
                  <a:pt x="5004779" y="4039352"/>
                  <a:pt x="5004779" y="4039352"/>
                  <a:pt x="4981779" y="4085336"/>
                </a:cubicBezTo>
                <a:cubicBezTo>
                  <a:pt x="4981779" y="4085336"/>
                  <a:pt x="4981779" y="4085336"/>
                  <a:pt x="4935779" y="3946642"/>
                </a:cubicBezTo>
                <a:cubicBezTo>
                  <a:pt x="4935779" y="3946642"/>
                  <a:pt x="4935779" y="3946642"/>
                  <a:pt x="4889038" y="4085336"/>
                </a:cubicBezTo>
                <a:cubicBezTo>
                  <a:pt x="4889038" y="4085336"/>
                  <a:pt x="4889038" y="4085336"/>
                  <a:pt x="4866038" y="4039352"/>
                </a:cubicBezTo>
                <a:cubicBezTo>
                  <a:pt x="4866038" y="4039352"/>
                  <a:pt x="4866038" y="4039352"/>
                  <a:pt x="4750296" y="4085336"/>
                </a:cubicBezTo>
                <a:cubicBezTo>
                  <a:pt x="4750296" y="4085336"/>
                  <a:pt x="4750296" y="4085336"/>
                  <a:pt x="4656813" y="3922908"/>
                </a:cubicBezTo>
                <a:cubicBezTo>
                  <a:pt x="4656813" y="3922908"/>
                  <a:pt x="4656813" y="3922908"/>
                  <a:pt x="4610813" y="4039352"/>
                </a:cubicBezTo>
                <a:cubicBezTo>
                  <a:pt x="4610813" y="4039352"/>
                  <a:pt x="4610813" y="4039352"/>
                  <a:pt x="4495072" y="3969634"/>
                </a:cubicBezTo>
                <a:cubicBezTo>
                  <a:pt x="4495072" y="3969634"/>
                  <a:pt x="4495072" y="3969634"/>
                  <a:pt x="4355589" y="3922908"/>
                </a:cubicBezTo>
                <a:cubicBezTo>
                  <a:pt x="4355589" y="3922908"/>
                  <a:pt x="4355589" y="3922908"/>
                  <a:pt x="4286589" y="3899916"/>
                </a:cubicBezTo>
                <a:cubicBezTo>
                  <a:pt x="4286589" y="3899916"/>
                  <a:pt x="4286589" y="3899916"/>
                  <a:pt x="4262847" y="3853932"/>
                </a:cubicBezTo>
                <a:cubicBezTo>
                  <a:pt x="4262847" y="3853932"/>
                  <a:pt x="4262847" y="3853932"/>
                  <a:pt x="4216848" y="3853932"/>
                </a:cubicBezTo>
                <a:cubicBezTo>
                  <a:pt x="4216848" y="3853932"/>
                  <a:pt x="4193848" y="4224772"/>
                  <a:pt x="4193848" y="4433184"/>
                </a:cubicBezTo>
                <a:cubicBezTo>
                  <a:pt x="4193848" y="4618604"/>
                  <a:pt x="4239848" y="4896734"/>
                  <a:pt x="4262847" y="4942718"/>
                </a:cubicBezTo>
                <a:cubicBezTo>
                  <a:pt x="4309589" y="4989444"/>
                  <a:pt x="4402331" y="5059162"/>
                  <a:pt x="4472072" y="5035428"/>
                </a:cubicBezTo>
                <a:cubicBezTo>
                  <a:pt x="4541072" y="5035428"/>
                  <a:pt x="4680555" y="5059162"/>
                  <a:pt x="4703555" y="5082154"/>
                </a:cubicBezTo>
                <a:cubicBezTo>
                  <a:pt x="4703555" y="5128138"/>
                  <a:pt x="4656813" y="5244581"/>
                  <a:pt x="4656813" y="5244581"/>
                </a:cubicBezTo>
                <a:cubicBezTo>
                  <a:pt x="4656813" y="5244581"/>
                  <a:pt x="4355589" y="5267574"/>
                  <a:pt x="4262847" y="5267574"/>
                </a:cubicBezTo>
                <a:cubicBezTo>
                  <a:pt x="4193848" y="5267574"/>
                  <a:pt x="3730141" y="5220848"/>
                  <a:pt x="3706399" y="5220848"/>
                </a:cubicBezTo>
                <a:cubicBezTo>
                  <a:pt x="3660399" y="5220848"/>
                  <a:pt x="3683399" y="5267574"/>
                  <a:pt x="3637400" y="5290566"/>
                </a:cubicBezTo>
                <a:cubicBezTo>
                  <a:pt x="3590658" y="5313558"/>
                  <a:pt x="3173692" y="5337291"/>
                  <a:pt x="3126951" y="5290566"/>
                </a:cubicBezTo>
                <a:cubicBezTo>
                  <a:pt x="3057209" y="5267574"/>
                  <a:pt x="2825727" y="5012436"/>
                  <a:pt x="2825727" y="4896734"/>
                </a:cubicBezTo>
                <a:cubicBezTo>
                  <a:pt x="2825727" y="4781032"/>
                  <a:pt x="2778985" y="4781032"/>
                  <a:pt x="2801985" y="4734306"/>
                </a:cubicBezTo>
                <a:cubicBezTo>
                  <a:pt x="2848726" y="4688322"/>
                  <a:pt x="2848726" y="4641596"/>
                  <a:pt x="2871726" y="4595612"/>
                </a:cubicBezTo>
                <a:cubicBezTo>
                  <a:pt x="2918468" y="4548886"/>
                  <a:pt x="2988209" y="4410192"/>
                  <a:pt x="2988209" y="4410192"/>
                </a:cubicBezTo>
                <a:cubicBezTo>
                  <a:pt x="2988209" y="4410192"/>
                  <a:pt x="2988209" y="4410192"/>
                  <a:pt x="2941468" y="4363466"/>
                </a:cubicBezTo>
                <a:cubicBezTo>
                  <a:pt x="2941468" y="4363466"/>
                  <a:pt x="2941468" y="4363466"/>
                  <a:pt x="2988209" y="4340474"/>
                </a:cubicBezTo>
                <a:cubicBezTo>
                  <a:pt x="2988209" y="4340474"/>
                  <a:pt x="2988209" y="4340474"/>
                  <a:pt x="2918468" y="4317482"/>
                </a:cubicBezTo>
                <a:cubicBezTo>
                  <a:pt x="2918468" y="4317482"/>
                  <a:pt x="2918468" y="4317482"/>
                  <a:pt x="3011210" y="4224772"/>
                </a:cubicBezTo>
                <a:cubicBezTo>
                  <a:pt x="3011210" y="4224772"/>
                  <a:pt x="3011210" y="4224772"/>
                  <a:pt x="2964468" y="4224772"/>
                </a:cubicBezTo>
                <a:cubicBezTo>
                  <a:pt x="2964468" y="4224772"/>
                  <a:pt x="2964468" y="4224772"/>
                  <a:pt x="3103951" y="4015618"/>
                </a:cubicBezTo>
                <a:cubicBezTo>
                  <a:pt x="3103951" y="4015618"/>
                  <a:pt x="3103951" y="4015618"/>
                  <a:pt x="3057209" y="4015618"/>
                </a:cubicBezTo>
                <a:cubicBezTo>
                  <a:pt x="3057209" y="4015618"/>
                  <a:pt x="3057209" y="4015618"/>
                  <a:pt x="3080951" y="3922908"/>
                </a:cubicBezTo>
                <a:cubicBezTo>
                  <a:pt x="3080951" y="3922908"/>
                  <a:pt x="3080951" y="3922908"/>
                  <a:pt x="3011210" y="3899916"/>
                </a:cubicBezTo>
                <a:cubicBezTo>
                  <a:pt x="3011210" y="3899916"/>
                  <a:pt x="3011210" y="3899916"/>
                  <a:pt x="3080951" y="3784214"/>
                </a:cubicBezTo>
                <a:cubicBezTo>
                  <a:pt x="3080951" y="3784214"/>
                  <a:pt x="3080951" y="3784214"/>
                  <a:pt x="3011210" y="3853932"/>
                </a:cubicBezTo>
                <a:cubicBezTo>
                  <a:pt x="3011210" y="3853932"/>
                  <a:pt x="3011210" y="3853932"/>
                  <a:pt x="3057209" y="3737488"/>
                </a:cubicBezTo>
                <a:cubicBezTo>
                  <a:pt x="3057209" y="3737488"/>
                  <a:pt x="3057209" y="3737488"/>
                  <a:pt x="2988209" y="3761222"/>
                </a:cubicBezTo>
                <a:cubicBezTo>
                  <a:pt x="2988209" y="3761222"/>
                  <a:pt x="2988209" y="3761222"/>
                  <a:pt x="3126951" y="3598794"/>
                </a:cubicBezTo>
                <a:cubicBezTo>
                  <a:pt x="3126951" y="3598794"/>
                  <a:pt x="3126951" y="3598794"/>
                  <a:pt x="2964468" y="3621786"/>
                </a:cubicBezTo>
                <a:cubicBezTo>
                  <a:pt x="2964468" y="3621786"/>
                  <a:pt x="2964468" y="3621786"/>
                  <a:pt x="3034209" y="3390382"/>
                </a:cubicBezTo>
                <a:cubicBezTo>
                  <a:pt x="3034209" y="3390382"/>
                  <a:pt x="3034209" y="3390382"/>
                  <a:pt x="2964468" y="3413374"/>
                </a:cubicBezTo>
                <a:cubicBezTo>
                  <a:pt x="2964468" y="3413374"/>
                  <a:pt x="2964468" y="3413374"/>
                  <a:pt x="3034209" y="3250946"/>
                </a:cubicBezTo>
                <a:cubicBezTo>
                  <a:pt x="3034209" y="3250946"/>
                  <a:pt x="3080951" y="3088518"/>
                  <a:pt x="3034209" y="2949824"/>
                </a:cubicBezTo>
                <a:cubicBezTo>
                  <a:pt x="3011210" y="2810388"/>
                  <a:pt x="2988209" y="2578984"/>
                  <a:pt x="3103951" y="2416556"/>
                </a:cubicBezTo>
                <a:cubicBezTo>
                  <a:pt x="3196692" y="2231136"/>
                  <a:pt x="3451917" y="2092442"/>
                  <a:pt x="3660399" y="2000474"/>
                </a:cubicBezTo>
                <a:cubicBezTo>
                  <a:pt x="3845882" y="1884030"/>
                  <a:pt x="4193848" y="1698610"/>
                  <a:pt x="4495072" y="1629634"/>
                </a:cubicBezTo>
                <a:cubicBezTo>
                  <a:pt x="4796297" y="1559916"/>
                  <a:pt x="5260003" y="1652626"/>
                  <a:pt x="5422486" y="1698610"/>
                </a:cubicBezTo>
                <a:cubicBezTo>
                  <a:pt x="5607969" y="1722344"/>
                  <a:pt x="5816452" y="1745336"/>
                  <a:pt x="5978936" y="1745336"/>
                </a:cubicBezTo>
                <a:cubicBezTo>
                  <a:pt x="6141418" y="1745336"/>
                  <a:pt x="6488642" y="1605900"/>
                  <a:pt x="6697866" y="1559916"/>
                </a:cubicBezTo>
                <a:cubicBezTo>
                  <a:pt x="6755737" y="1548234"/>
                  <a:pt x="6823763" y="1540957"/>
                  <a:pt x="6895788" y="1540586"/>
                </a:cubicBezTo>
                <a:close/>
                <a:moveTo>
                  <a:pt x="394445" y="392667"/>
                </a:moveTo>
                <a:lnTo>
                  <a:pt x="394445" y="6465331"/>
                </a:lnTo>
                <a:lnTo>
                  <a:pt x="11797551" y="6465331"/>
                </a:lnTo>
                <a:lnTo>
                  <a:pt x="11797551" y="39266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6212488" y="2173888"/>
            <a:ext cx="5936050" cy="5936050"/>
          </a:xfrm>
          <a:custGeom>
            <a:avLst/>
            <a:gdLst>
              <a:gd name="connsiteX0" fmla="*/ 2984284 w 3976100"/>
              <a:gd name="connsiteY0" fmla="*/ 945242 h 3976100"/>
              <a:gd name="connsiteX1" fmla="*/ 2825495 w 3976100"/>
              <a:gd name="connsiteY1" fmla="*/ 1217815 h 3976100"/>
              <a:gd name="connsiteX2" fmla="*/ 3142347 w 3976100"/>
              <a:gd name="connsiteY2" fmla="*/ 945242 h 3976100"/>
              <a:gd name="connsiteX3" fmla="*/ 2938605 w 3976100"/>
              <a:gd name="connsiteY3" fmla="*/ 1217815 h 3976100"/>
              <a:gd name="connsiteX4" fmla="*/ 3256181 w 3976100"/>
              <a:gd name="connsiteY4" fmla="*/ 1013385 h 3976100"/>
              <a:gd name="connsiteX5" fmla="*/ 3029237 w 3976100"/>
              <a:gd name="connsiteY5" fmla="*/ 1240288 h 3976100"/>
              <a:gd name="connsiteX6" fmla="*/ 3301135 w 3976100"/>
              <a:gd name="connsiteY6" fmla="*/ 1149672 h 3976100"/>
              <a:gd name="connsiteX7" fmla="*/ 3119870 w 3976100"/>
              <a:gd name="connsiteY7" fmla="*/ 1285233 h 3976100"/>
              <a:gd name="connsiteX8" fmla="*/ 3346814 w 3976100"/>
              <a:gd name="connsiteY8" fmla="*/ 1240288 h 3976100"/>
              <a:gd name="connsiteX9" fmla="*/ 3210503 w 3976100"/>
              <a:gd name="connsiteY9" fmla="*/ 1330903 h 3976100"/>
              <a:gd name="connsiteX10" fmla="*/ 3301135 w 3976100"/>
              <a:gd name="connsiteY10" fmla="*/ 1375849 h 3976100"/>
              <a:gd name="connsiteX11" fmla="*/ 3233705 w 3976100"/>
              <a:gd name="connsiteY11" fmla="*/ 1421519 h 3976100"/>
              <a:gd name="connsiteX12" fmla="*/ 3278658 w 3976100"/>
              <a:gd name="connsiteY12" fmla="*/ 1443992 h 3976100"/>
              <a:gd name="connsiteX13" fmla="*/ 3188026 w 3976100"/>
              <a:gd name="connsiteY13" fmla="*/ 1512135 h 3976100"/>
              <a:gd name="connsiteX14" fmla="*/ 3210503 w 3976100"/>
              <a:gd name="connsiteY14" fmla="*/ 1534608 h 3976100"/>
              <a:gd name="connsiteX15" fmla="*/ 3142347 w 3976100"/>
              <a:gd name="connsiteY15" fmla="*/ 1602751 h 3976100"/>
              <a:gd name="connsiteX16" fmla="*/ 3142347 w 3976100"/>
              <a:gd name="connsiteY16" fmla="*/ 1670894 h 3976100"/>
              <a:gd name="connsiteX17" fmla="*/ 3052439 w 3976100"/>
              <a:gd name="connsiteY17" fmla="*/ 1715840 h 3976100"/>
              <a:gd name="connsiteX18" fmla="*/ 3074916 w 3976100"/>
              <a:gd name="connsiteY18" fmla="*/ 1783983 h 3976100"/>
              <a:gd name="connsiteX19" fmla="*/ 3006761 w 3976100"/>
              <a:gd name="connsiteY19" fmla="*/ 1806456 h 3976100"/>
              <a:gd name="connsiteX20" fmla="*/ 2984284 w 3976100"/>
              <a:gd name="connsiteY20" fmla="*/ 1828929 h 3976100"/>
              <a:gd name="connsiteX21" fmla="*/ 2961807 w 3976100"/>
              <a:gd name="connsiteY21" fmla="*/ 1897072 h 3976100"/>
              <a:gd name="connsiteX22" fmla="*/ 2893651 w 3976100"/>
              <a:gd name="connsiteY22" fmla="*/ 1919545 h 3976100"/>
              <a:gd name="connsiteX23" fmla="*/ 2871174 w 3976100"/>
              <a:gd name="connsiteY23" fmla="*/ 1987688 h 3976100"/>
              <a:gd name="connsiteX24" fmla="*/ 2780542 w 3976100"/>
              <a:gd name="connsiteY24" fmla="*/ 1987688 h 3976100"/>
              <a:gd name="connsiteX25" fmla="*/ 2734863 w 3976100"/>
              <a:gd name="connsiteY25" fmla="*/ 2055831 h 3976100"/>
              <a:gd name="connsiteX26" fmla="*/ 2644955 w 3976100"/>
              <a:gd name="connsiteY26" fmla="*/ 2033358 h 3976100"/>
              <a:gd name="connsiteX27" fmla="*/ 2622478 w 3976100"/>
              <a:gd name="connsiteY27" fmla="*/ 2078304 h 3976100"/>
              <a:gd name="connsiteX28" fmla="*/ 2509369 w 3976100"/>
              <a:gd name="connsiteY28" fmla="*/ 2055831 h 3976100"/>
              <a:gd name="connsiteX29" fmla="*/ 2463690 w 3976100"/>
              <a:gd name="connsiteY29" fmla="*/ 2078304 h 3976100"/>
              <a:gd name="connsiteX30" fmla="*/ 2373057 w 3976100"/>
              <a:gd name="connsiteY30" fmla="*/ 1965215 h 3976100"/>
              <a:gd name="connsiteX31" fmla="*/ 2328104 w 3976100"/>
              <a:gd name="connsiteY31" fmla="*/ 2214590 h 3976100"/>
              <a:gd name="connsiteX32" fmla="*/ 2328104 w 3976100"/>
              <a:gd name="connsiteY32" fmla="*/ 2237063 h 3976100"/>
              <a:gd name="connsiteX33" fmla="*/ 2373057 w 3976100"/>
              <a:gd name="connsiteY33" fmla="*/ 2282008 h 3976100"/>
              <a:gd name="connsiteX34" fmla="*/ 2395534 w 3976100"/>
              <a:gd name="connsiteY34" fmla="*/ 2350151 h 3976100"/>
              <a:gd name="connsiteX35" fmla="*/ 2418736 w 3976100"/>
              <a:gd name="connsiteY35" fmla="*/ 2440767 h 3976100"/>
              <a:gd name="connsiteX36" fmla="*/ 2395534 w 3976100"/>
              <a:gd name="connsiteY36" fmla="*/ 2418295 h 3976100"/>
              <a:gd name="connsiteX37" fmla="*/ 2395534 w 3976100"/>
              <a:gd name="connsiteY37" fmla="*/ 2463240 h 3976100"/>
              <a:gd name="connsiteX38" fmla="*/ 2373057 w 3976100"/>
              <a:gd name="connsiteY38" fmla="*/ 2418295 h 3976100"/>
              <a:gd name="connsiteX39" fmla="*/ 2350581 w 3976100"/>
              <a:gd name="connsiteY39" fmla="*/ 2440767 h 3976100"/>
              <a:gd name="connsiteX40" fmla="*/ 2395534 w 3976100"/>
              <a:gd name="connsiteY40" fmla="*/ 2531383 h 3976100"/>
              <a:gd name="connsiteX41" fmla="*/ 2486167 w 3976100"/>
              <a:gd name="connsiteY41" fmla="*/ 2667670 h 3976100"/>
              <a:gd name="connsiteX42" fmla="*/ 2531846 w 3976100"/>
              <a:gd name="connsiteY42" fmla="*/ 2758286 h 3976100"/>
              <a:gd name="connsiteX43" fmla="*/ 2463690 w 3976100"/>
              <a:gd name="connsiteY43" fmla="*/ 2758286 h 3976100"/>
              <a:gd name="connsiteX44" fmla="*/ 2395534 w 3976100"/>
              <a:gd name="connsiteY44" fmla="*/ 2758286 h 3976100"/>
              <a:gd name="connsiteX45" fmla="*/ 2350581 w 3976100"/>
              <a:gd name="connsiteY45" fmla="*/ 2690142 h 3976100"/>
              <a:gd name="connsiteX46" fmla="*/ 2350581 w 3976100"/>
              <a:gd name="connsiteY46" fmla="*/ 2848901 h 3976100"/>
              <a:gd name="connsiteX47" fmla="*/ 2304902 w 3976100"/>
              <a:gd name="connsiteY47" fmla="*/ 2893847 h 3976100"/>
              <a:gd name="connsiteX48" fmla="*/ 2237471 w 3976100"/>
              <a:gd name="connsiteY48" fmla="*/ 2893847 h 3976100"/>
              <a:gd name="connsiteX49" fmla="*/ 2191792 w 3976100"/>
              <a:gd name="connsiteY49" fmla="*/ 2961990 h 3976100"/>
              <a:gd name="connsiteX50" fmla="*/ 2146113 w 3976100"/>
              <a:gd name="connsiteY50" fmla="*/ 2961990 h 3976100"/>
              <a:gd name="connsiteX51" fmla="*/ 2101160 w 3976100"/>
              <a:gd name="connsiteY51" fmla="*/ 2984463 h 3976100"/>
              <a:gd name="connsiteX52" fmla="*/ 2056206 w 3976100"/>
              <a:gd name="connsiteY52" fmla="*/ 2984463 h 3976100"/>
              <a:gd name="connsiteX53" fmla="*/ 1988050 w 3976100"/>
              <a:gd name="connsiteY53" fmla="*/ 3030133 h 3976100"/>
              <a:gd name="connsiteX54" fmla="*/ 1942371 w 3976100"/>
              <a:gd name="connsiteY54" fmla="*/ 2939517 h 3976100"/>
              <a:gd name="connsiteX55" fmla="*/ 1988050 w 3976100"/>
              <a:gd name="connsiteY55" fmla="*/ 2735088 h 3976100"/>
              <a:gd name="connsiteX56" fmla="*/ 1988050 w 3976100"/>
              <a:gd name="connsiteY56" fmla="*/ 2531383 h 3976100"/>
              <a:gd name="connsiteX57" fmla="*/ 1988050 w 3976100"/>
              <a:gd name="connsiteY57" fmla="*/ 2486438 h 3976100"/>
              <a:gd name="connsiteX58" fmla="*/ 1965573 w 3976100"/>
              <a:gd name="connsiteY58" fmla="*/ 2418295 h 3976100"/>
              <a:gd name="connsiteX59" fmla="*/ 1965573 w 3976100"/>
              <a:gd name="connsiteY59" fmla="*/ 2440767 h 3976100"/>
              <a:gd name="connsiteX60" fmla="*/ 1919894 w 3976100"/>
              <a:gd name="connsiteY60" fmla="*/ 2440767 h 3976100"/>
              <a:gd name="connsiteX61" fmla="*/ 1874941 w 3976100"/>
              <a:gd name="connsiteY61" fmla="*/ 2531383 h 3976100"/>
              <a:gd name="connsiteX62" fmla="*/ 1829262 w 3976100"/>
              <a:gd name="connsiteY62" fmla="*/ 2553856 h 3976100"/>
              <a:gd name="connsiteX63" fmla="*/ 1761106 w 3976100"/>
              <a:gd name="connsiteY63" fmla="*/ 2486438 h 3976100"/>
              <a:gd name="connsiteX64" fmla="*/ 1761106 w 3976100"/>
              <a:gd name="connsiteY64" fmla="*/ 2577054 h 3976100"/>
              <a:gd name="connsiteX65" fmla="*/ 1716152 w 3976100"/>
              <a:gd name="connsiteY65" fmla="*/ 2644472 h 3976100"/>
              <a:gd name="connsiteX66" fmla="*/ 1647997 w 3976100"/>
              <a:gd name="connsiteY66" fmla="*/ 2621999 h 3976100"/>
              <a:gd name="connsiteX67" fmla="*/ 1579841 w 3976100"/>
              <a:gd name="connsiteY67" fmla="*/ 2690142 h 3976100"/>
              <a:gd name="connsiteX68" fmla="*/ 1534887 w 3976100"/>
              <a:gd name="connsiteY68" fmla="*/ 2712615 h 3976100"/>
              <a:gd name="connsiteX69" fmla="*/ 1489208 w 3976100"/>
              <a:gd name="connsiteY69" fmla="*/ 2667670 h 3976100"/>
              <a:gd name="connsiteX70" fmla="*/ 1421778 w 3976100"/>
              <a:gd name="connsiteY70" fmla="*/ 2735088 h 3976100"/>
              <a:gd name="connsiteX71" fmla="*/ 1331145 w 3976100"/>
              <a:gd name="connsiteY71" fmla="*/ 2712615 h 3976100"/>
              <a:gd name="connsiteX72" fmla="*/ 1262989 w 3976100"/>
              <a:gd name="connsiteY72" fmla="*/ 2758286 h 3976100"/>
              <a:gd name="connsiteX73" fmla="*/ 1217311 w 3976100"/>
              <a:gd name="connsiteY73" fmla="*/ 2758286 h 3976100"/>
              <a:gd name="connsiteX74" fmla="*/ 1194834 w 3976100"/>
              <a:gd name="connsiteY74" fmla="*/ 2712615 h 3976100"/>
              <a:gd name="connsiteX75" fmla="*/ 1104201 w 3976100"/>
              <a:gd name="connsiteY75" fmla="*/ 2758286 h 3976100"/>
              <a:gd name="connsiteX76" fmla="*/ 1081724 w 3976100"/>
              <a:gd name="connsiteY76" fmla="*/ 2690142 h 3976100"/>
              <a:gd name="connsiteX77" fmla="*/ 968615 w 3976100"/>
              <a:gd name="connsiteY77" fmla="*/ 2735088 h 3976100"/>
              <a:gd name="connsiteX78" fmla="*/ 968615 w 3976100"/>
              <a:gd name="connsiteY78" fmla="*/ 2667670 h 3976100"/>
              <a:gd name="connsiteX79" fmla="*/ 900459 w 3976100"/>
              <a:gd name="connsiteY79" fmla="*/ 2690142 h 3976100"/>
              <a:gd name="connsiteX80" fmla="*/ 854780 w 3976100"/>
              <a:gd name="connsiteY80" fmla="*/ 2712615 h 3976100"/>
              <a:gd name="connsiteX81" fmla="*/ 900459 w 3976100"/>
              <a:gd name="connsiteY81" fmla="*/ 2621999 h 3976100"/>
              <a:gd name="connsiteX82" fmla="*/ 809826 w 3976100"/>
              <a:gd name="connsiteY82" fmla="*/ 2644472 h 3976100"/>
              <a:gd name="connsiteX83" fmla="*/ 809826 w 3976100"/>
              <a:gd name="connsiteY83" fmla="*/ 2599526 h 3976100"/>
              <a:gd name="connsiteX84" fmla="*/ 900459 w 3976100"/>
              <a:gd name="connsiteY84" fmla="*/ 2486438 h 3976100"/>
              <a:gd name="connsiteX85" fmla="*/ 741671 w 3976100"/>
              <a:gd name="connsiteY85" fmla="*/ 2553856 h 3976100"/>
              <a:gd name="connsiteX86" fmla="*/ 696717 w 3976100"/>
              <a:gd name="connsiteY86" fmla="*/ 2553856 h 3976100"/>
              <a:gd name="connsiteX87" fmla="*/ 877982 w 3976100"/>
              <a:gd name="connsiteY87" fmla="*/ 2418295 h 3976100"/>
              <a:gd name="connsiteX88" fmla="*/ 900459 w 3976100"/>
              <a:gd name="connsiteY88" fmla="*/ 2372624 h 3976100"/>
              <a:gd name="connsiteX89" fmla="*/ 651038 w 3976100"/>
              <a:gd name="connsiteY89" fmla="*/ 2440767 h 3976100"/>
              <a:gd name="connsiteX90" fmla="*/ 900459 w 3976100"/>
              <a:gd name="connsiteY90" fmla="*/ 2305206 h 3976100"/>
              <a:gd name="connsiteX91" fmla="*/ 945413 w 3976100"/>
              <a:gd name="connsiteY91" fmla="*/ 2282008 h 3976100"/>
              <a:gd name="connsiteX92" fmla="*/ 809826 w 3976100"/>
              <a:gd name="connsiteY92" fmla="*/ 2305206 h 3976100"/>
              <a:gd name="connsiteX93" fmla="*/ 628561 w 3976100"/>
              <a:gd name="connsiteY93" fmla="*/ 2259535 h 3976100"/>
              <a:gd name="connsiteX94" fmla="*/ 1013569 w 3976100"/>
              <a:gd name="connsiteY94" fmla="*/ 2191392 h 3976100"/>
              <a:gd name="connsiteX95" fmla="*/ 696717 w 3976100"/>
              <a:gd name="connsiteY95" fmla="*/ 2100776 h 3976100"/>
              <a:gd name="connsiteX96" fmla="*/ 1126678 w 3976100"/>
              <a:gd name="connsiteY96" fmla="*/ 2123974 h 3976100"/>
              <a:gd name="connsiteX97" fmla="*/ 991092 w 3976100"/>
              <a:gd name="connsiteY97" fmla="*/ 2055831 h 3976100"/>
              <a:gd name="connsiteX98" fmla="*/ 1307943 w 3976100"/>
              <a:gd name="connsiteY98" fmla="*/ 2033358 h 3976100"/>
              <a:gd name="connsiteX99" fmla="*/ 1557364 w 3976100"/>
              <a:gd name="connsiteY99" fmla="*/ 1897072 h 3976100"/>
              <a:gd name="connsiteX100" fmla="*/ 1670474 w 3976100"/>
              <a:gd name="connsiteY100" fmla="*/ 1715840 h 3976100"/>
              <a:gd name="connsiteX101" fmla="*/ 1693676 w 3976100"/>
              <a:gd name="connsiteY101" fmla="*/ 1580279 h 3976100"/>
              <a:gd name="connsiteX102" fmla="*/ 1647997 w 3976100"/>
              <a:gd name="connsiteY102" fmla="*/ 1580279 h 3976100"/>
              <a:gd name="connsiteX103" fmla="*/ 1670474 w 3976100"/>
              <a:gd name="connsiteY103" fmla="*/ 1534608 h 3976100"/>
              <a:gd name="connsiteX104" fmla="*/ 1670474 w 3976100"/>
              <a:gd name="connsiteY104" fmla="*/ 1489663 h 3976100"/>
              <a:gd name="connsiteX105" fmla="*/ 1693676 w 3976100"/>
              <a:gd name="connsiteY105" fmla="*/ 1399047 h 3976100"/>
              <a:gd name="connsiteX106" fmla="*/ 1851739 w 3976100"/>
              <a:gd name="connsiteY106" fmla="*/ 1330903 h 3976100"/>
              <a:gd name="connsiteX107" fmla="*/ 2123637 w 3976100"/>
              <a:gd name="connsiteY107" fmla="*/ 1443992 h 3976100"/>
              <a:gd name="connsiteX108" fmla="*/ 2259948 w 3976100"/>
              <a:gd name="connsiteY108" fmla="*/ 1489663 h 3976100"/>
              <a:gd name="connsiteX109" fmla="*/ 2418736 w 3976100"/>
              <a:gd name="connsiteY109" fmla="*/ 1421519 h 3976100"/>
              <a:gd name="connsiteX110" fmla="*/ 2644955 w 3976100"/>
              <a:gd name="connsiteY110" fmla="*/ 1285233 h 3976100"/>
              <a:gd name="connsiteX111" fmla="*/ 2757340 w 3976100"/>
              <a:gd name="connsiteY111" fmla="*/ 1104001 h 3976100"/>
              <a:gd name="connsiteX112" fmla="*/ 2689909 w 3976100"/>
              <a:gd name="connsiteY112" fmla="*/ 1262760 h 3976100"/>
              <a:gd name="connsiteX113" fmla="*/ 2984284 w 3976100"/>
              <a:gd name="connsiteY113" fmla="*/ 945242 h 3976100"/>
              <a:gd name="connsiteX114" fmla="*/ 1988050 w 3976100"/>
              <a:gd name="connsiteY114" fmla="*/ 285108 h 3976100"/>
              <a:gd name="connsiteX115" fmla="*/ 285108 w 3976100"/>
              <a:gd name="connsiteY115" fmla="*/ 1988050 h 3976100"/>
              <a:gd name="connsiteX116" fmla="*/ 1988050 w 3976100"/>
              <a:gd name="connsiteY116" fmla="*/ 3690992 h 3976100"/>
              <a:gd name="connsiteX117" fmla="*/ 3690992 w 3976100"/>
              <a:gd name="connsiteY117" fmla="*/ 1988050 h 3976100"/>
              <a:gd name="connsiteX118" fmla="*/ 1988050 w 3976100"/>
              <a:gd name="connsiteY118" fmla="*/ 285108 h 3976100"/>
              <a:gd name="connsiteX119" fmla="*/ 1988050 w 3976100"/>
              <a:gd name="connsiteY119" fmla="*/ 0 h 3976100"/>
              <a:gd name="connsiteX120" fmla="*/ 3976100 w 3976100"/>
              <a:gd name="connsiteY120" fmla="*/ 1988050 h 3976100"/>
              <a:gd name="connsiteX121" fmla="*/ 1988050 w 3976100"/>
              <a:gd name="connsiteY121" fmla="*/ 3976100 h 3976100"/>
              <a:gd name="connsiteX122" fmla="*/ 0 w 3976100"/>
              <a:gd name="connsiteY122" fmla="*/ 1988050 h 3976100"/>
              <a:gd name="connsiteX123" fmla="*/ 1988050 w 3976100"/>
              <a:gd name="connsiteY123" fmla="*/ 0 h 397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3976100" h="3976100">
                <a:moveTo>
                  <a:pt x="2984284" y="945242"/>
                </a:moveTo>
                <a:cubicBezTo>
                  <a:pt x="2984284" y="945242"/>
                  <a:pt x="2916128" y="1104001"/>
                  <a:pt x="2825495" y="1217815"/>
                </a:cubicBezTo>
                <a:cubicBezTo>
                  <a:pt x="2825495" y="1217815"/>
                  <a:pt x="3052439" y="1081528"/>
                  <a:pt x="3142347" y="945242"/>
                </a:cubicBezTo>
                <a:cubicBezTo>
                  <a:pt x="3142347" y="945242"/>
                  <a:pt x="3097393" y="1104001"/>
                  <a:pt x="2938605" y="1217815"/>
                </a:cubicBezTo>
                <a:cubicBezTo>
                  <a:pt x="2938605" y="1217815"/>
                  <a:pt x="3188026" y="1104001"/>
                  <a:pt x="3256181" y="1013385"/>
                </a:cubicBezTo>
                <a:cubicBezTo>
                  <a:pt x="3256181" y="1013385"/>
                  <a:pt x="3097393" y="1217815"/>
                  <a:pt x="3029237" y="1240288"/>
                </a:cubicBezTo>
                <a:cubicBezTo>
                  <a:pt x="3029237" y="1240288"/>
                  <a:pt x="3210503" y="1217815"/>
                  <a:pt x="3301135" y="1149672"/>
                </a:cubicBezTo>
                <a:cubicBezTo>
                  <a:pt x="3301135" y="1149672"/>
                  <a:pt x="3142347" y="1285233"/>
                  <a:pt x="3119870" y="1285233"/>
                </a:cubicBezTo>
                <a:cubicBezTo>
                  <a:pt x="3119870" y="1285233"/>
                  <a:pt x="3278658" y="1262760"/>
                  <a:pt x="3346814" y="1240288"/>
                </a:cubicBezTo>
                <a:cubicBezTo>
                  <a:pt x="3346814" y="1240288"/>
                  <a:pt x="3256181" y="1330903"/>
                  <a:pt x="3210503" y="1330903"/>
                </a:cubicBezTo>
                <a:cubicBezTo>
                  <a:pt x="3210503" y="1330903"/>
                  <a:pt x="3278658" y="1375849"/>
                  <a:pt x="3301135" y="1375849"/>
                </a:cubicBezTo>
                <a:cubicBezTo>
                  <a:pt x="3301135" y="1375849"/>
                  <a:pt x="3256181" y="1421519"/>
                  <a:pt x="3233705" y="1421519"/>
                </a:cubicBezTo>
                <a:cubicBezTo>
                  <a:pt x="3278658" y="1443992"/>
                  <a:pt x="3278658" y="1443992"/>
                  <a:pt x="3278658" y="1443992"/>
                </a:cubicBezTo>
                <a:cubicBezTo>
                  <a:pt x="3278658" y="1443992"/>
                  <a:pt x="3210503" y="1512135"/>
                  <a:pt x="3188026" y="1512135"/>
                </a:cubicBezTo>
                <a:cubicBezTo>
                  <a:pt x="3210503" y="1534608"/>
                  <a:pt x="3210503" y="1534608"/>
                  <a:pt x="3210503" y="1534608"/>
                </a:cubicBezTo>
                <a:cubicBezTo>
                  <a:pt x="3142347" y="1602751"/>
                  <a:pt x="3142347" y="1602751"/>
                  <a:pt x="3142347" y="1602751"/>
                </a:cubicBezTo>
                <a:cubicBezTo>
                  <a:pt x="3142347" y="1670894"/>
                  <a:pt x="3142347" y="1670894"/>
                  <a:pt x="3142347" y="1670894"/>
                </a:cubicBezTo>
                <a:cubicBezTo>
                  <a:pt x="3142347" y="1670894"/>
                  <a:pt x="3074916" y="1715840"/>
                  <a:pt x="3052439" y="1715840"/>
                </a:cubicBezTo>
                <a:cubicBezTo>
                  <a:pt x="3052439" y="1715840"/>
                  <a:pt x="3074916" y="1761510"/>
                  <a:pt x="3074916" y="1783983"/>
                </a:cubicBezTo>
                <a:cubicBezTo>
                  <a:pt x="3052439" y="1806456"/>
                  <a:pt x="3029237" y="1806456"/>
                  <a:pt x="3006761" y="1806456"/>
                </a:cubicBezTo>
                <a:cubicBezTo>
                  <a:pt x="2984284" y="1828929"/>
                  <a:pt x="2984284" y="1828929"/>
                  <a:pt x="2984284" y="1828929"/>
                </a:cubicBezTo>
                <a:cubicBezTo>
                  <a:pt x="2984284" y="1828929"/>
                  <a:pt x="3006761" y="1874599"/>
                  <a:pt x="2961807" y="1897072"/>
                </a:cubicBezTo>
                <a:lnTo>
                  <a:pt x="2893651" y="1919545"/>
                </a:lnTo>
                <a:cubicBezTo>
                  <a:pt x="2893651" y="1919545"/>
                  <a:pt x="2893651" y="1965215"/>
                  <a:pt x="2871174" y="1987688"/>
                </a:cubicBezTo>
                <a:cubicBezTo>
                  <a:pt x="2847972" y="2010160"/>
                  <a:pt x="2803018" y="1987688"/>
                  <a:pt x="2780542" y="1987688"/>
                </a:cubicBezTo>
                <a:cubicBezTo>
                  <a:pt x="2780542" y="1987688"/>
                  <a:pt x="2780542" y="2033358"/>
                  <a:pt x="2734863" y="2055831"/>
                </a:cubicBezTo>
                <a:cubicBezTo>
                  <a:pt x="2734863" y="2055831"/>
                  <a:pt x="2667432" y="2055831"/>
                  <a:pt x="2644955" y="2033358"/>
                </a:cubicBezTo>
                <a:cubicBezTo>
                  <a:pt x="2644955" y="2033358"/>
                  <a:pt x="2644955" y="2078304"/>
                  <a:pt x="2622478" y="2078304"/>
                </a:cubicBezTo>
                <a:cubicBezTo>
                  <a:pt x="2622478" y="2078304"/>
                  <a:pt x="2531846" y="2078304"/>
                  <a:pt x="2509369" y="2055831"/>
                </a:cubicBezTo>
                <a:cubicBezTo>
                  <a:pt x="2509369" y="2055831"/>
                  <a:pt x="2486167" y="2078304"/>
                  <a:pt x="2463690" y="2078304"/>
                </a:cubicBezTo>
                <a:cubicBezTo>
                  <a:pt x="2463690" y="2078304"/>
                  <a:pt x="2418736" y="2078304"/>
                  <a:pt x="2373057" y="1965215"/>
                </a:cubicBezTo>
                <a:cubicBezTo>
                  <a:pt x="2373057" y="1965215"/>
                  <a:pt x="2350581" y="2191392"/>
                  <a:pt x="2328104" y="2214590"/>
                </a:cubicBezTo>
                <a:cubicBezTo>
                  <a:pt x="2328104" y="2237063"/>
                  <a:pt x="2328104" y="2237063"/>
                  <a:pt x="2328104" y="2237063"/>
                </a:cubicBezTo>
                <a:cubicBezTo>
                  <a:pt x="2328104" y="2237063"/>
                  <a:pt x="2350581" y="2237063"/>
                  <a:pt x="2373057" y="2282008"/>
                </a:cubicBezTo>
                <a:cubicBezTo>
                  <a:pt x="2373057" y="2305206"/>
                  <a:pt x="2395534" y="2327679"/>
                  <a:pt x="2395534" y="2350151"/>
                </a:cubicBezTo>
                <a:cubicBezTo>
                  <a:pt x="2395534" y="2372624"/>
                  <a:pt x="2418736" y="2440767"/>
                  <a:pt x="2418736" y="2440767"/>
                </a:cubicBezTo>
                <a:lnTo>
                  <a:pt x="2395534" y="2418295"/>
                </a:lnTo>
                <a:cubicBezTo>
                  <a:pt x="2395534" y="2440767"/>
                  <a:pt x="2395534" y="2463240"/>
                  <a:pt x="2395534" y="2463240"/>
                </a:cubicBezTo>
                <a:lnTo>
                  <a:pt x="2373057" y="2418295"/>
                </a:lnTo>
                <a:cubicBezTo>
                  <a:pt x="2350581" y="2418295"/>
                  <a:pt x="2350581" y="2418295"/>
                  <a:pt x="2350581" y="2440767"/>
                </a:cubicBezTo>
                <a:cubicBezTo>
                  <a:pt x="2350581" y="2463240"/>
                  <a:pt x="2395534" y="2531383"/>
                  <a:pt x="2395534" y="2531383"/>
                </a:cubicBezTo>
                <a:cubicBezTo>
                  <a:pt x="2395534" y="2531383"/>
                  <a:pt x="2463690" y="2621999"/>
                  <a:pt x="2486167" y="2667670"/>
                </a:cubicBezTo>
                <a:cubicBezTo>
                  <a:pt x="2509369" y="2712615"/>
                  <a:pt x="2531846" y="2735088"/>
                  <a:pt x="2531846" y="2758286"/>
                </a:cubicBezTo>
                <a:cubicBezTo>
                  <a:pt x="2509369" y="2780758"/>
                  <a:pt x="2509369" y="2758286"/>
                  <a:pt x="2463690" y="2758286"/>
                </a:cubicBezTo>
                <a:cubicBezTo>
                  <a:pt x="2418736" y="2780758"/>
                  <a:pt x="2418736" y="2780758"/>
                  <a:pt x="2395534" y="2758286"/>
                </a:cubicBezTo>
                <a:cubicBezTo>
                  <a:pt x="2373057" y="2735088"/>
                  <a:pt x="2350581" y="2690142"/>
                  <a:pt x="2350581" y="2690142"/>
                </a:cubicBezTo>
                <a:cubicBezTo>
                  <a:pt x="2350581" y="2690142"/>
                  <a:pt x="2373057" y="2803231"/>
                  <a:pt x="2350581" y="2848901"/>
                </a:cubicBezTo>
                <a:cubicBezTo>
                  <a:pt x="2328104" y="2893847"/>
                  <a:pt x="2328104" y="2893847"/>
                  <a:pt x="2304902" y="2893847"/>
                </a:cubicBezTo>
                <a:cubicBezTo>
                  <a:pt x="2282425" y="2893847"/>
                  <a:pt x="2259948" y="2893847"/>
                  <a:pt x="2237471" y="2893847"/>
                </a:cubicBezTo>
                <a:cubicBezTo>
                  <a:pt x="2237471" y="2916320"/>
                  <a:pt x="2191792" y="2961990"/>
                  <a:pt x="2191792" y="2961990"/>
                </a:cubicBezTo>
                <a:cubicBezTo>
                  <a:pt x="2191792" y="2961990"/>
                  <a:pt x="2169315" y="2961990"/>
                  <a:pt x="2146113" y="2961990"/>
                </a:cubicBezTo>
                <a:cubicBezTo>
                  <a:pt x="2101160" y="2961990"/>
                  <a:pt x="2123637" y="2984463"/>
                  <a:pt x="2101160" y="2984463"/>
                </a:cubicBezTo>
                <a:cubicBezTo>
                  <a:pt x="2078683" y="3006936"/>
                  <a:pt x="2056206" y="2984463"/>
                  <a:pt x="2056206" y="2984463"/>
                </a:cubicBezTo>
                <a:cubicBezTo>
                  <a:pt x="2056206" y="2984463"/>
                  <a:pt x="2010527" y="3006936"/>
                  <a:pt x="1988050" y="3030133"/>
                </a:cubicBezTo>
                <a:cubicBezTo>
                  <a:pt x="1965573" y="3030133"/>
                  <a:pt x="1942371" y="2984463"/>
                  <a:pt x="1942371" y="2939517"/>
                </a:cubicBezTo>
                <a:cubicBezTo>
                  <a:pt x="1942371" y="2893847"/>
                  <a:pt x="1965573" y="2780758"/>
                  <a:pt x="1988050" y="2735088"/>
                </a:cubicBezTo>
                <a:cubicBezTo>
                  <a:pt x="1988050" y="2667670"/>
                  <a:pt x="1988050" y="2553856"/>
                  <a:pt x="1988050" y="2531383"/>
                </a:cubicBezTo>
                <a:cubicBezTo>
                  <a:pt x="1988050" y="2508910"/>
                  <a:pt x="1988050" y="2486438"/>
                  <a:pt x="1988050" y="2486438"/>
                </a:cubicBezTo>
                <a:cubicBezTo>
                  <a:pt x="1988050" y="2486438"/>
                  <a:pt x="1965573" y="2440767"/>
                  <a:pt x="1965573" y="2418295"/>
                </a:cubicBezTo>
                <a:lnTo>
                  <a:pt x="1965573" y="2440767"/>
                </a:lnTo>
                <a:cubicBezTo>
                  <a:pt x="1942371" y="2440767"/>
                  <a:pt x="1919894" y="2440767"/>
                  <a:pt x="1919894" y="2440767"/>
                </a:cubicBezTo>
                <a:cubicBezTo>
                  <a:pt x="1919894" y="2440767"/>
                  <a:pt x="1897418" y="2531383"/>
                  <a:pt x="1874941" y="2531383"/>
                </a:cubicBezTo>
                <a:cubicBezTo>
                  <a:pt x="1851739" y="2553856"/>
                  <a:pt x="1829262" y="2553856"/>
                  <a:pt x="1829262" y="2553856"/>
                </a:cubicBezTo>
                <a:cubicBezTo>
                  <a:pt x="1761106" y="2486438"/>
                  <a:pt x="1761106" y="2486438"/>
                  <a:pt x="1761106" y="2486438"/>
                </a:cubicBezTo>
                <a:cubicBezTo>
                  <a:pt x="1761106" y="2486438"/>
                  <a:pt x="1784308" y="2553856"/>
                  <a:pt x="1761106" y="2577054"/>
                </a:cubicBezTo>
                <a:cubicBezTo>
                  <a:pt x="1738629" y="2599526"/>
                  <a:pt x="1716152" y="2644472"/>
                  <a:pt x="1716152" y="2644472"/>
                </a:cubicBezTo>
                <a:cubicBezTo>
                  <a:pt x="1716152" y="2644472"/>
                  <a:pt x="1670474" y="2667670"/>
                  <a:pt x="1647997" y="2621999"/>
                </a:cubicBezTo>
                <a:cubicBezTo>
                  <a:pt x="1647997" y="2621999"/>
                  <a:pt x="1603043" y="2667670"/>
                  <a:pt x="1579841" y="2690142"/>
                </a:cubicBezTo>
                <a:cubicBezTo>
                  <a:pt x="1557364" y="2712615"/>
                  <a:pt x="1557364" y="2712615"/>
                  <a:pt x="1534887" y="2712615"/>
                </a:cubicBezTo>
                <a:cubicBezTo>
                  <a:pt x="1512410" y="2712615"/>
                  <a:pt x="1489208" y="2667670"/>
                  <a:pt x="1489208" y="2667670"/>
                </a:cubicBezTo>
                <a:cubicBezTo>
                  <a:pt x="1489208" y="2667670"/>
                  <a:pt x="1444255" y="2735088"/>
                  <a:pt x="1421778" y="2735088"/>
                </a:cubicBezTo>
                <a:cubicBezTo>
                  <a:pt x="1398576" y="2758286"/>
                  <a:pt x="1376099" y="2758286"/>
                  <a:pt x="1331145" y="2712615"/>
                </a:cubicBezTo>
                <a:cubicBezTo>
                  <a:pt x="1331145" y="2712615"/>
                  <a:pt x="1285466" y="2758286"/>
                  <a:pt x="1262989" y="2758286"/>
                </a:cubicBezTo>
                <a:cubicBezTo>
                  <a:pt x="1240513" y="2780758"/>
                  <a:pt x="1217311" y="2758286"/>
                  <a:pt x="1217311" y="2758286"/>
                </a:cubicBezTo>
                <a:cubicBezTo>
                  <a:pt x="1194834" y="2735088"/>
                  <a:pt x="1194834" y="2712615"/>
                  <a:pt x="1194834" y="2712615"/>
                </a:cubicBezTo>
                <a:lnTo>
                  <a:pt x="1104201" y="2758286"/>
                </a:lnTo>
                <a:cubicBezTo>
                  <a:pt x="1081724" y="2758286"/>
                  <a:pt x="1081724" y="2690142"/>
                  <a:pt x="1081724" y="2690142"/>
                </a:cubicBezTo>
                <a:lnTo>
                  <a:pt x="968615" y="2735088"/>
                </a:lnTo>
                <a:cubicBezTo>
                  <a:pt x="945413" y="2735088"/>
                  <a:pt x="968615" y="2667670"/>
                  <a:pt x="968615" y="2667670"/>
                </a:cubicBezTo>
                <a:cubicBezTo>
                  <a:pt x="900459" y="2690142"/>
                  <a:pt x="900459" y="2690142"/>
                  <a:pt x="900459" y="2690142"/>
                </a:cubicBezTo>
                <a:lnTo>
                  <a:pt x="854780" y="2712615"/>
                </a:lnTo>
                <a:cubicBezTo>
                  <a:pt x="854780" y="2690142"/>
                  <a:pt x="900459" y="2621999"/>
                  <a:pt x="900459" y="2621999"/>
                </a:cubicBezTo>
                <a:cubicBezTo>
                  <a:pt x="900459" y="2621999"/>
                  <a:pt x="832303" y="2621999"/>
                  <a:pt x="809826" y="2644472"/>
                </a:cubicBezTo>
                <a:cubicBezTo>
                  <a:pt x="787350" y="2667670"/>
                  <a:pt x="787350" y="2621999"/>
                  <a:pt x="809826" y="2599526"/>
                </a:cubicBezTo>
                <a:cubicBezTo>
                  <a:pt x="832303" y="2577054"/>
                  <a:pt x="900459" y="2486438"/>
                  <a:pt x="900459" y="2486438"/>
                </a:cubicBezTo>
                <a:cubicBezTo>
                  <a:pt x="900459" y="2486438"/>
                  <a:pt x="787350" y="2553856"/>
                  <a:pt x="741671" y="2553856"/>
                </a:cubicBezTo>
                <a:cubicBezTo>
                  <a:pt x="696717" y="2553856"/>
                  <a:pt x="696717" y="2553856"/>
                  <a:pt x="696717" y="2553856"/>
                </a:cubicBezTo>
                <a:cubicBezTo>
                  <a:pt x="696717" y="2553856"/>
                  <a:pt x="832303" y="2440767"/>
                  <a:pt x="877982" y="2418295"/>
                </a:cubicBezTo>
                <a:cubicBezTo>
                  <a:pt x="900459" y="2395822"/>
                  <a:pt x="900459" y="2372624"/>
                  <a:pt x="900459" y="2372624"/>
                </a:cubicBezTo>
                <a:cubicBezTo>
                  <a:pt x="900459" y="2372624"/>
                  <a:pt x="696717" y="2440767"/>
                  <a:pt x="651038" y="2440767"/>
                </a:cubicBezTo>
                <a:cubicBezTo>
                  <a:pt x="651038" y="2440767"/>
                  <a:pt x="877982" y="2327679"/>
                  <a:pt x="900459" y="2305206"/>
                </a:cubicBezTo>
                <a:cubicBezTo>
                  <a:pt x="945413" y="2282008"/>
                  <a:pt x="945413" y="2282008"/>
                  <a:pt x="945413" y="2282008"/>
                </a:cubicBezTo>
                <a:cubicBezTo>
                  <a:pt x="809826" y="2305206"/>
                  <a:pt x="809826" y="2305206"/>
                  <a:pt x="809826" y="2305206"/>
                </a:cubicBezTo>
                <a:cubicBezTo>
                  <a:pt x="809826" y="2305206"/>
                  <a:pt x="673515" y="2305206"/>
                  <a:pt x="628561" y="2259535"/>
                </a:cubicBezTo>
                <a:cubicBezTo>
                  <a:pt x="628561" y="2259535"/>
                  <a:pt x="809826" y="2282008"/>
                  <a:pt x="1013569" y="2191392"/>
                </a:cubicBezTo>
                <a:cubicBezTo>
                  <a:pt x="1013569" y="2191392"/>
                  <a:pt x="741671" y="2214590"/>
                  <a:pt x="696717" y="2100776"/>
                </a:cubicBezTo>
                <a:cubicBezTo>
                  <a:pt x="696717" y="2100776"/>
                  <a:pt x="968615" y="2168920"/>
                  <a:pt x="1126678" y="2123974"/>
                </a:cubicBezTo>
                <a:cubicBezTo>
                  <a:pt x="1126678" y="2123974"/>
                  <a:pt x="1036045" y="2123974"/>
                  <a:pt x="991092" y="2055831"/>
                </a:cubicBezTo>
                <a:cubicBezTo>
                  <a:pt x="991092" y="2055831"/>
                  <a:pt x="1172357" y="2100776"/>
                  <a:pt x="1307943" y="2033358"/>
                </a:cubicBezTo>
                <a:cubicBezTo>
                  <a:pt x="1444255" y="1965215"/>
                  <a:pt x="1534887" y="1919545"/>
                  <a:pt x="1557364" y="1897072"/>
                </a:cubicBezTo>
                <a:cubicBezTo>
                  <a:pt x="1579841" y="1852126"/>
                  <a:pt x="1647997" y="1761510"/>
                  <a:pt x="1670474" y="1715840"/>
                </a:cubicBezTo>
                <a:cubicBezTo>
                  <a:pt x="1693676" y="1647697"/>
                  <a:pt x="1693676" y="1580279"/>
                  <a:pt x="1693676" y="1580279"/>
                </a:cubicBezTo>
                <a:lnTo>
                  <a:pt x="1647997" y="1580279"/>
                </a:lnTo>
                <a:cubicBezTo>
                  <a:pt x="1625520" y="1557081"/>
                  <a:pt x="1670474" y="1534608"/>
                  <a:pt x="1670474" y="1534608"/>
                </a:cubicBezTo>
                <a:cubicBezTo>
                  <a:pt x="1670474" y="1534608"/>
                  <a:pt x="1670474" y="1512135"/>
                  <a:pt x="1670474" y="1489663"/>
                </a:cubicBezTo>
                <a:cubicBezTo>
                  <a:pt x="1670474" y="1466465"/>
                  <a:pt x="1670474" y="1421519"/>
                  <a:pt x="1693676" y="1399047"/>
                </a:cubicBezTo>
                <a:cubicBezTo>
                  <a:pt x="1716152" y="1375849"/>
                  <a:pt x="1784308" y="1330903"/>
                  <a:pt x="1851739" y="1330903"/>
                </a:cubicBezTo>
                <a:cubicBezTo>
                  <a:pt x="1942371" y="1330903"/>
                  <a:pt x="2033004" y="1330903"/>
                  <a:pt x="2123637" y="1443992"/>
                </a:cubicBezTo>
                <a:cubicBezTo>
                  <a:pt x="2123637" y="1443992"/>
                  <a:pt x="2191792" y="1512135"/>
                  <a:pt x="2259948" y="1489663"/>
                </a:cubicBezTo>
                <a:cubicBezTo>
                  <a:pt x="2328104" y="1466465"/>
                  <a:pt x="2373057" y="1421519"/>
                  <a:pt x="2418736" y="1421519"/>
                </a:cubicBezTo>
                <a:cubicBezTo>
                  <a:pt x="2463690" y="1399047"/>
                  <a:pt x="2576800" y="1330903"/>
                  <a:pt x="2644955" y="1285233"/>
                </a:cubicBezTo>
                <a:cubicBezTo>
                  <a:pt x="2689909" y="1240288"/>
                  <a:pt x="2757340" y="1104001"/>
                  <a:pt x="2757340" y="1104001"/>
                </a:cubicBezTo>
                <a:cubicBezTo>
                  <a:pt x="2757340" y="1104001"/>
                  <a:pt x="2734863" y="1240288"/>
                  <a:pt x="2689909" y="1262760"/>
                </a:cubicBezTo>
                <a:cubicBezTo>
                  <a:pt x="2689909" y="1262760"/>
                  <a:pt x="2871174" y="1172144"/>
                  <a:pt x="2984284" y="945242"/>
                </a:cubicBezTo>
                <a:close/>
                <a:moveTo>
                  <a:pt x="1988050" y="285108"/>
                </a:moveTo>
                <a:cubicBezTo>
                  <a:pt x="1047541" y="285108"/>
                  <a:pt x="285108" y="1047541"/>
                  <a:pt x="285108" y="1988050"/>
                </a:cubicBezTo>
                <a:cubicBezTo>
                  <a:pt x="285108" y="2928559"/>
                  <a:pt x="1047541" y="3690992"/>
                  <a:pt x="1988050" y="3690992"/>
                </a:cubicBezTo>
                <a:cubicBezTo>
                  <a:pt x="2928559" y="3690992"/>
                  <a:pt x="3690992" y="2928559"/>
                  <a:pt x="3690992" y="1988050"/>
                </a:cubicBezTo>
                <a:cubicBezTo>
                  <a:pt x="3690992" y="1047541"/>
                  <a:pt x="2928559" y="285108"/>
                  <a:pt x="1988050" y="285108"/>
                </a:cubicBezTo>
                <a:close/>
                <a:moveTo>
                  <a:pt x="1988050" y="0"/>
                </a:moveTo>
                <a:cubicBezTo>
                  <a:pt x="3086020" y="0"/>
                  <a:pt x="3976100" y="890080"/>
                  <a:pt x="3976100" y="1988050"/>
                </a:cubicBezTo>
                <a:cubicBezTo>
                  <a:pt x="3976100" y="3086020"/>
                  <a:pt x="3086020" y="3976100"/>
                  <a:pt x="1988050" y="3976100"/>
                </a:cubicBezTo>
                <a:cubicBezTo>
                  <a:pt x="890080" y="3976100"/>
                  <a:pt x="0" y="3086020"/>
                  <a:pt x="0" y="1988050"/>
                </a:cubicBezTo>
                <a:cubicBezTo>
                  <a:pt x="0" y="890080"/>
                  <a:pt x="890080" y="0"/>
                  <a:pt x="198805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-641458" y="-894197"/>
            <a:ext cx="13205457" cy="13625433"/>
          </a:xfrm>
          <a:custGeom>
            <a:avLst/>
            <a:gdLst>
              <a:gd name="connsiteX0" fmla="*/ 3192764 w 5409252"/>
              <a:gd name="connsiteY0" fmla="*/ 502465 h 5581284"/>
              <a:gd name="connsiteX1" fmla="*/ 3340341 w 5409252"/>
              <a:gd name="connsiteY1" fmla="*/ 827978 h 5581284"/>
              <a:gd name="connsiteX2" fmla="*/ 3695093 w 5409252"/>
              <a:gd name="connsiteY2" fmla="*/ 1035209 h 5581284"/>
              <a:gd name="connsiteX3" fmla="*/ 3753745 w 5409252"/>
              <a:gd name="connsiteY3" fmla="*/ 1004929 h 5581284"/>
              <a:gd name="connsiteX4" fmla="*/ 3635494 w 5409252"/>
              <a:gd name="connsiteY4" fmla="*/ 827978 h 5581284"/>
              <a:gd name="connsiteX5" fmla="*/ 3487917 w 5409252"/>
              <a:gd name="connsiteY5" fmla="*/ 650081 h 5581284"/>
              <a:gd name="connsiteX6" fmla="*/ 3222090 w 5409252"/>
              <a:gd name="connsiteY6" fmla="*/ 531799 h 5581284"/>
              <a:gd name="connsiteX7" fmla="*/ 3606168 w 5409252"/>
              <a:gd name="connsiteY7" fmla="*/ 0 h 5581284"/>
              <a:gd name="connsiteX8" fmla="*/ 3635494 w 5409252"/>
              <a:gd name="connsiteY8" fmla="*/ 88948 h 5581284"/>
              <a:gd name="connsiteX9" fmla="*/ 3695093 w 5409252"/>
              <a:gd name="connsiteY9" fmla="*/ 265899 h 5581284"/>
              <a:gd name="connsiteX10" fmla="*/ 3753745 w 5409252"/>
              <a:gd name="connsiteY10" fmla="*/ 680362 h 5581284"/>
              <a:gd name="connsiteX11" fmla="*/ 3784017 w 5409252"/>
              <a:gd name="connsiteY11" fmla="*/ 768364 h 5581284"/>
              <a:gd name="connsiteX12" fmla="*/ 3753745 w 5409252"/>
              <a:gd name="connsiteY12" fmla="*/ 413516 h 5581284"/>
              <a:gd name="connsiteX13" fmla="*/ 3784017 w 5409252"/>
              <a:gd name="connsiteY13" fmla="*/ 354848 h 5581284"/>
              <a:gd name="connsiteX14" fmla="*/ 3842669 w 5409252"/>
              <a:gd name="connsiteY14" fmla="*/ 502465 h 5581284"/>
              <a:gd name="connsiteX15" fmla="*/ 3902267 w 5409252"/>
              <a:gd name="connsiteY15" fmla="*/ 916927 h 5581284"/>
              <a:gd name="connsiteX16" fmla="*/ 4108496 w 5409252"/>
              <a:gd name="connsiteY16" fmla="*/ 1064543 h 5581284"/>
              <a:gd name="connsiteX17" fmla="*/ 4286345 w 5409252"/>
              <a:gd name="connsiteY17" fmla="*/ 946261 h 5581284"/>
              <a:gd name="connsiteX18" fmla="*/ 4344997 w 5409252"/>
              <a:gd name="connsiteY18" fmla="*/ 739030 h 5581284"/>
              <a:gd name="connsiteX19" fmla="*/ 4315671 w 5409252"/>
              <a:gd name="connsiteY19" fmla="*/ 473130 h 5581284"/>
              <a:gd name="connsiteX20" fmla="*/ 4344997 w 5409252"/>
              <a:gd name="connsiteY20" fmla="*/ 443797 h 5581284"/>
              <a:gd name="connsiteX21" fmla="*/ 4404595 w 5409252"/>
              <a:gd name="connsiteY21" fmla="*/ 709696 h 5581284"/>
              <a:gd name="connsiteX22" fmla="*/ 4375269 w 5409252"/>
              <a:gd name="connsiteY22" fmla="*/ 886646 h 5581284"/>
              <a:gd name="connsiteX23" fmla="*/ 4286345 w 5409252"/>
              <a:gd name="connsiteY23" fmla="*/ 1093878 h 5581284"/>
              <a:gd name="connsiteX24" fmla="*/ 4286345 w 5409252"/>
              <a:gd name="connsiteY24" fmla="*/ 1153492 h 5581284"/>
              <a:gd name="connsiteX25" fmla="*/ 4493520 w 5409252"/>
              <a:gd name="connsiteY25" fmla="*/ 1123212 h 5581284"/>
              <a:gd name="connsiteX26" fmla="*/ 4670423 w 5409252"/>
              <a:gd name="connsiteY26" fmla="*/ 916927 h 5581284"/>
              <a:gd name="connsiteX27" fmla="*/ 4641097 w 5409252"/>
              <a:gd name="connsiteY27" fmla="*/ 680362 h 5581284"/>
              <a:gd name="connsiteX28" fmla="*/ 4699749 w 5409252"/>
              <a:gd name="connsiteY28" fmla="*/ 650081 h 5581284"/>
              <a:gd name="connsiteX29" fmla="*/ 4730021 w 5409252"/>
              <a:gd name="connsiteY29" fmla="*/ 827978 h 5581284"/>
              <a:gd name="connsiteX30" fmla="*/ 4759347 w 5409252"/>
              <a:gd name="connsiteY30" fmla="*/ 975595 h 5581284"/>
              <a:gd name="connsiteX31" fmla="*/ 4759347 w 5409252"/>
              <a:gd name="connsiteY31" fmla="*/ 1064543 h 5581284"/>
              <a:gd name="connsiteX32" fmla="*/ 4848271 w 5409252"/>
              <a:gd name="connsiteY32" fmla="*/ 1004929 h 5581284"/>
              <a:gd name="connsiteX33" fmla="*/ 4936250 w 5409252"/>
              <a:gd name="connsiteY33" fmla="*/ 857312 h 5581284"/>
              <a:gd name="connsiteX34" fmla="*/ 4966522 w 5409252"/>
              <a:gd name="connsiteY34" fmla="*/ 709696 h 5581284"/>
              <a:gd name="connsiteX35" fmla="*/ 4995848 w 5409252"/>
              <a:gd name="connsiteY35" fmla="*/ 798644 h 5581284"/>
              <a:gd name="connsiteX36" fmla="*/ 4966522 w 5409252"/>
              <a:gd name="connsiteY36" fmla="*/ 1035209 h 5581284"/>
              <a:gd name="connsiteX37" fmla="*/ 4848271 w 5409252"/>
              <a:gd name="connsiteY37" fmla="*/ 1153492 h 5581284"/>
              <a:gd name="connsiteX38" fmla="*/ 4611771 w 5409252"/>
              <a:gd name="connsiteY38" fmla="*/ 1330443 h 5581284"/>
              <a:gd name="connsiteX39" fmla="*/ 4581499 w 5409252"/>
              <a:gd name="connsiteY39" fmla="*/ 1390057 h 5581284"/>
              <a:gd name="connsiteX40" fmla="*/ 4641097 w 5409252"/>
              <a:gd name="connsiteY40" fmla="*/ 1508340 h 5581284"/>
              <a:gd name="connsiteX41" fmla="*/ 4730021 w 5409252"/>
              <a:gd name="connsiteY41" fmla="*/ 1537674 h 5581284"/>
              <a:gd name="connsiteX42" fmla="*/ 4848271 w 5409252"/>
              <a:gd name="connsiteY42" fmla="*/ 1596342 h 5581284"/>
              <a:gd name="connsiteX43" fmla="*/ 4966522 w 5409252"/>
              <a:gd name="connsiteY43" fmla="*/ 1655957 h 5581284"/>
              <a:gd name="connsiteX44" fmla="*/ 5172751 w 5409252"/>
              <a:gd name="connsiteY44" fmla="*/ 1774239 h 5581284"/>
              <a:gd name="connsiteX45" fmla="*/ 5379926 w 5409252"/>
              <a:gd name="connsiteY45" fmla="*/ 1863188 h 5581284"/>
              <a:gd name="connsiteX46" fmla="*/ 5409252 w 5409252"/>
              <a:gd name="connsiteY46" fmla="*/ 1981470 h 5581284"/>
              <a:gd name="connsiteX47" fmla="*/ 5350599 w 5409252"/>
              <a:gd name="connsiteY47" fmla="*/ 2040139 h 5581284"/>
              <a:gd name="connsiteX48" fmla="*/ 5261675 w 5409252"/>
              <a:gd name="connsiteY48" fmla="*/ 2099753 h 5581284"/>
              <a:gd name="connsiteX49" fmla="*/ 5143425 w 5409252"/>
              <a:gd name="connsiteY49" fmla="*/ 2129087 h 5581284"/>
              <a:gd name="connsiteX50" fmla="*/ 4966522 w 5409252"/>
              <a:gd name="connsiteY50" fmla="*/ 2129087 h 5581284"/>
              <a:gd name="connsiteX51" fmla="*/ 4877597 w 5409252"/>
              <a:gd name="connsiteY51" fmla="*/ 2158421 h 5581284"/>
              <a:gd name="connsiteX52" fmla="*/ 4699749 w 5409252"/>
              <a:gd name="connsiteY52" fmla="*/ 2158421 h 5581284"/>
              <a:gd name="connsiteX53" fmla="*/ 4552172 w 5409252"/>
              <a:gd name="connsiteY53" fmla="*/ 2187755 h 5581284"/>
              <a:gd name="connsiteX54" fmla="*/ 4522846 w 5409252"/>
              <a:gd name="connsiteY54" fmla="*/ 2336319 h 5581284"/>
              <a:gd name="connsiteX55" fmla="*/ 4493520 w 5409252"/>
              <a:gd name="connsiteY55" fmla="*/ 2542604 h 5581284"/>
              <a:gd name="connsiteX56" fmla="*/ 4315671 w 5409252"/>
              <a:gd name="connsiteY56" fmla="*/ 2838783 h 5581284"/>
              <a:gd name="connsiteX57" fmla="*/ 4138768 w 5409252"/>
              <a:gd name="connsiteY57" fmla="*/ 3046014 h 5581284"/>
              <a:gd name="connsiteX58" fmla="*/ 3902267 w 5409252"/>
              <a:gd name="connsiteY58" fmla="*/ 3222965 h 5581284"/>
              <a:gd name="connsiteX59" fmla="*/ 3635494 w 5409252"/>
              <a:gd name="connsiteY59" fmla="*/ 3459531 h 5581284"/>
              <a:gd name="connsiteX60" fmla="*/ 3487917 w 5409252"/>
              <a:gd name="connsiteY60" fmla="*/ 3725430 h 5581284"/>
              <a:gd name="connsiteX61" fmla="*/ 3311015 w 5409252"/>
              <a:gd name="connsiteY61" fmla="*/ 3843712 h 5581284"/>
              <a:gd name="connsiteX62" fmla="*/ 3222090 w 5409252"/>
              <a:gd name="connsiteY62" fmla="*/ 3932661 h 5581284"/>
              <a:gd name="connsiteX63" fmla="*/ 3192764 w 5409252"/>
              <a:gd name="connsiteY63" fmla="*/ 4258175 h 5581284"/>
              <a:gd name="connsiteX64" fmla="*/ 3192764 w 5409252"/>
              <a:gd name="connsiteY64" fmla="*/ 4524074 h 5581284"/>
              <a:gd name="connsiteX65" fmla="*/ 3162492 w 5409252"/>
              <a:gd name="connsiteY65" fmla="*/ 4789974 h 5581284"/>
              <a:gd name="connsiteX66" fmla="*/ 3222090 w 5409252"/>
              <a:gd name="connsiteY66" fmla="*/ 5086153 h 5581284"/>
              <a:gd name="connsiteX67" fmla="*/ 3251417 w 5409252"/>
              <a:gd name="connsiteY67" fmla="*/ 5322719 h 5581284"/>
              <a:gd name="connsiteX68" fmla="*/ 3311015 w 5409252"/>
              <a:gd name="connsiteY68" fmla="*/ 5470335 h 5581284"/>
              <a:gd name="connsiteX69" fmla="*/ 3340341 w 5409252"/>
              <a:gd name="connsiteY69" fmla="*/ 5559284 h 5581284"/>
              <a:gd name="connsiteX70" fmla="*/ 3133166 w 5409252"/>
              <a:gd name="connsiteY70" fmla="*/ 5559284 h 5581284"/>
              <a:gd name="connsiteX71" fmla="*/ 3103840 w 5409252"/>
              <a:gd name="connsiteY71" fmla="*/ 5499669 h 5581284"/>
              <a:gd name="connsiteX72" fmla="*/ 3103840 w 5409252"/>
              <a:gd name="connsiteY72" fmla="*/ 5441001 h 5581284"/>
              <a:gd name="connsiteX73" fmla="*/ 3074514 w 5409252"/>
              <a:gd name="connsiteY73" fmla="*/ 5144822 h 5581284"/>
              <a:gd name="connsiteX74" fmla="*/ 3014915 w 5409252"/>
              <a:gd name="connsiteY74" fmla="*/ 4731305 h 5581284"/>
              <a:gd name="connsiteX75" fmla="*/ 2925991 w 5409252"/>
              <a:gd name="connsiteY75" fmla="*/ 4287509 h 5581284"/>
              <a:gd name="connsiteX76" fmla="*/ 2867339 w 5409252"/>
              <a:gd name="connsiteY76" fmla="*/ 3992275 h 5581284"/>
              <a:gd name="connsiteX77" fmla="*/ 2719762 w 5409252"/>
              <a:gd name="connsiteY77" fmla="*/ 4258175 h 5581284"/>
              <a:gd name="connsiteX78" fmla="*/ 2571239 w 5409252"/>
              <a:gd name="connsiteY78" fmla="*/ 4553408 h 5581284"/>
              <a:gd name="connsiteX79" fmla="*/ 2483261 w 5409252"/>
              <a:gd name="connsiteY79" fmla="*/ 4701971 h 5581284"/>
              <a:gd name="connsiteX80" fmla="*/ 2334738 w 5409252"/>
              <a:gd name="connsiteY80" fmla="*/ 5086153 h 5581284"/>
              <a:gd name="connsiteX81" fmla="*/ 2246760 w 5409252"/>
              <a:gd name="connsiteY81" fmla="*/ 5352053 h 5581284"/>
              <a:gd name="connsiteX82" fmla="*/ 2216488 w 5409252"/>
              <a:gd name="connsiteY82" fmla="*/ 5529950 h 5581284"/>
              <a:gd name="connsiteX83" fmla="*/ 2068911 w 5409252"/>
              <a:gd name="connsiteY83" fmla="*/ 5499669 h 5581284"/>
              <a:gd name="connsiteX84" fmla="*/ 2039585 w 5409252"/>
              <a:gd name="connsiteY84" fmla="*/ 5411667 h 5581284"/>
              <a:gd name="connsiteX85" fmla="*/ 2039585 w 5409252"/>
              <a:gd name="connsiteY85" fmla="*/ 5352053 h 5581284"/>
              <a:gd name="connsiteX86" fmla="*/ 2216488 w 5409252"/>
              <a:gd name="connsiteY86" fmla="*/ 5026539 h 5581284"/>
              <a:gd name="connsiteX87" fmla="*/ 2364065 w 5409252"/>
              <a:gd name="connsiteY87" fmla="*/ 4642357 h 5581284"/>
              <a:gd name="connsiteX88" fmla="*/ 2452989 w 5409252"/>
              <a:gd name="connsiteY88" fmla="*/ 4169226 h 5581284"/>
              <a:gd name="connsiteX89" fmla="*/ 2571239 w 5409252"/>
              <a:gd name="connsiteY89" fmla="*/ 3873993 h 5581284"/>
              <a:gd name="connsiteX90" fmla="*/ 1832410 w 5409252"/>
              <a:gd name="connsiteY90" fmla="*/ 3873993 h 5581284"/>
              <a:gd name="connsiteX91" fmla="*/ 1359408 w 5409252"/>
              <a:gd name="connsiteY91" fmla="*/ 3755710 h 5581284"/>
              <a:gd name="connsiteX92" fmla="*/ 1122907 w 5409252"/>
              <a:gd name="connsiteY92" fmla="*/ 3666762 h 5581284"/>
              <a:gd name="connsiteX93" fmla="*/ 1033982 w 5409252"/>
              <a:gd name="connsiteY93" fmla="*/ 3637428 h 5581284"/>
              <a:gd name="connsiteX94" fmla="*/ 915732 w 5409252"/>
              <a:gd name="connsiteY94" fmla="*/ 3992275 h 5581284"/>
              <a:gd name="connsiteX95" fmla="*/ 827753 w 5409252"/>
              <a:gd name="connsiteY95" fmla="*/ 4347123 h 5581284"/>
              <a:gd name="connsiteX96" fmla="*/ 857080 w 5409252"/>
              <a:gd name="connsiteY96" fmla="*/ 4671691 h 5581284"/>
              <a:gd name="connsiteX97" fmla="*/ 946004 w 5409252"/>
              <a:gd name="connsiteY97" fmla="*/ 4938537 h 5581284"/>
              <a:gd name="connsiteX98" fmla="*/ 1033982 w 5409252"/>
              <a:gd name="connsiteY98" fmla="*/ 5204436 h 5581284"/>
              <a:gd name="connsiteX99" fmla="*/ 1122907 w 5409252"/>
              <a:gd name="connsiteY99" fmla="*/ 5381387 h 5581284"/>
              <a:gd name="connsiteX100" fmla="*/ 1152233 w 5409252"/>
              <a:gd name="connsiteY100" fmla="*/ 5441001 h 5581284"/>
              <a:gd name="connsiteX101" fmla="*/ 915732 w 5409252"/>
              <a:gd name="connsiteY101" fmla="*/ 5411667 h 5581284"/>
              <a:gd name="connsiteX102" fmla="*/ 886406 w 5409252"/>
              <a:gd name="connsiteY102" fmla="*/ 5322719 h 5581284"/>
              <a:gd name="connsiteX103" fmla="*/ 915732 w 5409252"/>
              <a:gd name="connsiteY103" fmla="*/ 5233770 h 5581284"/>
              <a:gd name="connsiteX104" fmla="*/ 797481 w 5409252"/>
              <a:gd name="connsiteY104" fmla="*/ 4967871 h 5581284"/>
              <a:gd name="connsiteX105" fmla="*/ 649905 w 5409252"/>
              <a:gd name="connsiteY105" fmla="*/ 4583689 h 5581284"/>
              <a:gd name="connsiteX106" fmla="*/ 502328 w 5409252"/>
              <a:gd name="connsiteY106" fmla="*/ 4316843 h 5581284"/>
              <a:gd name="connsiteX107" fmla="*/ 560980 w 5409252"/>
              <a:gd name="connsiteY107" fmla="*/ 4110558 h 5581284"/>
              <a:gd name="connsiteX108" fmla="*/ 384077 w 5409252"/>
              <a:gd name="connsiteY108" fmla="*/ 4316843 h 5581284"/>
              <a:gd name="connsiteX109" fmla="*/ 265827 w 5409252"/>
              <a:gd name="connsiteY109" fmla="*/ 4613023 h 5581284"/>
              <a:gd name="connsiteX110" fmla="*/ 295153 w 5409252"/>
              <a:gd name="connsiteY110" fmla="*/ 5086153 h 5581284"/>
              <a:gd name="connsiteX111" fmla="*/ 353805 w 5409252"/>
              <a:gd name="connsiteY111" fmla="*/ 5381387 h 5581284"/>
              <a:gd name="connsiteX112" fmla="*/ 295153 w 5409252"/>
              <a:gd name="connsiteY112" fmla="*/ 5499669 h 5581284"/>
              <a:gd name="connsiteX113" fmla="*/ 118250 w 5409252"/>
              <a:gd name="connsiteY113" fmla="*/ 5411667 h 5581284"/>
              <a:gd name="connsiteX114" fmla="*/ 147576 w 5409252"/>
              <a:gd name="connsiteY114" fmla="*/ 5233770 h 5581284"/>
              <a:gd name="connsiteX115" fmla="*/ 87978 w 5409252"/>
              <a:gd name="connsiteY115" fmla="*/ 4878922 h 5581284"/>
              <a:gd name="connsiteX116" fmla="*/ 58652 w 5409252"/>
              <a:gd name="connsiteY116" fmla="*/ 4376458 h 5581284"/>
              <a:gd name="connsiteX117" fmla="*/ 29326 w 5409252"/>
              <a:gd name="connsiteY117" fmla="*/ 4139892 h 5581284"/>
              <a:gd name="connsiteX118" fmla="*/ 236501 w 5409252"/>
              <a:gd name="connsiteY118" fmla="*/ 3903327 h 5581284"/>
              <a:gd name="connsiteX119" fmla="*/ 413404 w 5409252"/>
              <a:gd name="connsiteY119" fmla="*/ 3577813 h 5581284"/>
              <a:gd name="connsiteX120" fmla="*/ 384077 w 5409252"/>
              <a:gd name="connsiteY120" fmla="*/ 3341248 h 5581284"/>
              <a:gd name="connsiteX121" fmla="*/ 265827 w 5409252"/>
              <a:gd name="connsiteY121" fmla="*/ 3046014 h 5581284"/>
              <a:gd name="connsiteX122" fmla="*/ 176903 w 5409252"/>
              <a:gd name="connsiteY122" fmla="*/ 2927732 h 5581284"/>
              <a:gd name="connsiteX123" fmla="*/ 118250 w 5409252"/>
              <a:gd name="connsiteY123" fmla="*/ 2779169 h 5581284"/>
              <a:gd name="connsiteX124" fmla="*/ 0 w 5409252"/>
              <a:gd name="connsiteY124" fmla="*/ 2572884 h 5581284"/>
              <a:gd name="connsiteX125" fmla="*/ 176903 w 5409252"/>
              <a:gd name="connsiteY125" fmla="*/ 2276704 h 5581284"/>
              <a:gd name="connsiteX126" fmla="*/ 857080 w 5409252"/>
              <a:gd name="connsiteY126" fmla="*/ 2010805 h 5581284"/>
              <a:gd name="connsiteX127" fmla="*/ 1773758 w 5409252"/>
              <a:gd name="connsiteY127" fmla="*/ 2099753 h 5581284"/>
              <a:gd name="connsiteX128" fmla="*/ 2571239 w 5409252"/>
              <a:gd name="connsiteY128" fmla="*/ 2187755 h 5581284"/>
              <a:gd name="connsiteX129" fmla="*/ 3162492 w 5409252"/>
              <a:gd name="connsiteY129" fmla="*/ 2187755 h 5581284"/>
              <a:gd name="connsiteX130" fmla="*/ 3547516 w 5409252"/>
              <a:gd name="connsiteY130" fmla="*/ 2217090 h 5581284"/>
              <a:gd name="connsiteX131" fmla="*/ 3724419 w 5409252"/>
              <a:gd name="connsiteY131" fmla="*/ 2129087 h 5581284"/>
              <a:gd name="connsiteX132" fmla="*/ 3931593 w 5409252"/>
              <a:gd name="connsiteY132" fmla="*/ 1832907 h 5581284"/>
              <a:gd name="connsiteX133" fmla="*/ 4049844 w 5409252"/>
              <a:gd name="connsiteY133" fmla="*/ 1508340 h 5581284"/>
              <a:gd name="connsiteX134" fmla="*/ 4226747 w 5409252"/>
              <a:gd name="connsiteY134" fmla="*/ 1359777 h 5581284"/>
              <a:gd name="connsiteX135" fmla="*/ 4020518 w 5409252"/>
              <a:gd name="connsiteY135" fmla="*/ 1271775 h 5581284"/>
              <a:gd name="connsiteX136" fmla="*/ 3784017 w 5409252"/>
              <a:gd name="connsiteY136" fmla="*/ 1182826 h 5581284"/>
              <a:gd name="connsiteX137" fmla="*/ 3487917 w 5409252"/>
              <a:gd name="connsiteY137" fmla="*/ 1093878 h 5581284"/>
              <a:gd name="connsiteX138" fmla="*/ 3133166 w 5409252"/>
              <a:gd name="connsiteY138" fmla="*/ 827978 h 5581284"/>
              <a:gd name="connsiteX139" fmla="*/ 2925991 w 5409252"/>
              <a:gd name="connsiteY139" fmla="*/ 709696 h 5581284"/>
              <a:gd name="connsiteX140" fmla="*/ 2660164 w 5409252"/>
              <a:gd name="connsiteY140" fmla="*/ 591413 h 5581284"/>
              <a:gd name="connsiteX141" fmla="*/ 2483261 w 5409252"/>
              <a:gd name="connsiteY141" fmla="*/ 443797 h 5581284"/>
              <a:gd name="connsiteX142" fmla="*/ 2452989 w 5409252"/>
              <a:gd name="connsiteY142" fmla="*/ 325514 h 5581284"/>
              <a:gd name="connsiteX143" fmla="*/ 2512587 w 5409252"/>
              <a:gd name="connsiteY143" fmla="*/ 295234 h 5581284"/>
              <a:gd name="connsiteX144" fmla="*/ 2601511 w 5409252"/>
              <a:gd name="connsiteY144" fmla="*/ 443797 h 5581284"/>
              <a:gd name="connsiteX145" fmla="*/ 2867339 w 5409252"/>
              <a:gd name="connsiteY145" fmla="*/ 591413 h 5581284"/>
              <a:gd name="connsiteX146" fmla="*/ 3014915 w 5409252"/>
              <a:gd name="connsiteY146" fmla="*/ 591413 h 5581284"/>
              <a:gd name="connsiteX147" fmla="*/ 2985589 w 5409252"/>
              <a:gd name="connsiteY147" fmla="*/ 325514 h 5581284"/>
              <a:gd name="connsiteX148" fmla="*/ 2867339 w 5409252"/>
              <a:gd name="connsiteY148" fmla="*/ 176951 h 5581284"/>
              <a:gd name="connsiteX149" fmla="*/ 2838013 w 5409252"/>
              <a:gd name="connsiteY149" fmla="*/ 88948 h 5581284"/>
              <a:gd name="connsiteX150" fmla="*/ 2925991 w 5409252"/>
              <a:gd name="connsiteY150" fmla="*/ 88948 h 5581284"/>
              <a:gd name="connsiteX151" fmla="*/ 2985589 w 5409252"/>
              <a:gd name="connsiteY151" fmla="*/ 147617 h 5581284"/>
              <a:gd name="connsiteX152" fmla="*/ 2985589 w 5409252"/>
              <a:gd name="connsiteY152" fmla="*/ 29334 h 5581284"/>
              <a:gd name="connsiteX153" fmla="*/ 3044241 w 5409252"/>
              <a:gd name="connsiteY153" fmla="*/ 58668 h 5581284"/>
              <a:gd name="connsiteX154" fmla="*/ 3044241 w 5409252"/>
              <a:gd name="connsiteY154" fmla="*/ 88948 h 5581284"/>
              <a:gd name="connsiteX155" fmla="*/ 3103840 w 5409252"/>
              <a:gd name="connsiteY155" fmla="*/ 58668 h 5581284"/>
              <a:gd name="connsiteX156" fmla="*/ 3162492 w 5409252"/>
              <a:gd name="connsiteY156" fmla="*/ 236565 h 5581284"/>
              <a:gd name="connsiteX157" fmla="*/ 3162492 w 5409252"/>
              <a:gd name="connsiteY157" fmla="*/ 354848 h 5581284"/>
              <a:gd name="connsiteX158" fmla="*/ 3517243 w 5409252"/>
              <a:gd name="connsiteY158" fmla="*/ 531799 h 5581284"/>
              <a:gd name="connsiteX159" fmla="*/ 3606168 w 5409252"/>
              <a:gd name="connsiteY159" fmla="*/ 413516 h 5581284"/>
              <a:gd name="connsiteX160" fmla="*/ 3606168 w 5409252"/>
              <a:gd name="connsiteY160" fmla="*/ 236565 h 5581284"/>
              <a:gd name="connsiteX161" fmla="*/ 3547516 w 5409252"/>
              <a:gd name="connsiteY161" fmla="*/ 29334 h 5581284"/>
              <a:gd name="connsiteX162" fmla="*/ 3606168 w 5409252"/>
              <a:gd name="connsiteY162" fmla="*/ 0 h 5581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</a:cxnLst>
            <a:rect l="l" t="t" r="r" b="b"/>
            <a:pathLst>
              <a:path w="5409252" h="5581284">
                <a:moveTo>
                  <a:pt x="3192764" y="502465"/>
                </a:moveTo>
                <a:cubicBezTo>
                  <a:pt x="3192764" y="502465"/>
                  <a:pt x="3192764" y="680362"/>
                  <a:pt x="3340341" y="827978"/>
                </a:cubicBezTo>
                <a:cubicBezTo>
                  <a:pt x="3487917" y="975595"/>
                  <a:pt x="3635494" y="1035209"/>
                  <a:pt x="3695093" y="1035209"/>
                </a:cubicBezTo>
                <a:cubicBezTo>
                  <a:pt x="3753745" y="1035209"/>
                  <a:pt x="3784017" y="1035209"/>
                  <a:pt x="3753745" y="1004929"/>
                </a:cubicBezTo>
                <a:cubicBezTo>
                  <a:pt x="3753745" y="975595"/>
                  <a:pt x="3695093" y="886646"/>
                  <a:pt x="3635494" y="827978"/>
                </a:cubicBezTo>
                <a:cubicBezTo>
                  <a:pt x="3606168" y="739030"/>
                  <a:pt x="3547516" y="709696"/>
                  <a:pt x="3487917" y="650081"/>
                </a:cubicBezTo>
                <a:cubicBezTo>
                  <a:pt x="3398993" y="620747"/>
                  <a:pt x="3251417" y="562079"/>
                  <a:pt x="3222090" y="531799"/>
                </a:cubicBezTo>
                <a:close/>
                <a:moveTo>
                  <a:pt x="3606168" y="0"/>
                </a:moveTo>
                <a:cubicBezTo>
                  <a:pt x="3635494" y="29334"/>
                  <a:pt x="3635494" y="88948"/>
                  <a:pt x="3635494" y="88948"/>
                </a:cubicBezTo>
                <a:cubicBezTo>
                  <a:pt x="3665766" y="118283"/>
                  <a:pt x="3695093" y="207231"/>
                  <a:pt x="3695093" y="265899"/>
                </a:cubicBezTo>
                <a:cubicBezTo>
                  <a:pt x="3695093" y="325514"/>
                  <a:pt x="3724419" y="620747"/>
                  <a:pt x="3753745" y="680362"/>
                </a:cubicBezTo>
                <a:cubicBezTo>
                  <a:pt x="3753745" y="739030"/>
                  <a:pt x="3784017" y="768364"/>
                  <a:pt x="3784017" y="768364"/>
                </a:cubicBezTo>
                <a:cubicBezTo>
                  <a:pt x="3784017" y="768364"/>
                  <a:pt x="3753745" y="443797"/>
                  <a:pt x="3753745" y="413516"/>
                </a:cubicBezTo>
                <a:cubicBezTo>
                  <a:pt x="3753745" y="354848"/>
                  <a:pt x="3784017" y="354848"/>
                  <a:pt x="3784017" y="354848"/>
                </a:cubicBezTo>
                <a:cubicBezTo>
                  <a:pt x="3813343" y="354848"/>
                  <a:pt x="3813343" y="443797"/>
                  <a:pt x="3842669" y="502465"/>
                </a:cubicBezTo>
                <a:cubicBezTo>
                  <a:pt x="3842669" y="531799"/>
                  <a:pt x="3871995" y="916927"/>
                  <a:pt x="3902267" y="916927"/>
                </a:cubicBezTo>
                <a:cubicBezTo>
                  <a:pt x="3902267" y="946261"/>
                  <a:pt x="4049844" y="1064543"/>
                  <a:pt x="4108496" y="1064543"/>
                </a:cubicBezTo>
                <a:cubicBezTo>
                  <a:pt x="4197421" y="1035209"/>
                  <a:pt x="4257019" y="975595"/>
                  <a:pt x="4286345" y="946261"/>
                </a:cubicBezTo>
                <a:cubicBezTo>
                  <a:pt x="4286345" y="886646"/>
                  <a:pt x="4344997" y="798644"/>
                  <a:pt x="4344997" y="739030"/>
                </a:cubicBezTo>
                <a:cubicBezTo>
                  <a:pt x="4315671" y="680362"/>
                  <a:pt x="4286345" y="502465"/>
                  <a:pt x="4315671" y="473130"/>
                </a:cubicBezTo>
                <a:cubicBezTo>
                  <a:pt x="4315671" y="443797"/>
                  <a:pt x="4344997" y="443797"/>
                  <a:pt x="4344997" y="443797"/>
                </a:cubicBezTo>
                <a:cubicBezTo>
                  <a:pt x="4344997" y="473130"/>
                  <a:pt x="4404595" y="650081"/>
                  <a:pt x="4404595" y="709696"/>
                </a:cubicBezTo>
                <a:cubicBezTo>
                  <a:pt x="4404595" y="739030"/>
                  <a:pt x="4404595" y="827978"/>
                  <a:pt x="4375269" y="886646"/>
                </a:cubicBezTo>
                <a:cubicBezTo>
                  <a:pt x="4375269" y="975595"/>
                  <a:pt x="4315671" y="1064543"/>
                  <a:pt x="4286345" y="1093878"/>
                </a:cubicBezTo>
                <a:cubicBezTo>
                  <a:pt x="4257019" y="1123212"/>
                  <a:pt x="4257019" y="1123212"/>
                  <a:pt x="4286345" y="1153492"/>
                </a:cubicBezTo>
                <a:cubicBezTo>
                  <a:pt x="4315671" y="1153492"/>
                  <a:pt x="4375269" y="1182826"/>
                  <a:pt x="4493520" y="1123212"/>
                </a:cubicBezTo>
                <a:cubicBezTo>
                  <a:pt x="4611771" y="1064543"/>
                  <a:pt x="4670423" y="975595"/>
                  <a:pt x="4670423" y="916927"/>
                </a:cubicBezTo>
                <a:cubicBezTo>
                  <a:pt x="4670423" y="857312"/>
                  <a:pt x="4641097" y="709696"/>
                  <a:pt x="4641097" y="680362"/>
                </a:cubicBezTo>
                <a:cubicBezTo>
                  <a:pt x="4670423" y="650081"/>
                  <a:pt x="4699749" y="620747"/>
                  <a:pt x="4699749" y="650081"/>
                </a:cubicBezTo>
                <a:cubicBezTo>
                  <a:pt x="4730021" y="680362"/>
                  <a:pt x="4730021" y="768364"/>
                  <a:pt x="4730021" y="827978"/>
                </a:cubicBezTo>
                <a:cubicBezTo>
                  <a:pt x="4759347" y="886646"/>
                  <a:pt x="4759347" y="975595"/>
                  <a:pt x="4759347" y="975595"/>
                </a:cubicBezTo>
                <a:cubicBezTo>
                  <a:pt x="4759347" y="975595"/>
                  <a:pt x="4788673" y="1004929"/>
                  <a:pt x="4759347" y="1064543"/>
                </a:cubicBezTo>
                <a:cubicBezTo>
                  <a:pt x="4759347" y="1064543"/>
                  <a:pt x="4817999" y="1064543"/>
                  <a:pt x="4848271" y="1004929"/>
                </a:cubicBezTo>
                <a:cubicBezTo>
                  <a:pt x="4906924" y="946261"/>
                  <a:pt x="4936250" y="886646"/>
                  <a:pt x="4936250" y="857312"/>
                </a:cubicBezTo>
                <a:cubicBezTo>
                  <a:pt x="4936250" y="827978"/>
                  <a:pt x="4936250" y="709696"/>
                  <a:pt x="4966522" y="709696"/>
                </a:cubicBezTo>
                <a:cubicBezTo>
                  <a:pt x="4966522" y="709696"/>
                  <a:pt x="4995848" y="739030"/>
                  <a:pt x="4995848" y="798644"/>
                </a:cubicBezTo>
                <a:cubicBezTo>
                  <a:pt x="4995848" y="886646"/>
                  <a:pt x="5025175" y="946261"/>
                  <a:pt x="4966522" y="1035209"/>
                </a:cubicBezTo>
                <a:cubicBezTo>
                  <a:pt x="4906924" y="1093878"/>
                  <a:pt x="4936250" y="1123212"/>
                  <a:pt x="4848271" y="1153492"/>
                </a:cubicBezTo>
                <a:cubicBezTo>
                  <a:pt x="4788673" y="1212160"/>
                  <a:pt x="4641097" y="1241494"/>
                  <a:pt x="4611771" y="1330443"/>
                </a:cubicBezTo>
                <a:cubicBezTo>
                  <a:pt x="4611771" y="1330443"/>
                  <a:pt x="4581499" y="1359777"/>
                  <a:pt x="4581499" y="1390057"/>
                </a:cubicBezTo>
                <a:cubicBezTo>
                  <a:pt x="4581499" y="1390057"/>
                  <a:pt x="4611771" y="1478060"/>
                  <a:pt x="4641097" y="1508340"/>
                </a:cubicBezTo>
                <a:cubicBezTo>
                  <a:pt x="4670423" y="1508340"/>
                  <a:pt x="4699749" y="1508340"/>
                  <a:pt x="4730021" y="1537674"/>
                </a:cubicBezTo>
                <a:cubicBezTo>
                  <a:pt x="4759347" y="1537674"/>
                  <a:pt x="4817999" y="1567008"/>
                  <a:pt x="4848271" y="1596342"/>
                </a:cubicBezTo>
                <a:cubicBezTo>
                  <a:pt x="4848271" y="1626623"/>
                  <a:pt x="4936250" y="1655957"/>
                  <a:pt x="4966522" y="1655957"/>
                </a:cubicBezTo>
                <a:cubicBezTo>
                  <a:pt x="4995848" y="1685291"/>
                  <a:pt x="5114099" y="1744905"/>
                  <a:pt x="5172751" y="1774239"/>
                </a:cubicBezTo>
                <a:cubicBezTo>
                  <a:pt x="5203023" y="1774239"/>
                  <a:pt x="5321273" y="1832907"/>
                  <a:pt x="5379926" y="1863188"/>
                </a:cubicBezTo>
                <a:cubicBezTo>
                  <a:pt x="5409252" y="1892522"/>
                  <a:pt x="5409252" y="1921856"/>
                  <a:pt x="5409252" y="1981470"/>
                </a:cubicBezTo>
                <a:cubicBezTo>
                  <a:pt x="5379926" y="2010805"/>
                  <a:pt x="5379926" y="2010805"/>
                  <a:pt x="5350599" y="2040139"/>
                </a:cubicBezTo>
                <a:cubicBezTo>
                  <a:pt x="5321273" y="2069473"/>
                  <a:pt x="5321273" y="2069473"/>
                  <a:pt x="5261675" y="2099753"/>
                </a:cubicBezTo>
                <a:cubicBezTo>
                  <a:pt x="5232349" y="2129087"/>
                  <a:pt x="5203023" y="2129087"/>
                  <a:pt x="5143425" y="2129087"/>
                </a:cubicBezTo>
                <a:cubicBezTo>
                  <a:pt x="5084773" y="2129087"/>
                  <a:pt x="5025175" y="2129087"/>
                  <a:pt x="4966522" y="2129087"/>
                </a:cubicBezTo>
                <a:cubicBezTo>
                  <a:pt x="4936250" y="2158421"/>
                  <a:pt x="4906924" y="2129087"/>
                  <a:pt x="4877597" y="2158421"/>
                </a:cubicBezTo>
                <a:cubicBezTo>
                  <a:pt x="4848271" y="2158421"/>
                  <a:pt x="4759347" y="2158421"/>
                  <a:pt x="4699749" y="2158421"/>
                </a:cubicBezTo>
                <a:cubicBezTo>
                  <a:pt x="4611771" y="2187755"/>
                  <a:pt x="4581499" y="2158421"/>
                  <a:pt x="4552172" y="2187755"/>
                </a:cubicBezTo>
                <a:cubicBezTo>
                  <a:pt x="4552172" y="2217090"/>
                  <a:pt x="4522846" y="2276704"/>
                  <a:pt x="4522846" y="2336319"/>
                </a:cubicBezTo>
                <a:cubicBezTo>
                  <a:pt x="4522846" y="2365653"/>
                  <a:pt x="4522846" y="2454601"/>
                  <a:pt x="4493520" y="2542604"/>
                </a:cubicBezTo>
                <a:cubicBezTo>
                  <a:pt x="4433921" y="2631552"/>
                  <a:pt x="4375269" y="2720501"/>
                  <a:pt x="4315671" y="2838783"/>
                </a:cubicBezTo>
                <a:cubicBezTo>
                  <a:pt x="4226747" y="2927732"/>
                  <a:pt x="4226747" y="2986400"/>
                  <a:pt x="4138768" y="3046014"/>
                </a:cubicBezTo>
                <a:cubicBezTo>
                  <a:pt x="4079170" y="3134017"/>
                  <a:pt x="3990246" y="3164297"/>
                  <a:pt x="3902267" y="3222965"/>
                </a:cubicBezTo>
                <a:cubicBezTo>
                  <a:pt x="3813343" y="3282580"/>
                  <a:pt x="3695093" y="3370582"/>
                  <a:pt x="3635494" y="3459531"/>
                </a:cubicBezTo>
                <a:cubicBezTo>
                  <a:pt x="3576842" y="3577813"/>
                  <a:pt x="3517243" y="3666762"/>
                  <a:pt x="3487917" y="3725430"/>
                </a:cubicBezTo>
                <a:cubicBezTo>
                  <a:pt x="3458591" y="3785044"/>
                  <a:pt x="3340341" y="3814378"/>
                  <a:pt x="3311015" y="3843712"/>
                </a:cubicBezTo>
                <a:cubicBezTo>
                  <a:pt x="3280743" y="3843712"/>
                  <a:pt x="3251417" y="3873993"/>
                  <a:pt x="3222090" y="3932661"/>
                </a:cubicBezTo>
                <a:cubicBezTo>
                  <a:pt x="3222090" y="3992275"/>
                  <a:pt x="3192764" y="4198561"/>
                  <a:pt x="3192764" y="4258175"/>
                </a:cubicBezTo>
                <a:cubicBezTo>
                  <a:pt x="3192764" y="4316843"/>
                  <a:pt x="3222090" y="4435126"/>
                  <a:pt x="3192764" y="4524074"/>
                </a:cubicBezTo>
                <a:cubicBezTo>
                  <a:pt x="3192764" y="4613023"/>
                  <a:pt x="3162492" y="4701971"/>
                  <a:pt x="3162492" y="4789974"/>
                </a:cubicBezTo>
                <a:cubicBezTo>
                  <a:pt x="3162492" y="4849588"/>
                  <a:pt x="3192764" y="5026539"/>
                  <a:pt x="3222090" y="5086153"/>
                </a:cubicBezTo>
                <a:cubicBezTo>
                  <a:pt x="3222090" y="5115487"/>
                  <a:pt x="3251417" y="5263104"/>
                  <a:pt x="3251417" y="5322719"/>
                </a:cubicBezTo>
                <a:cubicBezTo>
                  <a:pt x="3280743" y="5381387"/>
                  <a:pt x="3280743" y="5441001"/>
                  <a:pt x="3311015" y="5470335"/>
                </a:cubicBezTo>
                <a:cubicBezTo>
                  <a:pt x="3340341" y="5529950"/>
                  <a:pt x="3369667" y="5559284"/>
                  <a:pt x="3340341" y="5559284"/>
                </a:cubicBezTo>
                <a:cubicBezTo>
                  <a:pt x="3311015" y="5588618"/>
                  <a:pt x="3162492" y="5588618"/>
                  <a:pt x="3133166" y="5559284"/>
                </a:cubicBezTo>
                <a:cubicBezTo>
                  <a:pt x="3103840" y="5559284"/>
                  <a:pt x="3074514" y="5529950"/>
                  <a:pt x="3103840" y="5499669"/>
                </a:cubicBezTo>
                <a:cubicBezTo>
                  <a:pt x="3103840" y="5499669"/>
                  <a:pt x="3103840" y="5470335"/>
                  <a:pt x="3103840" y="5441001"/>
                </a:cubicBezTo>
                <a:cubicBezTo>
                  <a:pt x="3103840" y="5441001"/>
                  <a:pt x="3074514" y="5204436"/>
                  <a:pt x="3074514" y="5144822"/>
                </a:cubicBezTo>
                <a:cubicBezTo>
                  <a:pt x="3074514" y="5086153"/>
                  <a:pt x="3014915" y="4819308"/>
                  <a:pt x="3014915" y="4731305"/>
                </a:cubicBezTo>
                <a:cubicBezTo>
                  <a:pt x="3014915" y="4671691"/>
                  <a:pt x="2925991" y="4376458"/>
                  <a:pt x="2925991" y="4287509"/>
                </a:cubicBezTo>
                <a:cubicBezTo>
                  <a:pt x="2925991" y="4198561"/>
                  <a:pt x="2867339" y="3992275"/>
                  <a:pt x="2867339" y="3992275"/>
                </a:cubicBezTo>
                <a:cubicBezTo>
                  <a:pt x="2867339" y="3992275"/>
                  <a:pt x="2778414" y="4139892"/>
                  <a:pt x="2719762" y="4258175"/>
                </a:cubicBezTo>
                <a:cubicBezTo>
                  <a:pt x="2689490" y="4376458"/>
                  <a:pt x="2630838" y="4494740"/>
                  <a:pt x="2571239" y="4553408"/>
                </a:cubicBezTo>
                <a:cubicBezTo>
                  <a:pt x="2541913" y="4642357"/>
                  <a:pt x="2512587" y="4642357"/>
                  <a:pt x="2483261" y="4701971"/>
                </a:cubicBezTo>
                <a:cubicBezTo>
                  <a:pt x="2452989" y="4760640"/>
                  <a:pt x="2364065" y="4997205"/>
                  <a:pt x="2334738" y="5086153"/>
                </a:cubicBezTo>
                <a:cubicBezTo>
                  <a:pt x="2305412" y="5144822"/>
                  <a:pt x="2246760" y="5263104"/>
                  <a:pt x="2246760" y="5352053"/>
                </a:cubicBezTo>
                <a:cubicBezTo>
                  <a:pt x="2246760" y="5411667"/>
                  <a:pt x="2246760" y="5499669"/>
                  <a:pt x="2216488" y="5529950"/>
                </a:cubicBezTo>
                <a:cubicBezTo>
                  <a:pt x="2187162" y="5529950"/>
                  <a:pt x="2128510" y="5499669"/>
                  <a:pt x="2068911" y="5499669"/>
                </a:cubicBezTo>
                <a:cubicBezTo>
                  <a:pt x="2010259" y="5470335"/>
                  <a:pt x="2039585" y="5411667"/>
                  <a:pt x="2039585" y="5411667"/>
                </a:cubicBezTo>
                <a:cubicBezTo>
                  <a:pt x="2068911" y="5381387"/>
                  <a:pt x="2039585" y="5352053"/>
                  <a:pt x="2039585" y="5352053"/>
                </a:cubicBezTo>
                <a:cubicBezTo>
                  <a:pt x="2039585" y="5352053"/>
                  <a:pt x="2187162" y="5115487"/>
                  <a:pt x="2216488" y="5026539"/>
                </a:cubicBezTo>
                <a:cubicBezTo>
                  <a:pt x="2246760" y="4938537"/>
                  <a:pt x="2334738" y="4731305"/>
                  <a:pt x="2364065" y="4642357"/>
                </a:cubicBezTo>
                <a:cubicBezTo>
                  <a:pt x="2364065" y="4553408"/>
                  <a:pt x="2423663" y="4228841"/>
                  <a:pt x="2452989" y="4169226"/>
                </a:cubicBezTo>
                <a:cubicBezTo>
                  <a:pt x="2483261" y="4110558"/>
                  <a:pt x="2571239" y="3873993"/>
                  <a:pt x="2571239" y="3873993"/>
                </a:cubicBezTo>
                <a:cubicBezTo>
                  <a:pt x="2571239" y="3873993"/>
                  <a:pt x="2039585" y="3903327"/>
                  <a:pt x="1832410" y="3873993"/>
                </a:cubicBezTo>
                <a:cubicBezTo>
                  <a:pt x="1655508" y="3873993"/>
                  <a:pt x="1388734" y="3755710"/>
                  <a:pt x="1359408" y="3755710"/>
                </a:cubicBezTo>
                <a:cubicBezTo>
                  <a:pt x="1300756" y="3755710"/>
                  <a:pt x="1182505" y="3666762"/>
                  <a:pt x="1122907" y="3666762"/>
                </a:cubicBezTo>
                <a:cubicBezTo>
                  <a:pt x="1093581" y="3637428"/>
                  <a:pt x="1033982" y="3637428"/>
                  <a:pt x="1033982" y="3637428"/>
                </a:cubicBezTo>
                <a:cubicBezTo>
                  <a:pt x="1033982" y="3637428"/>
                  <a:pt x="946004" y="3903327"/>
                  <a:pt x="915732" y="3992275"/>
                </a:cubicBezTo>
                <a:cubicBezTo>
                  <a:pt x="915732" y="4050944"/>
                  <a:pt x="857080" y="4258175"/>
                  <a:pt x="827753" y="4347123"/>
                </a:cubicBezTo>
                <a:cubicBezTo>
                  <a:pt x="827753" y="4435126"/>
                  <a:pt x="827753" y="4583689"/>
                  <a:pt x="857080" y="4671691"/>
                </a:cubicBezTo>
                <a:cubicBezTo>
                  <a:pt x="857080" y="4731305"/>
                  <a:pt x="915732" y="4878922"/>
                  <a:pt x="946004" y="4938537"/>
                </a:cubicBezTo>
                <a:cubicBezTo>
                  <a:pt x="975330" y="4997205"/>
                  <a:pt x="1033982" y="5144822"/>
                  <a:pt x="1033982" y="5204436"/>
                </a:cubicBezTo>
                <a:cubicBezTo>
                  <a:pt x="1063309" y="5233770"/>
                  <a:pt x="1122907" y="5352053"/>
                  <a:pt x="1122907" y="5381387"/>
                </a:cubicBezTo>
                <a:cubicBezTo>
                  <a:pt x="1152233" y="5381387"/>
                  <a:pt x="1182505" y="5411667"/>
                  <a:pt x="1152233" y="5441001"/>
                </a:cubicBezTo>
                <a:cubicBezTo>
                  <a:pt x="1093581" y="5441001"/>
                  <a:pt x="946004" y="5470335"/>
                  <a:pt x="915732" y="5411667"/>
                </a:cubicBezTo>
                <a:cubicBezTo>
                  <a:pt x="886406" y="5381387"/>
                  <a:pt x="857080" y="5352053"/>
                  <a:pt x="886406" y="5322719"/>
                </a:cubicBezTo>
                <a:cubicBezTo>
                  <a:pt x="915732" y="5293385"/>
                  <a:pt x="915732" y="5263104"/>
                  <a:pt x="915732" y="5233770"/>
                </a:cubicBezTo>
                <a:cubicBezTo>
                  <a:pt x="886406" y="5233770"/>
                  <a:pt x="827753" y="4997205"/>
                  <a:pt x="797481" y="4967871"/>
                </a:cubicBezTo>
                <a:cubicBezTo>
                  <a:pt x="768155" y="4938537"/>
                  <a:pt x="649905" y="4642357"/>
                  <a:pt x="649905" y="4583689"/>
                </a:cubicBezTo>
                <a:cubicBezTo>
                  <a:pt x="620579" y="4553408"/>
                  <a:pt x="531654" y="4376458"/>
                  <a:pt x="502328" y="4316843"/>
                </a:cubicBezTo>
                <a:cubicBezTo>
                  <a:pt x="473002" y="4258175"/>
                  <a:pt x="560980" y="4110558"/>
                  <a:pt x="560980" y="4110558"/>
                </a:cubicBezTo>
                <a:cubicBezTo>
                  <a:pt x="560980" y="4110558"/>
                  <a:pt x="413404" y="4228841"/>
                  <a:pt x="384077" y="4316843"/>
                </a:cubicBezTo>
                <a:cubicBezTo>
                  <a:pt x="324479" y="4376458"/>
                  <a:pt x="265827" y="4494740"/>
                  <a:pt x="265827" y="4613023"/>
                </a:cubicBezTo>
                <a:cubicBezTo>
                  <a:pt x="265827" y="4731305"/>
                  <a:pt x="295153" y="4997205"/>
                  <a:pt x="295153" y="5086153"/>
                </a:cubicBezTo>
                <a:cubicBezTo>
                  <a:pt x="324479" y="5204436"/>
                  <a:pt x="324479" y="5293385"/>
                  <a:pt x="353805" y="5381387"/>
                </a:cubicBezTo>
                <a:cubicBezTo>
                  <a:pt x="353805" y="5470335"/>
                  <a:pt x="384077" y="5499669"/>
                  <a:pt x="295153" y="5499669"/>
                </a:cubicBezTo>
                <a:cubicBezTo>
                  <a:pt x="206229" y="5499669"/>
                  <a:pt x="87978" y="5470335"/>
                  <a:pt x="118250" y="5411667"/>
                </a:cubicBezTo>
                <a:cubicBezTo>
                  <a:pt x="118250" y="5322719"/>
                  <a:pt x="147576" y="5293385"/>
                  <a:pt x="147576" y="5233770"/>
                </a:cubicBezTo>
                <a:cubicBezTo>
                  <a:pt x="147576" y="5175102"/>
                  <a:pt x="118250" y="4938537"/>
                  <a:pt x="87978" y="4878922"/>
                </a:cubicBezTo>
                <a:cubicBezTo>
                  <a:pt x="87978" y="4819308"/>
                  <a:pt x="58652" y="4465406"/>
                  <a:pt x="58652" y="4376458"/>
                </a:cubicBezTo>
                <a:cubicBezTo>
                  <a:pt x="29326" y="4316843"/>
                  <a:pt x="0" y="4169226"/>
                  <a:pt x="29326" y="4139892"/>
                </a:cubicBezTo>
                <a:cubicBezTo>
                  <a:pt x="58652" y="4110558"/>
                  <a:pt x="206229" y="3961995"/>
                  <a:pt x="236501" y="3903327"/>
                </a:cubicBezTo>
                <a:cubicBezTo>
                  <a:pt x="295153" y="3814378"/>
                  <a:pt x="413404" y="3666762"/>
                  <a:pt x="413404" y="3577813"/>
                </a:cubicBezTo>
                <a:cubicBezTo>
                  <a:pt x="413404" y="3488865"/>
                  <a:pt x="413404" y="3430196"/>
                  <a:pt x="384077" y="3341248"/>
                </a:cubicBezTo>
                <a:cubicBezTo>
                  <a:pt x="353805" y="3252299"/>
                  <a:pt x="295153" y="3075349"/>
                  <a:pt x="265827" y="3046014"/>
                </a:cubicBezTo>
                <a:cubicBezTo>
                  <a:pt x="236501" y="3015734"/>
                  <a:pt x="206229" y="2957066"/>
                  <a:pt x="176903" y="2927732"/>
                </a:cubicBezTo>
                <a:cubicBezTo>
                  <a:pt x="147576" y="2897451"/>
                  <a:pt x="118250" y="2809449"/>
                  <a:pt x="118250" y="2779169"/>
                </a:cubicBezTo>
                <a:cubicBezTo>
                  <a:pt x="87978" y="2779169"/>
                  <a:pt x="0" y="2691167"/>
                  <a:pt x="0" y="2572884"/>
                </a:cubicBezTo>
                <a:cubicBezTo>
                  <a:pt x="0" y="2483935"/>
                  <a:pt x="29326" y="2336319"/>
                  <a:pt x="176903" y="2276704"/>
                </a:cubicBezTo>
                <a:cubicBezTo>
                  <a:pt x="324479" y="2187755"/>
                  <a:pt x="649905" y="2010805"/>
                  <a:pt x="857080" y="2010805"/>
                </a:cubicBezTo>
                <a:cubicBezTo>
                  <a:pt x="1093581" y="2010805"/>
                  <a:pt x="1625235" y="2099753"/>
                  <a:pt x="1773758" y="2099753"/>
                </a:cubicBezTo>
                <a:cubicBezTo>
                  <a:pt x="1921335" y="2129087"/>
                  <a:pt x="2394337" y="2187755"/>
                  <a:pt x="2571239" y="2187755"/>
                </a:cubicBezTo>
                <a:cubicBezTo>
                  <a:pt x="2778414" y="2158421"/>
                  <a:pt x="3074514" y="2158421"/>
                  <a:pt x="3162492" y="2187755"/>
                </a:cubicBezTo>
                <a:cubicBezTo>
                  <a:pt x="3251417" y="2187755"/>
                  <a:pt x="3487917" y="2247370"/>
                  <a:pt x="3547516" y="2217090"/>
                </a:cubicBezTo>
                <a:cubicBezTo>
                  <a:pt x="3606168" y="2187755"/>
                  <a:pt x="3665766" y="2187755"/>
                  <a:pt x="3724419" y="2129087"/>
                </a:cubicBezTo>
                <a:cubicBezTo>
                  <a:pt x="3784017" y="2099753"/>
                  <a:pt x="3902267" y="1951190"/>
                  <a:pt x="3931593" y="1832907"/>
                </a:cubicBezTo>
                <a:cubicBezTo>
                  <a:pt x="3960919" y="1714625"/>
                  <a:pt x="4049844" y="1567008"/>
                  <a:pt x="4049844" y="1508340"/>
                </a:cubicBezTo>
                <a:cubicBezTo>
                  <a:pt x="4079170" y="1419391"/>
                  <a:pt x="4226747" y="1359777"/>
                  <a:pt x="4226747" y="1359777"/>
                </a:cubicBezTo>
                <a:cubicBezTo>
                  <a:pt x="4226747" y="1359777"/>
                  <a:pt x="4108496" y="1301109"/>
                  <a:pt x="4020518" y="1271775"/>
                </a:cubicBezTo>
                <a:cubicBezTo>
                  <a:pt x="3931593" y="1271775"/>
                  <a:pt x="3842669" y="1212160"/>
                  <a:pt x="3784017" y="1182826"/>
                </a:cubicBezTo>
                <a:cubicBezTo>
                  <a:pt x="3724419" y="1153492"/>
                  <a:pt x="3606168" y="1182826"/>
                  <a:pt x="3487917" y="1093878"/>
                </a:cubicBezTo>
                <a:cubicBezTo>
                  <a:pt x="3340341" y="1035209"/>
                  <a:pt x="3192764" y="886646"/>
                  <a:pt x="3133166" y="827978"/>
                </a:cubicBezTo>
                <a:cubicBezTo>
                  <a:pt x="3103840" y="739030"/>
                  <a:pt x="2985589" y="709696"/>
                  <a:pt x="2925991" y="709696"/>
                </a:cubicBezTo>
                <a:cubicBezTo>
                  <a:pt x="2867339" y="709696"/>
                  <a:pt x="2749088" y="650081"/>
                  <a:pt x="2660164" y="591413"/>
                </a:cubicBezTo>
                <a:cubicBezTo>
                  <a:pt x="2601511" y="531799"/>
                  <a:pt x="2512587" y="473130"/>
                  <a:pt x="2483261" y="443797"/>
                </a:cubicBezTo>
                <a:cubicBezTo>
                  <a:pt x="2452989" y="413516"/>
                  <a:pt x="2423663" y="325514"/>
                  <a:pt x="2452989" y="325514"/>
                </a:cubicBezTo>
                <a:cubicBezTo>
                  <a:pt x="2452989" y="295234"/>
                  <a:pt x="2483261" y="265899"/>
                  <a:pt x="2512587" y="295234"/>
                </a:cubicBezTo>
                <a:cubicBezTo>
                  <a:pt x="2512587" y="325514"/>
                  <a:pt x="2571239" y="413516"/>
                  <a:pt x="2601511" y="443797"/>
                </a:cubicBezTo>
                <a:cubicBezTo>
                  <a:pt x="2660164" y="473130"/>
                  <a:pt x="2807741" y="591413"/>
                  <a:pt x="2867339" y="591413"/>
                </a:cubicBezTo>
                <a:cubicBezTo>
                  <a:pt x="2896665" y="620747"/>
                  <a:pt x="3014915" y="591413"/>
                  <a:pt x="3014915" y="591413"/>
                </a:cubicBezTo>
                <a:cubicBezTo>
                  <a:pt x="3014915" y="591413"/>
                  <a:pt x="3014915" y="325514"/>
                  <a:pt x="2985589" y="325514"/>
                </a:cubicBezTo>
                <a:cubicBezTo>
                  <a:pt x="2985589" y="295234"/>
                  <a:pt x="2896665" y="207231"/>
                  <a:pt x="2867339" y="176951"/>
                </a:cubicBezTo>
                <a:cubicBezTo>
                  <a:pt x="2838013" y="147617"/>
                  <a:pt x="2807741" y="88948"/>
                  <a:pt x="2838013" y="88948"/>
                </a:cubicBezTo>
                <a:cubicBezTo>
                  <a:pt x="2867339" y="58668"/>
                  <a:pt x="2896665" y="58668"/>
                  <a:pt x="2925991" y="88948"/>
                </a:cubicBezTo>
                <a:cubicBezTo>
                  <a:pt x="2925991" y="118283"/>
                  <a:pt x="2985589" y="147617"/>
                  <a:pt x="2985589" y="147617"/>
                </a:cubicBezTo>
                <a:cubicBezTo>
                  <a:pt x="2985589" y="147617"/>
                  <a:pt x="2985589" y="58668"/>
                  <a:pt x="2985589" y="29334"/>
                </a:cubicBezTo>
                <a:cubicBezTo>
                  <a:pt x="3014915" y="29334"/>
                  <a:pt x="3044241" y="29334"/>
                  <a:pt x="3044241" y="58668"/>
                </a:cubicBezTo>
                <a:lnTo>
                  <a:pt x="3044241" y="88948"/>
                </a:lnTo>
                <a:cubicBezTo>
                  <a:pt x="3044241" y="88948"/>
                  <a:pt x="3103840" y="29334"/>
                  <a:pt x="3103840" y="58668"/>
                </a:cubicBezTo>
                <a:cubicBezTo>
                  <a:pt x="3133166" y="58668"/>
                  <a:pt x="3162492" y="176951"/>
                  <a:pt x="3162492" y="236565"/>
                </a:cubicBezTo>
                <a:cubicBezTo>
                  <a:pt x="3162492" y="295234"/>
                  <a:pt x="3133166" y="325514"/>
                  <a:pt x="3162492" y="354848"/>
                </a:cubicBezTo>
                <a:cubicBezTo>
                  <a:pt x="3192764" y="354848"/>
                  <a:pt x="3458591" y="531799"/>
                  <a:pt x="3517243" y="531799"/>
                </a:cubicBezTo>
                <a:cubicBezTo>
                  <a:pt x="3576842" y="562079"/>
                  <a:pt x="3576842" y="473130"/>
                  <a:pt x="3606168" y="413516"/>
                </a:cubicBezTo>
                <a:cubicBezTo>
                  <a:pt x="3606168" y="384182"/>
                  <a:pt x="3606168" y="265899"/>
                  <a:pt x="3606168" y="236565"/>
                </a:cubicBezTo>
                <a:cubicBezTo>
                  <a:pt x="3576842" y="207231"/>
                  <a:pt x="3547516" y="58668"/>
                  <a:pt x="3547516" y="29334"/>
                </a:cubicBezTo>
                <a:cubicBezTo>
                  <a:pt x="3576842" y="0"/>
                  <a:pt x="3606168" y="0"/>
                  <a:pt x="3606168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-2196000" y="3342706"/>
            <a:ext cx="15711829" cy="9001813"/>
          </a:xfrm>
          <a:custGeom>
            <a:avLst/>
            <a:gdLst>
              <a:gd name="connsiteX0" fmla="*/ 8461180 w 9199074"/>
              <a:gd name="connsiteY0" fmla="*/ 0 h 5270446"/>
              <a:gd name="connsiteX1" fmla="*/ 8461180 w 9199074"/>
              <a:gd name="connsiteY1" fmla="*/ 260801 h 5270446"/>
              <a:gd name="connsiteX2" fmla="*/ 8618302 w 9199074"/>
              <a:gd name="connsiteY2" fmla="*/ 103652 h 5270446"/>
              <a:gd name="connsiteX3" fmla="*/ 8566485 w 9199074"/>
              <a:gd name="connsiteY3" fmla="*/ 521602 h 5270446"/>
              <a:gd name="connsiteX4" fmla="*/ 8670118 w 9199074"/>
              <a:gd name="connsiteY4" fmla="*/ 730577 h 5270446"/>
              <a:gd name="connsiteX5" fmla="*/ 8775423 w 9199074"/>
              <a:gd name="connsiteY5" fmla="*/ 1044876 h 5270446"/>
              <a:gd name="connsiteX6" fmla="*/ 8879057 w 9199074"/>
              <a:gd name="connsiteY6" fmla="*/ 1305677 h 5270446"/>
              <a:gd name="connsiteX7" fmla="*/ 9193301 w 9199074"/>
              <a:gd name="connsiteY7" fmla="*/ 1671801 h 5270446"/>
              <a:gd name="connsiteX8" fmla="*/ 9087996 w 9199074"/>
              <a:gd name="connsiteY8" fmla="*/ 1775453 h 5270446"/>
              <a:gd name="connsiteX9" fmla="*/ 8879057 w 9199074"/>
              <a:gd name="connsiteY9" fmla="*/ 1880776 h 5270446"/>
              <a:gd name="connsiteX10" fmla="*/ 8670118 w 9199074"/>
              <a:gd name="connsiteY10" fmla="*/ 1932602 h 5270446"/>
              <a:gd name="connsiteX11" fmla="*/ 8514668 w 9199074"/>
              <a:gd name="connsiteY11" fmla="*/ 1828951 h 5270446"/>
              <a:gd name="connsiteX12" fmla="*/ 8148607 w 9199074"/>
              <a:gd name="connsiteY12" fmla="*/ 1828951 h 5270446"/>
              <a:gd name="connsiteX13" fmla="*/ 7678914 w 9199074"/>
              <a:gd name="connsiteY13" fmla="*/ 2089752 h 5270446"/>
              <a:gd name="connsiteX14" fmla="*/ 7416487 w 9199074"/>
              <a:gd name="connsiteY14" fmla="*/ 2298727 h 5270446"/>
              <a:gd name="connsiteX15" fmla="*/ 7469975 w 9199074"/>
              <a:gd name="connsiteY15" fmla="*/ 2141577 h 5270446"/>
              <a:gd name="connsiteX16" fmla="*/ 7155731 w 9199074"/>
              <a:gd name="connsiteY16" fmla="*/ 2350553 h 5270446"/>
              <a:gd name="connsiteX17" fmla="*/ 7052098 w 9199074"/>
              <a:gd name="connsiteY17" fmla="*/ 2298727 h 5270446"/>
              <a:gd name="connsiteX18" fmla="*/ 6894976 w 9199074"/>
              <a:gd name="connsiteY18" fmla="*/ 2611353 h 5270446"/>
              <a:gd name="connsiteX19" fmla="*/ 6789671 w 9199074"/>
              <a:gd name="connsiteY19" fmla="*/ 2507702 h 5270446"/>
              <a:gd name="connsiteX20" fmla="*/ 6634220 w 9199074"/>
              <a:gd name="connsiteY20" fmla="*/ 2925652 h 5270446"/>
              <a:gd name="connsiteX21" fmla="*/ 6894976 w 9199074"/>
              <a:gd name="connsiteY21" fmla="*/ 3552578 h 5270446"/>
              <a:gd name="connsiteX22" fmla="*/ 7364670 w 9199074"/>
              <a:gd name="connsiteY22" fmla="*/ 4492130 h 5270446"/>
              <a:gd name="connsiteX23" fmla="*/ 7730730 w 9199074"/>
              <a:gd name="connsiteY23" fmla="*/ 4754603 h 5270446"/>
              <a:gd name="connsiteX24" fmla="*/ 7782547 w 9199074"/>
              <a:gd name="connsiteY24" fmla="*/ 4910080 h 5270446"/>
              <a:gd name="connsiteX25" fmla="*/ 7678914 w 9199074"/>
              <a:gd name="connsiteY25" fmla="*/ 5015404 h 5270446"/>
              <a:gd name="connsiteX26" fmla="*/ 7469975 w 9199074"/>
              <a:gd name="connsiteY26" fmla="*/ 4963578 h 5270446"/>
              <a:gd name="connsiteX27" fmla="*/ 7207548 w 9199074"/>
              <a:gd name="connsiteY27" fmla="*/ 4963578 h 5270446"/>
              <a:gd name="connsiteX28" fmla="*/ 7155731 w 9199074"/>
              <a:gd name="connsiteY28" fmla="*/ 4701105 h 5270446"/>
              <a:gd name="connsiteX29" fmla="*/ 6686037 w 9199074"/>
              <a:gd name="connsiteY29" fmla="*/ 4022354 h 5270446"/>
              <a:gd name="connsiteX30" fmla="*/ 6162855 w 9199074"/>
              <a:gd name="connsiteY30" fmla="*/ 3395428 h 5270446"/>
              <a:gd name="connsiteX31" fmla="*/ 5798466 w 9199074"/>
              <a:gd name="connsiteY31" fmla="*/ 2977478 h 5270446"/>
              <a:gd name="connsiteX32" fmla="*/ 5432405 w 9199074"/>
              <a:gd name="connsiteY32" fmla="*/ 3604403 h 5270446"/>
              <a:gd name="connsiteX33" fmla="*/ 5223466 w 9199074"/>
              <a:gd name="connsiteY33" fmla="*/ 4440304 h 5270446"/>
              <a:gd name="connsiteX34" fmla="*/ 5380588 w 9199074"/>
              <a:gd name="connsiteY34" fmla="*/ 4806428 h 5270446"/>
              <a:gd name="connsiteX35" fmla="*/ 5693161 w 9199074"/>
              <a:gd name="connsiteY35" fmla="*/ 4963578 h 5270446"/>
              <a:gd name="connsiteX36" fmla="*/ 5693161 w 9199074"/>
              <a:gd name="connsiteY36" fmla="*/ 5119055 h 5270446"/>
              <a:gd name="connsiteX37" fmla="*/ 5432405 w 9199074"/>
              <a:gd name="connsiteY37" fmla="*/ 5119055 h 5270446"/>
              <a:gd name="connsiteX38" fmla="*/ 5171650 w 9199074"/>
              <a:gd name="connsiteY38" fmla="*/ 5172553 h 5270446"/>
              <a:gd name="connsiteX39" fmla="*/ 4909223 w 9199074"/>
              <a:gd name="connsiteY39" fmla="*/ 5015404 h 5270446"/>
              <a:gd name="connsiteX40" fmla="*/ 4805589 w 9199074"/>
              <a:gd name="connsiteY40" fmla="*/ 4597453 h 5270446"/>
              <a:gd name="connsiteX41" fmla="*/ 4753772 w 9199074"/>
              <a:gd name="connsiteY41" fmla="*/ 4179503 h 5270446"/>
              <a:gd name="connsiteX42" fmla="*/ 5014528 w 9199074"/>
              <a:gd name="connsiteY42" fmla="*/ 3082801 h 5270446"/>
              <a:gd name="connsiteX43" fmla="*/ 4700284 w 9199074"/>
              <a:gd name="connsiteY43" fmla="*/ 3134627 h 5270446"/>
              <a:gd name="connsiteX44" fmla="*/ 4491345 w 9199074"/>
              <a:gd name="connsiteY44" fmla="*/ 3082801 h 5270446"/>
              <a:gd name="connsiteX45" fmla="*/ 4230590 w 9199074"/>
              <a:gd name="connsiteY45" fmla="*/ 3186453 h 5270446"/>
              <a:gd name="connsiteX46" fmla="*/ 4230590 w 9199074"/>
              <a:gd name="connsiteY46" fmla="*/ 3029304 h 5270446"/>
              <a:gd name="connsiteX47" fmla="*/ 4126956 w 9199074"/>
              <a:gd name="connsiteY47" fmla="*/ 3134627 h 5270446"/>
              <a:gd name="connsiteX48" fmla="*/ 4073468 w 9199074"/>
              <a:gd name="connsiteY48" fmla="*/ 3029304 h 5270446"/>
              <a:gd name="connsiteX49" fmla="*/ 3760896 w 9199074"/>
              <a:gd name="connsiteY49" fmla="*/ 3029304 h 5270446"/>
              <a:gd name="connsiteX50" fmla="*/ 3500140 w 9199074"/>
              <a:gd name="connsiteY50" fmla="*/ 3500752 h 5270446"/>
              <a:gd name="connsiteX51" fmla="*/ 3134080 w 9199074"/>
              <a:gd name="connsiteY51" fmla="*/ 3918702 h 5270446"/>
              <a:gd name="connsiteX52" fmla="*/ 3134080 w 9199074"/>
              <a:gd name="connsiteY52" fmla="*/ 4440304 h 5270446"/>
              <a:gd name="connsiteX53" fmla="*/ 3237713 w 9199074"/>
              <a:gd name="connsiteY53" fmla="*/ 4754603 h 5270446"/>
              <a:gd name="connsiteX54" fmla="*/ 3551957 w 9199074"/>
              <a:gd name="connsiteY54" fmla="*/ 4858254 h 5270446"/>
              <a:gd name="connsiteX55" fmla="*/ 3655591 w 9199074"/>
              <a:gd name="connsiteY55" fmla="*/ 5067229 h 5270446"/>
              <a:gd name="connsiteX56" fmla="*/ 3551957 w 9199074"/>
              <a:gd name="connsiteY56" fmla="*/ 5119055 h 5270446"/>
              <a:gd name="connsiteX57" fmla="*/ 3291201 w 9199074"/>
              <a:gd name="connsiteY57" fmla="*/ 5172553 h 5270446"/>
              <a:gd name="connsiteX58" fmla="*/ 3028774 w 9199074"/>
              <a:gd name="connsiteY58" fmla="*/ 5015404 h 5270446"/>
              <a:gd name="connsiteX59" fmla="*/ 2664386 w 9199074"/>
              <a:gd name="connsiteY59" fmla="*/ 4336652 h 5270446"/>
              <a:gd name="connsiteX60" fmla="*/ 2610897 w 9199074"/>
              <a:gd name="connsiteY60" fmla="*/ 4022354 h 5270446"/>
              <a:gd name="connsiteX61" fmla="*/ 2768019 w 9199074"/>
              <a:gd name="connsiteY61" fmla="*/ 3500752 h 5270446"/>
              <a:gd name="connsiteX62" fmla="*/ 2716202 w 9199074"/>
              <a:gd name="connsiteY62" fmla="*/ 3343602 h 5270446"/>
              <a:gd name="connsiteX63" fmla="*/ 2141203 w 9199074"/>
              <a:gd name="connsiteY63" fmla="*/ 3552578 h 5270446"/>
              <a:gd name="connsiteX64" fmla="*/ 1619692 w 9199074"/>
              <a:gd name="connsiteY64" fmla="*/ 4179503 h 5270446"/>
              <a:gd name="connsiteX65" fmla="*/ 1462570 w 9199074"/>
              <a:gd name="connsiteY65" fmla="*/ 4701105 h 5270446"/>
              <a:gd name="connsiteX66" fmla="*/ 1619692 w 9199074"/>
              <a:gd name="connsiteY66" fmla="*/ 5067229 h 5270446"/>
              <a:gd name="connsiteX67" fmla="*/ 1566204 w 9199074"/>
              <a:gd name="connsiteY67" fmla="*/ 5224379 h 5270446"/>
              <a:gd name="connsiteX68" fmla="*/ 1409082 w 9199074"/>
              <a:gd name="connsiteY68" fmla="*/ 5224379 h 5270446"/>
              <a:gd name="connsiteX69" fmla="*/ 1148327 w 9199074"/>
              <a:gd name="connsiteY69" fmla="*/ 4858254 h 5270446"/>
              <a:gd name="connsiteX70" fmla="*/ 1096510 w 9199074"/>
              <a:gd name="connsiteY70" fmla="*/ 4597453 h 5270446"/>
              <a:gd name="connsiteX71" fmla="*/ 1357265 w 9199074"/>
              <a:gd name="connsiteY71" fmla="*/ 3761553 h 5270446"/>
              <a:gd name="connsiteX72" fmla="*/ 1566204 w 9199074"/>
              <a:gd name="connsiteY72" fmla="*/ 3447254 h 5270446"/>
              <a:gd name="connsiteX73" fmla="*/ 1984081 w 9199074"/>
              <a:gd name="connsiteY73" fmla="*/ 2925652 h 5270446"/>
              <a:gd name="connsiteX74" fmla="*/ 2089386 w 9199074"/>
              <a:gd name="connsiteY74" fmla="*/ 2559528 h 5270446"/>
              <a:gd name="connsiteX75" fmla="*/ 1619692 w 9199074"/>
              <a:gd name="connsiteY75" fmla="*/ 3238279 h 5270446"/>
              <a:gd name="connsiteX76" fmla="*/ 1619692 w 9199074"/>
              <a:gd name="connsiteY76" fmla="*/ 3029304 h 5270446"/>
              <a:gd name="connsiteX77" fmla="*/ 1357265 w 9199074"/>
              <a:gd name="connsiteY77" fmla="*/ 3343602 h 5270446"/>
              <a:gd name="connsiteX78" fmla="*/ 1044693 w 9199074"/>
              <a:gd name="connsiteY78" fmla="*/ 3865204 h 5270446"/>
              <a:gd name="connsiteX79" fmla="*/ 992876 w 9199074"/>
              <a:gd name="connsiteY79" fmla="*/ 3708055 h 5270446"/>
              <a:gd name="connsiteX80" fmla="*/ 730449 w 9199074"/>
              <a:gd name="connsiteY80" fmla="*/ 4283155 h 5270446"/>
              <a:gd name="connsiteX81" fmla="*/ 626816 w 9199074"/>
              <a:gd name="connsiteY81" fmla="*/ 4022354 h 5270446"/>
              <a:gd name="connsiteX82" fmla="*/ 626816 w 9199074"/>
              <a:gd name="connsiteY82" fmla="*/ 4597453 h 5270446"/>
              <a:gd name="connsiteX83" fmla="*/ 366060 w 9199074"/>
              <a:gd name="connsiteY83" fmla="*/ 3029304 h 5270446"/>
              <a:gd name="connsiteX84" fmla="*/ 0 w 9199074"/>
              <a:gd name="connsiteY84" fmla="*/ 3343602 h 5270446"/>
              <a:gd name="connsiteX85" fmla="*/ 521511 w 9199074"/>
              <a:gd name="connsiteY85" fmla="*/ 2559528 h 5270446"/>
              <a:gd name="connsiteX86" fmla="*/ 1462570 w 9199074"/>
              <a:gd name="connsiteY86" fmla="*/ 1723627 h 5270446"/>
              <a:gd name="connsiteX87" fmla="*/ 783938 w 9199074"/>
              <a:gd name="connsiteY87" fmla="*/ 2037926 h 5270446"/>
              <a:gd name="connsiteX88" fmla="*/ 1148327 w 9199074"/>
              <a:gd name="connsiteY88" fmla="*/ 1619975 h 5270446"/>
              <a:gd name="connsiteX89" fmla="*/ 2559081 w 9199074"/>
              <a:gd name="connsiteY89" fmla="*/ 730577 h 5270446"/>
              <a:gd name="connsiteX90" fmla="*/ 4335895 w 9199074"/>
              <a:gd name="connsiteY90" fmla="*/ 521602 h 5270446"/>
              <a:gd name="connsiteX91" fmla="*/ 5380588 w 9199074"/>
              <a:gd name="connsiteY91" fmla="*/ 575099 h 5270446"/>
              <a:gd name="connsiteX92" fmla="*/ 5641344 w 9199074"/>
              <a:gd name="connsiteY92" fmla="*/ 417950 h 5270446"/>
              <a:gd name="connsiteX93" fmla="*/ 5798466 w 9199074"/>
              <a:gd name="connsiteY93" fmla="*/ 521602 h 5270446"/>
              <a:gd name="connsiteX94" fmla="*/ 5953916 w 9199074"/>
              <a:gd name="connsiteY94" fmla="*/ 260801 h 5270446"/>
              <a:gd name="connsiteX95" fmla="*/ 6268160 w 9199074"/>
              <a:gd name="connsiteY95" fmla="*/ 312627 h 5270446"/>
              <a:gd name="connsiteX96" fmla="*/ 6425282 w 9199074"/>
              <a:gd name="connsiteY96" fmla="*/ 208975 h 5270446"/>
              <a:gd name="connsiteX97" fmla="*/ 6634220 w 9199074"/>
              <a:gd name="connsiteY97" fmla="*/ 366124 h 5270446"/>
              <a:gd name="connsiteX98" fmla="*/ 6686037 w 9199074"/>
              <a:gd name="connsiteY98" fmla="*/ 157149 h 5270446"/>
              <a:gd name="connsiteX99" fmla="*/ 6946793 w 9199074"/>
              <a:gd name="connsiteY99" fmla="*/ 260801 h 5270446"/>
              <a:gd name="connsiteX100" fmla="*/ 6998609 w 9199074"/>
              <a:gd name="connsiteY100" fmla="*/ 157149 h 5270446"/>
              <a:gd name="connsiteX101" fmla="*/ 7052098 w 9199074"/>
              <a:gd name="connsiteY101" fmla="*/ 208975 h 5270446"/>
              <a:gd name="connsiteX102" fmla="*/ 7155731 w 9199074"/>
              <a:gd name="connsiteY102" fmla="*/ 103652 h 5270446"/>
              <a:gd name="connsiteX103" fmla="*/ 7312853 w 9199074"/>
              <a:gd name="connsiteY103" fmla="*/ 208975 h 5270446"/>
              <a:gd name="connsiteX104" fmla="*/ 7416487 w 9199074"/>
              <a:gd name="connsiteY104" fmla="*/ 51826 h 5270446"/>
              <a:gd name="connsiteX105" fmla="*/ 7678914 w 9199074"/>
              <a:gd name="connsiteY105" fmla="*/ 208975 h 5270446"/>
              <a:gd name="connsiteX106" fmla="*/ 7886181 w 9199074"/>
              <a:gd name="connsiteY106" fmla="*/ 103652 h 5270446"/>
              <a:gd name="connsiteX107" fmla="*/ 8043303 w 9199074"/>
              <a:gd name="connsiteY107" fmla="*/ 157149 h 5270446"/>
              <a:gd name="connsiteX108" fmla="*/ 8461180 w 9199074"/>
              <a:gd name="connsiteY108" fmla="*/ 0 h 527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9199074" h="5270446">
                <a:moveTo>
                  <a:pt x="8461180" y="0"/>
                </a:moveTo>
                <a:cubicBezTo>
                  <a:pt x="8461180" y="0"/>
                  <a:pt x="8566485" y="103652"/>
                  <a:pt x="8461180" y="260801"/>
                </a:cubicBezTo>
                <a:cubicBezTo>
                  <a:pt x="8461180" y="260801"/>
                  <a:pt x="8566485" y="103652"/>
                  <a:pt x="8618302" y="103652"/>
                </a:cubicBezTo>
                <a:cubicBezTo>
                  <a:pt x="8618302" y="103652"/>
                  <a:pt x="8670118" y="366124"/>
                  <a:pt x="8566485" y="521602"/>
                </a:cubicBezTo>
                <a:cubicBezTo>
                  <a:pt x="8566485" y="521602"/>
                  <a:pt x="8618302" y="678751"/>
                  <a:pt x="8670118" y="730577"/>
                </a:cubicBezTo>
                <a:cubicBezTo>
                  <a:pt x="8723607" y="784075"/>
                  <a:pt x="8775423" y="939552"/>
                  <a:pt x="8775423" y="1044876"/>
                </a:cubicBezTo>
                <a:cubicBezTo>
                  <a:pt x="8723607" y="1148527"/>
                  <a:pt x="8827240" y="1253851"/>
                  <a:pt x="8879057" y="1305677"/>
                </a:cubicBezTo>
                <a:cubicBezTo>
                  <a:pt x="8932545" y="1357503"/>
                  <a:pt x="9245117" y="1619975"/>
                  <a:pt x="9193301" y="1671801"/>
                </a:cubicBezTo>
                <a:cubicBezTo>
                  <a:pt x="9193301" y="1775453"/>
                  <a:pt x="9141484" y="1775453"/>
                  <a:pt x="9087996" y="1775453"/>
                </a:cubicBezTo>
                <a:cubicBezTo>
                  <a:pt x="9036179" y="1828951"/>
                  <a:pt x="8932545" y="1932602"/>
                  <a:pt x="8879057" y="1880776"/>
                </a:cubicBezTo>
                <a:cubicBezTo>
                  <a:pt x="8879057" y="1880776"/>
                  <a:pt x="8723607" y="1984428"/>
                  <a:pt x="8670118" y="1932602"/>
                </a:cubicBezTo>
                <a:cubicBezTo>
                  <a:pt x="8566485" y="1880776"/>
                  <a:pt x="8566485" y="1828951"/>
                  <a:pt x="8514668" y="1828951"/>
                </a:cubicBezTo>
                <a:cubicBezTo>
                  <a:pt x="8409363" y="1775453"/>
                  <a:pt x="8200424" y="1775453"/>
                  <a:pt x="8148607" y="1828951"/>
                </a:cubicBezTo>
                <a:cubicBezTo>
                  <a:pt x="8148607" y="1828951"/>
                  <a:pt x="7730730" y="1984428"/>
                  <a:pt x="7678914" y="2089752"/>
                </a:cubicBezTo>
                <a:cubicBezTo>
                  <a:pt x="7625425" y="2141577"/>
                  <a:pt x="7416487" y="2298727"/>
                  <a:pt x="7416487" y="2298727"/>
                </a:cubicBezTo>
                <a:cubicBezTo>
                  <a:pt x="7469975" y="2141577"/>
                  <a:pt x="7469975" y="2141577"/>
                  <a:pt x="7469975" y="2141577"/>
                </a:cubicBezTo>
                <a:cubicBezTo>
                  <a:pt x="7155731" y="2350553"/>
                  <a:pt x="7155731" y="2350553"/>
                  <a:pt x="7155731" y="2350553"/>
                </a:cubicBezTo>
                <a:cubicBezTo>
                  <a:pt x="7052098" y="2298727"/>
                  <a:pt x="7052098" y="2298727"/>
                  <a:pt x="7052098" y="2298727"/>
                </a:cubicBezTo>
                <a:cubicBezTo>
                  <a:pt x="6894976" y="2611353"/>
                  <a:pt x="6894976" y="2611353"/>
                  <a:pt x="6894976" y="2611353"/>
                </a:cubicBezTo>
                <a:cubicBezTo>
                  <a:pt x="6789671" y="2507702"/>
                  <a:pt x="6789671" y="2507702"/>
                  <a:pt x="6789671" y="2507702"/>
                </a:cubicBezTo>
                <a:cubicBezTo>
                  <a:pt x="6789671" y="2507702"/>
                  <a:pt x="6634220" y="2768503"/>
                  <a:pt x="6634220" y="2925652"/>
                </a:cubicBezTo>
                <a:cubicBezTo>
                  <a:pt x="6634220" y="3082801"/>
                  <a:pt x="6843159" y="3447254"/>
                  <a:pt x="6894976" y="3552578"/>
                </a:cubicBezTo>
                <a:cubicBezTo>
                  <a:pt x="6946793" y="3656229"/>
                  <a:pt x="7261036" y="4336652"/>
                  <a:pt x="7364670" y="4492130"/>
                </a:cubicBezTo>
                <a:cubicBezTo>
                  <a:pt x="7469975" y="4649279"/>
                  <a:pt x="7573608" y="4649279"/>
                  <a:pt x="7730730" y="4754603"/>
                </a:cubicBezTo>
                <a:cubicBezTo>
                  <a:pt x="7834364" y="4806428"/>
                  <a:pt x="7782547" y="4910080"/>
                  <a:pt x="7782547" y="4910080"/>
                </a:cubicBezTo>
                <a:cubicBezTo>
                  <a:pt x="7782547" y="4910080"/>
                  <a:pt x="7730730" y="5015404"/>
                  <a:pt x="7678914" y="5015404"/>
                </a:cubicBezTo>
                <a:cubicBezTo>
                  <a:pt x="7678914" y="5015404"/>
                  <a:pt x="7521792" y="4963578"/>
                  <a:pt x="7469975" y="4963578"/>
                </a:cubicBezTo>
                <a:cubicBezTo>
                  <a:pt x="7416487" y="4963578"/>
                  <a:pt x="7207548" y="5015404"/>
                  <a:pt x="7207548" y="4963578"/>
                </a:cubicBezTo>
                <a:cubicBezTo>
                  <a:pt x="7155731" y="4858254"/>
                  <a:pt x="7207548" y="4754603"/>
                  <a:pt x="7155731" y="4701105"/>
                </a:cubicBezTo>
                <a:cubicBezTo>
                  <a:pt x="7103914" y="4649279"/>
                  <a:pt x="6789671" y="4074179"/>
                  <a:pt x="6686037" y="4022354"/>
                </a:cubicBezTo>
                <a:cubicBezTo>
                  <a:pt x="6634220" y="3918702"/>
                  <a:pt x="6319977" y="3552578"/>
                  <a:pt x="6162855" y="3395428"/>
                </a:cubicBezTo>
                <a:cubicBezTo>
                  <a:pt x="6059221" y="3291777"/>
                  <a:pt x="5850282" y="2977478"/>
                  <a:pt x="5798466" y="2977478"/>
                </a:cubicBezTo>
                <a:cubicBezTo>
                  <a:pt x="5744977" y="2977478"/>
                  <a:pt x="5536039" y="3395428"/>
                  <a:pt x="5432405" y="3604403"/>
                </a:cubicBezTo>
                <a:cubicBezTo>
                  <a:pt x="5380588" y="3813379"/>
                  <a:pt x="5223466" y="4231329"/>
                  <a:pt x="5223466" y="4440304"/>
                </a:cubicBezTo>
                <a:cubicBezTo>
                  <a:pt x="5223466" y="4597453"/>
                  <a:pt x="5275283" y="4754603"/>
                  <a:pt x="5380588" y="4806428"/>
                </a:cubicBezTo>
                <a:cubicBezTo>
                  <a:pt x="5536039" y="4910080"/>
                  <a:pt x="5641344" y="4858254"/>
                  <a:pt x="5693161" y="4963578"/>
                </a:cubicBezTo>
                <a:cubicBezTo>
                  <a:pt x="5744977" y="5067229"/>
                  <a:pt x="5693161" y="5119055"/>
                  <a:pt x="5693161" y="5119055"/>
                </a:cubicBezTo>
                <a:cubicBezTo>
                  <a:pt x="5693161" y="5119055"/>
                  <a:pt x="5536039" y="5172553"/>
                  <a:pt x="5432405" y="5119055"/>
                </a:cubicBezTo>
                <a:cubicBezTo>
                  <a:pt x="5432405" y="5119055"/>
                  <a:pt x="5327100" y="5224379"/>
                  <a:pt x="5171650" y="5172553"/>
                </a:cubicBezTo>
                <a:cubicBezTo>
                  <a:pt x="5066345" y="5119055"/>
                  <a:pt x="4962711" y="5119055"/>
                  <a:pt x="4909223" y="5015404"/>
                </a:cubicBezTo>
                <a:cubicBezTo>
                  <a:pt x="4909223" y="4910080"/>
                  <a:pt x="4857406" y="4701105"/>
                  <a:pt x="4805589" y="4597453"/>
                </a:cubicBezTo>
                <a:cubicBezTo>
                  <a:pt x="4805589" y="4492130"/>
                  <a:pt x="4753772" y="4231329"/>
                  <a:pt x="4753772" y="4179503"/>
                </a:cubicBezTo>
                <a:cubicBezTo>
                  <a:pt x="4805589" y="4074179"/>
                  <a:pt x="4962711" y="3134627"/>
                  <a:pt x="5014528" y="3082801"/>
                </a:cubicBezTo>
                <a:cubicBezTo>
                  <a:pt x="5014528" y="2977478"/>
                  <a:pt x="4700284" y="3134627"/>
                  <a:pt x="4700284" y="3134627"/>
                </a:cubicBezTo>
                <a:cubicBezTo>
                  <a:pt x="4491345" y="3082801"/>
                  <a:pt x="4491345" y="3082801"/>
                  <a:pt x="4491345" y="3082801"/>
                </a:cubicBezTo>
                <a:cubicBezTo>
                  <a:pt x="4230590" y="3186453"/>
                  <a:pt x="4230590" y="3186453"/>
                  <a:pt x="4230590" y="3186453"/>
                </a:cubicBezTo>
                <a:cubicBezTo>
                  <a:pt x="4230590" y="3029304"/>
                  <a:pt x="4230590" y="3029304"/>
                  <a:pt x="4230590" y="3029304"/>
                </a:cubicBezTo>
                <a:cubicBezTo>
                  <a:pt x="4126956" y="3134627"/>
                  <a:pt x="4126956" y="3134627"/>
                  <a:pt x="4126956" y="3134627"/>
                </a:cubicBezTo>
                <a:cubicBezTo>
                  <a:pt x="4073468" y="3029304"/>
                  <a:pt x="4073468" y="3029304"/>
                  <a:pt x="4073468" y="3029304"/>
                </a:cubicBezTo>
                <a:cubicBezTo>
                  <a:pt x="3760896" y="3029304"/>
                  <a:pt x="3760896" y="3029304"/>
                  <a:pt x="3760896" y="3029304"/>
                </a:cubicBezTo>
                <a:cubicBezTo>
                  <a:pt x="3760896" y="3029304"/>
                  <a:pt x="3603774" y="3343602"/>
                  <a:pt x="3500140" y="3500752"/>
                </a:cubicBezTo>
                <a:cubicBezTo>
                  <a:pt x="3446652" y="3604403"/>
                  <a:pt x="3237713" y="3813379"/>
                  <a:pt x="3134080" y="3918702"/>
                </a:cubicBezTo>
                <a:cubicBezTo>
                  <a:pt x="3082263" y="4074179"/>
                  <a:pt x="3082263" y="4283155"/>
                  <a:pt x="3134080" y="4440304"/>
                </a:cubicBezTo>
                <a:cubicBezTo>
                  <a:pt x="3185897" y="4649279"/>
                  <a:pt x="3237713" y="4754603"/>
                  <a:pt x="3237713" y="4754603"/>
                </a:cubicBezTo>
                <a:cubicBezTo>
                  <a:pt x="3237713" y="4754603"/>
                  <a:pt x="3394835" y="4858254"/>
                  <a:pt x="3551957" y="4858254"/>
                </a:cubicBezTo>
                <a:cubicBezTo>
                  <a:pt x="3655591" y="4910080"/>
                  <a:pt x="3655591" y="5067229"/>
                  <a:pt x="3655591" y="5067229"/>
                </a:cubicBezTo>
                <a:cubicBezTo>
                  <a:pt x="3655591" y="5067229"/>
                  <a:pt x="3603774" y="5119055"/>
                  <a:pt x="3551957" y="5119055"/>
                </a:cubicBezTo>
                <a:cubicBezTo>
                  <a:pt x="3551957" y="5119055"/>
                  <a:pt x="3446652" y="5172553"/>
                  <a:pt x="3291201" y="5172553"/>
                </a:cubicBezTo>
                <a:cubicBezTo>
                  <a:pt x="3134080" y="5119055"/>
                  <a:pt x="3082263" y="5119055"/>
                  <a:pt x="3028774" y="5015404"/>
                </a:cubicBezTo>
                <a:cubicBezTo>
                  <a:pt x="2925141" y="4910080"/>
                  <a:pt x="2716202" y="4492130"/>
                  <a:pt x="2664386" y="4336652"/>
                </a:cubicBezTo>
                <a:cubicBezTo>
                  <a:pt x="2559081" y="4179503"/>
                  <a:pt x="2559081" y="4179503"/>
                  <a:pt x="2610897" y="4022354"/>
                </a:cubicBezTo>
                <a:cubicBezTo>
                  <a:pt x="2716202" y="3918702"/>
                  <a:pt x="2768019" y="3604403"/>
                  <a:pt x="2768019" y="3500752"/>
                </a:cubicBezTo>
                <a:cubicBezTo>
                  <a:pt x="2768019" y="3395428"/>
                  <a:pt x="2716202" y="3343602"/>
                  <a:pt x="2716202" y="3343602"/>
                </a:cubicBezTo>
                <a:cubicBezTo>
                  <a:pt x="2716202" y="3343602"/>
                  <a:pt x="2350142" y="3447254"/>
                  <a:pt x="2141203" y="3552578"/>
                </a:cubicBezTo>
                <a:cubicBezTo>
                  <a:pt x="1932265" y="3708055"/>
                  <a:pt x="1723326" y="3918702"/>
                  <a:pt x="1619692" y="4179503"/>
                </a:cubicBezTo>
                <a:cubicBezTo>
                  <a:pt x="1514387" y="4440304"/>
                  <a:pt x="1462570" y="4597453"/>
                  <a:pt x="1462570" y="4701105"/>
                </a:cubicBezTo>
                <a:cubicBezTo>
                  <a:pt x="1462570" y="4754603"/>
                  <a:pt x="1619692" y="4963578"/>
                  <a:pt x="1619692" y="5067229"/>
                </a:cubicBezTo>
                <a:cubicBezTo>
                  <a:pt x="1619692" y="5172553"/>
                  <a:pt x="1566204" y="5224379"/>
                  <a:pt x="1566204" y="5224379"/>
                </a:cubicBezTo>
                <a:cubicBezTo>
                  <a:pt x="1566204" y="5224379"/>
                  <a:pt x="1462570" y="5328030"/>
                  <a:pt x="1409082" y="5224379"/>
                </a:cubicBezTo>
                <a:cubicBezTo>
                  <a:pt x="1357265" y="5172553"/>
                  <a:pt x="1201815" y="4963578"/>
                  <a:pt x="1148327" y="4858254"/>
                </a:cubicBezTo>
                <a:cubicBezTo>
                  <a:pt x="1096510" y="4806428"/>
                  <a:pt x="1044693" y="4701105"/>
                  <a:pt x="1096510" y="4597453"/>
                </a:cubicBezTo>
                <a:cubicBezTo>
                  <a:pt x="1148327" y="4492130"/>
                  <a:pt x="1305448" y="3918702"/>
                  <a:pt x="1357265" y="3761553"/>
                </a:cubicBezTo>
                <a:cubicBezTo>
                  <a:pt x="1409082" y="3604403"/>
                  <a:pt x="1409082" y="3500752"/>
                  <a:pt x="1566204" y="3447254"/>
                </a:cubicBezTo>
                <a:cubicBezTo>
                  <a:pt x="1723326" y="3343602"/>
                  <a:pt x="1932265" y="3082801"/>
                  <a:pt x="1984081" y="2925652"/>
                </a:cubicBezTo>
                <a:cubicBezTo>
                  <a:pt x="2089386" y="2768503"/>
                  <a:pt x="2089386" y="2559528"/>
                  <a:pt x="2089386" y="2559528"/>
                </a:cubicBezTo>
                <a:cubicBezTo>
                  <a:pt x="2089386" y="2559528"/>
                  <a:pt x="1828631" y="3082801"/>
                  <a:pt x="1619692" y="3238279"/>
                </a:cubicBezTo>
                <a:cubicBezTo>
                  <a:pt x="1619692" y="3238279"/>
                  <a:pt x="1619692" y="3082801"/>
                  <a:pt x="1619692" y="3029304"/>
                </a:cubicBezTo>
                <a:cubicBezTo>
                  <a:pt x="1619692" y="2977478"/>
                  <a:pt x="1462570" y="3291777"/>
                  <a:pt x="1357265" y="3343602"/>
                </a:cubicBezTo>
                <a:cubicBezTo>
                  <a:pt x="1253632" y="3395428"/>
                  <a:pt x="1044693" y="3865204"/>
                  <a:pt x="1044693" y="3865204"/>
                </a:cubicBezTo>
                <a:cubicBezTo>
                  <a:pt x="992876" y="3708055"/>
                  <a:pt x="992876" y="3708055"/>
                  <a:pt x="992876" y="3708055"/>
                </a:cubicBezTo>
                <a:cubicBezTo>
                  <a:pt x="992876" y="3708055"/>
                  <a:pt x="730449" y="4127677"/>
                  <a:pt x="730449" y="4283155"/>
                </a:cubicBezTo>
                <a:cubicBezTo>
                  <a:pt x="626816" y="4022354"/>
                  <a:pt x="626816" y="4022354"/>
                  <a:pt x="626816" y="4022354"/>
                </a:cubicBezTo>
                <a:cubicBezTo>
                  <a:pt x="626816" y="4022354"/>
                  <a:pt x="574999" y="4440304"/>
                  <a:pt x="626816" y="4597453"/>
                </a:cubicBezTo>
                <a:cubicBezTo>
                  <a:pt x="626816" y="4597453"/>
                  <a:pt x="-314244" y="3918702"/>
                  <a:pt x="366060" y="3029304"/>
                </a:cubicBezTo>
                <a:cubicBezTo>
                  <a:pt x="366060" y="3029304"/>
                  <a:pt x="103633" y="3186453"/>
                  <a:pt x="0" y="3343602"/>
                </a:cubicBezTo>
                <a:cubicBezTo>
                  <a:pt x="0" y="3343602"/>
                  <a:pt x="157122" y="2820329"/>
                  <a:pt x="521511" y="2559528"/>
                </a:cubicBezTo>
                <a:cubicBezTo>
                  <a:pt x="887571" y="2298727"/>
                  <a:pt x="1357265" y="1932602"/>
                  <a:pt x="1462570" y="1723627"/>
                </a:cubicBezTo>
                <a:cubicBezTo>
                  <a:pt x="1462570" y="1723627"/>
                  <a:pt x="1044693" y="2037926"/>
                  <a:pt x="783938" y="2037926"/>
                </a:cubicBezTo>
                <a:cubicBezTo>
                  <a:pt x="783938" y="2037926"/>
                  <a:pt x="992876" y="1932602"/>
                  <a:pt x="1148327" y="1619975"/>
                </a:cubicBezTo>
                <a:cubicBezTo>
                  <a:pt x="1305448" y="1305677"/>
                  <a:pt x="2141203" y="784075"/>
                  <a:pt x="2559081" y="730577"/>
                </a:cubicBezTo>
                <a:cubicBezTo>
                  <a:pt x="2976958" y="678751"/>
                  <a:pt x="3969834" y="521602"/>
                  <a:pt x="4335895" y="521602"/>
                </a:cubicBezTo>
                <a:cubicBezTo>
                  <a:pt x="4700284" y="521602"/>
                  <a:pt x="5223466" y="626925"/>
                  <a:pt x="5380588" y="575099"/>
                </a:cubicBezTo>
                <a:cubicBezTo>
                  <a:pt x="5536039" y="575099"/>
                  <a:pt x="5641344" y="417950"/>
                  <a:pt x="5641344" y="417950"/>
                </a:cubicBezTo>
                <a:cubicBezTo>
                  <a:pt x="5798466" y="521602"/>
                  <a:pt x="5798466" y="521602"/>
                  <a:pt x="5798466" y="521602"/>
                </a:cubicBezTo>
                <a:cubicBezTo>
                  <a:pt x="5953916" y="260801"/>
                  <a:pt x="5953916" y="260801"/>
                  <a:pt x="5953916" y="260801"/>
                </a:cubicBezTo>
                <a:cubicBezTo>
                  <a:pt x="6268160" y="312627"/>
                  <a:pt x="6268160" y="312627"/>
                  <a:pt x="6268160" y="312627"/>
                </a:cubicBezTo>
                <a:cubicBezTo>
                  <a:pt x="6425282" y="208975"/>
                  <a:pt x="6425282" y="208975"/>
                  <a:pt x="6425282" y="208975"/>
                </a:cubicBezTo>
                <a:cubicBezTo>
                  <a:pt x="6634220" y="366124"/>
                  <a:pt x="6634220" y="366124"/>
                  <a:pt x="6634220" y="366124"/>
                </a:cubicBezTo>
                <a:cubicBezTo>
                  <a:pt x="6686037" y="157149"/>
                  <a:pt x="6686037" y="157149"/>
                  <a:pt x="6686037" y="157149"/>
                </a:cubicBezTo>
                <a:cubicBezTo>
                  <a:pt x="6946793" y="260801"/>
                  <a:pt x="6946793" y="260801"/>
                  <a:pt x="6946793" y="260801"/>
                </a:cubicBezTo>
                <a:cubicBezTo>
                  <a:pt x="6998609" y="157149"/>
                  <a:pt x="6998609" y="157149"/>
                  <a:pt x="6998609" y="157149"/>
                </a:cubicBezTo>
                <a:cubicBezTo>
                  <a:pt x="7052098" y="208975"/>
                  <a:pt x="7052098" y="208975"/>
                  <a:pt x="7052098" y="208975"/>
                </a:cubicBezTo>
                <a:cubicBezTo>
                  <a:pt x="7155731" y="103652"/>
                  <a:pt x="7155731" y="103652"/>
                  <a:pt x="7155731" y="103652"/>
                </a:cubicBezTo>
                <a:cubicBezTo>
                  <a:pt x="7312853" y="208975"/>
                  <a:pt x="7312853" y="208975"/>
                  <a:pt x="7312853" y="208975"/>
                </a:cubicBezTo>
                <a:cubicBezTo>
                  <a:pt x="7416487" y="51826"/>
                  <a:pt x="7416487" y="51826"/>
                  <a:pt x="7416487" y="51826"/>
                </a:cubicBezTo>
                <a:cubicBezTo>
                  <a:pt x="7678914" y="208975"/>
                  <a:pt x="7678914" y="208975"/>
                  <a:pt x="7678914" y="208975"/>
                </a:cubicBezTo>
                <a:cubicBezTo>
                  <a:pt x="7886181" y="103652"/>
                  <a:pt x="7886181" y="103652"/>
                  <a:pt x="7886181" y="103652"/>
                </a:cubicBezTo>
                <a:cubicBezTo>
                  <a:pt x="8043303" y="157149"/>
                  <a:pt x="8043303" y="157149"/>
                  <a:pt x="8043303" y="157149"/>
                </a:cubicBezTo>
                <a:cubicBezTo>
                  <a:pt x="8043303" y="157149"/>
                  <a:pt x="8357546" y="0"/>
                  <a:pt x="846118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9684000" y="1586653"/>
            <a:ext cx="6869030" cy="7110519"/>
          </a:xfrm>
          <a:custGeom>
            <a:avLst/>
            <a:gdLst>
              <a:gd name="connsiteX0" fmla="*/ 3809166 w 4759442"/>
              <a:gd name="connsiteY0" fmla="*/ 256405 h 4926766"/>
              <a:gd name="connsiteX1" fmla="*/ 3812867 w 4759442"/>
              <a:gd name="connsiteY1" fmla="*/ 275480 h 4926766"/>
              <a:gd name="connsiteX2" fmla="*/ 3802903 w 4759442"/>
              <a:gd name="connsiteY2" fmla="*/ 269144 h 4926766"/>
              <a:gd name="connsiteX3" fmla="*/ 3809166 w 4759442"/>
              <a:gd name="connsiteY3" fmla="*/ 256405 h 4926766"/>
              <a:gd name="connsiteX4" fmla="*/ 4091702 w 4759442"/>
              <a:gd name="connsiteY4" fmla="*/ 0 h 4926766"/>
              <a:gd name="connsiteX5" fmla="*/ 4143446 w 4759442"/>
              <a:gd name="connsiteY5" fmla="*/ 76429 h 4926766"/>
              <a:gd name="connsiteX6" fmla="*/ 4219830 w 4759442"/>
              <a:gd name="connsiteY6" fmla="*/ 205453 h 4926766"/>
              <a:gd name="connsiteX7" fmla="*/ 4322496 w 4759442"/>
              <a:gd name="connsiteY7" fmla="*/ 359132 h 4926766"/>
              <a:gd name="connsiteX8" fmla="*/ 4399700 w 4759442"/>
              <a:gd name="connsiteY8" fmla="*/ 461859 h 4926766"/>
              <a:gd name="connsiteX9" fmla="*/ 4451444 w 4759442"/>
              <a:gd name="connsiteY9" fmla="*/ 281882 h 4926766"/>
              <a:gd name="connsiteX10" fmla="*/ 4451444 w 4759442"/>
              <a:gd name="connsiteY10" fmla="*/ 436383 h 4926766"/>
              <a:gd name="connsiteX11" fmla="*/ 4451444 w 4759442"/>
              <a:gd name="connsiteY11" fmla="*/ 513633 h 4926766"/>
              <a:gd name="connsiteX12" fmla="*/ 4476905 w 4759442"/>
              <a:gd name="connsiteY12" fmla="*/ 641014 h 4926766"/>
              <a:gd name="connsiteX13" fmla="*/ 4502366 w 4759442"/>
              <a:gd name="connsiteY13" fmla="*/ 666490 h 4926766"/>
              <a:gd name="connsiteX14" fmla="*/ 4579571 w 4759442"/>
              <a:gd name="connsiteY14" fmla="*/ 410906 h 4926766"/>
              <a:gd name="connsiteX15" fmla="*/ 4579571 w 4759442"/>
              <a:gd name="connsiteY15" fmla="*/ 128203 h 4926766"/>
              <a:gd name="connsiteX16" fmla="*/ 4579571 w 4759442"/>
              <a:gd name="connsiteY16" fmla="*/ 50952 h 4926766"/>
              <a:gd name="connsiteX17" fmla="*/ 4630493 w 4759442"/>
              <a:gd name="connsiteY17" fmla="*/ 153679 h 4926766"/>
              <a:gd name="connsiteX18" fmla="*/ 4656776 w 4759442"/>
              <a:gd name="connsiteY18" fmla="*/ 333656 h 4926766"/>
              <a:gd name="connsiteX19" fmla="*/ 4707698 w 4759442"/>
              <a:gd name="connsiteY19" fmla="*/ 436383 h 4926766"/>
              <a:gd name="connsiteX20" fmla="*/ 4759442 w 4759442"/>
              <a:gd name="connsiteY20" fmla="*/ 461859 h 4926766"/>
              <a:gd name="connsiteX21" fmla="*/ 4682237 w 4759442"/>
              <a:gd name="connsiteY21" fmla="*/ 487335 h 4926766"/>
              <a:gd name="connsiteX22" fmla="*/ 4630493 w 4759442"/>
              <a:gd name="connsiteY22" fmla="*/ 589240 h 4926766"/>
              <a:gd name="connsiteX23" fmla="*/ 4579571 w 4759442"/>
              <a:gd name="connsiteY23" fmla="*/ 743741 h 4926766"/>
              <a:gd name="connsiteX24" fmla="*/ 4554110 w 4759442"/>
              <a:gd name="connsiteY24" fmla="*/ 974670 h 4926766"/>
              <a:gd name="connsiteX25" fmla="*/ 4425162 w 4759442"/>
              <a:gd name="connsiteY25" fmla="*/ 1180123 h 4926766"/>
              <a:gd name="connsiteX26" fmla="*/ 4322496 w 4759442"/>
              <a:gd name="connsiteY26" fmla="*/ 1334624 h 4926766"/>
              <a:gd name="connsiteX27" fmla="*/ 4066241 w 4759442"/>
              <a:gd name="connsiteY27" fmla="*/ 1488302 h 4926766"/>
              <a:gd name="connsiteX28" fmla="*/ 3938114 w 4759442"/>
              <a:gd name="connsiteY28" fmla="*/ 1565553 h 4926766"/>
              <a:gd name="connsiteX29" fmla="*/ 3911832 w 4759442"/>
              <a:gd name="connsiteY29" fmla="*/ 1591029 h 4926766"/>
              <a:gd name="connsiteX30" fmla="*/ 3911832 w 4759442"/>
              <a:gd name="connsiteY30" fmla="*/ 1616505 h 4926766"/>
              <a:gd name="connsiteX31" fmla="*/ 3886370 w 4759442"/>
              <a:gd name="connsiteY31" fmla="*/ 1693756 h 4926766"/>
              <a:gd name="connsiteX32" fmla="*/ 3886370 w 4759442"/>
              <a:gd name="connsiteY32" fmla="*/ 1771006 h 4926766"/>
              <a:gd name="connsiteX33" fmla="*/ 3938114 w 4759442"/>
              <a:gd name="connsiteY33" fmla="*/ 1848256 h 4926766"/>
              <a:gd name="connsiteX34" fmla="*/ 3911832 w 4759442"/>
              <a:gd name="connsiteY34" fmla="*/ 1899209 h 4926766"/>
              <a:gd name="connsiteX35" fmla="*/ 3911832 w 4759442"/>
              <a:gd name="connsiteY35" fmla="*/ 1924685 h 4926766"/>
              <a:gd name="connsiteX36" fmla="*/ 3911832 w 4759442"/>
              <a:gd name="connsiteY36" fmla="*/ 2001935 h 4926766"/>
              <a:gd name="connsiteX37" fmla="*/ 3911832 w 4759442"/>
              <a:gd name="connsiteY37" fmla="*/ 2104662 h 4926766"/>
              <a:gd name="connsiteX38" fmla="*/ 3963575 w 4759442"/>
              <a:gd name="connsiteY38" fmla="*/ 2181912 h 4926766"/>
              <a:gd name="connsiteX39" fmla="*/ 3963575 w 4759442"/>
              <a:gd name="connsiteY39" fmla="*/ 2284639 h 4926766"/>
              <a:gd name="connsiteX40" fmla="*/ 3911832 w 4759442"/>
              <a:gd name="connsiteY40" fmla="*/ 2310115 h 4926766"/>
              <a:gd name="connsiteX41" fmla="*/ 3886370 w 4759442"/>
              <a:gd name="connsiteY41" fmla="*/ 2361889 h 4926766"/>
              <a:gd name="connsiteX42" fmla="*/ 3860909 w 4759442"/>
              <a:gd name="connsiteY42" fmla="*/ 2541045 h 4926766"/>
              <a:gd name="connsiteX43" fmla="*/ 3783704 w 4759442"/>
              <a:gd name="connsiteY43" fmla="*/ 2849225 h 4926766"/>
              <a:gd name="connsiteX44" fmla="*/ 3578372 w 4759442"/>
              <a:gd name="connsiteY44" fmla="*/ 3183702 h 4926766"/>
              <a:gd name="connsiteX45" fmla="*/ 3475706 w 4759442"/>
              <a:gd name="connsiteY45" fmla="*/ 3183702 h 4926766"/>
              <a:gd name="connsiteX46" fmla="*/ 3244914 w 4759442"/>
              <a:gd name="connsiteY46" fmla="*/ 3414632 h 4926766"/>
              <a:gd name="connsiteX47" fmla="*/ 3014120 w 4759442"/>
              <a:gd name="connsiteY47" fmla="*/ 3620085 h 4926766"/>
              <a:gd name="connsiteX48" fmla="*/ 2885172 w 4759442"/>
              <a:gd name="connsiteY48" fmla="*/ 3671037 h 4926766"/>
              <a:gd name="connsiteX49" fmla="*/ 2834250 w 4759442"/>
              <a:gd name="connsiteY49" fmla="*/ 3773764 h 4926766"/>
              <a:gd name="connsiteX50" fmla="*/ 2808788 w 4759442"/>
              <a:gd name="connsiteY50" fmla="*/ 4081943 h 4926766"/>
              <a:gd name="connsiteX51" fmla="*/ 2757045 w 4759442"/>
              <a:gd name="connsiteY51" fmla="*/ 4339171 h 4926766"/>
              <a:gd name="connsiteX52" fmla="*/ 2706122 w 4759442"/>
              <a:gd name="connsiteY52" fmla="*/ 4595577 h 4926766"/>
              <a:gd name="connsiteX53" fmla="*/ 2757045 w 4759442"/>
              <a:gd name="connsiteY53" fmla="*/ 4801030 h 4926766"/>
              <a:gd name="connsiteX54" fmla="*/ 2782506 w 4759442"/>
              <a:gd name="connsiteY54" fmla="*/ 4903756 h 4926766"/>
              <a:gd name="connsiteX55" fmla="*/ 2577174 w 4759442"/>
              <a:gd name="connsiteY55" fmla="*/ 4903756 h 4926766"/>
              <a:gd name="connsiteX56" fmla="*/ 2577174 w 4759442"/>
              <a:gd name="connsiteY56" fmla="*/ 4852804 h 4926766"/>
              <a:gd name="connsiteX57" fmla="*/ 2551713 w 4759442"/>
              <a:gd name="connsiteY57" fmla="*/ 4801030 h 4926766"/>
              <a:gd name="connsiteX58" fmla="*/ 2603456 w 4759442"/>
              <a:gd name="connsiteY58" fmla="*/ 4544624 h 4926766"/>
              <a:gd name="connsiteX59" fmla="*/ 2551713 w 4759442"/>
              <a:gd name="connsiteY59" fmla="*/ 4339171 h 4926766"/>
              <a:gd name="connsiteX60" fmla="*/ 2500790 w 4759442"/>
              <a:gd name="connsiteY60" fmla="*/ 4108241 h 4926766"/>
              <a:gd name="connsiteX61" fmla="*/ 2449047 w 4759442"/>
              <a:gd name="connsiteY61" fmla="*/ 3851014 h 4926766"/>
              <a:gd name="connsiteX62" fmla="*/ 2371842 w 4759442"/>
              <a:gd name="connsiteY62" fmla="*/ 3620085 h 4926766"/>
              <a:gd name="connsiteX63" fmla="*/ 2243715 w 4759442"/>
              <a:gd name="connsiteY63" fmla="*/ 3620085 h 4926766"/>
              <a:gd name="connsiteX64" fmla="*/ 1987461 w 4759442"/>
              <a:gd name="connsiteY64" fmla="*/ 3645561 h 4926766"/>
              <a:gd name="connsiteX65" fmla="*/ 1576797 w 4759442"/>
              <a:gd name="connsiteY65" fmla="*/ 3671037 h 4926766"/>
              <a:gd name="connsiteX66" fmla="*/ 1217055 w 4759442"/>
              <a:gd name="connsiteY66" fmla="*/ 3594609 h 4926766"/>
              <a:gd name="connsiteX67" fmla="*/ 909057 w 4759442"/>
              <a:gd name="connsiteY67" fmla="*/ 3440108 h 4926766"/>
              <a:gd name="connsiteX68" fmla="*/ 858135 w 4759442"/>
              <a:gd name="connsiteY68" fmla="*/ 3568311 h 4926766"/>
              <a:gd name="connsiteX69" fmla="*/ 678264 w 4759442"/>
              <a:gd name="connsiteY69" fmla="*/ 3851014 h 4926766"/>
              <a:gd name="connsiteX70" fmla="*/ 523855 w 4759442"/>
              <a:gd name="connsiteY70" fmla="*/ 4364647 h 4926766"/>
              <a:gd name="connsiteX71" fmla="*/ 523855 w 4759442"/>
              <a:gd name="connsiteY71" fmla="*/ 4672827 h 4926766"/>
              <a:gd name="connsiteX72" fmla="*/ 523855 w 4759442"/>
              <a:gd name="connsiteY72" fmla="*/ 4827328 h 4926766"/>
              <a:gd name="connsiteX73" fmla="*/ 318523 w 4759442"/>
              <a:gd name="connsiteY73" fmla="*/ 4801030 h 4926766"/>
              <a:gd name="connsiteX74" fmla="*/ 344805 w 4759442"/>
              <a:gd name="connsiteY74" fmla="*/ 4750077 h 4926766"/>
              <a:gd name="connsiteX75" fmla="*/ 344805 w 4759442"/>
              <a:gd name="connsiteY75" fmla="*/ 4698303 h 4926766"/>
              <a:gd name="connsiteX76" fmla="*/ 344805 w 4759442"/>
              <a:gd name="connsiteY76" fmla="*/ 4519148 h 4926766"/>
              <a:gd name="connsiteX77" fmla="*/ 293062 w 4759442"/>
              <a:gd name="connsiteY77" fmla="*/ 4313695 h 4926766"/>
              <a:gd name="connsiteX78" fmla="*/ 215857 w 4759442"/>
              <a:gd name="connsiteY78" fmla="*/ 4390123 h 4926766"/>
              <a:gd name="connsiteX79" fmla="*/ 215857 w 4759442"/>
              <a:gd name="connsiteY79" fmla="*/ 4672827 h 4926766"/>
              <a:gd name="connsiteX80" fmla="*/ 293062 w 4759442"/>
              <a:gd name="connsiteY80" fmla="*/ 4852804 h 4926766"/>
              <a:gd name="connsiteX81" fmla="*/ 113191 w 4759442"/>
              <a:gd name="connsiteY81" fmla="*/ 4852804 h 4926766"/>
              <a:gd name="connsiteX82" fmla="*/ 10525 w 4759442"/>
              <a:gd name="connsiteY82" fmla="*/ 4775553 h 4926766"/>
              <a:gd name="connsiteX83" fmla="*/ 10525 w 4759442"/>
              <a:gd name="connsiteY83" fmla="*/ 4724601 h 4926766"/>
              <a:gd name="connsiteX84" fmla="*/ 36807 w 4759442"/>
              <a:gd name="connsiteY84" fmla="*/ 4595577 h 4926766"/>
              <a:gd name="connsiteX85" fmla="*/ 36807 w 4759442"/>
              <a:gd name="connsiteY85" fmla="*/ 4339171 h 4926766"/>
              <a:gd name="connsiteX86" fmla="*/ 36807 w 4759442"/>
              <a:gd name="connsiteY86" fmla="*/ 3876490 h 4926766"/>
              <a:gd name="connsiteX87" fmla="*/ 215857 w 4759442"/>
              <a:gd name="connsiteY87" fmla="*/ 3645561 h 4926766"/>
              <a:gd name="connsiteX88" fmla="*/ 293062 w 4759442"/>
              <a:gd name="connsiteY88" fmla="*/ 3362857 h 4926766"/>
              <a:gd name="connsiteX89" fmla="*/ 242139 w 4759442"/>
              <a:gd name="connsiteY89" fmla="*/ 3157404 h 4926766"/>
              <a:gd name="connsiteX90" fmla="*/ 164935 w 4759442"/>
              <a:gd name="connsiteY90" fmla="*/ 2926475 h 4926766"/>
              <a:gd name="connsiteX91" fmla="*/ 113191 w 4759442"/>
              <a:gd name="connsiteY91" fmla="*/ 2721022 h 4926766"/>
              <a:gd name="connsiteX92" fmla="*/ 36807 w 4759442"/>
              <a:gd name="connsiteY92" fmla="*/ 2618295 h 4926766"/>
              <a:gd name="connsiteX93" fmla="*/ 10525 w 4759442"/>
              <a:gd name="connsiteY93" fmla="*/ 2541045 h 4926766"/>
              <a:gd name="connsiteX94" fmla="*/ 87730 w 4759442"/>
              <a:gd name="connsiteY94" fmla="*/ 2412842 h 4926766"/>
              <a:gd name="connsiteX95" fmla="*/ 370266 w 4759442"/>
              <a:gd name="connsiteY95" fmla="*/ 2207389 h 4926766"/>
              <a:gd name="connsiteX96" fmla="*/ 831853 w 4759442"/>
              <a:gd name="connsiteY96" fmla="*/ 2130138 h 4926766"/>
              <a:gd name="connsiteX97" fmla="*/ 1294260 w 4759442"/>
              <a:gd name="connsiteY97" fmla="*/ 2181912 h 4926766"/>
              <a:gd name="connsiteX98" fmla="*/ 1704924 w 4759442"/>
              <a:gd name="connsiteY98" fmla="*/ 2232865 h 4926766"/>
              <a:gd name="connsiteX99" fmla="*/ 1987461 w 4759442"/>
              <a:gd name="connsiteY99" fmla="*/ 2232865 h 4926766"/>
              <a:gd name="connsiteX100" fmla="*/ 2141049 w 4759442"/>
              <a:gd name="connsiteY100" fmla="*/ 2259163 h 4926766"/>
              <a:gd name="connsiteX101" fmla="*/ 2551713 w 4759442"/>
              <a:gd name="connsiteY101" fmla="*/ 2181912 h 4926766"/>
              <a:gd name="connsiteX102" fmla="*/ 2911454 w 4759442"/>
              <a:gd name="connsiteY102" fmla="*/ 2181912 h 4926766"/>
              <a:gd name="connsiteX103" fmla="*/ 3193170 w 4759442"/>
              <a:gd name="connsiteY103" fmla="*/ 2027412 h 4926766"/>
              <a:gd name="connsiteX104" fmla="*/ 3244914 w 4759442"/>
              <a:gd name="connsiteY104" fmla="*/ 1924685 h 4926766"/>
              <a:gd name="connsiteX105" fmla="*/ 3244914 w 4759442"/>
              <a:gd name="connsiteY105" fmla="*/ 1899209 h 4926766"/>
              <a:gd name="connsiteX106" fmla="*/ 3219452 w 4759442"/>
              <a:gd name="connsiteY106" fmla="*/ 1848256 h 4926766"/>
              <a:gd name="connsiteX107" fmla="*/ 3116786 w 4759442"/>
              <a:gd name="connsiteY107" fmla="*/ 1821958 h 4926766"/>
              <a:gd name="connsiteX108" fmla="*/ 3039582 w 4759442"/>
              <a:gd name="connsiteY108" fmla="*/ 1693756 h 4926766"/>
              <a:gd name="connsiteX109" fmla="*/ 2987838 w 4759442"/>
              <a:gd name="connsiteY109" fmla="*/ 1642803 h 4926766"/>
              <a:gd name="connsiteX110" fmla="*/ 2962377 w 4759442"/>
              <a:gd name="connsiteY110" fmla="*/ 1591029 h 4926766"/>
              <a:gd name="connsiteX111" fmla="*/ 2936916 w 4759442"/>
              <a:gd name="connsiteY111" fmla="*/ 1565553 h 4926766"/>
              <a:gd name="connsiteX112" fmla="*/ 2936916 w 4759442"/>
              <a:gd name="connsiteY112" fmla="*/ 1513779 h 4926766"/>
              <a:gd name="connsiteX113" fmla="*/ 3014120 w 4759442"/>
              <a:gd name="connsiteY113" fmla="*/ 1565553 h 4926766"/>
              <a:gd name="connsiteX114" fmla="*/ 3090504 w 4759442"/>
              <a:gd name="connsiteY114" fmla="*/ 1591029 h 4926766"/>
              <a:gd name="connsiteX115" fmla="*/ 3244914 w 4759442"/>
              <a:gd name="connsiteY115" fmla="*/ 1616505 h 4926766"/>
              <a:gd name="connsiteX116" fmla="*/ 3295836 w 4759442"/>
              <a:gd name="connsiteY116" fmla="*/ 1642803 h 4926766"/>
              <a:gd name="connsiteX117" fmla="*/ 3322118 w 4759442"/>
              <a:gd name="connsiteY117" fmla="*/ 1642803 h 4926766"/>
              <a:gd name="connsiteX118" fmla="*/ 3219452 w 4759442"/>
              <a:gd name="connsiteY118" fmla="*/ 1591029 h 4926766"/>
              <a:gd name="connsiteX119" fmla="*/ 3014120 w 4759442"/>
              <a:gd name="connsiteY119" fmla="*/ 1488302 h 4926766"/>
              <a:gd name="connsiteX120" fmla="*/ 2782506 w 4759442"/>
              <a:gd name="connsiteY120" fmla="*/ 1385576 h 4926766"/>
              <a:gd name="connsiteX121" fmla="*/ 2526252 w 4759442"/>
              <a:gd name="connsiteY121" fmla="*/ 1231897 h 4926766"/>
              <a:gd name="connsiteX122" fmla="*/ 2320920 w 4759442"/>
              <a:gd name="connsiteY122" fmla="*/ 1051920 h 4926766"/>
              <a:gd name="connsiteX123" fmla="*/ 2218254 w 4759442"/>
              <a:gd name="connsiteY123" fmla="*/ 846467 h 4926766"/>
              <a:gd name="connsiteX124" fmla="*/ 2141049 w 4759442"/>
              <a:gd name="connsiteY124" fmla="*/ 718264 h 4926766"/>
              <a:gd name="connsiteX125" fmla="*/ 2115588 w 4759442"/>
              <a:gd name="connsiteY125" fmla="*/ 615538 h 4926766"/>
              <a:gd name="connsiteX126" fmla="*/ 2063844 w 4759442"/>
              <a:gd name="connsiteY126" fmla="*/ 538287 h 4926766"/>
              <a:gd name="connsiteX127" fmla="*/ 1987461 w 4759442"/>
              <a:gd name="connsiteY127" fmla="*/ 487335 h 4926766"/>
              <a:gd name="connsiteX128" fmla="*/ 1987461 w 4759442"/>
              <a:gd name="connsiteY128" fmla="*/ 461859 h 4926766"/>
              <a:gd name="connsiteX129" fmla="*/ 2038383 w 4759442"/>
              <a:gd name="connsiteY129" fmla="*/ 461859 h 4926766"/>
              <a:gd name="connsiteX130" fmla="*/ 2038383 w 4759442"/>
              <a:gd name="connsiteY130" fmla="*/ 333656 h 4926766"/>
              <a:gd name="connsiteX131" fmla="*/ 2063844 w 4759442"/>
              <a:gd name="connsiteY131" fmla="*/ 281882 h 4926766"/>
              <a:gd name="connsiteX132" fmla="*/ 2090127 w 4759442"/>
              <a:gd name="connsiteY132" fmla="*/ 359132 h 4926766"/>
              <a:gd name="connsiteX133" fmla="*/ 2115588 w 4759442"/>
              <a:gd name="connsiteY133" fmla="*/ 461859 h 4926766"/>
              <a:gd name="connsiteX134" fmla="*/ 2166510 w 4759442"/>
              <a:gd name="connsiteY134" fmla="*/ 538287 h 4926766"/>
              <a:gd name="connsiteX135" fmla="*/ 2192793 w 4759442"/>
              <a:gd name="connsiteY135" fmla="*/ 487335 h 4926766"/>
              <a:gd name="connsiteX136" fmla="*/ 2269176 w 4759442"/>
              <a:gd name="connsiteY136" fmla="*/ 359132 h 4926766"/>
              <a:gd name="connsiteX137" fmla="*/ 2371842 w 4759442"/>
              <a:gd name="connsiteY137" fmla="*/ 230929 h 4926766"/>
              <a:gd name="connsiteX138" fmla="*/ 2398125 w 4759442"/>
              <a:gd name="connsiteY138" fmla="*/ 128203 h 4926766"/>
              <a:gd name="connsiteX139" fmla="*/ 2423586 w 4759442"/>
              <a:gd name="connsiteY139" fmla="*/ 153679 h 4926766"/>
              <a:gd name="connsiteX140" fmla="*/ 2423586 w 4759442"/>
              <a:gd name="connsiteY140" fmla="*/ 128203 h 4926766"/>
              <a:gd name="connsiteX141" fmla="*/ 2449047 w 4759442"/>
              <a:gd name="connsiteY141" fmla="*/ 128203 h 4926766"/>
              <a:gd name="connsiteX142" fmla="*/ 2423586 w 4759442"/>
              <a:gd name="connsiteY142" fmla="*/ 179155 h 4926766"/>
              <a:gd name="connsiteX143" fmla="*/ 2423586 w 4759442"/>
              <a:gd name="connsiteY143" fmla="*/ 256405 h 4926766"/>
              <a:gd name="connsiteX144" fmla="*/ 2371842 w 4759442"/>
              <a:gd name="connsiteY144" fmla="*/ 538287 h 4926766"/>
              <a:gd name="connsiteX145" fmla="*/ 2371842 w 4759442"/>
              <a:gd name="connsiteY145" fmla="*/ 794693 h 4926766"/>
              <a:gd name="connsiteX146" fmla="*/ 2423586 w 4759442"/>
              <a:gd name="connsiteY146" fmla="*/ 923717 h 4926766"/>
              <a:gd name="connsiteX147" fmla="*/ 2423586 w 4759442"/>
              <a:gd name="connsiteY147" fmla="*/ 871943 h 4926766"/>
              <a:gd name="connsiteX148" fmla="*/ 2423586 w 4759442"/>
              <a:gd name="connsiteY148" fmla="*/ 820991 h 4926766"/>
              <a:gd name="connsiteX149" fmla="*/ 2449047 w 4759442"/>
              <a:gd name="connsiteY149" fmla="*/ 871943 h 4926766"/>
              <a:gd name="connsiteX150" fmla="*/ 2474508 w 4759442"/>
              <a:gd name="connsiteY150" fmla="*/ 1000146 h 4926766"/>
              <a:gd name="connsiteX151" fmla="*/ 2628918 w 4759442"/>
              <a:gd name="connsiteY151" fmla="*/ 1154647 h 4926766"/>
              <a:gd name="connsiteX152" fmla="*/ 2859711 w 4759442"/>
              <a:gd name="connsiteY152" fmla="*/ 1308326 h 4926766"/>
              <a:gd name="connsiteX153" fmla="*/ 2834250 w 4759442"/>
              <a:gd name="connsiteY153" fmla="*/ 1205599 h 4926766"/>
              <a:gd name="connsiteX154" fmla="*/ 2808788 w 4759442"/>
              <a:gd name="connsiteY154" fmla="*/ 1026444 h 4926766"/>
              <a:gd name="connsiteX155" fmla="*/ 2834250 w 4759442"/>
              <a:gd name="connsiteY155" fmla="*/ 974670 h 4926766"/>
              <a:gd name="connsiteX156" fmla="*/ 2834250 w 4759442"/>
              <a:gd name="connsiteY156" fmla="*/ 1051920 h 4926766"/>
              <a:gd name="connsiteX157" fmla="*/ 2911454 w 4759442"/>
              <a:gd name="connsiteY157" fmla="*/ 1257373 h 4926766"/>
              <a:gd name="connsiteX158" fmla="*/ 3142248 w 4759442"/>
              <a:gd name="connsiteY158" fmla="*/ 1411052 h 4926766"/>
              <a:gd name="connsiteX159" fmla="*/ 3347580 w 4759442"/>
              <a:gd name="connsiteY159" fmla="*/ 1488302 h 4926766"/>
              <a:gd name="connsiteX160" fmla="*/ 3424784 w 4759442"/>
              <a:gd name="connsiteY160" fmla="*/ 1513779 h 4926766"/>
              <a:gd name="connsiteX161" fmla="*/ 3424784 w 4759442"/>
              <a:gd name="connsiteY161" fmla="*/ 1437350 h 4926766"/>
              <a:gd name="connsiteX162" fmla="*/ 3347580 w 4759442"/>
              <a:gd name="connsiteY162" fmla="*/ 1308326 h 4926766"/>
              <a:gd name="connsiteX163" fmla="*/ 3295836 w 4759442"/>
              <a:gd name="connsiteY163" fmla="*/ 1102873 h 4926766"/>
              <a:gd name="connsiteX164" fmla="*/ 3295836 w 4759442"/>
              <a:gd name="connsiteY164" fmla="*/ 1026444 h 4926766"/>
              <a:gd name="connsiteX165" fmla="*/ 3322118 w 4759442"/>
              <a:gd name="connsiteY165" fmla="*/ 1102873 h 4926766"/>
              <a:gd name="connsiteX166" fmla="*/ 3373040 w 4759442"/>
              <a:gd name="connsiteY166" fmla="*/ 1205599 h 4926766"/>
              <a:gd name="connsiteX167" fmla="*/ 3501168 w 4759442"/>
              <a:gd name="connsiteY167" fmla="*/ 1411052 h 4926766"/>
              <a:gd name="connsiteX168" fmla="*/ 3501168 w 4759442"/>
              <a:gd name="connsiteY168" fmla="*/ 1591029 h 4926766"/>
              <a:gd name="connsiteX169" fmla="*/ 3578372 w 4759442"/>
              <a:gd name="connsiteY169" fmla="*/ 1591029 h 4926766"/>
              <a:gd name="connsiteX170" fmla="*/ 3655577 w 4759442"/>
              <a:gd name="connsiteY170" fmla="*/ 1591029 h 4926766"/>
              <a:gd name="connsiteX171" fmla="*/ 3732782 w 4759442"/>
              <a:gd name="connsiteY171" fmla="*/ 1565553 h 4926766"/>
              <a:gd name="connsiteX172" fmla="*/ 3835448 w 4759442"/>
              <a:gd name="connsiteY172" fmla="*/ 1462826 h 4926766"/>
              <a:gd name="connsiteX173" fmla="*/ 3989036 w 4759442"/>
              <a:gd name="connsiteY173" fmla="*/ 1308326 h 4926766"/>
              <a:gd name="connsiteX174" fmla="*/ 4091702 w 4759442"/>
              <a:gd name="connsiteY174" fmla="*/ 1000146 h 4926766"/>
              <a:gd name="connsiteX175" fmla="*/ 4143446 w 4759442"/>
              <a:gd name="connsiteY175" fmla="*/ 897419 h 4926766"/>
              <a:gd name="connsiteX176" fmla="*/ 4143446 w 4759442"/>
              <a:gd name="connsiteY176" fmla="*/ 974670 h 4926766"/>
              <a:gd name="connsiteX177" fmla="*/ 4143446 w 4759442"/>
              <a:gd name="connsiteY177" fmla="*/ 1129170 h 4926766"/>
              <a:gd name="connsiteX178" fmla="*/ 4117164 w 4759442"/>
              <a:gd name="connsiteY178" fmla="*/ 1231897 h 4926766"/>
              <a:gd name="connsiteX179" fmla="*/ 4348778 w 4759442"/>
              <a:gd name="connsiteY179" fmla="*/ 871943 h 4926766"/>
              <a:gd name="connsiteX180" fmla="*/ 4322496 w 4759442"/>
              <a:gd name="connsiteY180" fmla="*/ 589240 h 4926766"/>
              <a:gd name="connsiteX181" fmla="*/ 4246112 w 4759442"/>
              <a:gd name="connsiteY181" fmla="*/ 589240 h 4926766"/>
              <a:gd name="connsiteX182" fmla="*/ 4143446 w 4759442"/>
              <a:gd name="connsiteY182" fmla="*/ 563764 h 4926766"/>
              <a:gd name="connsiteX183" fmla="*/ 3989036 w 4759442"/>
              <a:gd name="connsiteY183" fmla="*/ 461859 h 4926766"/>
              <a:gd name="connsiteX184" fmla="*/ 3860909 w 4759442"/>
              <a:gd name="connsiteY184" fmla="*/ 359132 h 4926766"/>
              <a:gd name="connsiteX185" fmla="*/ 3813670 w 4759442"/>
              <a:gd name="connsiteY185" fmla="*/ 279622 h 4926766"/>
              <a:gd name="connsiteX186" fmla="*/ 3812867 w 4759442"/>
              <a:gd name="connsiteY186" fmla="*/ 275480 h 4926766"/>
              <a:gd name="connsiteX187" fmla="*/ 3816673 w 4759442"/>
              <a:gd name="connsiteY187" fmla="*/ 277901 h 4926766"/>
              <a:gd name="connsiteX188" fmla="*/ 3835448 w 4759442"/>
              <a:gd name="connsiteY188" fmla="*/ 281882 h 4926766"/>
              <a:gd name="connsiteX189" fmla="*/ 4040780 w 4759442"/>
              <a:gd name="connsiteY189" fmla="*/ 436383 h 4926766"/>
              <a:gd name="connsiteX190" fmla="*/ 4271573 w 4759442"/>
              <a:gd name="connsiteY190" fmla="*/ 513633 h 4926766"/>
              <a:gd name="connsiteX191" fmla="*/ 4219830 w 4759442"/>
              <a:gd name="connsiteY191" fmla="*/ 436383 h 4926766"/>
              <a:gd name="connsiteX192" fmla="*/ 4168907 w 4759442"/>
              <a:gd name="connsiteY192" fmla="*/ 333656 h 4926766"/>
              <a:gd name="connsiteX193" fmla="*/ 4117164 w 4759442"/>
              <a:gd name="connsiteY193" fmla="*/ 230929 h 4926766"/>
              <a:gd name="connsiteX194" fmla="*/ 4014498 w 4759442"/>
              <a:gd name="connsiteY194" fmla="*/ 76429 h 4926766"/>
              <a:gd name="connsiteX195" fmla="*/ 4014498 w 4759442"/>
              <a:gd name="connsiteY195" fmla="*/ 25476 h 4926766"/>
              <a:gd name="connsiteX196" fmla="*/ 4091702 w 4759442"/>
              <a:gd name="connsiteY196" fmla="*/ 128203 h 4926766"/>
              <a:gd name="connsiteX197" fmla="*/ 4194368 w 4759442"/>
              <a:gd name="connsiteY197" fmla="*/ 256405 h 4926766"/>
              <a:gd name="connsiteX198" fmla="*/ 4168907 w 4759442"/>
              <a:gd name="connsiteY198" fmla="*/ 205453 h 4926766"/>
              <a:gd name="connsiteX199" fmla="*/ 4117164 w 4759442"/>
              <a:gd name="connsiteY199" fmla="*/ 76429 h 4926766"/>
              <a:gd name="connsiteX200" fmla="*/ 4091702 w 4759442"/>
              <a:gd name="connsiteY200" fmla="*/ 25476 h 4926766"/>
              <a:gd name="connsiteX201" fmla="*/ 4091702 w 4759442"/>
              <a:gd name="connsiteY201" fmla="*/ 0 h 4926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4759442" h="4926766">
                <a:moveTo>
                  <a:pt x="3809166" y="256405"/>
                </a:moveTo>
                <a:lnTo>
                  <a:pt x="3812867" y="275480"/>
                </a:lnTo>
                <a:lnTo>
                  <a:pt x="3802903" y="269144"/>
                </a:lnTo>
                <a:cubicBezTo>
                  <a:pt x="3796435" y="262774"/>
                  <a:pt x="3796435" y="256405"/>
                  <a:pt x="3809166" y="256405"/>
                </a:cubicBezTo>
                <a:close/>
                <a:moveTo>
                  <a:pt x="4091702" y="0"/>
                </a:moveTo>
                <a:cubicBezTo>
                  <a:pt x="4117164" y="0"/>
                  <a:pt x="4117164" y="50952"/>
                  <a:pt x="4143446" y="76429"/>
                </a:cubicBezTo>
                <a:cubicBezTo>
                  <a:pt x="4143446" y="102726"/>
                  <a:pt x="4194368" y="153679"/>
                  <a:pt x="4219830" y="205453"/>
                </a:cubicBezTo>
                <a:cubicBezTo>
                  <a:pt x="4271573" y="256405"/>
                  <a:pt x="4297034" y="308180"/>
                  <a:pt x="4322496" y="359132"/>
                </a:cubicBezTo>
                <a:cubicBezTo>
                  <a:pt x="4348778" y="410906"/>
                  <a:pt x="4374239" y="461859"/>
                  <a:pt x="4399700" y="461859"/>
                </a:cubicBezTo>
                <a:cubicBezTo>
                  <a:pt x="4425162" y="461859"/>
                  <a:pt x="4451444" y="308180"/>
                  <a:pt x="4451444" y="281882"/>
                </a:cubicBezTo>
                <a:cubicBezTo>
                  <a:pt x="4502366" y="333656"/>
                  <a:pt x="4451444" y="436383"/>
                  <a:pt x="4451444" y="436383"/>
                </a:cubicBezTo>
                <a:cubicBezTo>
                  <a:pt x="4451444" y="436383"/>
                  <a:pt x="4451444" y="436383"/>
                  <a:pt x="4451444" y="513633"/>
                </a:cubicBezTo>
                <a:cubicBezTo>
                  <a:pt x="4451444" y="513633"/>
                  <a:pt x="4476905" y="615538"/>
                  <a:pt x="4476905" y="641014"/>
                </a:cubicBezTo>
                <a:cubicBezTo>
                  <a:pt x="4476905" y="666490"/>
                  <a:pt x="4476905" y="666490"/>
                  <a:pt x="4502366" y="666490"/>
                </a:cubicBezTo>
                <a:cubicBezTo>
                  <a:pt x="4527828" y="641014"/>
                  <a:pt x="4579571" y="487335"/>
                  <a:pt x="4579571" y="410906"/>
                </a:cubicBezTo>
                <a:cubicBezTo>
                  <a:pt x="4605032" y="333656"/>
                  <a:pt x="4605032" y="205453"/>
                  <a:pt x="4579571" y="128203"/>
                </a:cubicBezTo>
                <a:cubicBezTo>
                  <a:pt x="4579571" y="76429"/>
                  <a:pt x="4579571" y="50952"/>
                  <a:pt x="4579571" y="50952"/>
                </a:cubicBezTo>
                <a:cubicBezTo>
                  <a:pt x="4605032" y="50952"/>
                  <a:pt x="4605032" y="102726"/>
                  <a:pt x="4630493" y="153679"/>
                </a:cubicBezTo>
                <a:cubicBezTo>
                  <a:pt x="4656776" y="205453"/>
                  <a:pt x="4682237" y="281882"/>
                  <a:pt x="4656776" y="333656"/>
                </a:cubicBezTo>
                <a:cubicBezTo>
                  <a:pt x="4656776" y="384608"/>
                  <a:pt x="4682237" y="436383"/>
                  <a:pt x="4707698" y="436383"/>
                </a:cubicBezTo>
                <a:cubicBezTo>
                  <a:pt x="4707698" y="461859"/>
                  <a:pt x="4759442" y="436383"/>
                  <a:pt x="4759442" y="461859"/>
                </a:cubicBezTo>
                <a:cubicBezTo>
                  <a:pt x="4759442" y="461859"/>
                  <a:pt x="4733159" y="487335"/>
                  <a:pt x="4682237" y="487335"/>
                </a:cubicBezTo>
                <a:cubicBezTo>
                  <a:pt x="4656776" y="513633"/>
                  <a:pt x="4656776" y="538287"/>
                  <a:pt x="4630493" y="589240"/>
                </a:cubicBezTo>
                <a:cubicBezTo>
                  <a:pt x="4630493" y="641014"/>
                  <a:pt x="4579571" y="718264"/>
                  <a:pt x="4579571" y="743741"/>
                </a:cubicBezTo>
                <a:cubicBezTo>
                  <a:pt x="4554110" y="769217"/>
                  <a:pt x="4579571" y="871943"/>
                  <a:pt x="4554110" y="974670"/>
                </a:cubicBezTo>
                <a:cubicBezTo>
                  <a:pt x="4527828" y="1077396"/>
                  <a:pt x="4425162" y="1180123"/>
                  <a:pt x="4425162" y="1180123"/>
                </a:cubicBezTo>
                <a:cubicBezTo>
                  <a:pt x="4425162" y="1180123"/>
                  <a:pt x="4399700" y="1257373"/>
                  <a:pt x="4322496" y="1334624"/>
                </a:cubicBezTo>
                <a:cubicBezTo>
                  <a:pt x="4246112" y="1411052"/>
                  <a:pt x="4117164" y="1462826"/>
                  <a:pt x="4066241" y="1488302"/>
                </a:cubicBezTo>
                <a:cubicBezTo>
                  <a:pt x="3989036" y="1513779"/>
                  <a:pt x="3938114" y="1565553"/>
                  <a:pt x="3938114" y="1565553"/>
                </a:cubicBezTo>
                <a:cubicBezTo>
                  <a:pt x="3938114" y="1565553"/>
                  <a:pt x="3911832" y="1565553"/>
                  <a:pt x="3911832" y="1591029"/>
                </a:cubicBezTo>
                <a:cubicBezTo>
                  <a:pt x="3911832" y="1591029"/>
                  <a:pt x="3911832" y="1591029"/>
                  <a:pt x="3911832" y="1616505"/>
                </a:cubicBezTo>
                <a:cubicBezTo>
                  <a:pt x="3911832" y="1642803"/>
                  <a:pt x="3886370" y="1668279"/>
                  <a:pt x="3886370" y="1693756"/>
                </a:cubicBezTo>
                <a:cubicBezTo>
                  <a:pt x="3860909" y="1719232"/>
                  <a:pt x="3860909" y="1745530"/>
                  <a:pt x="3886370" y="1771006"/>
                </a:cubicBezTo>
                <a:cubicBezTo>
                  <a:pt x="3911832" y="1796482"/>
                  <a:pt x="3911832" y="1848256"/>
                  <a:pt x="3938114" y="1848256"/>
                </a:cubicBezTo>
                <a:cubicBezTo>
                  <a:pt x="3938114" y="1873733"/>
                  <a:pt x="3938114" y="1873733"/>
                  <a:pt x="3911832" y="1899209"/>
                </a:cubicBezTo>
                <a:lnTo>
                  <a:pt x="3911832" y="1924685"/>
                </a:lnTo>
                <a:cubicBezTo>
                  <a:pt x="3911832" y="1950983"/>
                  <a:pt x="3911832" y="1976459"/>
                  <a:pt x="3911832" y="2001935"/>
                </a:cubicBezTo>
                <a:cubicBezTo>
                  <a:pt x="3886370" y="2027412"/>
                  <a:pt x="3911832" y="2079186"/>
                  <a:pt x="3911832" y="2104662"/>
                </a:cubicBezTo>
                <a:cubicBezTo>
                  <a:pt x="3938114" y="2130138"/>
                  <a:pt x="3963575" y="2130138"/>
                  <a:pt x="3963575" y="2181912"/>
                </a:cubicBezTo>
                <a:cubicBezTo>
                  <a:pt x="3963575" y="2207389"/>
                  <a:pt x="3989036" y="2259163"/>
                  <a:pt x="3963575" y="2284639"/>
                </a:cubicBezTo>
                <a:cubicBezTo>
                  <a:pt x="3963575" y="2310115"/>
                  <a:pt x="3911832" y="2310115"/>
                  <a:pt x="3911832" y="2310115"/>
                </a:cubicBezTo>
                <a:cubicBezTo>
                  <a:pt x="3911832" y="2335591"/>
                  <a:pt x="3886370" y="2361889"/>
                  <a:pt x="3886370" y="2361889"/>
                </a:cubicBezTo>
                <a:cubicBezTo>
                  <a:pt x="3886370" y="2361889"/>
                  <a:pt x="3860909" y="2490092"/>
                  <a:pt x="3860909" y="2541045"/>
                </a:cubicBezTo>
                <a:cubicBezTo>
                  <a:pt x="3835448" y="2592819"/>
                  <a:pt x="3809166" y="2772796"/>
                  <a:pt x="3783704" y="2849225"/>
                </a:cubicBezTo>
                <a:cubicBezTo>
                  <a:pt x="3758243" y="2926475"/>
                  <a:pt x="3603834" y="3157404"/>
                  <a:pt x="3578372" y="3183702"/>
                </a:cubicBezTo>
                <a:cubicBezTo>
                  <a:pt x="3552911" y="3209178"/>
                  <a:pt x="3475706" y="3183702"/>
                  <a:pt x="3475706" y="3183702"/>
                </a:cubicBezTo>
                <a:cubicBezTo>
                  <a:pt x="3450246" y="3183702"/>
                  <a:pt x="3295836" y="3389155"/>
                  <a:pt x="3244914" y="3414632"/>
                </a:cubicBezTo>
                <a:cubicBezTo>
                  <a:pt x="3193170" y="3465584"/>
                  <a:pt x="3090504" y="3517358"/>
                  <a:pt x="3014120" y="3620085"/>
                </a:cubicBezTo>
                <a:cubicBezTo>
                  <a:pt x="2936916" y="3697335"/>
                  <a:pt x="2885172" y="3671037"/>
                  <a:pt x="2885172" y="3671037"/>
                </a:cubicBezTo>
                <a:cubicBezTo>
                  <a:pt x="2885172" y="3671037"/>
                  <a:pt x="2859711" y="3722811"/>
                  <a:pt x="2834250" y="3773764"/>
                </a:cubicBezTo>
                <a:cubicBezTo>
                  <a:pt x="2808788" y="3825538"/>
                  <a:pt x="2808788" y="4030991"/>
                  <a:pt x="2808788" y="4081943"/>
                </a:cubicBezTo>
                <a:cubicBezTo>
                  <a:pt x="2782506" y="4133718"/>
                  <a:pt x="2782506" y="4287397"/>
                  <a:pt x="2757045" y="4339171"/>
                </a:cubicBezTo>
                <a:cubicBezTo>
                  <a:pt x="2731584" y="4390123"/>
                  <a:pt x="2706122" y="4595577"/>
                  <a:pt x="2706122" y="4595577"/>
                </a:cubicBezTo>
                <a:cubicBezTo>
                  <a:pt x="2706122" y="4595577"/>
                  <a:pt x="2757045" y="4775553"/>
                  <a:pt x="2757045" y="4801030"/>
                </a:cubicBezTo>
                <a:cubicBezTo>
                  <a:pt x="2757045" y="4852804"/>
                  <a:pt x="2782506" y="4852804"/>
                  <a:pt x="2782506" y="4903756"/>
                </a:cubicBezTo>
                <a:cubicBezTo>
                  <a:pt x="2782506" y="4955530"/>
                  <a:pt x="2577174" y="4903756"/>
                  <a:pt x="2577174" y="4903756"/>
                </a:cubicBezTo>
                <a:cubicBezTo>
                  <a:pt x="2551713" y="4878280"/>
                  <a:pt x="2577174" y="4878280"/>
                  <a:pt x="2577174" y="4852804"/>
                </a:cubicBezTo>
                <a:cubicBezTo>
                  <a:pt x="2551713" y="4852804"/>
                  <a:pt x="2551713" y="4827328"/>
                  <a:pt x="2551713" y="4801030"/>
                </a:cubicBezTo>
                <a:cubicBezTo>
                  <a:pt x="2551713" y="4775553"/>
                  <a:pt x="2603456" y="4647351"/>
                  <a:pt x="2603456" y="4544624"/>
                </a:cubicBezTo>
                <a:cubicBezTo>
                  <a:pt x="2603456" y="4467374"/>
                  <a:pt x="2551713" y="4390123"/>
                  <a:pt x="2551713" y="4339171"/>
                </a:cubicBezTo>
                <a:cubicBezTo>
                  <a:pt x="2551713" y="4261921"/>
                  <a:pt x="2526252" y="4184670"/>
                  <a:pt x="2500790" y="4108241"/>
                </a:cubicBezTo>
                <a:cubicBezTo>
                  <a:pt x="2500790" y="4056467"/>
                  <a:pt x="2449047" y="3928265"/>
                  <a:pt x="2449047" y="3851014"/>
                </a:cubicBezTo>
                <a:cubicBezTo>
                  <a:pt x="2423586" y="3773764"/>
                  <a:pt x="2371842" y="3620085"/>
                  <a:pt x="2371842" y="3620085"/>
                </a:cubicBezTo>
                <a:cubicBezTo>
                  <a:pt x="2371842" y="3620085"/>
                  <a:pt x="2371842" y="3620085"/>
                  <a:pt x="2243715" y="3620085"/>
                </a:cubicBezTo>
                <a:cubicBezTo>
                  <a:pt x="2243715" y="3620085"/>
                  <a:pt x="2038383" y="3645561"/>
                  <a:pt x="1987461" y="3645561"/>
                </a:cubicBezTo>
                <a:cubicBezTo>
                  <a:pt x="1961179" y="3671037"/>
                  <a:pt x="1679463" y="3697335"/>
                  <a:pt x="1576797" y="3671037"/>
                </a:cubicBezTo>
                <a:cubicBezTo>
                  <a:pt x="1499592" y="3671037"/>
                  <a:pt x="1294260" y="3645561"/>
                  <a:pt x="1217055" y="3594609"/>
                </a:cubicBezTo>
                <a:cubicBezTo>
                  <a:pt x="1139850" y="3568311"/>
                  <a:pt x="909057" y="3440108"/>
                  <a:pt x="909057" y="3440108"/>
                </a:cubicBezTo>
                <a:cubicBezTo>
                  <a:pt x="909057" y="3440108"/>
                  <a:pt x="883596" y="3542834"/>
                  <a:pt x="858135" y="3568311"/>
                </a:cubicBezTo>
                <a:cubicBezTo>
                  <a:pt x="831853" y="3594609"/>
                  <a:pt x="729187" y="3773764"/>
                  <a:pt x="678264" y="3851014"/>
                </a:cubicBezTo>
                <a:cubicBezTo>
                  <a:pt x="626521" y="3902788"/>
                  <a:pt x="523855" y="4313695"/>
                  <a:pt x="523855" y="4364647"/>
                </a:cubicBezTo>
                <a:cubicBezTo>
                  <a:pt x="498394" y="4416421"/>
                  <a:pt x="498394" y="4621875"/>
                  <a:pt x="523855" y="4672827"/>
                </a:cubicBezTo>
                <a:cubicBezTo>
                  <a:pt x="549316" y="4724601"/>
                  <a:pt x="575598" y="4775553"/>
                  <a:pt x="523855" y="4827328"/>
                </a:cubicBezTo>
                <a:cubicBezTo>
                  <a:pt x="472932" y="4878280"/>
                  <a:pt x="318523" y="4827328"/>
                  <a:pt x="318523" y="4801030"/>
                </a:cubicBezTo>
                <a:cubicBezTo>
                  <a:pt x="318523" y="4775553"/>
                  <a:pt x="344805" y="4775553"/>
                  <a:pt x="344805" y="4750077"/>
                </a:cubicBezTo>
                <a:cubicBezTo>
                  <a:pt x="344805" y="4750077"/>
                  <a:pt x="344805" y="4724601"/>
                  <a:pt x="344805" y="4698303"/>
                </a:cubicBezTo>
                <a:cubicBezTo>
                  <a:pt x="344805" y="4647351"/>
                  <a:pt x="344805" y="4570100"/>
                  <a:pt x="344805" y="4519148"/>
                </a:cubicBezTo>
                <a:cubicBezTo>
                  <a:pt x="318523" y="4441898"/>
                  <a:pt x="293062" y="4313695"/>
                  <a:pt x="293062" y="4313695"/>
                </a:cubicBezTo>
                <a:cubicBezTo>
                  <a:pt x="293062" y="4313695"/>
                  <a:pt x="242139" y="4364647"/>
                  <a:pt x="215857" y="4390123"/>
                </a:cubicBezTo>
                <a:cubicBezTo>
                  <a:pt x="215857" y="4441898"/>
                  <a:pt x="190396" y="4595577"/>
                  <a:pt x="215857" y="4672827"/>
                </a:cubicBezTo>
                <a:cubicBezTo>
                  <a:pt x="215857" y="4724601"/>
                  <a:pt x="293062" y="4801030"/>
                  <a:pt x="293062" y="4852804"/>
                </a:cubicBezTo>
                <a:cubicBezTo>
                  <a:pt x="267600" y="4903756"/>
                  <a:pt x="164935" y="4852804"/>
                  <a:pt x="113191" y="4852804"/>
                </a:cubicBezTo>
                <a:cubicBezTo>
                  <a:pt x="36807" y="4852804"/>
                  <a:pt x="10525" y="4827328"/>
                  <a:pt x="10525" y="4775553"/>
                </a:cubicBezTo>
                <a:cubicBezTo>
                  <a:pt x="10525" y="4750077"/>
                  <a:pt x="36807" y="4750077"/>
                  <a:pt x="10525" y="4724601"/>
                </a:cubicBezTo>
                <a:cubicBezTo>
                  <a:pt x="10525" y="4724601"/>
                  <a:pt x="36807" y="4647351"/>
                  <a:pt x="36807" y="4595577"/>
                </a:cubicBezTo>
                <a:cubicBezTo>
                  <a:pt x="36807" y="4544624"/>
                  <a:pt x="36807" y="4390123"/>
                  <a:pt x="36807" y="4339171"/>
                </a:cubicBezTo>
                <a:cubicBezTo>
                  <a:pt x="36807" y="4261921"/>
                  <a:pt x="10525" y="3902788"/>
                  <a:pt x="36807" y="3876490"/>
                </a:cubicBezTo>
                <a:cubicBezTo>
                  <a:pt x="36807" y="3825538"/>
                  <a:pt x="164935" y="3697335"/>
                  <a:pt x="215857" y="3645561"/>
                </a:cubicBezTo>
                <a:cubicBezTo>
                  <a:pt x="267600" y="3594609"/>
                  <a:pt x="293062" y="3414632"/>
                  <a:pt x="293062" y="3362857"/>
                </a:cubicBezTo>
                <a:cubicBezTo>
                  <a:pt x="293062" y="3337381"/>
                  <a:pt x="267600" y="3209178"/>
                  <a:pt x="242139" y="3157404"/>
                </a:cubicBezTo>
                <a:cubicBezTo>
                  <a:pt x="215857" y="3080976"/>
                  <a:pt x="190396" y="3003725"/>
                  <a:pt x="164935" y="2926475"/>
                </a:cubicBezTo>
                <a:cubicBezTo>
                  <a:pt x="139473" y="2849225"/>
                  <a:pt x="139473" y="2772796"/>
                  <a:pt x="113191" y="2721022"/>
                </a:cubicBezTo>
                <a:cubicBezTo>
                  <a:pt x="62269" y="2643771"/>
                  <a:pt x="62269" y="2618295"/>
                  <a:pt x="36807" y="2618295"/>
                </a:cubicBezTo>
                <a:cubicBezTo>
                  <a:pt x="10525" y="2592819"/>
                  <a:pt x="-14936" y="2592819"/>
                  <a:pt x="10525" y="2541045"/>
                </a:cubicBezTo>
                <a:cubicBezTo>
                  <a:pt x="10525" y="2515569"/>
                  <a:pt x="36807" y="2490092"/>
                  <a:pt x="87730" y="2412842"/>
                </a:cubicBezTo>
                <a:cubicBezTo>
                  <a:pt x="113191" y="2335591"/>
                  <a:pt x="242139" y="2284639"/>
                  <a:pt x="370266" y="2207389"/>
                </a:cubicBezTo>
                <a:cubicBezTo>
                  <a:pt x="498394" y="2130138"/>
                  <a:pt x="703725" y="2130138"/>
                  <a:pt x="831853" y="2130138"/>
                </a:cubicBezTo>
                <a:cubicBezTo>
                  <a:pt x="960801" y="2104662"/>
                  <a:pt x="1191594" y="2156436"/>
                  <a:pt x="1294260" y="2181912"/>
                </a:cubicBezTo>
                <a:cubicBezTo>
                  <a:pt x="1396926" y="2207389"/>
                  <a:pt x="1602258" y="2207389"/>
                  <a:pt x="1704924" y="2232865"/>
                </a:cubicBezTo>
                <a:cubicBezTo>
                  <a:pt x="1807590" y="2259163"/>
                  <a:pt x="1935717" y="2259163"/>
                  <a:pt x="1987461" y="2232865"/>
                </a:cubicBezTo>
                <a:cubicBezTo>
                  <a:pt x="2063844" y="2232865"/>
                  <a:pt x="2063844" y="2259163"/>
                  <a:pt x="2141049" y="2259163"/>
                </a:cubicBezTo>
                <a:cubicBezTo>
                  <a:pt x="2243715" y="2259163"/>
                  <a:pt x="2423586" y="2207389"/>
                  <a:pt x="2551713" y="2181912"/>
                </a:cubicBezTo>
                <a:cubicBezTo>
                  <a:pt x="2654379" y="2156436"/>
                  <a:pt x="2808788" y="2207389"/>
                  <a:pt x="2911454" y="2181912"/>
                </a:cubicBezTo>
                <a:cubicBezTo>
                  <a:pt x="3014120" y="2181912"/>
                  <a:pt x="3116786" y="2079186"/>
                  <a:pt x="3193170" y="2027412"/>
                </a:cubicBezTo>
                <a:cubicBezTo>
                  <a:pt x="3270375" y="1976459"/>
                  <a:pt x="3270375" y="1950983"/>
                  <a:pt x="3244914" y="1924685"/>
                </a:cubicBezTo>
                <a:cubicBezTo>
                  <a:pt x="3244914" y="1899209"/>
                  <a:pt x="3244914" y="1899209"/>
                  <a:pt x="3244914" y="1899209"/>
                </a:cubicBezTo>
                <a:cubicBezTo>
                  <a:pt x="3244914" y="1873733"/>
                  <a:pt x="3244914" y="1873733"/>
                  <a:pt x="3219452" y="1848256"/>
                </a:cubicBezTo>
                <a:cubicBezTo>
                  <a:pt x="3193170" y="1821958"/>
                  <a:pt x="3167709" y="1848256"/>
                  <a:pt x="3116786" y="1821958"/>
                </a:cubicBezTo>
                <a:cubicBezTo>
                  <a:pt x="3090504" y="1796482"/>
                  <a:pt x="3065043" y="1745530"/>
                  <a:pt x="3039582" y="1693756"/>
                </a:cubicBezTo>
                <a:cubicBezTo>
                  <a:pt x="3014120" y="1668279"/>
                  <a:pt x="3014120" y="1668279"/>
                  <a:pt x="2987838" y="1642803"/>
                </a:cubicBezTo>
                <a:cubicBezTo>
                  <a:pt x="2962377" y="1616505"/>
                  <a:pt x="2962377" y="1616505"/>
                  <a:pt x="2962377" y="1591029"/>
                </a:cubicBezTo>
                <a:cubicBezTo>
                  <a:pt x="2962377" y="1565553"/>
                  <a:pt x="2936916" y="1591029"/>
                  <a:pt x="2936916" y="1565553"/>
                </a:cubicBezTo>
                <a:cubicBezTo>
                  <a:pt x="2936916" y="1540077"/>
                  <a:pt x="2911454" y="1540077"/>
                  <a:pt x="2936916" y="1513779"/>
                </a:cubicBezTo>
                <a:cubicBezTo>
                  <a:pt x="2936916" y="1513779"/>
                  <a:pt x="2987838" y="1540077"/>
                  <a:pt x="3014120" y="1565553"/>
                </a:cubicBezTo>
                <a:cubicBezTo>
                  <a:pt x="3039582" y="1565553"/>
                  <a:pt x="3039582" y="1565553"/>
                  <a:pt x="3090504" y="1591029"/>
                </a:cubicBezTo>
                <a:cubicBezTo>
                  <a:pt x="3142248" y="1591029"/>
                  <a:pt x="3219452" y="1616505"/>
                  <a:pt x="3244914" y="1616505"/>
                </a:cubicBezTo>
                <a:cubicBezTo>
                  <a:pt x="3270375" y="1642803"/>
                  <a:pt x="3270375" y="1642803"/>
                  <a:pt x="3295836" y="1642803"/>
                </a:cubicBezTo>
                <a:cubicBezTo>
                  <a:pt x="3322118" y="1642803"/>
                  <a:pt x="3322118" y="1642803"/>
                  <a:pt x="3322118" y="1642803"/>
                </a:cubicBezTo>
                <a:cubicBezTo>
                  <a:pt x="3322118" y="1616505"/>
                  <a:pt x="3270375" y="1616505"/>
                  <a:pt x="3219452" y="1591029"/>
                </a:cubicBezTo>
                <a:cubicBezTo>
                  <a:pt x="3167709" y="1565553"/>
                  <a:pt x="3039582" y="1513779"/>
                  <a:pt x="3014120" y="1488302"/>
                </a:cubicBezTo>
                <a:cubicBezTo>
                  <a:pt x="2962377" y="1488302"/>
                  <a:pt x="2834250" y="1411052"/>
                  <a:pt x="2782506" y="1385576"/>
                </a:cubicBezTo>
                <a:cubicBezTo>
                  <a:pt x="2757045" y="1360100"/>
                  <a:pt x="2577174" y="1257373"/>
                  <a:pt x="2526252" y="1231897"/>
                </a:cubicBezTo>
                <a:cubicBezTo>
                  <a:pt x="2474508" y="1205599"/>
                  <a:pt x="2398125" y="1102873"/>
                  <a:pt x="2320920" y="1051920"/>
                </a:cubicBezTo>
                <a:cubicBezTo>
                  <a:pt x="2269176" y="1000146"/>
                  <a:pt x="2243715" y="897419"/>
                  <a:pt x="2218254" y="846467"/>
                </a:cubicBezTo>
                <a:cubicBezTo>
                  <a:pt x="2192793" y="820991"/>
                  <a:pt x="2141049" y="718264"/>
                  <a:pt x="2141049" y="718264"/>
                </a:cubicBezTo>
                <a:cubicBezTo>
                  <a:pt x="2115588" y="666490"/>
                  <a:pt x="2141049" y="641014"/>
                  <a:pt x="2115588" y="615538"/>
                </a:cubicBezTo>
                <a:cubicBezTo>
                  <a:pt x="2115588" y="563764"/>
                  <a:pt x="2090127" y="563764"/>
                  <a:pt x="2063844" y="538287"/>
                </a:cubicBezTo>
                <a:cubicBezTo>
                  <a:pt x="2038383" y="487335"/>
                  <a:pt x="2012922" y="487335"/>
                  <a:pt x="1987461" y="487335"/>
                </a:cubicBezTo>
                <a:cubicBezTo>
                  <a:pt x="1961179" y="487335"/>
                  <a:pt x="1987461" y="487335"/>
                  <a:pt x="1987461" y="461859"/>
                </a:cubicBezTo>
                <a:cubicBezTo>
                  <a:pt x="1987461" y="461859"/>
                  <a:pt x="2012922" y="461859"/>
                  <a:pt x="2038383" y="461859"/>
                </a:cubicBezTo>
                <a:cubicBezTo>
                  <a:pt x="2063844" y="436383"/>
                  <a:pt x="2038383" y="359132"/>
                  <a:pt x="2038383" y="333656"/>
                </a:cubicBezTo>
                <a:cubicBezTo>
                  <a:pt x="2038383" y="281882"/>
                  <a:pt x="2063844" y="281882"/>
                  <a:pt x="2063844" y="281882"/>
                </a:cubicBezTo>
                <a:cubicBezTo>
                  <a:pt x="2090127" y="281882"/>
                  <a:pt x="2090127" y="333656"/>
                  <a:pt x="2090127" y="359132"/>
                </a:cubicBezTo>
                <a:cubicBezTo>
                  <a:pt x="2090127" y="384608"/>
                  <a:pt x="2115588" y="436383"/>
                  <a:pt x="2115588" y="461859"/>
                </a:cubicBezTo>
                <a:cubicBezTo>
                  <a:pt x="2141049" y="487335"/>
                  <a:pt x="2141049" y="513633"/>
                  <a:pt x="2166510" y="538287"/>
                </a:cubicBezTo>
                <a:cubicBezTo>
                  <a:pt x="2192793" y="538287"/>
                  <a:pt x="2192793" y="513633"/>
                  <a:pt x="2192793" y="487335"/>
                </a:cubicBezTo>
                <a:cubicBezTo>
                  <a:pt x="2218254" y="436383"/>
                  <a:pt x="2243715" y="384608"/>
                  <a:pt x="2269176" y="359132"/>
                </a:cubicBezTo>
                <a:cubicBezTo>
                  <a:pt x="2295459" y="333656"/>
                  <a:pt x="2346381" y="230929"/>
                  <a:pt x="2371842" y="230929"/>
                </a:cubicBezTo>
                <a:cubicBezTo>
                  <a:pt x="2371842" y="205453"/>
                  <a:pt x="2398125" y="128203"/>
                  <a:pt x="2398125" y="128203"/>
                </a:cubicBezTo>
                <a:cubicBezTo>
                  <a:pt x="2423586" y="128203"/>
                  <a:pt x="2423586" y="153679"/>
                  <a:pt x="2423586" y="153679"/>
                </a:cubicBezTo>
                <a:cubicBezTo>
                  <a:pt x="2423586" y="153679"/>
                  <a:pt x="2423586" y="153679"/>
                  <a:pt x="2423586" y="128203"/>
                </a:cubicBezTo>
                <a:cubicBezTo>
                  <a:pt x="2423586" y="102726"/>
                  <a:pt x="2423586" y="128203"/>
                  <a:pt x="2449047" y="128203"/>
                </a:cubicBezTo>
                <a:cubicBezTo>
                  <a:pt x="2449047" y="128203"/>
                  <a:pt x="2423586" y="153679"/>
                  <a:pt x="2423586" y="179155"/>
                </a:cubicBezTo>
                <a:cubicBezTo>
                  <a:pt x="2423586" y="179155"/>
                  <a:pt x="2423586" y="205453"/>
                  <a:pt x="2423586" y="256405"/>
                </a:cubicBezTo>
                <a:cubicBezTo>
                  <a:pt x="2423586" y="333656"/>
                  <a:pt x="2371842" y="461859"/>
                  <a:pt x="2371842" y="538287"/>
                </a:cubicBezTo>
                <a:cubicBezTo>
                  <a:pt x="2346381" y="615538"/>
                  <a:pt x="2371842" y="718264"/>
                  <a:pt x="2371842" y="794693"/>
                </a:cubicBezTo>
                <a:cubicBezTo>
                  <a:pt x="2371842" y="846467"/>
                  <a:pt x="2423586" y="923717"/>
                  <a:pt x="2423586" y="923717"/>
                </a:cubicBezTo>
                <a:cubicBezTo>
                  <a:pt x="2423586" y="923717"/>
                  <a:pt x="2423586" y="897419"/>
                  <a:pt x="2423586" y="871943"/>
                </a:cubicBezTo>
                <a:cubicBezTo>
                  <a:pt x="2423586" y="846467"/>
                  <a:pt x="2423586" y="820991"/>
                  <a:pt x="2423586" y="820991"/>
                </a:cubicBezTo>
                <a:cubicBezTo>
                  <a:pt x="2423586" y="820991"/>
                  <a:pt x="2449047" y="820991"/>
                  <a:pt x="2449047" y="871943"/>
                </a:cubicBezTo>
                <a:cubicBezTo>
                  <a:pt x="2449047" y="897419"/>
                  <a:pt x="2474508" y="974670"/>
                  <a:pt x="2474508" y="1000146"/>
                </a:cubicBezTo>
                <a:cubicBezTo>
                  <a:pt x="2474508" y="1051920"/>
                  <a:pt x="2551713" y="1102873"/>
                  <a:pt x="2628918" y="1154647"/>
                </a:cubicBezTo>
                <a:cubicBezTo>
                  <a:pt x="2679840" y="1180123"/>
                  <a:pt x="2859711" y="1308326"/>
                  <a:pt x="2859711" y="1308326"/>
                </a:cubicBezTo>
                <a:cubicBezTo>
                  <a:pt x="2859711" y="1308326"/>
                  <a:pt x="2834250" y="1257373"/>
                  <a:pt x="2834250" y="1205599"/>
                </a:cubicBezTo>
                <a:cubicBezTo>
                  <a:pt x="2808788" y="1154647"/>
                  <a:pt x="2808788" y="1077396"/>
                  <a:pt x="2808788" y="1026444"/>
                </a:cubicBezTo>
                <a:cubicBezTo>
                  <a:pt x="2808788" y="974670"/>
                  <a:pt x="2808788" y="974670"/>
                  <a:pt x="2834250" y="974670"/>
                </a:cubicBezTo>
                <a:cubicBezTo>
                  <a:pt x="2834250" y="974670"/>
                  <a:pt x="2834250" y="1000146"/>
                  <a:pt x="2834250" y="1051920"/>
                </a:cubicBezTo>
                <a:cubicBezTo>
                  <a:pt x="2834250" y="1077396"/>
                  <a:pt x="2859711" y="1205599"/>
                  <a:pt x="2911454" y="1257373"/>
                </a:cubicBezTo>
                <a:cubicBezTo>
                  <a:pt x="2936916" y="1308326"/>
                  <a:pt x="3090504" y="1385576"/>
                  <a:pt x="3142248" y="1411052"/>
                </a:cubicBezTo>
                <a:cubicBezTo>
                  <a:pt x="3193170" y="1437350"/>
                  <a:pt x="3322118" y="1462826"/>
                  <a:pt x="3347580" y="1488302"/>
                </a:cubicBezTo>
                <a:cubicBezTo>
                  <a:pt x="3373040" y="1513779"/>
                  <a:pt x="3398502" y="1513779"/>
                  <a:pt x="3424784" y="1513779"/>
                </a:cubicBezTo>
                <a:cubicBezTo>
                  <a:pt x="3450246" y="1513779"/>
                  <a:pt x="3424784" y="1488302"/>
                  <a:pt x="3424784" y="1437350"/>
                </a:cubicBezTo>
                <a:cubicBezTo>
                  <a:pt x="3424784" y="1411052"/>
                  <a:pt x="3398502" y="1360100"/>
                  <a:pt x="3347580" y="1308326"/>
                </a:cubicBezTo>
                <a:cubicBezTo>
                  <a:pt x="3322118" y="1257373"/>
                  <a:pt x="3295836" y="1154647"/>
                  <a:pt x="3295836" y="1102873"/>
                </a:cubicBezTo>
                <a:cubicBezTo>
                  <a:pt x="3270375" y="1051920"/>
                  <a:pt x="3295836" y="1051920"/>
                  <a:pt x="3295836" y="1026444"/>
                </a:cubicBezTo>
                <a:cubicBezTo>
                  <a:pt x="3295836" y="1026444"/>
                  <a:pt x="3322118" y="1077396"/>
                  <a:pt x="3322118" y="1102873"/>
                </a:cubicBezTo>
                <a:cubicBezTo>
                  <a:pt x="3347580" y="1129170"/>
                  <a:pt x="3347580" y="1154647"/>
                  <a:pt x="3373040" y="1205599"/>
                </a:cubicBezTo>
                <a:cubicBezTo>
                  <a:pt x="3398502" y="1231897"/>
                  <a:pt x="3450246" y="1308326"/>
                  <a:pt x="3501168" y="1411052"/>
                </a:cubicBezTo>
                <a:cubicBezTo>
                  <a:pt x="3552911" y="1513779"/>
                  <a:pt x="3501168" y="1591029"/>
                  <a:pt x="3501168" y="1591029"/>
                </a:cubicBezTo>
                <a:cubicBezTo>
                  <a:pt x="3501168" y="1591029"/>
                  <a:pt x="3552911" y="1591029"/>
                  <a:pt x="3578372" y="1591029"/>
                </a:cubicBezTo>
                <a:cubicBezTo>
                  <a:pt x="3603834" y="1591029"/>
                  <a:pt x="3630116" y="1591029"/>
                  <a:pt x="3655577" y="1591029"/>
                </a:cubicBezTo>
                <a:cubicBezTo>
                  <a:pt x="3681038" y="1591029"/>
                  <a:pt x="3706500" y="1565553"/>
                  <a:pt x="3732782" y="1565553"/>
                </a:cubicBezTo>
                <a:cubicBezTo>
                  <a:pt x="3732782" y="1565553"/>
                  <a:pt x="3783704" y="1488302"/>
                  <a:pt x="3835448" y="1462826"/>
                </a:cubicBezTo>
                <a:cubicBezTo>
                  <a:pt x="3860909" y="1411052"/>
                  <a:pt x="3911832" y="1385576"/>
                  <a:pt x="3989036" y="1308326"/>
                </a:cubicBezTo>
                <a:cubicBezTo>
                  <a:pt x="4040780" y="1231897"/>
                  <a:pt x="4091702" y="1026444"/>
                  <a:pt x="4091702" y="1000146"/>
                </a:cubicBezTo>
                <a:cubicBezTo>
                  <a:pt x="4091702" y="949193"/>
                  <a:pt x="4117164" y="897419"/>
                  <a:pt x="4143446" y="897419"/>
                </a:cubicBezTo>
                <a:cubicBezTo>
                  <a:pt x="4143446" y="897419"/>
                  <a:pt x="4143446" y="949193"/>
                  <a:pt x="4143446" y="974670"/>
                </a:cubicBezTo>
                <a:cubicBezTo>
                  <a:pt x="4143446" y="1026444"/>
                  <a:pt x="4143446" y="1077396"/>
                  <a:pt x="4143446" y="1129170"/>
                </a:cubicBezTo>
                <a:cubicBezTo>
                  <a:pt x="4143446" y="1154647"/>
                  <a:pt x="4117164" y="1231897"/>
                  <a:pt x="4117164" y="1231897"/>
                </a:cubicBezTo>
                <a:cubicBezTo>
                  <a:pt x="4219830" y="1154647"/>
                  <a:pt x="4297034" y="1000146"/>
                  <a:pt x="4348778" y="871943"/>
                </a:cubicBezTo>
                <a:cubicBezTo>
                  <a:pt x="4399700" y="743741"/>
                  <a:pt x="4322496" y="589240"/>
                  <a:pt x="4322496" y="589240"/>
                </a:cubicBezTo>
                <a:cubicBezTo>
                  <a:pt x="4322496" y="589240"/>
                  <a:pt x="4271573" y="589240"/>
                  <a:pt x="4246112" y="589240"/>
                </a:cubicBezTo>
                <a:cubicBezTo>
                  <a:pt x="4219830" y="589240"/>
                  <a:pt x="4168907" y="589240"/>
                  <a:pt x="4143446" y="563764"/>
                </a:cubicBezTo>
                <a:cubicBezTo>
                  <a:pt x="4117164" y="538287"/>
                  <a:pt x="4014498" y="461859"/>
                  <a:pt x="3989036" y="461859"/>
                </a:cubicBezTo>
                <a:cubicBezTo>
                  <a:pt x="3963575" y="436383"/>
                  <a:pt x="3886370" y="384608"/>
                  <a:pt x="3860909" y="359132"/>
                </a:cubicBezTo>
                <a:cubicBezTo>
                  <a:pt x="3841813" y="340025"/>
                  <a:pt x="3822256" y="306125"/>
                  <a:pt x="3813670" y="279622"/>
                </a:cubicBezTo>
                <a:lnTo>
                  <a:pt x="3812867" y="275480"/>
                </a:lnTo>
                <a:lnTo>
                  <a:pt x="3816673" y="277901"/>
                </a:lnTo>
                <a:cubicBezTo>
                  <a:pt x="3822358" y="280289"/>
                  <a:pt x="3828878" y="281882"/>
                  <a:pt x="3835448" y="281882"/>
                </a:cubicBezTo>
                <a:cubicBezTo>
                  <a:pt x="3860909" y="308180"/>
                  <a:pt x="3886370" y="333656"/>
                  <a:pt x="4040780" y="436383"/>
                </a:cubicBezTo>
                <a:cubicBezTo>
                  <a:pt x="4194368" y="538287"/>
                  <a:pt x="4271573" y="513633"/>
                  <a:pt x="4271573" y="513633"/>
                </a:cubicBezTo>
                <a:cubicBezTo>
                  <a:pt x="4271573" y="487335"/>
                  <a:pt x="4246112" y="461859"/>
                  <a:pt x="4219830" y="436383"/>
                </a:cubicBezTo>
                <a:cubicBezTo>
                  <a:pt x="4194368" y="384608"/>
                  <a:pt x="4194368" y="359132"/>
                  <a:pt x="4168907" y="333656"/>
                </a:cubicBezTo>
                <a:cubicBezTo>
                  <a:pt x="4143446" y="308180"/>
                  <a:pt x="4143446" y="281882"/>
                  <a:pt x="4117164" y="230929"/>
                </a:cubicBezTo>
                <a:cubicBezTo>
                  <a:pt x="4091702" y="179155"/>
                  <a:pt x="4014498" y="76429"/>
                  <a:pt x="4014498" y="76429"/>
                </a:cubicBezTo>
                <a:cubicBezTo>
                  <a:pt x="4014498" y="76429"/>
                  <a:pt x="3989036" y="25476"/>
                  <a:pt x="4014498" y="25476"/>
                </a:cubicBezTo>
                <a:cubicBezTo>
                  <a:pt x="4014498" y="50952"/>
                  <a:pt x="4066241" y="102726"/>
                  <a:pt x="4091702" y="128203"/>
                </a:cubicBezTo>
                <a:cubicBezTo>
                  <a:pt x="4143446" y="179155"/>
                  <a:pt x="4194368" y="256405"/>
                  <a:pt x="4194368" y="256405"/>
                </a:cubicBezTo>
                <a:cubicBezTo>
                  <a:pt x="4194368" y="256405"/>
                  <a:pt x="4194368" y="256405"/>
                  <a:pt x="4168907" y="205453"/>
                </a:cubicBezTo>
                <a:cubicBezTo>
                  <a:pt x="4168907" y="205453"/>
                  <a:pt x="4117164" y="128203"/>
                  <a:pt x="4117164" y="76429"/>
                </a:cubicBezTo>
                <a:cubicBezTo>
                  <a:pt x="4091702" y="50952"/>
                  <a:pt x="4091702" y="25476"/>
                  <a:pt x="4091702" y="25476"/>
                </a:cubicBezTo>
                <a:cubicBezTo>
                  <a:pt x="4066241" y="0"/>
                  <a:pt x="4091702" y="0"/>
                  <a:pt x="4091702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682625" y="868916"/>
            <a:ext cx="7561375" cy="8388668"/>
          </a:xfrm>
          <a:custGeom>
            <a:avLst/>
            <a:gdLst>
              <a:gd name="connsiteX0" fmla="*/ 2764627 w 4323144"/>
              <a:gd name="connsiteY0" fmla="*/ 3030489 h 4796141"/>
              <a:gd name="connsiteX1" fmla="*/ 3002383 w 4323144"/>
              <a:gd name="connsiteY1" fmla="*/ 3387073 h 4796141"/>
              <a:gd name="connsiteX2" fmla="*/ 2971950 w 4323144"/>
              <a:gd name="connsiteY2" fmla="*/ 3209256 h 4796141"/>
              <a:gd name="connsiteX3" fmla="*/ 2912987 w 4323144"/>
              <a:gd name="connsiteY3" fmla="*/ 3178828 h 4796141"/>
              <a:gd name="connsiteX4" fmla="*/ 2853072 w 4323144"/>
              <a:gd name="connsiteY4" fmla="*/ 3059967 h 4796141"/>
              <a:gd name="connsiteX5" fmla="*/ 2823591 w 4323144"/>
              <a:gd name="connsiteY5" fmla="*/ 3030489 h 4796141"/>
              <a:gd name="connsiteX6" fmla="*/ 2764627 w 4323144"/>
              <a:gd name="connsiteY6" fmla="*/ 3030489 h 4796141"/>
              <a:gd name="connsiteX7" fmla="*/ 604330 w 4323144"/>
              <a:gd name="connsiteY7" fmla="*/ 2588357 h 4796141"/>
              <a:gd name="connsiteX8" fmla="*/ 600066 w 4323144"/>
              <a:gd name="connsiteY8" fmla="*/ 2610492 h 4796141"/>
              <a:gd name="connsiteX9" fmla="*/ 594390 w 4323144"/>
              <a:gd name="connsiteY9" fmla="*/ 2644427 h 4796141"/>
              <a:gd name="connsiteX10" fmla="*/ 598231 w 4323144"/>
              <a:gd name="connsiteY10" fmla="*/ 2609816 h 4796141"/>
              <a:gd name="connsiteX11" fmla="*/ 3596773 w 4323144"/>
              <a:gd name="connsiteY11" fmla="*/ 0 h 4796141"/>
              <a:gd name="connsiteX12" fmla="*/ 3596773 w 4323144"/>
              <a:gd name="connsiteY12" fmla="*/ 88433 h 4796141"/>
              <a:gd name="connsiteX13" fmla="*/ 3626255 w 4323144"/>
              <a:gd name="connsiteY13" fmla="*/ 207294 h 4796141"/>
              <a:gd name="connsiteX14" fmla="*/ 3655737 w 4323144"/>
              <a:gd name="connsiteY14" fmla="*/ 296678 h 4796141"/>
              <a:gd name="connsiteX15" fmla="*/ 3745133 w 4323144"/>
              <a:gd name="connsiteY15" fmla="*/ 296678 h 4796141"/>
              <a:gd name="connsiteX16" fmla="*/ 3864011 w 4323144"/>
              <a:gd name="connsiteY16" fmla="*/ 177817 h 4796141"/>
              <a:gd name="connsiteX17" fmla="*/ 3953407 w 4323144"/>
              <a:gd name="connsiteY17" fmla="*/ 88433 h 4796141"/>
              <a:gd name="connsiteX18" fmla="*/ 3982889 w 4323144"/>
              <a:gd name="connsiteY18" fmla="*/ 29478 h 4796141"/>
              <a:gd name="connsiteX19" fmla="*/ 4012371 w 4323144"/>
              <a:gd name="connsiteY19" fmla="*/ 118861 h 4796141"/>
              <a:gd name="connsiteX20" fmla="*/ 3953407 w 4323144"/>
              <a:gd name="connsiteY20" fmla="*/ 296678 h 4796141"/>
              <a:gd name="connsiteX21" fmla="*/ 3922975 w 4323144"/>
              <a:gd name="connsiteY21" fmla="*/ 386062 h 4796141"/>
              <a:gd name="connsiteX22" fmla="*/ 3893493 w 4323144"/>
              <a:gd name="connsiteY22" fmla="*/ 386062 h 4796141"/>
              <a:gd name="connsiteX23" fmla="*/ 3953407 w 4323144"/>
              <a:gd name="connsiteY23" fmla="*/ 534401 h 4796141"/>
              <a:gd name="connsiteX24" fmla="*/ 4101767 w 4323144"/>
              <a:gd name="connsiteY24" fmla="*/ 653262 h 4796141"/>
              <a:gd name="connsiteX25" fmla="*/ 4072285 w 4323144"/>
              <a:gd name="connsiteY25" fmla="*/ 890985 h 4796141"/>
              <a:gd name="connsiteX26" fmla="*/ 4160731 w 4323144"/>
              <a:gd name="connsiteY26" fmla="*/ 1099230 h 4796141"/>
              <a:gd name="connsiteX27" fmla="*/ 4220645 w 4323144"/>
              <a:gd name="connsiteY27" fmla="*/ 1218091 h 4796141"/>
              <a:gd name="connsiteX28" fmla="*/ 4310041 w 4323144"/>
              <a:gd name="connsiteY28" fmla="*/ 1307475 h 4796141"/>
              <a:gd name="connsiteX29" fmla="*/ 4310041 w 4323144"/>
              <a:gd name="connsiteY29" fmla="*/ 1366430 h 4796141"/>
              <a:gd name="connsiteX30" fmla="*/ 4310041 w 4323144"/>
              <a:gd name="connsiteY30" fmla="*/ 1485291 h 4796141"/>
              <a:gd name="connsiteX31" fmla="*/ 4279609 w 4323144"/>
              <a:gd name="connsiteY31" fmla="*/ 1604153 h 4796141"/>
              <a:gd name="connsiteX32" fmla="*/ 4160731 w 4323144"/>
              <a:gd name="connsiteY32" fmla="*/ 1693536 h 4796141"/>
              <a:gd name="connsiteX33" fmla="*/ 3982889 w 4323144"/>
              <a:gd name="connsiteY33" fmla="*/ 1633630 h 4796141"/>
              <a:gd name="connsiteX34" fmla="*/ 3922975 w 4323144"/>
              <a:gd name="connsiteY34" fmla="*/ 1545197 h 4796141"/>
              <a:gd name="connsiteX35" fmla="*/ 3685219 w 4323144"/>
              <a:gd name="connsiteY35" fmla="*/ 1395907 h 4796141"/>
              <a:gd name="connsiteX36" fmla="*/ 3596773 w 4323144"/>
              <a:gd name="connsiteY36" fmla="*/ 1336952 h 4796141"/>
              <a:gd name="connsiteX37" fmla="*/ 3476944 w 4323144"/>
              <a:gd name="connsiteY37" fmla="*/ 1277046 h 4796141"/>
              <a:gd name="connsiteX38" fmla="*/ 3417981 w 4323144"/>
              <a:gd name="connsiteY38" fmla="*/ 1277046 h 4796141"/>
              <a:gd name="connsiteX39" fmla="*/ 3299103 w 4323144"/>
              <a:gd name="connsiteY39" fmla="*/ 1604153 h 4796141"/>
              <a:gd name="connsiteX40" fmla="*/ 3269621 w 4323144"/>
              <a:gd name="connsiteY40" fmla="*/ 1901781 h 4796141"/>
              <a:gd name="connsiteX41" fmla="*/ 3359017 w 4323144"/>
              <a:gd name="connsiteY41" fmla="*/ 2258366 h 4796141"/>
              <a:gd name="connsiteX42" fmla="*/ 3388499 w 4323144"/>
              <a:gd name="connsiteY42" fmla="*/ 2525566 h 4796141"/>
              <a:gd name="connsiteX43" fmla="*/ 3299103 w 4323144"/>
              <a:gd name="connsiteY43" fmla="*/ 2822244 h 4796141"/>
              <a:gd name="connsiteX44" fmla="*/ 3269621 w 4323144"/>
              <a:gd name="connsiteY44" fmla="*/ 3209256 h 4796141"/>
              <a:gd name="connsiteX45" fmla="*/ 3269621 w 4323144"/>
              <a:gd name="connsiteY45" fmla="*/ 3565841 h 4796141"/>
              <a:gd name="connsiteX46" fmla="*/ 3328584 w 4323144"/>
              <a:gd name="connsiteY46" fmla="*/ 3773135 h 4796141"/>
              <a:gd name="connsiteX47" fmla="*/ 3240139 w 4323144"/>
              <a:gd name="connsiteY47" fmla="*/ 3981380 h 4796141"/>
              <a:gd name="connsiteX48" fmla="*/ 3121261 w 4323144"/>
              <a:gd name="connsiteY48" fmla="*/ 4100241 h 4796141"/>
              <a:gd name="connsiteX49" fmla="*/ 3150743 w 4323144"/>
              <a:gd name="connsiteY49" fmla="*/ 4248580 h 4796141"/>
              <a:gd name="connsiteX50" fmla="*/ 3180225 w 4323144"/>
              <a:gd name="connsiteY50" fmla="*/ 4397870 h 4796141"/>
              <a:gd name="connsiteX51" fmla="*/ 3209706 w 4323144"/>
              <a:gd name="connsiteY51" fmla="*/ 4486303 h 4796141"/>
              <a:gd name="connsiteX52" fmla="*/ 3240139 w 4323144"/>
              <a:gd name="connsiteY52" fmla="*/ 4635593 h 4796141"/>
              <a:gd name="connsiteX53" fmla="*/ 3240139 w 4323144"/>
              <a:gd name="connsiteY53" fmla="*/ 4754454 h 4796141"/>
              <a:gd name="connsiteX54" fmla="*/ 3121261 w 4323144"/>
              <a:gd name="connsiteY54" fmla="*/ 4783932 h 4796141"/>
              <a:gd name="connsiteX55" fmla="*/ 2942469 w 4323144"/>
              <a:gd name="connsiteY55" fmla="*/ 4665070 h 4796141"/>
              <a:gd name="connsiteX56" fmla="*/ 2942469 w 4323144"/>
              <a:gd name="connsiteY56" fmla="*/ 4546209 h 4796141"/>
              <a:gd name="connsiteX57" fmla="*/ 2942469 w 4323144"/>
              <a:gd name="connsiteY57" fmla="*/ 4456825 h 4796141"/>
              <a:gd name="connsiteX58" fmla="*/ 3002383 w 4323144"/>
              <a:gd name="connsiteY58" fmla="*/ 4397870 h 4796141"/>
              <a:gd name="connsiteX59" fmla="*/ 3002383 w 4323144"/>
              <a:gd name="connsiteY59" fmla="*/ 4308486 h 4796141"/>
              <a:gd name="connsiteX60" fmla="*/ 2853072 w 4323144"/>
              <a:gd name="connsiteY60" fmla="*/ 4308486 h 4796141"/>
              <a:gd name="connsiteX61" fmla="*/ 2823591 w 4323144"/>
              <a:gd name="connsiteY61" fmla="*/ 4308486 h 4796141"/>
              <a:gd name="connsiteX62" fmla="*/ 2734194 w 4323144"/>
              <a:gd name="connsiteY62" fmla="*/ 4337964 h 4796141"/>
              <a:gd name="connsiteX63" fmla="*/ 2615316 w 4323144"/>
              <a:gd name="connsiteY63" fmla="*/ 4219103 h 4796141"/>
              <a:gd name="connsiteX64" fmla="*/ 2734194 w 4323144"/>
              <a:gd name="connsiteY64" fmla="*/ 4070764 h 4796141"/>
              <a:gd name="connsiteX65" fmla="*/ 2853072 w 4323144"/>
              <a:gd name="connsiteY65" fmla="*/ 4041286 h 4796141"/>
              <a:gd name="connsiteX66" fmla="*/ 2971950 w 4323144"/>
              <a:gd name="connsiteY66" fmla="*/ 4041286 h 4796141"/>
              <a:gd name="connsiteX67" fmla="*/ 2942469 w 4323144"/>
              <a:gd name="connsiteY67" fmla="*/ 3803563 h 4796141"/>
              <a:gd name="connsiteX68" fmla="*/ 2823591 w 4323144"/>
              <a:gd name="connsiteY68" fmla="*/ 3624796 h 4796141"/>
              <a:gd name="connsiteX69" fmla="*/ 2764627 w 4323144"/>
              <a:gd name="connsiteY69" fmla="*/ 3476457 h 4796141"/>
              <a:gd name="connsiteX70" fmla="*/ 2496438 w 4323144"/>
              <a:gd name="connsiteY70" fmla="*/ 3238734 h 4796141"/>
              <a:gd name="connsiteX71" fmla="*/ 2377560 w 4323144"/>
              <a:gd name="connsiteY71" fmla="*/ 3059967 h 4796141"/>
              <a:gd name="connsiteX72" fmla="*/ 2229201 w 4323144"/>
              <a:gd name="connsiteY72" fmla="*/ 3059967 h 4796141"/>
              <a:gd name="connsiteX73" fmla="*/ 2110323 w 4323144"/>
              <a:gd name="connsiteY73" fmla="*/ 3238734 h 4796141"/>
              <a:gd name="connsiteX74" fmla="*/ 1961963 w 4323144"/>
              <a:gd name="connsiteY74" fmla="*/ 3446028 h 4796141"/>
              <a:gd name="connsiteX75" fmla="*/ 1932481 w 4323144"/>
              <a:gd name="connsiteY75" fmla="*/ 3624796 h 4796141"/>
              <a:gd name="connsiteX76" fmla="*/ 2110323 w 4323144"/>
              <a:gd name="connsiteY76" fmla="*/ 3862518 h 4796141"/>
              <a:gd name="connsiteX77" fmla="*/ 2199719 w 4323144"/>
              <a:gd name="connsiteY77" fmla="*/ 4010857 h 4796141"/>
              <a:gd name="connsiteX78" fmla="*/ 2229201 w 4323144"/>
              <a:gd name="connsiteY78" fmla="*/ 4129719 h 4796141"/>
              <a:gd name="connsiteX79" fmla="*/ 2258682 w 4323144"/>
              <a:gd name="connsiteY79" fmla="*/ 4248580 h 4796141"/>
              <a:gd name="connsiteX80" fmla="*/ 2258682 w 4323144"/>
              <a:gd name="connsiteY80" fmla="*/ 4367442 h 4796141"/>
              <a:gd name="connsiteX81" fmla="*/ 2258682 w 4323144"/>
              <a:gd name="connsiteY81" fmla="*/ 4456825 h 4796141"/>
              <a:gd name="connsiteX82" fmla="*/ 2170237 w 4323144"/>
              <a:gd name="connsiteY82" fmla="*/ 4486303 h 4796141"/>
              <a:gd name="connsiteX83" fmla="*/ 2020926 w 4323144"/>
              <a:gd name="connsiteY83" fmla="*/ 4367442 h 4796141"/>
              <a:gd name="connsiteX84" fmla="*/ 1991445 w 4323144"/>
              <a:gd name="connsiteY84" fmla="*/ 4279009 h 4796141"/>
              <a:gd name="connsiteX85" fmla="*/ 2020926 w 4323144"/>
              <a:gd name="connsiteY85" fmla="*/ 4189625 h 4796141"/>
              <a:gd name="connsiteX86" fmla="*/ 1991445 w 4323144"/>
              <a:gd name="connsiteY86" fmla="*/ 4041286 h 4796141"/>
              <a:gd name="connsiteX87" fmla="*/ 1872567 w 4323144"/>
              <a:gd name="connsiteY87" fmla="*/ 3862518 h 4796141"/>
              <a:gd name="connsiteX88" fmla="*/ 1664292 w 4323144"/>
              <a:gd name="connsiteY88" fmla="*/ 3624796 h 4796141"/>
              <a:gd name="connsiteX89" fmla="*/ 1634811 w 4323144"/>
              <a:gd name="connsiteY89" fmla="*/ 3476457 h 4796141"/>
              <a:gd name="connsiteX90" fmla="*/ 1724207 w 4323144"/>
              <a:gd name="connsiteY90" fmla="*/ 3357595 h 4796141"/>
              <a:gd name="connsiteX91" fmla="*/ 1813603 w 4323144"/>
              <a:gd name="connsiteY91" fmla="*/ 3149350 h 4796141"/>
              <a:gd name="connsiteX92" fmla="*/ 1813603 w 4323144"/>
              <a:gd name="connsiteY92" fmla="*/ 3001011 h 4796141"/>
              <a:gd name="connsiteX93" fmla="*/ 1575847 w 4323144"/>
              <a:gd name="connsiteY93" fmla="*/ 2911628 h 4796141"/>
              <a:gd name="connsiteX94" fmla="*/ 1456969 w 4323144"/>
              <a:gd name="connsiteY94" fmla="*/ 2852672 h 4796141"/>
              <a:gd name="connsiteX95" fmla="*/ 1338091 w 4323144"/>
              <a:gd name="connsiteY95" fmla="*/ 2941105 h 4796141"/>
              <a:gd name="connsiteX96" fmla="*/ 1307658 w 4323144"/>
              <a:gd name="connsiteY96" fmla="*/ 3178828 h 4796141"/>
              <a:gd name="connsiteX97" fmla="*/ 1307658 w 4323144"/>
              <a:gd name="connsiteY97" fmla="*/ 3446028 h 4796141"/>
              <a:gd name="connsiteX98" fmla="*/ 1367572 w 4323144"/>
              <a:gd name="connsiteY98" fmla="*/ 3595318 h 4796141"/>
              <a:gd name="connsiteX99" fmla="*/ 1397054 w 4323144"/>
              <a:gd name="connsiteY99" fmla="*/ 3803563 h 4796141"/>
              <a:gd name="connsiteX100" fmla="*/ 1426536 w 4323144"/>
              <a:gd name="connsiteY100" fmla="*/ 3981380 h 4796141"/>
              <a:gd name="connsiteX101" fmla="*/ 1545414 w 4323144"/>
              <a:gd name="connsiteY101" fmla="*/ 4189625 h 4796141"/>
              <a:gd name="connsiteX102" fmla="*/ 1605328 w 4323144"/>
              <a:gd name="connsiteY102" fmla="*/ 4308486 h 4796141"/>
              <a:gd name="connsiteX103" fmla="*/ 1634811 w 4323144"/>
              <a:gd name="connsiteY103" fmla="*/ 4397870 h 4796141"/>
              <a:gd name="connsiteX104" fmla="*/ 1694725 w 4323144"/>
              <a:gd name="connsiteY104" fmla="*/ 4546209 h 4796141"/>
              <a:gd name="connsiteX105" fmla="*/ 1753689 w 4323144"/>
              <a:gd name="connsiteY105" fmla="*/ 4754454 h 4796141"/>
              <a:gd name="connsiteX106" fmla="*/ 1634811 w 4323144"/>
              <a:gd name="connsiteY106" fmla="*/ 4783932 h 4796141"/>
              <a:gd name="connsiteX107" fmla="*/ 1486450 w 4323144"/>
              <a:gd name="connsiteY107" fmla="*/ 4724026 h 4796141"/>
              <a:gd name="connsiteX108" fmla="*/ 1456969 w 4323144"/>
              <a:gd name="connsiteY108" fmla="*/ 4516731 h 4796141"/>
              <a:gd name="connsiteX109" fmla="*/ 1426536 w 4323144"/>
              <a:gd name="connsiteY109" fmla="*/ 4397870 h 4796141"/>
              <a:gd name="connsiteX110" fmla="*/ 1367572 w 4323144"/>
              <a:gd name="connsiteY110" fmla="*/ 4189625 h 4796141"/>
              <a:gd name="connsiteX111" fmla="*/ 1278176 w 4323144"/>
              <a:gd name="connsiteY111" fmla="*/ 3951902 h 4796141"/>
              <a:gd name="connsiteX112" fmla="*/ 1100335 w 4323144"/>
              <a:gd name="connsiteY112" fmla="*/ 3624796 h 4796141"/>
              <a:gd name="connsiteX113" fmla="*/ 1100335 w 4323144"/>
              <a:gd name="connsiteY113" fmla="*/ 3446028 h 4796141"/>
              <a:gd name="connsiteX114" fmla="*/ 1010939 w 4323144"/>
              <a:gd name="connsiteY114" fmla="*/ 3209256 h 4796141"/>
              <a:gd name="connsiteX115" fmla="*/ 981457 w 4323144"/>
              <a:gd name="connsiteY115" fmla="*/ 2941105 h 4796141"/>
              <a:gd name="connsiteX116" fmla="*/ 862579 w 4323144"/>
              <a:gd name="connsiteY116" fmla="*/ 3119873 h 4796141"/>
              <a:gd name="connsiteX117" fmla="*/ 921542 w 4323144"/>
              <a:gd name="connsiteY117" fmla="*/ 3001011 h 4796141"/>
              <a:gd name="connsiteX118" fmla="*/ 416548 w 4323144"/>
              <a:gd name="connsiteY118" fmla="*/ 3297689 h 4796141"/>
              <a:gd name="connsiteX119" fmla="*/ 535427 w 4323144"/>
              <a:gd name="connsiteY119" fmla="*/ 3238734 h 4796141"/>
              <a:gd name="connsiteX120" fmla="*/ 118878 w 4323144"/>
              <a:gd name="connsiteY120" fmla="*/ 3268212 h 4796141"/>
              <a:gd name="connsiteX121" fmla="*/ 237756 w 4323144"/>
              <a:gd name="connsiteY121" fmla="*/ 3178828 h 4796141"/>
              <a:gd name="connsiteX122" fmla="*/ 59914 w 4323144"/>
              <a:gd name="connsiteY122" fmla="*/ 3238734 h 4796141"/>
              <a:gd name="connsiteX123" fmla="*/ 178793 w 4323144"/>
              <a:gd name="connsiteY123" fmla="*/ 3090395 h 4796141"/>
              <a:gd name="connsiteX124" fmla="*/ 0 w 4323144"/>
              <a:gd name="connsiteY124" fmla="*/ 3059967 h 4796141"/>
              <a:gd name="connsiteX125" fmla="*/ 327152 w 4323144"/>
              <a:gd name="connsiteY125" fmla="*/ 3059967 h 4796141"/>
              <a:gd name="connsiteX126" fmla="*/ 0 w 4323144"/>
              <a:gd name="connsiteY126" fmla="*/ 2911628 h 4796141"/>
              <a:gd name="connsiteX127" fmla="*/ 446030 w 4323144"/>
              <a:gd name="connsiteY127" fmla="*/ 2971534 h 4796141"/>
              <a:gd name="connsiteX128" fmla="*/ 594390 w 4323144"/>
              <a:gd name="connsiteY128" fmla="*/ 2673905 h 4796141"/>
              <a:gd name="connsiteX129" fmla="*/ 683786 w 4323144"/>
              <a:gd name="connsiteY129" fmla="*/ 2436182 h 4796141"/>
              <a:gd name="connsiteX130" fmla="*/ 608358 w 4323144"/>
              <a:gd name="connsiteY130" fmla="*/ 2574180 h 4796141"/>
              <a:gd name="connsiteX131" fmla="*/ 604330 w 4323144"/>
              <a:gd name="connsiteY131" fmla="*/ 2588357 h 4796141"/>
              <a:gd name="connsiteX132" fmla="*/ 607129 w 4323144"/>
              <a:gd name="connsiteY132" fmla="*/ 2573824 h 4796141"/>
              <a:gd name="connsiteX133" fmla="*/ 683786 w 4323144"/>
              <a:gd name="connsiteY133" fmla="*/ 2346799 h 4796141"/>
              <a:gd name="connsiteX134" fmla="*/ 773183 w 4323144"/>
              <a:gd name="connsiteY134" fmla="*/ 2020643 h 4796141"/>
              <a:gd name="connsiteX135" fmla="*/ 1010939 w 4323144"/>
              <a:gd name="connsiteY135" fmla="*/ 1633630 h 4796141"/>
              <a:gd name="connsiteX136" fmla="*/ 1397054 w 4323144"/>
              <a:gd name="connsiteY136" fmla="*/ 1395907 h 4796141"/>
              <a:gd name="connsiteX137" fmla="*/ 1813603 w 4323144"/>
              <a:gd name="connsiteY137" fmla="*/ 1426336 h 4796141"/>
              <a:gd name="connsiteX138" fmla="*/ 2110323 w 4323144"/>
              <a:gd name="connsiteY138" fmla="*/ 1455814 h 4796141"/>
              <a:gd name="connsiteX139" fmla="*/ 2258682 w 4323144"/>
              <a:gd name="connsiteY139" fmla="*/ 1307475 h 4796141"/>
              <a:gd name="connsiteX140" fmla="*/ 2139804 w 4323144"/>
              <a:gd name="connsiteY140" fmla="*/ 1395907 h 4796141"/>
              <a:gd name="connsiteX141" fmla="*/ 2199719 w 4323144"/>
              <a:gd name="connsiteY141" fmla="*/ 1277046 h 4796141"/>
              <a:gd name="connsiteX142" fmla="*/ 2080841 w 4323144"/>
              <a:gd name="connsiteY142" fmla="*/ 1426336 h 4796141"/>
              <a:gd name="connsiteX143" fmla="*/ 2199719 w 4323144"/>
              <a:gd name="connsiteY143" fmla="*/ 1218091 h 4796141"/>
              <a:gd name="connsiteX144" fmla="*/ 2407993 w 4323144"/>
              <a:gd name="connsiteY144" fmla="*/ 1099230 h 4796141"/>
              <a:gd name="connsiteX145" fmla="*/ 2556353 w 4323144"/>
              <a:gd name="connsiteY145" fmla="*/ 831079 h 4796141"/>
              <a:gd name="connsiteX146" fmla="*/ 2675231 w 4323144"/>
              <a:gd name="connsiteY146" fmla="*/ 742646 h 4796141"/>
              <a:gd name="connsiteX147" fmla="*/ 2466957 w 4323144"/>
              <a:gd name="connsiteY147" fmla="*/ 890985 h 4796141"/>
              <a:gd name="connsiteX148" fmla="*/ 2615316 w 4323144"/>
              <a:gd name="connsiteY148" fmla="*/ 713168 h 4796141"/>
              <a:gd name="connsiteX149" fmla="*/ 2377560 w 4323144"/>
              <a:gd name="connsiteY149" fmla="*/ 1009846 h 4796141"/>
              <a:gd name="connsiteX150" fmla="*/ 2556353 w 4323144"/>
              <a:gd name="connsiteY150" fmla="*/ 682740 h 4796141"/>
              <a:gd name="connsiteX151" fmla="*/ 2437475 w 4323144"/>
              <a:gd name="connsiteY151" fmla="*/ 653262 h 4796141"/>
              <a:gd name="connsiteX152" fmla="*/ 2585835 w 4323144"/>
              <a:gd name="connsiteY152" fmla="*/ 563878 h 4796141"/>
              <a:gd name="connsiteX153" fmla="*/ 2675231 w 4323144"/>
              <a:gd name="connsiteY153" fmla="*/ 475445 h 4796141"/>
              <a:gd name="connsiteX154" fmla="*/ 2764627 w 4323144"/>
              <a:gd name="connsiteY154" fmla="*/ 415539 h 4796141"/>
              <a:gd name="connsiteX155" fmla="*/ 2971950 w 4323144"/>
              <a:gd name="connsiteY155" fmla="*/ 326155 h 4796141"/>
              <a:gd name="connsiteX156" fmla="*/ 3121261 w 4323144"/>
              <a:gd name="connsiteY156" fmla="*/ 296678 h 4796141"/>
              <a:gd name="connsiteX157" fmla="*/ 3269621 w 4323144"/>
              <a:gd name="connsiteY157" fmla="*/ 326155 h 4796141"/>
              <a:gd name="connsiteX158" fmla="*/ 3240139 w 4323144"/>
              <a:gd name="connsiteY158" fmla="*/ 267200 h 4796141"/>
              <a:gd name="connsiteX159" fmla="*/ 3299103 w 4323144"/>
              <a:gd name="connsiteY159" fmla="*/ 326155 h 4796141"/>
              <a:gd name="connsiteX160" fmla="*/ 3328584 w 4323144"/>
              <a:gd name="connsiteY160" fmla="*/ 267200 h 4796141"/>
              <a:gd name="connsiteX161" fmla="*/ 3359017 w 4323144"/>
              <a:gd name="connsiteY161" fmla="*/ 326155 h 4796141"/>
              <a:gd name="connsiteX162" fmla="*/ 3417981 w 4323144"/>
              <a:gd name="connsiteY162" fmla="*/ 267200 h 4796141"/>
              <a:gd name="connsiteX163" fmla="*/ 3417981 w 4323144"/>
              <a:gd name="connsiteY163" fmla="*/ 296678 h 4796141"/>
              <a:gd name="connsiteX164" fmla="*/ 3476944 w 4323144"/>
              <a:gd name="connsiteY164" fmla="*/ 148339 h 4796141"/>
              <a:gd name="connsiteX165" fmla="*/ 3596773 w 4323144"/>
              <a:gd name="connsiteY165" fmla="*/ 0 h 479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</a:cxnLst>
            <a:rect l="l" t="t" r="r" b="b"/>
            <a:pathLst>
              <a:path w="4323144" h="4796141">
                <a:moveTo>
                  <a:pt x="2764627" y="3030489"/>
                </a:moveTo>
                <a:cubicBezTo>
                  <a:pt x="2764627" y="3030489"/>
                  <a:pt x="2942469" y="3328118"/>
                  <a:pt x="3002383" y="3387073"/>
                </a:cubicBezTo>
                <a:cubicBezTo>
                  <a:pt x="3002383" y="3387073"/>
                  <a:pt x="2942469" y="3238734"/>
                  <a:pt x="2971950" y="3209256"/>
                </a:cubicBezTo>
                <a:cubicBezTo>
                  <a:pt x="2971950" y="3178828"/>
                  <a:pt x="2912987" y="3178828"/>
                  <a:pt x="2912987" y="3178828"/>
                </a:cubicBezTo>
                <a:cubicBezTo>
                  <a:pt x="2912987" y="3178828"/>
                  <a:pt x="2882554" y="3090395"/>
                  <a:pt x="2853072" y="3059967"/>
                </a:cubicBezTo>
                <a:lnTo>
                  <a:pt x="2823591" y="3030489"/>
                </a:lnTo>
                <a:cubicBezTo>
                  <a:pt x="2823591" y="3030489"/>
                  <a:pt x="2823591" y="3030489"/>
                  <a:pt x="2764627" y="3030489"/>
                </a:cubicBezTo>
                <a:close/>
                <a:moveTo>
                  <a:pt x="604330" y="2588357"/>
                </a:moveTo>
                <a:lnTo>
                  <a:pt x="600066" y="2610492"/>
                </a:lnTo>
                <a:cubicBezTo>
                  <a:pt x="596292" y="2631412"/>
                  <a:pt x="594390" y="2644427"/>
                  <a:pt x="594390" y="2644427"/>
                </a:cubicBezTo>
                <a:cubicBezTo>
                  <a:pt x="594390" y="2633254"/>
                  <a:pt x="595787" y="2621621"/>
                  <a:pt x="598231" y="2609816"/>
                </a:cubicBezTo>
                <a:close/>
                <a:moveTo>
                  <a:pt x="3596773" y="0"/>
                </a:moveTo>
                <a:cubicBezTo>
                  <a:pt x="3596773" y="0"/>
                  <a:pt x="3596773" y="58955"/>
                  <a:pt x="3596773" y="88433"/>
                </a:cubicBezTo>
                <a:cubicBezTo>
                  <a:pt x="3626255" y="148339"/>
                  <a:pt x="3626255" y="207294"/>
                  <a:pt x="3626255" y="207294"/>
                </a:cubicBezTo>
                <a:cubicBezTo>
                  <a:pt x="3626255" y="207294"/>
                  <a:pt x="3626255" y="267200"/>
                  <a:pt x="3655737" y="296678"/>
                </a:cubicBezTo>
                <a:cubicBezTo>
                  <a:pt x="3685219" y="296678"/>
                  <a:pt x="3715651" y="326155"/>
                  <a:pt x="3745133" y="296678"/>
                </a:cubicBezTo>
                <a:cubicBezTo>
                  <a:pt x="3774615" y="267200"/>
                  <a:pt x="3864011" y="207294"/>
                  <a:pt x="3864011" y="177817"/>
                </a:cubicBezTo>
                <a:cubicBezTo>
                  <a:pt x="3893493" y="148339"/>
                  <a:pt x="3953407" y="118861"/>
                  <a:pt x="3953407" y="88433"/>
                </a:cubicBezTo>
                <a:cubicBezTo>
                  <a:pt x="3953407" y="58955"/>
                  <a:pt x="3982889" y="29478"/>
                  <a:pt x="3982889" y="29478"/>
                </a:cubicBezTo>
                <a:cubicBezTo>
                  <a:pt x="3982889" y="29478"/>
                  <a:pt x="3982889" y="29478"/>
                  <a:pt x="4012371" y="118861"/>
                </a:cubicBezTo>
                <a:cubicBezTo>
                  <a:pt x="4012371" y="118861"/>
                  <a:pt x="3982889" y="267200"/>
                  <a:pt x="3953407" y="296678"/>
                </a:cubicBezTo>
                <a:cubicBezTo>
                  <a:pt x="3953407" y="326155"/>
                  <a:pt x="3953407" y="356584"/>
                  <a:pt x="3922975" y="386062"/>
                </a:cubicBezTo>
                <a:cubicBezTo>
                  <a:pt x="3893493" y="386062"/>
                  <a:pt x="3893493" y="386062"/>
                  <a:pt x="3893493" y="386062"/>
                </a:cubicBezTo>
                <a:cubicBezTo>
                  <a:pt x="3893493" y="415539"/>
                  <a:pt x="3953407" y="504923"/>
                  <a:pt x="3953407" y="534401"/>
                </a:cubicBezTo>
                <a:cubicBezTo>
                  <a:pt x="3982889" y="563878"/>
                  <a:pt x="4072285" y="623784"/>
                  <a:pt x="4101767" y="653262"/>
                </a:cubicBezTo>
                <a:cubicBezTo>
                  <a:pt x="4101767" y="713168"/>
                  <a:pt x="4072285" y="831079"/>
                  <a:pt x="4072285" y="890985"/>
                </a:cubicBezTo>
                <a:cubicBezTo>
                  <a:pt x="4072285" y="950891"/>
                  <a:pt x="4131249" y="1039324"/>
                  <a:pt x="4160731" y="1099230"/>
                </a:cubicBezTo>
                <a:cubicBezTo>
                  <a:pt x="4191163" y="1158185"/>
                  <a:pt x="4220645" y="1218091"/>
                  <a:pt x="4220645" y="1218091"/>
                </a:cubicBezTo>
                <a:lnTo>
                  <a:pt x="4310041" y="1307475"/>
                </a:lnTo>
                <a:cubicBezTo>
                  <a:pt x="4310041" y="1307475"/>
                  <a:pt x="4310041" y="1307475"/>
                  <a:pt x="4310041" y="1366430"/>
                </a:cubicBezTo>
                <a:cubicBezTo>
                  <a:pt x="4310041" y="1366430"/>
                  <a:pt x="4339523" y="1455814"/>
                  <a:pt x="4310041" y="1485291"/>
                </a:cubicBezTo>
                <a:cubicBezTo>
                  <a:pt x="4279609" y="1545197"/>
                  <a:pt x="4279609" y="1574675"/>
                  <a:pt x="4279609" y="1604153"/>
                </a:cubicBezTo>
                <a:cubicBezTo>
                  <a:pt x="4250127" y="1633630"/>
                  <a:pt x="4191163" y="1664059"/>
                  <a:pt x="4160731" y="1693536"/>
                </a:cubicBezTo>
                <a:cubicBezTo>
                  <a:pt x="4101767" y="1693536"/>
                  <a:pt x="4012371" y="1693536"/>
                  <a:pt x="3982889" y="1633630"/>
                </a:cubicBezTo>
                <a:cubicBezTo>
                  <a:pt x="3982889" y="1604153"/>
                  <a:pt x="3922975" y="1545197"/>
                  <a:pt x="3922975" y="1545197"/>
                </a:cubicBezTo>
                <a:cubicBezTo>
                  <a:pt x="3922975" y="1545197"/>
                  <a:pt x="3715651" y="1395907"/>
                  <a:pt x="3685219" y="1395907"/>
                </a:cubicBezTo>
                <a:cubicBezTo>
                  <a:pt x="3655737" y="1366430"/>
                  <a:pt x="3596773" y="1336952"/>
                  <a:pt x="3596773" y="1336952"/>
                </a:cubicBezTo>
                <a:cubicBezTo>
                  <a:pt x="3596773" y="1336952"/>
                  <a:pt x="3507377" y="1336952"/>
                  <a:pt x="3476944" y="1277046"/>
                </a:cubicBezTo>
                <a:cubicBezTo>
                  <a:pt x="3417981" y="1247569"/>
                  <a:pt x="3417981" y="1277046"/>
                  <a:pt x="3417981" y="1277046"/>
                </a:cubicBezTo>
                <a:cubicBezTo>
                  <a:pt x="3417981" y="1277046"/>
                  <a:pt x="3417981" y="1277046"/>
                  <a:pt x="3299103" y="1604153"/>
                </a:cubicBezTo>
                <a:cubicBezTo>
                  <a:pt x="3299103" y="1604153"/>
                  <a:pt x="3240139" y="1841875"/>
                  <a:pt x="3269621" y="1901781"/>
                </a:cubicBezTo>
                <a:cubicBezTo>
                  <a:pt x="3269621" y="1990214"/>
                  <a:pt x="3328584" y="2139504"/>
                  <a:pt x="3359017" y="2258366"/>
                </a:cubicBezTo>
                <a:cubicBezTo>
                  <a:pt x="3388499" y="2346799"/>
                  <a:pt x="3417981" y="2465660"/>
                  <a:pt x="3388499" y="2525566"/>
                </a:cubicBezTo>
                <a:cubicBezTo>
                  <a:pt x="3359017" y="2614950"/>
                  <a:pt x="3299103" y="2822244"/>
                  <a:pt x="3299103" y="2822244"/>
                </a:cubicBezTo>
                <a:cubicBezTo>
                  <a:pt x="3299103" y="2822244"/>
                  <a:pt x="3299103" y="3059967"/>
                  <a:pt x="3269621" y="3209256"/>
                </a:cubicBezTo>
                <a:cubicBezTo>
                  <a:pt x="3240139" y="3328118"/>
                  <a:pt x="3269621" y="3476457"/>
                  <a:pt x="3269621" y="3565841"/>
                </a:cubicBezTo>
                <a:cubicBezTo>
                  <a:pt x="3269621" y="3654273"/>
                  <a:pt x="3359017" y="3654273"/>
                  <a:pt x="3328584" y="3773135"/>
                </a:cubicBezTo>
                <a:cubicBezTo>
                  <a:pt x="3299103" y="3862518"/>
                  <a:pt x="3240139" y="3981380"/>
                  <a:pt x="3240139" y="3981380"/>
                </a:cubicBezTo>
                <a:cubicBezTo>
                  <a:pt x="3240139" y="3981380"/>
                  <a:pt x="3240139" y="3981380"/>
                  <a:pt x="3121261" y="4100241"/>
                </a:cubicBezTo>
                <a:cubicBezTo>
                  <a:pt x="3121261" y="4100241"/>
                  <a:pt x="3121261" y="4100241"/>
                  <a:pt x="3150743" y="4248580"/>
                </a:cubicBezTo>
                <a:cubicBezTo>
                  <a:pt x="3150743" y="4248580"/>
                  <a:pt x="3150743" y="4337964"/>
                  <a:pt x="3180225" y="4397870"/>
                </a:cubicBezTo>
                <a:cubicBezTo>
                  <a:pt x="3180225" y="4456825"/>
                  <a:pt x="3209706" y="4486303"/>
                  <a:pt x="3209706" y="4486303"/>
                </a:cubicBezTo>
                <a:cubicBezTo>
                  <a:pt x="3209706" y="4486303"/>
                  <a:pt x="3209706" y="4486303"/>
                  <a:pt x="3240139" y="4635593"/>
                </a:cubicBezTo>
                <a:cubicBezTo>
                  <a:pt x="3240139" y="4635593"/>
                  <a:pt x="3269621" y="4694548"/>
                  <a:pt x="3240139" y="4754454"/>
                </a:cubicBezTo>
                <a:cubicBezTo>
                  <a:pt x="3209706" y="4783932"/>
                  <a:pt x="3180225" y="4813409"/>
                  <a:pt x="3121261" y="4783932"/>
                </a:cubicBezTo>
                <a:cubicBezTo>
                  <a:pt x="3061347" y="4754454"/>
                  <a:pt x="2942469" y="4665070"/>
                  <a:pt x="2942469" y="4665070"/>
                </a:cubicBezTo>
                <a:cubicBezTo>
                  <a:pt x="2942469" y="4665070"/>
                  <a:pt x="2942469" y="4665070"/>
                  <a:pt x="2942469" y="4546209"/>
                </a:cubicBezTo>
                <a:cubicBezTo>
                  <a:pt x="2942469" y="4546209"/>
                  <a:pt x="2942469" y="4546209"/>
                  <a:pt x="2942469" y="4456825"/>
                </a:cubicBezTo>
                <a:cubicBezTo>
                  <a:pt x="2942469" y="4456825"/>
                  <a:pt x="3002383" y="4427348"/>
                  <a:pt x="3002383" y="4397870"/>
                </a:cubicBezTo>
                <a:cubicBezTo>
                  <a:pt x="3002383" y="4337964"/>
                  <a:pt x="3031865" y="4337964"/>
                  <a:pt x="3002383" y="4308486"/>
                </a:cubicBezTo>
                <a:cubicBezTo>
                  <a:pt x="2942469" y="4279009"/>
                  <a:pt x="2853072" y="4308486"/>
                  <a:pt x="2853072" y="4308486"/>
                </a:cubicBezTo>
                <a:cubicBezTo>
                  <a:pt x="2853072" y="4308486"/>
                  <a:pt x="2853072" y="4308486"/>
                  <a:pt x="2823591" y="4308486"/>
                </a:cubicBezTo>
                <a:cubicBezTo>
                  <a:pt x="2823591" y="4308486"/>
                  <a:pt x="2794109" y="4337964"/>
                  <a:pt x="2734194" y="4337964"/>
                </a:cubicBezTo>
                <a:cubicBezTo>
                  <a:pt x="2704713" y="4337964"/>
                  <a:pt x="2585835" y="4337964"/>
                  <a:pt x="2615316" y="4219103"/>
                </a:cubicBezTo>
                <a:cubicBezTo>
                  <a:pt x="2645749" y="4129719"/>
                  <a:pt x="2645749" y="4070764"/>
                  <a:pt x="2734194" y="4070764"/>
                </a:cubicBezTo>
                <a:cubicBezTo>
                  <a:pt x="2823591" y="4041286"/>
                  <a:pt x="2794109" y="4041286"/>
                  <a:pt x="2853072" y="4041286"/>
                </a:cubicBezTo>
                <a:cubicBezTo>
                  <a:pt x="2912987" y="4041286"/>
                  <a:pt x="2971950" y="4041286"/>
                  <a:pt x="2971950" y="4041286"/>
                </a:cubicBezTo>
                <a:cubicBezTo>
                  <a:pt x="2971950" y="4041286"/>
                  <a:pt x="2942469" y="3862518"/>
                  <a:pt x="2942469" y="3803563"/>
                </a:cubicBezTo>
                <a:cubicBezTo>
                  <a:pt x="2912987" y="3743657"/>
                  <a:pt x="2853072" y="3684702"/>
                  <a:pt x="2823591" y="3624796"/>
                </a:cubicBezTo>
                <a:cubicBezTo>
                  <a:pt x="2794109" y="3535412"/>
                  <a:pt x="2794109" y="3535412"/>
                  <a:pt x="2764627" y="3476457"/>
                </a:cubicBezTo>
                <a:cubicBezTo>
                  <a:pt x="2704713" y="3416551"/>
                  <a:pt x="2556353" y="3268212"/>
                  <a:pt x="2496438" y="3238734"/>
                </a:cubicBezTo>
                <a:cubicBezTo>
                  <a:pt x="2466957" y="3209256"/>
                  <a:pt x="2377560" y="3059967"/>
                  <a:pt x="2377560" y="3059967"/>
                </a:cubicBezTo>
                <a:cubicBezTo>
                  <a:pt x="2377560" y="3059967"/>
                  <a:pt x="2377560" y="3059967"/>
                  <a:pt x="2229201" y="3059967"/>
                </a:cubicBezTo>
                <a:cubicBezTo>
                  <a:pt x="2229201" y="3059967"/>
                  <a:pt x="2170237" y="3178828"/>
                  <a:pt x="2110323" y="3238734"/>
                </a:cubicBezTo>
                <a:cubicBezTo>
                  <a:pt x="2051359" y="3328118"/>
                  <a:pt x="1991445" y="3387073"/>
                  <a:pt x="1961963" y="3446028"/>
                </a:cubicBezTo>
                <a:cubicBezTo>
                  <a:pt x="1932481" y="3505934"/>
                  <a:pt x="1902048" y="3595318"/>
                  <a:pt x="1932481" y="3624796"/>
                </a:cubicBezTo>
                <a:cubicBezTo>
                  <a:pt x="1961963" y="3684702"/>
                  <a:pt x="2080841" y="3803563"/>
                  <a:pt x="2110323" y="3862518"/>
                </a:cubicBezTo>
                <a:cubicBezTo>
                  <a:pt x="2170237" y="3922425"/>
                  <a:pt x="2199719" y="3951902"/>
                  <a:pt x="2199719" y="4010857"/>
                </a:cubicBezTo>
                <a:cubicBezTo>
                  <a:pt x="2199719" y="4070764"/>
                  <a:pt x="2229201" y="4100241"/>
                  <a:pt x="2229201" y="4129719"/>
                </a:cubicBezTo>
                <a:cubicBezTo>
                  <a:pt x="2229201" y="4189625"/>
                  <a:pt x="2258682" y="4219103"/>
                  <a:pt x="2258682" y="4248580"/>
                </a:cubicBezTo>
                <a:cubicBezTo>
                  <a:pt x="2258682" y="4308486"/>
                  <a:pt x="2229201" y="4308486"/>
                  <a:pt x="2258682" y="4367442"/>
                </a:cubicBezTo>
                <a:cubicBezTo>
                  <a:pt x="2258682" y="4397870"/>
                  <a:pt x="2289115" y="4427348"/>
                  <a:pt x="2258682" y="4456825"/>
                </a:cubicBezTo>
                <a:cubicBezTo>
                  <a:pt x="2258682" y="4486303"/>
                  <a:pt x="2170237" y="4486303"/>
                  <a:pt x="2170237" y="4486303"/>
                </a:cubicBezTo>
                <a:cubicBezTo>
                  <a:pt x="2170237" y="4486303"/>
                  <a:pt x="2051359" y="4427348"/>
                  <a:pt x="2020926" y="4367442"/>
                </a:cubicBezTo>
                <a:cubicBezTo>
                  <a:pt x="1991445" y="4337964"/>
                  <a:pt x="1991445" y="4279009"/>
                  <a:pt x="1991445" y="4279009"/>
                </a:cubicBezTo>
                <a:cubicBezTo>
                  <a:pt x="1991445" y="4279009"/>
                  <a:pt x="2020926" y="4219103"/>
                  <a:pt x="2020926" y="4189625"/>
                </a:cubicBezTo>
                <a:cubicBezTo>
                  <a:pt x="2051359" y="4129719"/>
                  <a:pt x="1991445" y="4041286"/>
                  <a:pt x="1991445" y="4041286"/>
                </a:cubicBezTo>
                <a:cubicBezTo>
                  <a:pt x="1991445" y="4041286"/>
                  <a:pt x="1932481" y="3922425"/>
                  <a:pt x="1872567" y="3862518"/>
                </a:cubicBezTo>
                <a:cubicBezTo>
                  <a:pt x="1843085" y="3833041"/>
                  <a:pt x="1694725" y="3654273"/>
                  <a:pt x="1664292" y="3624796"/>
                </a:cubicBezTo>
                <a:cubicBezTo>
                  <a:pt x="1605328" y="3595318"/>
                  <a:pt x="1605328" y="3535412"/>
                  <a:pt x="1634811" y="3476457"/>
                </a:cubicBezTo>
                <a:cubicBezTo>
                  <a:pt x="1664292" y="3416551"/>
                  <a:pt x="1724207" y="3357595"/>
                  <a:pt x="1724207" y="3357595"/>
                </a:cubicBezTo>
                <a:cubicBezTo>
                  <a:pt x="1724207" y="3357595"/>
                  <a:pt x="1813603" y="3209256"/>
                  <a:pt x="1813603" y="3149350"/>
                </a:cubicBezTo>
                <a:cubicBezTo>
                  <a:pt x="1813603" y="3090395"/>
                  <a:pt x="1813603" y="3001011"/>
                  <a:pt x="1813603" y="3001011"/>
                </a:cubicBezTo>
                <a:cubicBezTo>
                  <a:pt x="1813603" y="3001011"/>
                  <a:pt x="1664292" y="2971534"/>
                  <a:pt x="1575847" y="2911628"/>
                </a:cubicBezTo>
                <a:cubicBezTo>
                  <a:pt x="1515932" y="2882150"/>
                  <a:pt x="1456969" y="2852672"/>
                  <a:pt x="1456969" y="2852672"/>
                </a:cubicBezTo>
                <a:cubicBezTo>
                  <a:pt x="1456969" y="2852672"/>
                  <a:pt x="1456969" y="2852672"/>
                  <a:pt x="1338091" y="2941105"/>
                </a:cubicBezTo>
                <a:cubicBezTo>
                  <a:pt x="1338091" y="2941105"/>
                  <a:pt x="1278176" y="3059967"/>
                  <a:pt x="1307658" y="3178828"/>
                </a:cubicBezTo>
                <a:cubicBezTo>
                  <a:pt x="1307658" y="3268212"/>
                  <a:pt x="1278176" y="3387073"/>
                  <a:pt x="1307658" y="3446028"/>
                </a:cubicBezTo>
                <a:cubicBezTo>
                  <a:pt x="1338091" y="3535412"/>
                  <a:pt x="1338091" y="3535412"/>
                  <a:pt x="1367572" y="3595318"/>
                </a:cubicBezTo>
                <a:cubicBezTo>
                  <a:pt x="1367572" y="3654273"/>
                  <a:pt x="1397054" y="3743657"/>
                  <a:pt x="1397054" y="3803563"/>
                </a:cubicBezTo>
                <a:cubicBezTo>
                  <a:pt x="1397054" y="3862518"/>
                  <a:pt x="1397054" y="3891996"/>
                  <a:pt x="1426536" y="3981380"/>
                </a:cubicBezTo>
                <a:cubicBezTo>
                  <a:pt x="1456969" y="4070764"/>
                  <a:pt x="1515932" y="4160147"/>
                  <a:pt x="1545414" y="4189625"/>
                </a:cubicBezTo>
                <a:cubicBezTo>
                  <a:pt x="1575847" y="4219103"/>
                  <a:pt x="1605328" y="4248580"/>
                  <a:pt x="1605328" y="4308486"/>
                </a:cubicBezTo>
                <a:cubicBezTo>
                  <a:pt x="1605328" y="4367442"/>
                  <a:pt x="1634811" y="4397870"/>
                  <a:pt x="1634811" y="4397870"/>
                </a:cubicBezTo>
                <a:cubicBezTo>
                  <a:pt x="1634811" y="4397870"/>
                  <a:pt x="1664292" y="4516731"/>
                  <a:pt x="1694725" y="4546209"/>
                </a:cubicBezTo>
                <a:cubicBezTo>
                  <a:pt x="1694725" y="4605164"/>
                  <a:pt x="1753689" y="4694548"/>
                  <a:pt x="1753689" y="4754454"/>
                </a:cubicBezTo>
                <a:cubicBezTo>
                  <a:pt x="1724207" y="4783932"/>
                  <a:pt x="1694725" y="4813409"/>
                  <a:pt x="1634811" y="4783932"/>
                </a:cubicBezTo>
                <a:cubicBezTo>
                  <a:pt x="1545414" y="4783932"/>
                  <a:pt x="1515932" y="4754454"/>
                  <a:pt x="1486450" y="4724026"/>
                </a:cubicBezTo>
                <a:cubicBezTo>
                  <a:pt x="1426536" y="4665070"/>
                  <a:pt x="1456969" y="4575687"/>
                  <a:pt x="1456969" y="4516731"/>
                </a:cubicBezTo>
                <a:cubicBezTo>
                  <a:pt x="1456969" y="4456825"/>
                  <a:pt x="1456969" y="4427348"/>
                  <a:pt x="1426536" y="4397870"/>
                </a:cubicBezTo>
                <a:cubicBezTo>
                  <a:pt x="1397054" y="4337964"/>
                  <a:pt x="1397054" y="4248580"/>
                  <a:pt x="1367572" y="4189625"/>
                </a:cubicBezTo>
                <a:cubicBezTo>
                  <a:pt x="1338091" y="4100241"/>
                  <a:pt x="1307658" y="4010857"/>
                  <a:pt x="1278176" y="3951902"/>
                </a:cubicBezTo>
                <a:cubicBezTo>
                  <a:pt x="1219213" y="3891996"/>
                  <a:pt x="1100335" y="3743657"/>
                  <a:pt x="1100335" y="3624796"/>
                </a:cubicBezTo>
                <a:cubicBezTo>
                  <a:pt x="1100335" y="3505934"/>
                  <a:pt x="1100335" y="3446028"/>
                  <a:pt x="1100335" y="3446028"/>
                </a:cubicBezTo>
                <a:cubicBezTo>
                  <a:pt x="1100335" y="3446028"/>
                  <a:pt x="1100335" y="3446028"/>
                  <a:pt x="1010939" y="3209256"/>
                </a:cubicBezTo>
                <a:cubicBezTo>
                  <a:pt x="1010939" y="3209256"/>
                  <a:pt x="1010939" y="3209256"/>
                  <a:pt x="981457" y="2941105"/>
                </a:cubicBezTo>
                <a:cubicBezTo>
                  <a:pt x="981457" y="2941105"/>
                  <a:pt x="951024" y="3059967"/>
                  <a:pt x="862579" y="3119873"/>
                </a:cubicBezTo>
                <a:cubicBezTo>
                  <a:pt x="862579" y="3119873"/>
                  <a:pt x="892061" y="3059967"/>
                  <a:pt x="921542" y="3001011"/>
                </a:cubicBezTo>
                <a:cubicBezTo>
                  <a:pt x="921542" y="3001011"/>
                  <a:pt x="743701" y="3238734"/>
                  <a:pt x="416548" y="3297689"/>
                </a:cubicBezTo>
                <a:cubicBezTo>
                  <a:pt x="416548" y="3297689"/>
                  <a:pt x="505945" y="3268212"/>
                  <a:pt x="535427" y="3238734"/>
                </a:cubicBezTo>
                <a:cubicBezTo>
                  <a:pt x="535427" y="3238734"/>
                  <a:pt x="208274" y="3387073"/>
                  <a:pt x="118878" y="3268212"/>
                </a:cubicBezTo>
                <a:cubicBezTo>
                  <a:pt x="118878" y="3268212"/>
                  <a:pt x="178793" y="3238734"/>
                  <a:pt x="237756" y="3178828"/>
                </a:cubicBezTo>
                <a:cubicBezTo>
                  <a:pt x="237756" y="3178828"/>
                  <a:pt x="118878" y="3209256"/>
                  <a:pt x="59914" y="3238734"/>
                </a:cubicBezTo>
                <a:cubicBezTo>
                  <a:pt x="59914" y="3238734"/>
                  <a:pt x="118878" y="3119873"/>
                  <a:pt x="178793" y="3090395"/>
                </a:cubicBezTo>
                <a:cubicBezTo>
                  <a:pt x="178793" y="3090395"/>
                  <a:pt x="118878" y="3119873"/>
                  <a:pt x="0" y="3059967"/>
                </a:cubicBezTo>
                <a:cubicBezTo>
                  <a:pt x="0" y="3059967"/>
                  <a:pt x="208274" y="3090395"/>
                  <a:pt x="327152" y="3059967"/>
                </a:cubicBezTo>
                <a:cubicBezTo>
                  <a:pt x="327152" y="3059967"/>
                  <a:pt x="89396" y="3001011"/>
                  <a:pt x="0" y="2911628"/>
                </a:cubicBezTo>
                <a:cubicBezTo>
                  <a:pt x="0" y="2911628"/>
                  <a:pt x="297671" y="3030489"/>
                  <a:pt x="446030" y="2971534"/>
                </a:cubicBezTo>
                <a:cubicBezTo>
                  <a:pt x="564908" y="2882150"/>
                  <a:pt x="594390" y="2763289"/>
                  <a:pt x="594390" y="2673905"/>
                </a:cubicBezTo>
                <a:cubicBezTo>
                  <a:pt x="624823" y="2614950"/>
                  <a:pt x="683786" y="2436182"/>
                  <a:pt x="683786" y="2436182"/>
                </a:cubicBezTo>
                <a:cubicBezTo>
                  <a:pt x="683786" y="2436182"/>
                  <a:pt x="633501" y="2503042"/>
                  <a:pt x="608358" y="2574180"/>
                </a:cubicBezTo>
                <a:lnTo>
                  <a:pt x="604330" y="2588357"/>
                </a:lnTo>
                <a:lnTo>
                  <a:pt x="607129" y="2573824"/>
                </a:lnTo>
                <a:cubicBezTo>
                  <a:pt x="621227" y="2504958"/>
                  <a:pt x="646934" y="2402663"/>
                  <a:pt x="683786" y="2346799"/>
                </a:cubicBezTo>
                <a:cubicBezTo>
                  <a:pt x="773183" y="2258366"/>
                  <a:pt x="743701" y="2079598"/>
                  <a:pt x="773183" y="2020643"/>
                </a:cubicBezTo>
                <a:cubicBezTo>
                  <a:pt x="802664" y="1931259"/>
                  <a:pt x="862579" y="1782920"/>
                  <a:pt x="1010939" y="1633630"/>
                </a:cubicBezTo>
                <a:cubicBezTo>
                  <a:pt x="1129817" y="1485291"/>
                  <a:pt x="1248694" y="1395907"/>
                  <a:pt x="1397054" y="1395907"/>
                </a:cubicBezTo>
                <a:cubicBezTo>
                  <a:pt x="1575847" y="1395907"/>
                  <a:pt x="1724207" y="1426336"/>
                  <a:pt x="1813603" y="1426336"/>
                </a:cubicBezTo>
                <a:cubicBezTo>
                  <a:pt x="1872567" y="1455814"/>
                  <a:pt x="2020926" y="1514769"/>
                  <a:pt x="2110323" y="1455814"/>
                </a:cubicBezTo>
                <a:cubicBezTo>
                  <a:pt x="2170237" y="1426336"/>
                  <a:pt x="2258682" y="1307475"/>
                  <a:pt x="2258682" y="1307475"/>
                </a:cubicBezTo>
                <a:cubicBezTo>
                  <a:pt x="2258682" y="1307475"/>
                  <a:pt x="2170237" y="1336952"/>
                  <a:pt x="2139804" y="1395907"/>
                </a:cubicBezTo>
                <a:cubicBezTo>
                  <a:pt x="2139804" y="1395907"/>
                  <a:pt x="2170237" y="1336952"/>
                  <a:pt x="2199719" y="1277046"/>
                </a:cubicBezTo>
                <a:cubicBezTo>
                  <a:pt x="2199719" y="1277046"/>
                  <a:pt x="2110323" y="1366430"/>
                  <a:pt x="2080841" y="1426336"/>
                </a:cubicBezTo>
                <a:cubicBezTo>
                  <a:pt x="2080841" y="1426336"/>
                  <a:pt x="2080841" y="1307475"/>
                  <a:pt x="2199719" y="1218091"/>
                </a:cubicBezTo>
                <a:cubicBezTo>
                  <a:pt x="2318597" y="1158185"/>
                  <a:pt x="2348079" y="1188613"/>
                  <a:pt x="2407993" y="1099230"/>
                </a:cubicBezTo>
                <a:cubicBezTo>
                  <a:pt x="2466957" y="1009846"/>
                  <a:pt x="2496438" y="920462"/>
                  <a:pt x="2556353" y="831079"/>
                </a:cubicBezTo>
                <a:cubicBezTo>
                  <a:pt x="2615316" y="772123"/>
                  <a:pt x="2675231" y="742646"/>
                  <a:pt x="2675231" y="742646"/>
                </a:cubicBezTo>
                <a:cubicBezTo>
                  <a:pt x="2675231" y="742646"/>
                  <a:pt x="2526871" y="801601"/>
                  <a:pt x="2466957" y="890985"/>
                </a:cubicBezTo>
                <a:cubicBezTo>
                  <a:pt x="2466957" y="890985"/>
                  <a:pt x="2556353" y="772123"/>
                  <a:pt x="2615316" y="713168"/>
                </a:cubicBezTo>
                <a:cubicBezTo>
                  <a:pt x="2615316" y="713168"/>
                  <a:pt x="2466957" y="682740"/>
                  <a:pt x="2377560" y="1009846"/>
                </a:cubicBezTo>
                <a:cubicBezTo>
                  <a:pt x="2377560" y="1009846"/>
                  <a:pt x="2407993" y="742646"/>
                  <a:pt x="2556353" y="682740"/>
                </a:cubicBezTo>
                <a:cubicBezTo>
                  <a:pt x="2556353" y="682740"/>
                  <a:pt x="2526871" y="623784"/>
                  <a:pt x="2437475" y="653262"/>
                </a:cubicBezTo>
                <a:cubicBezTo>
                  <a:pt x="2437475" y="653262"/>
                  <a:pt x="2496438" y="594307"/>
                  <a:pt x="2585835" y="563878"/>
                </a:cubicBezTo>
                <a:cubicBezTo>
                  <a:pt x="2675231" y="563878"/>
                  <a:pt x="2615316" y="504923"/>
                  <a:pt x="2675231" y="475445"/>
                </a:cubicBezTo>
                <a:cubicBezTo>
                  <a:pt x="2734194" y="445017"/>
                  <a:pt x="2734194" y="445017"/>
                  <a:pt x="2764627" y="415539"/>
                </a:cubicBezTo>
                <a:cubicBezTo>
                  <a:pt x="2823591" y="386062"/>
                  <a:pt x="2882554" y="356584"/>
                  <a:pt x="2971950" y="326155"/>
                </a:cubicBezTo>
                <a:cubicBezTo>
                  <a:pt x="3031865" y="296678"/>
                  <a:pt x="3061347" y="296678"/>
                  <a:pt x="3121261" y="296678"/>
                </a:cubicBezTo>
                <a:cubicBezTo>
                  <a:pt x="3180225" y="296678"/>
                  <a:pt x="3269621" y="326155"/>
                  <a:pt x="3269621" y="326155"/>
                </a:cubicBezTo>
                <a:cubicBezTo>
                  <a:pt x="3269621" y="326155"/>
                  <a:pt x="3269621" y="326155"/>
                  <a:pt x="3240139" y="267200"/>
                </a:cubicBezTo>
                <a:cubicBezTo>
                  <a:pt x="3240139" y="267200"/>
                  <a:pt x="3240139" y="267200"/>
                  <a:pt x="3299103" y="326155"/>
                </a:cubicBezTo>
                <a:cubicBezTo>
                  <a:pt x="3299103" y="326155"/>
                  <a:pt x="3299103" y="326155"/>
                  <a:pt x="3328584" y="267200"/>
                </a:cubicBezTo>
                <a:cubicBezTo>
                  <a:pt x="3328584" y="267200"/>
                  <a:pt x="3328584" y="267200"/>
                  <a:pt x="3359017" y="326155"/>
                </a:cubicBezTo>
                <a:cubicBezTo>
                  <a:pt x="3359017" y="326155"/>
                  <a:pt x="3359017" y="326155"/>
                  <a:pt x="3417981" y="267200"/>
                </a:cubicBezTo>
                <a:cubicBezTo>
                  <a:pt x="3417981" y="267200"/>
                  <a:pt x="3417981" y="267200"/>
                  <a:pt x="3417981" y="296678"/>
                </a:cubicBezTo>
                <a:cubicBezTo>
                  <a:pt x="3417981" y="296678"/>
                  <a:pt x="3447462" y="207294"/>
                  <a:pt x="3476944" y="148339"/>
                </a:cubicBezTo>
                <a:cubicBezTo>
                  <a:pt x="3476944" y="88433"/>
                  <a:pt x="3507377" y="29478"/>
                  <a:pt x="3596773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-520142" y="-579471"/>
            <a:ext cx="20745521" cy="7920000"/>
          </a:xfrm>
          <a:custGeom>
            <a:avLst/>
            <a:gdLst>
              <a:gd name="connsiteX0" fmla="*/ 9984264 w 13691114"/>
              <a:gd name="connsiteY0" fmla="*/ 5016562 h 5226845"/>
              <a:gd name="connsiteX1" fmla="*/ 10080684 w 13691114"/>
              <a:gd name="connsiteY1" fmla="*/ 5024789 h 5226845"/>
              <a:gd name="connsiteX2" fmla="*/ 10179020 w 13691114"/>
              <a:gd name="connsiteY2" fmla="*/ 5070040 h 5226845"/>
              <a:gd name="connsiteX3" fmla="*/ 10000866 w 13691114"/>
              <a:gd name="connsiteY3" fmla="*/ 5052133 h 5226845"/>
              <a:gd name="connsiteX4" fmla="*/ 9994481 w 13691114"/>
              <a:gd name="connsiteY4" fmla="*/ 5024063 h 5226845"/>
              <a:gd name="connsiteX5" fmla="*/ 9980433 w 13691114"/>
              <a:gd name="connsiteY5" fmla="*/ 5014142 h 5226845"/>
              <a:gd name="connsiteX6" fmla="*/ 9984264 w 13691114"/>
              <a:gd name="connsiteY6" fmla="*/ 5016562 h 5226845"/>
              <a:gd name="connsiteX7" fmla="*/ 9982987 w 13691114"/>
              <a:gd name="connsiteY7" fmla="*/ 5016562 h 5226845"/>
              <a:gd name="connsiteX8" fmla="*/ 9973409 w 13691114"/>
              <a:gd name="connsiteY8" fmla="*/ 5014626 h 5226845"/>
              <a:gd name="connsiteX9" fmla="*/ 12856435 w 13691114"/>
              <a:gd name="connsiteY9" fmla="*/ 4339734 h 5226845"/>
              <a:gd name="connsiteX10" fmla="*/ 12856435 w 13691114"/>
              <a:gd name="connsiteY10" fmla="*/ 4340217 h 5226845"/>
              <a:gd name="connsiteX11" fmla="*/ 12854519 w 13691114"/>
              <a:gd name="connsiteY11" fmla="*/ 4340217 h 5226845"/>
              <a:gd name="connsiteX12" fmla="*/ 13172514 w 13691114"/>
              <a:gd name="connsiteY12" fmla="*/ 4299806 h 5226845"/>
              <a:gd name="connsiteX13" fmla="*/ 12904964 w 13691114"/>
              <a:gd name="connsiteY13" fmla="*/ 4335378 h 5226845"/>
              <a:gd name="connsiteX14" fmla="*/ 12885169 w 13691114"/>
              <a:gd name="connsiteY14" fmla="*/ 4337072 h 5226845"/>
              <a:gd name="connsiteX15" fmla="*/ 12856435 w 13691114"/>
              <a:gd name="connsiteY15" fmla="*/ 4339734 h 5226845"/>
              <a:gd name="connsiteX16" fmla="*/ 12958602 w 13691114"/>
              <a:gd name="connsiteY16" fmla="*/ 4317713 h 5226845"/>
              <a:gd name="connsiteX17" fmla="*/ 13172514 w 13691114"/>
              <a:gd name="connsiteY17" fmla="*/ 4299806 h 5226845"/>
              <a:gd name="connsiteX18" fmla="*/ 5135799 w 13691114"/>
              <a:gd name="connsiteY18" fmla="*/ 3081419 h 5226845"/>
              <a:gd name="connsiteX19" fmla="*/ 5117920 w 13691114"/>
              <a:gd name="connsiteY19" fmla="*/ 3099568 h 5226845"/>
              <a:gd name="connsiteX20" fmla="*/ 5135799 w 13691114"/>
              <a:gd name="connsiteY20" fmla="*/ 3081419 h 5226845"/>
              <a:gd name="connsiteX21" fmla="*/ 5207316 w 13691114"/>
              <a:gd name="connsiteY21" fmla="*/ 2078155 h 5226845"/>
              <a:gd name="connsiteX22" fmla="*/ 5278194 w 13691114"/>
              <a:gd name="connsiteY22" fmla="*/ 2096304 h 5226845"/>
              <a:gd name="connsiteX23" fmla="*/ 5278194 w 13691114"/>
              <a:gd name="connsiteY23" fmla="*/ 2096304 h 5226845"/>
              <a:gd name="connsiteX24" fmla="*/ 5207316 w 13691114"/>
              <a:gd name="connsiteY24" fmla="*/ 2078155 h 5226845"/>
              <a:gd name="connsiteX25" fmla="*/ 4639651 w 13691114"/>
              <a:gd name="connsiteY25" fmla="*/ 1413184 h 5226845"/>
              <a:gd name="connsiteX26" fmla="*/ 4654976 w 13691114"/>
              <a:gd name="connsiteY26" fmla="*/ 1433027 h 5226845"/>
              <a:gd name="connsiteX27" fmla="*/ 4639651 w 13691114"/>
              <a:gd name="connsiteY27" fmla="*/ 1413184 h 5226845"/>
              <a:gd name="connsiteX28" fmla="*/ 5848415 w 13691114"/>
              <a:gd name="connsiteY28" fmla="*/ 877916 h 5226845"/>
              <a:gd name="connsiteX29" fmla="*/ 5848415 w 13691114"/>
              <a:gd name="connsiteY29" fmla="*/ 877916 h 5226845"/>
              <a:gd name="connsiteX30" fmla="*/ 4730963 w 13691114"/>
              <a:gd name="connsiteY30" fmla="*/ 525104 h 5226845"/>
              <a:gd name="connsiteX31" fmla="*/ 4766082 w 13691114"/>
              <a:gd name="connsiteY31" fmla="*/ 533090 h 5226845"/>
              <a:gd name="connsiteX32" fmla="*/ 4798648 w 13691114"/>
              <a:gd name="connsiteY32" fmla="*/ 539865 h 5226845"/>
              <a:gd name="connsiteX33" fmla="*/ 4779492 w 13691114"/>
              <a:gd name="connsiteY33" fmla="*/ 537445 h 5226845"/>
              <a:gd name="connsiteX34" fmla="*/ 4730963 w 13691114"/>
              <a:gd name="connsiteY34" fmla="*/ 525104 h 5226845"/>
              <a:gd name="connsiteX35" fmla="*/ 6255167 w 13691114"/>
              <a:gd name="connsiteY35" fmla="*/ 305625 h 5226845"/>
              <a:gd name="connsiteX36" fmla="*/ 6278155 w 13691114"/>
              <a:gd name="connsiteY36" fmla="*/ 320386 h 5226845"/>
              <a:gd name="connsiteX37" fmla="*/ 6287734 w 13691114"/>
              <a:gd name="connsiteY37" fmla="*/ 326194 h 5226845"/>
              <a:gd name="connsiteX38" fmla="*/ 6276239 w 13691114"/>
              <a:gd name="connsiteY38" fmla="*/ 322564 h 5226845"/>
              <a:gd name="connsiteX39" fmla="*/ 6255167 w 13691114"/>
              <a:gd name="connsiteY39" fmla="*/ 305625 h 5226845"/>
              <a:gd name="connsiteX40" fmla="*/ 6454393 w 13691114"/>
              <a:gd name="connsiteY40" fmla="*/ 0 h 5226845"/>
              <a:gd name="connsiteX41" fmla="*/ 6578909 w 13691114"/>
              <a:gd name="connsiteY41" fmla="*/ 35813 h 5226845"/>
              <a:gd name="connsiteX42" fmla="*/ 6721943 w 13691114"/>
              <a:gd name="connsiteY42" fmla="*/ 71869 h 5226845"/>
              <a:gd name="connsiteX43" fmla="*/ 6810701 w 13691114"/>
              <a:gd name="connsiteY43" fmla="*/ 125347 h 5226845"/>
              <a:gd name="connsiteX44" fmla="*/ 6900097 w 13691114"/>
              <a:gd name="connsiteY44" fmla="*/ 125347 h 5226845"/>
              <a:gd name="connsiteX45" fmla="*/ 7184887 w 13691114"/>
              <a:gd name="connsiteY45" fmla="*/ 286508 h 5226845"/>
              <a:gd name="connsiteX46" fmla="*/ 7488196 w 13691114"/>
              <a:gd name="connsiteY46" fmla="*/ 483725 h 5226845"/>
              <a:gd name="connsiteX47" fmla="*/ 9091580 w 13691114"/>
              <a:gd name="connsiteY47" fmla="*/ 1469324 h 5226845"/>
              <a:gd name="connsiteX48" fmla="*/ 9501525 w 13691114"/>
              <a:gd name="connsiteY48" fmla="*/ 1594672 h 5226845"/>
              <a:gd name="connsiteX49" fmla="*/ 9733316 w 13691114"/>
              <a:gd name="connsiteY49" fmla="*/ 1683964 h 5226845"/>
              <a:gd name="connsiteX50" fmla="*/ 10232019 w 13691114"/>
              <a:gd name="connsiteY50" fmla="*/ 1755833 h 5226845"/>
              <a:gd name="connsiteX51" fmla="*/ 10321415 w 13691114"/>
              <a:gd name="connsiteY51" fmla="*/ 1773740 h 5226845"/>
              <a:gd name="connsiteX52" fmla="*/ 10303536 w 13691114"/>
              <a:gd name="connsiteY52" fmla="*/ 1791404 h 5226845"/>
              <a:gd name="connsiteX53" fmla="*/ 10731361 w 13691114"/>
              <a:gd name="connsiteY53" fmla="*/ 1863274 h 5226845"/>
              <a:gd name="connsiteX54" fmla="*/ 10962513 w 13691114"/>
              <a:gd name="connsiteY54" fmla="*/ 1916994 h 5226845"/>
              <a:gd name="connsiteX55" fmla="*/ 11087668 w 13691114"/>
              <a:gd name="connsiteY55" fmla="*/ 1916994 h 5226845"/>
              <a:gd name="connsiteX56" fmla="*/ 11069789 w 13691114"/>
              <a:gd name="connsiteY56" fmla="*/ 1934659 h 5226845"/>
              <a:gd name="connsiteX57" fmla="*/ 11034030 w 13691114"/>
              <a:gd name="connsiteY57" fmla="*/ 1934659 h 5226845"/>
              <a:gd name="connsiteX58" fmla="*/ 11069789 w 13691114"/>
              <a:gd name="connsiteY58" fmla="*/ 1934659 h 5226845"/>
              <a:gd name="connsiteX59" fmla="*/ 11087668 w 13691114"/>
              <a:gd name="connsiteY59" fmla="*/ 1970956 h 5226845"/>
              <a:gd name="connsiteX60" fmla="*/ 11426096 w 13691114"/>
              <a:gd name="connsiteY60" fmla="*/ 1988621 h 5226845"/>
              <a:gd name="connsiteX61" fmla="*/ 12334745 w 13691114"/>
              <a:gd name="connsiteY61" fmla="*/ 1988621 h 5226845"/>
              <a:gd name="connsiteX62" fmla="*/ 12424141 w 13691114"/>
              <a:gd name="connsiteY62" fmla="*/ 1988621 h 5226845"/>
              <a:gd name="connsiteX63" fmla="*/ 12334745 w 13691114"/>
              <a:gd name="connsiteY63" fmla="*/ 2024435 h 5226845"/>
              <a:gd name="connsiteX64" fmla="*/ 11906920 w 13691114"/>
              <a:gd name="connsiteY64" fmla="*/ 2042341 h 5226845"/>
              <a:gd name="connsiteX65" fmla="*/ 11247943 w 13691114"/>
              <a:gd name="connsiteY65" fmla="*/ 2024435 h 5226845"/>
              <a:gd name="connsiteX66" fmla="*/ 11077451 w 13691114"/>
              <a:gd name="connsiteY66" fmla="*/ 2016933 h 5226845"/>
              <a:gd name="connsiteX67" fmla="*/ 11051271 w 13691114"/>
              <a:gd name="connsiteY67" fmla="*/ 2021289 h 5226845"/>
              <a:gd name="connsiteX68" fmla="*/ 11044886 w 13691114"/>
              <a:gd name="connsiteY68" fmla="*/ 2019595 h 5226845"/>
              <a:gd name="connsiteX69" fmla="*/ 11034030 w 13691114"/>
              <a:gd name="connsiteY69" fmla="*/ 2024435 h 5226845"/>
              <a:gd name="connsiteX70" fmla="*/ 11051271 w 13691114"/>
              <a:gd name="connsiteY70" fmla="*/ 2021289 h 5226845"/>
              <a:gd name="connsiteX71" fmla="*/ 11069789 w 13691114"/>
              <a:gd name="connsiteY71" fmla="*/ 2026854 h 5226845"/>
              <a:gd name="connsiteX72" fmla="*/ 11105547 w 13691114"/>
              <a:gd name="connsiteY72" fmla="*/ 2042341 h 5226845"/>
              <a:gd name="connsiteX73" fmla="*/ 11354579 w 13691114"/>
              <a:gd name="connsiteY73" fmla="*/ 2078155 h 5226845"/>
              <a:gd name="connsiteX74" fmla="*/ 11550612 w 13691114"/>
              <a:gd name="connsiteY74" fmla="*/ 2096304 h 5226845"/>
              <a:gd name="connsiteX75" fmla="*/ 11853921 w 13691114"/>
              <a:gd name="connsiteY75" fmla="*/ 2096304 h 5226845"/>
              <a:gd name="connsiteX76" fmla="*/ 12014195 w 13691114"/>
              <a:gd name="connsiteY76" fmla="*/ 2114211 h 5226845"/>
              <a:gd name="connsiteX77" fmla="*/ 11622129 w 13691114"/>
              <a:gd name="connsiteY77" fmla="*/ 2114211 h 5226845"/>
              <a:gd name="connsiteX78" fmla="*/ 11586371 w 13691114"/>
              <a:gd name="connsiteY78" fmla="*/ 2132117 h 5226845"/>
              <a:gd name="connsiteX79" fmla="*/ 11426096 w 13691114"/>
              <a:gd name="connsiteY79" fmla="*/ 2149782 h 5226845"/>
              <a:gd name="connsiteX80" fmla="*/ 11318821 w 13691114"/>
              <a:gd name="connsiteY80" fmla="*/ 2167689 h 5226845"/>
              <a:gd name="connsiteX81" fmla="*/ 11212184 w 13691114"/>
              <a:gd name="connsiteY81" fmla="*/ 2167689 h 5226845"/>
              <a:gd name="connsiteX82" fmla="*/ 11212184 w 13691114"/>
              <a:gd name="connsiteY82" fmla="*/ 2239558 h 5226845"/>
              <a:gd name="connsiteX83" fmla="*/ 10766480 w 13691114"/>
              <a:gd name="connsiteY83" fmla="*/ 2203502 h 5226845"/>
              <a:gd name="connsiteX84" fmla="*/ 10677723 w 13691114"/>
              <a:gd name="connsiteY84" fmla="*/ 2239558 h 5226845"/>
              <a:gd name="connsiteX85" fmla="*/ 11034030 w 13691114"/>
              <a:gd name="connsiteY85" fmla="*/ 2275372 h 5226845"/>
              <a:gd name="connsiteX86" fmla="*/ 11318821 w 13691114"/>
              <a:gd name="connsiteY86" fmla="*/ 2310943 h 5226845"/>
              <a:gd name="connsiteX87" fmla="*/ 11140667 w 13691114"/>
              <a:gd name="connsiteY87" fmla="*/ 2328850 h 5226845"/>
              <a:gd name="connsiteX88" fmla="*/ 11034030 w 13691114"/>
              <a:gd name="connsiteY88" fmla="*/ 2346999 h 5226845"/>
              <a:gd name="connsiteX89" fmla="*/ 10784360 w 13691114"/>
              <a:gd name="connsiteY89" fmla="*/ 2346999 h 5226845"/>
              <a:gd name="connsiteX90" fmla="*/ 11105547 w 13691114"/>
              <a:gd name="connsiteY90" fmla="*/ 2364906 h 5226845"/>
              <a:gd name="connsiteX91" fmla="*/ 11693008 w 13691114"/>
              <a:gd name="connsiteY91" fmla="*/ 2418626 h 5226845"/>
              <a:gd name="connsiteX92" fmla="*/ 12602294 w 13691114"/>
              <a:gd name="connsiteY92" fmla="*/ 2436533 h 5226845"/>
              <a:gd name="connsiteX93" fmla="*/ 12798327 w 13691114"/>
              <a:gd name="connsiteY93" fmla="*/ 2436533 h 5226845"/>
              <a:gd name="connsiteX94" fmla="*/ 12673811 w 13691114"/>
              <a:gd name="connsiteY94" fmla="*/ 2454197 h 5226845"/>
              <a:gd name="connsiteX95" fmla="*/ 12049954 w 13691114"/>
              <a:gd name="connsiteY95" fmla="*/ 2490495 h 5226845"/>
              <a:gd name="connsiteX96" fmla="*/ 12245987 w 13691114"/>
              <a:gd name="connsiteY96" fmla="*/ 2490495 h 5226845"/>
              <a:gd name="connsiteX97" fmla="*/ 12709570 w 13691114"/>
              <a:gd name="connsiteY97" fmla="*/ 2490495 h 5226845"/>
              <a:gd name="connsiteX98" fmla="*/ 13047998 w 13691114"/>
              <a:gd name="connsiteY98" fmla="*/ 2472588 h 5226845"/>
              <a:gd name="connsiteX99" fmla="*/ 12904964 w 13691114"/>
              <a:gd name="connsiteY99" fmla="*/ 2490495 h 5226845"/>
              <a:gd name="connsiteX100" fmla="*/ 13047998 w 13691114"/>
              <a:gd name="connsiteY100" fmla="*/ 2543973 h 5226845"/>
              <a:gd name="connsiteX101" fmla="*/ 12922844 w 13691114"/>
              <a:gd name="connsiteY101" fmla="*/ 2561880 h 5226845"/>
              <a:gd name="connsiteX102" fmla="*/ 12904964 w 13691114"/>
              <a:gd name="connsiteY102" fmla="*/ 2579787 h 5226845"/>
              <a:gd name="connsiteX103" fmla="*/ 12495658 w 13691114"/>
              <a:gd name="connsiteY103" fmla="*/ 2633749 h 5226845"/>
              <a:gd name="connsiteX104" fmla="*/ 12495658 w 13691114"/>
              <a:gd name="connsiteY104" fmla="*/ 2633749 h 5226845"/>
              <a:gd name="connsiteX105" fmla="*/ 12655932 w 13691114"/>
              <a:gd name="connsiteY105" fmla="*/ 2633749 h 5226845"/>
              <a:gd name="connsiteX106" fmla="*/ 12459899 w 13691114"/>
              <a:gd name="connsiteY106" fmla="*/ 2669321 h 5226845"/>
              <a:gd name="connsiteX107" fmla="*/ 12032075 w 13691114"/>
              <a:gd name="connsiteY107" fmla="*/ 2687228 h 5226845"/>
              <a:gd name="connsiteX108" fmla="*/ 11550612 w 13691114"/>
              <a:gd name="connsiteY108" fmla="*/ 2705134 h 5226845"/>
              <a:gd name="connsiteX109" fmla="*/ 11746646 w 13691114"/>
              <a:gd name="connsiteY109" fmla="*/ 2741190 h 5226845"/>
              <a:gd name="connsiteX110" fmla="*/ 12691691 w 13691114"/>
              <a:gd name="connsiteY110" fmla="*/ 2741190 h 5226845"/>
              <a:gd name="connsiteX111" fmla="*/ 13047998 w 13691114"/>
              <a:gd name="connsiteY111" fmla="*/ 2705134 h 5226845"/>
              <a:gd name="connsiteX112" fmla="*/ 12887724 w 13691114"/>
              <a:gd name="connsiteY112" fmla="*/ 2759097 h 5226845"/>
              <a:gd name="connsiteX113" fmla="*/ 13030119 w 13691114"/>
              <a:gd name="connsiteY113" fmla="*/ 2759097 h 5226845"/>
              <a:gd name="connsiteX114" fmla="*/ 13020541 w 13691114"/>
              <a:gd name="connsiteY114" fmla="*/ 2774584 h 5226845"/>
              <a:gd name="connsiteX115" fmla="*/ 13017348 w 13691114"/>
              <a:gd name="connsiteY115" fmla="*/ 2778939 h 5226845"/>
              <a:gd name="connsiteX116" fmla="*/ 13012240 w 13691114"/>
              <a:gd name="connsiteY116" fmla="*/ 2777004 h 5226845"/>
              <a:gd name="connsiteX117" fmla="*/ 13014794 w 13691114"/>
              <a:gd name="connsiteY117" fmla="*/ 2781601 h 5226845"/>
              <a:gd name="connsiteX118" fmla="*/ 13017348 w 13691114"/>
              <a:gd name="connsiteY118" fmla="*/ 2778939 h 5226845"/>
              <a:gd name="connsiteX119" fmla="*/ 13030119 w 13691114"/>
              <a:gd name="connsiteY119" fmla="*/ 2783779 h 5226845"/>
              <a:gd name="connsiteX120" fmla="*/ 13047998 w 13691114"/>
              <a:gd name="connsiteY120" fmla="*/ 2777004 h 5226845"/>
              <a:gd name="connsiteX121" fmla="*/ 12904964 w 13691114"/>
              <a:gd name="connsiteY121" fmla="*/ 2848873 h 5226845"/>
              <a:gd name="connsiteX122" fmla="*/ 11960558 w 13691114"/>
              <a:gd name="connsiteY122" fmla="*/ 2902351 h 5226845"/>
              <a:gd name="connsiteX123" fmla="*/ 11479096 w 13691114"/>
              <a:gd name="connsiteY123" fmla="*/ 2902351 h 5226845"/>
              <a:gd name="connsiteX124" fmla="*/ 11746646 w 13691114"/>
              <a:gd name="connsiteY124" fmla="*/ 2920258 h 5226845"/>
              <a:gd name="connsiteX125" fmla="*/ 12120832 w 13691114"/>
              <a:gd name="connsiteY125" fmla="*/ 2920258 h 5226845"/>
              <a:gd name="connsiteX126" fmla="*/ 12869844 w 13691114"/>
              <a:gd name="connsiteY126" fmla="*/ 2938165 h 5226845"/>
              <a:gd name="connsiteX127" fmla="*/ 13030119 w 13691114"/>
              <a:gd name="connsiteY127" fmla="*/ 2920258 h 5226845"/>
              <a:gd name="connsiteX128" fmla="*/ 12904964 w 13691114"/>
              <a:gd name="connsiteY128" fmla="*/ 2938165 h 5226845"/>
              <a:gd name="connsiteX129" fmla="*/ 12620174 w 13691114"/>
              <a:gd name="connsiteY129" fmla="*/ 2992127 h 5226845"/>
              <a:gd name="connsiteX130" fmla="*/ 12530778 w 13691114"/>
              <a:gd name="connsiteY130" fmla="*/ 3027698 h 5226845"/>
              <a:gd name="connsiteX131" fmla="*/ 13047998 w 13691114"/>
              <a:gd name="connsiteY131" fmla="*/ 2992127 h 5226845"/>
              <a:gd name="connsiteX132" fmla="*/ 13172514 w 13691114"/>
              <a:gd name="connsiteY132" fmla="*/ 3027698 h 5226845"/>
              <a:gd name="connsiteX133" fmla="*/ 13030119 w 13691114"/>
              <a:gd name="connsiteY133" fmla="*/ 3045605 h 5226845"/>
              <a:gd name="connsiteX134" fmla="*/ 12192349 w 13691114"/>
              <a:gd name="connsiteY134" fmla="*/ 3135381 h 5226845"/>
              <a:gd name="connsiteX135" fmla="*/ 11906920 w 13691114"/>
              <a:gd name="connsiteY135" fmla="*/ 3153288 h 5226845"/>
              <a:gd name="connsiteX136" fmla="*/ 11710887 w 13691114"/>
              <a:gd name="connsiteY136" fmla="*/ 3153288 h 5226845"/>
              <a:gd name="connsiteX137" fmla="*/ 11978437 w 13691114"/>
              <a:gd name="connsiteY137" fmla="*/ 3188860 h 5226845"/>
              <a:gd name="connsiteX138" fmla="*/ 12208313 w 13691114"/>
              <a:gd name="connsiteY138" fmla="*/ 3179664 h 5226845"/>
              <a:gd name="connsiteX139" fmla="*/ 12192349 w 13691114"/>
              <a:gd name="connsiteY139" fmla="*/ 3224915 h 5226845"/>
              <a:gd name="connsiteX140" fmla="*/ 11640009 w 13691114"/>
              <a:gd name="connsiteY140" fmla="*/ 3242822 h 5226845"/>
              <a:gd name="connsiteX141" fmla="*/ 11105547 w 13691114"/>
              <a:gd name="connsiteY141" fmla="*/ 3242822 h 5226845"/>
              <a:gd name="connsiteX142" fmla="*/ 10998272 w 13691114"/>
              <a:gd name="connsiteY142" fmla="*/ 3224915 h 5226845"/>
              <a:gd name="connsiteX143" fmla="*/ 11087668 w 13691114"/>
              <a:gd name="connsiteY143" fmla="*/ 3242822 h 5226845"/>
              <a:gd name="connsiteX144" fmla="*/ 12138712 w 13691114"/>
              <a:gd name="connsiteY144" fmla="*/ 3260729 h 5226845"/>
              <a:gd name="connsiteX145" fmla="*/ 12620174 w 13691114"/>
              <a:gd name="connsiteY145" fmla="*/ 3260729 h 5226845"/>
              <a:gd name="connsiteX146" fmla="*/ 12816207 w 13691114"/>
              <a:gd name="connsiteY146" fmla="*/ 3242822 h 5226845"/>
              <a:gd name="connsiteX147" fmla="*/ 12869844 w 13691114"/>
              <a:gd name="connsiteY147" fmla="*/ 3260729 h 5226845"/>
              <a:gd name="connsiteX148" fmla="*/ 12958602 w 13691114"/>
              <a:gd name="connsiteY148" fmla="*/ 3260729 h 5226845"/>
              <a:gd name="connsiteX149" fmla="*/ 12954132 w 13691114"/>
              <a:gd name="connsiteY149" fmla="*/ 3298720 h 5226845"/>
              <a:gd name="connsiteX150" fmla="*/ 12934976 w 13691114"/>
              <a:gd name="connsiteY150" fmla="*/ 3303076 h 5226845"/>
              <a:gd name="connsiteX151" fmla="*/ 12922844 w 13691114"/>
              <a:gd name="connsiteY151" fmla="*/ 3296542 h 5226845"/>
              <a:gd name="connsiteX152" fmla="*/ 12933699 w 13691114"/>
              <a:gd name="connsiteY152" fmla="*/ 3303560 h 5226845"/>
              <a:gd name="connsiteX153" fmla="*/ 12934976 w 13691114"/>
              <a:gd name="connsiteY153" fmla="*/ 3303076 h 5226845"/>
              <a:gd name="connsiteX154" fmla="*/ 12956686 w 13691114"/>
              <a:gd name="connsiteY154" fmla="*/ 3314691 h 5226845"/>
              <a:gd name="connsiteX155" fmla="*/ 13012240 w 13691114"/>
              <a:gd name="connsiteY155" fmla="*/ 3332114 h 5226845"/>
              <a:gd name="connsiteX156" fmla="*/ 13154635 w 13691114"/>
              <a:gd name="connsiteY156" fmla="*/ 3332114 h 5226845"/>
              <a:gd name="connsiteX157" fmla="*/ 13208273 w 13691114"/>
              <a:gd name="connsiteY157" fmla="*/ 3350505 h 5226845"/>
              <a:gd name="connsiteX158" fmla="*/ 13244031 w 13691114"/>
              <a:gd name="connsiteY158" fmla="*/ 3368169 h 5226845"/>
              <a:gd name="connsiteX159" fmla="*/ 13172514 w 13691114"/>
              <a:gd name="connsiteY159" fmla="*/ 3368169 h 5226845"/>
              <a:gd name="connsiteX160" fmla="*/ 13047998 w 13691114"/>
              <a:gd name="connsiteY160" fmla="*/ 3421890 h 5226845"/>
              <a:gd name="connsiteX161" fmla="*/ 12922844 w 13691114"/>
              <a:gd name="connsiteY161" fmla="*/ 3457461 h 5226845"/>
              <a:gd name="connsiteX162" fmla="*/ 12958602 w 13691114"/>
              <a:gd name="connsiteY162" fmla="*/ 3475852 h 5226845"/>
              <a:gd name="connsiteX163" fmla="*/ 12530778 w 13691114"/>
              <a:gd name="connsiteY163" fmla="*/ 3529330 h 5226845"/>
              <a:gd name="connsiteX164" fmla="*/ 12691691 w 13691114"/>
              <a:gd name="connsiteY164" fmla="*/ 3529330 h 5226845"/>
              <a:gd name="connsiteX165" fmla="*/ 12709570 w 13691114"/>
              <a:gd name="connsiteY165" fmla="*/ 3547237 h 5226845"/>
              <a:gd name="connsiteX166" fmla="*/ 13100997 w 13691114"/>
              <a:gd name="connsiteY166" fmla="*/ 3529330 h 5226845"/>
              <a:gd name="connsiteX167" fmla="*/ 13030119 w 13691114"/>
              <a:gd name="connsiteY167" fmla="*/ 3547237 h 5226845"/>
              <a:gd name="connsiteX168" fmla="*/ 12620174 w 13691114"/>
              <a:gd name="connsiteY168" fmla="*/ 3583051 h 5226845"/>
              <a:gd name="connsiteX169" fmla="*/ 12780448 w 13691114"/>
              <a:gd name="connsiteY169" fmla="*/ 3637013 h 5226845"/>
              <a:gd name="connsiteX170" fmla="*/ 12904964 w 13691114"/>
              <a:gd name="connsiteY170" fmla="*/ 3637013 h 5226845"/>
              <a:gd name="connsiteX171" fmla="*/ 13065877 w 13691114"/>
              <a:gd name="connsiteY171" fmla="*/ 3637013 h 5226845"/>
              <a:gd name="connsiteX172" fmla="*/ 12442020 w 13691114"/>
              <a:gd name="connsiteY172" fmla="*/ 3744454 h 5226845"/>
              <a:gd name="connsiteX173" fmla="*/ 12156591 w 13691114"/>
              <a:gd name="connsiteY173" fmla="*/ 3762361 h 5226845"/>
              <a:gd name="connsiteX174" fmla="*/ 12156591 w 13691114"/>
              <a:gd name="connsiteY174" fmla="*/ 3798174 h 5226845"/>
              <a:gd name="connsiteX175" fmla="*/ 12388382 w 13691114"/>
              <a:gd name="connsiteY175" fmla="*/ 3780267 h 5226845"/>
              <a:gd name="connsiteX176" fmla="*/ 12691691 w 13691114"/>
              <a:gd name="connsiteY176" fmla="*/ 3762361 h 5226845"/>
              <a:gd name="connsiteX177" fmla="*/ 13154635 w 13691114"/>
              <a:gd name="connsiteY177" fmla="*/ 3744454 h 5226845"/>
              <a:gd name="connsiteX178" fmla="*/ 13012240 w 13691114"/>
              <a:gd name="connsiteY178" fmla="*/ 3780267 h 5226845"/>
              <a:gd name="connsiteX179" fmla="*/ 12655932 w 13691114"/>
              <a:gd name="connsiteY179" fmla="*/ 3852136 h 5226845"/>
              <a:gd name="connsiteX180" fmla="*/ 12459899 w 13691114"/>
              <a:gd name="connsiteY180" fmla="*/ 3852136 h 5226845"/>
              <a:gd name="connsiteX181" fmla="*/ 12566536 w 13691114"/>
              <a:gd name="connsiteY181" fmla="*/ 3887708 h 5226845"/>
              <a:gd name="connsiteX182" fmla="*/ 11978437 w 13691114"/>
              <a:gd name="connsiteY182" fmla="*/ 3905615 h 5226845"/>
              <a:gd name="connsiteX183" fmla="*/ 11889041 w 13691114"/>
              <a:gd name="connsiteY183" fmla="*/ 3923522 h 5226845"/>
              <a:gd name="connsiteX184" fmla="*/ 11532733 w 13691114"/>
              <a:gd name="connsiteY184" fmla="*/ 3959335 h 5226845"/>
              <a:gd name="connsiteX185" fmla="*/ 11693008 w 13691114"/>
              <a:gd name="connsiteY185" fmla="*/ 3959335 h 5226845"/>
              <a:gd name="connsiteX186" fmla="*/ 11906920 w 13691114"/>
              <a:gd name="connsiteY186" fmla="*/ 3977484 h 5226845"/>
              <a:gd name="connsiteX187" fmla="*/ 11693008 w 13691114"/>
              <a:gd name="connsiteY187" fmla="*/ 3977484 h 5226845"/>
              <a:gd name="connsiteX188" fmla="*/ 11354579 w 13691114"/>
              <a:gd name="connsiteY188" fmla="*/ 3977484 h 5226845"/>
              <a:gd name="connsiteX189" fmla="*/ 11675129 w 13691114"/>
              <a:gd name="connsiteY189" fmla="*/ 3995391 h 5226845"/>
              <a:gd name="connsiteX190" fmla="*/ 11568492 w 13691114"/>
              <a:gd name="connsiteY190" fmla="*/ 4013298 h 5226845"/>
              <a:gd name="connsiteX191" fmla="*/ 11800283 w 13691114"/>
              <a:gd name="connsiteY191" fmla="*/ 4013298 h 5226845"/>
              <a:gd name="connsiteX192" fmla="*/ 12210228 w 13691114"/>
              <a:gd name="connsiteY192" fmla="*/ 4030962 h 5226845"/>
              <a:gd name="connsiteX193" fmla="*/ 12798327 w 13691114"/>
              <a:gd name="connsiteY193" fmla="*/ 3995391 h 5226845"/>
              <a:gd name="connsiteX194" fmla="*/ 12762569 w 13691114"/>
              <a:gd name="connsiteY194" fmla="*/ 4013298 h 5226845"/>
              <a:gd name="connsiteX195" fmla="*/ 12620174 w 13691114"/>
              <a:gd name="connsiteY195" fmla="*/ 4066776 h 5226845"/>
              <a:gd name="connsiteX196" fmla="*/ 12834086 w 13691114"/>
              <a:gd name="connsiteY196" fmla="*/ 4084683 h 5226845"/>
              <a:gd name="connsiteX197" fmla="*/ 12762569 w 13691114"/>
              <a:gd name="connsiteY197" fmla="*/ 4102831 h 5226845"/>
              <a:gd name="connsiteX198" fmla="*/ 12673811 w 13691114"/>
              <a:gd name="connsiteY198" fmla="*/ 4120738 h 5226845"/>
              <a:gd name="connsiteX199" fmla="*/ 12958602 w 13691114"/>
              <a:gd name="connsiteY199" fmla="*/ 4084683 h 5226845"/>
              <a:gd name="connsiteX200" fmla="*/ 13208273 w 13691114"/>
              <a:gd name="connsiteY200" fmla="*/ 4084683 h 5226845"/>
              <a:gd name="connsiteX201" fmla="*/ 13012240 w 13691114"/>
              <a:gd name="connsiteY201" fmla="*/ 4120738 h 5226845"/>
              <a:gd name="connsiteX202" fmla="*/ 13047998 w 13691114"/>
              <a:gd name="connsiteY202" fmla="*/ 4120738 h 5226845"/>
              <a:gd name="connsiteX203" fmla="*/ 12958602 w 13691114"/>
              <a:gd name="connsiteY203" fmla="*/ 4138645 h 5226845"/>
              <a:gd name="connsiteX204" fmla="*/ 12958602 w 13691114"/>
              <a:gd name="connsiteY204" fmla="*/ 4138645 h 5226845"/>
              <a:gd name="connsiteX205" fmla="*/ 12869844 w 13691114"/>
              <a:gd name="connsiteY205" fmla="*/ 4138645 h 5226845"/>
              <a:gd name="connsiteX206" fmla="*/ 12780448 w 13691114"/>
              <a:gd name="connsiteY206" fmla="*/ 4174217 h 5226845"/>
              <a:gd name="connsiteX207" fmla="*/ 13100997 w 13691114"/>
              <a:gd name="connsiteY207" fmla="*/ 4138645 h 5226845"/>
              <a:gd name="connsiteX208" fmla="*/ 13244031 w 13691114"/>
              <a:gd name="connsiteY208" fmla="*/ 4174217 h 5226845"/>
              <a:gd name="connsiteX209" fmla="*/ 13404306 w 13691114"/>
              <a:gd name="connsiteY209" fmla="*/ 4174217 h 5226845"/>
              <a:gd name="connsiteX210" fmla="*/ 13030119 w 13691114"/>
              <a:gd name="connsiteY210" fmla="*/ 4227937 h 5226845"/>
              <a:gd name="connsiteX211" fmla="*/ 12548657 w 13691114"/>
              <a:gd name="connsiteY211" fmla="*/ 4281899 h 5226845"/>
              <a:gd name="connsiteX212" fmla="*/ 12530778 w 13691114"/>
              <a:gd name="connsiteY212" fmla="*/ 4299806 h 5226845"/>
              <a:gd name="connsiteX213" fmla="*/ 12334745 w 13691114"/>
              <a:gd name="connsiteY213" fmla="*/ 4317713 h 5226845"/>
              <a:gd name="connsiteX214" fmla="*/ 12370503 w 13691114"/>
              <a:gd name="connsiteY214" fmla="*/ 4335378 h 5226845"/>
              <a:gd name="connsiteX215" fmla="*/ 12709570 w 13691114"/>
              <a:gd name="connsiteY215" fmla="*/ 4317713 h 5226845"/>
              <a:gd name="connsiteX216" fmla="*/ 12798327 w 13691114"/>
              <a:gd name="connsiteY216" fmla="*/ 4299806 h 5226845"/>
              <a:gd name="connsiteX217" fmla="*/ 12780448 w 13691114"/>
              <a:gd name="connsiteY217" fmla="*/ 4335378 h 5226845"/>
              <a:gd name="connsiteX218" fmla="*/ 12807906 w 13691114"/>
              <a:gd name="connsiteY218" fmla="*/ 4343121 h 5226845"/>
              <a:gd name="connsiteX219" fmla="*/ 12844303 w 13691114"/>
              <a:gd name="connsiteY219" fmla="*/ 4340943 h 5226845"/>
              <a:gd name="connsiteX220" fmla="*/ 12691691 w 13691114"/>
              <a:gd name="connsiteY220" fmla="*/ 4371675 h 5226845"/>
              <a:gd name="connsiteX221" fmla="*/ 13208273 w 13691114"/>
              <a:gd name="connsiteY221" fmla="*/ 4317713 h 5226845"/>
              <a:gd name="connsiteX222" fmla="*/ 13546701 w 13691114"/>
              <a:gd name="connsiteY222" fmla="*/ 4299806 h 5226845"/>
              <a:gd name="connsiteX223" fmla="*/ 13564580 w 13691114"/>
              <a:gd name="connsiteY223" fmla="*/ 4317713 h 5226845"/>
              <a:gd name="connsiteX224" fmla="*/ 13617579 w 13691114"/>
              <a:gd name="connsiteY224" fmla="*/ 4317713 h 5226845"/>
              <a:gd name="connsiteX225" fmla="*/ 13386427 w 13691114"/>
              <a:gd name="connsiteY225" fmla="*/ 4353285 h 5226845"/>
              <a:gd name="connsiteX226" fmla="*/ 13493063 w 13691114"/>
              <a:gd name="connsiteY226" fmla="*/ 4353285 h 5226845"/>
              <a:gd name="connsiteX227" fmla="*/ 13510943 w 13691114"/>
              <a:gd name="connsiteY227" fmla="*/ 4371675 h 5226845"/>
              <a:gd name="connsiteX228" fmla="*/ 13582460 w 13691114"/>
              <a:gd name="connsiteY228" fmla="*/ 4425154 h 5226845"/>
              <a:gd name="connsiteX229" fmla="*/ 13350668 w 13691114"/>
              <a:gd name="connsiteY229" fmla="*/ 4443060 h 5226845"/>
              <a:gd name="connsiteX230" fmla="*/ 13261272 w 13691114"/>
              <a:gd name="connsiteY230" fmla="*/ 4478632 h 5226845"/>
              <a:gd name="connsiteX231" fmla="*/ 12922844 w 13691114"/>
              <a:gd name="connsiteY231" fmla="*/ 4532594 h 5226845"/>
              <a:gd name="connsiteX232" fmla="*/ 12566536 w 13691114"/>
              <a:gd name="connsiteY232" fmla="*/ 4550501 h 5226845"/>
              <a:gd name="connsiteX233" fmla="*/ 12673811 w 13691114"/>
              <a:gd name="connsiteY233" fmla="*/ 4568408 h 5226845"/>
              <a:gd name="connsiteX234" fmla="*/ 13564580 w 13691114"/>
              <a:gd name="connsiteY234" fmla="*/ 4478632 h 5226845"/>
              <a:gd name="connsiteX235" fmla="*/ 13671217 w 13691114"/>
              <a:gd name="connsiteY235" fmla="*/ 4478632 h 5226845"/>
              <a:gd name="connsiteX236" fmla="*/ 13600339 w 13691114"/>
              <a:gd name="connsiteY236" fmla="*/ 4514930 h 5226845"/>
              <a:gd name="connsiteX237" fmla="*/ 12459899 w 13691114"/>
              <a:gd name="connsiteY237" fmla="*/ 4658184 h 5226845"/>
              <a:gd name="connsiteX238" fmla="*/ 12709570 w 13691114"/>
              <a:gd name="connsiteY238" fmla="*/ 4658184 h 5226845"/>
              <a:gd name="connsiteX239" fmla="*/ 12701907 w 13691114"/>
              <a:gd name="connsiteY239" fmla="*/ 4658184 h 5226845"/>
              <a:gd name="connsiteX240" fmla="*/ 12691691 w 13691114"/>
              <a:gd name="connsiteY240" fmla="*/ 4658184 h 5226845"/>
              <a:gd name="connsiteX241" fmla="*/ 12798327 w 13691114"/>
              <a:gd name="connsiteY241" fmla="*/ 4676091 h 5226845"/>
              <a:gd name="connsiteX242" fmla="*/ 13047998 w 13691114"/>
              <a:gd name="connsiteY242" fmla="*/ 4676091 h 5226845"/>
              <a:gd name="connsiteX243" fmla="*/ 12442020 w 13691114"/>
              <a:gd name="connsiteY243" fmla="*/ 4747718 h 5226845"/>
              <a:gd name="connsiteX244" fmla="*/ 12602294 w 13691114"/>
              <a:gd name="connsiteY244" fmla="*/ 4765625 h 5226845"/>
              <a:gd name="connsiteX245" fmla="*/ 12887724 w 13691114"/>
              <a:gd name="connsiteY245" fmla="*/ 4747718 h 5226845"/>
              <a:gd name="connsiteX246" fmla="*/ 12904964 w 13691114"/>
              <a:gd name="connsiteY246" fmla="*/ 4765625 h 5226845"/>
              <a:gd name="connsiteX247" fmla="*/ 12780448 w 13691114"/>
              <a:gd name="connsiteY247" fmla="*/ 4801438 h 5226845"/>
              <a:gd name="connsiteX248" fmla="*/ 13047998 w 13691114"/>
              <a:gd name="connsiteY248" fmla="*/ 4765625 h 5226845"/>
              <a:gd name="connsiteX249" fmla="*/ 13261272 w 13691114"/>
              <a:gd name="connsiteY249" fmla="*/ 4747718 h 5226845"/>
              <a:gd name="connsiteX250" fmla="*/ 13208273 w 13691114"/>
              <a:gd name="connsiteY250" fmla="*/ 4765625 h 5226845"/>
              <a:gd name="connsiteX251" fmla="*/ 13261272 w 13691114"/>
              <a:gd name="connsiteY251" fmla="*/ 4783531 h 5226845"/>
              <a:gd name="connsiteX252" fmla="*/ 13493063 w 13691114"/>
              <a:gd name="connsiteY252" fmla="*/ 4801438 h 5226845"/>
              <a:gd name="connsiteX253" fmla="*/ 13689096 w 13691114"/>
              <a:gd name="connsiteY253" fmla="*/ 4801438 h 5226845"/>
              <a:gd name="connsiteX254" fmla="*/ 13617579 w 13691114"/>
              <a:gd name="connsiteY254" fmla="*/ 4837010 h 5226845"/>
              <a:gd name="connsiteX255" fmla="*/ 13564580 w 13691114"/>
              <a:gd name="connsiteY255" fmla="*/ 4873307 h 5226845"/>
              <a:gd name="connsiteX256" fmla="*/ 13065877 w 13691114"/>
              <a:gd name="connsiteY256" fmla="*/ 4944692 h 5226845"/>
              <a:gd name="connsiteX257" fmla="*/ 12620174 w 13691114"/>
              <a:gd name="connsiteY257" fmla="*/ 5016562 h 5226845"/>
              <a:gd name="connsiteX258" fmla="*/ 10855877 w 13691114"/>
              <a:gd name="connsiteY258" fmla="*/ 5052133 h 5226845"/>
              <a:gd name="connsiteX259" fmla="*/ 10428052 w 13691114"/>
              <a:gd name="connsiteY259" fmla="*/ 5052133 h 5226845"/>
              <a:gd name="connsiteX260" fmla="*/ 10000866 w 13691114"/>
              <a:gd name="connsiteY260" fmla="*/ 4980506 h 5226845"/>
              <a:gd name="connsiteX261" fmla="*/ 9751195 w 13691114"/>
              <a:gd name="connsiteY261" fmla="*/ 4980506 h 5226845"/>
              <a:gd name="connsiteX262" fmla="*/ 9751195 w 13691114"/>
              <a:gd name="connsiteY262" fmla="*/ 4980506 h 5226845"/>
              <a:gd name="connsiteX263" fmla="*/ 9853363 w 13691114"/>
              <a:gd name="connsiteY263" fmla="*/ 4991879 h 5226845"/>
              <a:gd name="connsiteX264" fmla="*/ 9973409 w 13691114"/>
              <a:gd name="connsiteY264" fmla="*/ 5014626 h 5226845"/>
              <a:gd name="connsiteX265" fmla="*/ 9947229 w 13691114"/>
              <a:gd name="connsiteY265" fmla="*/ 5016562 h 5226845"/>
              <a:gd name="connsiteX266" fmla="*/ 9875712 w 13691114"/>
              <a:gd name="connsiteY266" fmla="*/ 5016562 h 5226845"/>
              <a:gd name="connsiteX267" fmla="*/ 9822712 w 13691114"/>
              <a:gd name="connsiteY267" fmla="*/ 4998655 h 5226845"/>
              <a:gd name="connsiteX268" fmla="*/ 9822712 w 13691114"/>
              <a:gd name="connsiteY268" fmla="*/ 4998655 h 5226845"/>
              <a:gd name="connsiteX269" fmla="*/ 9875712 w 13691114"/>
              <a:gd name="connsiteY269" fmla="*/ 5016562 h 5226845"/>
              <a:gd name="connsiteX270" fmla="*/ 9947229 w 13691114"/>
              <a:gd name="connsiteY270" fmla="*/ 5016562 h 5226845"/>
              <a:gd name="connsiteX271" fmla="*/ 10000866 w 13691114"/>
              <a:gd name="connsiteY271" fmla="*/ 5052133 h 5226845"/>
              <a:gd name="connsiteX272" fmla="*/ 10535328 w 13691114"/>
              <a:gd name="connsiteY272" fmla="*/ 5124002 h 5226845"/>
              <a:gd name="connsiteX273" fmla="*/ 11924799 w 13691114"/>
              <a:gd name="connsiteY273" fmla="*/ 5177723 h 5226845"/>
              <a:gd name="connsiteX274" fmla="*/ 12228108 w 13691114"/>
              <a:gd name="connsiteY274" fmla="*/ 5177723 h 5226845"/>
              <a:gd name="connsiteX275" fmla="*/ 12299625 w 13691114"/>
              <a:gd name="connsiteY275" fmla="*/ 5141909 h 5226845"/>
              <a:gd name="connsiteX276" fmla="*/ 12477778 w 13691114"/>
              <a:gd name="connsiteY276" fmla="*/ 5195387 h 5226845"/>
              <a:gd name="connsiteX277" fmla="*/ 12245987 w 13691114"/>
              <a:gd name="connsiteY277" fmla="*/ 5213294 h 5226845"/>
              <a:gd name="connsiteX278" fmla="*/ 11695562 w 13691114"/>
              <a:gd name="connsiteY278" fmla="*/ 5226845 h 5226845"/>
              <a:gd name="connsiteX279" fmla="*/ 11105547 w 13691114"/>
              <a:gd name="connsiteY279" fmla="*/ 5213294 h 5226845"/>
              <a:gd name="connsiteX280" fmla="*/ 9769075 w 13691114"/>
              <a:gd name="connsiteY280" fmla="*/ 5105853 h 5226845"/>
              <a:gd name="connsiteX281" fmla="*/ 9269733 w 13691114"/>
              <a:gd name="connsiteY281" fmla="*/ 4998655 h 5226845"/>
              <a:gd name="connsiteX282" fmla="*/ 8396844 w 13691114"/>
              <a:gd name="connsiteY282" fmla="*/ 4676091 h 5226845"/>
              <a:gd name="connsiteX283" fmla="*/ 8467722 w 13691114"/>
              <a:gd name="connsiteY283" fmla="*/ 4729569 h 5226845"/>
              <a:gd name="connsiteX284" fmla="*/ 9501525 w 13691114"/>
              <a:gd name="connsiteY284" fmla="*/ 5105853 h 5226845"/>
              <a:gd name="connsiteX285" fmla="*/ 9305492 w 13691114"/>
              <a:gd name="connsiteY285" fmla="*/ 5087947 h 5226845"/>
              <a:gd name="connsiteX286" fmla="*/ 7933261 w 13691114"/>
              <a:gd name="connsiteY286" fmla="*/ 4478632 h 5226845"/>
              <a:gd name="connsiteX287" fmla="*/ 6917976 w 13691114"/>
              <a:gd name="connsiteY287" fmla="*/ 3815839 h 5226845"/>
              <a:gd name="connsiteX288" fmla="*/ 6561030 w 13691114"/>
              <a:gd name="connsiteY288" fmla="*/ 3583051 h 5226845"/>
              <a:gd name="connsiteX289" fmla="*/ 6347118 w 13691114"/>
              <a:gd name="connsiteY289" fmla="*/ 3547237 h 5226845"/>
              <a:gd name="connsiteX290" fmla="*/ 6044448 w 13691114"/>
              <a:gd name="connsiteY290" fmla="*/ 3403983 h 5226845"/>
              <a:gd name="connsiteX291" fmla="*/ 5135799 w 13691114"/>
              <a:gd name="connsiteY291" fmla="*/ 3081419 h 5226845"/>
              <a:gd name="connsiteX292" fmla="*/ 5100041 w 13691114"/>
              <a:gd name="connsiteY292" fmla="*/ 3081419 h 5226845"/>
              <a:gd name="connsiteX293" fmla="*/ 5064282 w 13691114"/>
              <a:gd name="connsiteY293" fmla="*/ 3045605 h 5226845"/>
              <a:gd name="connsiteX294" fmla="*/ 5064282 w 13691114"/>
              <a:gd name="connsiteY294" fmla="*/ 3045605 h 5226845"/>
              <a:gd name="connsiteX295" fmla="*/ 5064282 w 13691114"/>
              <a:gd name="connsiteY295" fmla="*/ 3081419 h 5226845"/>
              <a:gd name="connsiteX296" fmla="*/ 4975525 w 13691114"/>
              <a:gd name="connsiteY296" fmla="*/ 3045605 h 5226845"/>
              <a:gd name="connsiteX297" fmla="*/ 4975525 w 13691114"/>
              <a:gd name="connsiteY297" fmla="*/ 3045605 h 5226845"/>
              <a:gd name="connsiteX298" fmla="*/ 4904008 w 13691114"/>
              <a:gd name="connsiteY298" fmla="*/ 3027698 h 5226845"/>
              <a:gd name="connsiteX299" fmla="*/ 4851009 w 13691114"/>
              <a:gd name="connsiteY299" fmla="*/ 3009792 h 5226845"/>
              <a:gd name="connsiteX300" fmla="*/ 4797371 w 13691114"/>
              <a:gd name="connsiteY300" fmla="*/ 3009792 h 5226845"/>
              <a:gd name="connsiteX301" fmla="*/ 4066877 w 13691114"/>
              <a:gd name="connsiteY301" fmla="*/ 2902351 h 5226845"/>
              <a:gd name="connsiteX302" fmla="*/ 3531777 w 13691114"/>
              <a:gd name="connsiteY302" fmla="*/ 2884444 h 5226845"/>
              <a:gd name="connsiteX303" fmla="*/ 2587370 w 13691114"/>
              <a:gd name="connsiteY303" fmla="*/ 2866537 h 5226845"/>
              <a:gd name="connsiteX304" fmla="*/ 644919 w 13691114"/>
              <a:gd name="connsiteY304" fmla="*/ 3117474 h 5226845"/>
              <a:gd name="connsiteX305" fmla="*/ 270733 w 13691114"/>
              <a:gd name="connsiteY305" fmla="*/ 3242822 h 5226845"/>
              <a:gd name="connsiteX306" fmla="*/ 234974 w 13691114"/>
              <a:gd name="connsiteY306" fmla="*/ 3188860 h 5226845"/>
              <a:gd name="connsiteX307" fmla="*/ 146216 w 13691114"/>
              <a:gd name="connsiteY307" fmla="*/ 3206766 h 5226845"/>
              <a:gd name="connsiteX308" fmla="*/ 38941 w 13691114"/>
              <a:gd name="connsiteY308" fmla="*/ 3135381 h 5226845"/>
              <a:gd name="connsiteX309" fmla="*/ 128337 w 13691114"/>
              <a:gd name="connsiteY309" fmla="*/ 3081419 h 5226845"/>
              <a:gd name="connsiteX310" fmla="*/ 38941 w 13691114"/>
              <a:gd name="connsiteY310" fmla="*/ 3009792 h 5226845"/>
              <a:gd name="connsiteX311" fmla="*/ 199854 w 13691114"/>
              <a:gd name="connsiteY311" fmla="*/ 2938165 h 5226845"/>
              <a:gd name="connsiteX312" fmla="*/ 110458 w 13691114"/>
              <a:gd name="connsiteY312" fmla="*/ 2974220 h 5226845"/>
              <a:gd name="connsiteX313" fmla="*/ 128337 w 13691114"/>
              <a:gd name="connsiteY313" fmla="*/ 2920258 h 5226845"/>
              <a:gd name="connsiteX314" fmla="*/ 164096 w 13691114"/>
              <a:gd name="connsiteY314" fmla="*/ 2920258 h 5226845"/>
              <a:gd name="connsiteX315" fmla="*/ 128337 w 13691114"/>
              <a:gd name="connsiteY315" fmla="*/ 2902351 h 5226845"/>
              <a:gd name="connsiteX316" fmla="*/ 217095 w 13691114"/>
              <a:gd name="connsiteY316" fmla="*/ 2777004 h 5226845"/>
              <a:gd name="connsiteX317" fmla="*/ 110458 w 13691114"/>
              <a:gd name="connsiteY317" fmla="*/ 2759097 h 5226845"/>
              <a:gd name="connsiteX318" fmla="*/ 234974 w 13691114"/>
              <a:gd name="connsiteY318" fmla="*/ 2669321 h 5226845"/>
              <a:gd name="connsiteX319" fmla="*/ 250060 w 13691114"/>
              <a:gd name="connsiteY319" fmla="*/ 2624198 h 5226845"/>
              <a:gd name="connsiteX320" fmla="*/ 251160 w 13691114"/>
              <a:gd name="connsiteY320" fmla="*/ 2624631 h 5226845"/>
              <a:gd name="connsiteX321" fmla="*/ 252853 w 13691114"/>
              <a:gd name="connsiteY321" fmla="*/ 2633749 h 5226845"/>
              <a:gd name="connsiteX322" fmla="*/ 252085 w 13691114"/>
              <a:gd name="connsiteY322" fmla="*/ 2624995 h 5226845"/>
              <a:gd name="connsiteX323" fmla="*/ 251160 w 13691114"/>
              <a:gd name="connsiteY323" fmla="*/ 2624631 h 5226845"/>
              <a:gd name="connsiteX324" fmla="*/ 247546 w 13691114"/>
              <a:gd name="connsiteY324" fmla="*/ 2605172 h 5226845"/>
              <a:gd name="connsiteX325" fmla="*/ 234974 w 13691114"/>
              <a:gd name="connsiteY325" fmla="*/ 2579787 h 5226845"/>
              <a:gd name="connsiteX326" fmla="*/ 270733 w 13691114"/>
              <a:gd name="connsiteY326" fmla="*/ 2579787 h 5226845"/>
              <a:gd name="connsiteX327" fmla="*/ 252853 w 13691114"/>
              <a:gd name="connsiteY327" fmla="*/ 2526067 h 5226845"/>
              <a:gd name="connsiteX328" fmla="*/ 360129 w 13691114"/>
              <a:gd name="connsiteY328" fmla="*/ 2454197 h 5226845"/>
              <a:gd name="connsiteX329" fmla="*/ 413128 w 13691114"/>
              <a:gd name="connsiteY329" fmla="*/ 2436533 h 5226845"/>
              <a:gd name="connsiteX330" fmla="*/ 342250 w 13691114"/>
              <a:gd name="connsiteY330" fmla="*/ 2436533 h 5226845"/>
              <a:gd name="connsiteX331" fmla="*/ 252853 w 13691114"/>
              <a:gd name="connsiteY331" fmla="*/ 2364906 h 5226845"/>
              <a:gd name="connsiteX332" fmla="*/ 413128 w 13691114"/>
              <a:gd name="connsiteY332" fmla="*/ 2346999 h 5226845"/>
              <a:gd name="connsiteX333" fmla="*/ 324370 w 13691114"/>
              <a:gd name="connsiteY333" fmla="*/ 2346999 h 5226845"/>
              <a:gd name="connsiteX334" fmla="*/ 324370 w 13691114"/>
              <a:gd name="connsiteY334" fmla="*/ 2315783 h 5226845"/>
              <a:gd name="connsiteX335" fmla="*/ 324370 w 13691114"/>
              <a:gd name="connsiteY335" fmla="*/ 2310943 h 5226845"/>
              <a:gd name="connsiteX336" fmla="*/ 680678 w 13691114"/>
              <a:gd name="connsiteY336" fmla="*/ 2096304 h 5226845"/>
              <a:gd name="connsiteX337" fmla="*/ 1946272 w 13691114"/>
              <a:gd name="connsiteY337" fmla="*/ 1881180 h 5226845"/>
              <a:gd name="connsiteX338" fmla="*/ 4316548 w 13691114"/>
              <a:gd name="connsiteY338" fmla="*/ 1906105 h 5226845"/>
              <a:gd name="connsiteX339" fmla="*/ 4606447 w 13691114"/>
              <a:gd name="connsiteY339" fmla="*/ 1948210 h 5226845"/>
              <a:gd name="connsiteX340" fmla="*/ 5011283 w 13691114"/>
              <a:gd name="connsiteY340" fmla="*/ 2024435 h 5226845"/>
              <a:gd name="connsiteX341" fmla="*/ 4676047 w 13691114"/>
              <a:gd name="connsiteY341" fmla="*/ 1958131 h 5226845"/>
              <a:gd name="connsiteX342" fmla="*/ 4606447 w 13691114"/>
              <a:gd name="connsiteY342" fmla="*/ 1948210 h 5226845"/>
              <a:gd name="connsiteX343" fmla="*/ 4122430 w 13691114"/>
              <a:gd name="connsiteY343" fmla="*/ 1856498 h 5226845"/>
              <a:gd name="connsiteX344" fmla="*/ 3193349 w 13691114"/>
              <a:gd name="connsiteY344" fmla="*/ 1755833 h 5226845"/>
              <a:gd name="connsiteX345" fmla="*/ 2605250 w 13691114"/>
              <a:gd name="connsiteY345" fmla="*/ 1755833 h 5226845"/>
              <a:gd name="connsiteX346" fmla="*/ 2409216 w 13691114"/>
              <a:gd name="connsiteY346" fmla="*/ 1755833 h 5226845"/>
              <a:gd name="connsiteX347" fmla="*/ 3015195 w 13691114"/>
              <a:gd name="connsiteY347" fmla="*/ 1720019 h 5226845"/>
              <a:gd name="connsiteX348" fmla="*/ 3139711 w 13691114"/>
              <a:gd name="connsiteY348" fmla="*/ 1701870 h 5226845"/>
              <a:gd name="connsiteX349" fmla="*/ 2480734 w 13691114"/>
              <a:gd name="connsiteY349" fmla="*/ 1720019 h 5226845"/>
              <a:gd name="connsiteX350" fmla="*/ 1821118 w 13691114"/>
              <a:gd name="connsiteY350" fmla="*/ 1755833 h 5226845"/>
              <a:gd name="connsiteX351" fmla="*/ 770074 w 13691114"/>
              <a:gd name="connsiteY351" fmla="*/ 1970956 h 5226845"/>
              <a:gd name="connsiteX352" fmla="*/ 591920 w 13691114"/>
              <a:gd name="connsiteY352" fmla="*/ 1988621 h 5226845"/>
              <a:gd name="connsiteX353" fmla="*/ 805832 w 13691114"/>
              <a:gd name="connsiteY353" fmla="*/ 1916994 h 5226845"/>
              <a:gd name="connsiteX354" fmla="*/ 1108502 w 13691114"/>
              <a:gd name="connsiteY354" fmla="*/ 1863274 h 5226845"/>
              <a:gd name="connsiteX355" fmla="*/ 1785998 w 13691114"/>
              <a:gd name="connsiteY355" fmla="*/ 1755833 h 5226845"/>
              <a:gd name="connsiteX356" fmla="*/ 3443019 w 13691114"/>
              <a:gd name="connsiteY356" fmla="*/ 1666057 h 5226845"/>
              <a:gd name="connsiteX357" fmla="*/ 3601378 w 13691114"/>
              <a:gd name="connsiteY357" fmla="*/ 1666057 h 5226845"/>
              <a:gd name="connsiteX358" fmla="*/ 3639052 w 13691114"/>
              <a:gd name="connsiteY358" fmla="*/ 1666057 h 5226845"/>
              <a:gd name="connsiteX359" fmla="*/ 3175469 w 13691114"/>
              <a:gd name="connsiteY359" fmla="*/ 1612579 h 5226845"/>
              <a:gd name="connsiteX360" fmla="*/ 3015195 w 13691114"/>
              <a:gd name="connsiteY360" fmla="*/ 1594672 h 5226845"/>
              <a:gd name="connsiteX361" fmla="*/ 3817206 w 13691114"/>
              <a:gd name="connsiteY361" fmla="*/ 1648150 h 5226845"/>
              <a:gd name="connsiteX362" fmla="*/ 6130725 w 13691114"/>
              <a:gd name="connsiteY362" fmla="*/ 2152137 h 5226845"/>
              <a:gd name="connsiteX363" fmla="*/ 6312658 w 13691114"/>
              <a:gd name="connsiteY363" fmla="*/ 2230010 h 5226845"/>
              <a:gd name="connsiteX364" fmla="*/ 6315506 w 13691114"/>
              <a:gd name="connsiteY364" fmla="*/ 2230010 h 5226845"/>
              <a:gd name="connsiteX365" fmla="*/ 6031477 w 13691114"/>
              <a:gd name="connsiteY365" fmla="*/ 2105079 h 5226845"/>
              <a:gd name="connsiteX366" fmla="*/ 4725854 w 13691114"/>
              <a:gd name="connsiteY366" fmla="*/ 1701870 h 5226845"/>
              <a:gd name="connsiteX367" fmla="*/ 4511942 w 13691114"/>
              <a:gd name="connsiteY367" fmla="*/ 1666057 h 5226845"/>
              <a:gd name="connsiteX368" fmla="*/ 4529821 w 13691114"/>
              <a:gd name="connsiteY368" fmla="*/ 1648150 h 5226845"/>
              <a:gd name="connsiteX369" fmla="*/ 4316548 w 13691114"/>
              <a:gd name="connsiteY369" fmla="*/ 1594672 h 5226845"/>
              <a:gd name="connsiteX370" fmla="*/ 4191393 w 13691114"/>
              <a:gd name="connsiteY370" fmla="*/ 1576281 h 5226845"/>
              <a:gd name="connsiteX371" fmla="*/ 4298668 w 13691114"/>
              <a:gd name="connsiteY371" fmla="*/ 1558616 h 5226845"/>
              <a:gd name="connsiteX372" fmla="*/ 4797371 w 13691114"/>
              <a:gd name="connsiteY372" fmla="*/ 1648150 h 5226845"/>
              <a:gd name="connsiteX373" fmla="*/ 6133206 w 13691114"/>
              <a:gd name="connsiteY373" fmla="*/ 2024435 h 5226845"/>
              <a:gd name="connsiteX374" fmla="*/ 6133206 w 13691114"/>
              <a:gd name="connsiteY374" fmla="*/ 2024435 h 5226845"/>
              <a:gd name="connsiteX375" fmla="*/ 5848415 w 13691114"/>
              <a:gd name="connsiteY375" fmla="*/ 1881180 h 5226845"/>
              <a:gd name="connsiteX376" fmla="*/ 4458943 w 13691114"/>
              <a:gd name="connsiteY376" fmla="*/ 1504896 h 5226845"/>
              <a:gd name="connsiteX377" fmla="*/ 5011283 w 13691114"/>
              <a:gd name="connsiteY377" fmla="*/ 1594672 h 5226845"/>
              <a:gd name="connsiteX378" fmla="*/ 5171558 w 13691114"/>
              <a:gd name="connsiteY378" fmla="*/ 1612579 h 5226845"/>
              <a:gd name="connsiteX379" fmla="*/ 5011283 w 13691114"/>
              <a:gd name="connsiteY379" fmla="*/ 1576281 h 5226845"/>
              <a:gd name="connsiteX380" fmla="*/ 4779492 w 13691114"/>
              <a:gd name="connsiteY380" fmla="*/ 1540709 h 5226845"/>
              <a:gd name="connsiteX381" fmla="*/ 4939766 w 13691114"/>
              <a:gd name="connsiteY381" fmla="*/ 1486989 h 5226845"/>
              <a:gd name="connsiteX382" fmla="*/ 4654976 w 13691114"/>
              <a:gd name="connsiteY382" fmla="*/ 1433027 h 5226845"/>
              <a:gd name="connsiteX383" fmla="*/ 5706019 w 13691114"/>
              <a:gd name="connsiteY383" fmla="*/ 1666057 h 5226845"/>
              <a:gd name="connsiteX384" fmla="*/ 5706019 w 13691114"/>
              <a:gd name="connsiteY384" fmla="*/ 1666057 h 5226845"/>
              <a:gd name="connsiteX385" fmla="*/ 4833129 w 13691114"/>
              <a:gd name="connsiteY385" fmla="*/ 1415362 h 5226845"/>
              <a:gd name="connsiteX386" fmla="*/ 4351668 w 13691114"/>
              <a:gd name="connsiteY386" fmla="*/ 1326070 h 5226845"/>
              <a:gd name="connsiteX387" fmla="*/ 3870844 w 13691114"/>
              <a:gd name="connsiteY387" fmla="*/ 1254201 h 5226845"/>
              <a:gd name="connsiteX388" fmla="*/ 3923843 w 13691114"/>
              <a:gd name="connsiteY388" fmla="*/ 1236294 h 5226845"/>
              <a:gd name="connsiteX389" fmla="*/ 4119876 w 13691114"/>
              <a:gd name="connsiteY389" fmla="*/ 1236294 h 5226845"/>
              <a:gd name="connsiteX390" fmla="*/ 4797371 w 13691114"/>
              <a:gd name="connsiteY390" fmla="*/ 1307679 h 5226845"/>
              <a:gd name="connsiteX391" fmla="*/ 4957645 w 13691114"/>
              <a:gd name="connsiteY391" fmla="*/ 1326070 h 5226845"/>
              <a:gd name="connsiteX392" fmla="*/ 4779492 w 13691114"/>
              <a:gd name="connsiteY392" fmla="*/ 1271866 h 5226845"/>
              <a:gd name="connsiteX393" fmla="*/ 4993404 w 13691114"/>
              <a:gd name="connsiteY393" fmla="*/ 1271866 h 5226845"/>
              <a:gd name="connsiteX394" fmla="*/ 5207316 w 13691114"/>
              <a:gd name="connsiteY394" fmla="*/ 1307679 h 5226845"/>
              <a:gd name="connsiteX395" fmla="*/ 4725854 w 13691114"/>
              <a:gd name="connsiteY395" fmla="*/ 1164425 h 5226845"/>
              <a:gd name="connsiteX396" fmla="*/ 4797371 w 13691114"/>
              <a:gd name="connsiteY396" fmla="*/ 1146518 h 5226845"/>
              <a:gd name="connsiteX397" fmla="*/ 5171558 w 13691114"/>
              <a:gd name="connsiteY397" fmla="*/ 1200481 h 5226845"/>
              <a:gd name="connsiteX398" fmla="*/ 5313953 w 13691114"/>
              <a:gd name="connsiteY398" fmla="*/ 1236294 h 5226845"/>
              <a:gd name="connsiteX399" fmla="*/ 5135799 w 13691114"/>
              <a:gd name="connsiteY399" fmla="*/ 1164425 h 5226845"/>
              <a:gd name="connsiteX400" fmla="*/ 4868250 w 13691114"/>
              <a:gd name="connsiteY400" fmla="*/ 1093040 h 5226845"/>
              <a:gd name="connsiteX401" fmla="*/ 4547701 w 13691114"/>
              <a:gd name="connsiteY401" fmla="*/ 1039077 h 5226845"/>
              <a:gd name="connsiteX402" fmla="*/ 4654976 w 13691114"/>
              <a:gd name="connsiteY402" fmla="*/ 985357 h 5226845"/>
              <a:gd name="connsiteX403" fmla="*/ 4601338 w 13691114"/>
              <a:gd name="connsiteY403" fmla="*/ 985357 h 5226845"/>
              <a:gd name="connsiteX404" fmla="*/ 4797371 w 13691114"/>
              <a:gd name="connsiteY404" fmla="*/ 985357 h 5226845"/>
              <a:gd name="connsiteX405" fmla="*/ 4797371 w 13691114"/>
              <a:gd name="connsiteY405" fmla="*/ 985357 h 5226845"/>
              <a:gd name="connsiteX406" fmla="*/ 4761612 w 13691114"/>
              <a:gd name="connsiteY406" fmla="*/ 949786 h 5226845"/>
              <a:gd name="connsiteX407" fmla="*/ 5100041 w 13691114"/>
              <a:gd name="connsiteY407" fmla="*/ 1003264 h 5226845"/>
              <a:gd name="connsiteX408" fmla="*/ 5207316 w 13691114"/>
              <a:gd name="connsiteY408" fmla="*/ 1039077 h 5226845"/>
              <a:gd name="connsiteX409" fmla="*/ 5207316 w 13691114"/>
              <a:gd name="connsiteY409" fmla="*/ 1039077 h 5226845"/>
              <a:gd name="connsiteX410" fmla="*/ 5100041 w 13691114"/>
              <a:gd name="connsiteY410" fmla="*/ 1003264 h 5226845"/>
              <a:gd name="connsiteX411" fmla="*/ 4672855 w 13691114"/>
              <a:gd name="connsiteY411" fmla="*/ 913488 h 5226845"/>
              <a:gd name="connsiteX412" fmla="*/ 5741778 w 13691114"/>
              <a:gd name="connsiteY412" fmla="*/ 1110946 h 5226845"/>
              <a:gd name="connsiteX413" fmla="*/ 6490152 w 13691114"/>
              <a:gd name="connsiteY413" fmla="*/ 1415362 h 5226845"/>
              <a:gd name="connsiteX414" fmla="*/ 7488196 w 13691114"/>
              <a:gd name="connsiteY414" fmla="*/ 1970956 h 5226845"/>
              <a:gd name="connsiteX415" fmla="*/ 7808745 w 13691114"/>
              <a:gd name="connsiteY415" fmla="*/ 2167689 h 5226845"/>
              <a:gd name="connsiteX416" fmla="*/ 7790866 w 13691114"/>
              <a:gd name="connsiteY416" fmla="*/ 2149782 h 5226845"/>
              <a:gd name="connsiteX417" fmla="*/ 7523954 w 13691114"/>
              <a:gd name="connsiteY417" fmla="*/ 1970956 h 5226845"/>
              <a:gd name="connsiteX418" fmla="*/ 6543789 w 13691114"/>
              <a:gd name="connsiteY418" fmla="*/ 1361642 h 5226845"/>
              <a:gd name="connsiteX419" fmla="*/ 5117920 w 13691114"/>
              <a:gd name="connsiteY419" fmla="*/ 824196 h 5226845"/>
              <a:gd name="connsiteX420" fmla="*/ 4993404 w 13691114"/>
              <a:gd name="connsiteY420" fmla="*/ 806047 h 5226845"/>
              <a:gd name="connsiteX421" fmla="*/ 5011283 w 13691114"/>
              <a:gd name="connsiteY421" fmla="*/ 788141 h 5226845"/>
              <a:gd name="connsiteX422" fmla="*/ 4725854 w 13691114"/>
              <a:gd name="connsiteY422" fmla="*/ 716755 h 5226845"/>
              <a:gd name="connsiteX423" fmla="*/ 5990810 w 13691114"/>
              <a:gd name="connsiteY423" fmla="*/ 1039077 h 5226845"/>
              <a:gd name="connsiteX424" fmla="*/ 6008689 w 13691114"/>
              <a:gd name="connsiteY424" fmla="*/ 1039077 h 5226845"/>
              <a:gd name="connsiteX425" fmla="*/ 6044448 w 13691114"/>
              <a:gd name="connsiteY425" fmla="*/ 1056984 h 5226845"/>
              <a:gd name="connsiteX426" fmla="*/ 6008689 w 13691114"/>
              <a:gd name="connsiteY426" fmla="*/ 1039077 h 5226845"/>
              <a:gd name="connsiteX427" fmla="*/ 5990810 w 13691114"/>
              <a:gd name="connsiteY427" fmla="*/ 1039077 h 5226845"/>
              <a:gd name="connsiteX428" fmla="*/ 5402711 w 13691114"/>
              <a:gd name="connsiteY428" fmla="*/ 788141 h 5226845"/>
              <a:gd name="connsiteX429" fmla="*/ 5402711 w 13691114"/>
              <a:gd name="connsiteY429" fmla="*/ 788141 h 5226845"/>
              <a:gd name="connsiteX430" fmla="*/ 5349711 w 13691114"/>
              <a:gd name="connsiteY430" fmla="*/ 734662 h 5226845"/>
              <a:gd name="connsiteX431" fmla="*/ 5776898 w 13691114"/>
              <a:gd name="connsiteY431" fmla="*/ 842103 h 5226845"/>
              <a:gd name="connsiteX432" fmla="*/ 5794778 w 13691114"/>
              <a:gd name="connsiteY432" fmla="*/ 877916 h 5226845"/>
              <a:gd name="connsiteX433" fmla="*/ 5776898 w 13691114"/>
              <a:gd name="connsiteY433" fmla="*/ 842103 h 5226845"/>
              <a:gd name="connsiteX434" fmla="*/ 5509986 w 13691114"/>
              <a:gd name="connsiteY434" fmla="*/ 734662 h 5226845"/>
              <a:gd name="connsiteX435" fmla="*/ 5189437 w 13691114"/>
              <a:gd name="connsiteY435" fmla="*/ 662793 h 5226845"/>
              <a:gd name="connsiteX436" fmla="*/ 5349711 w 13691114"/>
              <a:gd name="connsiteY436" fmla="*/ 662793 h 5226845"/>
              <a:gd name="connsiteX437" fmla="*/ 4886128 w 13691114"/>
              <a:gd name="connsiteY437" fmla="*/ 555110 h 5226845"/>
              <a:gd name="connsiteX438" fmla="*/ 4834407 w 13691114"/>
              <a:gd name="connsiteY438" fmla="*/ 547609 h 5226845"/>
              <a:gd name="connsiteX439" fmla="*/ 4798648 w 13691114"/>
              <a:gd name="connsiteY439" fmla="*/ 539865 h 5226845"/>
              <a:gd name="connsiteX440" fmla="*/ 5066198 w 13691114"/>
              <a:gd name="connsiteY440" fmla="*/ 573985 h 5226845"/>
              <a:gd name="connsiteX441" fmla="*/ 5794778 w 13691114"/>
              <a:gd name="connsiteY441" fmla="*/ 770234 h 5226845"/>
              <a:gd name="connsiteX442" fmla="*/ 5919932 w 13691114"/>
              <a:gd name="connsiteY442" fmla="*/ 806047 h 5226845"/>
              <a:gd name="connsiteX443" fmla="*/ 5509986 w 13691114"/>
              <a:gd name="connsiteY443" fmla="*/ 644886 h 5226845"/>
              <a:gd name="connsiteX444" fmla="*/ 5902053 w 13691114"/>
              <a:gd name="connsiteY444" fmla="*/ 734662 h 5226845"/>
              <a:gd name="connsiteX445" fmla="*/ 5688141 w 13691114"/>
              <a:gd name="connsiteY445" fmla="*/ 644886 h 5226845"/>
              <a:gd name="connsiteX446" fmla="*/ 5884173 w 13691114"/>
              <a:gd name="connsiteY446" fmla="*/ 698849 h 5226845"/>
              <a:gd name="connsiteX447" fmla="*/ 5990810 w 13691114"/>
              <a:gd name="connsiteY447" fmla="*/ 698849 h 5226845"/>
              <a:gd name="connsiteX448" fmla="*/ 6133206 w 13691114"/>
              <a:gd name="connsiteY448" fmla="*/ 770234 h 5226845"/>
              <a:gd name="connsiteX449" fmla="*/ 6044448 w 13691114"/>
              <a:gd name="connsiteY449" fmla="*/ 716755 h 5226845"/>
              <a:gd name="connsiteX450" fmla="*/ 6098085 w 13691114"/>
              <a:gd name="connsiteY450" fmla="*/ 698849 h 5226845"/>
              <a:gd name="connsiteX451" fmla="*/ 5456348 w 13691114"/>
              <a:gd name="connsiteY451" fmla="*/ 465818 h 5226845"/>
              <a:gd name="connsiteX452" fmla="*/ 4833129 w 13691114"/>
              <a:gd name="connsiteY452" fmla="*/ 322564 h 5226845"/>
              <a:gd name="connsiteX453" fmla="*/ 4761612 w 13691114"/>
              <a:gd name="connsiteY453" fmla="*/ 286508 h 5226845"/>
              <a:gd name="connsiteX454" fmla="*/ 5545744 w 13691114"/>
              <a:gd name="connsiteY454" fmla="*/ 376284 h 5226845"/>
              <a:gd name="connsiteX455" fmla="*/ 5580864 w 13691114"/>
              <a:gd name="connsiteY455" fmla="*/ 376284 h 5226845"/>
              <a:gd name="connsiteX456" fmla="*/ 5776898 w 13691114"/>
              <a:gd name="connsiteY456" fmla="*/ 448154 h 5226845"/>
              <a:gd name="connsiteX457" fmla="*/ 5884173 w 13691114"/>
              <a:gd name="connsiteY457" fmla="*/ 429763 h 5226845"/>
              <a:gd name="connsiteX458" fmla="*/ 5438470 w 13691114"/>
              <a:gd name="connsiteY458" fmla="*/ 268602 h 5226845"/>
              <a:gd name="connsiteX459" fmla="*/ 5688141 w 13691114"/>
              <a:gd name="connsiteY459" fmla="*/ 286508 h 5226845"/>
              <a:gd name="connsiteX460" fmla="*/ 5812656 w 13691114"/>
              <a:gd name="connsiteY460" fmla="*/ 340471 h 5226845"/>
              <a:gd name="connsiteX461" fmla="*/ 5972931 w 13691114"/>
              <a:gd name="connsiteY461" fmla="*/ 376284 h 5226845"/>
              <a:gd name="connsiteX462" fmla="*/ 5759019 w 13691114"/>
              <a:gd name="connsiteY462" fmla="*/ 286508 h 5226845"/>
              <a:gd name="connsiteX463" fmla="*/ 5634503 w 13691114"/>
              <a:gd name="connsiteY463" fmla="*/ 179068 h 5226845"/>
              <a:gd name="connsiteX464" fmla="*/ 5884173 w 13691114"/>
              <a:gd name="connsiteY464" fmla="*/ 268602 h 5226845"/>
              <a:gd name="connsiteX465" fmla="*/ 6650426 w 13691114"/>
              <a:gd name="connsiteY465" fmla="*/ 555110 h 5226845"/>
              <a:gd name="connsiteX466" fmla="*/ 8378965 w 13691114"/>
              <a:gd name="connsiteY466" fmla="*/ 1612579 h 5226845"/>
              <a:gd name="connsiteX467" fmla="*/ 9287613 w 13691114"/>
              <a:gd name="connsiteY467" fmla="*/ 2042341 h 5226845"/>
              <a:gd name="connsiteX468" fmla="*/ 9269733 w 13691114"/>
              <a:gd name="connsiteY468" fmla="*/ 2042341 h 5226845"/>
              <a:gd name="connsiteX469" fmla="*/ 9430646 w 13691114"/>
              <a:gd name="connsiteY469" fmla="*/ 2096304 h 5226845"/>
              <a:gd name="connsiteX470" fmla="*/ 9947229 w 13691114"/>
              <a:gd name="connsiteY470" fmla="*/ 2203502 h 5226845"/>
              <a:gd name="connsiteX471" fmla="*/ 10000866 w 13691114"/>
              <a:gd name="connsiteY471" fmla="*/ 2221651 h 5226845"/>
              <a:gd name="connsiteX472" fmla="*/ 10000866 w 13691114"/>
              <a:gd name="connsiteY472" fmla="*/ 2221651 h 5226845"/>
              <a:gd name="connsiteX473" fmla="*/ 9947229 w 13691114"/>
              <a:gd name="connsiteY473" fmla="*/ 2203502 h 5226845"/>
              <a:gd name="connsiteX474" fmla="*/ 9483646 w 13691114"/>
              <a:gd name="connsiteY474" fmla="*/ 2096304 h 5226845"/>
              <a:gd name="connsiteX475" fmla="*/ 9519404 w 13691114"/>
              <a:gd name="connsiteY475" fmla="*/ 2096304 h 5226845"/>
              <a:gd name="connsiteX476" fmla="*/ 9287613 w 13691114"/>
              <a:gd name="connsiteY476" fmla="*/ 2024435 h 5226845"/>
              <a:gd name="connsiteX477" fmla="*/ 7096130 w 13691114"/>
              <a:gd name="connsiteY477" fmla="*/ 716755 h 5226845"/>
              <a:gd name="connsiteX478" fmla="*/ 6347118 w 13691114"/>
              <a:gd name="connsiteY478" fmla="*/ 358378 h 5226845"/>
              <a:gd name="connsiteX479" fmla="*/ 6319022 w 13691114"/>
              <a:gd name="connsiteY479" fmla="*/ 345311 h 5226845"/>
              <a:gd name="connsiteX480" fmla="*/ 6287734 w 13691114"/>
              <a:gd name="connsiteY480" fmla="*/ 326194 h 5226845"/>
              <a:gd name="connsiteX481" fmla="*/ 6395647 w 13691114"/>
              <a:gd name="connsiteY481" fmla="*/ 359588 h 5226845"/>
              <a:gd name="connsiteX482" fmla="*/ 6721943 w 13691114"/>
              <a:gd name="connsiteY482" fmla="*/ 448154 h 5226845"/>
              <a:gd name="connsiteX483" fmla="*/ 6721943 w 13691114"/>
              <a:gd name="connsiteY483" fmla="*/ 448154 h 5226845"/>
              <a:gd name="connsiteX484" fmla="*/ 6276239 w 13691114"/>
              <a:gd name="connsiteY484" fmla="*/ 161161 h 5226845"/>
              <a:gd name="connsiteX485" fmla="*/ 6151085 w 13691114"/>
              <a:gd name="connsiteY485" fmla="*/ 71869 h 5226845"/>
              <a:gd name="connsiteX486" fmla="*/ 6596788 w 13691114"/>
              <a:gd name="connsiteY486" fmla="*/ 215123 h 5226845"/>
              <a:gd name="connsiteX487" fmla="*/ 6596788 w 13691114"/>
              <a:gd name="connsiteY487" fmla="*/ 215123 h 5226845"/>
              <a:gd name="connsiteX488" fmla="*/ 6454393 w 13691114"/>
              <a:gd name="connsiteY488" fmla="*/ 125347 h 5226845"/>
              <a:gd name="connsiteX489" fmla="*/ 6614668 w 13691114"/>
              <a:gd name="connsiteY489" fmla="*/ 161161 h 5226845"/>
              <a:gd name="connsiteX490" fmla="*/ 6525910 w 13691114"/>
              <a:gd name="connsiteY490" fmla="*/ 71869 h 5226845"/>
              <a:gd name="connsiteX491" fmla="*/ 6578909 w 13691114"/>
              <a:gd name="connsiteY491" fmla="*/ 71869 h 5226845"/>
              <a:gd name="connsiteX492" fmla="*/ 6454393 w 13691114"/>
              <a:gd name="connsiteY492" fmla="*/ 0 h 522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</a:cxnLst>
            <a:rect l="l" t="t" r="r" b="b"/>
            <a:pathLst>
              <a:path w="13691114" h="5226845">
                <a:moveTo>
                  <a:pt x="9984264" y="5016562"/>
                </a:moveTo>
                <a:lnTo>
                  <a:pt x="10080684" y="5024789"/>
                </a:lnTo>
                <a:cubicBezTo>
                  <a:pt x="10178381" y="5040034"/>
                  <a:pt x="10258838" y="5070040"/>
                  <a:pt x="10179020" y="5070040"/>
                </a:cubicBezTo>
                <a:cubicBezTo>
                  <a:pt x="10161141" y="5070040"/>
                  <a:pt x="10035986" y="5016320"/>
                  <a:pt x="10000866" y="5052133"/>
                </a:cubicBezTo>
                <a:cubicBezTo>
                  <a:pt x="10000866" y="5038824"/>
                  <a:pt x="9998312" y="5029871"/>
                  <a:pt x="9994481" y="5024063"/>
                </a:cubicBezTo>
                <a:close/>
                <a:moveTo>
                  <a:pt x="9980433" y="5014142"/>
                </a:moveTo>
                <a:lnTo>
                  <a:pt x="9984264" y="5016562"/>
                </a:lnTo>
                <a:lnTo>
                  <a:pt x="9982987" y="5016562"/>
                </a:lnTo>
                <a:lnTo>
                  <a:pt x="9973409" y="5014626"/>
                </a:lnTo>
                <a:close/>
                <a:moveTo>
                  <a:pt x="12856435" y="4339734"/>
                </a:moveTo>
                <a:lnTo>
                  <a:pt x="12856435" y="4340217"/>
                </a:lnTo>
                <a:lnTo>
                  <a:pt x="12854519" y="4340217"/>
                </a:lnTo>
                <a:close/>
                <a:moveTo>
                  <a:pt x="13172514" y="4299806"/>
                </a:moveTo>
                <a:cubicBezTo>
                  <a:pt x="13030119" y="4335620"/>
                  <a:pt x="12993722" y="4317471"/>
                  <a:pt x="12904964" y="4335378"/>
                </a:cubicBezTo>
                <a:cubicBezTo>
                  <a:pt x="12902410" y="4335378"/>
                  <a:pt x="12896025" y="4336104"/>
                  <a:pt x="12885169" y="4337072"/>
                </a:cubicBezTo>
                <a:lnTo>
                  <a:pt x="12856435" y="4339734"/>
                </a:lnTo>
                <a:lnTo>
                  <a:pt x="12958602" y="4317713"/>
                </a:lnTo>
                <a:cubicBezTo>
                  <a:pt x="13047360" y="4317713"/>
                  <a:pt x="13118877" y="4299806"/>
                  <a:pt x="13172514" y="4299806"/>
                </a:cubicBezTo>
                <a:close/>
                <a:moveTo>
                  <a:pt x="5135799" y="3081419"/>
                </a:moveTo>
                <a:cubicBezTo>
                  <a:pt x="5135799" y="3081419"/>
                  <a:pt x="5135799" y="3081661"/>
                  <a:pt x="5117920" y="3099568"/>
                </a:cubicBezTo>
                <a:cubicBezTo>
                  <a:pt x="5100041" y="3081661"/>
                  <a:pt x="5117920" y="3081419"/>
                  <a:pt x="5135799" y="3081419"/>
                </a:cubicBezTo>
                <a:close/>
                <a:moveTo>
                  <a:pt x="5207316" y="2078155"/>
                </a:moveTo>
                <a:cubicBezTo>
                  <a:pt x="5225195" y="2096062"/>
                  <a:pt x="5242436" y="2096304"/>
                  <a:pt x="5278194" y="2096304"/>
                </a:cubicBezTo>
                <a:cubicBezTo>
                  <a:pt x="5296074" y="2132117"/>
                  <a:pt x="5331832" y="2096304"/>
                  <a:pt x="5278194" y="2096304"/>
                </a:cubicBezTo>
                <a:cubicBezTo>
                  <a:pt x="5278194" y="2078397"/>
                  <a:pt x="5225195" y="2078155"/>
                  <a:pt x="5207316" y="2078155"/>
                </a:cubicBezTo>
                <a:close/>
                <a:moveTo>
                  <a:pt x="4639651" y="1413184"/>
                </a:moveTo>
                <a:cubicBezTo>
                  <a:pt x="4644759" y="1414394"/>
                  <a:pt x="4650506" y="1419718"/>
                  <a:pt x="4654976" y="1433027"/>
                </a:cubicBezTo>
                <a:cubicBezTo>
                  <a:pt x="4614748" y="1446578"/>
                  <a:pt x="4624964" y="1409796"/>
                  <a:pt x="4639651" y="1413184"/>
                </a:cubicBezTo>
                <a:close/>
                <a:moveTo>
                  <a:pt x="5848415" y="877916"/>
                </a:moveTo>
                <a:cubicBezTo>
                  <a:pt x="5848415" y="913730"/>
                  <a:pt x="5884173" y="877916"/>
                  <a:pt x="5848415" y="877916"/>
                </a:cubicBezTo>
                <a:close/>
                <a:moveTo>
                  <a:pt x="4730963" y="525104"/>
                </a:moveTo>
                <a:cubicBezTo>
                  <a:pt x="4731601" y="525104"/>
                  <a:pt x="4745649" y="528492"/>
                  <a:pt x="4766082" y="533090"/>
                </a:cubicBezTo>
                <a:lnTo>
                  <a:pt x="4798648" y="539865"/>
                </a:lnTo>
                <a:lnTo>
                  <a:pt x="4779492" y="537445"/>
                </a:lnTo>
                <a:cubicBezTo>
                  <a:pt x="4743734" y="528492"/>
                  <a:pt x="4730324" y="525104"/>
                  <a:pt x="4730963" y="525104"/>
                </a:cubicBezTo>
                <a:close/>
                <a:moveTo>
                  <a:pt x="6255167" y="305625"/>
                </a:moveTo>
                <a:cubicBezTo>
                  <a:pt x="6257083" y="306351"/>
                  <a:pt x="6266023" y="312401"/>
                  <a:pt x="6278155" y="320386"/>
                </a:cubicBezTo>
                <a:lnTo>
                  <a:pt x="6287734" y="326194"/>
                </a:lnTo>
                <a:lnTo>
                  <a:pt x="6276239" y="322564"/>
                </a:lnTo>
                <a:cubicBezTo>
                  <a:pt x="6258360" y="309255"/>
                  <a:pt x="6253252" y="304657"/>
                  <a:pt x="6255167" y="305625"/>
                </a:cubicBezTo>
                <a:close/>
                <a:moveTo>
                  <a:pt x="6454393" y="0"/>
                </a:moveTo>
                <a:cubicBezTo>
                  <a:pt x="6525910" y="0"/>
                  <a:pt x="6543789" y="17907"/>
                  <a:pt x="6578909" y="35813"/>
                </a:cubicBezTo>
                <a:cubicBezTo>
                  <a:pt x="6650426" y="53720"/>
                  <a:pt x="6686185" y="53962"/>
                  <a:pt x="6721943" y="71869"/>
                </a:cubicBezTo>
                <a:cubicBezTo>
                  <a:pt x="6757063" y="71869"/>
                  <a:pt x="6793460" y="107441"/>
                  <a:pt x="6810701" y="125347"/>
                </a:cubicBezTo>
                <a:cubicBezTo>
                  <a:pt x="6828581" y="125347"/>
                  <a:pt x="6882218" y="125347"/>
                  <a:pt x="6900097" y="125347"/>
                </a:cubicBezTo>
                <a:cubicBezTo>
                  <a:pt x="7006734" y="161161"/>
                  <a:pt x="7113370" y="232788"/>
                  <a:pt x="7184887" y="286508"/>
                </a:cubicBezTo>
                <a:cubicBezTo>
                  <a:pt x="7291524" y="358136"/>
                  <a:pt x="7398800" y="430005"/>
                  <a:pt x="7488196" y="483725"/>
                </a:cubicBezTo>
                <a:cubicBezTo>
                  <a:pt x="8040536" y="824196"/>
                  <a:pt x="8503481" y="1218387"/>
                  <a:pt x="9091580" y="1469324"/>
                </a:cubicBezTo>
                <a:cubicBezTo>
                  <a:pt x="9216734" y="1505138"/>
                  <a:pt x="9359129" y="1576765"/>
                  <a:pt x="9501525" y="1594672"/>
                </a:cubicBezTo>
                <a:cubicBezTo>
                  <a:pt x="9554524" y="1612579"/>
                  <a:pt x="9643920" y="1666057"/>
                  <a:pt x="9733316" y="1683964"/>
                </a:cubicBezTo>
                <a:cubicBezTo>
                  <a:pt x="9875712" y="1701870"/>
                  <a:pt x="10071745" y="1720019"/>
                  <a:pt x="10232019" y="1755833"/>
                </a:cubicBezTo>
                <a:cubicBezTo>
                  <a:pt x="10267778" y="1755833"/>
                  <a:pt x="10303536" y="1773740"/>
                  <a:pt x="10321415" y="1773740"/>
                </a:cubicBezTo>
                <a:cubicBezTo>
                  <a:pt x="10303536" y="1773740"/>
                  <a:pt x="10214140" y="1791404"/>
                  <a:pt x="10303536" y="1791404"/>
                </a:cubicBezTo>
                <a:cubicBezTo>
                  <a:pt x="10445931" y="1827218"/>
                  <a:pt x="10606844" y="1827460"/>
                  <a:pt x="10731361" y="1863274"/>
                </a:cubicBezTo>
                <a:cubicBezTo>
                  <a:pt x="10802239" y="1881180"/>
                  <a:pt x="10891635" y="1899087"/>
                  <a:pt x="10962513" y="1916994"/>
                </a:cubicBezTo>
                <a:cubicBezTo>
                  <a:pt x="10998272" y="1916994"/>
                  <a:pt x="11034030" y="1916994"/>
                  <a:pt x="11087668" y="1916994"/>
                </a:cubicBezTo>
                <a:cubicBezTo>
                  <a:pt x="11087668" y="1916994"/>
                  <a:pt x="11087668" y="1916752"/>
                  <a:pt x="11069789" y="1934659"/>
                </a:cubicBezTo>
                <a:cubicBezTo>
                  <a:pt x="11034030" y="1934659"/>
                  <a:pt x="11034030" y="1916752"/>
                  <a:pt x="11034030" y="1934659"/>
                </a:cubicBezTo>
                <a:cubicBezTo>
                  <a:pt x="11034030" y="1934659"/>
                  <a:pt x="11034030" y="1934659"/>
                  <a:pt x="11069789" y="1934659"/>
                </a:cubicBezTo>
                <a:cubicBezTo>
                  <a:pt x="11069789" y="1934659"/>
                  <a:pt x="11069789" y="1935143"/>
                  <a:pt x="11087668" y="1970956"/>
                </a:cubicBezTo>
                <a:cubicBezTo>
                  <a:pt x="11177064" y="2006770"/>
                  <a:pt x="11319460" y="1988621"/>
                  <a:pt x="11426096" y="1988621"/>
                </a:cubicBezTo>
                <a:cubicBezTo>
                  <a:pt x="11711526" y="2006770"/>
                  <a:pt x="12138712" y="1988621"/>
                  <a:pt x="12334745" y="1988621"/>
                </a:cubicBezTo>
                <a:cubicBezTo>
                  <a:pt x="12352624" y="1988621"/>
                  <a:pt x="12388382" y="1988621"/>
                  <a:pt x="12424141" y="1988621"/>
                </a:cubicBezTo>
                <a:cubicBezTo>
                  <a:pt x="12370503" y="1988621"/>
                  <a:pt x="12299625" y="2024435"/>
                  <a:pt x="12334745" y="2024435"/>
                </a:cubicBezTo>
                <a:cubicBezTo>
                  <a:pt x="12228108" y="2024435"/>
                  <a:pt x="12032075" y="2042341"/>
                  <a:pt x="11906920" y="2042341"/>
                </a:cubicBezTo>
                <a:cubicBezTo>
                  <a:pt x="11746646" y="2042341"/>
                  <a:pt x="11551251" y="2042341"/>
                  <a:pt x="11247943" y="2024435"/>
                </a:cubicBezTo>
                <a:cubicBezTo>
                  <a:pt x="11221124" y="2024435"/>
                  <a:pt x="11134282" y="2014513"/>
                  <a:pt x="11077451" y="2016933"/>
                </a:cubicBezTo>
                <a:lnTo>
                  <a:pt x="11051271" y="2021289"/>
                </a:lnTo>
                <a:lnTo>
                  <a:pt x="11044886" y="2019595"/>
                </a:lnTo>
                <a:cubicBezTo>
                  <a:pt x="11038500" y="2018869"/>
                  <a:pt x="11034030" y="2020079"/>
                  <a:pt x="11034030" y="2024435"/>
                </a:cubicBezTo>
                <a:lnTo>
                  <a:pt x="11051271" y="2021289"/>
                </a:lnTo>
                <a:lnTo>
                  <a:pt x="11069789" y="2026854"/>
                </a:lnTo>
                <a:cubicBezTo>
                  <a:pt x="11087668" y="2033630"/>
                  <a:pt x="11105547" y="2042341"/>
                  <a:pt x="11105547" y="2042341"/>
                </a:cubicBezTo>
                <a:cubicBezTo>
                  <a:pt x="11141306" y="2078155"/>
                  <a:pt x="11354579" y="2042099"/>
                  <a:pt x="11354579" y="2078155"/>
                </a:cubicBezTo>
                <a:cubicBezTo>
                  <a:pt x="11372459" y="2096062"/>
                  <a:pt x="11568492" y="2096304"/>
                  <a:pt x="11550612" y="2096304"/>
                </a:cubicBezTo>
                <a:cubicBezTo>
                  <a:pt x="11640009" y="2096304"/>
                  <a:pt x="11764525" y="2096304"/>
                  <a:pt x="11853921" y="2096304"/>
                </a:cubicBezTo>
                <a:cubicBezTo>
                  <a:pt x="11889041" y="2096304"/>
                  <a:pt x="12156591" y="2114211"/>
                  <a:pt x="12014195" y="2114211"/>
                </a:cubicBezTo>
                <a:cubicBezTo>
                  <a:pt x="11871162" y="2114211"/>
                  <a:pt x="11764525" y="2096304"/>
                  <a:pt x="11622129" y="2114211"/>
                </a:cubicBezTo>
                <a:cubicBezTo>
                  <a:pt x="11533372" y="2114211"/>
                  <a:pt x="11622129" y="2114211"/>
                  <a:pt x="11586371" y="2132117"/>
                </a:cubicBezTo>
                <a:cubicBezTo>
                  <a:pt x="11550612" y="2132117"/>
                  <a:pt x="11479734" y="2131875"/>
                  <a:pt x="11426096" y="2149782"/>
                </a:cubicBezTo>
                <a:cubicBezTo>
                  <a:pt x="11372459" y="2149782"/>
                  <a:pt x="11354579" y="2167689"/>
                  <a:pt x="11318821" y="2167689"/>
                </a:cubicBezTo>
                <a:cubicBezTo>
                  <a:pt x="11283701" y="2203502"/>
                  <a:pt x="11230063" y="2167689"/>
                  <a:pt x="11212184" y="2167689"/>
                </a:cubicBezTo>
                <a:cubicBezTo>
                  <a:pt x="11194305" y="2203502"/>
                  <a:pt x="11212184" y="2221651"/>
                  <a:pt x="11212184" y="2239558"/>
                </a:cubicBezTo>
                <a:cubicBezTo>
                  <a:pt x="11141306" y="2239558"/>
                  <a:pt x="10891635" y="2203502"/>
                  <a:pt x="10766480" y="2203502"/>
                </a:cubicBezTo>
                <a:cubicBezTo>
                  <a:pt x="10766480" y="2203502"/>
                  <a:pt x="10606206" y="2221651"/>
                  <a:pt x="10677723" y="2239558"/>
                </a:cubicBezTo>
                <a:cubicBezTo>
                  <a:pt x="10784360" y="2239558"/>
                  <a:pt x="10909514" y="2257465"/>
                  <a:pt x="11034030" y="2275372"/>
                </a:cubicBezTo>
                <a:cubicBezTo>
                  <a:pt x="11087668" y="2275372"/>
                  <a:pt x="11318821" y="2275130"/>
                  <a:pt x="11318821" y="2310943"/>
                </a:cubicBezTo>
                <a:cubicBezTo>
                  <a:pt x="11336700" y="2310943"/>
                  <a:pt x="10962513" y="2275130"/>
                  <a:pt x="11140667" y="2328850"/>
                </a:cubicBezTo>
                <a:cubicBezTo>
                  <a:pt x="11318821" y="2346757"/>
                  <a:pt x="11087668" y="2346999"/>
                  <a:pt x="11034030" y="2346999"/>
                </a:cubicBezTo>
                <a:cubicBezTo>
                  <a:pt x="10998272" y="2346999"/>
                  <a:pt x="10855877" y="2329092"/>
                  <a:pt x="10784360" y="2346999"/>
                </a:cubicBezTo>
                <a:cubicBezTo>
                  <a:pt x="10677723" y="2383054"/>
                  <a:pt x="10998910" y="2364906"/>
                  <a:pt x="11105547" y="2364906"/>
                </a:cubicBezTo>
                <a:cubicBezTo>
                  <a:pt x="11373097" y="2382812"/>
                  <a:pt x="11479734" y="2382812"/>
                  <a:pt x="11693008" y="2418626"/>
                </a:cubicBezTo>
                <a:cubicBezTo>
                  <a:pt x="11960558" y="2436533"/>
                  <a:pt x="12334745" y="2454439"/>
                  <a:pt x="12602294" y="2436533"/>
                </a:cubicBezTo>
                <a:cubicBezTo>
                  <a:pt x="12673173" y="2436533"/>
                  <a:pt x="12887085" y="2382570"/>
                  <a:pt x="12798327" y="2436533"/>
                </a:cubicBezTo>
                <a:cubicBezTo>
                  <a:pt x="12762569" y="2454439"/>
                  <a:pt x="12780448" y="2454197"/>
                  <a:pt x="12673811" y="2454197"/>
                </a:cubicBezTo>
                <a:cubicBezTo>
                  <a:pt x="12495658" y="2472104"/>
                  <a:pt x="12156591" y="2490495"/>
                  <a:pt x="12049954" y="2490495"/>
                </a:cubicBezTo>
                <a:cubicBezTo>
                  <a:pt x="12120832" y="2490495"/>
                  <a:pt x="12210228" y="2490495"/>
                  <a:pt x="12245987" y="2490495"/>
                </a:cubicBezTo>
                <a:cubicBezTo>
                  <a:pt x="12424141" y="2490495"/>
                  <a:pt x="12548657" y="2490495"/>
                  <a:pt x="12709570" y="2490495"/>
                </a:cubicBezTo>
                <a:cubicBezTo>
                  <a:pt x="12780448" y="2490495"/>
                  <a:pt x="13030119" y="2454681"/>
                  <a:pt x="13047998" y="2472588"/>
                </a:cubicBezTo>
                <a:cubicBezTo>
                  <a:pt x="13047998" y="2490495"/>
                  <a:pt x="12940723" y="2490495"/>
                  <a:pt x="12904964" y="2490495"/>
                </a:cubicBezTo>
                <a:cubicBezTo>
                  <a:pt x="12762569" y="2544215"/>
                  <a:pt x="13047998" y="2543973"/>
                  <a:pt x="13047998" y="2543973"/>
                </a:cubicBezTo>
                <a:cubicBezTo>
                  <a:pt x="13047998" y="2543973"/>
                  <a:pt x="12958602" y="2543973"/>
                  <a:pt x="12922844" y="2561880"/>
                </a:cubicBezTo>
                <a:cubicBezTo>
                  <a:pt x="12904964" y="2561880"/>
                  <a:pt x="12922844" y="2579787"/>
                  <a:pt x="12904964" y="2579787"/>
                </a:cubicBezTo>
                <a:cubicBezTo>
                  <a:pt x="12815568" y="2633507"/>
                  <a:pt x="12620174" y="2580029"/>
                  <a:pt x="12495658" y="2633749"/>
                </a:cubicBezTo>
                <a:cubicBezTo>
                  <a:pt x="12388382" y="2597936"/>
                  <a:pt x="12459899" y="2669563"/>
                  <a:pt x="12495658" y="2633749"/>
                </a:cubicBezTo>
                <a:cubicBezTo>
                  <a:pt x="12548657" y="2651656"/>
                  <a:pt x="12620174" y="2597936"/>
                  <a:pt x="12655932" y="2633749"/>
                </a:cubicBezTo>
                <a:cubicBezTo>
                  <a:pt x="12673811" y="2633749"/>
                  <a:pt x="12442020" y="2669321"/>
                  <a:pt x="12459899" y="2669321"/>
                </a:cubicBezTo>
                <a:cubicBezTo>
                  <a:pt x="12334745" y="2687228"/>
                  <a:pt x="12298986" y="2687228"/>
                  <a:pt x="12032075" y="2687228"/>
                </a:cubicBezTo>
                <a:cubicBezTo>
                  <a:pt x="11960558" y="2687228"/>
                  <a:pt x="11568492" y="2705134"/>
                  <a:pt x="11550612" y="2705134"/>
                </a:cubicBezTo>
                <a:cubicBezTo>
                  <a:pt x="11550612" y="2705134"/>
                  <a:pt x="11693646" y="2741190"/>
                  <a:pt x="11746646" y="2741190"/>
                </a:cubicBezTo>
                <a:cubicBezTo>
                  <a:pt x="12102953" y="2759097"/>
                  <a:pt x="12370503" y="2759097"/>
                  <a:pt x="12691691" y="2741190"/>
                </a:cubicBezTo>
                <a:cubicBezTo>
                  <a:pt x="12798327" y="2741190"/>
                  <a:pt x="13172514" y="2669321"/>
                  <a:pt x="13047998" y="2705134"/>
                </a:cubicBezTo>
                <a:cubicBezTo>
                  <a:pt x="13030119" y="2740948"/>
                  <a:pt x="12922844" y="2759097"/>
                  <a:pt x="12887724" y="2759097"/>
                </a:cubicBezTo>
                <a:cubicBezTo>
                  <a:pt x="12709570" y="2777004"/>
                  <a:pt x="13012240" y="2759097"/>
                  <a:pt x="13030119" y="2759097"/>
                </a:cubicBezTo>
                <a:cubicBezTo>
                  <a:pt x="13030119" y="2759097"/>
                  <a:pt x="13025011" y="2767808"/>
                  <a:pt x="13020541" y="2774584"/>
                </a:cubicBezTo>
                <a:lnTo>
                  <a:pt x="13017348" y="2778939"/>
                </a:lnTo>
                <a:lnTo>
                  <a:pt x="13012240" y="2777004"/>
                </a:lnTo>
                <a:cubicBezTo>
                  <a:pt x="13012240" y="2781359"/>
                  <a:pt x="13013517" y="2782569"/>
                  <a:pt x="13014794" y="2781601"/>
                </a:cubicBezTo>
                <a:lnTo>
                  <a:pt x="13017348" y="2778939"/>
                </a:lnTo>
                <a:lnTo>
                  <a:pt x="13030119" y="2783779"/>
                </a:lnTo>
                <a:cubicBezTo>
                  <a:pt x="13039059" y="2781359"/>
                  <a:pt x="13047998" y="2777004"/>
                  <a:pt x="13047998" y="2777004"/>
                </a:cubicBezTo>
                <a:cubicBezTo>
                  <a:pt x="13208273" y="2777004"/>
                  <a:pt x="12993722" y="2812817"/>
                  <a:pt x="12904964" y="2848873"/>
                </a:cubicBezTo>
                <a:cubicBezTo>
                  <a:pt x="12602294" y="2866779"/>
                  <a:pt x="12245987" y="2884444"/>
                  <a:pt x="11960558" y="2902351"/>
                </a:cubicBezTo>
                <a:cubicBezTo>
                  <a:pt x="11889679" y="2920258"/>
                  <a:pt x="11514854" y="2884444"/>
                  <a:pt x="11479096" y="2902351"/>
                </a:cubicBezTo>
                <a:cubicBezTo>
                  <a:pt x="11461855" y="2920258"/>
                  <a:pt x="11693646" y="2920258"/>
                  <a:pt x="11746646" y="2920258"/>
                </a:cubicBezTo>
                <a:cubicBezTo>
                  <a:pt x="11889679" y="2920258"/>
                  <a:pt x="12014195" y="2920258"/>
                  <a:pt x="12120832" y="2920258"/>
                </a:cubicBezTo>
                <a:cubicBezTo>
                  <a:pt x="12388382" y="2920258"/>
                  <a:pt x="12602294" y="2973978"/>
                  <a:pt x="12869844" y="2938165"/>
                </a:cubicBezTo>
                <a:cubicBezTo>
                  <a:pt x="12887724" y="2938165"/>
                  <a:pt x="13030119" y="2902351"/>
                  <a:pt x="13030119" y="2920258"/>
                </a:cubicBezTo>
                <a:cubicBezTo>
                  <a:pt x="13030119" y="2920258"/>
                  <a:pt x="12958602" y="2938165"/>
                  <a:pt x="12904964" y="2938165"/>
                </a:cubicBezTo>
                <a:cubicBezTo>
                  <a:pt x="12780448" y="2973978"/>
                  <a:pt x="12726811" y="2992127"/>
                  <a:pt x="12620174" y="2992127"/>
                </a:cubicBezTo>
                <a:cubicBezTo>
                  <a:pt x="12566536" y="3010034"/>
                  <a:pt x="12388382" y="3027698"/>
                  <a:pt x="12530778" y="3027698"/>
                </a:cubicBezTo>
                <a:cubicBezTo>
                  <a:pt x="12726811" y="3027698"/>
                  <a:pt x="12869844" y="3010034"/>
                  <a:pt x="13047998" y="2992127"/>
                </a:cubicBezTo>
                <a:cubicBezTo>
                  <a:pt x="13118877" y="2992127"/>
                  <a:pt x="13279151" y="3009792"/>
                  <a:pt x="13172514" y="3027698"/>
                </a:cubicBezTo>
                <a:cubicBezTo>
                  <a:pt x="13100997" y="3027698"/>
                  <a:pt x="13065877" y="3045605"/>
                  <a:pt x="13030119" y="3045605"/>
                </a:cubicBezTo>
                <a:cubicBezTo>
                  <a:pt x="12762569" y="3117232"/>
                  <a:pt x="12388382" y="3099568"/>
                  <a:pt x="12192349" y="3135381"/>
                </a:cubicBezTo>
                <a:cubicBezTo>
                  <a:pt x="12085074" y="3153288"/>
                  <a:pt x="12032075" y="3153288"/>
                  <a:pt x="11906920" y="3153288"/>
                </a:cubicBezTo>
                <a:cubicBezTo>
                  <a:pt x="11889679" y="3153288"/>
                  <a:pt x="11746646" y="3135139"/>
                  <a:pt x="11710887" y="3153288"/>
                </a:cubicBezTo>
                <a:cubicBezTo>
                  <a:pt x="11710887" y="3153288"/>
                  <a:pt x="11960558" y="3188860"/>
                  <a:pt x="11978437" y="3188860"/>
                </a:cubicBezTo>
                <a:cubicBezTo>
                  <a:pt x="12044846" y="3188860"/>
                  <a:pt x="12125941" y="3143609"/>
                  <a:pt x="12208313" y="3179664"/>
                </a:cubicBezTo>
                <a:cubicBezTo>
                  <a:pt x="12177024" y="3176518"/>
                  <a:pt x="12148290" y="3224915"/>
                  <a:pt x="12192349" y="3224915"/>
                </a:cubicBezTo>
                <a:cubicBezTo>
                  <a:pt x="12085074" y="3260729"/>
                  <a:pt x="11765163" y="3242822"/>
                  <a:pt x="11640009" y="3242822"/>
                </a:cubicBezTo>
                <a:cubicBezTo>
                  <a:pt x="11533372" y="3242822"/>
                  <a:pt x="11212184" y="3242822"/>
                  <a:pt x="11105547" y="3242822"/>
                </a:cubicBezTo>
                <a:cubicBezTo>
                  <a:pt x="11069789" y="3224915"/>
                  <a:pt x="10998272" y="3224915"/>
                  <a:pt x="10998272" y="3224915"/>
                </a:cubicBezTo>
                <a:cubicBezTo>
                  <a:pt x="10962513" y="3242822"/>
                  <a:pt x="11087668" y="3242822"/>
                  <a:pt x="11087668" y="3242822"/>
                </a:cubicBezTo>
                <a:cubicBezTo>
                  <a:pt x="11426096" y="3260729"/>
                  <a:pt x="11764525" y="3260729"/>
                  <a:pt x="12138712" y="3260729"/>
                </a:cubicBezTo>
                <a:cubicBezTo>
                  <a:pt x="12316865" y="3242822"/>
                  <a:pt x="12477140" y="3260729"/>
                  <a:pt x="12620174" y="3260729"/>
                </a:cubicBezTo>
                <a:cubicBezTo>
                  <a:pt x="12708931" y="3260729"/>
                  <a:pt x="12762569" y="3224915"/>
                  <a:pt x="12816207" y="3242822"/>
                </a:cubicBezTo>
                <a:cubicBezTo>
                  <a:pt x="12834086" y="3242822"/>
                  <a:pt x="12834086" y="3260729"/>
                  <a:pt x="12869844" y="3260729"/>
                </a:cubicBezTo>
                <a:cubicBezTo>
                  <a:pt x="12922844" y="3296542"/>
                  <a:pt x="12958602" y="3260729"/>
                  <a:pt x="12958602" y="3260729"/>
                </a:cubicBezTo>
                <a:cubicBezTo>
                  <a:pt x="12976481" y="3278635"/>
                  <a:pt x="12967542" y="3292187"/>
                  <a:pt x="12954132" y="3298720"/>
                </a:cubicBezTo>
                <a:lnTo>
                  <a:pt x="12934976" y="3303076"/>
                </a:lnTo>
                <a:lnTo>
                  <a:pt x="12922844" y="3296542"/>
                </a:lnTo>
                <a:cubicBezTo>
                  <a:pt x="12922844" y="3300898"/>
                  <a:pt x="12927313" y="3303318"/>
                  <a:pt x="12933699" y="3303560"/>
                </a:cubicBezTo>
                <a:lnTo>
                  <a:pt x="12934976" y="3303076"/>
                </a:lnTo>
                <a:lnTo>
                  <a:pt x="12956686" y="3314691"/>
                </a:lnTo>
                <a:cubicBezTo>
                  <a:pt x="13015432" y="3325580"/>
                  <a:pt x="13118877" y="3318805"/>
                  <a:pt x="13012240" y="3332114"/>
                </a:cubicBezTo>
                <a:cubicBezTo>
                  <a:pt x="12798327" y="3367927"/>
                  <a:pt x="13136756" y="3332114"/>
                  <a:pt x="13154635" y="3332114"/>
                </a:cubicBezTo>
                <a:cubicBezTo>
                  <a:pt x="13172514" y="3332114"/>
                  <a:pt x="13154635" y="3332598"/>
                  <a:pt x="13208273" y="3350505"/>
                </a:cubicBezTo>
                <a:cubicBezTo>
                  <a:pt x="13154635" y="3332598"/>
                  <a:pt x="13261910" y="3350263"/>
                  <a:pt x="13244031" y="3368169"/>
                </a:cubicBezTo>
                <a:cubicBezTo>
                  <a:pt x="13244031" y="3404225"/>
                  <a:pt x="13154635" y="3368169"/>
                  <a:pt x="13172514" y="3368169"/>
                </a:cubicBezTo>
                <a:cubicBezTo>
                  <a:pt x="13136756" y="3368169"/>
                  <a:pt x="12922844" y="3403983"/>
                  <a:pt x="13047998" y="3421890"/>
                </a:cubicBezTo>
                <a:cubicBezTo>
                  <a:pt x="13172514" y="3439796"/>
                  <a:pt x="12958602" y="3457461"/>
                  <a:pt x="12922844" y="3457461"/>
                </a:cubicBezTo>
                <a:cubicBezTo>
                  <a:pt x="12762569" y="3475610"/>
                  <a:pt x="12958602" y="3475852"/>
                  <a:pt x="12958602" y="3475852"/>
                </a:cubicBezTo>
                <a:cubicBezTo>
                  <a:pt x="12922844" y="3529572"/>
                  <a:pt x="12566536" y="3511424"/>
                  <a:pt x="12530778" y="3529330"/>
                </a:cubicBezTo>
                <a:cubicBezTo>
                  <a:pt x="12530778" y="3547237"/>
                  <a:pt x="12655932" y="3529330"/>
                  <a:pt x="12691691" y="3529330"/>
                </a:cubicBezTo>
                <a:cubicBezTo>
                  <a:pt x="12726811" y="3529330"/>
                  <a:pt x="12691691" y="3547237"/>
                  <a:pt x="12709570" y="3547237"/>
                </a:cubicBezTo>
                <a:cubicBezTo>
                  <a:pt x="12798327" y="3583051"/>
                  <a:pt x="13029480" y="3511424"/>
                  <a:pt x="13100997" y="3529330"/>
                </a:cubicBezTo>
                <a:cubicBezTo>
                  <a:pt x="13100997" y="3547237"/>
                  <a:pt x="13012240" y="3547237"/>
                  <a:pt x="13030119" y="3547237"/>
                </a:cubicBezTo>
                <a:cubicBezTo>
                  <a:pt x="12958602" y="3547237"/>
                  <a:pt x="12620174" y="3583051"/>
                  <a:pt x="12620174" y="3583051"/>
                </a:cubicBezTo>
                <a:cubicBezTo>
                  <a:pt x="12620174" y="3583051"/>
                  <a:pt x="12762569" y="3637013"/>
                  <a:pt x="12780448" y="3637013"/>
                </a:cubicBezTo>
                <a:cubicBezTo>
                  <a:pt x="12816207" y="3637013"/>
                  <a:pt x="12887085" y="3619106"/>
                  <a:pt x="12904964" y="3637013"/>
                </a:cubicBezTo>
                <a:cubicBezTo>
                  <a:pt x="12958602" y="3637013"/>
                  <a:pt x="13208273" y="3619106"/>
                  <a:pt x="13065877" y="3637013"/>
                </a:cubicBezTo>
                <a:cubicBezTo>
                  <a:pt x="12887724" y="3672827"/>
                  <a:pt x="12602294" y="3690733"/>
                  <a:pt x="12442020" y="3744454"/>
                </a:cubicBezTo>
                <a:cubicBezTo>
                  <a:pt x="12334745" y="3762361"/>
                  <a:pt x="12299625" y="3744454"/>
                  <a:pt x="12156591" y="3762361"/>
                </a:cubicBezTo>
                <a:cubicBezTo>
                  <a:pt x="12192349" y="3762361"/>
                  <a:pt x="12192349" y="3798174"/>
                  <a:pt x="12156591" y="3798174"/>
                </a:cubicBezTo>
                <a:cubicBezTo>
                  <a:pt x="12210228" y="3798174"/>
                  <a:pt x="12352624" y="3798174"/>
                  <a:pt x="12388382" y="3780267"/>
                </a:cubicBezTo>
                <a:cubicBezTo>
                  <a:pt x="12441381" y="3780267"/>
                  <a:pt x="12602294" y="3780267"/>
                  <a:pt x="12691691" y="3762361"/>
                </a:cubicBezTo>
                <a:cubicBezTo>
                  <a:pt x="12762569" y="3762361"/>
                  <a:pt x="13136756" y="3708640"/>
                  <a:pt x="13154635" y="3744454"/>
                </a:cubicBezTo>
                <a:cubicBezTo>
                  <a:pt x="13172514" y="3798174"/>
                  <a:pt x="13065239" y="3780267"/>
                  <a:pt x="13012240" y="3780267"/>
                </a:cubicBezTo>
                <a:cubicBezTo>
                  <a:pt x="12887085" y="3798174"/>
                  <a:pt x="12762569" y="3816323"/>
                  <a:pt x="12655932" y="3852136"/>
                </a:cubicBezTo>
                <a:cubicBezTo>
                  <a:pt x="12655932" y="3852136"/>
                  <a:pt x="12655932" y="3852136"/>
                  <a:pt x="12459899" y="3852136"/>
                </a:cubicBezTo>
                <a:cubicBezTo>
                  <a:pt x="12442020" y="3887950"/>
                  <a:pt x="12691052" y="3869801"/>
                  <a:pt x="12566536" y="3887708"/>
                </a:cubicBezTo>
                <a:cubicBezTo>
                  <a:pt x="12370503" y="3887708"/>
                  <a:pt x="12121471" y="3887708"/>
                  <a:pt x="11978437" y="3905615"/>
                </a:cubicBezTo>
                <a:cubicBezTo>
                  <a:pt x="11925438" y="3923522"/>
                  <a:pt x="11906920" y="3923522"/>
                  <a:pt x="11889041" y="3923522"/>
                </a:cubicBezTo>
                <a:cubicBezTo>
                  <a:pt x="11853921" y="3959335"/>
                  <a:pt x="11550612" y="3923280"/>
                  <a:pt x="11532733" y="3959335"/>
                </a:cubicBezTo>
                <a:cubicBezTo>
                  <a:pt x="11532733" y="3959335"/>
                  <a:pt x="11675767" y="3959335"/>
                  <a:pt x="11693008" y="3959335"/>
                </a:cubicBezTo>
                <a:cubicBezTo>
                  <a:pt x="11782404" y="3959335"/>
                  <a:pt x="12138712" y="3959577"/>
                  <a:pt x="11906920" y="3977484"/>
                </a:cubicBezTo>
                <a:cubicBezTo>
                  <a:pt x="11818162" y="3977484"/>
                  <a:pt x="11782404" y="3977484"/>
                  <a:pt x="11693008" y="3977484"/>
                </a:cubicBezTo>
                <a:cubicBezTo>
                  <a:pt x="11693008" y="3977484"/>
                  <a:pt x="11372459" y="3977484"/>
                  <a:pt x="11354579" y="3977484"/>
                </a:cubicBezTo>
                <a:cubicBezTo>
                  <a:pt x="11354579" y="3995391"/>
                  <a:pt x="11693008" y="3995391"/>
                  <a:pt x="11675129" y="3995391"/>
                </a:cubicBezTo>
                <a:cubicBezTo>
                  <a:pt x="11710887" y="3995391"/>
                  <a:pt x="11586371" y="4013298"/>
                  <a:pt x="11568492" y="4013298"/>
                </a:cubicBezTo>
                <a:cubicBezTo>
                  <a:pt x="11586371" y="4013298"/>
                  <a:pt x="11782404" y="4013298"/>
                  <a:pt x="11800283" y="4013298"/>
                </a:cubicBezTo>
                <a:cubicBezTo>
                  <a:pt x="11925438" y="4013298"/>
                  <a:pt x="12085074" y="4030962"/>
                  <a:pt x="12210228" y="4030962"/>
                </a:cubicBezTo>
                <a:cubicBezTo>
                  <a:pt x="12298986" y="4030962"/>
                  <a:pt x="12708931" y="3977484"/>
                  <a:pt x="12798327" y="3995391"/>
                </a:cubicBezTo>
                <a:cubicBezTo>
                  <a:pt x="12780448" y="3995391"/>
                  <a:pt x="12762569" y="4013298"/>
                  <a:pt x="12762569" y="4013298"/>
                </a:cubicBezTo>
                <a:cubicBezTo>
                  <a:pt x="12726811" y="4031204"/>
                  <a:pt x="12655932" y="4066776"/>
                  <a:pt x="12620174" y="4066776"/>
                </a:cubicBezTo>
                <a:cubicBezTo>
                  <a:pt x="12477140" y="4102589"/>
                  <a:pt x="12798327" y="4102589"/>
                  <a:pt x="12834086" y="4084683"/>
                </a:cubicBezTo>
                <a:cubicBezTo>
                  <a:pt x="12798327" y="4102589"/>
                  <a:pt x="12780448" y="4102831"/>
                  <a:pt x="12762569" y="4102831"/>
                </a:cubicBezTo>
                <a:cubicBezTo>
                  <a:pt x="12726811" y="4102831"/>
                  <a:pt x="12584415" y="4102831"/>
                  <a:pt x="12673811" y="4120738"/>
                </a:cubicBezTo>
                <a:cubicBezTo>
                  <a:pt x="12780448" y="4120738"/>
                  <a:pt x="12887085" y="4084683"/>
                  <a:pt x="12958602" y="4084683"/>
                </a:cubicBezTo>
                <a:cubicBezTo>
                  <a:pt x="13030119" y="4084683"/>
                  <a:pt x="13208273" y="4084683"/>
                  <a:pt x="13208273" y="4084683"/>
                </a:cubicBezTo>
                <a:cubicBezTo>
                  <a:pt x="13226152" y="4084683"/>
                  <a:pt x="13065239" y="4120738"/>
                  <a:pt x="13012240" y="4120738"/>
                </a:cubicBezTo>
                <a:cubicBezTo>
                  <a:pt x="13030119" y="4120738"/>
                  <a:pt x="13047998" y="4120738"/>
                  <a:pt x="13047998" y="4120738"/>
                </a:cubicBezTo>
                <a:cubicBezTo>
                  <a:pt x="13030119" y="4120738"/>
                  <a:pt x="13012240" y="4138645"/>
                  <a:pt x="12958602" y="4138645"/>
                </a:cubicBezTo>
                <a:cubicBezTo>
                  <a:pt x="12940723" y="4102831"/>
                  <a:pt x="12904964" y="4138645"/>
                  <a:pt x="12958602" y="4138645"/>
                </a:cubicBezTo>
                <a:cubicBezTo>
                  <a:pt x="12922844" y="4174459"/>
                  <a:pt x="12887724" y="4138645"/>
                  <a:pt x="12869844" y="4138645"/>
                </a:cubicBezTo>
                <a:cubicBezTo>
                  <a:pt x="12834086" y="4138645"/>
                  <a:pt x="12673173" y="4174217"/>
                  <a:pt x="12780448" y="4174217"/>
                </a:cubicBezTo>
                <a:cubicBezTo>
                  <a:pt x="12887085" y="4192365"/>
                  <a:pt x="13011601" y="4138645"/>
                  <a:pt x="13100997" y="4138645"/>
                </a:cubicBezTo>
                <a:cubicBezTo>
                  <a:pt x="13136756" y="4138645"/>
                  <a:pt x="13208273" y="4174217"/>
                  <a:pt x="13244031" y="4174217"/>
                </a:cubicBezTo>
                <a:cubicBezTo>
                  <a:pt x="13350668" y="4174217"/>
                  <a:pt x="13546701" y="4138403"/>
                  <a:pt x="13404306" y="4174217"/>
                </a:cubicBezTo>
                <a:cubicBezTo>
                  <a:pt x="13332789" y="4192365"/>
                  <a:pt x="13118877" y="4227937"/>
                  <a:pt x="13030119" y="4227937"/>
                </a:cubicBezTo>
                <a:cubicBezTo>
                  <a:pt x="12798327" y="4245844"/>
                  <a:pt x="12673173" y="4228179"/>
                  <a:pt x="12548657" y="4281899"/>
                </a:cubicBezTo>
                <a:cubicBezTo>
                  <a:pt x="12530778" y="4281899"/>
                  <a:pt x="12530778" y="4299806"/>
                  <a:pt x="12530778" y="4299806"/>
                </a:cubicBezTo>
                <a:cubicBezTo>
                  <a:pt x="12459899" y="4317713"/>
                  <a:pt x="12370503" y="4317713"/>
                  <a:pt x="12334745" y="4317713"/>
                </a:cubicBezTo>
                <a:cubicBezTo>
                  <a:pt x="12192349" y="4335620"/>
                  <a:pt x="12316865" y="4335378"/>
                  <a:pt x="12370503" y="4335378"/>
                </a:cubicBezTo>
                <a:cubicBezTo>
                  <a:pt x="12441381" y="4335378"/>
                  <a:pt x="12673811" y="4335620"/>
                  <a:pt x="12709570" y="4317713"/>
                </a:cubicBezTo>
                <a:cubicBezTo>
                  <a:pt x="12762569" y="4317713"/>
                  <a:pt x="12708931" y="4299806"/>
                  <a:pt x="12798327" y="4299806"/>
                </a:cubicBezTo>
                <a:cubicBezTo>
                  <a:pt x="12798327" y="4299806"/>
                  <a:pt x="12798327" y="4299564"/>
                  <a:pt x="12780448" y="4335378"/>
                </a:cubicBezTo>
                <a:cubicBezTo>
                  <a:pt x="12784918" y="4339975"/>
                  <a:pt x="12794496" y="4342395"/>
                  <a:pt x="12807906" y="4343121"/>
                </a:cubicBezTo>
                <a:lnTo>
                  <a:pt x="12844303" y="4340943"/>
                </a:lnTo>
                <a:cubicBezTo>
                  <a:pt x="12747883" y="4351107"/>
                  <a:pt x="12584415" y="4371675"/>
                  <a:pt x="12691691" y="4371675"/>
                </a:cubicBezTo>
                <a:cubicBezTo>
                  <a:pt x="12887724" y="4371675"/>
                  <a:pt x="13012240" y="4335620"/>
                  <a:pt x="13208273" y="4317713"/>
                </a:cubicBezTo>
                <a:cubicBezTo>
                  <a:pt x="13279151" y="4317713"/>
                  <a:pt x="13457305" y="4299806"/>
                  <a:pt x="13546701" y="4299806"/>
                </a:cubicBezTo>
                <a:cubicBezTo>
                  <a:pt x="13582460" y="4299806"/>
                  <a:pt x="13546701" y="4317713"/>
                  <a:pt x="13564580" y="4317713"/>
                </a:cubicBezTo>
                <a:cubicBezTo>
                  <a:pt x="13564580" y="4317713"/>
                  <a:pt x="13564580" y="4317713"/>
                  <a:pt x="13617579" y="4317713"/>
                </a:cubicBezTo>
                <a:cubicBezTo>
                  <a:pt x="13599700" y="4353527"/>
                  <a:pt x="13386427" y="4353285"/>
                  <a:pt x="13386427" y="4353285"/>
                </a:cubicBezTo>
                <a:cubicBezTo>
                  <a:pt x="13368547" y="4407005"/>
                  <a:pt x="13493063" y="4353285"/>
                  <a:pt x="13493063" y="4353285"/>
                </a:cubicBezTo>
                <a:cubicBezTo>
                  <a:pt x="13564580" y="4371191"/>
                  <a:pt x="13475184" y="4371675"/>
                  <a:pt x="13510943" y="4371675"/>
                </a:cubicBezTo>
                <a:cubicBezTo>
                  <a:pt x="13582460" y="4425396"/>
                  <a:pt x="13689096" y="4371433"/>
                  <a:pt x="13582460" y="4425154"/>
                </a:cubicBezTo>
                <a:cubicBezTo>
                  <a:pt x="13493063" y="4425154"/>
                  <a:pt x="13386427" y="4425154"/>
                  <a:pt x="13350668" y="4443060"/>
                </a:cubicBezTo>
                <a:cubicBezTo>
                  <a:pt x="13297030" y="4460967"/>
                  <a:pt x="13279151" y="4478632"/>
                  <a:pt x="13261272" y="4478632"/>
                </a:cubicBezTo>
                <a:cubicBezTo>
                  <a:pt x="13172514" y="4514688"/>
                  <a:pt x="13029480" y="4514688"/>
                  <a:pt x="12922844" y="4532594"/>
                </a:cubicBezTo>
                <a:cubicBezTo>
                  <a:pt x="12887085" y="4532594"/>
                  <a:pt x="12566536" y="4550501"/>
                  <a:pt x="12566536" y="4550501"/>
                </a:cubicBezTo>
                <a:cubicBezTo>
                  <a:pt x="12548657" y="4568408"/>
                  <a:pt x="12655932" y="4568408"/>
                  <a:pt x="12673811" y="4568408"/>
                </a:cubicBezTo>
                <a:cubicBezTo>
                  <a:pt x="12958602" y="4550501"/>
                  <a:pt x="13279151" y="4478632"/>
                  <a:pt x="13564580" y="4478632"/>
                </a:cubicBezTo>
                <a:cubicBezTo>
                  <a:pt x="13510943" y="4532594"/>
                  <a:pt x="13635459" y="4460725"/>
                  <a:pt x="13671217" y="4478632"/>
                </a:cubicBezTo>
                <a:cubicBezTo>
                  <a:pt x="13689096" y="4478632"/>
                  <a:pt x="13600339" y="4514930"/>
                  <a:pt x="13600339" y="4514930"/>
                </a:cubicBezTo>
                <a:cubicBezTo>
                  <a:pt x="13226152" y="4568650"/>
                  <a:pt x="12798327" y="4622370"/>
                  <a:pt x="12459899" y="4658184"/>
                </a:cubicBezTo>
                <a:cubicBezTo>
                  <a:pt x="12530778" y="4693997"/>
                  <a:pt x="12620174" y="4622370"/>
                  <a:pt x="12709570" y="4658184"/>
                </a:cubicBezTo>
                <a:lnTo>
                  <a:pt x="12701907" y="4658184"/>
                </a:lnTo>
                <a:cubicBezTo>
                  <a:pt x="12696160" y="4658184"/>
                  <a:pt x="12691691" y="4658184"/>
                  <a:pt x="12691691" y="4658184"/>
                </a:cubicBezTo>
                <a:cubicBezTo>
                  <a:pt x="12495658" y="4676091"/>
                  <a:pt x="12780448" y="4676091"/>
                  <a:pt x="12798327" y="4676091"/>
                </a:cubicBezTo>
                <a:cubicBezTo>
                  <a:pt x="12869206" y="4676091"/>
                  <a:pt x="12994360" y="4658184"/>
                  <a:pt x="13047998" y="4676091"/>
                </a:cubicBezTo>
                <a:cubicBezTo>
                  <a:pt x="12904964" y="4729811"/>
                  <a:pt x="12566536" y="4747718"/>
                  <a:pt x="12442020" y="4747718"/>
                </a:cubicBezTo>
                <a:cubicBezTo>
                  <a:pt x="12210228" y="4765625"/>
                  <a:pt x="12602294" y="4765625"/>
                  <a:pt x="12602294" y="4765625"/>
                </a:cubicBezTo>
                <a:cubicBezTo>
                  <a:pt x="12708931" y="4765625"/>
                  <a:pt x="12726811" y="4765625"/>
                  <a:pt x="12887724" y="4747718"/>
                </a:cubicBezTo>
                <a:cubicBezTo>
                  <a:pt x="13030119" y="4747718"/>
                  <a:pt x="12940723" y="4765625"/>
                  <a:pt x="12904964" y="4765625"/>
                </a:cubicBezTo>
                <a:cubicBezTo>
                  <a:pt x="12887085" y="4765625"/>
                  <a:pt x="12708931" y="4783531"/>
                  <a:pt x="12780448" y="4801438"/>
                </a:cubicBezTo>
                <a:cubicBezTo>
                  <a:pt x="12869206" y="4801438"/>
                  <a:pt x="12994360" y="4765625"/>
                  <a:pt x="13047998" y="4765625"/>
                </a:cubicBezTo>
                <a:cubicBezTo>
                  <a:pt x="13118877" y="4765625"/>
                  <a:pt x="13225513" y="4747718"/>
                  <a:pt x="13261272" y="4747718"/>
                </a:cubicBezTo>
                <a:cubicBezTo>
                  <a:pt x="13261272" y="4747718"/>
                  <a:pt x="13208273" y="4783531"/>
                  <a:pt x="13208273" y="4765625"/>
                </a:cubicBezTo>
                <a:cubicBezTo>
                  <a:pt x="13172514" y="4783531"/>
                  <a:pt x="13243393" y="4783531"/>
                  <a:pt x="13261272" y="4783531"/>
                </a:cubicBezTo>
                <a:cubicBezTo>
                  <a:pt x="13332789" y="4783531"/>
                  <a:pt x="13599700" y="4765625"/>
                  <a:pt x="13493063" y="4801438"/>
                </a:cubicBezTo>
                <a:cubicBezTo>
                  <a:pt x="13332789" y="4855158"/>
                  <a:pt x="13671217" y="4783531"/>
                  <a:pt x="13689096" y="4801438"/>
                </a:cubicBezTo>
                <a:cubicBezTo>
                  <a:pt x="13706976" y="4837252"/>
                  <a:pt x="13599700" y="4837010"/>
                  <a:pt x="13617579" y="4837010"/>
                </a:cubicBezTo>
                <a:cubicBezTo>
                  <a:pt x="13581821" y="4854917"/>
                  <a:pt x="13564580" y="4873307"/>
                  <a:pt x="13564580" y="4873307"/>
                </a:cubicBezTo>
                <a:cubicBezTo>
                  <a:pt x="13404306" y="4909121"/>
                  <a:pt x="13244031" y="4908879"/>
                  <a:pt x="13065877" y="4944692"/>
                </a:cubicBezTo>
                <a:cubicBezTo>
                  <a:pt x="12922844" y="4962599"/>
                  <a:pt x="12780448" y="4998655"/>
                  <a:pt x="12620174" y="5016562"/>
                </a:cubicBezTo>
                <a:cubicBezTo>
                  <a:pt x="12138712" y="5088189"/>
                  <a:pt x="11443976" y="5070040"/>
                  <a:pt x="10855877" y="5052133"/>
                </a:cubicBezTo>
                <a:cubicBezTo>
                  <a:pt x="10677723" y="5052133"/>
                  <a:pt x="10570447" y="5052133"/>
                  <a:pt x="10428052" y="5052133"/>
                </a:cubicBezTo>
                <a:cubicBezTo>
                  <a:pt x="10285657" y="5052133"/>
                  <a:pt x="10161141" y="4998413"/>
                  <a:pt x="10000866" y="4980506"/>
                </a:cubicBezTo>
                <a:cubicBezTo>
                  <a:pt x="9929349" y="4980506"/>
                  <a:pt x="9608162" y="4944450"/>
                  <a:pt x="9751195" y="4980506"/>
                </a:cubicBezTo>
                <a:cubicBezTo>
                  <a:pt x="9661799" y="4962357"/>
                  <a:pt x="9715437" y="5016320"/>
                  <a:pt x="9751195" y="4980506"/>
                </a:cubicBezTo>
                <a:cubicBezTo>
                  <a:pt x="9786954" y="4980506"/>
                  <a:pt x="9817604" y="4985104"/>
                  <a:pt x="9853363" y="4991879"/>
                </a:cubicBezTo>
                <a:lnTo>
                  <a:pt x="9973409" y="5014626"/>
                </a:lnTo>
                <a:lnTo>
                  <a:pt x="9947229" y="5016562"/>
                </a:lnTo>
                <a:cubicBezTo>
                  <a:pt x="9947229" y="4998655"/>
                  <a:pt x="9893591" y="5016562"/>
                  <a:pt x="9875712" y="5016562"/>
                </a:cubicBezTo>
                <a:cubicBezTo>
                  <a:pt x="9875712" y="4980748"/>
                  <a:pt x="9822712" y="4998655"/>
                  <a:pt x="9822712" y="4998655"/>
                </a:cubicBezTo>
                <a:cubicBezTo>
                  <a:pt x="9769075" y="4962841"/>
                  <a:pt x="9733316" y="5016562"/>
                  <a:pt x="9822712" y="4998655"/>
                </a:cubicBezTo>
                <a:cubicBezTo>
                  <a:pt x="9822712" y="5016562"/>
                  <a:pt x="9857832" y="4998655"/>
                  <a:pt x="9875712" y="5016562"/>
                </a:cubicBezTo>
                <a:cubicBezTo>
                  <a:pt x="9875712" y="5052375"/>
                  <a:pt x="9929349" y="5016562"/>
                  <a:pt x="9947229" y="5016562"/>
                </a:cubicBezTo>
                <a:cubicBezTo>
                  <a:pt x="9947229" y="5052375"/>
                  <a:pt x="9982987" y="5016320"/>
                  <a:pt x="10000866" y="5052133"/>
                </a:cubicBezTo>
                <a:cubicBezTo>
                  <a:pt x="10179020" y="5070040"/>
                  <a:pt x="10392932" y="5106095"/>
                  <a:pt x="10535328" y="5124002"/>
                </a:cubicBezTo>
                <a:cubicBezTo>
                  <a:pt x="10998272" y="5177723"/>
                  <a:pt x="11515493" y="5141909"/>
                  <a:pt x="11924799" y="5177723"/>
                </a:cubicBezTo>
                <a:cubicBezTo>
                  <a:pt x="12032075" y="5177723"/>
                  <a:pt x="12138712" y="5195629"/>
                  <a:pt x="12228108" y="5177723"/>
                </a:cubicBezTo>
                <a:cubicBezTo>
                  <a:pt x="12245987" y="5177723"/>
                  <a:pt x="12263866" y="5141909"/>
                  <a:pt x="12299625" y="5141909"/>
                </a:cubicBezTo>
                <a:cubicBezTo>
                  <a:pt x="12316865" y="5141909"/>
                  <a:pt x="12477778" y="5195387"/>
                  <a:pt x="12477778" y="5195387"/>
                </a:cubicBezTo>
                <a:cubicBezTo>
                  <a:pt x="12477778" y="5213294"/>
                  <a:pt x="12245987" y="5213294"/>
                  <a:pt x="12245987" y="5213294"/>
                </a:cubicBezTo>
                <a:cubicBezTo>
                  <a:pt x="12120832" y="5222248"/>
                  <a:pt x="11912028" y="5226845"/>
                  <a:pt x="11695562" y="5226845"/>
                </a:cubicBezTo>
                <a:cubicBezTo>
                  <a:pt x="11479734" y="5226845"/>
                  <a:pt x="11256882" y="5222248"/>
                  <a:pt x="11105547" y="5213294"/>
                </a:cubicBezTo>
                <a:cubicBezTo>
                  <a:pt x="10606844" y="5195387"/>
                  <a:pt x="10214140" y="5195387"/>
                  <a:pt x="9769075" y="5105853"/>
                </a:cubicBezTo>
                <a:cubicBezTo>
                  <a:pt x="9608800" y="5087947"/>
                  <a:pt x="9430646" y="5052375"/>
                  <a:pt x="9269733" y="4998655"/>
                </a:cubicBezTo>
                <a:cubicBezTo>
                  <a:pt x="8967063" y="4909121"/>
                  <a:pt x="8628635" y="4783531"/>
                  <a:pt x="8396844" y="4676091"/>
                </a:cubicBezTo>
                <a:cubicBezTo>
                  <a:pt x="8254449" y="4622128"/>
                  <a:pt x="8414723" y="4729569"/>
                  <a:pt x="8467722" y="4729569"/>
                </a:cubicBezTo>
                <a:cubicBezTo>
                  <a:pt x="8788910" y="4890730"/>
                  <a:pt x="9109459" y="4980506"/>
                  <a:pt x="9501525" y="5105853"/>
                </a:cubicBezTo>
                <a:cubicBezTo>
                  <a:pt x="9626041" y="5141667"/>
                  <a:pt x="9394888" y="5105853"/>
                  <a:pt x="9305492" y="5087947"/>
                </a:cubicBezTo>
                <a:cubicBezTo>
                  <a:pt x="8753151" y="4962599"/>
                  <a:pt x="8307448" y="4747476"/>
                  <a:pt x="7933261" y="4478632"/>
                </a:cubicBezTo>
                <a:cubicBezTo>
                  <a:pt x="7594833" y="4281657"/>
                  <a:pt x="7256404" y="4013056"/>
                  <a:pt x="6917976" y="3815839"/>
                </a:cubicBezTo>
                <a:cubicBezTo>
                  <a:pt x="6792821" y="3744212"/>
                  <a:pt x="6686185" y="3654678"/>
                  <a:pt x="6561030" y="3583051"/>
                </a:cubicBezTo>
                <a:cubicBezTo>
                  <a:pt x="6490152" y="3565144"/>
                  <a:pt x="6418635" y="3565144"/>
                  <a:pt x="6347118" y="3547237"/>
                </a:cubicBezTo>
                <a:cubicBezTo>
                  <a:pt x="6240481" y="3511424"/>
                  <a:pt x="6151723" y="3439796"/>
                  <a:pt x="6044448" y="3403983"/>
                </a:cubicBezTo>
                <a:cubicBezTo>
                  <a:pt x="5777536" y="3260729"/>
                  <a:pt x="5456348" y="3153046"/>
                  <a:pt x="5135799" y="3081419"/>
                </a:cubicBezTo>
                <a:cubicBezTo>
                  <a:pt x="5117920" y="3081419"/>
                  <a:pt x="5117920" y="3081419"/>
                  <a:pt x="5100041" y="3081419"/>
                </a:cubicBezTo>
                <a:cubicBezTo>
                  <a:pt x="5100041" y="3045605"/>
                  <a:pt x="5082162" y="3045605"/>
                  <a:pt x="5064282" y="3045605"/>
                </a:cubicBezTo>
                <a:cubicBezTo>
                  <a:pt x="5028524" y="3027698"/>
                  <a:pt x="4992765" y="3081419"/>
                  <a:pt x="5064282" y="3045605"/>
                </a:cubicBezTo>
                <a:cubicBezTo>
                  <a:pt x="5064282" y="3045605"/>
                  <a:pt x="5064282" y="3045605"/>
                  <a:pt x="5064282" y="3081419"/>
                </a:cubicBezTo>
                <a:cubicBezTo>
                  <a:pt x="5010645" y="3081419"/>
                  <a:pt x="4993404" y="3045605"/>
                  <a:pt x="4975525" y="3045605"/>
                </a:cubicBezTo>
                <a:cubicBezTo>
                  <a:pt x="5011283" y="3045605"/>
                  <a:pt x="4975525" y="3009792"/>
                  <a:pt x="4975525" y="3045605"/>
                </a:cubicBezTo>
                <a:cubicBezTo>
                  <a:pt x="4868250" y="3045605"/>
                  <a:pt x="5010645" y="3009792"/>
                  <a:pt x="4904008" y="3027698"/>
                </a:cubicBezTo>
                <a:cubicBezTo>
                  <a:pt x="4832491" y="3027698"/>
                  <a:pt x="4957645" y="3009792"/>
                  <a:pt x="4851009" y="3009792"/>
                </a:cubicBezTo>
                <a:cubicBezTo>
                  <a:pt x="4833129" y="2991885"/>
                  <a:pt x="4797371" y="3009792"/>
                  <a:pt x="4797371" y="3009792"/>
                </a:cubicBezTo>
                <a:cubicBezTo>
                  <a:pt x="4565579" y="3009792"/>
                  <a:pt x="4315909" y="2920258"/>
                  <a:pt x="4066877" y="2902351"/>
                </a:cubicBezTo>
                <a:cubicBezTo>
                  <a:pt x="3888723" y="2884444"/>
                  <a:pt x="3709931" y="2902351"/>
                  <a:pt x="3531777" y="2884444"/>
                </a:cubicBezTo>
                <a:cubicBezTo>
                  <a:pt x="3211228" y="2884444"/>
                  <a:pt x="2907920" y="2812817"/>
                  <a:pt x="2587370" y="2866537"/>
                </a:cubicBezTo>
                <a:cubicBezTo>
                  <a:pt x="1892634" y="2902351"/>
                  <a:pt x="1180019" y="2920500"/>
                  <a:pt x="644919" y="3117474"/>
                </a:cubicBezTo>
                <a:cubicBezTo>
                  <a:pt x="466766" y="3189102"/>
                  <a:pt x="342250" y="3242822"/>
                  <a:pt x="270733" y="3242822"/>
                </a:cubicBezTo>
                <a:cubicBezTo>
                  <a:pt x="217734" y="3242822"/>
                  <a:pt x="270733" y="3206766"/>
                  <a:pt x="234974" y="3188860"/>
                </a:cubicBezTo>
                <a:cubicBezTo>
                  <a:pt x="234974" y="3188860"/>
                  <a:pt x="199854" y="3206766"/>
                  <a:pt x="146216" y="3206766"/>
                </a:cubicBezTo>
                <a:cubicBezTo>
                  <a:pt x="128337" y="3206766"/>
                  <a:pt x="92579" y="3153288"/>
                  <a:pt x="38941" y="3135381"/>
                </a:cubicBezTo>
                <a:cubicBezTo>
                  <a:pt x="-85575" y="3135381"/>
                  <a:pt x="128337" y="3081419"/>
                  <a:pt x="128337" y="3081419"/>
                </a:cubicBezTo>
                <a:cubicBezTo>
                  <a:pt x="146216" y="3045605"/>
                  <a:pt x="21062" y="3045847"/>
                  <a:pt x="38941" y="3009792"/>
                </a:cubicBezTo>
                <a:cubicBezTo>
                  <a:pt x="38941" y="3027698"/>
                  <a:pt x="217734" y="2938165"/>
                  <a:pt x="199854" y="2938165"/>
                </a:cubicBezTo>
                <a:cubicBezTo>
                  <a:pt x="271371" y="2902351"/>
                  <a:pt x="110458" y="2974220"/>
                  <a:pt x="110458" y="2974220"/>
                </a:cubicBezTo>
                <a:cubicBezTo>
                  <a:pt x="110458" y="2974220"/>
                  <a:pt x="110458" y="2973978"/>
                  <a:pt x="128337" y="2920258"/>
                </a:cubicBezTo>
                <a:cubicBezTo>
                  <a:pt x="164096" y="2920258"/>
                  <a:pt x="164096" y="2920258"/>
                  <a:pt x="164096" y="2920258"/>
                </a:cubicBezTo>
                <a:cubicBezTo>
                  <a:pt x="164096" y="2920258"/>
                  <a:pt x="146216" y="2920258"/>
                  <a:pt x="128337" y="2902351"/>
                </a:cubicBezTo>
                <a:cubicBezTo>
                  <a:pt x="-14058" y="2884444"/>
                  <a:pt x="217095" y="2794910"/>
                  <a:pt x="217095" y="2777004"/>
                </a:cubicBezTo>
                <a:cubicBezTo>
                  <a:pt x="199854" y="2741190"/>
                  <a:pt x="110458" y="2777004"/>
                  <a:pt x="110458" y="2759097"/>
                </a:cubicBezTo>
                <a:cubicBezTo>
                  <a:pt x="110458" y="2687470"/>
                  <a:pt x="199854" y="2705134"/>
                  <a:pt x="234974" y="2669321"/>
                </a:cubicBezTo>
                <a:cubicBezTo>
                  <a:pt x="234974" y="2669321"/>
                  <a:pt x="245031" y="2629167"/>
                  <a:pt x="250060" y="2624198"/>
                </a:cubicBezTo>
                <a:lnTo>
                  <a:pt x="251160" y="2624631"/>
                </a:lnTo>
                <a:lnTo>
                  <a:pt x="252853" y="2633749"/>
                </a:lnTo>
                <a:cubicBezTo>
                  <a:pt x="252853" y="2629272"/>
                  <a:pt x="252574" y="2626471"/>
                  <a:pt x="252085" y="2624995"/>
                </a:cubicBezTo>
                <a:lnTo>
                  <a:pt x="251160" y="2624631"/>
                </a:lnTo>
                <a:lnTo>
                  <a:pt x="247546" y="2605172"/>
                </a:lnTo>
                <a:cubicBezTo>
                  <a:pt x="238327" y="2586638"/>
                  <a:pt x="221565" y="2593217"/>
                  <a:pt x="234974" y="2579787"/>
                </a:cubicBezTo>
                <a:cubicBezTo>
                  <a:pt x="234974" y="2579787"/>
                  <a:pt x="235613" y="2579787"/>
                  <a:pt x="270733" y="2579787"/>
                </a:cubicBezTo>
                <a:cubicBezTo>
                  <a:pt x="306491" y="2543973"/>
                  <a:pt x="252853" y="2543973"/>
                  <a:pt x="252853" y="2526067"/>
                </a:cubicBezTo>
                <a:cubicBezTo>
                  <a:pt x="252853" y="2436533"/>
                  <a:pt x="324370" y="2472104"/>
                  <a:pt x="360129" y="2454197"/>
                </a:cubicBezTo>
                <a:cubicBezTo>
                  <a:pt x="360129" y="2454197"/>
                  <a:pt x="378008" y="2436533"/>
                  <a:pt x="413128" y="2436533"/>
                </a:cubicBezTo>
                <a:cubicBezTo>
                  <a:pt x="502524" y="2382570"/>
                  <a:pt x="360129" y="2436533"/>
                  <a:pt x="342250" y="2436533"/>
                </a:cubicBezTo>
                <a:cubicBezTo>
                  <a:pt x="324370" y="2436533"/>
                  <a:pt x="234974" y="2436533"/>
                  <a:pt x="252853" y="2364906"/>
                </a:cubicBezTo>
                <a:cubicBezTo>
                  <a:pt x="270733" y="2346999"/>
                  <a:pt x="360129" y="2383054"/>
                  <a:pt x="413128" y="2346999"/>
                </a:cubicBezTo>
                <a:cubicBezTo>
                  <a:pt x="413128" y="2329092"/>
                  <a:pt x="324370" y="2346999"/>
                  <a:pt x="324370" y="2346999"/>
                </a:cubicBezTo>
                <a:cubicBezTo>
                  <a:pt x="324370" y="2346999"/>
                  <a:pt x="324370" y="2329092"/>
                  <a:pt x="324370" y="2315783"/>
                </a:cubicBezTo>
                <a:lnTo>
                  <a:pt x="324370" y="2310943"/>
                </a:lnTo>
                <a:cubicBezTo>
                  <a:pt x="342250" y="2203502"/>
                  <a:pt x="502524" y="2132117"/>
                  <a:pt x="680678" y="2096304"/>
                </a:cubicBezTo>
                <a:cubicBezTo>
                  <a:pt x="1019745" y="1970956"/>
                  <a:pt x="1554206" y="1899087"/>
                  <a:pt x="1946272" y="1881180"/>
                </a:cubicBezTo>
                <a:cubicBezTo>
                  <a:pt x="2721465" y="1813909"/>
                  <a:pt x="3576475" y="1817055"/>
                  <a:pt x="4316548" y="1906105"/>
                </a:cubicBezTo>
                <a:lnTo>
                  <a:pt x="4606447" y="1948210"/>
                </a:lnTo>
                <a:lnTo>
                  <a:pt x="5011283" y="2024435"/>
                </a:lnTo>
                <a:cubicBezTo>
                  <a:pt x="4904008" y="1999752"/>
                  <a:pt x="4792263" y="1977732"/>
                  <a:pt x="4676047" y="1958131"/>
                </a:cubicBezTo>
                <a:lnTo>
                  <a:pt x="4606447" y="1948210"/>
                </a:lnTo>
                <a:lnTo>
                  <a:pt x="4122430" y="1856498"/>
                </a:lnTo>
                <a:cubicBezTo>
                  <a:pt x="3821676" y="1809553"/>
                  <a:pt x="3514536" y="1773740"/>
                  <a:pt x="3193349" y="1755833"/>
                </a:cubicBezTo>
                <a:cubicBezTo>
                  <a:pt x="3015195" y="1755833"/>
                  <a:pt x="2801283" y="1755833"/>
                  <a:pt x="2605250" y="1755833"/>
                </a:cubicBezTo>
                <a:cubicBezTo>
                  <a:pt x="2569491" y="1755833"/>
                  <a:pt x="2284701" y="1773740"/>
                  <a:pt x="2409216" y="1755833"/>
                </a:cubicBezTo>
                <a:cubicBezTo>
                  <a:pt x="2587370" y="1720019"/>
                  <a:pt x="2819162" y="1720019"/>
                  <a:pt x="3015195" y="1720019"/>
                </a:cubicBezTo>
                <a:cubicBezTo>
                  <a:pt x="3086712" y="1720019"/>
                  <a:pt x="3264865" y="1719777"/>
                  <a:pt x="3139711" y="1701870"/>
                </a:cubicBezTo>
                <a:cubicBezTo>
                  <a:pt x="2961557" y="1683964"/>
                  <a:pt x="2712525" y="1702112"/>
                  <a:pt x="2480734" y="1720019"/>
                </a:cubicBezTo>
                <a:cubicBezTo>
                  <a:pt x="2248942" y="1720019"/>
                  <a:pt x="2035030" y="1755833"/>
                  <a:pt x="1821118" y="1755833"/>
                </a:cubicBezTo>
                <a:cubicBezTo>
                  <a:pt x="1393293" y="1791646"/>
                  <a:pt x="1090623" y="1881180"/>
                  <a:pt x="770074" y="1970956"/>
                </a:cubicBezTo>
                <a:cubicBezTo>
                  <a:pt x="716436" y="1970956"/>
                  <a:pt x="431007" y="2078397"/>
                  <a:pt x="591920" y="1988621"/>
                </a:cubicBezTo>
                <a:cubicBezTo>
                  <a:pt x="662799" y="1970714"/>
                  <a:pt x="716436" y="1934901"/>
                  <a:pt x="805832" y="1916994"/>
                </a:cubicBezTo>
                <a:cubicBezTo>
                  <a:pt x="823073" y="1916994"/>
                  <a:pt x="948228" y="1881180"/>
                  <a:pt x="1108502" y="1863274"/>
                </a:cubicBezTo>
                <a:cubicBezTo>
                  <a:pt x="1340294" y="1791646"/>
                  <a:pt x="1607844" y="1755833"/>
                  <a:pt x="1785998" y="1755833"/>
                </a:cubicBezTo>
                <a:cubicBezTo>
                  <a:pt x="2338338" y="1702112"/>
                  <a:pt x="2943678" y="1666057"/>
                  <a:pt x="3443019" y="1666057"/>
                </a:cubicBezTo>
                <a:cubicBezTo>
                  <a:pt x="3478139" y="1666057"/>
                  <a:pt x="3549656" y="1666057"/>
                  <a:pt x="3601378" y="1666057"/>
                </a:cubicBezTo>
                <a:lnTo>
                  <a:pt x="3639052" y="1666057"/>
                </a:lnTo>
                <a:cubicBezTo>
                  <a:pt x="3513898" y="1612337"/>
                  <a:pt x="3264865" y="1612579"/>
                  <a:pt x="3175469" y="1612579"/>
                </a:cubicBezTo>
                <a:cubicBezTo>
                  <a:pt x="3086712" y="1612579"/>
                  <a:pt x="2854920" y="1612579"/>
                  <a:pt x="3015195" y="1594672"/>
                </a:cubicBezTo>
                <a:cubicBezTo>
                  <a:pt x="3282745" y="1594672"/>
                  <a:pt x="3585415" y="1612337"/>
                  <a:pt x="3817206" y="1648150"/>
                </a:cubicBezTo>
                <a:cubicBezTo>
                  <a:pt x="4643562" y="1679487"/>
                  <a:pt x="5442540" y="1875528"/>
                  <a:pt x="6130725" y="2152137"/>
                </a:cubicBezTo>
                <a:lnTo>
                  <a:pt x="6312658" y="2230010"/>
                </a:lnTo>
                <a:lnTo>
                  <a:pt x="6315506" y="2230010"/>
                </a:lnTo>
                <a:lnTo>
                  <a:pt x="6031477" y="2105079"/>
                </a:lnTo>
                <a:cubicBezTo>
                  <a:pt x="5631470" y="1940391"/>
                  <a:pt x="5193747" y="1795881"/>
                  <a:pt x="4725854" y="1701870"/>
                </a:cubicBezTo>
                <a:cubicBezTo>
                  <a:pt x="4619217" y="1683964"/>
                  <a:pt x="4298030" y="1648150"/>
                  <a:pt x="4511942" y="1666057"/>
                </a:cubicBezTo>
                <a:cubicBezTo>
                  <a:pt x="4654337" y="1683964"/>
                  <a:pt x="4601338" y="1648150"/>
                  <a:pt x="4529821" y="1648150"/>
                </a:cubicBezTo>
                <a:cubicBezTo>
                  <a:pt x="4440425" y="1612337"/>
                  <a:pt x="4387426" y="1594672"/>
                  <a:pt x="4316548" y="1594672"/>
                </a:cubicBezTo>
                <a:cubicBezTo>
                  <a:pt x="4316548" y="1594672"/>
                  <a:pt x="4209272" y="1558374"/>
                  <a:pt x="4191393" y="1576281"/>
                </a:cubicBezTo>
                <a:cubicBezTo>
                  <a:pt x="4191393" y="1558374"/>
                  <a:pt x="4280789" y="1558616"/>
                  <a:pt x="4298668" y="1558616"/>
                </a:cubicBezTo>
                <a:cubicBezTo>
                  <a:pt x="4441064" y="1576523"/>
                  <a:pt x="4637097" y="1594430"/>
                  <a:pt x="4797371" y="1648150"/>
                </a:cubicBezTo>
                <a:cubicBezTo>
                  <a:pt x="5296074" y="1701870"/>
                  <a:pt x="5741778" y="1881180"/>
                  <a:pt x="6133206" y="2024435"/>
                </a:cubicBezTo>
                <a:cubicBezTo>
                  <a:pt x="6133206" y="2042341"/>
                  <a:pt x="6186844" y="2006528"/>
                  <a:pt x="6133206" y="2024435"/>
                </a:cubicBezTo>
                <a:cubicBezTo>
                  <a:pt x="6044448" y="1970714"/>
                  <a:pt x="5937811" y="1916994"/>
                  <a:pt x="5848415" y="1881180"/>
                </a:cubicBezTo>
                <a:cubicBezTo>
                  <a:pt x="5420590" y="1720019"/>
                  <a:pt x="4904008" y="1612337"/>
                  <a:pt x="4458943" y="1504896"/>
                </a:cubicBezTo>
                <a:cubicBezTo>
                  <a:pt x="4654976" y="1540709"/>
                  <a:pt x="4851009" y="1558858"/>
                  <a:pt x="5011283" y="1594672"/>
                </a:cubicBezTo>
                <a:cubicBezTo>
                  <a:pt x="5011283" y="1594672"/>
                  <a:pt x="5278194" y="1666299"/>
                  <a:pt x="5171558" y="1612579"/>
                </a:cubicBezTo>
                <a:cubicBezTo>
                  <a:pt x="5100041" y="1594672"/>
                  <a:pt x="5117920" y="1594188"/>
                  <a:pt x="5011283" y="1576281"/>
                </a:cubicBezTo>
                <a:cubicBezTo>
                  <a:pt x="4939766" y="1576281"/>
                  <a:pt x="4850370" y="1558616"/>
                  <a:pt x="4779492" y="1540709"/>
                </a:cubicBezTo>
                <a:cubicBezTo>
                  <a:pt x="4601338" y="1469082"/>
                  <a:pt x="4904008" y="1486989"/>
                  <a:pt x="4939766" y="1486989"/>
                </a:cubicBezTo>
                <a:cubicBezTo>
                  <a:pt x="4904008" y="1486989"/>
                  <a:pt x="4672855" y="1433027"/>
                  <a:pt x="4654976" y="1433027"/>
                </a:cubicBezTo>
                <a:cubicBezTo>
                  <a:pt x="5064921" y="1468840"/>
                  <a:pt x="5367591" y="1576523"/>
                  <a:pt x="5706019" y="1666057"/>
                </a:cubicBezTo>
                <a:cubicBezTo>
                  <a:pt x="5706019" y="1701870"/>
                  <a:pt x="5759657" y="1666057"/>
                  <a:pt x="5706019" y="1666057"/>
                </a:cubicBezTo>
                <a:cubicBezTo>
                  <a:pt x="5403349" y="1558616"/>
                  <a:pt x="5171558" y="1486989"/>
                  <a:pt x="4833129" y="1415362"/>
                </a:cubicBezTo>
                <a:cubicBezTo>
                  <a:pt x="4619217" y="1379306"/>
                  <a:pt x="4601338" y="1379790"/>
                  <a:pt x="4351668" y="1326070"/>
                </a:cubicBezTo>
                <a:cubicBezTo>
                  <a:pt x="4333788" y="1326070"/>
                  <a:pt x="3870844" y="1254201"/>
                  <a:pt x="3870844" y="1254201"/>
                </a:cubicBezTo>
                <a:cubicBezTo>
                  <a:pt x="3870844" y="1236294"/>
                  <a:pt x="3923843" y="1236294"/>
                  <a:pt x="3923843" y="1236294"/>
                </a:cubicBezTo>
                <a:cubicBezTo>
                  <a:pt x="3977481" y="1218387"/>
                  <a:pt x="4048998" y="1236294"/>
                  <a:pt x="4119876" y="1236294"/>
                </a:cubicBezTo>
                <a:cubicBezTo>
                  <a:pt x="4351668" y="1254201"/>
                  <a:pt x="4565579" y="1271866"/>
                  <a:pt x="4797371" y="1307679"/>
                </a:cubicBezTo>
                <a:cubicBezTo>
                  <a:pt x="4833129" y="1307679"/>
                  <a:pt x="4939766" y="1343977"/>
                  <a:pt x="4957645" y="1326070"/>
                </a:cubicBezTo>
                <a:cubicBezTo>
                  <a:pt x="4957645" y="1308163"/>
                  <a:pt x="4797371" y="1271866"/>
                  <a:pt x="4779492" y="1271866"/>
                </a:cubicBezTo>
                <a:cubicBezTo>
                  <a:pt x="4601338" y="1218145"/>
                  <a:pt x="4939766" y="1253959"/>
                  <a:pt x="4993404" y="1271866"/>
                </a:cubicBezTo>
                <a:cubicBezTo>
                  <a:pt x="5082162" y="1307921"/>
                  <a:pt x="5313953" y="1343493"/>
                  <a:pt x="5207316" y="1307679"/>
                </a:cubicBezTo>
                <a:cubicBezTo>
                  <a:pt x="5029163" y="1236052"/>
                  <a:pt x="4886128" y="1236052"/>
                  <a:pt x="4725854" y="1164425"/>
                </a:cubicBezTo>
                <a:cubicBezTo>
                  <a:pt x="4601338" y="1146518"/>
                  <a:pt x="4743734" y="1146518"/>
                  <a:pt x="4797371" y="1146518"/>
                </a:cubicBezTo>
                <a:cubicBezTo>
                  <a:pt x="4975525" y="1164425"/>
                  <a:pt x="5011283" y="1164667"/>
                  <a:pt x="5171558" y="1200481"/>
                </a:cubicBezTo>
                <a:cubicBezTo>
                  <a:pt x="5225195" y="1218387"/>
                  <a:pt x="5438470" y="1272108"/>
                  <a:pt x="5313953" y="1236294"/>
                </a:cubicBezTo>
                <a:cubicBezTo>
                  <a:pt x="5278194" y="1218387"/>
                  <a:pt x="5189437" y="1200239"/>
                  <a:pt x="5135799" y="1164425"/>
                </a:cubicBezTo>
                <a:cubicBezTo>
                  <a:pt x="5029163" y="1146518"/>
                  <a:pt x="4939766" y="1110946"/>
                  <a:pt x="4868250" y="1093040"/>
                </a:cubicBezTo>
                <a:cubicBezTo>
                  <a:pt x="4779492" y="1057226"/>
                  <a:pt x="4636458" y="1056984"/>
                  <a:pt x="4547701" y="1039077"/>
                </a:cubicBezTo>
                <a:cubicBezTo>
                  <a:pt x="4423185" y="1003264"/>
                  <a:pt x="4654976" y="1021171"/>
                  <a:pt x="4654976" y="985357"/>
                </a:cubicBezTo>
                <a:cubicBezTo>
                  <a:pt x="4672855" y="985357"/>
                  <a:pt x="4601338" y="985357"/>
                  <a:pt x="4601338" y="985357"/>
                </a:cubicBezTo>
                <a:cubicBezTo>
                  <a:pt x="4672217" y="949544"/>
                  <a:pt x="4690096" y="985357"/>
                  <a:pt x="4797371" y="985357"/>
                </a:cubicBezTo>
                <a:cubicBezTo>
                  <a:pt x="4833129" y="1021171"/>
                  <a:pt x="4868250" y="985357"/>
                  <a:pt x="4797371" y="985357"/>
                </a:cubicBezTo>
                <a:cubicBezTo>
                  <a:pt x="4779492" y="949544"/>
                  <a:pt x="4654337" y="949786"/>
                  <a:pt x="4761612" y="949786"/>
                </a:cubicBezTo>
                <a:cubicBezTo>
                  <a:pt x="4850370" y="949786"/>
                  <a:pt x="5028524" y="1021171"/>
                  <a:pt x="5100041" y="1003264"/>
                </a:cubicBezTo>
                <a:cubicBezTo>
                  <a:pt x="5117920" y="1021171"/>
                  <a:pt x="5171558" y="1039077"/>
                  <a:pt x="5207316" y="1039077"/>
                </a:cubicBezTo>
                <a:cubicBezTo>
                  <a:pt x="5207316" y="1056984"/>
                  <a:pt x="5278194" y="1021171"/>
                  <a:pt x="5207316" y="1039077"/>
                </a:cubicBezTo>
                <a:cubicBezTo>
                  <a:pt x="5189437" y="1021171"/>
                  <a:pt x="5135799" y="1003264"/>
                  <a:pt x="5100041" y="1003264"/>
                </a:cubicBezTo>
                <a:cubicBezTo>
                  <a:pt x="4975525" y="949544"/>
                  <a:pt x="4833129" y="931637"/>
                  <a:pt x="4672855" y="913488"/>
                </a:cubicBezTo>
                <a:cubicBezTo>
                  <a:pt x="5100041" y="913488"/>
                  <a:pt x="5403349" y="1003264"/>
                  <a:pt x="5741778" y="1110946"/>
                </a:cubicBezTo>
                <a:cubicBezTo>
                  <a:pt x="5991449" y="1200481"/>
                  <a:pt x="6258360" y="1307679"/>
                  <a:pt x="6490152" y="1415362"/>
                </a:cubicBezTo>
                <a:cubicBezTo>
                  <a:pt x="6882218" y="1576523"/>
                  <a:pt x="7149767" y="1773740"/>
                  <a:pt x="7488196" y="1970956"/>
                </a:cubicBezTo>
                <a:cubicBezTo>
                  <a:pt x="7523954" y="2006770"/>
                  <a:pt x="7772986" y="2167689"/>
                  <a:pt x="7808745" y="2167689"/>
                </a:cubicBezTo>
                <a:cubicBezTo>
                  <a:pt x="7826624" y="2167689"/>
                  <a:pt x="7808745" y="2149782"/>
                  <a:pt x="7790866" y="2149782"/>
                </a:cubicBezTo>
                <a:cubicBezTo>
                  <a:pt x="7719349" y="2096062"/>
                  <a:pt x="7576953" y="1988863"/>
                  <a:pt x="7523954" y="1970956"/>
                </a:cubicBezTo>
                <a:cubicBezTo>
                  <a:pt x="7184887" y="1720019"/>
                  <a:pt x="6917976" y="1558858"/>
                  <a:pt x="6543789" y="1361642"/>
                </a:cubicBezTo>
                <a:cubicBezTo>
                  <a:pt x="6098085" y="1128853"/>
                  <a:pt x="5634503" y="985599"/>
                  <a:pt x="5117920" y="824196"/>
                </a:cubicBezTo>
                <a:cubicBezTo>
                  <a:pt x="5082162" y="824196"/>
                  <a:pt x="5011283" y="806047"/>
                  <a:pt x="4993404" y="806047"/>
                </a:cubicBezTo>
                <a:cubicBezTo>
                  <a:pt x="4993404" y="806047"/>
                  <a:pt x="5100041" y="806047"/>
                  <a:pt x="5011283" y="788141"/>
                </a:cubicBezTo>
                <a:cubicBezTo>
                  <a:pt x="4939766" y="770234"/>
                  <a:pt x="4761612" y="734662"/>
                  <a:pt x="4725854" y="716755"/>
                </a:cubicBezTo>
                <a:cubicBezTo>
                  <a:pt x="5189437" y="770476"/>
                  <a:pt x="5581503" y="895581"/>
                  <a:pt x="5990810" y="1039077"/>
                </a:cubicBezTo>
                <a:cubicBezTo>
                  <a:pt x="5990810" y="1039077"/>
                  <a:pt x="5990810" y="1039077"/>
                  <a:pt x="6008689" y="1039077"/>
                </a:cubicBezTo>
                <a:cubicBezTo>
                  <a:pt x="6008689" y="1056984"/>
                  <a:pt x="6026569" y="1039077"/>
                  <a:pt x="6044448" y="1056984"/>
                </a:cubicBezTo>
                <a:cubicBezTo>
                  <a:pt x="6044448" y="1039077"/>
                  <a:pt x="6026569" y="1039077"/>
                  <a:pt x="6008689" y="1039077"/>
                </a:cubicBezTo>
                <a:cubicBezTo>
                  <a:pt x="6008689" y="1021171"/>
                  <a:pt x="5990810" y="1039077"/>
                  <a:pt x="5990810" y="1039077"/>
                </a:cubicBezTo>
                <a:cubicBezTo>
                  <a:pt x="5794778" y="931637"/>
                  <a:pt x="5580864" y="877674"/>
                  <a:pt x="5402711" y="788141"/>
                </a:cubicBezTo>
                <a:cubicBezTo>
                  <a:pt x="5438470" y="788141"/>
                  <a:pt x="5402711" y="734420"/>
                  <a:pt x="5402711" y="788141"/>
                </a:cubicBezTo>
                <a:cubicBezTo>
                  <a:pt x="5313953" y="788141"/>
                  <a:pt x="5296074" y="734662"/>
                  <a:pt x="5349711" y="734662"/>
                </a:cubicBezTo>
                <a:cubicBezTo>
                  <a:pt x="5474228" y="734662"/>
                  <a:pt x="5688141" y="842103"/>
                  <a:pt x="5776898" y="842103"/>
                </a:cubicBezTo>
                <a:cubicBezTo>
                  <a:pt x="5776898" y="877916"/>
                  <a:pt x="5794778" y="877916"/>
                  <a:pt x="5794778" y="877916"/>
                </a:cubicBezTo>
                <a:cubicBezTo>
                  <a:pt x="5794778" y="842103"/>
                  <a:pt x="5776898" y="842103"/>
                  <a:pt x="5776898" y="842103"/>
                </a:cubicBezTo>
                <a:cubicBezTo>
                  <a:pt x="5670261" y="806289"/>
                  <a:pt x="5599382" y="788382"/>
                  <a:pt x="5509986" y="734662"/>
                </a:cubicBezTo>
                <a:cubicBezTo>
                  <a:pt x="5474228" y="734662"/>
                  <a:pt x="5189437" y="680700"/>
                  <a:pt x="5189437" y="662793"/>
                </a:cubicBezTo>
                <a:cubicBezTo>
                  <a:pt x="5189437" y="662793"/>
                  <a:pt x="5456348" y="680700"/>
                  <a:pt x="5349711" y="662793"/>
                </a:cubicBezTo>
                <a:cubicBezTo>
                  <a:pt x="5189437" y="609073"/>
                  <a:pt x="5028524" y="591166"/>
                  <a:pt x="4886128" y="555110"/>
                </a:cubicBezTo>
                <a:cubicBezTo>
                  <a:pt x="4877189" y="555110"/>
                  <a:pt x="4857394" y="552207"/>
                  <a:pt x="4834407" y="547609"/>
                </a:cubicBezTo>
                <a:lnTo>
                  <a:pt x="4798648" y="539865"/>
                </a:lnTo>
                <a:lnTo>
                  <a:pt x="5066198" y="573985"/>
                </a:lnTo>
                <a:cubicBezTo>
                  <a:pt x="5333748" y="619236"/>
                  <a:pt x="5554684" y="689653"/>
                  <a:pt x="5794778" y="770234"/>
                </a:cubicBezTo>
                <a:cubicBezTo>
                  <a:pt x="5812656" y="788141"/>
                  <a:pt x="5991449" y="823954"/>
                  <a:pt x="5919932" y="806047"/>
                </a:cubicBezTo>
                <a:cubicBezTo>
                  <a:pt x="5795416" y="734420"/>
                  <a:pt x="5652382" y="680700"/>
                  <a:pt x="5509986" y="644886"/>
                </a:cubicBezTo>
                <a:cubicBezTo>
                  <a:pt x="5652382" y="662793"/>
                  <a:pt x="5759657" y="716755"/>
                  <a:pt x="5902053" y="734662"/>
                </a:cubicBezTo>
                <a:cubicBezTo>
                  <a:pt x="5813295" y="716755"/>
                  <a:pt x="5759657" y="680700"/>
                  <a:pt x="5688141" y="644886"/>
                </a:cubicBezTo>
                <a:cubicBezTo>
                  <a:pt x="5777536" y="644886"/>
                  <a:pt x="5813295" y="680942"/>
                  <a:pt x="5884173" y="698849"/>
                </a:cubicBezTo>
                <a:cubicBezTo>
                  <a:pt x="5902053" y="698849"/>
                  <a:pt x="5937811" y="680942"/>
                  <a:pt x="5990810" y="698849"/>
                </a:cubicBezTo>
                <a:cubicBezTo>
                  <a:pt x="6008689" y="698849"/>
                  <a:pt x="6115965" y="770234"/>
                  <a:pt x="6133206" y="770234"/>
                </a:cubicBezTo>
                <a:cubicBezTo>
                  <a:pt x="6204722" y="734420"/>
                  <a:pt x="6080207" y="716755"/>
                  <a:pt x="6044448" y="716755"/>
                </a:cubicBezTo>
                <a:cubicBezTo>
                  <a:pt x="6044448" y="716755"/>
                  <a:pt x="6044448" y="716755"/>
                  <a:pt x="6098085" y="698849"/>
                </a:cubicBezTo>
                <a:cubicBezTo>
                  <a:pt x="5973569" y="609315"/>
                  <a:pt x="5759657" y="555594"/>
                  <a:pt x="5456348" y="465818"/>
                </a:cubicBezTo>
                <a:cubicBezTo>
                  <a:pt x="5313953" y="430005"/>
                  <a:pt x="4993404" y="358378"/>
                  <a:pt x="4833129" y="322564"/>
                </a:cubicBezTo>
                <a:cubicBezTo>
                  <a:pt x="4833129" y="322564"/>
                  <a:pt x="4690096" y="268602"/>
                  <a:pt x="4761612" y="286508"/>
                </a:cubicBezTo>
                <a:cubicBezTo>
                  <a:pt x="5028524" y="322322"/>
                  <a:pt x="5331832" y="376284"/>
                  <a:pt x="5545744" y="376284"/>
                </a:cubicBezTo>
                <a:cubicBezTo>
                  <a:pt x="5545744" y="376284"/>
                  <a:pt x="5562985" y="358378"/>
                  <a:pt x="5580864" y="376284"/>
                </a:cubicBezTo>
                <a:cubicBezTo>
                  <a:pt x="5652382" y="376284"/>
                  <a:pt x="5706019" y="430247"/>
                  <a:pt x="5776898" y="448154"/>
                </a:cubicBezTo>
                <a:cubicBezTo>
                  <a:pt x="5812656" y="448154"/>
                  <a:pt x="5937811" y="447670"/>
                  <a:pt x="5884173" y="429763"/>
                </a:cubicBezTo>
                <a:cubicBezTo>
                  <a:pt x="5741778" y="358136"/>
                  <a:pt x="5563624" y="358378"/>
                  <a:pt x="5438470" y="268602"/>
                </a:cubicBezTo>
                <a:cubicBezTo>
                  <a:pt x="5242436" y="161161"/>
                  <a:pt x="5581503" y="268602"/>
                  <a:pt x="5688141" y="286508"/>
                </a:cubicBezTo>
                <a:cubicBezTo>
                  <a:pt x="5741778" y="322322"/>
                  <a:pt x="5776898" y="322564"/>
                  <a:pt x="5812656" y="340471"/>
                </a:cubicBezTo>
                <a:cubicBezTo>
                  <a:pt x="5884173" y="358378"/>
                  <a:pt x="6026569" y="394191"/>
                  <a:pt x="5972931" y="376284"/>
                </a:cubicBezTo>
                <a:cubicBezTo>
                  <a:pt x="5884173" y="340471"/>
                  <a:pt x="5812656" y="322322"/>
                  <a:pt x="5759019" y="286508"/>
                </a:cubicBezTo>
                <a:cubicBezTo>
                  <a:pt x="5706019" y="268602"/>
                  <a:pt x="5438470" y="143254"/>
                  <a:pt x="5634503" y="179068"/>
                </a:cubicBezTo>
                <a:cubicBezTo>
                  <a:pt x="5706019" y="214881"/>
                  <a:pt x="5795416" y="250695"/>
                  <a:pt x="5884173" y="268602"/>
                </a:cubicBezTo>
                <a:cubicBezTo>
                  <a:pt x="6151723" y="358378"/>
                  <a:pt x="6418635" y="447670"/>
                  <a:pt x="6650426" y="555110"/>
                </a:cubicBezTo>
                <a:cubicBezTo>
                  <a:pt x="7273645" y="823954"/>
                  <a:pt x="7826624" y="1272108"/>
                  <a:pt x="8378965" y="1612579"/>
                </a:cubicBezTo>
                <a:cubicBezTo>
                  <a:pt x="8646514" y="1791646"/>
                  <a:pt x="8949184" y="1934901"/>
                  <a:pt x="9287613" y="2042341"/>
                </a:cubicBezTo>
                <a:cubicBezTo>
                  <a:pt x="9269733" y="2042341"/>
                  <a:pt x="9269733" y="2042341"/>
                  <a:pt x="9269733" y="2042341"/>
                </a:cubicBezTo>
                <a:cubicBezTo>
                  <a:pt x="9269733" y="2042341"/>
                  <a:pt x="9394888" y="2096304"/>
                  <a:pt x="9430646" y="2096304"/>
                </a:cubicBezTo>
                <a:cubicBezTo>
                  <a:pt x="9590921" y="2132117"/>
                  <a:pt x="9822074" y="2203502"/>
                  <a:pt x="9947229" y="2203502"/>
                </a:cubicBezTo>
                <a:cubicBezTo>
                  <a:pt x="9947229" y="2239316"/>
                  <a:pt x="9982987" y="2221651"/>
                  <a:pt x="10000866" y="2221651"/>
                </a:cubicBezTo>
                <a:cubicBezTo>
                  <a:pt x="10053865" y="2257465"/>
                  <a:pt x="10107503" y="2203744"/>
                  <a:pt x="10000866" y="2221651"/>
                </a:cubicBezTo>
                <a:cubicBezTo>
                  <a:pt x="10000866" y="2203744"/>
                  <a:pt x="9965108" y="2221409"/>
                  <a:pt x="9947229" y="2203502"/>
                </a:cubicBezTo>
                <a:cubicBezTo>
                  <a:pt x="9786954" y="2149782"/>
                  <a:pt x="9626679" y="2150024"/>
                  <a:pt x="9483646" y="2096304"/>
                </a:cubicBezTo>
                <a:cubicBezTo>
                  <a:pt x="9483646" y="2096304"/>
                  <a:pt x="9483646" y="2096304"/>
                  <a:pt x="9519404" y="2096304"/>
                </a:cubicBezTo>
                <a:cubicBezTo>
                  <a:pt x="9501525" y="2078397"/>
                  <a:pt x="9394888" y="2042341"/>
                  <a:pt x="9287613" y="2024435"/>
                </a:cubicBezTo>
                <a:cubicBezTo>
                  <a:pt x="8396844" y="1701870"/>
                  <a:pt x="7844503" y="1146760"/>
                  <a:pt x="7096130" y="716755"/>
                </a:cubicBezTo>
                <a:cubicBezTo>
                  <a:pt x="6864338" y="591408"/>
                  <a:pt x="6596788" y="483725"/>
                  <a:pt x="6347118" y="358378"/>
                </a:cubicBezTo>
                <a:cubicBezTo>
                  <a:pt x="6343286" y="358378"/>
                  <a:pt x="6331793" y="352812"/>
                  <a:pt x="6319022" y="345311"/>
                </a:cubicBezTo>
                <a:lnTo>
                  <a:pt x="6287734" y="326194"/>
                </a:lnTo>
                <a:lnTo>
                  <a:pt x="6395647" y="359588"/>
                </a:lnTo>
                <a:cubicBezTo>
                  <a:pt x="6514416" y="404113"/>
                  <a:pt x="6628077" y="461463"/>
                  <a:pt x="6721943" y="448154"/>
                </a:cubicBezTo>
                <a:cubicBezTo>
                  <a:pt x="6721943" y="483967"/>
                  <a:pt x="6774942" y="448154"/>
                  <a:pt x="6721943" y="448154"/>
                </a:cubicBezTo>
                <a:cubicBezTo>
                  <a:pt x="6596788" y="394433"/>
                  <a:pt x="6436514" y="250695"/>
                  <a:pt x="6276239" y="161161"/>
                </a:cubicBezTo>
                <a:cubicBezTo>
                  <a:pt x="6240481" y="143254"/>
                  <a:pt x="6044448" y="71869"/>
                  <a:pt x="6151085" y="71869"/>
                </a:cubicBezTo>
                <a:cubicBezTo>
                  <a:pt x="6329877" y="107683"/>
                  <a:pt x="6436514" y="179310"/>
                  <a:pt x="6596788" y="215123"/>
                </a:cubicBezTo>
                <a:cubicBezTo>
                  <a:pt x="6596788" y="250937"/>
                  <a:pt x="6668305" y="179310"/>
                  <a:pt x="6596788" y="215123"/>
                </a:cubicBezTo>
                <a:cubicBezTo>
                  <a:pt x="6561668" y="161403"/>
                  <a:pt x="6490152" y="161161"/>
                  <a:pt x="6454393" y="125347"/>
                </a:cubicBezTo>
                <a:cubicBezTo>
                  <a:pt x="6276239" y="35813"/>
                  <a:pt x="6614668" y="161161"/>
                  <a:pt x="6614668" y="161161"/>
                </a:cubicBezTo>
                <a:cubicBezTo>
                  <a:pt x="6668305" y="161161"/>
                  <a:pt x="6525910" y="71869"/>
                  <a:pt x="6525910" y="71869"/>
                </a:cubicBezTo>
                <a:cubicBezTo>
                  <a:pt x="6525910" y="71869"/>
                  <a:pt x="6525910" y="71869"/>
                  <a:pt x="6578909" y="71869"/>
                </a:cubicBezTo>
                <a:cubicBezTo>
                  <a:pt x="6596788" y="36055"/>
                  <a:pt x="6472273" y="35813"/>
                  <a:pt x="6454393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157"/>
          <p:cNvSpPr>
            <a:spLocks noGrp="1" noChangeAspect="1"/>
          </p:cNvSpPr>
          <p:nvPr>
            <p:ph type="pic" sz="quarter" idx="12"/>
          </p:nvPr>
        </p:nvSpPr>
        <p:spPr>
          <a:xfrm>
            <a:off x="-576000" y="-977294"/>
            <a:ext cx="20745523" cy="7920000"/>
          </a:xfrm>
          <a:custGeom>
            <a:avLst/>
            <a:gdLst>
              <a:gd name="connsiteX0" fmla="*/ 9984264 w 13691114"/>
              <a:gd name="connsiteY0" fmla="*/ 5016562 h 5226845"/>
              <a:gd name="connsiteX1" fmla="*/ 10080684 w 13691114"/>
              <a:gd name="connsiteY1" fmla="*/ 5024789 h 5226845"/>
              <a:gd name="connsiteX2" fmla="*/ 10179020 w 13691114"/>
              <a:gd name="connsiteY2" fmla="*/ 5070040 h 5226845"/>
              <a:gd name="connsiteX3" fmla="*/ 10000866 w 13691114"/>
              <a:gd name="connsiteY3" fmla="*/ 5052133 h 5226845"/>
              <a:gd name="connsiteX4" fmla="*/ 9994481 w 13691114"/>
              <a:gd name="connsiteY4" fmla="*/ 5024063 h 5226845"/>
              <a:gd name="connsiteX5" fmla="*/ 9980433 w 13691114"/>
              <a:gd name="connsiteY5" fmla="*/ 5014142 h 5226845"/>
              <a:gd name="connsiteX6" fmla="*/ 9984264 w 13691114"/>
              <a:gd name="connsiteY6" fmla="*/ 5016562 h 5226845"/>
              <a:gd name="connsiteX7" fmla="*/ 9982987 w 13691114"/>
              <a:gd name="connsiteY7" fmla="*/ 5016562 h 5226845"/>
              <a:gd name="connsiteX8" fmla="*/ 9973409 w 13691114"/>
              <a:gd name="connsiteY8" fmla="*/ 5014626 h 5226845"/>
              <a:gd name="connsiteX9" fmla="*/ 12856435 w 13691114"/>
              <a:gd name="connsiteY9" fmla="*/ 4339734 h 5226845"/>
              <a:gd name="connsiteX10" fmla="*/ 12856435 w 13691114"/>
              <a:gd name="connsiteY10" fmla="*/ 4340217 h 5226845"/>
              <a:gd name="connsiteX11" fmla="*/ 12854519 w 13691114"/>
              <a:gd name="connsiteY11" fmla="*/ 4340217 h 5226845"/>
              <a:gd name="connsiteX12" fmla="*/ 13172514 w 13691114"/>
              <a:gd name="connsiteY12" fmla="*/ 4299806 h 5226845"/>
              <a:gd name="connsiteX13" fmla="*/ 12904964 w 13691114"/>
              <a:gd name="connsiteY13" fmla="*/ 4335378 h 5226845"/>
              <a:gd name="connsiteX14" fmla="*/ 12885169 w 13691114"/>
              <a:gd name="connsiteY14" fmla="*/ 4337072 h 5226845"/>
              <a:gd name="connsiteX15" fmla="*/ 12856435 w 13691114"/>
              <a:gd name="connsiteY15" fmla="*/ 4339734 h 5226845"/>
              <a:gd name="connsiteX16" fmla="*/ 12958602 w 13691114"/>
              <a:gd name="connsiteY16" fmla="*/ 4317713 h 5226845"/>
              <a:gd name="connsiteX17" fmla="*/ 13172514 w 13691114"/>
              <a:gd name="connsiteY17" fmla="*/ 4299806 h 5226845"/>
              <a:gd name="connsiteX18" fmla="*/ 5135799 w 13691114"/>
              <a:gd name="connsiteY18" fmla="*/ 3081419 h 5226845"/>
              <a:gd name="connsiteX19" fmla="*/ 5117920 w 13691114"/>
              <a:gd name="connsiteY19" fmla="*/ 3099568 h 5226845"/>
              <a:gd name="connsiteX20" fmla="*/ 5135799 w 13691114"/>
              <a:gd name="connsiteY20" fmla="*/ 3081419 h 5226845"/>
              <a:gd name="connsiteX21" fmla="*/ 5207316 w 13691114"/>
              <a:gd name="connsiteY21" fmla="*/ 2078155 h 5226845"/>
              <a:gd name="connsiteX22" fmla="*/ 5278194 w 13691114"/>
              <a:gd name="connsiteY22" fmla="*/ 2096304 h 5226845"/>
              <a:gd name="connsiteX23" fmla="*/ 5278194 w 13691114"/>
              <a:gd name="connsiteY23" fmla="*/ 2096304 h 5226845"/>
              <a:gd name="connsiteX24" fmla="*/ 5207316 w 13691114"/>
              <a:gd name="connsiteY24" fmla="*/ 2078155 h 5226845"/>
              <a:gd name="connsiteX25" fmla="*/ 4639651 w 13691114"/>
              <a:gd name="connsiteY25" fmla="*/ 1413184 h 5226845"/>
              <a:gd name="connsiteX26" fmla="*/ 4654976 w 13691114"/>
              <a:gd name="connsiteY26" fmla="*/ 1433027 h 5226845"/>
              <a:gd name="connsiteX27" fmla="*/ 4639651 w 13691114"/>
              <a:gd name="connsiteY27" fmla="*/ 1413184 h 5226845"/>
              <a:gd name="connsiteX28" fmla="*/ 5848415 w 13691114"/>
              <a:gd name="connsiteY28" fmla="*/ 877916 h 5226845"/>
              <a:gd name="connsiteX29" fmla="*/ 5848415 w 13691114"/>
              <a:gd name="connsiteY29" fmla="*/ 877916 h 5226845"/>
              <a:gd name="connsiteX30" fmla="*/ 4730963 w 13691114"/>
              <a:gd name="connsiteY30" fmla="*/ 525104 h 5226845"/>
              <a:gd name="connsiteX31" fmla="*/ 4766082 w 13691114"/>
              <a:gd name="connsiteY31" fmla="*/ 533090 h 5226845"/>
              <a:gd name="connsiteX32" fmla="*/ 4798648 w 13691114"/>
              <a:gd name="connsiteY32" fmla="*/ 539865 h 5226845"/>
              <a:gd name="connsiteX33" fmla="*/ 4779492 w 13691114"/>
              <a:gd name="connsiteY33" fmla="*/ 537445 h 5226845"/>
              <a:gd name="connsiteX34" fmla="*/ 4730963 w 13691114"/>
              <a:gd name="connsiteY34" fmla="*/ 525104 h 5226845"/>
              <a:gd name="connsiteX35" fmla="*/ 6255167 w 13691114"/>
              <a:gd name="connsiteY35" fmla="*/ 305625 h 5226845"/>
              <a:gd name="connsiteX36" fmla="*/ 6278155 w 13691114"/>
              <a:gd name="connsiteY36" fmla="*/ 320386 h 5226845"/>
              <a:gd name="connsiteX37" fmla="*/ 6287734 w 13691114"/>
              <a:gd name="connsiteY37" fmla="*/ 326194 h 5226845"/>
              <a:gd name="connsiteX38" fmla="*/ 6276239 w 13691114"/>
              <a:gd name="connsiteY38" fmla="*/ 322564 h 5226845"/>
              <a:gd name="connsiteX39" fmla="*/ 6255167 w 13691114"/>
              <a:gd name="connsiteY39" fmla="*/ 305625 h 5226845"/>
              <a:gd name="connsiteX40" fmla="*/ 6454393 w 13691114"/>
              <a:gd name="connsiteY40" fmla="*/ 0 h 5226845"/>
              <a:gd name="connsiteX41" fmla="*/ 6578909 w 13691114"/>
              <a:gd name="connsiteY41" fmla="*/ 35813 h 5226845"/>
              <a:gd name="connsiteX42" fmla="*/ 6721943 w 13691114"/>
              <a:gd name="connsiteY42" fmla="*/ 71869 h 5226845"/>
              <a:gd name="connsiteX43" fmla="*/ 6810701 w 13691114"/>
              <a:gd name="connsiteY43" fmla="*/ 125347 h 5226845"/>
              <a:gd name="connsiteX44" fmla="*/ 6900097 w 13691114"/>
              <a:gd name="connsiteY44" fmla="*/ 125347 h 5226845"/>
              <a:gd name="connsiteX45" fmla="*/ 7184887 w 13691114"/>
              <a:gd name="connsiteY45" fmla="*/ 286508 h 5226845"/>
              <a:gd name="connsiteX46" fmla="*/ 7488196 w 13691114"/>
              <a:gd name="connsiteY46" fmla="*/ 483725 h 5226845"/>
              <a:gd name="connsiteX47" fmla="*/ 9091580 w 13691114"/>
              <a:gd name="connsiteY47" fmla="*/ 1469324 h 5226845"/>
              <a:gd name="connsiteX48" fmla="*/ 9501525 w 13691114"/>
              <a:gd name="connsiteY48" fmla="*/ 1594672 h 5226845"/>
              <a:gd name="connsiteX49" fmla="*/ 9733316 w 13691114"/>
              <a:gd name="connsiteY49" fmla="*/ 1683964 h 5226845"/>
              <a:gd name="connsiteX50" fmla="*/ 10232019 w 13691114"/>
              <a:gd name="connsiteY50" fmla="*/ 1755833 h 5226845"/>
              <a:gd name="connsiteX51" fmla="*/ 10321415 w 13691114"/>
              <a:gd name="connsiteY51" fmla="*/ 1773740 h 5226845"/>
              <a:gd name="connsiteX52" fmla="*/ 10303536 w 13691114"/>
              <a:gd name="connsiteY52" fmla="*/ 1791404 h 5226845"/>
              <a:gd name="connsiteX53" fmla="*/ 10731361 w 13691114"/>
              <a:gd name="connsiteY53" fmla="*/ 1863274 h 5226845"/>
              <a:gd name="connsiteX54" fmla="*/ 10962513 w 13691114"/>
              <a:gd name="connsiteY54" fmla="*/ 1916994 h 5226845"/>
              <a:gd name="connsiteX55" fmla="*/ 11087668 w 13691114"/>
              <a:gd name="connsiteY55" fmla="*/ 1916994 h 5226845"/>
              <a:gd name="connsiteX56" fmla="*/ 11069789 w 13691114"/>
              <a:gd name="connsiteY56" fmla="*/ 1934659 h 5226845"/>
              <a:gd name="connsiteX57" fmla="*/ 11034030 w 13691114"/>
              <a:gd name="connsiteY57" fmla="*/ 1934659 h 5226845"/>
              <a:gd name="connsiteX58" fmla="*/ 11069789 w 13691114"/>
              <a:gd name="connsiteY58" fmla="*/ 1934659 h 5226845"/>
              <a:gd name="connsiteX59" fmla="*/ 11087668 w 13691114"/>
              <a:gd name="connsiteY59" fmla="*/ 1970956 h 5226845"/>
              <a:gd name="connsiteX60" fmla="*/ 11426096 w 13691114"/>
              <a:gd name="connsiteY60" fmla="*/ 1988621 h 5226845"/>
              <a:gd name="connsiteX61" fmla="*/ 12334745 w 13691114"/>
              <a:gd name="connsiteY61" fmla="*/ 1988621 h 5226845"/>
              <a:gd name="connsiteX62" fmla="*/ 12424141 w 13691114"/>
              <a:gd name="connsiteY62" fmla="*/ 1988621 h 5226845"/>
              <a:gd name="connsiteX63" fmla="*/ 12334745 w 13691114"/>
              <a:gd name="connsiteY63" fmla="*/ 2024435 h 5226845"/>
              <a:gd name="connsiteX64" fmla="*/ 11906920 w 13691114"/>
              <a:gd name="connsiteY64" fmla="*/ 2042341 h 5226845"/>
              <a:gd name="connsiteX65" fmla="*/ 11247943 w 13691114"/>
              <a:gd name="connsiteY65" fmla="*/ 2024435 h 5226845"/>
              <a:gd name="connsiteX66" fmla="*/ 11077451 w 13691114"/>
              <a:gd name="connsiteY66" fmla="*/ 2016933 h 5226845"/>
              <a:gd name="connsiteX67" fmla="*/ 11051271 w 13691114"/>
              <a:gd name="connsiteY67" fmla="*/ 2021289 h 5226845"/>
              <a:gd name="connsiteX68" fmla="*/ 11044886 w 13691114"/>
              <a:gd name="connsiteY68" fmla="*/ 2019595 h 5226845"/>
              <a:gd name="connsiteX69" fmla="*/ 11034030 w 13691114"/>
              <a:gd name="connsiteY69" fmla="*/ 2024435 h 5226845"/>
              <a:gd name="connsiteX70" fmla="*/ 11051271 w 13691114"/>
              <a:gd name="connsiteY70" fmla="*/ 2021289 h 5226845"/>
              <a:gd name="connsiteX71" fmla="*/ 11069789 w 13691114"/>
              <a:gd name="connsiteY71" fmla="*/ 2026854 h 5226845"/>
              <a:gd name="connsiteX72" fmla="*/ 11105547 w 13691114"/>
              <a:gd name="connsiteY72" fmla="*/ 2042341 h 5226845"/>
              <a:gd name="connsiteX73" fmla="*/ 11354579 w 13691114"/>
              <a:gd name="connsiteY73" fmla="*/ 2078155 h 5226845"/>
              <a:gd name="connsiteX74" fmla="*/ 11550612 w 13691114"/>
              <a:gd name="connsiteY74" fmla="*/ 2096304 h 5226845"/>
              <a:gd name="connsiteX75" fmla="*/ 11853921 w 13691114"/>
              <a:gd name="connsiteY75" fmla="*/ 2096304 h 5226845"/>
              <a:gd name="connsiteX76" fmla="*/ 12014195 w 13691114"/>
              <a:gd name="connsiteY76" fmla="*/ 2114211 h 5226845"/>
              <a:gd name="connsiteX77" fmla="*/ 11622129 w 13691114"/>
              <a:gd name="connsiteY77" fmla="*/ 2114211 h 5226845"/>
              <a:gd name="connsiteX78" fmla="*/ 11586371 w 13691114"/>
              <a:gd name="connsiteY78" fmla="*/ 2132117 h 5226845"/>
              <a:gd name="connsiteX79" fmla="*/ 11426096 w 13691114"/>
              <a:gd name="connsiteY79" fmla="*/ 2149782 h 5226845"/>
              <a:gd name="connsiteX80" fmla="*/ 11318821 w 13691114"/>
              <a:gd name="connsiteY80" fmla="*/ 2167689 h 5226845"/>
              <a:gd name="connsiteX81" fmla="*/ 11212184 w 13691114"/>
              <a:gd name="connsiteY81" fmla="*/ 2167689 h 5226845"/>
              <a:gd name="connsiteX82" fmla="*/ 11212184 w 13691114"/>
              <a:gd name="connsiteY82" fmla="*/ 2239558 h 5226845"/>
              <a:gd name="connsiteX83" fmla="*/ 10766480 w 13691114"/>
              <a:gd name="connsiteY83" fmla="*/ 2203502 h 5226845"/>
              <a:gd name="connsiteX84" fmla="*/ 10677723 w 13691114"/>
              <a:gd name="connsiteY84" fmla="*/ 2239558 h 5226845"/>
              <a:gd name="connsiteX85" fmla="*/ 11034030 w 13691114"/>
              <a:gd name="connsiteY85" fmla="*/ 2275372 h 5226845"/>
              <a:gd name="connsiteX86" fmla="*/ 11318821 w 13691114"/>
              <a:gd name="connsiteY86" fmla="*/ 2310943 h 5226845"/>
              <a:gd name="connsiteX87" fmla="*/ 11140667 w 13691114"/>
              <a:gd name="connsiteY87" fmla="*/ 2328850 h 5226845"/>
              <a:gd name="connsiteX88" fmla="*/ 11034030 w 13691114"/>
              <a:gd name="connsiteY88" fmla="*/ 2346999 h 5226845"/>
              <a:gd name="connsiteX89" fmla="*/ 10784360 w 13691114"/>
              <a:gd name="connsiteY89" fmla="*/ 2346999 h 5226845"/>
              <a:gd name="connsiteX90" fmla="*/ 11105547 w 13691114"/>
              <a:gd name="connsiteY90" fmla="*/ 2364906 h 5226845"/>
              <a:gd name="connsiteX91" fmla="*/ 11693008 w 13691114"/>
              <a:gd name="connsiteY91" fmla="*/ 2418626 h 5226845"/>
              <a:gd name="connsiteX92" fmla="*/ 12602294 w 13691114"/>
              <a:gd name="connsiteY92" fmla="*/ 2436533 h 5226845"/>
              <a:gd name="connsiteX93" fmla="*/ 12798327 w 13691114"/>
              <a:gd name="connsiteY93" fmla="*/ 2436533 h 5226845"/>
              <a:gd name="connsiteX94" fmla="*/ 12673811 w 13691114"/>
              <a:gd name="connsiteY94" fmla="*/ 2454197 h 5226845"/>
              <a:gd name="connsiteX95" fmla="*/ 12049954 w 13691114"/>
              <a:gd name="connsiteY95" fmla="*/ 2490495 h 5226845"/>
              <a:gd name="connsiteX96" fmla="*/ 12245987 w 13691114"/>
              <a:gd name="connsiteY96" fmla="*/ 2490495 h 5226845"/>
              <a:gd name="connsiteX97" fmla="*/ 12709570 w 13691114"/>
              <a:gd name="connsiteY97" fmla="*/ 2490495 h 5226845"/>
              <a:gd name="connsiteX98" fmla="*/ 13047998 w 13691114"/>
              <a:gd name="connsiteY98" fmla="*/ 2472588 h 5226845"/>
              <a:gd name="connsiteX99" fmla="*/ 12904964 w 13691114"/>
              <a:gd name="connsiteY99" fmla="*/ 2490495 h 5226845"/>
              <a:gd name="connsiteX100" fmla="*/ 13047998 w 13691114"/>
              <a:gd name="connsiteY100" fmla="*/ 2543973 h 5226845"/>
              <a:gd name="connsiteX101" fmla="*/ 12922844 w 13691114"/>
              <a:gd name="connsiteY101" fmla="*/ 2561880 h 5226845"/>
              <a:gd name="connsiteX102" fmla="*/ 12904964 w 13691114"/>
              <a:gd name="connsiteY102" fmla="*/ 2579787 h 5226845"/>
              <a:gd name="connsiteX103" fmla="*/ 12495658 w 13691114"/>
              <a:gd name="connsiteY103" fmla="*/ 2633749 h 5226845"/>
              <a:gd name="connsiteX104" fmla="*/ 12495658 w 13691114"/>
              <a:gd name="connsiteY104" fmla="*/ 2633749 h 5226845"/>
              <a:gd name="connsiteX105" fmla="*/ 12655932 w 13691114"/>
              <a:gd name="connsiteY105" fmla="*/ 2633749 h 5226845"/>
              <a:gd name="connsiteX106" fmla="*/ 12459899 w 13691114"/>
              <a:gd name="connsiteY106" fmla="*/ 2669321 h 5226845"/>
              <a:gd name="connsiteX107" fmla="*/ 12032075 w 13691114"/>
              <a:gd name="connsiteY107" fmla="*/ 2687228 h 5226845"/>
              <a:gd name="connsiteX108" fmla="*/ 11550612 w 13691114"/>
              <a:gd name="connsiteY108" fmla="*/ 2705134 h 5226845"/>
              <a:gd name="connsiteX109" fmla="*/ 11746646 w 13691114"/>
              <a:gd name="connsiteY109" fmla="*/ 2741190 h 5226845"/>
              <a:gd name="connsiteX110" fmla="*/ 12691691 w 13691114"/>
              <a:gd name="connsiteY110" fmla="*/ 2741190 h 5226845"/>
              <a:gd name="connsiteX111" fmla="*/ 13047998 w 13691114"/>
              <a:gd name="connsiteY111" fmla="*/ 2705134 h 5226845"/>
              <a:gd name="connsiteX112" fmla="*/ 12887724 w 13691114"/>
              <a:gd name="connsiteY112" fmla="*/ 2759097 h 5226845"/>
              <a:gd name="connsiteX113" fmla="*/ 13030119 w 13691114"/>
              <a:gd name="connsiteY113" fmla="*/ 2759097 h 5226845"/>
              <a:gd name="connsiteX114" fmla="*/ 13020541 w 13691114"/>
              <a:gd name="connsiteY114" fmla="*/ 2774584 h 5226845"/>
              <a:gd name="connsiteX115" fmla="*/ 13017348 w 13691114"/>
              <a:gd name="connsiteY115" fmla="*/ 2778939 h 5226845"/>
              <a:gd name="connsiteX116" fmla="*/ 13012240 w 13691114"/>
              <a:gd name="connsiteY116" fmla="*/ 2777004 h 5226845"/>
              <a:gd name="connsiteX117" fmla="*/ 13014794 w 13691114"/>
              <a:gd name="connsiteY117" fmla="*/ 2781601 h 5226845"/>
              <a:gd name="connsiteX118" fmla="*/ 13017348 w 13691114"/>
              <a:gd name="connsiteY118" fmla="*/ 2778939 h 5226845"/>
              <a:gd name="connsiteX119" fmla="*/ 13030119 w 13691114"/>
              <a:gd name="connsiteY119" fmla="*/ 2783779 h 5226845"/>
              <a:gd name="connsiteX120" fmla="*/ 13047998 w 13691114"/>
              <a:gd name="connsiteY120" fmla="*/ 2777004 h 5226845"/>
              <a:gd name="connsiteX121" fmla="*/ 12904964 w 13691114"/>
              <a:gd name="connsiteY121" fmla="*/ 2848873 h 5226845"/>
              <a:gd name="connsiteX122" fmla="*/ 11960558 w 13691114"/>
              <a:gd name="connsiteY122" fmla="*/ 2902351 h 5226845"/>
              <a:gd name="connsiteX123" fmla="*/ 11479096 w 13691114"/>
              <a:gd name="connsiteY123" fmla="*/ 2902351 h 5226845"/>
              <a:gd name="connsiteX124" fmla="*/ 11746646 w 13691114"/>
              <a:gd name="connsiteY124" fmla="*/ 2920258 h 5226845"/>
              <a:gd name="connsiteX125" fmla="*/ 12120832 w 13691114"/>
              <a:gd name="connsiteY125" fmla="*/ 2920258 h 5226845"/>
              <a:gd name="connsiteX126" fmla="*/ 12869844 w 13691114"/>
              <a:gd name="connsiteY126" fmla="*/ 2938165 h 5226845"/>
              <a:gd name="connsiteX127" fmla="*/ 13030119 w 13691114"/>
              <a:gd name="connsiteY127" fmla="*/ 2920258 h 5226845"/>
              <a:gd name="connsiteX128" fmla="*/ 12904964 w 13691114"/>
              <a:gd name="connsiteY128" fmla="*/ 2938165 h 5226845"/>
              <a:gd name="connsiteX129" fmla="*/ 12620174 w 13691114"/>
              <a:gd name="connsiteY129" fmla="*/ 2992127 h 5226845"/>
              <a:gd name="connsiteX130" fmla="*/ 12530778 w 13691114"/>
              <a:gd name="connsiteY130" fmla="*/ 3027698 h 5226845"/>
              <a:gd name="connsiteX131" fmla="*/ 13047998 w 13691114"/>
              <a:gd name="connsiteY131" fmla="*/ 2992127 h 5226845"/>
              <a:gd name="connsiteX132" fmla="*/ 13172514 w 13691114"/>
              <a:gd name="connsiteY132" fmla="*/ 3027698 h 5226845"/>
              <a:gd name="connsiteX133" fmla="*/ 13030119 w 13691114"/>
              <a:gd name="connsiteY133" fmla="*/ 3045605 h 5226845"/>
              <a:gd name="connsiteX134" fmla="*/ 12192349 w 13691114"/>
              <a:gd name="connsiteY134" fmla="*/ 3135381 h 5226845"/>
              <a:gd name="connsiteX135" fmla="*/ 11906920 w 13691114"/>
              <a:gd name="connsiteY135" fmla="*/ 3153288 h 5226845"/>
              <a:gd name="connsiteX136" fmla="*/ 11710887 w 13691114"/>
              <a:gd name="connsiteY136" fmla="*/ 3153288 h 5226845"/>
              <a:gd name="connsiteX137" fmla="*/ 11978437 w 13691114"/>
              <a:gd name="connsiteY137" fmla="*/ 3188860 h 5226845"/>
              <a:gd name="connsiteX138" fmla="*/ 12208313 w 13691114"/>
              <a:gd name="connsiteY138" fmla="*/ 3179664 h 5226845"/>
              <a:gd name="connsiteX139" fmla="*/ 12192349 w 13691114"/>
              <a:gd name="connsiteY139" fmla="*/ 3224915 h 5226845"/>
              <a:gd name="connsiteX140" fmla="*/ 11640009 w 13691114"/>
              <a:gd name="connsiteY140" fmla="*/ 3242822 h 5226845"/>
              <a:gd name="connsiteX141" fmla="*/ 11105547 w 13691114"/>
              <a:gd name="connsiteY141" fmla="*/ 3242822 h 5226845"/>
              <a:gd name="connsiteX142" fmla="*/ 10998272 w 13691114"/>
              <a:gd name="connsiteY142" fmla="*/ 3224915 h 5226845"/>
              <a:gd name="connsiteX143" fmla="*/ 11087668 w 13691114"/>
              <a:gd name="connsiteY143" fmla="*/ 3242822 h 5226845"/>
              <a:gd name="connsiteX144" fmla="*/ 12138712 w 13691114"/>
              <a:gd name="connsiteY144" fmla="*/ 3260729 h 5226845"/>
              <a:gd name="connsiteX145" fmla="*/ 12620174 w 13691114"/>
              <a:gd name="connsiteY145" fmla="*/ 3260729 h 5226845"/>
              <a:gd name="connsiteX146" fmla="*/ 12816207 w 13691114"/>
              <a:gd name="connsiteY146" fmla="*/ 3242822 h 5226845"/>
              <a:gd name="connsiteX147" fmla="*/ 12869844 w 13691114"/>
              <a:gd name="connsiteY147" fmla="*/ 3260729 h 5226845"/>
              <a:gd name="connsiteX148" fmla="*/ 12958602 w 13691114"/>
              <a:gd name="connsiteY148" fmla="*/ 3260729 h 5226845"/>
              <a:gd name="connsiteX149" fmla="*/ 12954132 w 13691114"/>
              <a:gd name="connsiteY149" fmla="*/ 3298720 h 5226845"/>
              <a:gd name="connsiteX150" fmla="*/ 12934976 w 13691114"/>
              <a:gd name="connsiteY150" fmla="*/ 3303076 h 5226845"/>
              <a:gd name="connsiteX151" fmla="*/ 12922844 w 13691114"/>
              <a:gd name="connsiteY151" fmla="*/ 3296542 h 5226845"/>
              <a:gd name="connsiteX152" fmla="*/ 12933699 w 13691114"/>
              <a:gd name="connsiteY152" fmla="*/ 3303560 h 5226845"/>
              <a:gd name="connsiteX153" fmla="*/ 12934976 w 13691114"/>
              <a:gd name="connsiteY153" fmla="*/ 3303076 h 5226845"/>
              <a:gd name="connsiteX154" fmla="*/ 12956686 w 13691114"/>
              <a:gd name="connsiteY154" fmla="*/ 3314691 h 5226845"/>
              <a:gd name="connsiteX155" fmla="*/ 13012240 w 13691114"/>
              <a:gd name="connsiteY155" fmla="*/ 3332114 h 5226845"/>
              <a:gd name="connsiteX156" fmla="*/ 13154635 w 13691114"/>
              <a:gd name="connsiteY156" fmla="*/ 3332114 h 5226845"/>
              <a:gd name="connsiteX157" fmla="*/ 13208273 w 13691114"/>
              <a:gd name="connsiteY157" fmla="*/ 3350505 h 5226845"/>
              <a:gd name="connsiteX158" fmla="*/ 13244031 w 13691114"/>
              <a:gd name="connsiteY158" fmla="*/ 3368169 h 5226845"/>
              <a:gd name="connsiteX159" fmla="*/ 13172514 w 13691114"/>
              <a:gd name="connsiteY159" fmla="*/ 3368169 h 5226845"/>
              <a:gd name="connsiteX160" fmla="*/ 13047998 w 13691114"/>
              <a:gd name="connsiteY160" fmla="*/ 3421890 h 5226845"/>
              <a:gd name="connsiteX161" fmla="*/ 12922844 w 13691114"/>
              <a:gd name="connsiteY161" fmla="*/ 3457461 h 5226845"/>
              <a:gd name="connsiteX162" fmla="*/ 12958602 w 13691114"/>
              <a:gd name="connsiteY162" fmla="*/ 3475852 h 5226845"/>
              <a:gd name="connsiteX163" fmla="*/ 12530778 w 13691114"/>
              <a:gd name="connsiteY163" fmla="*/ 3529330 h 5226845"/>
              <a:gd name="connsiteX164" fmla="*/ 12691691 w 13691114"/>
              <a:gd name="connsiteY164" fmla="*/ 3529330 h 5226845"/>
              <a:gd name="connsiteX165" fmla="*/ 12709570 w 13691114"/>
              <a:gd name="connsiteY165" fmla="*/ 3547237 h 5226845"/>
              <a:gd name="connsiteX166" fmla="*/ 13100997 w 13691114"/>
              <a:gd name="connsiteY166" fmla="*/ 3529330 h 5226845"/>
              <a:gd name="connsiteX167" fmla="*/ 13030119 w 13691114"/>
              <a:gd name="connsiteY167" fmla="*/ 3547237 h 5226845"/>
              <a:gd name="connsiteX168" fmla="*/ 12620174 w 13691114"/>
              <a:gd name="connsiteY168" fmla="*/ 3583051 h 5226845"/>
              <a:gd name="connsiteX169" fmla="*/ 12780448 w 13691114"/>
              <a:gd name="connsiteY169" fmla="*/ 3637013 h 5226845"/>
              <a:gd name="connsiteX170" fmla="*/ 12904964 w 13691114"/>
              <a:gd name="connsiteY170" fmla="*/ 3637013 h 5226845"/>
              <a:gd name="connsiteX171" fmla="*/ 13065877 w 13691114"/>
              <a:gd name="connsiteY171" fmla="*/ 3637013 h 5226845"/>
              <a:gd name="connsiteX172" fmla="*/ 12442020 w 13691114"/>
              <a:gd name="connsiteY172" fmla="*/ 3744454 h 5226845"/>
              <a:gd name="connsiteX173" fmla="*/ 12156591 w 13691114"/>
              <a:gd name="connsiteY173" fmla="*/ 3762361 h 5226845"/>
              <a:gd name="connsiteX174" fmla="*/ 12156591 w 13691114"/>
              <a:gd name="connsiteY174" fmla="*/ 3798174 h 5226845"/>
              <a:gd name="connsiteX175" fmla="*/ 12388382 w 13691114"/>
              <a:gd name="connsiteY175" fmla="*/ 3780267 h 5226845"/>
              <a:gd name="connsiteX176" fmla="*/ 12691691 w 13691114"/>
              <a:gd name="connsiteY176" fmla="*/ 3762361 h 5226845"/>
              <a:gd name="connsiteX177" fmla="*/ 13154635 w 13691114"/>
              <a:gd name="connsiteY177" fmla="*/ 3744454 h 5226845"/>
              <a:gd name="connsiteX178" fmla="*/ 13012240 w 13691114"/>
              <a:gd name="connsiteY178" fmla="*/ 3780267 h 5226845"/>
              <a:gd name="connsiteX179" fmla="*/ 12655932 w 13691114"/>
              <a:gd name="connsiteY179" fmla="*/ 3852136 h 5226845"/>
              <a:gd name="connsiteX180" fmla="*/ 12459899 w 13691114"/>
              <a:gd name="connsiteY180" fmla="*/ 3852136 h 5226845"/>
              <a:gd name="connsiteX181" fmla="*/ 12566536 w 13691114"/>
              <a:gd name="connsiteY181" fmla="*/ 3887708 h 5226845"/>
              <a:gd name="connsiteX182" fmla="*/ 11978437 w 13691114"/>
              <a:gd name="connsiteY182" fmla="*/ 3905615 h 5226845"/>
              <a:gd name="connsiteX183" fmla="*/ 11889041 w 13691114"/>
              <a:gd name="connsiteY183" fmla="*/ 3923522 h 5226845"/>
              <a:gd name="connsiteX184" fmla="*/ 11532733 w 13691114"/>
              <a:gd name="connsiteY184" fmla="*/ 3959335 h 5226845"/>
              <a:gd name="connsiteX185" fmla="*/ 11693008 w 13691114"/>
              <a:gd name="connsiteY185" fmla="*/ 3959335 h 5226845"/>
              <a:gd name="connsiteX186" fmla="*/ 11906920 w 13691114"/>
              <a:gd name="connsiteY186" fmla="*/ 3977484 h 5226845"/>
              <a:gd name="connsiteX187" fmla="*/ 11693008 w 13691114"/>
              <a:gd name="connsiteY187" fmla="*/ 3977484 h 5226845"/>
              <a:gd name="connsiteX188" fmla="*/ 11354579 w 13691114"/>
              <a:gd name="connsiteY188" fmla="*/ 3977484 h 5226845"/>
              <a:gd name="connsiteX189" fmla="*/ 11675129 w 13691114"/>
              <a:gd name="connsiteY189" fmla="*/ 3995391 h 5226845"/>
              <a:gd name="connsiteX190" fmla="*/ 11568492 w 13691114"/>
              <a:gd name="connsiteY190" fmla="*/ 4013298 h 5226845"/>
              <a:gd name="connsiteX191" fmla="*/ 11800283 w 13691114"/>
              <a:gd name="connsiteY191" fmla="*/ 4013298 h 5226845"/>
              <a:gd name="connsiteX192" fmla="*/ 12210228 w 13691114"/>
              <a:gd name="connsiteY192" fmla="*/ 4030962 h 5226845"/>
              <a:gd name="connsiteX193" fmla="*/ 12798327 w 13691114"/>
              <a:gd name="connsiteY193" fmla="*/ 3995391 h 5226845"/>
              <a:gd name="connsiteX194" fmla="*/ 12762569 w 13691114"/>
              <a:gd name="connsiteY194" fmla="*/ 4013298 h 5226845"/>
              <a:gd name="connsiteX195" fmla="*/ 12620174 w 13691114"/>
              <a:gd name="connsiteY195" fmla="*/ 4066776 h 5226845"/>
              <a:gd name="connsiteX196" fmla="*/ 12834086 w 13691114"/>
              <a:gd name="connsiteY196" fmla="*/ 4084683 h 5226845"/>
              <a:gd name="connsiteX197" fmla="*/ 12762569 w 13691114"/>
              <a:gd name="connsiteY197" fmla="*/ 4102831 h 5226845"/>
              <a:gd name="connsiteX198" fmla="*/ 12673811 w 13691114"/>
              <a:gd name="connsiteY198" fmla="*/ 4120738 h 5226845"/>
              <a:gd name="connsiteX199" fmla="*/ 12958602 w 13691114"/>
              <a:gd name="connsiteY199" fmla="*/ 4084683 h 5226845"/>
              <a:gd name="connsiteX200" fmla="*/ 13208273 w 13691114"/>
              <a:gd name="connsiteY200" fmla="*/ 4084683 h 5226845"/>
              <a:gd name="connsiteX201" fmla="*/ 13012240 w 13691114"/>
              <a:gd name="connsiteY201" fmla="*/ 4120738 h 5226845"/>
              <a:gd name="connsiteX202" fmla="*/ 13047998 w 13691114"/>
              <a:gd name="connsiteY202" fmla="*/ 4120738 h 5226845"/>
              <a:gd name="connsiteX203" fmla="*/ 12958602 w 13691114"/>
              <a:gd name="connsiteY203" fmla="*/ 4138645 h 5226845"/>
              <a:gd name="connsiteX204" fmla="*/ 12958602 w 13691114"/>
              <a:gd name="connsiteY204" fmla="*/ 4138645 h 5226845"/>
              <a:gd name="connsiteX205" fmla="*/ 12869844 w 13691114"/>
              <a:gd name="connsiteY205" fmla="*/ 4138645 h 5226845"/>
              <a:gd name="connsiteX206" fmla="*/ 12780448 w 13691114"/>
              <a:gd name="connsiteY206" fmla="*/ 4174217 h 5226845"/>
              <a:gd name="connsiteX207" fmla="*/ 13100997 w 13691114"/>
              <a:gd name="connsiteY207" fmla="*/ 4138645 h 5226845"/>
              <a:gd name="connsiteX208" fmla="*/ 13244031 w 13691114"/>
              <a:gd name="connsiteY208" fmla="*/ 4174217 h 5226845"/>
              <a:gd name="connsiteX209" fmla="*/ 13404306 w 13691114"/>
              <a:gd name="connsiteY209" fmla="*/ 4174217 h 5226845"/>
              <a:gd name="connsiteX210" fmla="*/ 13030119 w 13691114"/>
              <a:gd name="connsiteY210" fmla="*/ 4227937 h 5226845"/>
              <a:gd name="connsiteX211" fmla="*/ 12548657 w 13691114"/>
              <a:gd name="connsiteY211" fmla="*/ 4281899 h 5226845"/>
              <a:gd name="connsiteX212" fmla="*/ 12530778 w 13691114"/>
              <a:gd name="connsiteY212" fmla="*/ 4299806 h 5226845"/>
              <a:gd name="connsiteX213" fmla="*/ 12334745 w 13691114"/>
              <a:gd name="connsiteY213" fmla="*/ 4317713 h 5226845"/>
              <a:gd name="connsiteX214" fmla="*/ 12370503 w 13691114"/>
              <a:gd name="connsiteY214" fmla="*/ 4335378 h 5226845"/>
              <a:gd name="connsiteX215" fmla="*/ 12709570 w 13691114"/>
              <a:gd name="connsiteY215" fmla="*/ 4317713 h 5226845"/>
              <a:gd name="connsiteX216" fmla="*/ 12798327 w 13691114"/>
              <a:gd name="connsiteY216" fmla="*/ 4299806 h 5226845"/>
              <a:gd name="connsiteX217" fmla="*/ 12780448 w 13691114"/>
              <a:gd name="connsiteY217" fmla="*/ 4335378 h 5226845"/>
              <a:gd name="connsiteX218" fmla="*/ 12807906 w 13691114"/>
              <a:gd name="connsiteY218" fmla="*/ 4343121 h 5226845"/>
              <a:gd name="connsiteX219" fmla="*/ 12844303 w 13691114"/>
              <a:gd name="connsiteY219" fmla="*/ 4340943 h 5226845"/>
              <a:gd name="connsiteX220" fmla="*/ 12691691 w 13691114"/>
              <a:gd name="connsiteY220" fmla="*/ 4371675 h 5226845"/>
              <a:gd name="connsiteX221" fmla="*/ 13208273 w 13691114"/>
              <a:gd name="connsiteY221" fmla="*/ 4317713 h 5226845"/>
              <a:gd name="connsiteX222" fmla="*/ 13546701 w 13691114"/>
              <a:gd name="connsiteY222" fmla="*/ 4299806 h 5226845"/>
              <a:gd name="connsiteX223" fmla="*/ 13564580 w 13691114"/>
              <a:gd name="connsiteY223" fmla="*/ 4317713 h 5226845"/>
              <a:gd name="connsiteX224" fmla="*/ 13617579 w 13691114"/>
              <a:gd name="connsiteY224" fmla="*/ 4317713 h 5226845"/>
              <a:gd name="connsiteX225" fmla="*/ 13386427 w 13691114"/>
              <a:gd name="connsiteY225" fmla="*/ 4353285 h 5226845"/>
              <a:gd name="connsiteX226" fmla="*/ 13493063 w 13691114"/>
              <a:gd name="connsiteY226" fmla="*/ 4353285 h 5226845"/>
              <a:gd name="connsiteX227" fmla="*/ 13510943 w 13691114"/>
              <a:gd name="connsiteY227" fmla="*/ 4371675 h 5226845"/>
              <a:gd name="connsiteX228" fmla="*/ 13582460 w 13691114"/>
              <a:gd name="connsiteY228" fmla="*/ 4425154 h 5226845"/>
              <a:gd name="connsiteX229" fmla="*/ 13350668 w 13691114"/>
              <a:gd name="connsiteY229" fmla="*/ 4443060 h 5226845"/>
              <a:gd name="connsiteX230" fmla="*/ 13261272 w 13691114"/>
              <a:gd name="connsiteY230" fmla="*/ 4478632 h 5226845"/>
              <a:gd name="connsiteX231" fmla="*/ 12922844 w 13691114"/>
              <a:gd name="connsiteY231" fmla="*/ 4532594 h 5226845"/>
              <a:gd name="connsiteX232" fmla="*/ 12566536 w 13691114"/>
              <a:gd name="connsiteY232" fmla="*/ 4550501 h 5226845"/>
              <a:gd name="connsiteX233" fmla="*/ 12673811 w 13691114"/>
              <a:gd name="connsiteY233" fmla="*/ 4568408 h 5226845"/>
              <a:gd name="connsiteX234" fmla="*/ 13564580 w 13691114"/>
              <a:gd name="connsiteY234" fmla="*/ 4478632 h 5226845"/>
              <a:gd name="connsiteX235" fmla="*/ 13671217 w 13691114"/>
              <a:gd name="connsiteY235" fmla="*/ 4478632 h 5226845"/>
              <a:gd name="connsiteX236" fmla="*/ 13600339 w 13691114"/>
              <a:gd name="connsiteY236" fmla="*/ 4514930 h 5226845"/>
              <a:gd name="connsiteX237" fmla="*/ 12459899 w 13691114"/>
              <a:gd name="connsiteY237" fmla="*/ 4658184 h 5226845"/>
              <a:gd name="connsiteX238" fmla="*/ 12709570 w 13691114"/>
              <a:gd name="connsiteY238" fmla="*/ 4658184 h 5226845"/>
              <a:gd name="connsiteX239" fmla="*/ 12701907 w 13691114"/>
              <a:gd name="connsiteY239" fmla="*/ 4658184 h 5226845"/>
              <a:gd name="connsiteX240" fmla="*/ 12691691 w 13691114"/>
              <a:gd name="connsiteY240" fmla="*/ 4658184 h 5226845"/>
              <a:gd name="connsiteX241" fmla="*/ 12798327 w 13691114"/>
              <a:gd name="connsiteY241" fmla="*/ 4676091 h 5226845"/>
              <a:gd name="connsiteX242" fmla="*/ 13047998 w 13691114"/>
              <a:gd name="connsiteY242" fmla="*/ 4676091 h 5226845"/>
              <a:gd name="connsiteX243" fmla="*/ 12442020 w 13691114"/>
              <a:gd name="connsiteY243" fmla="*/ 4747718 h 5226845"/>
              <a:gd name="connsiteX244" fmla="*/ 12602294 w 13691114"/>
              <a:gd name="connsiteY244" fmla="*/ 4765625 h 5226845"/>
              <a:gd name="connsiteX245" fmla="*/ 12887724 w 13691114"/>
              <a:gd name="connsiteY245" fmla="*/ 4747718 h 5226845"/>
              <a:gd name="connsiteX246" fmla="*/ 12904964 w 13691114"/>
              <a:gd name="connsiteY246" fmla="*/ 4765625 h 5226845"/>
              <a:gd name="connsiteX247" fmla="*/ 12780448 w 13691114"/>
              <a:gd name="connsiteY247" fmla="*/ 4801438 h 5226845"/>
              <a:gd name="connsiteX248" fmla="*/ 13047998 w 13691114"/>
              <a:gd name="connsiteY248" fmla="*/ 4765625 h 5226845"/>
              <a:gd name="connsiteX249" fmla="*/ 13261272 w 13691114"/>
              <a:gd name="connsiteY249" fmla="*/ 4747718 h 5226845"/>
              <a:gd name="connsiteX250" fmla="*/ 13208273 w 13691114"/>
              <a:gd name="connsiteY250" fmla="*/ 4765625 h 5226845"/>
              <a:gd name="connsiteX251" fmla="*/ 13261272 w 13691114"/>
              <a:gd name="connsiteY251" fmla="*/ 4783531 h 5226845"/>
              <a:gd name="connsiteX252" fmla="*/ 13493063 w 13691114"/>
              <a:gd name="connsiteY252" fmla="*/ 4801438 h 5226845"/>
              <a:gd name="connsiteX253" fmla="*/ 13689096 w 13691114"/>
              <a:gd name="connsiteY253" fmla="*/ 4801438 h 5226845"/>
              <a:gd name="connsiteX254" fmla="*/ 13617579 w 13691114"/>
              <a:gd name="connsiteY254" fmla="*/ 4837010 h 5226845"/>
              <a:gd name="connsiteX255" fmla="*/ 13564580 w 13691114"/>
              <a:gd name="connsiteY255" fmla="*/ 4873307 h 5226845"/>
              <a:gd name="connsiteX256" fmla="*/ 13065877 w 13691114"/>
              <a:gd name="connsiteY256" fmla="*/ 4944692 h 5226845"/>
              <a:gd name="connsiteX257" fmla="*/ 12620174 w 13691114"/>
              <a:gd name="connsiteY257" fmla="*/ 5016562 h 5226845"/>
              <a:gd name="connsiteX258" fmla="*/ 10855877 w 13691114"/>
              <a:gd name="connsiteY258" fmla="*/ 5052133 h 5226845"/>
              <a:gd name="connsiteX259" fmla="*/ 10428052 w 13691114"/>
              <a:gd name="connsiteY259" fmla="*/ 5052133 h 5226845"/>
              <a:gd name="connsiteX260" fmla="*/ 10000866 w 13691114"/>
              <a:gd name="connsiteY260" fmla="*/ 4980506 h 5226845"/>
              <a:gd name="connsiteX261" fmla="*/ 9751195 w 13691114"/>
              <a:gd name="connsiteY261" fmla="*/ 4980506 h 5226845"/>
              <a:gd name="connsiteX262" fmla="*/ 9751195 w 13691114"/>
              <a:gd name="connsiteY262" fmla="*/ 4980506 h 5226845"/>
              <a:gd name="connsiteX263" fmla="*/ 9853363 w 13691114"/>
              <a:gd name="connsiteY263" fmla="*/ 4991879 h 5226845"/>
              <a:gd name="connsiteX264" fmla="*/ 9973409 w 13691114"/>
              <a:gd name="connsiteY264" fmla="*/ 5014626 h 5226845"/>
              <a:gd name="connsiteX265" fmla="*/ 9947229 w 13691114"/>
              <a:gd name="connsiteY265" fmla="*/ 5016562 h 5226845"/>
              <a:gd name="connsiteX266" fmla="*/ 9875712 w 13691114"/>
              <a:gd name="connsiteY266" fmla="*/ 5016562 h 5226845"/>
              <a:gd name="connsiteX267" fmla="*/ 9822712 w 13691114"/>
              <a:gd name="connsiteY267" fmla="*/ 4998655 h 5226845"/>
              <a:gd name="connsiteX268" fmla="*/ 9822712 w 13691114"/>
              <a:gd name="connsiteY268" fmla="*/ 4998655 h 5226845"/>
              <a:gd name="connsiteX269" fmla="*/ 9875712 w 13691114"/>
              <a:gd name="connsiteY269" fmla="*/ 5016562 h 5226845"/>
              <a:gd name="connsiteX270" fmla="*/ 9947229 w 13691114"/>
              <a:gd name="connsiteY270" fmla="*/ 5016562 h 5226845"/>
              <a:gd name="connsiteX271" fmla="*/ 10000866 w 13691114"/>
              <a:gd name="connsiteY271" fmla="*/ 5052133 h 5226845"/>
              <a:gd name="connsiteX272" fmla="*/ 10535328 w 13691114"/>
              <a:gd name="connsiteY272" fmla="*/ 5124002 h 5226845"/>
              <a:gd name="connsiteX273" fmla="*/ 11924799 w 13691114"/>
              <a:gd name="connsiteY273" fmla="*/ 5177723 h 5226845"/>
              <a:gd name="connsiteX274" fmla="*/ 12228108 w 13691114"/>
              <a:gd name="connsiteY274" fmla="*/ 5177723 h 5226845"/>
              <a:gd name="connsiteX275" fmla="*/ 12299625 w 13691114"/>
              <a:gd name="connsiteY275" fmla="*/ 5141909 h 5226845"/>
              <a:gd name="connsiteX276" fmla="*/ 12477778 w 13691114"/>
              <a:gd name="connsiteY276" fmla="*/ 5195387 h 5226845"/>
              <a:gd name="connsiteX277" fmla="*/ 12245987 w 13691114"/>
              <a:gd name="connsiteY277" fmla="*/ 5213294 h 5226845"/>
              <a:gd name="connsiteX278" fmla="*/ 11695562 w 13691114"/>
              <a:gd name="connsiteY278" fmla="*/ 5226845 h 5226845"/>
              <a:gd name="connsiteX279" fmla="*/ 11105547 w 13691114"/>
              <a:gd name="connsiteY279" fmla="*/ 5213294 h 5226845"/>
              <a:gd name="connsiteX280" fmla="*/ 9769075 w 13691114"/>
              <a:gd name="connsiteY280" fmla="*/ 5105853 h 5226845"/>
              <a:gd name="connsiteX281" fmla="*/ 9269733 w 13691114"/>
              <a:gd name="connsiteY281" fmla="*/ 4998655 h 5226845"/>
              <a:gd name="connsiteX282" fmla="*/ 8396844 w 13691114"/>
              <a:gd name="connsiteY282" fmla="*/ 4676091 h 5226845"/>
              <a:gd name="connsiteX283" fmla="*/ 8467722 w 13691114"/>
              <a:gd name="connsiteY283" fmla="*/ 4729569 h 5226845"/>
              <a:gd name="connsiteX284" fmla="*/ 9501525 w 13691114"/>
              <a:gd name="connsiteY284" fmla="*/ 5105853 h 5226845"/>
              <a:gd name="connsiteX285" fmla="*/ 9305492 w 13691114"/>
              <a:gd name="connsiteY285" fmla="*/ 5087947 h 5226845"/>
              <a:gd name="connsiteX286" fmla="*/ 7933261 w 13691114"/>
              <a:gd name="connsiteY286" fmla="*/ 4478632 h 5226845"/>
              <a:gd name="connsiteX287" fmla="*/ 6917976 w 13691114"/>
              <a:gd name="connsiteY287" fmla="*/ 3815839 h 5226845"/>
              <a:gd name="connsiteX288" fmla="*/ 6561030 w 13691114"/>
              <a:gd name="connsiteY288" fmla="*/ 3583051 h 5226845"/>
              <a:gd name="connsiteX289" fmla="*/ 6347118 w 13691114"/>
              <a:gd name="connsiteY289" fmla="*/ 3547237 h 5226845"/>
              <a:gd name="connsiteX290" fmla="*/ 6044448 w 13691114"/>
              <a:gd name="connsiteY290" fmla="*/ 3403983 h 5226845"/>
              <a:gd name="connsiteX291" fmla="*/ 5135799 w 13691114"/>
              <a:gd name="connsiteY291" fmla="*/ 3081419 h 5226845"/>
              <a:gd name="connsiteX292" fmla="*/ 5100041 w 13691114"/>
              <a:gd name="connsiteY292" fmla="*/ 3081419 h 5226845"/>
              <a:gd name="connsiteX293" fmla="*/ 5064282 w 13691114"/>
              <a:gd name="connsiteY293" fmla="*/ 3045605 h 5226845"/>
              <a:gd name="connsiteX294" fmla="*/ 5064282 w 13691114"/>
              <a:gd name="connsiteY294" fmla="*/ 3045605 h 5226845"/>
              <a:gd name="connsiteX295" fmla="*/ 5064282 w 13691114"/>
              <a:gd name="connsiteY295" fmla="*/ 3081419 h 5226845"/>
              <a:gd name="connsiteX296" fmla="*/ 4975525 w 13691114"/>
              <a:gd name="connsiteY296" fmla="*/ 3045605 h 5226845"/>
              <a:gd name="connsiteX297" fmla="*/ 4975525 w 13691114"/>
              <a:gd name="connsiteY297" fmla="*/ 3045605 h 5226845"/>
              <a:gd name="connsiteX298" fmla="*/ 4904008 w 13691114"/>
              <a:gd name="connsiteY298" fmla="*/ 3027698 h 5226845"/>
              <a:gd name="connsiteX299" fmla="*/ 4851009 w 13691114"/>
              <a:gd name="connsiteY299" fmla="*/ 3009792 h 5226845"/>
              <a:gd name="connsiteX300" fmla="*/ 4797371 w 13691114"/>
              <a:gd name="connsiteY300" fmla="*/ 3009792 h 5226845"/>
              <a:gd name="connsiteX301" fmla="*/ 4066877 w 13691114"/>
              <a:gd name="connsiteY301" fmla="*/ 2902351 h 5226845"/>
              <a:gd name="connsiteX302" fmla="*/ 3531777 w 13691114"/>
              <a:gd name="connsiteY302" fmla="*/ 2884444 h 5226845"/>
              <a:gd name="connsiteX303" fmla="*/ 2587370 w 13691114"/>
              <a:gd name="connsiteY303" fmla="*/ 2866537 h 5226845"/>
              <a:gd name="connsiteX304" fmla="*/ 644919 w 13691114"/>
              <a:gd name="connsiteY304" fmla="*/ 3117474 h 5226845"/>
              <a:gd name="connsiteX305" fmla="*/ 270733 w 13691114"/>
              <a:gd name="connsiteY305" fmla="*/ 3242822 h 5226845"/>
              <a:gd name="connsiteX306" fmla="*/ 234974 w 13691114"/>
              <a:gd name="connsiteY306" fmla="*/ 3188860 h 5226845"/>
              <a:gd name="connsiteX307" fmla="*/ 146216 w 13691114"/>
              <a:gd name="connsiteY307" fmla="*/ 3206766 h 5226845"/>
              <a:gd name="connsiteX308" fmla="*/ 38941 w 13691114"/>
              <a:gd name="connsiteY308" fmla="*/ 3135381 h 5226845"/>
              <a:gd name="connsiteX309" fmla="*/ 128337 w 13691114"/>
              <a:gd name="connsiteY309" fmla="*/ 3081419 h 5226845"/>
              <a:gd name="connsiteX310" fmla="*/ 38941 w 13691114"/>
              <a:gd name="connsiteY310" fmla="*/ 3009792 h 5226845"/>
              <a:gd name="connsiteX311" fmla="*/ 199854 w 13691114"/>
              <a:gd name="connsiteY311" fmla="*/ 2938165 h 5226845"/>
              <a:gd name="connsiteX312" fmla="*/ 110458 w 13691114"/>
              <a:gd name="connsiteY312" fmla="*/ 2974220 h 5226845"/>
              <a:gd name="connsiteX313" fmla="*/ 128337 w 13691114"/>
              <a:gd name="connsiteY313" fmla="*/ 2920258 h 5226845"/>
              <a:gd name="connsiteX314" fmla="*/ 164096 w 13691114"/>
              <a:gd name="connsiteY314" fmla="*/ 2920258 h 5226845"/>
              <a:gd name="connsiteX315" fmla="*/ 128337 w 13691114"/>
              <a:gd name="connsiteY315" fmla="*/ 2902351 h 5226845"/>
              <a:gd name="connsiteX316" fmla="*/ 217095 w 13691114"/>
              <a:gd name="connsiteY316" fmla="*/ 2777004 h 5226845"/>
              <a:gd name="connsiteX317" fmla="*/ 110458 w 13691114"/>
              <a:gd name="connsiteY317" fmla="*/ 2759097 h 5226845"/>
              <a:gd name="connsiteX318" fmla="*/ 234974 w 13691114"/>
              <a:gd name="connsiteY318" fmla="*/ 2669321 h 5226845"/>
              <a:gd name="connsiteX319" fmla="*/ 250060 w 13691114"/>
              <a:gd name="connsiteY319" fmla="*/ 2624198 h 5226845"/>
              <a:gd name="connsiteX320" fmla="*/ 251160 w 13691114"/>
              <a:gd name="connsiteY320" fmla="*/ 2624631 h 5226845"/>
              <a:gd name="connsiteX321" fmla="*/ 252853 w 13691114"/>
              <a:gd name="connsiteY321" fmla="*/ 2633749 h 5226845"/>
              <a:gd name="connsiteX322" fmla="*/ 252085 w 13691114"/>
              <a:gd name="connsiteY322" fmla="*/ 2624995 h 5226845"/>
              <a:gd name="connsiteX323" fmla="*/ 251160 w 13691114"/>
              <a:gd name="connsiteY323" fmla="*/ 2624631 h 5226845"/>
              <a:gd name="connsiteX324" fmla="*/ 247546 w 13691114"/>
              <a:gd name="connsiteY324" fmla="*/ 2605172 h 5226845"/>
              <a:gd name="connsiteX325" fmla="*/ 234974 w 13691114"/>
              <a:gd name="connsiteY325" fmla="*/ 2579787 h 5226845"/>
              <a:gd name="connsiteX326" fmla="*/ 270733 w 13691114"/>
              <a:gd name="connsiteY326" fmla="*/ 2579787 h 5226845"/>
              <a:gd name="connsiteX327" fmla="*/ 252853 w 13691114"/>
              <a:gd name="connsiteY327" fmla="*/ 2526067 h 5226845"/>
              <a:gd name="connsiteX328" fmla="*/ 360129 w 13691114"/>
              <a:gd name="connsiteY328" fmla="*/ 2454197 h 5226845"/>
              <a:gd name="connsiteX329" fmla="*/ 413128 w 13691114"/>
              <a:gd name="connsiteY329" fmla="*/ 2436533 h 5226845"/>
              <a:gd name="connsiteX330" fmla="*/ 342250 w 13691114"/>
              <a:gd name="connsiteY330" fmla="*/ 2436533 h 5226845"/>
              <a:gd name="connsiteX331" fmla="*/ 252853 w 13691114"/>
              <a:gd name="connsiteY331" fmla="*/ 2364906 h 5226845"/>
              <a:gd name="connsiteX332" fmla="*/ 413128 w 13691114"/>
              <a:gd name="connsiteY332" fmla="*/ 2346999 h 5226845"/>
              <a:gd name="connsiteX333" fmla="*/ 324370 w 13691114"/>
              <a:gd name="connsiteY333" fmla="*/ 2346999 h 5226845"/>
              <a:gd name="connsiteX334" fmla="*/ 324370 w 13691114"/>
              <a:gd name="connsiteY334" fmla="*/ 2315783 h 5226845"/>
              <a:gd name="connsiteX335" fmla="*/ 324370 w 13691114"/>
              <a:gd name="connsiteY335" fmla="*/ 2310943 h 5226845"/>
              <a:gd name="connsiteX336" fmla="*/ 680678 w 13691114"/>
              <a:gd name="connsiteY336" fmla="*/ 2096304 h 5226845"/>
              <a:gd name="connsiteX337" fmla="*/ 1946272 w 13691114"/>
              <a:gd name="connsiteY337" fmla="*/ 1881180 h 5226845"/>
              <a:gd name="connsiteX338" fmla="*/ 4316548 w 13691114"/>
              <a:gd name="connsiteY338" fmla="*/ 1906105 h 5226845"/>
              <a:gd name="connsiteX339" fmla="*/ 4606447 w 13691114"/>
              <a:gd name="connsiteY339" fmla="*/ 1948210 h 5226845"/>
              <a:gd name="connsiteX340" fmla="*/ 5011283 w 13691114"/>
              <a:gd name="connsiteY340" fmla="*/ 2024435 h 5226845"/>
              <a:gd name="connsiteX341" fmla="*/ 4676047 w 13691114"/>
              <a:gd name="connsiteY341" fmla="*/ 1958131 h 5226845"/>
              <a:gd name="connsiteX342" fmla="*/ 4606447 w 13691114"/>
              <a:gd name="connsiteY342" fmla="*/ 1948210 h 5226845"/>
              <a:gd name="connsiteX343" fmla="*/ 4122430 w 13691114"/>
              <a:gd name="connsiteY343" fmla="*/ 1856498 h 5226845"/>
              <a:gd name="connsiteX344" fmla="*/ 3193349 w 13691114"/>
              <a:gd name="connsiteY344" fmla="*/ 1755833 h 5226845"/>
              <a:gd name="connsiteX345" fmla="*/ 2605250 w 13691114"/>
              <a:gd name="connsiteY345" fmla="*/ 1755833 h 5226845"/>
              <a:gd name="connsiteX346" fmla="*/ 2409216 w 13691114"/>
              <a:gd name="connsiteY346" fmla="*/ 1755833 h 5226845"/>
              <a:gd name="connsiteX347" fmla="*/ 3015195 w 13691114"/>
              <a:gd name="connsiteY347" fmla="*/ 1720019 h 5226845"/>
              <a:gd name="connsiteX348" fmla="*/ 3139711 w 13691114"/>
              <a:gd name="connsiteY348" fmla="*/ 1701870 h 5226845"/>
              <a:gd name="connsiteX349" fmla="*/ 2480734 w 13691114"/>
              <a:gd name="connsiteY349" fmla="*/ 1720019 h 5226845"/>
              <a:gd name="connsiteX350" fmla="*/ 1821118 w 13691114"/>
              <a:gd name="connsiteY350" fmla="*/ 1755833 h 5226845"/>
              <a:gd name="connsiteX351" fmla="*/ 770074 w 13691114"/>
              <a:gd name="connsiteY351" fmla="*/ 1970956 h 5226845"/>
              <a:gd name="connsiteX352" fmla="*/ 591920 w 13691114"/>
              <a:gd name="connsiteY352" fmla="*/ 1988621 h 5226845"/>
              <a:gd name="connsiteX353" fmla="*/ 805832 w 13691114"/>
              <a:gd name="connsiteY353" fmla="*/ 1916994 h 5226845"/>
              <a:gd name="connsiteX354" fmla="*/ 1108502 w 13691114"/>
              <a:gd name="connsiteY354" fmla="*/ 1863274 h 5226845"/>
              <a:gd name="connsiteX355" fmla="*/ 1785998 w 13691114"/>
              <a:gd name="connsiteY355" fmla="*/ 1755833 h 5226845"/>
              <a:gd name="connsiteX356" fmla="*/ 3443019 w 13691114"/>
              <a:gd name="connsiteY356" fmla="*/ 1666057 h 5226845"/>
              <a:gd name="connsiteX357" fmla="*/ 3601378 w 13691114"/>
              <a:gd name="connsiteY357" fmla="*/ 1666057 h 5226845"/>
              <a:gd name="connsiteX358" fmla="*/ 3639052 w 13691114"/>
              <a:gd name="connsiteY358" fmla="*/ 1666057 h 5226845"/>
              <a:gd name="connsiteX359" fmla="*/ 3175469 w 13691114"/>
              <a:gd name="connsiteY359" fmla="*/ 1612579 h 5226845"/>
              <a:gd name="connsiteX360" fmla="*/ 3015195 w 13691114"/>
              <a:gd name="connsiteY360" fmla="*/ 1594672 h 5226845"/>
              <a:gd name="connsiteX361" fmla="*/ 3817206 w 13691114"/>
              <a:gd name="connsiteY361" fmla="*/ 1648150 h 5226845"/>
              <a:gd name="connsiteX362" fmla="*/ 6130725 w 13691114"/>
              <a:gd name="connsiteY362" fmla="*/ 2152137 h 5226845"/>
              <a:gd name="connsiteX363" fmla="*/ 6312658 w 13691114"/>
              <a:gd name="connsiteY363" fmla="*/ 2230010 h 5226845"/>
              <a:gd name="connsiteX364" fmla="*/ 6315506 w 13691114"/>
              <a:gd name="connsiteY364" fmla="*/ 2230010 h 5226845"/>
              <a:gd name="connsiteX365" fmla="*/ 6031477 w 13691114"/>
              <a:gd name="connsiteY365" fmla="*/ 2105079 h 5226845"/>
              <a:gd name="connsiteX366" fmla="*/ 4725854 w 13691114"/>
              <a:gd name="connsiteY366" fmla="*/ 1701870 h 5226845"/>
              <a:gd name="connsiteX367" fmla="*/ 4511942 w 13691114"/>
              <a:gd name="connsiteY367" fmla="*/ 1666057 h 5226845"/>
              <a:gd name="connsiteX368" fmla="*/ 4529821 w 13691114"/>
              <a:gd name="connsiteY368" fmla="*/ 1648150 h 5226845"/>
              <a:gd name="connsiteX369" fmla="*/ 4316548 w 13691114"/>
              <a:gd name="connsiteY369" fmla="*/ 1594672 h 5226845"/>
              <a:gd name="connsiteX370" fmla="*/ 4191393 w 13691114"/>
              <a:gd name="connsiteY370" fmla="*/ 1576281 h 5226845"/>
              <a:gd name="connsiteX371" fmla="*/ 4298668 w 13691114"/>
              <a:gd name="connsiteY371" fmla="*/ 1558616 h 5226845"/>
              <a:gd name="connsiteX372" fmla="*/ 4797371 w 13691114"/>
              <a:gd name="connsiteY372" fmla="*/ 1648150 h 5226845"/>
              <a:gd name="connsiteX373" fmla="*/ 6133206 w 13691114"/>
              <a:gd name="connsiteY373" fmla="*/ 2024435 h 5226845"/>
              <a:gd name="connsiteX374" fmla="*/ 6133206 w 13691114"/>
              <a:gd name="connsiteY374" fmla="*/ 2024435 h 5226845"/>
              <a:gd name="connsiteX375" fmla="*/ 5848415 w 13691114"/>
              <a:gd name="connsiteY375" fmla="*/ 1881180 h 5226845"/>
              <a:gd name="connsiteX376" fmla="*/ 4458943 w 13691114"/>
              <a:gd name="connsiteY376" fmla="*/ 1504896 h 5226845"/>
              <a:gd name="connsiteX377" fmla="*/ 5011283 w 13691114"/>
              <a:gd name="connsiteY377" fmla="*/ 1594672 h 5226845"/>
              <a:gd name="connsiteX378" fmla="*/ 5171558 w 13691114"/>
              <a:gd name="connsiteY378" fmla="*/ 1612579 h 5226845"/>
              <a:gd name="connsiteX379" fmla="*/ 5011283 w 13691114"/>
              <a:gd name="connsiteY379" fmla="*/ 1576281 h 5226845"/>
              <a:gd name="connsiteX380" fmla="*/ 4779492 w 13691114"/>
              <a:gd name="connsiteY380" fmla="*/ 1540709 h 5226845"/>
              <a:gd name="connsiteX381" fmla="*/ 4939766 w 13691114"/>
              <a:gd name="connsiteY381" fmla="*/ 1486989 h 5226845"/>
              <a:gd name="connsiteX382" fmla="*/ 4654976 w 13691114"/>
              <a:gd name="connsiteY382" fmla="*/ 1433027 h 5226845"/>
              <a:gd name="connsiteX383" fmla="*/ 5706019 w 13691114"/>
              <a:gd name="connsiteY383" fmla="*/ 1666057 h 5226845"/>
              <a:gd name="connsiteX384" fmla="*/ 5706019 w 13691114"/>
              <a:gd name="connsiteY384" fmla="*/ 1666057 h 5226845"/>
              <a:gd name="connsiteX385" fmla="*/ 4833129 w 13691114"/>
              <a:gd name="connsiteY385" fmla="*/ 1415362 h 5226845"/>
              <a:gd name="connsiteX386" fmla="*/ 4351668 w 13691114"/>
              <a:gd name="connsiteY386" fmla="*/ 1326070 h 5226845"/>
              <a:gd name="connsiteX387" fmla="*/ 3870844 w 13691114"/>
              <a:gd name="connsiteY387" fmla="*/ 1254201 h 5226845"/>
              <a:gd name="connsiteX388" fmla="*/ 3923843 w 13691114"/>
              <a:gd name="connsiteY388" fmla="*/ 1236294 h 5226845"/>
              <a:gd name="connsiteX389" fmla="*/ 4119876 w 13691114"/>
              <a:gd name="connsiteY389" fmla="*/ 1236294 h 5226845"/>
              <a:gd name="connsiteX390" fmla="*/ 4797371 w 13691114"/>
              <a:gd name="connsiteY390" fmla="*/ 1307679 h 5226845"/>
              <a:gd name="connsiteX391" fmla="*/ 4957645 w 13691114"/>
              <a:gd name="connsiteY391" fmla="*/ 1326070 h 5226845"/>
              <a:gd name="connsiteX392" fmla="*/ 4779492 w 13691114"/>
              <a:gd name="connsiteY392" fmla="*/ 1271866 h 5226845"/>
              <a:gd name="connsiteX393" fmla="*/ 4993404 w 13691114"/>
              <a:gd name="connsiteY393" fmla="*/ 1271866 h 5226845"/>
              <a:gd name="connsiteX394" fmla="*/ 5207316 w 13691114"/>
              <a:gd name="connsiteY394" fmla="*/ 1307679 h 5226845"/>
              <a:gd name="connsiteX395" fmla="*/ 4725854 w 13691114"/>
              <a:gd name="connsiteY395" fmla="*/ 1164425 h 5226845"/>
              <a:gd name="connsiteX396" fmla="*/ 4797371 w 13691114"/>
              <a:gd name="connsiteY396" fmla="*/ 1146518 h 5226845"/>
              <a:gd name="connsiteX397" fmla="*/ 5171558 w 13691114"/>
              <a:gd name="connsiteY397" fmla="*/ 1200481 h 5226845"/>
              <a:gd name="connsiteX398" fmla="*/ 5313953 w 13691114"/>
              <a:gd name="connsiteY398" fmla="*/ 1236294 h 5226845"/>
              <a:gd name="connsiteX399" fmla="*/ 5135799 w 13691114"/>
              <a:gd name="connsiteY399" fmla="*/ 1164425 h 5226845"/>
              <a:gd name="connsiteX400" fmla="*/ 4868250 w 13691114"/>
              <a:gd name="connsiteY400" fmla="*/ 1093040 h 5226845"/>
              <a:gd name="connsiteX401" fmla="*/ 4547701 w 13691114"/>
              <a:gd name="connsiteY401" fmla="*/ 1039077 h 5226845"/>
              <a:gd name="connsiteX402" fmla="*/ 4654976 w 13691114"/>
              <a:gd name="connsiteY402" fmla="*/ 985357 h 5226845"/>
              <a:gd name="connsiteX403" fmla="*/ 4601338 w 13691114"/>
              <a:gd name="connsiteY403" fmla="*/ 985357 h 5226845"/>
              <a:gd name="connsiteX404" fmla="*/ 4797371 w 13691114"/>
              <a:gd name="connsiteY404" fmla="*/ 985357 h 5226845"/>
              <a:gd name="connsiteX405" fmla="*/ 4797371 w 13691114"/>
              <a:gd name="connsiteY405" fmla="*/ 985357 h 5226845"/>
              <a:gd name="connsiteX406" fmla="*/ 4761612 w 13691114"/>
              <a:gd name="connsiteY406" fmla="*/ 949786 h 5226845"/>
              <a:gd name="connsiteX407" fmla="*/ 5100041 w 13691114"/>
              <a:gd name="connsiteY407" fmla="*/ 1003264 h 5226845"/>
              <a:gd name="connsiteX408" fmla="*/ 5207316 w 13691114"/>
              <a:gd name="connsiteY408" fmla="*/ 1039077 h 5226845"/>
              <a:gd name="connsiteX409" fmla="*/ 5207316 w 13691114"/>
              <a:gd name="connsiteY409" fmla="*/ 1039077 h 5226845"/>
              <a:gd name="connsiteX410" fmla="*/ 5100041 w 13691114"/>
              <a:gd name="connsiteY410" fmla="*/ 1003264 h 5226845"/>
              <a:gd name="connsiteX411" fmla="*/ 4672855 w 13691114"/>
              <a:gd name="connsiteY411" fmla="*/ 913488 h 5226845"/>
              <a:gd name="connsiteX412" fmla="*/ 5741778 w 13691114"/>
              <a:gd name="connsiteY412" fmla="*/ 1110946 h 5226845"/>
              <a:gd name="connsiteX413" fmla="*/ 6490152 w 13691114"/>
              <a:gd name="connsiteY413" fmla="*/ 1415362 h 5226845"/>
              <a:gd name="connsiteX414" fmla="*/ 7488196 w 13691114"/>
              <a:gd name="connsiteY414" fmla="*/ 1970956 h 5226845"/>
              <a:gd name="connsiteX415" fmla="*/ 7808745 w 13691114"/>
              <a:gd name="connsiteY415" fmla="*/ 2167689 h 5226845"/>
              <a:gd name="connsiteX416" fmla="*/ 7790866 w 13691114"/>
              <a:gd name="connsiteY416" fmla="*/ 2149782 h 5226845"/>
              <a:gd name="connsiteX417" fmla="*/ 7523954 w 13691114"/>
              <a:gd name="connsiteY417" fmla="*/ 1970956 h 5226845"/>
              <a:gd name="connsiteX418" fmla="*/ 6543789 w 13691114"/>
              <a:gd name="connsiteY418" fmla="*/ 1361642 h 5226845"/>
              <a:gd name="connsiteX419" fmla="*/ 5117920 w 13691114"/>
              <a:gd name="connsiteY419" fmla="*/ 824196 h 5226845"/>
              <a:gd name="connsiteX420" fmla="*/ 4993404 w 13691114"/>
              <a:gd name="connsiteY420" fmla="*/ 806047 h 5226845"/>
              <a:gd name="connsiteX421" fmla="*/ 5011283 w 13691114"/>
              <a:gd name="connsiteY421" fmla="*/ 788141 h 5226845"/>
              <a:gd name="connsiteX422" fmla="*/ 4725854 w 13691114"/>
              <a:gd name="connsiteY422" fmla="*/ 716755 h 5226845"/>
              <a:gd name="connsiteX423" fmla="*/ 5990810 w 13691114"/>
              <a:gd name="connsiteY423" fmla="*/ 1039077 h 5226845"/>
              <a:gd name="connsiteX424" fmla="*/ 6008689 w 13691114"/>
              <a:gd name="connsiteY424" fmla="*/ 1039077 h 5226845"/>
              <a:gd name="connsiteX425" fmla="*/ 6044448 w 13691114"/>
              <a:gd name="connsiteY425" fmla="*/ 1056984 h 5226845"/>
              <a:gd name="connsiteX426" fmla="*/ 6008689 w 13691114"/>
              <a:gd name="connsiteY426" fmla="*/ 1039077 h 5226845"/>
              <a:gd name="connsiteX427" fmla="*/ 5990810 w 13691114"/>
              <a:gd name="connsiteY427" fmla="*/ 1039077 h 5226845"/>
              <a:gd name="connsiteX428" fmla="*/ 5402711 w 13691114"/>
              <a:gd name="connsiteY428" fmla="*/ 788141 h 5226845"/>
              <a:gd name="connsiteX429" fmla="*/ 5402711 w 13691114"/>
              <a:gd name="connsiteY429" fmla="*/ 788141 h 5226845"/>
              <a:gd name="connsiteX430" fmla="*/ 5349711 w 13691114"/>
              <a:gd name="connsiteY430" fmla="*/ 734662 h 5226845"/>
              <a:gd name="connsiteX431" fmla="*/ 5776898 w 13691114"/>
              <a:gd name="connsiteY431" fmla="*/ 842103 h 5226845"/>
              <a:gd name="connsiteX432" fmla="*/ 5794778 w 13691114"/>
              <a:gd name="connsiteY432" fmla="*/ 877916 h 5226845"/>
              <a:gd name="connsiteX433" fmla="*/ 5776898 w 13691114"/>
              <a:gd name="connsiteY433" fmla="*/ 842103 h 5226845"/>
              <a:gd name="connsiteX434" fmla="*/ 5509986 w 13691114"/>
              <a:gd name="connsiteY434" fmla="*/ 734662 h 5226845"/>
              <a:gd name="connsiteX435" fmla="*/ 5189437 w 13691114"/>
              <a:gd name="connsiteY435" fmla="*/ 662793 h 5226845"/>
              <a:gd name="connsiteX436" fmla="*/ 5349711 w 13691114"/>
              <a:gd name="connsiteY436" fmla="*/ 662793 h 5226845"/>
              <a:gd name="connsiteX437" fmla="*/ 4886128 w 13691114"/>
              <a:gd name="connsiteY437" fmla="*/ 555110 h 5226845"/>
              <a:gd name="connsiteX438" fmla="*/ 4834407 w 13691114"/>
              <a:gd name="connsiteY438" fmla="*/ 547609 h 5226845"/>
              <a:gd name="connsiteX439" fmla="*/ 4798648 w 13691114"/>
              <a:gd name="connsiteY439" fmla="*/ 539865 h 5226845"/>
              <a:gd name="connsiteX440" fmla="*/ 5066198 w 13691114"/>
              <a:gd name="connsiteY440" fmla="*/ 573985 h 5226845"/>
              <a:gd name="connsiteX441" fmla="*/ 5794778 w 13691114"/>
              <a:gd name="connsiteY441" fmla="*/ 770234 h 5226845"/>
              <a:gd name="connsiteX442" fmla="*/ 5919932 w 13691114"/>
              <a:gd name="connsiteY442" fmla="*/ 806047 h 5226845"/>
              <a:gd name="connsiteX443" fmla="*/ 5509986 w 13691114"/>
              <a:gd name="connsiteY443" fmla="*/ 644886 h 5226845"/>
              <a:gd name="connsiteX444" fmla="*/ 5902053 w 13691114"/>
              <a:gd name="connsiteY444" fmla="*/ 734662 h 5226845"/>
              <a:gd name="connsiteX445" fmla="*/ 5688141 w 13691114"/>
              <a:gd name="connsiteY445" fmla="*/ 644886 h 5226845"/>
              <a:gd name="connsiteX446" fmla="*/ 5884173 w 13691114"/>
              <a:gd name="connsiteY446" fmla="*/ 698849 h 5226845"/>
              <a:gd name="connsiteX447" fmla="*/ 5990810 w 13691114"/>
              <a:gd name="connsiteY447" fmla="*/ 698849 h 5226845"/>
              <a:gd name="connsiteX448" fmla="*/ 6133206 w 13691114"/>
              <a:gd name="connsiteY448" fmla="*/ 770234 h 5226845"/>
              <a:gd name="connsiteX449" fmla="*/ 6044448 w 13691114"/>
              <a:gd name="connsiteY449" fmla="*/ 716755 h 5226845"/>
              <a:gd name="connsiteX450" fmla="*/ 6098085 w 13691114"/>
              <a:gd name="connsiteY450" fmla="*/ 698849 h 5226845"/>
              <a:gd name="connsiteX451" fmla="*/ 5456348 w 13691114"/>
              <a:gd name="connsiteY451" fmla="*/ 465818 h 5226845"/>
              <a:gd name="connsiteX452" fmla="*/ 4833129 w 13691114"/>
              <a:gd name="connsiteY452" fmla="*/ 322564 h 5226845"/>
              <a:gd name="connsiteX453" fmla="*/ 4761612 w 13691114"/>
              <a:gd name="connsiteY453" fmla="*/ 286508 h 5226845"/>
              <a:gd name="connsiteX454" fmla="*/ 5545744 w 13691114"/>
              <a:gd name="connsiteY454" fmla="*/ 376284 h 5226845"/>
              <a:gd name="connsiteX455" fmla="*/ 5580864 w 13691114"/>
              <a:gd name="connsiteY455" fmla="*/ 376284 h 5226845"/>
              <a:gd name="connsiteX456" fmla="*/ 5776898 w 13691114"/>
              <a:gd name="connsiteY456" fmla="*/ 448154 h 5226845"/>
              <a:gd name="connsiteX457" fmla="*/ 5884173 w 13691114"/>
              <a:gd name="connsiteY457" fmla="*/ 429763 h 5226845"/>
              <a:gd name="connsiteX458" fmla="*/ 5438470 w 13691114"/>
              <a:gd name="connsiteY458" fmla="*/ 268602 h 5226845"/>
              <a:gd name="connsiteX459" fmla="*/ 5688141 w 13691114"/>
              <a:gd name="connsiteY459" fmla="*/ 286508 h 5226845"/>
              <a:gd name="connsiteX460" fmla="*/ 5812656 w 13691114"/>
              <a:gd name="connsiteY460" fmla="*/ 340471 h 5226845"/>
              <a:gd name="connsiteX461" fmla="*/ 5972931 w 13691114"/>
              <a:gd name="connsiteY461" fmla="*/ 376284 h 5226845"/>
              <a:gd name="connsiteX462" fmla="*/ 5759019 w 13691114"/>
              <a:gd name="connsiteY462" fmla="*/ 286508 h 5226845"/>
              <a:gd name="connsiteX463" fmla="*/ 5634503 w 13691114"/>
              <a:gd name="connsiteY463" fmla="*/ 179068 h 5226845"/>
              <a:gd name="connsiteX464" fmla="*/ 5884173 w 13691114"/>
              <a:gd name="connsiteY464" fmla="*/ 268602 h 5226845"/>
              <a:gd name="connsiteX465" fmla="*/ 6650426 w 13691114"/>
              <a:gd name="connsiteY465" fmla="*/ 555110 h 5226845"/>
              <a:gd name="connsiteX466" fmla="*/ 8378965 w 13691114"/>
              <a:gd name="connsiteY466" fmla="*/ 1612579 h 5226845"/>
              <a:gd name="connsiteX467" fmla="*/ 9287613 w 13691114"/>
              <a:gd name="connsiteY467" fmla="*/ 2042341 h 5226845"/>
              <a:gd name="connsiteX468" fmla="*/ 9269733 w 13691114"/>
              <a:gd name="connsiteY468" fmla="*/ 2042341 h 5226845"/>
              <a:gd name="connsiteX469" fmla="*/ 9430646 w 13691114"/>
              <a:gd name="connsiteY469" fmla="*/ 2096304 h 5226845"/>
              <a:gd name="connsiteX470" fmla="*/ 9947229 w 13691114"/>
              <a:gd name="connsiteY470" fmla="*/ 2203502 h 5226845"/>
              <a:gd name="connsiteX471" fmla="*/ 10000866 w 13691114"/>
              <a:gd name="connsiteY471" fmla="*/ 2221651 h 5226845"/>
              <a:gd name="connsiteX472" fmla="*/ 10000866 w 13691114"/>
              <a:gd name="connsiteY472" fmla="*/ 2221651 h 5226845"/>
              <a:gd name="connsiteX473" fmla="*/ 9947229 w 13691114"/>
              <a:gd name="connsiteY473" fmla="*/ 2203502 h 5226845"/>
              <a:gd name="connsiteX474" fmla="*/ 9483646 w 13691114"/>
              <a:gd name="connsiteY474" fmla="*/ 2096304 h 5226845"/>
              <a:gd name="connsiteX475" fmla="*/ 9519404 w 13691114"/>
              <a:gd name="connsiteY475" fmla="*/ 2096304 h 5226845"/>
              <a:gd name="connsiteX476" fmla="*/ 9287613 w 13691114"/>
              <a:gd name="connsiteY476" fmla="*/ 2024435 h 5226845"/>
              <a:gd name="connsiteX477" fmla="*/ 7096130 w 13691114"/>
              <a:gd name="connsiteY477" fmla="*/ 716755 h 5226845"/>
              <a:gd name="connsiteX478" fmla="*/ 6347118 w 13691114"/>
              <a:gd name="connsiteY478" fmla="*/ 358378 h 5226845"/>
              <a:gd name="connsiteX479" fmla="*/ 6319022 w 13691114"/>
              <a:gd name="connsiteY479" fmla="*/ 345311 h 5226845"/>
              <a:gd name="connsiteX480" fmla="*/ 6287734 w 13691114"/>
              <a:gd name="connsiteY480" fmla="*/ 326194 h 5226845"/>
              <a:gd name="connsiteX481" fmla="*/ 6395647 w 13691114"/>
              <a:gd name="connsiteY481" fmla="*/ 359588 h 5226845"/>
              <a:gd name="connsiteX482" fmla="*/ 6721943 w 13691114"/>
              <a:gd name="connsiteY482" fmla="*/ 448154 h 5226845"/>
              <a:gd name="connsiteX483" fmla="*/ 6721943 w 13691114"/>
              <a:gd name="connsiteY483" fmla="*/ 448154 h 5226845"/>
              <a:gd name="connsiteX484" fmla="*/ 6276239 w 13691114"/>
              <a:gd name="connsiteY484" fmla="*/ 161161 h 5226845"/>
              <a:gd name="connsiteX485" fmla="*/ 6151085 w 13691114"/>
              <a:gd name="connsiteY485" fmla="*/ 71869 h 5226845"/>
              <a:gd name="connsiteX486" fmla="*/ 6596788 w 13691114"/>
              <a:gd name="connsiteY486" fmla="*/ 215123 h 5226845"/>
              <a:gd name="connsiteX487" fmla="*/ 6596788 w 13691114"/>
              <a:gd name="connsiteY487" fmla="*/ 215123 h 5226845"/>
              <a:gd name="connsiteX488" fmla="*/ 6454393 w 13691114"/>
              <a:gd name="connsiteY488" fmla="*/ 125347 h 5226845"/>
              <a:gd name="connsiteX489" fmla="*/ 6614668 w 13691114"/>
              <a:gd name="connsiteY489" fmla="*/ 161161 h 5226845"/>
              <a:gd name="connsiteX490" fmla="*/ 6525910 w 13691114"/>
              <a:gd name="connsiteY490" fmla="*/ 71869 h 5226845"/>
              <a:gd name="connsiteX491" fmla="*/ 6578909 w 13691114"/>
              <a:gd name="connsiteY491" fmla="*/ 71869 h 5226845"/>
              <a:gd name="connsiteX492" fmla="*/ 6454393 w 13691114"/>
              <a:gd name="connsiteY492" fmla="*/ 0 h 522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</a:cxnLst>
            <a:rect l="l" t="t" r="r" b="b"/>
            <a:pathLst>
              <a:path w="13691114" h="5226845">
                <a:moveTo>
                  <a:pt x="9984264" y="5016562"/>
                </a:moveTo>
                <a:lnTo>
                  <a:pt x="10080684" y="5024789"/>
                </a:lnTo>
                <a:cubicBezTo>
                  <a:pt x="10178381" y="5040034"/>
                  <a:pt x="10258838" y="5070040"/>
                  <a:pt x="10179020" y="5070040"/>
                </a:cubicBezTo>
                <a:cubicBezTo>
                  <a:pt x="10161141" y="5070040"/>
                  <a:pt x="10035986" y="5016320"/>
                  <a:pt x="10000866" y="5052133"/>
                </a:cubicBezTo>
                <a:cubicBezTo>
                  <a:pt x="10000866" y="5038824"/>
                  <a:pt x="9998312" y="5029871"/>
                  <a:pt x="9994481" y="5024063"/>
                </a:cubicBezTo>
                <a:close/>
                <a:moveTo>
                  <a:pt x="9980433" y="5014142"/>
                </a:moveTo>
                <a:lnTo>
                  <a:pt x="9984264" y="5016562"/>
                </a:lnTo>
                <a:lnTo>
                  <a:pt x="9982987" y="5016562"/>
                </a:lnTo>
                <a:lnTo>
                  <a:pt x="9973409" y="5014626"/>
                </a:lnTo>
                <a:close/>
                <a:moveTo>
                  <a:pt x="12856435" y="4339734"/>
                </a:moveTo>
                <a:lnTo>
                  <a:pt x="12856435" y="4340217"/>
                </a:lnTo>
                <a:lnTo>
                  <a:pt x="12854519" y="4340217"/>
                </a:lnTo>
                <a:close/>
                <a:moveTo>
                  <a:pt x="13172514" y="4299806"/>
                </a:moveTo>
                <a:cubicBezTo>
                  <a:pt x="13030119" y="4335620"/>
                  <a:pt x="12993722" y="4317471"/>
                  <a:pt x="12904964" y="4335378"/>
                </a:cubicBezTo>
                <a:cubicBezTo>
                  <a:pt x="12902410" y="4335378"/>
                  <a:pt x="12896025" y="4336104"/>
                  <a:pt x="12885169" y="4337072"/>
                </a:cubicBezTo>
                <a:lnTo>
                  <a:pt x="12856435" y="4339734"/>
                </a:lnTo>
                <a:lnTo>
                  <a:pt x="12958602" y="4317713"/>
                </a:lnTo>
                <a:cubicBezTo>
                  <a:pt x="13047360" y="4317713"/>
                  <a:pt x="13118877" y="4299806"/>
                  <a:pt x="13172514" y="4299806"/>
                </a:cubicBezTo>
                <a:close/>
                <a:moveTo>
                  <a:pt x="5135799" y="3081419"/>
                </a:moveTo>
                <a:cubicBezTo>
                  <a:pt x="5135799" y="3081419"/>
                  <a:pt x="5135799" y="3081661"/>
                  <a:pt x="5117920" y="3099568"/>
                </a:cubicBezTo>
                <a:cubicBezTo>
                  <a:pt x="5100041" y="3081661"/>
                  <a:pt x="5117920" y="3081419"/>
                  <a:pt x="5135799" y="3081419"/>
                </a:cubicBezTo>
                <a:close/>
                <a:moveTo>
                  <a:pt x="5207316" y="2078155"/>
                </a:moveTo>
                <a:cubicBezTo>
                  <a:pt x="5225195" y="2096062"/>
                  <a:pt x="5242436" y="2096304"/>
                  <a:pt x="5278194" y="2096304"/>
                </a:cubicBezTo>
                <a:cubicBezTo>
                  <a:pt x="5296074" y="2132117"/>
                  <a:pt x="5331832" y="2096304"/>
                  <a:pt x="5278194" y="2096304"/>
                </a:cubicBezTo>
                <a:cubicBezTo>
                  <a:pt x="5278194" y="2078397"/>
                  <a:pt x="5225195" y="2078155"/>
                  <a:pt x="5207316" y="2078155"/>
                </a:cubicBezTo>
                <a:close/>
                <a:moveTo>
                  <a:pt x="4639651" y="1413184"/>
                </a:moveTo>
                <a:cubicBezTo>
                  <a:pt x="4644759" y="1414394"/>
                  <a:pt x="4650506" y="1419718"/>
                  <a:pt x="4654976" y="1433027"/>
                </a:cubicBezTo>
                <a:cubicBezTo>
                  <a:pt x="4614748" y="1446578"/>
                  <a:pt x="4624964" y="1409796"/>
                  <a:pt x="4639651" y="1413184"/>
                </a:cubicBezTo>
                <a:close/>
                <a:moveTo>
                  <a:pt x="5848415" y="877916"/>
                </a:moveTo>
                <a:cubicBezTo>
                  <a:pt x="5848415" y="913730"/>
                  <a:pt x="5884173" y="877916"/>
                  <a:pt x="5848415" y="877916"/>
                </a:cubicBezTo>
                <a:close/>
                <a:moveTo>
                  <a:pt x="4730963" y="525104"/>
                </a:moveTo>
                <a:cubicBezTo>
                  <a:pt x="4731601" y="525104"/>
                  <a:pt x="4745649" y="528492"/>
                  <a:pt x="4766082" y="533090"/>
                </a:cubicBezTo>
                <a:lnTo>
                  <a:pt x="4798648" y="539865"/>
                </a:lnTo>
                <a:lnTo>
                  <a:pt x="4779492" y="537445"/>
                </a:lnTo>
                <a:cubicBezTo>
                  <a:pt x="4743734" y="528492"/>
                  <a:pt x="4730324" y="525104"/>
                  <a:pt x="4730963" y="525104"/>
                </a:cubicBezTo>
                <a:close/>
                <a:moveTo>
                  <a:pt x="6255167" y="305625"/>
                </a:moveTo>
                <a:cubicBezTo>
                  <a:pt x="6257083" y="306351"/>
                  <a:pt x="6266023" y="312401"/>
                  <a:pt x="6278155" y="320386"/>
                </a:cubicBezTo>
                <a:lnTo>
                  <a:pt x="6287734" y="326194"/>
                </a:lnTo>
                <a:lnTo>
                  <a:pt x="6276239" y="322564"/>
                </a:lnTo>
                <a:cubicBezTo>
                  <a:pt x="6258360" y="309255"/>
                  <a:pt x="6253252" y="304657"/>
                  <a:pt x="6255167" y="305625"/>
                </a:cubicBezTo>
                <a:close/>
                <a:moveTo>
                  <a:pt x="6454393" y="0"/>
                </a:moveTo>
                <a:cubicBezTo>
                  <a:pt x="6525910" y="0"/>
                  <a:pt x="6543789" y="17907"/>
                  <a:pt x="6578909" y="35813"/>
                </a:cubicBezTo>
                <a:cubicBezTo>
                  <a:pt x="6650426" y="53720"/>
                  <a:pt x="6686185" y="53962"/>
                  <a:pt x="6721943" y="71869"/>
                </a:cubicBezTo>
                <a:cubicBezTo>
                  <a:pt x="6757063" y="71869"/>
                  <a:pt x="6793460" y="107441"/>
                  <a:pt x="6810701" y="125347"/>
                </a:cubicBezTo>
                <a:cubicBezTo>
                  <a:pt x="6828580" y="125347"/>
                  <a:pt x="6882218" y="125347"/>
                  <a:pt x="6900097" y="125347"/>
                </a:cubicBezTo>
                <a:cubicBezTo>
                  <a:pt x="7006734" y="161161"/>
                  <a:pt x="7113370" y="232788"/>
                  <a:pt x="7184887" y="286508"/>
                </a:cubicBezTo>
                <a:cubicBezTo>
                  <a:pt x="7291524" y="358136"/>
                  <a:pt x="7398800" y="430005"/>
                  <a:pt x="7488196" y="483725"/>
                </a:cubicBezTo>
                <a:cubicBezTo>
                  <a:pt x="8040536" y="824196"/>
                  <a:pt x="8503481" y="1218387"/>
                  <a:pt x="9091580" y="1469324"/>
                </a:cubicBezTo>
                <a:cubicBezTo>
                  <a:pt x="9216734" y="1505138"/>
                  <a:pt x="9359129" y="1576765"/>
                  <a:pt x="9501525" y="1594672"/>
                </a:cubicBezTo>
                <a:cubicBezTo>
                  <a:pt x="9554524" y="1612579"/>
                  <a:pt x="9643920" y="1666057"/>
                  <a:pt x="9733316" y="1683964"/>
                </a:cubicBezTo>
                <a:cubicBezTo>
                  <a:pt x="9875712" y="1701870"/>
                  <a:pt x="10071745" y="1720019"/>
                  <a:pt x="10232019" y="1755833"/>
                </a:cubicBezTo>
                <a:cubicBezTo>
                  <a:pt x="10267778" y="1755833"/>
                  <a:pt x="10303536" y="1773740"/>
                  <a:pt x="10321415" y="1773740"/>
                </a:cubicBezTo>
                <a:cubicBezTo>
                  <a:pt x="10303536" y="1773740"/>
                  <a:pt x="10214140" y="1791404"/>
                  <a:pt x="10303536" y="1791404"/>
                </a:cubicBezTo>
                <a:cubicBezTo>
                  <a:pt x="10445931" y="1827218"/>
                  <a:pt x="10606844" y="1827460"/>
                  <a:pt x="10731361" y="1863274"/>
                </a:cubicBezTo>
                <a:cubicBezTo>
                  <a:pt x="10802239" y="1881180"/>
                  <a:pt x="10891635" y="1899087"/>
                  <a:pt x="10962513" y="1916994"/>
                </a:cubicBezTo>
                <a:cubicBezTo>
                  <a:pt x="10998272" y="1916994"/>
                  <a:pt x="11034030" y="1916994"/>
                  <a:pt x="11087668" y="1916994"/>
                </a:cubicBezTo>
                <a:cubicBezTo>
                  <a:pt x="11087668" y="1916994"/>
                  <a:pt x="11087668" y="1916752"/>
                  <a:pt x="11069789" y="1934659"/>
                </a:cubicBezTo>
                <a:cubicBezTo>
                  <a:pt x="11034030" y="1934659"/>
                  <a:pt x="11034030" y="1916752"/>
                  <a:pt x="11034030" y="1934659"/>
                </a:cubicBezTo>
                <a:cubicBezTo>
                  <a:pt x="11034030" y="1934659"/>
                  <a:pt x="11034030" y="1934659"/>
                  <a:pt x="11069789" y="1934659"/>
                </a:cubicBezTo>
                <a:cubicBezTo>
                  <a:pt x="11069789" y="1934659"/>
                  <a:pt x="11069789" y="1935143"/>
                  <a:pt x="11087668" y="1970956"/>
                </a:cubicBezTo>
                <a:cubicBezTo>
                  <a:pt x="11177064" y="2006770"/>
                  <a:pt x="11319460" y="1988621"/>
                  <a:pt x="11426096" y="1988621"/>
                </a:cubicBezTo>
                <a:cubicBezTo>
                  <a:pt x="11711526" y="2006770"/>
                  <a:pt x="12138712" y="1988621"/>
                  <a:pt x="12334745" y="1988621"/>
                </a:cubicBezTo>
                <a:cubicBezTo>
                  <a:pt x="12352624" y="1988621"/>
                  <a:pt x="12388382" y="1988621"/>
                  <a:pt x="12424141" y="1988621"/>
                </a:cubicBezTo>
                <a:cubicBezTo>
                  <a:pt x="12370503" y="1988621"/>
                  <a:pt x="12299625" y="2024435"/>
                  <a:pt x="12334745" y="2024435"/>
                </a:cubicBezTo>
                <a:cubicBezTo>
                  <a:pt x="12228108" y="2024435"/>
                  <a:pt x="12032075" y="2042341"/>
                  <a:pt x="11906920" y="2042341"/>
                </a:cubicBezTo>
                <a:cubicBezTo>
                  <a:pt x="11746646" y="2042341"/>
                  <a:pt x="11551251" y="2042341"/>
                  <a:pt x="11247943" y="2024435"/>
                </a:cubicBezTo>
                <a:cubicBezTo>
                  <a:pt x="11221124" y="2024435"/>
                  <a:pt x="11134282" y="2014513"/>
                  <a:pt x="11077451" y="2016933"/>
                </a:cubicBezTo>
                <a:lnTo>
                  <a:pt x="11051271" y="2021289"/>
                </a:lnTo>
                <a:lnTo>
                  <a:pt x="11044886" y="2019595"/>
                </a:lnTo>
                <a:cubicBezTo>
                  <a:pt x="11038500" y="2018869"/>
                  <a:pt x="11034030" y="2020079"/>
                  <a:pt x="11034030" y="2024435"/>
                </a:cubicBezTo>
                <a:lnTo>
                  <a:pt x="11051271" y="2021289"/>
                </a:lnTo>
                <a:lnTo>
                  <a:pt x="11069789" y="2026854"/>
                </a:lnTo>
                <a:cubicBezTo>
                  <a:pt x="11087668" y="2033630"/>
                  <a:pt x="11105547" y="2042341"/>
                  <a:pt x="11105547" y="2042341"/>
                </a:cubicBezTo>
                <a:cubicBezTo>
                  <a:pt x="11141306" y="2078155"/>
                  <a:pt x="11354579" y="2042099"/>
                  <a:pt x="11354579" y="2078155"/>
                </a:cubicBezTo>
                <a:cubicBezTo>
                  <a:pt x="11372459" y="2096062"/>
                  <a:pt x="11568492" y="2096304"/>
                  <a:pt x="11550612" y="2096304"/>
                </a:cubicBezTo>
                <a:cubicBezTo>
                  <a:pt x="11640009" y="2096304"/>
                  <a:pt x="11764525" y="2096304"/>
                  <a:pt x="11853921" y="2096304"/>
                </a:cubicBezTo>
                <a:cubicBezTo>
                  <a:pt x="11889041" y="2096304"/>
                  <a:pt x="12156591" y="2114211"/>
                  <a:pt x="12014195" y="2114211"/>
                </a:cubicBezTo>
                <a:cubicBezTo>
                  <a:pt x="11871162" y="2114211"/>
                  <a:pt x="11764525" y="2096304"/>
                  <a:pt x="11622129" y="2114211"/>
                </a:cubicBezTo>
                <a:cubicBezTo>
                  <a:pt x="11533372" y="2114211"/>
                  <a:pt x="11622129" y="2114211"/>
                  <a:pt x="11586371" y="2132117"/>
                </a:cubicBezTo>
                <a:cubicBezTo>
                  <a:pt x="11550612" y="2132117"/>
                  <a:pt x="11479734" y="2131875"/>
                  <a:pt x="11426096" y="2149782"/>
                </a:cubicBezTo>
                <a:cubicBezTo>
                  <a:pt x="11372459" y="2149782"/>
                  <a:pt x="11354579" y="2167689"/>
                  <a:pt x="11318821" y="2167689"/>
                </a:cubicBezTo>
                <a:cubicBezTo>
                  <a:pt x="11283701" y="2203502"/>
                  <a:pt x="11230063" y="2167689"/>
                  <a:pt x="11212184" y="2167689"/>
                </a:cubicBezTo>
                <a:cubicBezTo>
                  <a:pt x="11194305" y="2203502"/>
                  <a:pt x="11212184" y="2221651"/>
                  <a:pt x="11212184" y="2239558"/>
                </a:cubicBezTo>
                <a:cubicBezTo>
                  <a:pt x="11141306" y="2239558"/>
                  <a:pt x="10891635" y="2203502"/>
                  <a:pt x="10766480" y="2203502"/>
                </a:cubicBezTo>
                <a:cubicBezTo>
                  <a:pt x="10766480" y="2203502"/>
                  <a:pt x="10606206" y="2221651"/>
                  <a:pt x="10677723" y="2239558"/>
                </a:cubicBezTo>
                <a:cubicBezTo>
                  <a:pt x="10784360" y="2239558"/>
                  <a:pt x="10909514" y="2257465"/>
                  <a:pt x="11034030" y="2275372"/>
                </a:cubicBezTo>
                <a:cubicBezTo>
                  <a:pt x="11087668" y="2275372"/>
                  <a:pt x="11318821" y="2275130"/>
                  <a:pt x="11318821" y="2310943"/>
                </a:cubicBezTo>
                <a:cubicBezTo>
                  <a:pt x="11336700" y="2310943"/>
                  <a:pt x="10962513" y="2275130"/>
                  <a:pt x="11140667" y="2328850"/>
                </a:cubicBezTo>
                <a:cubicBezTo>
                  <a:pt x="11318821" y="2346757"/>
                  <a:pt x="11087668" y="2346999"/>
                  <a:pt x="11034030" y="2346999"/>
                </a:cubicBezTo>
                <a:cubicBezTo>
                  <a:pt x="10998272" y="2346999"/>
                  <a:pt x="10855877" y="2329092"/>
                  <a:pt x="10784360" y="2346999"/>
                </a:cubicBezTo>
                <a:cubicBezTo>
                  <a:pt x="10677723" y="2383054"/>
                  <a:pt x="10998910" y="2364906"/>
                  <a:pt x="11105547" y="2364906"/>
                </a:cubicBezTo>
                <a:cubicBezTo>
                  <a:pt x="11373097" y="2382812"/>
                  <a:pt x="11479734" y="2382812"/>
                  <a:pt x="11693008" y="2418626"/>
                </a:cubicBezTo>
                <a:cubicBezTo>
                  <a:pt x="11960558" y="2436533"/>
                  <a:pt x="12334745" y="2454439"/>
                  <a:pt x="12602294" y="2436533"/>
                </a:cubicBezTo>
                <a:cubicBezTo>
                  <a:pt x="12673173" y="2436533"/>
                  <a:pt x="12887085" y="2382570"/>
                  <a:pt x="12798327" y="2436533"/>
                </a:cubicBezTo>
                <a:cubicBezTo>
                  <a:pt x="12762569" y="2454439"/>
                  <a:pt x="12780448" y="2454197"/>
                  <a:pt x="12673811" y="2454197"/>
                </a:cubicBezTo>
                <a:cubicBezTo>
                  <a:pt x="12495658" y="2472104"/>
                  <a:pt x="12156591" y="2490495"/>
                  <a:pt x="12049954" y="2490495"/>
                </a:cubicBezTo>
                <a:cubicBezTo>
                  <a:pt x="12120832" y="2490495"/>
                  <a:pt x="12210228" y="2490495"/>
                  <a:pt x="12245987" y="2490495"/>
                </a:cubicBezTo>
                <a:cubicBezTo>
                  <a:pt x="12424141" y="2490495"/>
                  <a:pt x="12548657" y="2490495"/>
                  <a:pt x="12709570" y="2490495"/>
                </a:cubicBezTo>
                <a:cubicBezTo>
                  <a:pt x="12780448" y="2490495"/>
                  <a:pt x="13030119" y="2454681"/>
                  <a:pt x="13047998" y="2472588"/>
                </a:cubicBezTo>
                <a:cubicBezTo>
                  <a:pt x="13047998" y="2490495"/>
                  <a:pt x="12940723" y="2490495"/>
                  <a:pt x="12904964" y="2490495"/>
                </a:cubicBezTo>
                <a:cubicBezTo>
                  <a:pt x="12762569" y="2544215"/>
                  <a:pt x="13047998" y="2543973"/>
                  <a:pt x="13047998" y="2543973"/>
                </a:cubicBezTo>
                <a:cubicBezTo>
                  <a:pt x="13047998" y="2543973"/>
                  <a:pt x="12958602" y="2543973"/>
                  <a:pt x="12922844" y="2561880"/>
                </a:cubicBezTo>
                <a:cubicBezTo>
                  <a:pt x="12904964" y="2561880"/>
                  <a:pt x="12922844" y="2579787"/>
                  <a:pt x="12904964" y="2579787"/>
                </a:cubicBezTo>
                <a:cubicBezTo>
                  <a:pt x="12815568" y="2633507"/>
                  <a:pt x="12620174" y="2580029"/>
                  <a:pt x="12495658" y="2633749"/>
                </a:cubicBezTo>
                <a:cubicBezTo>
                  <a:pt x="12388382" y="2597936"/>
                  <a:pt x="12459899" y="2669563"/>
                  <a:pt x="12495658" y="2633749"/>
                </a:cubicBezTo>
                <a:cubicBezTo>
                  <a:pt x="12548657" y="2651656"/>
                  <a:pt x="12620174" y="2597936"/>
                  <a:pt x="12655932" y="2633749"/>
                </a:cubicBezTo>
                <a:cubicBezTo>
                  <a:pt x="12673811" y="2633749"/>
                  <a:pt x="12442020" y="2669321"/>
                  <a:pt x="12459899" y="2669321"/>
                </a:cubicBezTo>
                <a:cubicBezTo>
                  <a:pt x="12334745" y="2687228"/>
                  <a:pt x="12298986" y="2687228"/>
                  <a:pt x="12032075" y="2687228"/>
                </a:cubicBezTo>
                <a:cubicBezTo>
                  <a:pt x="11960558" y="2687228"/>
                  <a:pt x="11568492" y="2705134"/>
                  <a:pt x="11550612" y="2705134"/>
                </a:cubicBezTo>
                <a:cubicBezTo>
                  <a:pt x="11550612" y="2705134"/>
                  <a:pt x="11693646" y="2741190"/>
                  <a:pt x="11746646" y="2741190"/>
                </a:cubicBezTo>
                <a:cubicBezTo>
                  <a:pt x="12102953" y="2759097"/>
                  <a:pt x="12370503" y="2759097"/>
                  <a:pt x="12691691" y="2741190"/>
                </a:cubicBezTo>
                <a:cubicBezTo>
                  <a:pt x="12798327" y="2741190"/>
                  <a:pt x="13172514" y="2669321"/>
                  <a:pt x="13047998" y="2705134"/>
                </a:cubicBezTo>
                <a:cubicBezTo>
                  <a:pt x="13030119" y="2740948"/>
                  <a:pt x="12922844" y="2759097"/>
                  <a:pt x="12887724" y="2759097"/>
                </a:cubicBezTo>
                <a:cubicBezTo>
                  <a:pt x="12709570" y="2777004"/>
                  <a:pt x="13012240" y="2759097"/>
                  <a:pt x="13030119" y="2759097"/>
                </a:cubicBezTo>
                <a:cubicBezTo>
                  <a:pt x="13030119" y="2759097"/>
                  <a:pt x="13025011" y="2767808"/>
                  <a:pt x="13020541" y="2774584"/>
                </a:cubicBezTo>
                <a:lnTo>
                  <a:pt x="13017348" y="2778939"/>
                </a:lnTo>
                <a:lnTo>
                  <a:pt x="13012240" y="2777004"/>
                </a:lnTo>
                <a:cubicBezTo>
                  <a:pt x="13012240" y="2781359"/>
                  <a:pt x="13013517" y="2782569"/>
                  <a:pt x="13014794" y="2781601"/>
                </a:cubicBezTo>
                <a:lnTo>
                  <a:pt x="13017348" y="2778939"/>
                </a:lnTo>
                <a:lnTo>
                  <a:pt x="13030119" y="2783779"/>
                </a:lnTo>
                <a:cubicBezTo>
                  <a:pt x="13039059" y="2781359"/>
                  <a:pt x="13047998" y="2777004"/>
                  <a:pt x="13047998" y="2777004"/>
                </a:cubicBezTo>
                <a:cubicBezTo>
                  <a:pt x="13208273" y="2777004"/>
                  <a:pt x="12993722" y="2812817"/>
                  <a:pt x="12904964" y="2848873"/>
                </a:cubicBezTo>
                <a:cubicBezTo>
                  <a:pt x="12602294" y="2866779"/>
                  <a:pt x="12245987" y="2884444"/>
                  <a:pt x="11960558" y="2902351"/>
                </a:cubicBezTo>
                <a:cubicBezTo>
                  <a:pt x="11889679" y="2920258"/>
                  <a:pt x="11514854" y="2884444"/>
                  <a:pt x="11479096" y="2902351"/>
                </a:cubicBezTo>
                <a:cubicBezTo>
                  <a:pt x="11461855" y="2920258"/>
                  <a:pt x="11693646" y="2920258"/>
                  <a:pt x="11746646" y="2920258"/>
                </a:cubicBezTo>
                <a:cubicBezTo>
                  <a:pt x="11889679" y="2920258"/>
                  <a:pt x="12014195" y="2920258"/>
                  <a:pt x="12120832" y="2920258"/>
                </a:cubicBezTo>
                <a:cubicBezTo>
                  <a:pt x="12388382" y="2920258"/>
                  <a:pt x="12602294" y="2973978"/>
                  <a:pt x="12869844" y="2938165"/>
                </a:cubicBezTo>
                <a:cubicBezTo>
                  <a:pt x="12887724" y="2938165"/>
                  <a:pt x="13030119" y="2902351"/>
                  <a:pt x="13030119" y="2920258"/>
                </a:cubicBezTo>
                <a:cubicBezTo>
                  <a:pt x="13030119" y="2920258"/>
                  <a:pt x="12958602" y="2938165"/>
                  <a:pt x="12904964" y="2938165"/>
                </a:cubicBezTo>
                <a:cubicBezTo>
                  <a:pt x="12780448" y="2973978"/>
                  <a:pt x="12726811" y="2992127"/>
                  <a:pt x="12620174" y="2992127"/>
                </a:cubicBezTo>
                <a:cubicBezTo>
                  <a:pt x="12566536" y="3010034"/>
                  <a:pt x="12388382" y="3027698"/>
                  <a:pt x="12530778" y="3027698"/>
                </a:cubicBezTo>
                <a:cubicBezTo>
                  <a:pt x="12726811" y="3027698"/>
                  <a:pt x="12869844" y="3010034"/>
                  <a:pt x="13047998" y="2992127"/>
                </a:cubicBezTo>
                <a:cubicBezTo>
                  <a:pt x="13118877" y="2992127"/>
                  <a:pt x="13279151" y="3009792"/>
                  <a:pt x="13172514" y="3027698"/>
                </a:cubicBezTo>
                <a:cubicBezTo>
                  <a:pt x="13100997" y="3027698"/>
                  <a:pt x="13065877" y="3045605"/>
                  <a:pt x="13030119" y="3045605"/>
                </a:cubicBezTo>
                <a:cubicBezTo>
                  <a:pt x="12762569" y="3117232"/>
                  <a:pt x="12388382" y="3099568"/>
                  <a:pt x="12192349" y="3135381"/>
                </a:cubicBezTo>
                <a:cubicBezTo>
                  <a:pt x="12085074" y="3153288"/>
                  <a:pt x="12032075" y="3153288"/>
                  <a:pt x="11906920" y="3153288"/>
                </a:cubicBezTo>
                <a:cubicBezTo>
                  <a:pt x="11889679" y="3153288"/>
                  <a:pt x="11746646" y="3135139"/>
                  <a:pt x="11710887" y="3153288"/>
                </a:cubicBezTo>
                <a:cubicBezTo>
                  <a:pt x="11710887" y="3153288"/>
                  <a:pt x="11960558" y="3188860"/>
                  <a:pt x="11978437" y="3188860"/>
                </a:cubicBezTo>
                <a:cubicBezTo>
                  <a:pt x="12044846" y="3188860"/>
                  <a:pt x="12125941" y="3143609"/>
                  <a:pt x="12208313" y="3179664"/>
                </a:cubicBezTo>
                <a:cubicBezTo>
                  <a:pt x="12177024" y="3176518"/>
                  <a:pt x="12148290" y="3224915"/>
                  <a:pt x="12192349" y="3224915"/>
                </a:cubicBezTo>
                <a:cubicBezTo>
                  <a:pt x="12085074" y="3260729"/>
                  <a:pt x="11765163" y="3242822"/>
                  <a:pt x="11640009" y="3242822"/>
                </a:cubicBezTo>
                <a:cubicBezTo>
                  <a:pt x="11533372" y="3242822"/>
                  <a:pt x="11212184" y="3242822"/>
                  <a:pt x="11105547" y="3242822"/>
                </a:cubicBezTo>
                <a:cubicBezTo>
                  <a:pt x="11069789" y="3224915"/>
                  <a:pt x="10998272" y="3224915"/>
                  <a:pt x="10998272" y="3224915"/>
                </a:cubicBezTo>
                <a:cubicBezTo>
                  <a:pt x="10962513" y="3242822"/>
                  <a:pt x="11087668" y="3242822"/>
                  <a:pt x="11087668" y="3242822"/>
                </a:cubicBezTo>
                <a:cubicBezTo>
                  <a:pt x="11426096" y="3260729"/>
                  <a:pt x="11764525" y="3260729"/>
                  <a:pt x="12138712" y="3260729"/>
                </a:cubicBezTo>
                <a:cubicBezTo>
                  <a:pt x="12316865" y="3242822"/>
                  <a:pt x="12477140" y="3260729"/>
                  <a:pt x="12620174" y="3260729"/>
                </a:cubicBezTo>
                <a:cubicBezTo>
                  <a:pt x="12708931" y="3260729"/>
                  <a:pt x="12762569" y="3224915"/>
                  <a:pt x="12816207" y="3242822"/>
                </a:cubicBezTo>
                <a:cubicBezTo>
                  <a:pt x="12834086" y="3242822"/>
                  <a:pt x="12834086" y="3260729"/>
                  <a:pt x="12869844" y="3260729"/>
                </a:cubicBezTo>
                <a:cubicBezTo>
                  <a:pt x="12922844" y="3296542"/>
                  <a:pt x="12958602" y="3260729"/>
                  <a:pt x="12958602" y="3260729"/>
                </a:cubicBezTo>
                <a:cubicBezTo>
                  <a:pt x="12976481" y="3278635"/>
                  <a:pt x="12967542" y="3292187"/>
                  <a:pt x="12954132" y="3298720"/>
                </a:cubicBezTo>
                <a:lnTo>
                  <a:pt x="12934976" y="3303076"/>
                </a:lnTo>
                <a:lnTo>
                  <a:pt x="12922844" y="3296542"/>
                </a:lnTo>
                <a:cubicBezTo>
                  <a:pt x="12922844" y="3300898"/>
                  <a:pt x="12927313" y="3303318"/>
                  <a:pt x="12933699" y="3303560"/>
                </a:cubicBezTo>
                <a:lnTo>
                  <a:pt x="12934976" y="3303076"/>
                </a:lnTo>
                <a:lnTo>
                  <a:pt x="12956686" y="3314691"/>
                </a:lnTo>
                <a:cubicBezTo>
                  <a:pt x="13015432" y="3325580"/>
                  <a:pt x="13118877" y="3318805"/>
                  <a:pt x="13012240" y="3332114"/>
                </a:cubicBezTo>
                <a:cubicBezTo>
                  <a:pt x="12798327" y="3367927"/>
                  <a:pt x="13136756" y="3332114"/>
                  <a:pt x="13154635" y="3332114"/>
                </a:cubicBezTo>
                <a:cubicBezTo>
                  <a:pt x="13172514" y="3332114"/>
                  <a:pt x="13154635" y="3332598"/>
                  <a:pt x="13208273" y="3350505"/>
                </a:cubicBezTo>
                <a:cubicBezTo>
                  <a:pt x="13154635" y="3332598"/>
                  <a:pt x="13261910" y="3350263"/>
                  <a:pt x="13244031" y="3368169"/>
                </a:cubicBezTo>
                <a:cubicBezTo>
                  <a:pt x="13244031" y="3404225"/>
                  <a:pt x="13154635" y="3368169"/>
                  <a:pt x="13172514" y="3368169"/>
                </a:cubicBezTo>
                <a:cubicBezTo>
                  <a:pt x="13136756" y="3368169"/>
                  <a:pt x="12922844" y="3403983"/>
                  <a:pt x="13047998" y="3421890"/>
                </a:cubicBezTo>
                <a:cubicBezTo>
                  <a:pt x="13172514" y="3439796"/>
                  <a:pt x="12958602" y="3457461"/>
                  <a:pt x="12922844" y="3457461"/>
                </a:cubicBezTo>
                <a:cubicBezTo>
                  <a:pt x="12762569" y="3475610"/>
                  <a:pt x="12958602" y="3475852"/>
                  <a:pt x="12958602" y="3475852"/>
                </a:cubicBezTo>
                <a:cubicBezTo>
                  <a:pt x="12922844" y="3529572"/>
                  <a:pt x="12566536" y="3511424"/>
                  <a:pt x="12530778" y="3529330"/>
                </a:cubicBezTo>
                <a:cubicBezTo>
                  <a:pt x="12530778" y="3547237"/>
                  <a:pt x="12655932" y="3529330"/>
                  <a:pt x="12691691" y="3529330"/>
                </a:cubicBezTo>
                <a:cubicBezTo>
                  <a:pt x="12726811" y="3529330"/>
                  <a:pt x="12691691" y="3547237"/>
                  <a:pt x="12709570" y="3547237"/>
                </a:cubicBezTo>
                <a:cubicBezTo>
                  <a:pt x="12798327" y="3583051"/>
                  <a:pt x="13029480" y="3511424"/>
                  <a:pt x="13100997" y="3529330"/>
                </a:cubicBezTo>
                <a:cubicBezTo>
                  <a:pt x="13100997" y="3547237"/>
                  <a:pt x="13012240" y="3547237"/>
                  <a:pt x="13030119" y="3547237"/>
                </a:cubicBezTo>
                <a:cubicBezTo>
                  <a:pt x="12958602" y="3547237"/>
                  <a:pt x="12620174" y="3583051"/>
                  <a:pt x="12620174" y="3583051"/>
                </a:cubicBezTo>
                <a:cubicBezTo>
                  <a:pt x="12620174" y="3583051"/>
                  <a:pt x="12762569" y="3637013"/>
                  <a:pt x="12780448" y="3637013"/>
                </a:cubicBezTo>
                <a:cubicBezTo>
                  <a:pt x="12816207" y="3637013"/>
                  <a:pt x="12887085" y="3619106"/>
                  <a:pt x="12904964" y="3637013"/>
                </a:cubicBezTo>
                <a:cubicBezTo>
                  <a:pt x="12958602" y="3637013"/>
                  <a:pt x="13208273" y="3619106"/>
                  <a:pt x="13065877" y="3637013"/>
                </a:cubicBezTo>
                <a:cubicBezTo>
                  <a:pt x="12887724" y="3672827"/>
                  <a:pt x="12602294" y="3690733"/>
                  <a:pt x="12442020" y="3744454"/>
                </a:cubicBezTo>
                <a:cubicBezTo>
                  <a:pt x="12334745" y="3762361"/>
                  <a:pt x="12299625" y="3744454"/>
                  <a:pt x="12156591" y="3762361"/>
                </a:cubicBezTo>
                <a:cubicBezTo>
                  <a:pt x="12192349" y="3762361"/>
                  <a:pt x="12192349" y="3798174"/>
                  <a:pt x="12156591" y="3798174"/>
                </a:cubicBezTo>
                <a:cubicBezTo>
                  <a:pt x="12210228" y="3798174"/>
                  <a:pt x="12352624" y="3798174"/>
                  <a:pt x="12388382" y="3780267"/>
                </a:cubicBezTo>
                <a:cubicBezTo>
                  <a:pt x="12441381" y="3780267"/>
                  <a:pt x="12602294" y="3780267"/>
                  <a:pt x="12691691" y="3762361"/>
                </a:cubicBezTo>
                <a:cubicBezTo>
                  <a:pt x="12762569" y="3762361"/>
                  <a:pt x="13136756" y="3708640"/>
                  <a:pt x="13154635" y="3744454"/>
                </a:cubicBezTo>
                <a:cubicBezTo>
                  <a:pt x="13172514" y="3798174"/>
                  <a:pt x="13065239" y="3780267"/>
                  <a:pt x="13012240" y="3780267"/>
                </a:cubicBezTo>
                <a:cubicBezTo>
                  <a:pt x="12887085" y="3798174"/>
                  <a:pt x="12762569" y="3816323"/>
                  <a:pt x="12655932" y="3852136"/>
                </a:cubicBezTo>
                <a:cubicBezTo>
                  <a:pt x="12655932" y="3852136"/>
                  <a:pt x="12655932" y="3852136"/>
                  <a:pt x="12459899" y="3852136"/>
                </a:cubicBezTo>
                <a:cubicBezTo>
                  <a:pt x="12442020" y="3887950"/>
                  <a:pt x="12691052" y="3869801"/>
                  <a:pt x="12566536" y="3887708"/>
                </a:cubicBezTo>
                <a:cubicBezTo>
                  <a:pt x="12370503" y="3887708"/>
                  <a:pt x="12121471" y="3887708"/>
                  <a:pt x="11978437" y="3905615"/>
                </a:cubicBezTo>
                <a:cubicBezTo>
                  <a:pt x="11925438" y="3923522"/>
                  <a:pt x="11906920" y="3923522"/>
                  <a:pt x="11889041" y="3923522"/>
                </a:cubicBezTo>
                <a:cubicBezTo>
                  <a:pt x="11853921" y="3959335"/>
                  <a:pt x="11550612" y="3923280"/>
                  <a:pt x="11532733" y="3959335"/>
                </a:cubicBezTo>
                <a:cubicBezTo>
                  <a:pt x="11532733" y="3959335"/>
                  <a:pt x="11675767" y="3959335"/>
                  <a:pt x="11693008" y="3959335"/>
                </a:cubicBezTo>
                <a:cubicBezTo>
                  <a:pt x="11782404" y="3959335"/>
                  <a:pt x="12138712" y="3959577"/>
                  <a:pt x="11906920" y="3977484"/>
                </a:cubicBezTo>
                <a:cubicBezTo>
                  <a:pt x="11818162" y="3977484"/>
                  <a:pt x="11782404" y="3977484"/>
                  <a:pt x="11693008" y="3977484"/>
                </a:cubicBezTo>
                <a:cubicBezTo>
                  <a:pt x="11693008" y="3977484"/>
                  <a:pt x="11372459" y="3977484"/>
                  <a:pt x="11354579" y="3977484"/>
                </a:cubicBezTo>
                <a:cubicBezTo>
                  <a:pt x="11354579" y="3995391"/>
                  <a:pt x="11693008" y="3995391"/>
                  <a:pt x="11675129" y="3995391"/>
                </a:cubicBezTo>
                <a:cubicBezTo>
                  <a:pt x="11710887" y="3995391"/>
                  <a:pt x="11586371" y="4013298"/>
                  <a:pt x="11568492" y="4013298"/>
                </a:cubicBezTo>
                <a:cubicBezTo>
                  <a:pt x="11586371" y="4013298"/>
                  <a:pt x="11782404" y="4013298"/>
                  <a:pt x="11800283" y="4013298"/>
                </a:cubicBezTo>
                <a:cubicBezTo>
                  <a:pt x="11925438" y="4013298"/>
                  <a:pt x="12085074" y="4030962"/>
                  <a:pt x="12210228" y="4030962"/>
                </a:cubicBezTo>
                <a:cubicBezTo>
                  <a:pt x="12298986" y="4030962"/>
                  <a:pt x="12708931" y="3977484"/>
                  <a:pt x="12798327" y="3995391"/>
                </a:cubicBezTo>
                <a:cubicBezTo>
                  <a:pt x="12780448" y="3995391"/>
                  <a:pt x="12762569" y="4013298"/>
                  <a:pt x="12762569" y="4013298"/>
                </a:cubicBezTo>
                <a:cubicBezTo>
                  <a:pt x="12726811" y="4031204"/>
                  <a:pt x="12655932" y="4066776"/>
                  <a:pt x="12620174" y="4066776"/>
                </a:cubicBezTo>
                <a:cubicBezTo>
                  <a:pt x="12477140" y="4102589"/>
                  <a:pt x="12798327" y="4102589"/>
                  <a:pt x="12834086" y="4084683"/>
                </a:cubicBezTo>
                <a:cubicBezTo>
                  <a:pt x="12798327" y="4102589"/>
                  <a:pt x="12780448" y="4102831"/>
                  <a:pt x="12762569" y="4102831"/>
                </a:cubicBezTo>
                <a:cubicBezTo>
                  <a:pt x="12726811" y="4102831"/>
                  <a:pt x="12584415" y="4102831"/>
                  <a:pt x="12673811" y="4120738"/>
                </a:cubicBezTo>
                <a:cubicBezTo>
                  <a:pt x="12780448" y="4120738"/>
                  <a:pt x="12887085" y="4084683"/>
                  <a:pt x="12958602" y="4084683"/>
                </a:cubicBezTo>
                <a:cubicBezTo>
                  <a:pt x="13030119" y="4084683"/>
                  <a:pt x="13208273" y="4084683"/>
                  <a:pt x="13208273" y="4084683"/>
                </a:cubicBezTo>
                <a:cubicBezTo>
                  <a:pt x="13226152" y="4084683"/>
                  <a:pt x="13065239" y="4120738"/>
                  <a:pt x="13012240" y="4120738"/>
                </a:cubicBezTo>
                <a:cubicBezTo>
                  <a:pt x="13030119" y="4120738"/>
                  <a:pt x="13047998" y="4120738"/>
                  <a:pt x="13047998" y="4120738"/>
                </a:cubicBezTo>
                <a:cubicBezTo>
                  <a:pt x="13030119" y="4120738"/>
                  <a:pt x="13012240" y="4138645"/>
                  <a:pt x="12958602" y="4138645"/>
                </a:cubicBezTo>
                <a:cubicBezTo>
                  <a:pt x="12940723" y="4102831"/>
                  <a:pt x="12904964" y="4138645"/>
                  <a:pt x="12958602" y="4138645"/>
                </a:cubicBezTo>
                <a:cubicBezTo>
                  <a:pt x="12922844" y="4174459"/>
                  <a:pt x="12887724" y="4138645"/>
                  <a:pt x="12869844" y="4138645"/>
                </a:cubicBezTo>
                <a:cubicBezTo>
                  <a:pt x="12834086" y="4138645"/>
                  <a:pt x="12673173" y="4174217"/>
                  <a:pt x="12780448" y="4174217"/>
                </a:cubicBezTo>
                <a:cubicBezTo>
                  <a:pt x="12887085" y="4192365"/>
                  <a:pt x="13011601" y="4138645"/>
                  <a:pt x="13100997" y="4138645"/>
                </a:cubicBezTo>
                <a:cubicBezTo>
                  <a:pt x="13136756" y="4138645"/>
                  <a:pt x="13208273" y="4174217"/>
                  <a:pt x="13244031" y="4174217"/>
                </a:cubicBezTo>
                <a:cubicBezTo>
                  <a:pt x="13350668" y="4174217"/>
                  <a:pt x="13546701" y="4138403"/>
                  <a:pt x="13404306" y="4174217"/>
                </a:cubicBezTo>
                <a:cubicBezTo>
                  <a:pt x="13332789" y="4192365"/>
                  <a:pt x="13118877" y="4227937"/>
                  <a:pt x="13030119" y="4227937"/>
                </a:cubicBezTo>
                <a:cubicBezTo>
                  <a:pt x="12798327" y="4245844"/>
                  <a:pt x="12673173" y="4228179"/>
                  <a:pt x="12548657" y="4281899"/>
                </a:cubicBezTo>
                <a:cubicBezTo>
                  <a:pt x="12530778" y="4281899"/>
                  <a:pt x="12530778" y="4299806"/>
                  <a:pt x="12530778" y="4299806"/>
                </a:cubicBezTo>
                <a:cubicBezTo>
                  <a:pt x="12459899" y="4317713"/>
                  <a:pt x="12370503" y="4317713"/>
                  <a:pt x="12334745" y="4317713"/>
                </a:cubicBezTo>
                <a:cubicBezTo>
                  <a:pt x="12192349" y="4335620"/>
                  <a:pt x="12316865" y="4335378"/>
                  <a:pt x="12370503" y="4335378"/>
                </a:cubicBezTo>
                <a:cubicBezTo>
                  <a:pt x="12441381" y="4335378"/>
                  <a:pt x="12673811" y="4335620"/>
                  <a:pt x="12709570" y="4317713"/>
                </a:cubicBezTo>
                <a:cubicBezTo>
                  <a:pt x="12762569" y="4317713"/>
                  <a:pt x="12708931" y="4299806"/>
                  <a:pt x="12798327" y="4299806"/>
                </a:cubicBezTo>
                <a:cubicBezTo>
                  <a:pt x="12798327" y="4299806"/>
                  <a:pt x="12798327" y="4299564"/>
                  <a:pt x="12780448" y="4335378"/>
                </a:cubicBezTo>
                <a:cubicBezTo>
                  <a:pt x="12784918" y="4339975"/>
                  <a:pt x="12794496" y="4342395"/>
                  <a:pt x="12807906" y="4343121"/>
                </a:cubicBezTo>
                <a:lnTo>
                  <a:pt x="12844303" y="4340943"/>
                </a:lnTo>
                <a:cubicBezTo>
                  <a:pt x="12747883" y="4351107"/>
                  <a:pt x="12584415" y="4371675"/>
                  <a:pt x="12691691" y="4371675"/>
                </a:cubicBezTo>
                <a:cubicBezTo>
                  <a:pt x="12887724" y="4371675"/>
                  <a:pt x="13012240" y="4335620"/>
                  <a:pt x="13208273" y="4317713"/>
                </a:cubicBezTo>
                <a:cubicBezTo>
                  <a:pt x="13279151" y="4317713"/>
                  <a:pt x="13457305" y="4299806"/>
                  <a:pt x="13546701" y="4299806"/>
                </a:cubicBezTo>
                <a:cubicBezTo>
                  <a:pt x="13582460" y="4299806"/>
                  <a:pt x="13546701" y="4317713"/>
                  <a:pt x="13564580" y="4317713"/>
                </a:cubicBezTo>
                <a:cubicBezTo>
                  <a:pt x="13564580" y="4317713"/>
                  <a:pt x="13564580" y="4317713"/>
                  <a:pt x="13617579" y="4317713"/>
                </a:cubicBezTo>
                <a:cubicBezTo>
                  <a:pt x="13599700" y="4353527"/>
                  <a:pt x="13386427" y="4353285"/>
                  <a:pt x="13386427" y="4353285"/>
                </a:cubicBezTo>
                <a:cubicBezTo>
                  <a:pt x="13368547" y="4407005"/>
                  <a:pt x="13493063" y="4353285"/>
                  <a:pt x="13493063" y="4353285"/>
                </a:cubicBezTo>
                <a:cubicBezTo>
                  <a:pt x="13564580" y="4371191"/>
                  <a:pt x="13475184" y="4371675"/>
                  <a:pt x="13510943" y="4371675"/>
                </a:cubicBezTo>
                <a:cubicBezTo>
                  <a:pt x="13582460" y="4425396"/>
                  <a:pt x="13689096" y="4371433"/>
                  <a:pt x="13582460" y="4425154"/>
                </a:cubicBezTo>
                <a:cubicBezTo>
                  <a:pt x="13493063" y="4425154"/>
                  <a:pt x="13386427" y="4425154"/>
                  <a:pt x="13350668" y="4443060"/>
                </a:cubicBezTo>
                <a:cubicBezTo>
                  <a:pt x="13297030" y="4460967"/>
                  <a:pt x="13279151" y="4478632"/>
                  <a:pt x="13261272" y="4478632"/>
                </a:cubicBezTo>
                <a:cubicBezTo>
                  <a:pt x="13172514" y="4514688"/>
                  <a:pt x="13029480" y="4514688"/>
                  <a:pt x="12922844" y="4532594"/>
                </a:cubicBezTo>
                <a:cubicBezTo>
                  <a:pt x="12887085" y="4532594"/>
                  <a:pt x="12566536" y="4550501"/>
                  <a:pt x="12566536" y="4550501"/>
                </a:cubicBezTo>
                <a:cubicBezTo>
                  <a:pt x="12548657" y="4568408"/>
                  <a:pt x="12655932" y="4568408"/>
                  <a:pt x="12673811" y="4568408"/>
                </a:cubicBezTo>
                <a:cubicBezTo>
                  <a:pt x="12958602" y="4550501"/>
                  <a:pt x="13279151" y="4478632"/>
                  <a:pt x="13564580" y="4478632"/>
                </a:cubicBezTo>
                <a:cubicBezTo>
                  <a:pt x="13510943" y="4532594"/>
                  <a:pt x="13635459" y="4460725"/>
                  <a:pt x="13671217" y="4478632"/>
                </a:cubicBezTo>
                <a:cubicBezTo>
                  <a:pt x="13689096" y="4478632"/>
                  <a:pt x="13600339" y="4514930"/>
                  <a:pt x="13600339" y="4514930"/>
                </a:cubicBezTo>
                <a:cubicBezTo>
                  <a:pt x="13226152" y="4568650"/>
                  <a:pt x="12798327" y="4622370"/>
                  <a:pt x="12459899" y="4658184"/>
                </a:cubicBezTo>
                <a:cubicBezTo>
                  <a:pt x="12530778" y="4693997"/>
                  <a:pt x="12620174" y="4622370"/>
                  <a:pt x="12709570" y="4658184"/>
                </a:cubicBezTo>
                <a:lnTo>
                  <a:pt x="12701907" y="4658184"/>
                </a:lnTo>
                <a:cubicBezTo>
                  <a:pt x="12696160" y="4658184"/>
                  <a:pt x="12691691" y="4658184"/>
                  <a:pt x="12691691" y="4658184"/>
                </a:cubicBezTo>
                <a:cubicBezTo>
                  <a:pt x="12495658" y="4676091"/>
                  <a:pt x="12780448" y="4676091"/>
                  <a:pt x="12798327" y="4676091"/>
                </a:cubicBezTo>
                <a:cubicBezTo>
                  <a:pt x="12869206" y="4676091"/>
                  <a:pt x="12994360" y="4658184"/>
                  <a:pt x="13047998" y="4676091"/>
                </a:cubicBezTo>
                <a:cubicBezTo>
                  <a:pt x="12904964" y="4729811"/>
                  <a:pt x="12566536" y="4747718"/>
                  <a:pt x="12442020" y="4747718"/>
                </a:cubicBezTo>
                <a:cubicBezTo>
                  <a:pt x="12210228" y="4765625"/>
                  <a:pt x="12602294" y="4765625"/>
                  <a:pt x="12602294" y="4765625"/>
                </a:cubicBezTo>
                <a:cubicBezTo>
                  <a:pt x="12708931" y="4765625"/>
                  <a:pt x="12726811" y="4765625"/>
                  <a:pt x="12887724" y="4747718"/>
                </a:cubicBezTo>
                <a:cubicBezTo>
                  <a:pt x="13030119" y="4747718"/>
                  <a:pt x="12940723" y="4765625"/>
                  <a:pt x="12904964" y="4765625"/>
                </a:cubicBezTo>
                <a:cubicBezTo>
                  <a:pt x="12887085" y="4765625"/>
                  <a:pt x="12708931" y="4783531"/>
                  <a:pt x="12780448" y="4801438"/>
                </a:cubicBezTo>
                <a:cubicBezTo>
                  <a:pt x="12869206" y="4801438"/>
                  <a:pt x="12994360" y="4765625"/>
                  <a:pt x="13047998" y="4765625"/>
                </a:cubicBezTo>
                <a:cubicBezTo>
                  <a:pt x="13118877" y="4765625"/>
                  <a:pt x="13225513" y="4747718"/>
                  <a:pt x="13261272" y="4747718"/>
                </a:cubicBezTo>
                <a:cubicBezTo>
                  <a:pt x="13261272" y="4747718"/>
                  <a:pt x="13208273" y="4783531"/>
                  <a:pt x="13208273" y="4765625"/>
                </a:cubicBezTo>
                <a:cubicBezTo>
                  <a:pt x="13172514" y="4783531"/>
                  <a:pt x="13243393" y="4783531"/>
                  <a:pt x="13261272" y="4783531"/>
                </a:cubicBezTo>
                <a:cubicBezTo>
                  <a:pt x="13332789" y="4783531"/>
                  <a:pt x="13599700" y="4765625"/>
                  <a:pt x="13493063" y="4801438"/>
                </a:cubicBezTo>
                <a:cubicBezTo>
                  <a:pt x="13332789" y="4855158"/>
                  <a:pt x="13671217" y="4783531"/>
                  <a:pt x="13689096" y="4801438"/>
                </a:cubicBezTo>
                <a:cubicBezTo>
                  <a:pt x="13706976" y="4837252"/>
                  <a:pt x="13599700" y="4837010"/>
                  <a:pt x="13617579" y="4837010"/>
                </a:cubicBezTo>
                <a:cubicBezTo>
                  <a:pt x="13581821" y="4854917"/>
                  <a:pt x="13564580" y="4873307"/>
                  <a:pt x="13564580" y="4873307"/>
                </a:cubicBezTo>
                <a:cubicBezTo>
                  <a:pt x="13404306" y="4909121"/>
                  <a:pt x="13244031" y="4908879"/>
                  <a:pt x="13065877" y="4944692"/>
                </a:cubicBezTo>
                <a:cubicBezTo>
                  <a:pt x="12922844" y="4962599"/>
                  <a:pt x="12780448" y="4998655"/>
                  <a:pt x="12620174" y="5016562"/>
                </a:cubicBezTo>
                <a:cubicBezTo>
                  <a:pt x="12138712" y="5088189"/>
                  <a:pt x="11443976" y="5070040"/>
                  <a:pt x="10855877" y="5052133"/>
                </a:cubicBezTo>
                <a:cubicBezTo>
                  <a:pt x="10677723" y="5052133"/>
                  <a:pt x="10570447" y="5052133"/>
                  <a:pt x="10428052" y="5052133"/>
                </a:cubicBezTo>
                <a:cubicBezTo>
                  <a:pt x="10285657" y="5052133"/>
                  <a:pt x="10161141" y="4998413"/>
                  <a:pt x="10000866" y="4980506"/>
                </a:cubicBezTo>
                <a:cubicBezTo>
                  <a:pt x="9929349" y="4980506"/>
                  <a:pt x="9608162" y="4944450"/>
                  <a:pt x="9751195" y="4980506"/>
                </a:cubicBezTo>
                <a:cubicBezTo>
                  <a:pt x="9661799" y="4962357"/>
                  <a:pt x="9715437" y="5016320"/>
                  <a:pt x="9751195" y="4980506"/>
                </a:cubicBezTo>
                <a:cubicBezTo>
                  <a:pt x="9786954" y="4980506"/>
                  <a:pt x="9817604" y="4985104"/>
                  <a:pt x="9853363" y="4991879"/>
                </a:cubicBezTo>
                <a:lnTo>
                  <a:pt x="9973409" y="5014626"/>
                </a:lnTo>
                <a:lnTo>
                  <a:pt x="9947229" y="5016562"/>
                </a:lnTo>
                <a:cubicBezTo>
                  <a:pt x="9947229" y="4998655"/>
                  <a:pt x="9893591" y="5016562"/>
                  <a:pt x="9875712" y="5016562"/>
                </a:cubicBezTo>
                <a:cubicBezTo>
                  <a:pt x="9875712" y="4980748"/>
                  <a:pt x="9822712" y="4998655"/>
                  <a:pt x="9822712" y="4998655"/>
                </a:cubicBezTo>
                <a:cubicBezTo>
                  <a:pt x="9769075" y="4962841"/>
                  <a:pt x="9733316" y="5016562"/>
                  <a:pt x="9822712" y="4998655"/>
                </a:cubicBezTo>
                <a:cubicBezTo>
                  <a:pt x="9822712" y="5016562"/>
                  <a:pt x="9857832" y="4998655"/>
                  <a:pt x="9875712" y="5016562"/>
                </a:cubicBezTo>
                <a:cubicBezTo>
                  <a:pt x="9875712" y="5052375"/>
                  <a:pt x="9929349" y="5016562"/>
                  <a:pt x="9947229" y="5016562"/>
                </a:cubicBezTo>
                <a:cubicBezTo>
                  <a:pt x="9947229" y="5052375"/>
                  <a:pt x="9982987" y="5016320"/>
                  <a:pt x="10000866" y="5052133"/>
                </a:cubicBezTo>
                <a:cubicBezTo>
                  <a:pt x="10179020" y="5070040"/>
                  <a:pt x="10392932" y="5106095"/>
                  <a:pt x="10535328" y="5124002"/>
                </a:cubicBezTo>
                <a:cubicBezTo>
                  <a:pt x="10998272" y="5177723"/>
                  <a:pt x="11515493" y="5141909"/>
                  <a:pt x="11924799" y="5177723"/>
                </a:cubicBezTo>
                <a:cubicBezTo>
                  <a:pt x="12032075" y="5177723"/>
                  <a:pt x="12138712" y="5195629"/>
                  <a:pt x="12228108" y="5177723"/>
                </a:cubicBezTo>
                <a:cubicBezTo>
                  <a:pt x="12245987" y="5177723"/>
                  <a:pt x="12263866" y="5141909"/>
                  <a:pt x="12299625" y="5141909"/>
                </a:cubicBezTo>
                <a:cubicBezTo>
                  <a:pt x="12316865" y="5141909"/>
                  <a:pt x="12477778" y="5195387"/>
                  <a:pt x="12477778" y="5195387"/>
                </a:cubicBezTo>
                <a:cubicBezTo>
                  <a:pt x="12477778" y="5213294"/>
                  <a:pt x="12245987" y="5213294"/>
                  <a:pt x="12245987" y="5213294"/>
                </a:cubicBezTo>
                <a:cubicBezTo>
                  <a:pt x="12120832" y="5222248"/>
                  <a:pt x="11912028" y="5226845"/>
                  <a:pt x="11695562" y="5226845"/>
                </a:cubicBezTo>
                <a:cubicBezTo>
                  <a:pt x="11479734" y="5226845"/>
                  <a:pt x="11256882" y="5222248"/>
                  <a:pt x="11105547" y="5213294"/>
                </a:cubicBezTo>
                <a:cubicBezTo>
                  <a:pt x="10606844" y="5195387"/>
                  <a:pt x="10214140" y="5195387"/>
                  <a:pt x="9769075" y="5105853"/>
                </a:cubicBezTo>
                <a:cubicBezTo>
                  <a:pt x="9608800" y="5087947"/>
                  <a:pt x="9430646" y="5052375"/>
                  <a:pt x="9269733" y="4998655"/>
                </a:cubicBezTo>
                <a:cubicBezTo>
                  <a:pt x="8967063" y="4909121"/>
                  <a:pt x="8628635" y="4783531"/>
                  <a:pt x="8396844" y="4676091"/>
                </a:cubicBezTo>
                <a:cubicBezTo>
                  <a:pt x="8254449" y="4622128"/>
                  <a:pt x="8414723" y="4729569"/>
                  <a:pt x="8467722" y="4729569"/>
                </a:cubicBezTo>
                <a:cubicBezTo>
                  <a:pt x="8788910" y="4890730"/>
                  <a:pt x="9109459" y="4980506"/>
                  <a:pt x="9501525" y="5105853"/>
                </a:cubicBezTo>
                <a:cubicBezTo>
                  <a:pt x="9626041" y="5141667"/>
                  <a:pt x="9394888" y="5105853"/>
                  <a:pt x="9305492" y="5087947"/>
                </a:cubicBezTo>
                <a:cubicBezTo>
                  <a:pt x="8753151" y="4962599"/>
                  <a:pt x="8307448" y="4747476"/>
                  <a:pt x="7933261" y="4478632"/>
                </a:cubicBezTo>
                <a:cubicBezTo>
                  <a:pt x="7594833" y="4281657"/>
                  <a:pt x="7256404" y="4013056"/>
                  <a:pt x="6917976" y="3815839"/>
                </a:cubicBezTo>
                <a:cubicBezTo>
                  <a:pt x="6792821" y="3744212"/>
                  <a:pt x="6686185" y="3654678"/>
                  <a:pt x="6561030" y="3583051"/>
                </a:cubicBezTo>
                <a:cubicBezTo>
                  <a:pt x="6490152" y="3565144"/>
                  <a:pt x="6418635" y="3565144"/>
                  <a:pt x="6347118" y="3547237"/>
                </a:cubicBezTo>
                <a:cubicBezTo>
                  <a:pt x="6240481" y="3511424"/>
                  <a:pt x="6151723" y="3439796"/>
                  <a:pt x="6044448" y="3403983"/>
                </a:cubicBezTo>
                <a:cubicBezTo>
                  <a:pt x="5777536" y="3260729"/>
                  <a:pt x="5456348" y="3153046"/>
                  <a:pt x="5135799" y="3081419"/>
                </a:cubicBezTo>
                <a:cubicBezTo>
                  <a:pt x="5117920" y="3081419"/>
                  <a:pt x="5117920" y="3081419"/>
                  <a:pt x="5100041" y="3081419"/>
                </a:cubicBezTo>
                <a:cubicBezTo>
                  <a:pt x="5100041" y="3045605"/>
                  <a:pt x="5082162" y="3045605"/>
                  <a:pt x="5064282" y="3045605"/>
                </a:cubicBezTo>
                <a:cubicBezTo>
                  <a:pt x="5028524" y="3027698"/>
                  <a:pt x="4992765" y="3081419"/>
                  <a:pt x="5064282" y="3045605"/>
                </a:cubicBezTo>
                <a:cubicBezTo>
                  <a:pt x="5064282" y="3045605"/>
                  <a:pt x="5064282" y="3045605"/>
                  <a:pt x="5064282" y="3081419"/>
                </a:cubicBezTo>
                <a:cubicBezTo>
                  <a:pt x="5010645" y="3081419"/>
                  <a:pt x="4993404" y="3045605"/>
                  <a:pt x="4975525" y="3045605"/>
                </a:cubicBezTo>
                <a:cubicBezTo>
                  <a:pt x="5011283" y="3045605"/>
                  <a:pt x="4975525" y="3009792"/>
                  <a:pt x="4975525" y="3045605"/>
                </a:cubicBezTo>
                <a:cubicBezTo>
                  <a:pt x="4868250" y="3045605"/>
                  <a:pt x="5010645" y="3009792"/>
                  <a:pt x="4904008" y="3027698"/>
                </a:cubicBezTo>
                <a:cubicBezTo>
                  <a:pt x="4832491" y="3027698"/>
                  <a:pt x="4957645" y="3009792"/>
                  <a:pt x="4851009" y="3009792"/>
                </a:cubicBezTo>
                <a:cubicBezTo>
                  <a:pt x="4833129" y="2991885"/>
                  <a:pt x="4797371" y="3009792"/>
                  <a:pt x="4797371" y="3009792"/>
                </a:cubicBezTo>
                <a:cubicBezTo>
                  <a:pt x="4565579" y="3009792"/>
                  <a:pt x="4315909" y="2920258"/>
                  <a:pt x="4066877" y="2902351"/>
                </a:cubicBezTo>
                <a:cubicBezTo>
                  <a:pt x="3888723" y="2884444"/>
                  <a:pt x="3709931" y="2902351"/>
                  <a:pt x="3531777" y="2884444"/>
                </a:cubicBezTo>
                <a:cubicBezTo>
                  <a:pt x="3211228" y="2884444"/>
                  <a:pt x="2907920" y="2812817"/>
                  <a:pt x="2587370" y="2866537"/>
                </a:cubicBezTo>
                <a:cubicBezTo>
                  <a:pt x="1892634" y="2902351"/>
                  <a:pt x="1180019" y="2920500"/>
                  <a:pt x="644919" y="3117474"/>
                </a:cubicBezTo>
                <a:cubicBezTo>
                  <a:pt x="466766" y="3189102"/>
                  <a:pt x="342250" y="3242822"/>
                  <a:pt x="270733" y="3242822"/>
                </a:cubicBezTo>
                <a:cubicBezTo>
                  <a:pt x="217734" y="3242822"/>
                  <a:pt x="270733" y="3206766"/>
                  <a:pt x="234974" y="3188860"/>
                </a:cubicBezTo>
                <a:cubicBezTo>
                  <a:pt x="234974" y="3188860"/>
                  <a:pt x="199854" y="3206766"/>
                  <a:pt x="146216" y="3206766"/>
                </a:cubicBezTo>
                <a:cubicBezTo>
                  <a:pt x="128337" y="3206766"/>
                  <a:pt x="92579" y="3153288"/>
                  <a:pt x="38941" y="3135381"/>
                </a:cubicBezTo>
                <a:cubicBezTo>
                  <a:pt x="-85575" y="3135381"/>
                  <a:pt x="128337" y="3081419"/>
                  <a:pt x="128337" y="3081419"/>
                </a:cubicBezTo>
                <a:cubicBezTo>
                  <a:pt x="146216" y="3045605"/>
                  <a:pt x="21062" y="3045847"/>
                  <a:pt x="38941" y="3009792"/>
                </a:cubicBezTo>
                <a:cubicBezTo>
                  <a:pt x="38941" y="3027698"/>
                  <a:pt x="217734" y="2938165"/>
                  <a:pt x="199854" y="2938165"/>
                </a:cubicBezTo>
                <a:cubicBezTo>
                  <a:pt x="271371" y="2902351"/>
                  <a:pt x="110458" y="2974220"/>
                  <a:pt x="110458" y="2974220"/>
                </a:cubicBezTo>
                <a:cubicBezTo>
                  <a:pt x="110458" y="2974220"/>
                  <a:pt x="110458" y="2973978"/>
                  <a:pt x="128337" y="2920258"/>
                </a:cubicBezTo>
                <a:cubicBezTo>
                  <a:pt x="164096" y="2920258"/>
                  <a:pt x="164096" y="2920258"/>
                  <a:pt x="164096" y="2920258"/>
                </a:cubicBezTo>
                <a:cubicBezTo>
                  <a:pt x="164096" y="2920258"/>
                  <a:pt x="146216" y="2920258"/>
                  <a:pt x="128337" y="2902351"/>
                </a:cubicBezTo>
                <a:cubicBezTo>
                  <a:pt x="-14058" y="2884444"/>
                  <a:pt x="217095" y="2794910"/>
                  <a:pt x="217095" y="2777004"/>
                </a:cubicBezTo>
                <a:cubicBezTo>
                  <a:pt x="199854" y="2741190"/>
                  <a:pt x="110458" y="2777004"/>
                  <a:pt x="110458" y="2759097"/>
                </a:cubicBezTo>
                <a:cubicBezTo>
                  <a:pt x="110458" y="2687470"/>
                  <a:pt x="199854" y="2705134"/>
                  <a:pt x="234974" y="2669321"/>
                </a:cubicBezTo>
                <a:cubicBezTo>
                  <a:pt x="234974" y="2669321"/>
                  <a:pt x="245031" y="2629167"/>
                  <a:pt x="250060" y="2624198"/>
                </a:cubicBezTo>
                <a:lnTo>
                  <a:pt x="251160" y="2624631"/>
                </a:lnTo>
                <a:lnTo>
                  <a:pt x="252853" y="2633749"/>
                </a:lnTo>
                <a:cubicBezTo>
                  <a:pt x="252853" y="2629272"/>
                  <a:pt x="252574" y="2626471"/>
                  <a:pt x="252085" y="2624995"/>
                </a:cubicBezTo>
                <a:lnTo>
                  <a:pt x="251160" y="2624631"/>
                </a:lnTo>
                <a:lnTo>
                  <a:pt x="247546" y="2605172"/>
                </a:lnTo>
                <a:cubicBezTo>
                  <a:pt x="238327" y="2586638"/>
                  <a:pt x="221565" y="2593217"/>
                  <a:pt x="234974" y="2579787"/>
                </a:cubicBezTo>
                <a:cubicBezTo>
                  <a:pt x="234974" y="2579787"/>
                  <a:pt x="235613" y="2579787"/>
                  <a:pt x="270733" y="2579787"/>
                </a:cubicBezTo>
                <a:cubicBezTo>
                  <a:pt x="306491" y="2543973"/>
                  <a:pt x="252853" y="2543973"/>
                  <a:pt x="252853" y="2526067"/>
                </a:cubicBezTo>
                <a:cubicBezTo>
                  <a:pt x="252853" y="2436533"/>
                  <a:pt x="324370" y="2472104"/>
                  <a:pt x="360129" y="2454197"/>
                </a:cubicBezTo>
                <a:cubicBezTo>
                  <a:pt x="360129" y="2454197"/>
                  <a:pt x="378008" y="2436533"/>
                  <a:pt x="413128" y="2436533"/>
                </a:cubicBezTo>
                <a:cubicBezTo>
                  <a:pt x="502524" y="2382570"/>
                  <a:pt x="360129" y="2436533"/>
                  <a:pt x="342250" y="2436533"/>
                </a:cubicBezTo>
                <a:cubicBezTo>
                  <a:pt x="324370" y="2436533"/>
                  <a:pt x="234974" y="2436533"/>
                  <a:pt x="252853" y="2364906"/>
                </a:cubicBezTo>
                <a:cubicBezTo>
                  <a:pt x="270733" y="2346999"/>
                  <a:pt x="360129" y="2383054"/>
                  <a:pt x="413128" y="2346999"/>
                </a:cubicBezTo>
                <a:cubicBezTo>
                  <a:pt x="413128" y="2329092"/>
                  <a:pt x="324370" y="2346999"/>
                  <a:pt x="324370" y="2346999"/>
                </a:cubicBezTo>
                <a:cubicBezTo>
                  <a:pt x="324370" y="2346999"/>
                  <a:pt x="324370" y="2329092"/>
                  <a:pt x="324370" y="2315783"/>
                </a:cubicBezTo>
                <a:lnTo>
                  <a:pt x="324370" y="2310943"/>
                </a:lnTo>
                <a:cubicBezTo>
                  <a:pt x="342250" y="2203502"/>
                  <a:pt x="502524" y="2132117"/>
                  <a:pt x="680678" y="2096304"/>
                </a:cubicBezTo>
                <a:cubicBezTo>
                  <a:pt x="1019745" y="1970956"/>
                  <a:pt x="1554206" y="1899087"/>
                  <a:pt x="1946272" y="1881180"/>
                </a:cubicBezTo>
                <a:cubicBezTo>
                  <a:pt x="2721465" y="1813909"/>
                  <a:pt x="3576475" y="1817055"/>
                  <a:pt x="4316548" y="1906105"/>
                </a:cubicBezTo>
                <a:lnTo>
                  <a:pt x="4606447" y="1948210"/>
                </a:lnTo>
                <a:lnTo>
                  <a:pt x="5011283" y="2024435"/>
                </a:lnTo>
                <a:cubicBezTo>
                  <a:pt x="4904008" y="1999752"/>
                  <a:pt x="4792263" y="1977732"/>
                  <a:pt x="4676047" y="1958131"/>
                </a:cubicBezTo>
                <a:lnTo>
                  <a:pt x="4606447" y="1948210"/>
                </a:lnTo>
                <a:lnTo>
                  <a:pt x="4122430" y="1856498"/>
                </a:lnTo>
                <a:cubicBezTo>
                  <a:pt x="3821676" y="1809553"/>
                  <a:pt x="3514536" y="1773740"/>
                  <a:pt x="3193349" y="1755833"/>
                </a:cubicBezTo>
                <a:cubicBezTo>
                  <a:pt x="3015195" y="1755833"/>
                  <a:pt x="2801283" y="1755833"/>
                  <a:pt x="2605250" y="1755833"/>
                </a:cubicBezTo>
                <a:cubicBezTo>
                  <a:pt x="2569491" y="1755833"/>
                  <a:pt x="2284701" y="1773740"/>
                  <a:pt x="2409216" y="1755833"/>
                </a:cubicBezTo>
                <a:cubicBezTo>
                  <a:pt x="2587370" y="1720019"/>
                  <a:pt x="2819162" y="1720019"/>
                  <a:pt x="3015195" y="1720019"/>
                </a:cubicBezTo>
                <a:cubicBezTo>
                  <a:pt x="3086712" y="1720019"/>
                  <a:pt x="3264865" y="1719777"/>
                  <a:pt x="3139711" y="1701870"/>
                </a:cubicBezTo>
                <a:cubicBezTo>
                  <a:pt x="2961557" y="1683964"/>
                  <a:pt x="2712525" y="1702112"/>
                  <a:pt x="2480734" y="1720019"/>
                </a:cubicBezTo>
                <a:cubicBezTo>
                  <a:pt x="2248942" y="1720019"/>
                  <a:pt x="2035030" y="1755833"/>
                  <a:pt x="1821118" y="1755833"/>
                </a:cubicBezTo>
                <a:cubicBezTo>
                  <a:pt x="1393293" y="1791646"/>
                  <a:pt x="1090623" y="1881180"/>
                  <a:pt x="770074" y="1970956"/>
                </a:cubicBezTo>
                <a:cubicBezTo>
                  <a:pt x="716436" y="1970956"/>
                  <a:pt x="431007" y="2078397"/>
                  <a:pt x="591920" y="1988621"/>
                </a:cubicBezTo>
                <a:cubicBezTo>
                  <a:pt x="662799" y="1970714"/>
                  <a:pt x="716436" y="1934901"/>
                  <a:pt x="805832" y="1916994"/>
                </a:cubicBezTo>
                <a:cubicBezTo>
                  <a:pt x="823073" y="1916994"/>
                  <a:pt x="948228" y="1881180"/>
                  <a:pt x="1108502" y="1863274"/>
                </a:cubicBezTo>
                <a:cubicBezTo>
                  <a:pt x="1340294" y="1791646"/>
                  <a:pt x="1607844" y="1755833"/>
                  <a:pt x="1785998" y="1755833"/>
                </a:cubicBezTo>
                <a:cubicBezTo>
                  <a:pt x="2338338" y="1702112"/>
                  <a:pt x="2943678" y="1666057"/>
                  <a:pt x="3443019" y="1666057"/>
                </a:cubicBezTo>
                <a:cubicBezTo>
                  <a:pt x="3478139" y="1666057"/>
                  <a:pt x="3549656" y="1666057"/>
                  <a:pt x="3601378" y="1666057"/>
                </a:cubicBezTo>
                <a:lnTo>
                  <a:pt x="3639052" y="1666057"/>
                </a:lnTo>
                <a:cubicBezTo>
                  <a:pt x="3513898" y="1612337"/>
                  <a:pt x="3264865" y="1612579"/>
                  <a:pt x="3175469" y="1612579"/>
                </a:cubicBezTo>
                <a:cubicBezTo>
                  <a:pt x="3086712" y="1612579"/>
                  <a:pt x="2854920" y="1612579"/>
                  <a:pt x="3015195" y="1594672"/>
                </a:cubicBezTo>
                <a:cubicBezTo>
                  <a:pt x="3282745" y="1594672"/>
                  <a:pt x="3585415" y="1612337"/>
                  <a:pt x="3817206" y="1648150"/>
                </a:cubicBezTo>
                <a:cubicBezTo>
                  <a:pt x="4643562" y="1679487"/>
                  <a:pt x="5442540" y="1875528"/>
                  <a:pt x="6130725" y="2152137"/>
                </a:cubicBezTo>
                <a:lnTo>
                  <a:pt x="6312658" y="2230010"/>
                </a:lnTo>
                <a:lnTo>
                  <a:pt x="6315506" y="2230010"/>
                </a:lnTo>
                <a:lnTo>
                  <a:pt x="6031477" y="2105079"/>
                </a:lnTo>
                <a:cubicBezTo>
                  <a:pt x="5631470" y="1940391"/>
                  <a:pt x="5193747" y="1795881"/>
                  <a:pt x="4725854" y="1701870"/>
                </a:cubicBezTo>
                <a:cubicBezTo>
                  <a:pt x="4619217" y="1683964"/>
                  <a:pt x="4298030" y="1648150"/>
                  <a:pt x="4511942" y="1666057"/>
                </a:cubicBezTo>
                <a:cubicBezTo>
                  <a:pt x="4654337" y="1683964"/>
                  <a:pt x="4601338" y="1648150"/>
                  <a:pt x="4529821" y="1648150"/>
                </a:cubicBezTo>
                <a:cubicBezTo>
                  <a:pt x="4440425" y="1612337"/>
                  <a:pt x="4387426" y="1594672"/>
                  <a:pt x="4316548" y="1594672"/>
                </a:cubicBezTo>
                <a:cubicBezTo>
                  <a:pt x="4316548" y="1594672"/>
                  <a:pt x="4209272" y="1558374"/>
                  <a:pt x="4191393" y="1576281"/>
                </a:cubicBezTo>
                <a:cubicBezTo>
                  <a:pt x="4191393" y="1558374"/>
                  <a:pt x="4280789" y="1558616"/>
                  <a:pt x="4298668" y="1558616"/>
                </a:cubicBezTo>
                <a:cubicBezTo>
                  <a:pt x="4441064" y="1576523"/>
                  <a:pt x="4637097" y="1594430"/>
                  <a:pt x="4797371" y="1648150"/>
                </a:cubicBezTo>
                <a:cubicBezTo>
                  <a:pt x="5296074" y="1701870"/>
                  <a:pt x="5741778" y="1881180"/>
                  <a:pt x="6133206" y="2024435"/>
                </a:cubicBezTo>
                <a:cubicBezTo>
                  <a:pt x="6133206" y="2042341"/>
                  <a:pt x="6186844" y="2006528"/>
                  <a:pt x="6133206" y="2024435"/>
                </a:cubicBezTo>
                <a:cubicBezTo>
                  <a:pt x="6044448" y="1970714"/>
                  <a:pt x="5937811" y="1916994"/>
                  <a:pt x="5848415" y="1881180"/>
                </a:cubicBezTo>
                <a:cubicBezTo>
                  <a:pt x="5420590" y="1720019"/>
                  <a:pt x="4904008" y="1612337"/>
                  <a:pt x="4458943" y="1504896"/>
                </a:cubicBezTo>
                <a:cubicBezTo>
                  <a:pt x="4654976" y="1540709"/>
                  <a:pt x="4851009" y="1558858"/>
                  <a:pt x="5011283" y="1594672"/>
                </a:cubicBezTo>
                <a:cubicBezTo>
                  <a:pt x="5011283" y="1594672"/>
                  <a:pt x="5278194" y="1666299"/>
                  <a:pt x="5171558" y="1612579"/>
                </a:cubicBezTo>
                <a:cubicBezTo>
                  <a:pt x="5100041" y="1594672"/>
                  <a:pt x="5117920" y="1594188"/>
                  <a:pt x="5011283" y="1576281"/>
                </a:cubicBezTo>
                <a:cubicBezTo>
                  <a:pt x="4939766" y="1576281"/>
                  <a:pt x="4850370" y="1558616"/>
                  <a:pt x="4779492" y="1540709"/>
                </a:cubicBezTo>
                <a:cubicBezTo>
                  <a:pt x="4601338" y="1469082"/>
                  <a:pt x="4904008" y="1486989"/>
                  <a:pt x="4939766" y="1486989"/>
                </a:cubicBezTo>
                <a:cubicBezTo>
                  <a:pt x="4904008" y="1486989"/>
                  <a:pt x="4672855" y="1433027"/>
                  <a:pt x="4654976" y="1433027"/>
                </a:cubicBezTo>
                <a:cubicBezTo>
                  <a:pt x="5064921" y="1468840"/>
                  <a:pt x="5367591" y="1576523"/>
                  <a:pt x="5706019" y="1666057"/>
                </a:cubicBezTo>
                <a:cubicBezTo>
                  <a:pt x="5706019" y="1701870"/>
                  <a:pt x="5759657" y="1666057"/>
                  <a:pt x="5706019" y="1666057"/>
                </a:cubicBezTo>
                <a:cubicBezTo>
                  <a:pt x="5403349" y="1558616"/>
                  <a:pt x="5171558" y="1486989"/>
                  <a:pt x="4833129" y="1415362"/>
                </a:cubicBezTo>
                <a:cubicBezTo>
                  <a:pt x="4619217" y="1379306"/>
                  <a:pt x="4601338" y="1379790"/>
                  <a:pt x="4351668" y="1326070"/>
                </a:cubicBezTo>
                <a:cubicBezTo>
                  <a:pt x="4333788" y="1326070"/>
                  <a:pt x="3870844" y="1254201"/>
                  <a:pt x="3870844" y="1254201"/>
                </a:cubicBezTo>
                <a:cubicBezTo>
                  <a:pt x="3870844" y="1236294"/>
                  <a:pt x="3923843" y="1236294"/>
                  <a:pt x="3923843" y="1236294"/>
                </a:cubicBezTo>
                <a:cubicBezTo>
                  <a:pt x="3977481" y="1218387"/>
                  <a:pt x="4048998" y="1236294"/>
                  <a:pt x="4119876" y="1236294"/>
                </a:cubicBezTo>
                <a:cubicBezTo>
                  <a:pt x="4351668" y="1254201"/>
                  <a:pt x="4565579" y="1271866"/>
                  <a:pt x="4797371" y="1307679"/>
                </a:cubicBezTo>
                <a:cubicBezTo>
                  <a:pt x="4833129" y="1307679"/>
                  <a:pt x="4939766" y="1343977"/>
                  <a:pt x="4957645" y="1326070"/>
                </a:cubicBezTo>
                <a:cubicBezTo>
                  <a:pt x="4957645" y="1308163"/>
                  <a:pt x="4797371" y="1271866"/>
                  <a:pt x="4779492" y="1271866"/>
                </a:cubicBezTo>
                <a:cubicBezTo>
                  <a:pt x="4601338" y="1218145"/>
                  <a:pt x="4939766" y="1253959"/>
                  <a:pt x="4993404" y="1271866"/>
                </a:cubicBezTo>
                <a:cubicBezTo>
                  <a:pt x="5082162" y="1307921"/>
                  <a:pt x="5313953" y="1343493"/>
                  <a:pt x="5207316" y="1307679"/>
                </a:cubicBezTo>
                <a:cubicBezTo>
                  <a:pt x="5029163" y="1236052"/>
                  <a:pt x="4886128" y="1236052"/>
                  <a:pt x="4725854" y="1164425"/>
                </a:cubicBezTo>
                <a:cubicBezTo>
                  <a:pt x="4601338" y="1146518"/>
                  <a:pt x="4743734" y="1146518"/>
                  <a:pt x="4797371" y="1146518"/>
                </a:cubicBezTo>
                <a:cubicBezTo>
                  <a:pt x="4975525" y="1164425"/>
                  <a:pt x="5011283" y="1164667"/>
                  <a:pt x="5171558" y="1200481"/>
                </a:cubicBezTo>
                <a:cubicBezTo>
                  <a:pt x="5225195" y="1218387"/>
                  <a:pt x="5438470" y="1272108"/>
                  <a:pt x="5313953" y="1236294"/>
                </a:cubicBezTo>
                <a:cubicBezTo>
                  <a:pt x="5278194" y="1218387"/>
                  <a:pt x="5189437" y="1200239"/>
                  <a:pt x="5135799" y="1164425"/>
                </a:cubicBezTo>
                <a:cubicBezTo>
                  <a:pt x="5029163" y="1146518"/>
                  <a:pt x="4939766" y="1110946"/>
                  <a:pt x="4868250" y="1093040"/>
                </a:cubicBezTo>
                <a:cubicBezTo>
                  <a:pt x="4779492" y="1057226"/>
                  <a:pt x="4636458" y="1056984"/>
                  <a:pt x="4547701" y="1039077"/>
                </a:cubicBezTo>
                <a:cubicBezTo>
                  <a:pt x="4423185" y="1003264"/>
                  <a:pt x="4654976" y="1021171"/>
                  <a:pt x="4654976" y="985357"/>
                </a:cubicBezTo>
                <a:cubicBezTo>
                  <a:pt x="4672855" y="985357"/>
                  <a:pt x="4601338" y="985357"/>
                  <a:pt x="4601338" y="985357"/>
                </a:cubicBezTo>
                <a:cubicBezTo>
                  <a:pt x="4672217" y="949544"/>
                  <a:pt x="4690096" y="985357"/>
                  <a:pt x="4797371" y="985357"/>
                </a:cubicBezTo>
                <a:cubicBezTo>
                  <a:pt x="4833129" y="1021171"/>
                  <a:pt x="4868250" y="985357"/>
                  <a:pt x="4797371" y="985357"/>
                </a:cubicBezTo>
                <a:cubicBezTo>
                  <a:pt x="4779492" y="949544"/>
                  <a:pt x="4654337" y="949786"/>
                  <a:pt x="4761612" y="949786"/>
                </a:cubicBezTo>
                <a:cubicBezTo>
                  <a:pt x="4850370" y="949786"/>
                  <a:pt x="5028524" y="1021171"/>
                  <a:pt x="5100041" y="1003264"/>
                </a:cubicBezTo>
                <a:cubicBezTo>
                  <a:pt x="5117920" y="1021171"/>
                  <a:pt x="5171558" y="1039077"/>
                  <a:pt x="5207316" y="1039077"/>
                </a:cubicBezTo>
                <a:cubicBezTo>
                  <a:pt x="5207316" y="1056984"/>
                  <a:pt x="5278194" y="1021171"/>
                  <a:pt x="5207316" y="1039077"/>
                </a:cubicBezTo>
                <a:cubicBezTo>
                  <a:pt x="5189437" y="1021171"/>
                  <a:pt x="5135799" y="1003264"/>
                  <a:pt x="5100041" y="1003264"/>
                </a:cubicBezTo>
                <a:cubicBezTo>
                  <a:pt x="4975525" y="949544"/>
                  <a:pt x="4833129" y="931637"/>
                  <a:pt x="4672855" y="913488"/>
                </a:cubicBezTo>
                <a:cubicBezTo>
                  <a:pt x="5100041" y="913488"/>
                  <a:pt x="5403349" y="1003264"/>
                  <a:pt x="5741778" y="1110946"/>
                </a:cubicBezTo>
                <a:cubicBezTo>
                  <a:pt x="5991449" y="1200481"/>
                  <a:pt x="6258360" y="1307679"/>
                  <a:pt x="6490152" y="1415362"/>
                </a:cubicBezTo>
                <a:cubicBezTo>
                  <a:pt x="6882218" y="1576523"/>
                  <a:pt x="7149767" y="1773740"/>
                  <a:pt x="7488196" y="1970956"/>
                </a:cubicBezTo>
                <a:cubicBezTo>
                  <a:pt x="7523954" y="2006770"/>
                  <a:pt x="7772986" y="2167689"/>
                  <a:pt x="7808745" y="2167689"/>
                </a:cubicBezTo>
                <a:cubicBezTo>
                  <a:pt x="7826624" y="2167689"/>
                  <a:pt x="7808745" y="2149782"/>
                  <a:pt x="7790866" y="2149782"/>
                </a:cubicBezTo>
                <a:cubicBezTo>
                  <a:pt x="7719349" y="2096062"/>
                  <a:pt x="7576953" y="1988863"/>
                  <a:pt x="7523954" y="1970956"/>
                </a:cubicBezTo>
                <a:cubicBezTo>
                  <a:pt x="7184887" y="1720019"/>
                  <a:pt x="6917976" y="1558858"/>
                  <a:pt x="6543789" y="1361642"/>
                </a:cubicBezTo>
                <a:cubicBezTo>
                  <a:pt x="6098085" y="1128853"/>
                  <a:pt x="5634503" y="985599"/>
                  <a:pt x="5117920" y="824196"/>
                </a:cubicBezTo>
                <a:cubicBezTo>
                  <a:pt x="5082162" y="824196"/>
                  <a:pt x="5011283" y="806047"/>
                  <a:pt x="4993404" y="806047"/>
                </a:cubicBezTo>
                <a:cubicBezTo>
                  <a:pt x="4993404" y="806047"/>
                  <a:pt x="5100041" y="806047"/>
                  <a:pt x="5011283" y="788141"/>
                </a:cubicBezTo>
                <a:cubicBezTo>
                  <a:pt x="4939766" y="770234"/>
                  <a:pt x="4761612" y="734662"/>
                  <a:pt x="4725854" y="716755"/>
                </a:cubicBezTo>
                <a:cubicBezTo>
                  <a:pt x="5189437" y="770476"/>
                  <a:pt x="5581503" y="895581"/>
                  <a:pt x="5990810" y="1039077"/>
                </a:cubicBezTo>
                <a:cubicBezTo>
                  <a:pt x="5990810" y="1039077"/>
                  <a:pt x="5990810" y="1039077"/>
                  <a:pt x="6008689" y="1039077"/>
                </a:cubicBezTo>
                <a:cubicBezTo>
                  <a:pt x="6008689" y="1056984"/>
                  <a:pt x="6026569" y="1039077"/>
                  <a:pt x="6044448" y="1056984"/>
                </a:cubicBezTo>
                <a:cubicBezTo>
                  <a:pt x="6044448" y="1039077"/>
                  <a:pt x="6026569" y="1039077"/>
                  <a:pt x="6008689" y="1039077"/>
                </a:cubicBezTo>
                <a:cubicBezTo>
                  <a:pt x="6008689" y="1021171"/>
                  <a:pt x="5990810" y="1039077"/>
                  <a:pt x="5990810" y="1039077"/>
                </a:cubicBezTo>
                <a:cubicBezTo>
                  <a:pt x="5794778" y="931637"/>
                  <a:pt x="5580864" y="877674"/>
                  <a:pt x="5402711" y="788141"/>
                </a:cubicBezTo>
                <a:cubicBezTo>
                  <a:pt x="5438470" y="788141"/>
                  <a:pt x="5402711" y="734420"/>
                  <a:pt x="5402711" y="788141"/>
                </a:cubicBezTo>
                <a:cubicBezTo>
                  <a:pt x="5313953" y="788141"/>
                  <a:pt x="5296074" y="734662"/>
                  <a:pt x="5349711" y="734662"/>
                </a:cubicBezTo>
                <a:cubicBezTo>
                  <a:pt x="5474228" y="734662"/>
                  <a:pt x="5688141" y="842103"/>
                  <a:pt x="5776898" y="842103"/>
                </a:cubicBezTo>
                <a:cubicBezTo>
                  <a:pt x="5776898" y="877916"/>
                  <a:pt x="5794778" y="877916"/>
                  <a:pt x="5794778" y="877916"/>
                </a:cubicBezTo>
                <a:cubicBezTo>
                  <a:pt x="5794778" y="842103"/>
                  <a:pt x="5776898" y="842103"/>
                  <a:pt x="5776898" y="842103"/>
                </a:cubicBezTo>
                <a:cubicBezTo>
                  <a:pt x="5670261" y="806289"/>
                  <a:pt x="5599382" y="788382"/>
                  <a:pt x="5509986" y="734662"/>
                </a:cubicBezTo>
                <a:cubicBezTo>
                  <a:pt x="5474228" y="734662"/>
                  <a:pt x="5189437" y="680700"/>
                  <a:pt x="5189437" y="662793"/>
                </a:cubicBezTo>
                <a:cubicBezTo>
                  <a:pt x="5189437" y="662793"/>
                  <a:pt x="5456348" y="680700"/>
                  <a:pt x="5349711" y="662793"/>
                </a:cubicBezTo>
                <a:cubicBezTo>
                  <a:pt x="5189437" y="609073"/>
                  <a:pt x="5028524" y="591166"/>
                  <a:pt x="4886128" y="555110"/>
                </a:cubicBezTo>
                <a:cubicBezTo>
                  <a:pt x="4877189" y="555110"/>
                  <a:pt x="4857394" y="552207"/>
                  <a:pt x="4834407" y="547609"/>
                </a:cubicBezTo>
                <a:lnTo>
                  <a:pt x="4798648" y="539865"/>
                </a:lnTo>
                <a:lnTo>
                  <a:pt x="5066198" y="573985"/>
                </a:lnTo>
                <a:cubicBezTo>
                  <a:pt x="5333748" y="619236"/>
                  <a:pt x="5554684" y="689653"/>
                  <a:pt x="5794778" y="770234"/>
                </a:cubicBezTo>
                <a:cubicBezTo>
                  <a:pt x="5812656" y="788141"/>
                  <a:pt x="5991449" y="823954"/>
                  <a:pt x="5919932" y="806047"/>
                </a:cubicBezTo>
                <a:cubicBezTo>
                  <a:pt x="5795416" y="734420"/>
                  <a:pt x="5652382" y="680700"/>
                  <a:pt x="5509986" y="644886"/>
                </a:cubicBezTo>
                <a:cubicBezTo>
                  <a:pt x="5652382" y="662793"/>
                  <a:pt x="5759657" y="716755"/>
                  <a:pt x="5902053" y="734662"/>
                </a:cubicBezTo>
                <a:cubicBezTo>
                  <a:pt x="5813295" y="716755"/>
                  <a:pt x="5759657" y="680700"/>
                  <a:pt x="5688141" y="644886"/>
                </a:cubicBezTo>
                <a:cubicBezTo>
                  <a:pt x="5777536" y="644886"/>
                  <a:pt x="5813295" y="680942"/>
                  <a:pt x="5884173" y="698849"/>
                </a:cubicBezTo>
                <a:cubicBezTo>
                  <a:pt x="5902053" y="698849"/>
                  <a:pt x="5937811" y="680942"/>
                  <a:pt x="5990810" y="698849"/>
                </a:cubicBezTo>
                <a:cubicBezTo>
                  <a:pt x="6008689" y="698849"/>
                  <a:pt x="6115965" y="770234"/>
                  <a:pt x="6133206" y="770234"/>
                </a:cubicBezTo>
                <a:cubicBezTo>
                  <a:pt x="6204722" y="734420"/>
                  <a:pt x="6080207" y="716755"/>
                  <a:pt x="6044448" y="716755"/>
                </a:cubicBezTo>
                <a:cubicBezTo>
                  <a:pt x="6044448" y="716755"/>
                  <a:pt x="6044448" y="716755"/>
                  <a:pt x="6098085" y="698849"/>
                </a:cubicBezTo>
                <a:cubicBezTo>
                  <a:pt x="5973569" y="609315"/>
                  <a:pt x="5759657" y="555594"/>
                  <a:pt x="5456348" y="465818"/>
                </a:cubicBezTo>
                <a:cubicBezTo>
                  <a:pt x="5313953" y="430005"/>
                  <a:pt x="4993404" y="358378"/>
                  <a:pt x="4833129" y="322564"/>
                </a:cubicBezTo>
                <a:cubicBezTo>
                  <a:pt x="4833129" y="322564"/>
                  <a:pt x="4690096" y="268602"/>
                  <a:pt x="4761612" y="286508"/>
                </a:cubicBezTo>
                <a:cubicBezTo>
                  <a:pt x="5028524" y="322322"/>
                  <a:pt x="5331832" y="376284"/>
                  <a:pt x="5545744" y="376284"/>
                </a:cubicBezTo>
                <a:cubicBezTo>
                  <a:pt x="5545744" y="376284"/>
                  <a:pt x="5562985" y="358378"/>
                  <a:pt x="5580864" y="376284"/>
                </a:cubicBezTo>
                <a:cubicBezTo>
                  <a:pt x="5652382" y="376284"/>
                  <a:pt x="5706019" y="430247"/>
                  <a:pt x="5776898" y="448154"/>
                </a:cubicBezTo>
                <a:cubicBezTo>
                  <a:pt x="5812656" y="448154"/>
                  <a:pt x="5937811" y="447670"/>
                  <a:pt x="5884173" y="429763"/>
                </a:cubicBezTo>
                <a:cubicBezTo>
                  <a:pt x="5741778" y="358136"/>
                  <a:pt x="5563624" y="358378"/>
                  <a:pt x="5438470" y="268602"/>
                </a:cubicBezTo>
                <a:cubicBezTo>
                  <a:pt x="5242436" y="161161"/>
                  <a:pt x="5581503" y="268602"/>
                  <a:pt x="5688141" y="286508"/>
                </a:cubicBezTo>
                <a:cubicBezTo>
                  <a:pt x="5741778" y="322322"/>
                  <a:pt x="5776898" y="322564"/>
                  <a:pt x="5812656" y="340471"/>
                </a:cubicBezTo>
                <a:cubicBezTo>
                  <a:pt x="5884173" y="358378"/>
                  <a:pt x="6026569" y="394191"/>
                  <a:pt x="5972931" y="376284"/>
                </a:cubicBezTo>
                <a:cubicBezTo>
                  <a:pt x="5884173" y="340471"/>
                  <a:pt x="5812656" y="322322"/>
                  <a:pt x="5759019" y="286508"/>
                </a:cubicBezTo>
                <a:cubicBezTo>
                  <a:pt x="5706019" y="268602"/>
                  <a:pt x="5438470" y="143254"/>
                  <a:pt x="5634503" y="179068"/>
                </a:cubicBezTo>
                <a:cubicBezTo>
                  <a:pt x="5706019" y="214881"/>
                  <a:pt x="5795416" y="250695"/>
                  <a:pt x="5884173" y="268602"/>
                </a:cubicBezTo>
                <a:cubicBezTo>
                  <a:pt x="6151723" y="358378"/>
                  <a:pt x="6418635" y="447670"/>
                  <a:pt x="6650426" y="555110"/>
                </a:cubicBezTo>
                <a:cubicBezTo>
                  <a:pt x="7273645" y="823954"/>
                  <a:pt x="7826624" y="1272108"/>
                  <a:pt x="8378965" y="1612579"/>
                </a:cubicBezTo>
                <a:cubicBezTo>
                  <a:pt x="8646514" y="1791646"/>
                  <a:pt x="8949184" y="1934901"/>
                  <a:pt x="9287613" y="2042341"/>
                </a:cubicBezTo>
                <a:cubicBezTo>
                  <a:pt x="9269733" y="2042341"/>
                  <a:pt x="9269733" y="2042341"/>
                  <a:pt x="9269733" y="2042341"/>
                </a:cubicBezTo>
                <a:cubicBezTo>
                  <a:pt x="9269733" y="2042341"/>
                  <a:pt x="9394888" y="2096304"/>
                  <a:pt x="9430646" y="2096304"/>
                </a:cubicBezTo>
                <a:cubicBezTo>
                  <a:pt x="9590921" y="2132117"/>
                  <a:pt x="9822074" y="2203502"/>
                  <a:pt x="9947229" y="2203502"/>
                </a:cubicBezTo>
                <a:cubicBezTo>
                  <a:pt x="9947229" y="2239316"/>
                  <a:pt x="9982987" y="2221651"/>
                  <a:pt x="10000866" y="2221651"/>
                </a:cubicBezTo>
                <a:cubicBezTo>
                  <a:pt x="10053865" y="2257465"/>
                  <a:pt x="10107503" y="2203744"/>
                  <a:pt x="10000866" y="2221651"/>
                </a:cubicBezTo>
                <a:cubicBezTo>
                  <a:pt x="10000866" y="2203744"/>
                  <a:pt x="9965108" y="2221409"/>
                  <a:pt x="9947229" y="2203502"/>
                </a:cubicBezTo>
                <a:cubicBezTo>
                  <a:pt x="9786954" y="2149782"/>
                  <a:pt x="9626679" y="2150024"/>
                  <a:pt x="9483646" y="2096304"/>
                </a:cubicBezTo>
                <a:cubicBezTo>
                  <a:pt x="9483646" y="2096304"/>
                  <a:pt x="9483646" y="2096304"/>
                  <a:pt x="9519404" y="2096304"/>
                </a:cubicBezTo>
                <a:cubicBezTo>
                  <a:pt x="9501525" y="2078397"/>
                  <a:pt x="9394888" y="2042341"/>
                  <a:pt x="9287613" y="2024435"/>
                </a:cubicBezTo>
                <a:cubicBezTo>
                  <a:pt x="8396844" y="1701870"/>
                  <a:pt x="7844503" y="1146760"/>
                  <a:pt x="7096130" y="716755"/>
                </a:cubicBezTo>
                <a:cubicBezTo>
                  <a:pt x="6864338" y="591408"/>
                  <a:pt x="6596788" y="483725"/>
                  <a:pt x="6347118" y="358378"/>
                </a:cubicBezTo>
                <a:cubicBezTo>
                  <a:pt x="6343286" y="358378"/>
                  <a:pt x="6331793" y="352812"/>
                  <a:pt x="6319022" y="345311"/>
                </a:cubicBezTo>
                <a:lnTo>
                  <a:pt x="6287734" y="326194"/>
                </a:lnTo>
                <a:lnTo>
                  <a:pt x="6395647" y="359588"/>
                </a:lnTo>
                <a:cubicBezTo>
                  <a:pt x="6514416" y="404113"/>
                  <a:pt x="6628077" y="461463"/>
                  <a:pt x="6721943" y="448154"/>
                </a:cubicBezTo>
                <a:cubicBezTo>
                  <a:pt x="6721943" y="483967"/>
                  <a:pt x="6774942" y="448154"/>
                  <a:pt x="6721943" y="448154"/>
                </a:cubicBezTo>
                <a:cubicBezTo>
                  <a:pt x="6596788" y="394433"/>
                  <a:pt x="6436514" y="250695"/>
                  <a:pt x="6276239" y="161161"/>
                </a:cubicBezTo>
                <a:cubicBezTo>
                  <a:pt x="6240481" y="143254"/>
                  <a:pt x="6044448" y="71869"/>
                  <a:pt x="6151085" y="71869"/>
                </a:cubicBezTo>
                <a:cubicBezTo>
                  <a:pt x="6329877" y="107683"/>
                  <a:pt x="6436514" y="179310"/>
                  <a:pt x="6596788" y="215123"/>
                </a:cubicBezTo>
                <a:cubicBezTo>
                  <a:pt x="6596788" y="250937"/>
                  <a:pt x="6668305" y="179310"/>
                  <a:pt x="6596788" y="215123"/>
                </a:cubicBezTo>
                <a:cubicBezTo>
                  <a:pt x="6561668" y="161403"/>
                  <a:pt x="6490152" y="161161"/>
                  <a:pt x="6454393" y="125347"/>
                </a:cubicBezTo>
                <a:cubicBezTo>
                  <a:pt x="6276239" y="35813"/>
                  <a:pt x="6614668" y="161161"/>
                  <a:pt x="6614668" y="161161"/>
                </a:cubicBezTo>
                <a:cubicBezTo>
                  <a:pt x="6668305" y="161161"/>
                  <a:pt x="6525910" y="71869"/>
                  <a:pt x="6525910" y="71869"/>
                </a:cubicBezTo>
                <a:cubicBezTo>
                  <a:pt x="6525910" y="71869"/>
                  <a:pt x="6525910" y="71869"/>
                  <a:pt x="6578909" y="71869"/>
                </a:cubicBezTo>
                <a:cubicBezTo>
                  <a:pt x="6596788" y="36055"/>
                  <a:pt x="6472273" y="35813"/>
                  <a:pt x="6454393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 noChangeAspect="1"/>
          </p:cNvSpPr>
          <p:nvPr userDrawn="1"/>
        </p:nvSpPr>
        <p:spPr>
          <a:xfrm>
            <a:off x="3892" y="0"/>
            <a:ext cx="19242435" cy="5682706"/>
          </a:xfrm>
          <a:custGeom>
            <a:avLst/>
            <a:gdLst>
              <a:gd name="connsiteX0" fmla="*/ 0 w 12188107"/>
              <a:gd name="connsiteY0" fmla="*/ 0 h 3599411"/>
              <a:gd name="connsiteX1" fmla="*/ 12188107 w 12188107"/>
              <a:gd name="connsiteY1" fmla="*/ 0 h 3599411"/>
              <a:gd name="connsiteX2" fmla="*/ 0 w 12188107"/>
              <a:gd name="connsiteY2" fmla="*/ 0 h 359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88107" h="3599411">
                <a:moveTo>
                  <a:pt x="0" y="0"/>
                </a:moveTo>
                <a:lnTo>
                  <a:pt x="12188107" y="0"/>
                </a:lnTo>
                <a:cubicBezTo>
                  <a:pt x="12188107" y="0"/>
                  <a:pt x="0" y="8098676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18233689" cy="5384802"/>
          </a:xfrm>
          <a:custGeom>
            <a:avLst/>
            <a:gdLst>
              <a:gd name="connsiteX0" fmla="*/ 0 w 4826000"/>
              <a:gd name="connsiteY0" fmla="*/ 0 h 1425222"/>
              <a:gd name="connsiteX1" fmla="*/ 4826000 w 4826000"/>
              <a:gd name="connsiteY1" fmla="*/ 0 h 1425222"/>
              <a:gd name="connsiteX2" fmla="*/ 0 w 4826000"/>
              <a:gd name="connsiteY2" fmla="*/ 0 h 1425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26000" h="1425222">
                <a:moveTo>
                  <a:pt x="0" y="0"/>
                </a:moveTo>
                <a:lnTo>
                  <a:pt x="4826000" y="0"/>
                </a:lnTo>
                <a:cubicBezTo>
                  <a:pt x="4826000" y="0"/>
                  <a:pt x="0" y="3206750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4914900" y="0"/>
            <a:ext cx="13376275" cy="102870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effectLst/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                                                              </a:t>
            </a:r>
            <a:endParaRPr kumimoji="1" lang="ja-JP" altLang="en-US" dirty="0"/>
          </a:p>
        </p:txBody>
      </p:sp>
      <p:sp>
        <p:nvSpPr>
          <p:cNvPr id="4" name="テキスト プレースホルダー 10"/>
          <p:cNvSpPr>
            <a:spLocks noGrp="1"/>
          </p:cNvSpPr>
          <p:nvPr>
            <p:ph type="body" sz="quarter" idx="16" hasCustomPrompt="1"/>
          </p:nvPr>
        </p:nvSpPr>
        <p:spPr>
          <a:xfrm flipH="1">
            <a:off x="14839950" y="0"/>
            <a:ext cx="8496300" cy="10287000"/>
          </a:xfrm>
          <a:prstGeom prst="parallelogram">
            <a:avLst>
              <a:gd name="adj" fmla="val 39350"/>
            </a:avLst>
          </a:prstGeom>
          <a:solidFill>
            <a:schemeClr val="accent5">
              <a:alpha val="5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10"/>
          <p:cNvSpPr>
            <a:spLocks noGrp="1"/>
          </p:cNvSpPr>
          <p:nvPr>
            <p:ph type="body" sz="quarter" idx="15" hasCustomPrompt="1"/>
          </p:nvPr>
        </p:nvSpPr>
        <p:spPr>
          <a:xfrm>
            <a:off x="-6534150" y="0"/>
            <a:ext cx="17602200" cy="10287000"/>
          </a:xfrm>
          <a:prstGeom prst="parallelogram">
            <a:avLst>
              <a:gd name="adj" fmla="val 44628"/>
            </a:avLst>
          </a:prstGeom>
          <a:solidFill>
            <a:schemeClr val="accent5">
              <a:alpha val="5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10"/>
          <p:cNvSpPr>
            <a:spLocks noGrp="1"/>
          </p:cNvSpPr>
          <p:nvPr>
            <p:ph type="body" sz="quarter" idx="14" hasCustomPrompt="1"/>
          </p:nvPr>
        </p:nvSpPr>
        <p:spPr>
          <a:xfrm>
            <a:off x="-7315200" y="0"/>
            <a:ext cx="17602200" cy="10287000"/>
          </a:xfrm>
          <a:prstGeom prst="parallelogram">
            <a:avLst>
              <a:gd name="adj" fmla="val 44628"/>
            </a:avLst>
          </a:prstGeom>
          <a:solidFill>
            <a:schemeClr val="tx1">
              <a:lumMod val="60000"/>
              <a:lumOff val="4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10"/>
          <p:cNvSpPr>
            <a:spLocks noGrp="1"/>
          </p:cNvSpPr>
          <p:nvPr>
            <p:ph type="body" sz="quarter" idx="13" hasCustomPrompt="1"/>
          </p:nvPr>
        </p:nvSpPr>
        <p:spPr>
          <a:xfrm flipH="1">
            <a:off x="15601950" y="0"/>
            <a:ext cx="8496300" cy="10287000"/>
          </a:xfrm>
          <a:prstGeom prst="parallelogram">
            <a:avLst>
              <a:gd name="adj" fmla="val 39350"/>
            </a:avLst>
          </a:prstGeom>
          <a:solidFill>
            <a:schemeClr val="tx1">
              <a:lumMod val="60000"/>
              <a:lumOff val="4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10"/>
          <p:cNvSpPr>
            <a:spLocks noGrp="1"/>
          </p:cNvSpPr>
          <p:nvPr>
            <p:ph type="body" sz="quarter" idx="11" hasCustomPrompt="1"/>
          </p:nvPr>
        </p:nvSpPr>
        <p:spPr>
          <a:xfrm flipH="1">
            <a:off x="16363950" y="0"/>
            <a:ext cx="8496300" cy="10287000"/>
          </a:xfrm>
          <a:prstGeom prst="parallelogram">
            <a:avLst>
              <a:gd name="adj" fmla="val 39350"/>
            </a:avLst>
          </a:prstGeom>
          <a:solidFill>
            <a:schemeClr val="tx1"/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10"/>
          <p:cNvSpPr>
            <a:spLocks noGrp="1"/>
          </p:cNvSpPr>
          <p:nvPr>
            <p:ph type="body" sz="quarter" idx="12" hasCustomPrompt="1"/>
          </p:nvPr>
        </p:nvSpPr>
        <p:spPr>
          <a:xfrm>
            <a:off x="-8201025" y="0"/>
            <a:ext cx="17660938" cy="10287000"/>
          </a:xfrm>
          <a:prstGeom prst="parallelogram">
            <a:avLst>
              <a:gd name="adj" fmla="val 44628"/>
            </a:avLst>
          </a:prstGeom>
          <a:solidFill>
            <a:schemeClr val="tx1"/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590550" y="450168"/>
            <a:ext cx="7315201" cy="2978832"/>
          </a:xfrm>
          <a:prstGeom prst="rect">
            <a:avLst/>
          </a:prstGeom>
          <a:noFill/>
          <a:effectLst/>
        </p:spPr>
        <p:txBody>
          <a:bodyPr anchor="b">
            <a:noAutofit/>
          </a:bodyPr>
          <a:lstStyle>
            <a:lvl1pPr algn="l">
              <a:lnSpc>
                <a:spcPts val="9600"/>
              </a:lnSpc>
              <a:spcBef>
                <a:spcPts val="0"/>
              </a:spcBef>
              <a:defRPr sz="8800" b="1" i="0" cap="all" spc="-25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615723" y="3673927"/>
            <a:ext cx="6586084" cy="1844219"/>
          </a:xfrm>
          <a:prstGeom prst="rect">
            <a:avLst/>
          </a:prstGeom>
          <a:effectLst/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 i="0" baseline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2" name="テキスト プレースホルダー 10"/>
          <p:cNvSpPr>
            <a:spLocks noGrp="1"/>
          </p:cNvSpPr>
          <p:nvPr>
            <p:ph type="body" sz="quarter" idx="22" hasCustomPrompt="1"/>
          </p:nvPr>
        </p:nvSpPr>
        <p:spPr>
          <a:xfrm>
            <a:off x="25261434" y="0"/>
            <a:ext cx="6096907" cy="10287000"/>
          </a:xfrm>
          <a:prstGeom prst="parallelogram">
            <a:avLst>
              <a:gd name="adj" fmla="val 74936"/>
            </a:avLst>
          </a:prstGeom>
          <a:solidFill>
            <a:schemeClr val="bg2">
              <a:alpha val="50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3" name="テキスト プレースホルダー 10"/>
          <p:cNvSpPr>
            <a:spLocks noGrp="1"/>
          </p:cNvSpPr>
          <p:nvPr>
            <p:ph type="body" sz="quarter" idx="23" hasCustomPrompt="1"/>
          </p:nvPr>
        </p:nvSpPr>
        <p:spPr>
          <a:xfrm>
            <a:off x="18890117" y="0"/>
            <a:ext cx="8000999" cy="10287000"/>
          </a:xfrm>
          <a:prstGeom prst="parallelogram">
            <a:avLst>
              <a:gd name="adj" fmla="val 57440"/>
            </a:avLst>
          </a:prstGeom>
          <a:solidFill>
            <a:schemeClr val="accent5">
              <a:alpha val="25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ac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8" ac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>
        <p:tmplLst>
          <p:tmpl>
            <p:tnLst>
              <p:par>
                <p:cTn presetID="2" presetClass="entr" presetSubtype="8" accel="10000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8424000" y="59506"/>
            <a:ext cx="9836453" cy="10613016"/>
          </a:xfrm>
          <a:custGeom>
            <a:avLst/>
            <a:gdLst>
              <a:gd name="connsiteX0" fmla="*/ 6356195 w 6356195"/>
              <a:gd name="connsiteY0" fmla="*/ 0 h 6858000"/>
              <a:gd name="connsiteX1" fmla="*/ 6356195 w 6356195"/>
              <a:gd name="connsiteY1" fmla="*/ 6858000 h 6858000"/>
              <a:gd name="connsiteX2" fmla="*/ 6356195 w 6356195"/>
              <a:gd name="connsiteY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56195" h="6858000">
                <a:moveTo>
                  <a:pt x="6356195" y="0"/>
                </a:moveTo>
                <a:lnTo>
                  <a:pt x="6356195" y="6858000"/>
                </a:lnTo>
                <a:cubicBezTo>
                  <a:pt x="6356195" y="6858000"/>
                  <a:pt x="-7945245" y="0"/>
                  <a:pt x="635619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8784001" y="0"/>
            <a:ext cx="9504000" cy="10254316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-628904" y="-478141"/>
            <a:ext cx="18916904" cy="10883697"/>
          </a:xfrm>
          <a:custGeom>
            <a:avLst/>
            <a:gdLst>
              <a:gd name="connsiteX0" fmla="*/ 12153641 w 12153641"/>
              <a:gd name="connsiteY0" fmla="*/ 0 h 6886083"/>
              <a:gd name="connsiteX1" fmla="*/ 12153641 w 12153641"/>
              <a:gd name="connsiteY1" fmla="*/ 6886083 h 6886083"/>
              <a:gd name="connsiteX2" fmla="*/ 0 w 12153641"/>
              <a:gd name="connsiteY2" fmla="*/ 6886083 h 6886083"/>
              <a:gd name="connsiteX3" fmla="*/ 6158154 w 12153641"/>
              <a:gd name="connsiteY3" fmla="*/ 3402261 h 6886083"/>
              <a:gd name="connsiteX4" fmla="*/ 12153641 w 12153641"/>
              <a:gd name="connsiteY4" fmla="*/ 0 h 688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53641" h="6886083">
                <a:moveTo>
                  <a:pt x="12153641" y="0"/>
                </a:moveTo>
                <a:lnTo>
                  <a:pt x="12153641" y="6886083"/>
                </a:lnTo>
                <a:cubicBezTo>
                  <a:pt x="0" y="6886083"/>
                  <a:pt x="0" y="6886083"/>
                  <a:pt x="0" y="6886083"/>
                </a:cubicBezTo>
                <a:cubicBezTo>
                  <a:pt x="0" y="6886083"/>
                  <a:pt x="1115439" y="3402261"/>
                  <a:pt x="6158154" y="3402261"/>
                </a:cubicBezTo>
                <a:cubicBezTo>
                  <a:pt x="10887153" y="3402261"/>
                  <a:pt x="12153641" y="0"/>
                  <a:pt x="1215364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-23165" y="30706"/>
            <a:ext cx="18311165" cy="10374850"/>
          </a:xfrm>
          <a:custGeom>
            <a:avLst/>
            <a:gdLst>
              <a:gd name="connsiteX0" fmla="*/ 12153641 w 12153641"/>
              <a:gd name="connsiteY0" fmla="*/ 0 h 6886083"/>
              <a:gd name="connsiteX1" fmla="*/ 12153641 w 12153641"/>
              <a:gd name="connsiteY1" fmla="*/ 6886083 h 6886083"/>
              <a:gd name="connsiteX2" fmla="*/ 0 w 12153641"/>
              <a:gd name="connsiteY2" fmla="*/ 6886083 h 6886083"/>
              <a:gd name="connsiteX3" fmla="*/ 6158154 w 12153641"/>
              <a:gd name="connsiteY3" fmla="*/ 3402261 h 6886083"/>
              <a:gd name="connsiteX4" fmla="*/ 12153641 w 12153641"/>
              <a:gd name="connsiteY4" fmla="*/ 0 h 688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53641" h="6886083">
                <a:moveTo>
                  <a:pt x="12153641" y="0"/>
                </a:moveTo>
                <a:lnTo>
                  <a:pt x="12153641" y="6886083"/>
                </a:lnTo>
                <a:cubicBezTo>
                  <a:pt x="0" y="6886083"/>
                  <a:pt x="0" y="6886083"/>
                  <a:pt x="0" y="6886083"/>
                </a:cubicBezTo>
                <a:cubicBezTo>
                  <a:pt x="0" y="6886083"/>
                  <a:pt x="1115439" y="3402261"/>
                  <a:pt x="6158154" y="3402261"/>
                </a:cubicBezTo>
                <a:cubicBezTo>
                  <a:pt x="10887153" y="3402261"/>
                  <a:pt x="12153641" y="0"/>
                  <a:pt x="12153641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5635" y="1770362"/>
            <a:ext cx="18302181" cy="8592344"/>
          </a:xfrm>
          <a:custGeom>
            <a:avLst/>
            <a:gdLst>
              <a:gd name="connsiteX0" fmla="*/ 9455495 w 12192000"/>
              <a:gd name="connsiteY0" fmla="*/ 0 h 5456531"/>
              <a:gd name="connsiteX1" fmla="*/ 12192000 w 12192000"/>
              <a:gd name="connsiteY1" fmla="*/ 782843 h 5456531"/>
              <a:gd name="connsiteX2" fmla="*/ 12192000 w 12192000"/>
              <a:gd name="connsiteY2" fmla="*/ 5456531 h 5456531"/>
              <a:gd name="connsiteX3" fmla="*/ 0 w 12192000"/>
              <a:gd name="connsiteY3" fmla="*/ 5456531 h 5456531"/>
              <a:gd name="connsiteX4" fmla="*/ 0 w 12192000"/>
              <a:gd name="connsiteY4" fmla="*/ 782843 h 5456531"/>
              <a:gd name="connsiteX5" fmla="*/ 2643346 w 12192000"/>
              <a:gd name="connsiteY5" fmla="*/ 1764317 h 5456531"/>
              <a:gd name="connsiteX6" fmla="*/ 9455495 w 12192000"/>
              <a:gd name="connsiteY6" fmla="*/ 0 h 5456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456531">
                <a:moveTo>
                  <a:pt x="9455495" y="0"/>
                </a:moveTo>
                <a:cubicBezTo>
                  <a:pt x="11493319" y="0"/>
                  <a:pt x="12192000" y="782843"/>
                  <a:pt x="12192000" y="782843"/>
                </a:cubicBezTo>
                <a:lnTo>
                  <a:pt x="12192000" y="5456531"/>
                </a:lnTo>
                <a:cubicBezTo>
                  <a:pt x="0" y="5456531"/>
                  <a:pt x="0" y="5456531"/>
                  <a:pt x="0" y="5456531"/>
                </a:cubicBezTo>
                <a:cubicBezTo>
                  <a:pt x="0" y="782843"/>
                  <a:pt x="0" y="782843"/>
                  <a:pt x="0" y="782843"/>
                </a:cubicBezTo>
                <a:cubicBezTo>
                  <a:pt x="0" y="782843"/>
                  <a:pt x="954864" y="1764317"/>
                  <a:pt x="2643346" y="1764317"/>
                </a:cubicBezTo>
                <a:cubicBezTo>
                  <a:pt x="5682612" y="1764317"/>
                  <a:pt x="7324515" y="0"/>
                  <a:pt x="945549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-60730" y="2073438"/>
            <a:ext cx="18348730" cy="8211976"/>
          </a:xfrm>
          <a:custGeom>
            <a:avLst/>
            <a:gdLst>
              <a:gd name="connsiteX0" fmla="*/ 3567972 w 4600575"/>
              <a:gd name="connsiteY0" fmla="*/ 0 h 2058988"/>
              <a:gd name="connsiteX1" fmla="*/ 4600575 w 4600575"/>
              <a:gd name="connsiteY1" fmla="*/ 295401 h 2058988"/>
              <a:gd name="connsiteX2" fmla="*/ 4600575 w 4600575"/>
              <a:gd name="connsiteY2" fmla="*/ 2058988 h 2058988"/>
              <a:gd name="connsiteX3" fmla="*/ 0 w 4600575"/>
              <a:gd name="connsiteY3" fmla="*/ 2058988 h 2058988"/>
              <a:gd name="connsiteX4" fmla="*/ 0 w 4600575"/>
              <a:gd name="connsiteY4" fmla="*/ 295401 h 2058988"/>
              <a:gd name="connsiteX5" fmla="*/ 997450 w 4600575"/>
              <a:gd name="connsiteY5" fmla="*/ 665754 h 2058988"/>
              <a:gd name="connsiteX6" fmla="*/ 3567972 w 4600575"/>
              <a:gd name="connsiteY6" fmla="*/ 0 h 2058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0575" h="2058988">
                <a:moveTo>
                  <a:pt x="3567972" y="0"/>
                </a:moveTo>
                <a:cubicBezTo>
                  <a:pt x="4336932" y="0"/>
                  <a:pt x="4600575" y="295401"/>
                  <a:pt x="4600575" y="295401"/>
                </a:cubicBezTo>
                <a:lnTo>
                  <a:pt x="4600575" y="2058988"/>
                </a:lnTo>
                <a:cubicBezTo>
                  <a:pt x="0" y="2058988"/>
                  <a:pt x="0" y="2058988"/>
                  <a:pt x="0" y="2058988"/>
                </a:cubicBezTo>
                <a:cubicBezTo>
                  <a:pt x="0" y="295401"/>
                  <a:pt x="0" y="295401"/>
                  <a:pt x="0" y="295401"/>
                </a:cubicBezTo>
                <a:cubicBezTo>
                  <a:pt x="0" y="295401"/>
                  <a:pt x="360312" y="665754"/>
                  <a:pt x="997450" y="665754"/>
                </a:cubicBezTo>
                <a:cubicBezTo>
                  <a:pt x="2144298" y="665754"/>
                  <a:pt x="2763860" y="0"/>
                  <a:pt x="3567972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>
            <a:off x="8705594" y="0"/>
            <a:ext cx="9609015" cy="10280076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1567541 w 6096000"/>
              <a:gd name="connsiteY4" fmla="*/ 3434803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cubicBezTo>
                  <a:pt x="0" y="0"/>
                  <a:pt x="0" y="0"/>
                  <a:pt x="6096000" y="0"/>
                </a:cubicBezTo>
                <a:lnTo>
                  <a:pt x="6096000" y="6858000"/>
                </a:lnTo>
                <a:cubicBezTo>
                  <a:pt x="6096000" y="6858000"/>
                  <a:pt x="6096000" y="6858000"/>
                  <a:pt x="0" y="6858000"/>
                </a:cubicBezTo>
                <a:cubicBezTo>
                  <a:pt x="963747" y="6022508"/>
                  <a:pt x="1567541" y="4804083"/>
                  <a:pt x="1567541" y="3434803"/>
                </a:cubicBezTo>
                <a:cubicBezTo>
                  <a:pt x="1567541" y="2065523"/>
                  <a:pt x="963747" y="835492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9180513" y="9608211"/>
            <a:ext cx="7997421" cy="547603"/>
          </a:xfrm>
        </p:spPr>
        <p:txBody>
          <a:bodyPr/>
          <a:lstStyle/>
          <a:p>
            <a:r>
              <a:rPr lang="en-US"/>
              <a:t>Specially Crafted by | TAQI’UDDIN HAMZAH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285884" y="9608127"/>
            <a:ext cx="638982" cy="547687"/>
          </a:xfrm>
        </p:spPr>
        <p:txBody>
          <a:bodyPr/>
          <a:lstStyle/>
          <a:p>
            <a:fld id="{5F40E575-75D0-4511-BE24-65258C32779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>
            <a:off x="9150155" y="0"/>
            <a:ext cx="9137845" cy="10280076"/>
          </a:xfrm>
          <a:custGeom>
            <a:avLst/>
            <a:gdLst>
              <a:gd name="connsiteX0" fmla="*/ 0 w 1981200"/>
              <a:gd name="connsiteY0" fmla="*/ 0 h 2228850"/>
              <a:gd name="connsiteX1" fmla="*/ 1981200 w 1981200"/>
              <a:gd name="connsiteY1" fmla="*/ 0 h 2228850"/>
              <a:gd name="connsiteX2" fmla="*/ 1981200 w 1981200"/>
              <a:gd name="connsiteY2" fmla="*/ 2228850 h 2228850"/>
              <a:gd name="connsiteX3" fmla="*/ 0 w 1981200"/>
              <a:gd name="connsiteY3" fmla="*/ 2228850 h 2228850"/>
              <a:gd name="connsiteX4" fmla="*/ 509451 w 1981200"/>
              <a:gd name="connsiteY4" fmla="*/ 1116311 h 2228850"/>
              <a:gd name="connsiteX5" fmla="*/ 0 w 1981200"/>
              <a:gd name="connsiteY5" fmla="*/ 0 h 222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1200" h="2228850">
                <a:moveTo>
                  <a:pt x="0" y="0"/>
                </a:moveTo>
                <a:cubicBezTo>
                  <a:pt x="0" y="0"/>
                  <a:pt x="0" y="0"/>
                  <a:pt x="1981200" y="0"/>
                </a:cubicBezTo>
                <a:lnTo>
                  <a:pt x="1981200" y="2228850"/>
                </a:lnTo>
                <a:cubicBezTo>
                  <a:pt x="1981200" y="2228850"/>
                  <a:pt x="1981200" y="2228850"/>
                  <a:pt x="0" y="2228850"/>
                </a:cubicBezTo>
                <a:cubicBezTo>
                  <a:pt x="313218" y="1957315"/>
                  <a:pt x="509451" y="1561327"/>
                  <a:pt x="509451" y="1116311"/>
                </a:cubicBezTo>
                <a:cubicBezTo>
                  <a:pt x="509451" y="671295"/>
                  <a:pt x="313218" y="271535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>
          <a:xfrm flipH="1">
            <a:off x="30991" y="-2"/>
            <a:ext cx="9614006" cy="10285415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1567541 w 6096000"/>
              <a:gd name="connsiteY4" fmla="*/ 3434803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cubicBezTo>
                  <a:pt x="0" y="0"/>
                  <a:pt x="0" y="0"/>
                  <a:pt x="6096000" y="0"/>
                </a:cubicBezTo>
                <a:lnTo>
                  <a:pt x="6096000" y="6858000"/>
                </a:lnTo>
                <a:cubicBezTo>
                  <a:pt x="6096000" y="6858000"/>
                  <a:pt x="6096000" y="6858000"/>
                  <a:pt x="0" y="6858000"/>
                </a:cubicBezTo>
                <a:cubicBezTo>
                  <a:pt x="963747" y="6022508"/>
                  <a:pt x="1567541" y="4804083"/>
                  <a:pt x="1567541" y="3434803"/>
                </a:cubicBezTo>
                <a:cubicBezTo>
                  <a:pt x="1567541" y="2065523"/>
                  <a:pt x="963747" y="835492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8"/>
          <p:cNvSpPr>
            <a:spLocks noGrp="1" noChangeAspect="1"/>
          </p:cNvSpPr>
          <p:nvPr>
            <p:ph type="pic" sz="quarter" idx="12"/>
          </p:nvPr>
        </p:nvSpPr>
        <p:spPr>
          <a:xfrm flipH="1">
            <a:off x="0" y="0"/>
            <a:ext cx="9137845" cy="10280076"/>
          </a:xfrm>
          <a:custGeom>
            <a:avLst/>
            <a:gdLst>
              <a:gd name="connsiteX0" fmla="*/ 0 w 1981200"/>
              <a:gd name="connsiteY0" fmla="*/ 0 h 2228850"/>
              <a:gd name="connsiteX1" fmla="*/ 1981200 w 1981200"/>
              <a:gd name="connsiteY1" fmla="*/ 0 h 2228850"/>
              <a:gd name="connsiteX2" fmla="*/ 1981200 w 1981200"/>
              <a:gd name="connsiteY2" fmla="*/ 2228850 h 2228850"/>
              <a:gd name="connsiteX3" fmla="*/ 0 w 1981200"/>
              <a:gd name="connsiteY3" fmla="*/ 2228850 h 2228850"/>
              <a:gd name="connsiteX4" fmla="*/ 509451 w 1981200"/>
              <a:gd name="connsiteY4" fmla="*/ 1116311 h 2228850"/>
              <a:gd name="connsiteX5" fmla="*/ 0 w 1981200"/>
              <a:gd name="connsiteY5" fmla="*/ 0 h 222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1200" h="2228850">
                <a:moveTo>
                  <a:pt x="0" y="0"/>
                </a:moveTo>
                <a:cubicBezTo>
                  <a:pt x="0" y="0"/>
                  <a:pt x="0" y="0"/>
                  <a:pt x="1981200" y="0"/>
                </a:cubicBezTo>
                <a:lnTo>
                  <a:pt x="1981200" y="2228850"/>
                </a:lnTo>
                <a:cubicBezTo>
                  <a:pt x="1981200" y="2228850"/>
                  <a:pt x="1981200" y="2228850"/>
                  <a:pt x="0" y="2228850"/>
                </a:cubicBezTo>
                <a:cubicBezTo>
                  <a:pt x="313218" y="1957315"/>
                  <a:pt x="509451" y="1561327"/>
                  <a:pt x="509451" y="1116311"/>
                </a:cubicBezTo>
                <a:cubicBezTo>
                  <a:pt x="509451" y="671295"/>
                  <a:pt x="313218" y="271535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0"/>
          <p:cNvSpPr>
            <a:spLocks noGrp="1" noChangeAspect="1"/>
          </p:cNvSpPr>
          <p:nvPr>
            <p:ph type="pic" sz="quarter" idx="12"/>
          </p:nvPr>
        </p:nvSpPr>
        <p:spPr>
          <a:xfrm>
            <a:off x="-2827487" y="-3658751"/>
            <a:ext cx="12691487" cy="12874861"/>
          </a:xfrm>
          <a:custGeom>
            <a:avLst/>
            <a:gdLst>
              <a:gd name="connsiteX0" fmla="*/ 6000547 w 6335326"/>
              <a:gd name="connsiteY0" fmla="*/ 3413271 h 6426863"/>
              <a:gd name="connsiteX1" fmla="*/ 6187155 w 6335326"/>
              <a:gd name="connsiteY1" fmla="*/ 3469503 h 6426863"/>
              <a:gd name="connsiteX2" fmla="*/ 6279091 w 6335326"/>
              <a:gd name="connsiteY2" fmla="*/ 3931916 h 6426863"/>
              <a:gd name="connsiteX3" fmla="*/ 5224144 w 6335326"/>
              <a:gd name="connsiteY3" fmla="*/ 5510445 h 6426863"/>
              <a:gd name="connsiteX4" fmla="*/ 4761730 w 6335326"/>
              <a:gd name="connsiteY4" fmla="*/ 5602381 h 6426863"/>
              <a:gd name="connsiteX5" fmla="*/ 4669794 w 6335326"/>
              <a:gd name="connsiteY5" fmla="*/ 5139968 h 6426863"/>
              <a:gd name="connsiteX6" fmla="*/ 5724742 w 6335326"/>
              <a:gd name="connsiteY6" fmla="*/ 3561439 h 6426863"/>
              <a:gd name="connsiteX7" fmla="*/ 6000547 w 6335326"/>
              <a:gd name="connsiteY7" fmla="*/ 3413271 h 6426863"/>
              <a:gd name="connsiteX8" fmla="*/ 5894020 w 6335326"/>
              <a:gd name="connsiteY8" fmla="*/ 2199786 h 6426863"/>
              <a:gd name="connsiteX9" fmla="*/ 6080627 w 6335326"/>
              <a:gd name="connsiteY9" fmla="*/ 2256018 h 6426863"/>
              <a:gd name="connsiteX10" fmla="*/ 6172563 w 6335326"/>
              <a:gd name="connsiteY10" fmla="*/ 2718431 h 6426863"/>
              <a:gd name="connsiteX11" fmla="*/ 3793205 w 6335326"/>
              <a:gd name="connsiteY11" fmla="*/ 6278692 h 6426863"/>
              <a:gd name="connsiteX12" fmla="*/ 3330791 w 6335326"/>
              <a:gd name="connsiteY12" fmla="*/ 6370628 h 6426863"/>
              <a:gd name="connsiteX13" fmla="*/ 3238856 w 6335326"/>
              <a:gd name="connsiteY13" fmla="*/ 5908214 h 6426863"/>
              <a:gd name="connsiteX14" fmla="*/ 5618214 w 6335326"/>
              <a:gd name="connsiteY14" fmla="*/ 2347954 h 6426863"/>
              <a:gd name="connsiteX15" fmla="*/ 5894020 w 6335326"/>
              <a:gd name="connsiteY15" fmla="*/ 2199786 h 6426863"/>
              <a:gd name="connsiteX16" fmla="*/ 4173583 w 6335326"/>
              <a:gd name="connsiteY16" fmla="*/ 2020579 h 6426863"/>
              <a:gd name="connsiteX17" fmla="*/ 4360191 w 6335326"/>
              <a:gd name="connsiteY17" fmla="*/ 2076812 h 6426863"/>
              <a:gd name="connsiteX18" fmla="*/ 4452127 w 6335326"/>
              <a:gd name="connsiteY18" fmla="*/ 2539224 h 6426863"/>
              <a:gd name="connsiteX19" fmla="*/ 2043295 w 6335326"/>
              <a:gd name="connsiteY19" fmla="*/ 6143586 h 6426863"/>
              <a:gd name="connsiteX20" fmla="*/ 1580882 w 6335326"/>
              <a:gd name="connsiteY20" fmla="*/ 6235522 h 6426863"/>
              <a:gd name="connsiteX21" fmla="*/ 1488946 w 6335326"/>
              <a:gd name="connsiteY21" fmla="*/ 5773110 h 6426863"/>
              <a:gd name="connsiteX22" fmla="*/ 3897778 w 6335326"/>
              <a:gd name="connsiteY22" fmla="*/ 2168748 h 6426863"/>
              <a:gd name="connsiteX23" fmla="*/ 4173583 w 6335326"/>
              <a:gd name="connsiteY23" fmla="*/ 2020579 h 6426863"/>
              <a:gd name="connsiteX24" fmla="*/ 5761060 w 6335326"/>
              <a:gd name="connsiteY24" fmla="*/ 1029102 h 6426863"/>
              <a:gd name="connsiteX25" fmla="*/ 5947666 w 6335326"/>
              <a:gd name="connsiteY25" fmla="*/ 1085334 h 6426863"/>
              <a:gd name="connsiteX26" fmla="*/ 6039601 w 6335326"/>
              <a:gd name="connsiteY26" fmla="*/ 1547745 h 6426863"/>
              <a:gd name="connsiteX27" fmla="*/ 3259803 w 6335326"/>
              <a:gd name="connsiteY27" fmla="*/ 5707190 h 6426863"/>
              <a:gd name="connsiteX28" fmla="*/ 2797391 w 6335326"/>
              <a:gd name="connsiteY28" fmla="*/ 5799126 h 6426863"/>
              <a:gd name="connsiteX29" fmla="*/ 2705455 w 6335326"/>
              <a:gd name="connsiteY29" fmla="*/ 5336713 h 6426863"/>
              <a:gd name="connsiteX30" fmla="*/ 5485252 w 6335326"/>
              <a:gd name="connsiteY30" fmla="*/ 1177269 h 6426863"/>
              <a:gd name="connsiteX31" fmla="*/ 5761060 w 6335326"/>
              <a:gd name="connsiteY31" fmla="*/ 1029102 h 6426863"/>
              <a:gd name="connsiteX32" fmla="*/ 2185060 w 6335326"/>
              <a:gd name="connsiteY32" fmla="*/ 883878 h 6426863"/>
              <a:gd name="connsiteX33" fmla="*/ 2371667 w 6335326"/>
              <a:gd name="connsiteY33" fmla="*/ 940110 h 6426863"/>
              <a:gd name="connsiteX34" fmla="*/ 2463603 w 6335326"/>
              <a:gd name="connsiteY34" fmla="*/ 1402522 h 6426863"/>
              <a:gd name="connsiteX35" fmla="*/ 610585 w 6335326"/>
              <a:gd name="connsiteY35" fmla="*/ 4175214 h 6426863"/>
              <a:gd name="connsiteX36" fmla="*/ 148172 w 6335326"/>
              <a:gd name="connsiteY36" fmla="*/ 4267150 h 6426863"/>
              <a:gd name="connsiteX37" fmla="*/ 56236 w 6335326"/>
              <a:gd name="connsiteY37" fmla="*/ 3804738 h 6426863"/>
              <a:gd name="connsiteX38" fmla="*/ 1909254 w 6335326"/>
              <a:gd name="connsiteY38" fmla="*/ 1032045 h 6426863"/>
              <a:gd name="connsiteX39" fmla="*/ 2185060 w 6335326"/>
              <a:gd name="connsiteY39" fmla="*/ 883878 h 6426863"/>
              <a:gd name="connsiteX40" fmla="*/ 3244800 w 6335326"/>
              <a:gd name="connsiteY40" fmla="*/ 667811 h 6426863"/>
              <a:gd name="connsiteX41" fmla="*/ 3431408 w 6335326"/>
              <a:gd name="connsiteY41" fmla="*/ 724042 h 6426863"/>
              <a:gd name="connsiteX42" fmla="*/ 3523344 w 6335326"/>
              <a:gd name="connsiteY42" fmla="*/ 1186455 h 6426863"/>
              <a:gd name="connsiteX43" fmla="*/ 1143986 w 6335326"/>
              <a:gd name="connsiteY43" fmla="*/ 4746716 h 6426863"/>
              <a:gd name="connsiteX44" fmla="*/ 681573 w 6335326"/>
              <a:gd name="connsiteY44" fmla="*/ 4838652 h 6426863"/>
              <a:gd name="connsiteX45" fmla="*/ 589637 w 6335326"/>
              <a:gd name="connsiteY45" fmla="*/ 4376239 h 6426863"/>
              <a:gd name="connsiteX46" fmla="*/ 2968995 w 6335326"/>
              <a:gd name="connsiteY46" fmla="*/ 815978 h 6426863"/>
              <a:gd name="connsiteX47" fmla="*/ 3244800 w 6335326"/>
              <a:gd name="connsiteY47" fmla="*/ 667811 h 6426863"/>
              <a:gd name="connsiteX48" fmla="*/ 4608614 w 6335326"/>
              <a:gd name="connsiteY48" fmla="*/ 5 h 6426863"/>
              <a:gd name="connsiteX49" fmla="*/ 4795220 w 6335326"/>
              <a:gd name="connsiteY49" fmla="*/ 56236 h 6426863"/>
              <a:gd name="connsiteX50" fmla="*/ 4887157 w 6335326"/>
              <a:gd name="connsiteY50" fmla="*/ 518650 h 6426863"/>
              <a:gd name="connsiteX51" fmla="*/ 1464900 w 6335326"/>
              <a:gd name="connsiteY51" fmla="*/ 5639412 h 6426863"/>
              <a:gd name="connsiteX52" fmla="*/ 1002487 w 6335326"/>
              <a:gd name="connsiteY52" fmla="*/ 5731348 h 6426863"/>
              <a:gd name="connsiteX53" fmla="*/ 910551 w 6335326"/>
              <a:gd name="connsiteY53" fmla="*/ 5268935 h 6426863"/>
              <a:gd name="connsiteX54" fmla="*/ 4332807 w 6335326"/>
              <a:gd name="connsiteY54" fmla="*/ 148172 h 6426863"/>
              <a:gd name="connsiteX55" fmla="*/ 4608614 w 6335326"/>
              <a:gd name="connsiteY55" fmla="*/ 5 h 642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6335326" h="6426863">
                <a:moveTo>
                  <a:pt x="6000547" y="3413271"/>
                </a:moveTo>
                <a:cubicBezTo>
                  <a:pt x="6064758" y="3412949"/>
                  <a:pt x="6129749" y="3431139"/>
                  <a:pt x="6187155" y="3469503"/>
                </a:cubicBezTo>
                <a:cubicBezTo>
                  <a:pt x="6340234" y="3571808"/>
                  <a:pt x="6381394" y="3778836"/>
                  <a:pt x="6279091" y="3931916"/>
                </a:cubicBezTo>
                <a:lnTo>
                  <a:pt x="5224144" y="5510445"/>
                </a:lnTo>
                <a:cubicBezTo>
                  <a:pt x="5121840" y="5663524"/>
                  <a:pt x="4914810" y="5704685"/>
                  <a:pt x="4761730" y="5602381"/>
                </a:cubicBezTo>
                <a:cubicBezTo>
                  <a:pt x="4608651" y="5500076"/>
                  <a:pt x="4567491" y="5293048"/>
                  <a:pt x="4669794" y="5139968"/>
                </a:cubicBezTo>
                <a:lnTo>
                  <a:pt x="5724742" y="3561439"/>
                </a:lnTo>
                <a:cubicBezTo>
                  <a:pt x="5788681" y="3465764"/>
                  <a:pt x="5893530" y="3413808"/>
                  <a:pt x="6000547" y="3413271"/>
                </a:cubicBezTo>
                <a:close/>
                <a:moveTo>
                  <a:pt x="5894020" y="2199786"/>
                </a:moveTo>
                <a:cubicBezTo>
                  <a:pt x="5958230" y="2199465"/>
                  <a:pt x="6023221" y="2217654"/>
                  <a:pt x="6080627" y="2256018"/>
                </a:cubicBezTo>
                <a:cubicBezTo>
                  <a:pt x="6233706" y="2358323"/>
                  <a:pt x="6274866" y="2565351"/>
                  <a:pt x="6172563" y="2718431"/>
                </a:cubicBezTo>
                <a:lnTo>
                  <a:pt x="3793205" y="6278692"/>
                </a:lnTo>
                <a:cubicBezTo>
                  <a:pt x="3690901" y="6431771"/>
                  <a:pt x="3483872" y="6472932"/>
                  <a:pt x="3330791" y="6370628"/>
                </a:cubicBezTo>
                <a:cubicBezTo>
                  <a:pt x="3177713" y="6268323"/>
                  <a:pt x="3136552" y="6061294"/>
                  <a:pt x="3238856" y="5908214"/>
                </a:cubicBezTo>
                <a:lnTo>
                  <a:pt x="5618214" y="2347954"/>
                </a:lnTo>
                <a:cubicBezTo>
                  <a:pt x="5682153" y="2252280"/>
                  <a:pt x="5787002" y="2200324"/>
                  <a:pt x="5894020" y="2199786"/>
                </a:cubicBezTo>
                <a:close/>
                <a:moveTo>
                  <a:pt x="4173583" y="2020579"/>
                </a:moveTo>
                <a:cubicBezTo>
                  <a:pt x="4237793" y="2020258"/>
                  <a:pt x="4302785" y="2038447"/>
                  <a:pt x="4360191" y="2076812"/>
                </a:cubicBezTo>
                <a:cubicBezTo>
                  <a:pt x="4513270" y="2179116"/>
                  <a:pt x="4554430" y="2386145"/>
                  <a:pt x="4452127" y="2539224"/>
                </a:cubicBezTo>
                <a:lnTo>
                  <a:pt x="2043295" y="6143586"/>
                </a:lnTo>
                <a:cubicBezTo>
                  <a:pt x="1940990" y="6296666"/>
                  <a:pt x="1733961" y="6337827"/>
                  <a:pt x="1580882" y="6235522"/>
                </a:cubicBezTo>
                <a:cubicBezTo>
                  <a:pt x="1427803" y="6133218"/>
                  <a:pt x="1386642" y="5926189"/>
                  <a:pt x="1488946" y="5773110"/>
                </a:cubicBezTo>
                <a:lnTo>
                  <a:pt x="3897778" y="2168748"/>
                </a:lnTo>
                <a:cubicBezTo>
                  <a:pt x="3961718" y="2073073"/>
                  <a:pt x="4066566" y="2021117"/>
                  <a:pt x="4173583" y="2020579"/>
                </a:cubicBezTo>
                <a:close/>
                <a:moveTo>
                  <a:pt x="5761060" y="1029102"/>
                </a:moveTo>
                <a:cubicBezTo>
                  <a:pt x="5825269" y="1028780"/>
                  <a:pt x="5890260" y="1046969"/>
                  <a:pt x="5947666" y="1085334"/>
                </a:cubicBezTo>
                <a:cubicBezTo>
                  <a:pt x="6100744" y="1187638"/>
                  <a:pt x="6141905" y="1394667"/>
                  <a:pt x="6039601" y="1547745"/>
                </a:cubicBezTo>
                <a:lnTo>
                  <a:pt x="3259803" y="5707190"/>
                </a:lnTo>
                <a:cubicBezTo>
                  <a:pt x="3157499" y="5860269"/>
                  <a:pt x="2950470" y="5901430"/>
                  <a:pt x="2797391" y="5799126"/>
                </a:cubicBezTo>
                <a:cubicBezTo>
                  <a:pt x="2644312" y="5696822"/>
                  <a:pt x="2603150" y="5489793"/>
                  <a:pt x="2705455" y="5336713"/>
                </a:cubicBezTo>
                <a:lnTo>
                  <a:pt x="5485252" y="1177269"/>
                </a:lnTo>
                <a:cubicBezTo>
                  <a:pt x="5549194" y="1081594"/>
                  <a:pt x="5654041" y="1029639"/>
                  <a:pt x="5761060" y="1029102"/>
                </a:cubicBezTo>
                <a:close/>
                <a:moveTo>
                  <a:pt x="2185060" y="883878"/>
                </a:moveTo>
                <a:cubicBezTo>
                  <a:pt x="2249270" y="883556"/>
                  <a:pt x="2314262" y="901746"/>
                  <a:pt x="2371667" y="940110"/>
                </a:cubicBezTo>
                <a:cubicBezTo>
                  <a:pt x="2524745" y="1042414"/>
                  <a:pt x="2565906" y="1249444"/>
                  <a:pt x="2463603" y="1402522"/>
                </a:cubicBezTo>
                <a:lnTo>
                  <a:pt x="610585" y="4175214"/>
                </a:lnTo>
                <a:cubicBezTo>
                  <a:pt x="508280" y="4328294"/>
                  <a:pt x="301251" y="4369455"/>
                  <a:pt x="148172" y="4267150"/>
                </a:cubicBezTo>
                <a:cubicBezTo>
                  <a:pt x="-4907" y="4164846"/>
                  <a:pt x="-46068" y="3957817"/>
                  <a:pt x="56236" y="3804738"/>
                </a:cubicBezTo>
                <a:lnTo>
                  <a:pt x="1909254" y="1032045"/>
                </a:lnTo>
                <a:cubicBezTo>
                  <a:pt x="1973194" y="936372"/>
                  <a:pt x="2078043" y="884414"/>
                  <a:pt x="2185060" y="883878"/>
                </a:cubicBezTo>
                <a:close/>
                <a:moveTo>
                  <a:pt x="3244800" y="667811"/>
                </a:moveTo>
                <a:cubicBezTo>
                  <a:pt x="3309011" y="667489"/>
                  <a:pt x="3374002" y="685679"/>
                  <a:pt x="3431408" y="724042"/>
                </a:cubicBezTo>
                <a:cubicBezTo>
                  <a:pt x="3584486" y="826346"/>
                  <a:pt x="3625648" y="1033375"/>
                  <a:pt x="3523344" y="1186455"/>
                </a:cubicBezTo>
                <a:lnTo>
                  <a:pt x="1143986" y="4746716"/>
                </a:lnTo>
                <a:cubicBezTo>
                  <a:pt x="1041681" y="4899795"/>
                  <a:pt x="834652" y="4940956"/>
                  <a:pt x="681573" y="4838652"/>
                </a:cubicBezTo>
                <a:cubicBezTo>
                  <a:pt x="528494" y="4736347"/>
                  <a:pt x="487333" y="4529318"/>
                  <a:pt x="589637" y="4376239"/>
                </a:cubicBezTo>
                <a:lnTo>
                  <a:pt x="2968995" y="815978"/>
                </a:lnTo>
                <a:cubicBezTo>
                  <a:pt x="3032935" y="720305"/>
                  <a:pt x="3137783" y="668348"/>
                  <a:pt x="3244800" y="667811"/>
                </a:cubicBezTo>
                <a:close/>
                <a:moveTo>
                  <a:pt x="4608614" y="5"/>
                </a:moveTo>
                <a:cubicBezTo>
                  <a:pt x="4672824" y="-316"/>
                  <a:pt x="4737816" y="17872"/>
                  <a:pt x="4795220" y="56236"/>
                </a:cubicBezTo>
                <a:cubicBezTo>
                  <a:pt x="4948299" y="158541"/>
                  <a:pt x="4989460" y="365570"/>
                  <a:pt x="4887157" y="518650"/>
                </a:cubicBezTo>
                <a:lnTo>
                  <a:pt x="1464900" y="5639412"/>
                </a:lnTo>
                <a:cubicBezTo>
                  <a:pt x="1362596" y="5792491"/>
                  <a:pt x="1155567" y="5833652"/>
                  <a:pt x="1002487" y="5731348"/>
                </a:cubicBezTo>
                <a:cubicBezTo>
                  <a:pt x="849408" y="5629043"/>
                  <a:pt x="808247" y="5422014"/>
                  <a:pt x="910551" y="5268935"/>
                </a:cubicBezTo>
                <a:lnTo>
                  <a:pt x="4332807" y="148172"/>
                </a:lnTo>
                <a:cubicBezTo>
                  <a:pt x="4396747" y="52498"/>
                  <a:pt x="4501596" y="541"/>
                  <a:pt x="4608614" y="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 noChangeAspect="1"/>
          </p:cNvSpPr>
          <p:nvPr>
            <p:ph type="pic" sz="quarter" idx="12"/>
          </p:nvPr>
        </p:nvSpPr>
        <p:spPr>
          <a:xfrm>
            <a:off x="774304" y="-2394395"/>
            <a:ext cx="8481339" cy="15072616"/>
          </a:xfrm>
          <a:custGeom>
            <a:avLst/>
            <a:gdLst>
              <a:gd name="connsiteX0" fmla="*/ 2922440 w 5606377"/>
              <a:gd name="connsiteY0" fmla="*/ 6888898 h 9963376"/>
              <a:gd name="connsiteX1" fmla="*/ 5594171 w 5606377"/>
              <a:gd name="connsiteY1" fmla="*/ 8431422 h 9963376"/>
              <a:gd name="connsiteX2" fmla="*/ 2928543 w 5606377"/>
              <a:gd name="connsiteY2" fmla="*/ 9963376 h 9963376"/>
              <a:gd name="connsiteX3" fmla="*/ 5606377 w 5606377"/>
              <a:gd name="connsiteY3" fmla="*/ 5147123 h 9963376"/>
              <a:gd name="connsiteX4" fmla="*/ 5600274 w 5606377"/>
              <a:gd name="connsiteY4" fmla="*/ 8221601 h 9963376"/>
              <a:gd name="connsiteX5" fmla="*/ 2934646 w 5606377"/>
              <a:gd name="connsiteY5" fmla="*/ 6689648 h 9963376"/>
              <a:gd name="connsiteX6" fmla="*/ 2934645 w 5606377"/>
              <a:gd name="connsiteY6" fmla="*/ 3405348 h 9963376"/>
              <a:gd name="connsiteX7" fmla="*/ 5594171 w 5606377"/>
              <a:gd name="connsiteY7" fmla="*/ 4947873 h 9963376"/>
              <a:gd name="connsiteX8" fmla="*/ 2934645 w 5606377"/>
              <a:gd name="connsiteY8" fmla="*/ 6490396 h 9963376"/>
              <a:gd name="connsiteX9" fmla="*/ 2767312 w 5606377"/>
              <a:gd name="connsiteY9" fmla="*/ 3405348 h 9963376"/>
              <a:gd name="connsiteX10" fmla="*/ 2767312 w 5606377"/>
              <a:gd name="connsiteY10" fmla="*/ 6490396 h 9963376"/>
              <a:gd name="connsiteX11" fmla="*/ 107786 w 5606377"/>
              <a:gd name="connsiteY11" fmla="*/ 4947873 h 9963376"/>
              <a:gd name="connsiteX12" fmla="*/ 0 w 5606377"/>
              <a:gd name="connsiteY12" fmla="*/ 1710186 h 9963376"/>
              <a:gd name="connsiteX13" fmla="*/ 2671731 w 5606377"/>
              <a:gd name="connsiteY13" fmla="*/ 3252711 h 9963376"/>
              <a:gd name="connsiteX14" fmla="*/ 6103 w 5606377"/>
              <a:gd name="connsiteY14" fmla="*/ 4784665 h 9963376"/>
              <a:gd name="connsiteX15" fmla="*/ 2767312 w 5606377"/>
              <a:gd name="connsiteY15" fmla="*/ 0 h 9963376"/>
              <a:gd name="connsiteX16" fmla="*/ 2767312 w 5606377"/>
              <a:gd name="connsiteY16" fmla="*/ 3085049 h 9963376"/>
              <a:gd name="connsiteX17" fmla="*/ 107786 w 5606377"/>
              <a:gd name="connsiteY17" fmla="*/ 1542525 h 996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606377" h="9963376">
                <a:moveTo>
                  <a:pt x="2922440" y="6888898"/>
                </a:moveTo>
                <a:lnTo>
                  <a:pt x="5594171" y="8431422"/>
                </a:lnTo>
                <a:lnTo>
                  <a:pt x="2928543" y="9963376"/>
                </a:lnTo>
                <a:close/>
                <a:moveTo>
                  <a:pt x="5606377" y="5147123"/>
                </a:moveTo>
                <a:lnTo>
                  <a:pt x="5600274" y="8221601"/>
                </a:lnTo>
                <a:lnTo>
                  <a:pt x="2934646" y="6689648"/>
                </a:lnTo>
                <a:close/>
                <a:moveTo>
                  <a:pt x="2934645" y="3405348"/>
                </a:moveTo>
                <a:lnTo>
                  <a:pt x="5594171" y="4947873"/>
                </a:lnTo>
                <a:lnTo>
                  <a:pt x="2934645" y="6490396"/>
                </a:lnTo>
                <a:close/>
                <a:moveTo>
                  <a:pt x="2767312" y="3405348"/>
                </a:moveTo>
                <a:lnTo>
                  <a:pt x="2767312" y="6490396"/>
                </a:lnTo>
                <a:lnTo>
                  <a:pt x="107786" y="4947873"/>
                </a:lnTo>
                <a:close/>
                <a:moveTo>
                  <a:pt x="0" y="1710186"/>
                </a:moveTo>
                <a:lnTo>
                  <a:pt x="2671731" y="3252711"/>
                </a:lnTo>
                <a:lnTo>
                  <a:pt x="6103" y="4784665"/>
                </a:lnTo>
                <a:close/>
                <a:moveTo>
                  <a:pt x="2767312" y="0"/>
                </a:moveTo>
                <a:lnTo>
                  <a:pt x="2767312" y="3085049"/>
                </a:lnTo>
                <a:lnTo>
                  <a:pt x="107786" y="154252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 noChangeAspect="1"/>
          </p:cNvSpPr>
          <p:nvPr>
            <p:ph type="pic" sz="quarter" idx="12"/>
          </p:nvPr>
        </p:nvSpPr>
        <p:spPr>
          <a:xfrm>
            <a:off x="8447469" y="-255330"/>
            <a:ext cx="13656531" cy="12118765"/>
          </a:xfrm>
          <a:custGeom>
            <a:avLst/>
            <a:gdLst>
              <a:gd name="connsiteX0" fmla="*/ 8203384 w 9754744"/>
              <a:gd name="connsiteY0" fmla="*/ 3334707 h 8656331"/>
              <a:gd name="connsiteX1" fmla="*/ 9754744 w 9754744"/>
              <a:gd name="connsiteY1" fmla="*/ 3334707 h 8656331"/>
              <a:gd name="connsiteX2" fmla="*/ 4433120 w 9754744"/>
              <a:gd name="connsiteY2" fmla="*/ 8656331 h 8656331"/>
              <a:gd name="connsiteX3" fmla="*/ 4433120 w 9754744"/>
              <a:gd name="connsiteY3" fmla="*/ 7104971 h 8656331"/>
              <a:gd name="connsiteX4" fmla="*/ 6020754 w 9754744"/>
              <a:gd name="connsiteY4" fmla="*/ 1871486 h 8656331"/>
              <a:gd name="connsiteX5" fmla="*/ 7572114 w 9754744"/>
              <a:gd name="connsiteY5" fmla="*/ 1871486 h 8656331"/>
              <a:gd name="connsiteX6" fmla="*/ 2250490 w 9754744"/>
              <a:gd name="connsiteY6" fmla="*/ 7193110 h 8656331"/>
              <a:gd name="connsiteX7" fmla="*/ 2250490 w 9754744"/>
              <a:gd name="connsiteY7" fmla="*/ 5641750 h 8656331"/>
              <a:gd name="connsiteX8" fmla="*/ 8866239 w 9754744"/>
              <a:gd name="connsiteY8" fmla="*/ 876038 h 8656331"/>
              <a:gd name="connsiteX9" fmla="*/ 8866239 w 9754744"/>
              <a:gd name="connsiteY9" fmla="*/ 2427399 h 8656331"/>
              <a:gd name="connsiteX10" fmla="*/ 5095975 w 9754744"/>
              <a:gd name="connsiteY10" fmla="*/ 6197662 h 8656331"/>
              <a:gd name="connsiteX11" fmla="*/ 3544615 w 9754744"/>
              <a:gd name="connsiteY11" fmla="*/ 6197662 h 8656331"/>
              <a:gd name="connsiteX12" fmla="*/ 3770264 w 9754744"/>
              <a:gd name="connsiteY12" fmla="*/ 471747 h 8656331"/>
              <a:gd name="connsiteX13" fmla="*/ 5321624 w 9754744"/>
              <a:gd name="connsiteY13" fmla="*/ 471747 h 8656331"/>
              <a:gd name="connsiteX14" fmla="*/ 0 w 9754744"/>
              <a:gd name="connsiteY14" fmla="*/ 5793371 h 8656331"/>
              <a:gd name="connsiteX15" fmla="*/ 0 w 9754744"/>
              <a:gd name="connsiteY15" fmla="*/ 4242011 h 8656331"/>
              <a:gd name="connsiteX16" fmla="*/ 6049389 w 9754744"/>
              <a:gd name="connsiteY16" fmla="*/ 0 h 8656331"/>
              <a:gd name="connsiteX17" fmla="*/ 6049389 w 9754744"/>
              <a:gd name="connsiteY17" fmla="*/ 1551360 h 8656331"/>
              <a:gd name="connsiteX18" fmla="*/ 2279125 w 9754744"/>
              <a:gd name="connsiteY18" fmla="*/ 5321624 h 8656331"/>
              <a:gd name="connsiteX19" fmla="*/ 727765 w 9754744"/>
              <a:gd name="connsiteY19" fmla="*/ 5321624 h 865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754744" h="8656331">
                <a:moveTo>
                  <a:pt x="8203384" y="3334707"/>
                </a:moveTo>
                <a:lnTo>
                  <a:pt x="9754744" y="3334707"/>
                </a:lnTo>
                <a:lnTo>
                  <a:pt x="4433120" y="8656331"/>
                </a:lnTo>
                <a:lnTo>
                  <a:pt x="4433120" y="7104971"/>
                </a:lnTo>
                <a:close/>
                <a:moveTo>
                  <a:pt x="6020754" y="1871486"/>
                </a:moveTo>
                <a:lnTo>
                  <a:pt x="7572114" y="1871486"/>
                </a:lnTo>
                <a:lnTo>
                  <a:pt x="2250490" y="7193110"/>
                </a:lnTo>
                <a:lnTo>
                  <a:pt x="2250490" y="5641750"/>
                </a:lnTo>
                <a:close/>
                <a:moveTo>
                  <a:pt x="8866239" y="876038"/>
                </a:moveTo>
                <a:lnTo>
                  <a:pt x="8866239" y="2427399"/>
                </a:lnTo>
                <a:lnTo>
                  <a:pt x="5095975" y="6197662"/>
                </a:lnTo>
                <a:lnTo>
                  <a:pt x="3544615" y="6197662"/>
                </a:lnTo>
                <a:close/>
                <a:moveTo>
                  <a:pt x="3770264" y="471747"/>
                </a:moveTo>
                <a:lnTo>
                  <a:pt x="5321624" y="471747"/>
                </a:lnTo>
                <a:lnTo>
                  <a:pt x="0" y="5793371"/>
                </a:lnTo>
                <a:lnTo>
                  <a:pt x="0" y="4242011"/>
                </a:lnTo>
                <a:close/>
                <a:moveTo>
                  <a:pt x="6049389" y="0"/>
                </a:moveTo>
                <a:lnTo>
                  <a:pt x="6049389" y="1551360"/>
                </a:lnTo>
                <a:lnTo>
                  <a:pt x="2279125" y="5321624"/>
                </a:lnTo>
                <a:lnTo>
                  <a:pt x="727765" y="5321624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6"/>
          <p:cNvSpPr>
            <a:spLocks noGrp="1" noChangeAspect="1"/>
          </p:cNvSpPr>
          <p:nvPr>
            <p:ph type="pic" sz="quarter" idx="12"/>
          </p:nvPr>
        </p:nvSpPr>
        <p:spPr>
          <a:xfrm>
            <a:off x="1044000" y="1323348"/>
            <a:ext cx="7637130" cy="7637130"/>
          </a:xfrm>
          <a:custGeom>
            <a:avLst/>
            <a:gdLst>
              <a:gd name="connsiteX0" fmla="*/ 2261980 w 4808842"/>
              <a:gd name="connsiteY0" fmla="*/ 940860 h 4808842"/>
              <a:gd name="connsiteX1" fmla="*/ 2379674 w 4808842"/>
              <a:gd name="connsiteY1" fmla="*/ 964457 h 4808842"/>
              <a:gd name="connsiteX2" fmla="*/ 990884 w 4808842"/>
              <a:gd name="connsiteY2" fmla="*/ 2380249 h 4808842"/>
              <a:gd name="connsiteX3" fmla="*/ 2403213 w 4808842"/>
              <a:gd name="connsiteY3" fmla="*/ 3796040 h 4808842"/>
              <a:gd name="connsiteX4" fmla="*/ 3792003 w 4808842"/>
              <a:gd name="connsiteY4" fmla="*/ 2380249 h 4808842"/>
              <a:gd name="connsiteX5" fmla="*/ 3227072 w 4808842"/>
              <a:gd name="connsiteY5" fmla="*/ 1224019 h 4808842"/>
              <a:gd name="connsiteX6" fmla="*/ 4050930 w 4808842"/>
              <a:gd name="connsiteY6" fmla="*/ 2734196 h 4808842"/>
              <a:gd name="connsiteX7" fmla="*/ 2261980 w 4808842"/>
              <a:gd name="connsiteY7" fmla="*/ 4503936 h 4808842"/>
              <a:gd name="connsiteX8" fmla="*/ 496569 w 4808842"/>
              <a:gd name="connsiteY8" fmla="*/ 2734196 h 4808842"/>
              <a:gd name="connsiteX9" fmla="*/ 2261980 w 4808842"/>
              <a:gd name="connsiteY9" fmla="*/ 940860 h 4808842"/>
              <a:gd name="connsiteX10" fmla="*/ 2404421 w 4808842"/>
              <a:gd name="connsiteY10" fmla="*/ 0 h 4808842"/>
              <a:gd name="connsiteX11" fmla="*/ 4808842 w 4808842"/>
              <a:gd name="connsiteY11" fmla="*/ 2404421 h 4808842"/>
              <a:gd name="connsiteX12" fmla="*/ 2404421 w 4808842"/>
              <a:gd name="connsiteY12" fmla="*/ 4808842 h 4808842"/>
              <a:gd name="connsiteX13" fmla="*/ 2333703 w 4808842"/>
              <a:gd name="connsiteY13" fmla="*/ 4785269 h 4808842"/>
              <a:gd name="connsiteX14" fmla="*/ 4313814 w 4808842"/>
              <a:gd name="connsiteY14" fmla="*/ 2734440 h 4808842"/>
              <a:gd name="connsiteX15" fmla="*/ 2262985 w 4808842"/>
              <a:gd name="connsiteY15" fmla="*/ 660037 h 4808842"/>
              <a:gd name="connsiteX16" fmla="*/ 188582 w 4808842"/>
              <a:gd name="connsiteY16" fmla="*/ 2734440 h 4808842"/>
              <a:gd name="connsiteX17" fmla="*/ 636465 w 4808842"/>
              <a:gd name="connsiteY17" fmla="*/ 4030941 h 4808842"/>
              <a:gd name="connsiteX18" fmla="*/ 0 w 4808842"/>
              <a:gd name="connsiteY18" fmla="*/ 2404421 h 4808842"/>
              <a:gd name="connsiteX19" fmla="*/ 2404421 w 4808842"/>
              <a:gd name="connsiteY19" fmla="*/ 0 h 480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808842" h="4808842">
                <a:moveTo>
                  <a:pt x="2261980" y="940860"/>
                </a:moveTo>
                <a:cubicBezTo>
                  <a:pt x="2309058" y="940860"/>
                  <a:pt x="2332597" y="964457"/>
                  <a:pt x="2379674" y="964457"/>
                </a:cubicBezTo>
                <a:cubicBezTo>
                  <a:pt x="1602893" y="964457"/>
                  <a:pt x="990884" y="1601563"/>
                  <a:pt x="990884" y="2380249"/>
                </a:cubicBezTo>
                <a:cubicBezTo>
                  <a:pt x="990884" y="3158934"/>
                  <a:pt x="1602893" y="3796040"/>
                  <a:pt x="2403213" y="3796040"/>
                </a:cubicBezTo>
                <a:cubicBezTo>
                  <a:pt x="3179994" y="3796040"/>
                  <a:pt x="3792003" y="3158934"/>
                  <a:pt x="3792003" y="2380249"/>
                </a:cubicBezTo>
                <a:cubicBezTo>
                  <a:pt x="3792003" y="1908318"/>
                  <a:pt x="3580154" y="1483580"/>
                  <a:pt x="3227072" y="1224019"/>
                </a:cubicBezTo>
                <a:cubicBezTo>
                  <a:pt x="3721387" y="1554370"/>
                  <a:pt x="4050930" y="2097090"/>
                  <a:pt x="4050930" y="2734196"/>
                </a:cubicBezTo>
                <a:cubicBezTo>
                  <a:pt x="4050930" y="3725251"/>
                  <a:pt x="3250610" y="4503936"/>
                  <a:pt x="2261980" y="4503936"/>
                </a:cubicBezTo>
                <a:cubicBezTo>
                  <a:pt x="1296889" y="4503936"/>
                  <a:pt x="496569" y="3725251"/>
                  <a:pt x="496569" y="2734196"/>
                </a:cubicBezTo>
                <a:cubicBezTo>
                  <a:pt x="496569" y="1743142"/>
                  <a:pt x="1296889" y="940860"/>
                  <a:pt x="2261980" y="940860"/>
                </a:cubicBezTo>
                <a:close/>
                <a:moveTo>
                  <a:pt x="2404421" y="0"/>
                </a:moveTo>
                <a:cubicBezTo>
                  <a:pt x="3724495" y="0"/>
                  <a:pt x="4808842" y="1060774"/>
                  <a:pt x="4808842" y="2404421"/>
                </a:cubicBezTo>
                <a:cubicBezTo>
                  <a:pt x="4808842" y="3724495"/>
                  <a:pt x="3724495" y="4808842"/>
                  <a:pt x="2404421" y="4808842"/>
                </a:cubicBezTo>
                <a:cubicBezTo>
                  <a:pt x="2380848" y="4808842"/>
                  <a:pt x="2357276" y="4785269"/>
                  <a:pt x="2333703" y="4785269"/>
                </a:cubicBezTo>
                <a:cubicBezTo>
                  <a:pt x="3441622" y="4761697"/>
                  <a:pt x="4313814" y="3842359"/>
                  <a:pt x="4313814" y="2734440"/>
                </a:cubicBezTo>
                <a:cubicBezTo>
                  <a:pt x="4313814" y="1579375"/>
                  <a:pt x="3394477" y="660037"/>
                  <a:pt x="2262985" y="660037"/>
                </a:cubicBezTo>
                <a:cubicBezTo>
                  <a:pt x="1107920" y="660037"/>
                  <a:pt x="188582" y="1579375"/>
                  <a:pt x="188582" y="2734440"/>
                </a:cubicBezTo>
                <a:cubicBezTo>
                  <a:pt x="188582" y="3229468"/>
                  <a:pt x="353591" y="3677350"/>
                  <a:pt x="636465" y="4030941"/>
                </a:cubicBezTo>
                <a:cubicBezTo>
                  <a:pt x="235728" y="3606632"/>
                  <a:pt x="0" y="3040886"/>
                  <a:pt x="0" y="2404421"/>
                </a:cubicBezTo>
                <a:cubicBezTo>
                  <a:pt x="0" y="1060774"/>
                  <a:pt x="1084347" y="0"/>
                  <a:pt x="2404421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6"/>
          <p:cNvSpPr>
            <a:spLocks noGrp="1" noChangeAspect="1"/>
          </p:cNvSpPr>
          <p:nvPr>
            <p:ph type="pic" sz="quarter" idx="12"/>
          </p:nvPr>
        </p:nvSpPr>
        <p:spPr>
          <a:xfrm>
            <a:off x="9685785" y="1341863"/>
            <a:ext cx="7600099" cy="7600099"/>
          </a:xfrm>
          <a:custGeom>
            <a:avLst/>
            <a:gdLst>
              <a:gd name="connsiteX0" fmla="*/ 2261980 w 4808842"/>
              <a:gd name="connsiteY0" fmla="*/ 940860 h 4808842"/>
              <a:gd name="connsiteX1" fmla="*/ 2379674 w 4808842"/>
              <a:gd name="connsiteY1" fmla="*/ 964457 h 4808842"/>
              <a:gd name="connsiteX2" fmla="*/ 990884 w 4808842"/>
              <a:gd name="connsiteY2" fmla="*/ 2380249 h 4808842"/>
              <a:gd name="connsiteX3" fmla="*/ 2403213 w 4808842"/>
              <a:gd name="connsiteY3" fmla="*/ 3796040 h 4808842"/>
              <a:gd name="connsiteX4" fmla="*/ 3792003 w 4808842"/>
              <a:gd name="connsiteY4" fmla="*/ 2380249 h 4808842"/>
              <a:gd name="connsiteX5" fmla="*/ 3227072 w 4808842"/>
              <a:gd name="connsiteY5" fmla="*/ 1224019 h 4808842"/>
              <a:gd name="connsiteX6" fmla="*/ 4050930 w 4808842"/>
              <a:gd name="connsiteY6" fmla="*/ 2734196 h 4808842"/>
              <a:gd name="connsiteX7" fmla="*/ 2261980 w 4808842"/>
              <a:gd name="connsiteY7" fmla="*/ 4503936 h 4808842"/>
              <a:gd name="connsiteX8" fmla="*/ 496569 w 4808842"/>
              <a:gd name="connsiteY8" fmla="*/ 2734196 h 4808842"/>
              <a:gd name="connsiteX9" fmla="*/ 2261980 w 4808842"/>
              <a:gd name="connsiteY9" fmla="*/ 940860 h 4808842"/>
              <a:gd name="connsiteX10" fmla="*/ 2404421 w 4808842"/>
              <a:gd name="connsiteY10" fmla="*/ 0 h 4808842"/>
              <a:gd name="connsiteX11" fmla="*/ 4808842 w 4808842"/>
              <a:gd name="connsiteY11" fmla="*/ 2404421 h 4808842"/>
              <a:gd name="connsiteX12" fmla="*/ 2404421 w 4808842"/>
              <a:gd name="connsiteY12" fmla="*/ 4808842 h 4808842"/>
              <a:gd name="connsiteX13" fmla="*/ 2333703 w 4808842"/>
              <a:gd name="connsiteY13" fmla="*/ 4785269 h 4808842"/>
              <a:gd name="connsiteX14" fmla="*/ 4313814 w 4808842"/>
              <a:gd name="connsiteY14" fmla="*/ 2734440 h 4808842"/>
              <a:gd name="connsiteX15" fmla="*/ 2262985 w 4808842"/>
              <a:gd name="connsiteY15" fmla="*/ 660037 h 4808842"/>
              <a:gd name="connsiteX16" fmla="*/ 188582 w 4808842"/>
              <a:gd name="connsiteY16" fmla="*/ 2734440 h 4808842"/>
              <a:gd name="connsiteX17" fmla="*/ 636465 w 4808842"/>
              <a:gd name="connsiteY17" fmla="*/ 4030941 h 4808842"/>
              <a:gd name="connsiteX18" fmla="*/ 0 w 4808842"/>
              <a:gd name="connsiteY18" fmla="*/ 2404421 h 4808842"/>
              <a:gd name="connsiteX19" fmla="*/ 2404421 w 4808842"/>
              <a:gd name="connsiteY19" fmla="*/ 0 h 480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808842" h="4808842">
                <a:moveTo>
                  <a:pt x="2261980" y="940860"/>
                </a:moveTo>
                <a:cubicBezTo>
                  <a:pt x="2309058" y="940860"/>
                  <a:pt x="2332597" y="964457"/>
                  <a:pt x="2379674" y="964457"/>
                </a:cubicBezTo>
                <a:cubicBezTo>
                  <a:pt x="1602893" y="964457"/>
                  <a:pt x="990884" y="1601563"/>
                  <a:pt x="990884" y="2380249"/>
                </a:cubicBezTo>
                <a:cubicBezTo>
                  <a:pt x="990884" y="3158934"/>
                  <a:pt x="1602893" y="3796040"/>
                  <a:pt x="2403213" y="3796040"/>
                </a:cubicBezTo>
                <a:cubicBezTo>
                  <a:pt x="3179994" y="3796040"/>
                  <a:pt x="3792003" y="3158934"/>
                  <a:pt x="3792003" y="2380249"/>
                </a:cubicBezTo>
                <a:cubicBezTo>
                  <a:pt x="3792003" y="1908318"/>
                  <a:pt x="3580154" y="1483580"/>
                  <a:pt x="3227072" y="1224019"/>
                </a:cubicBezTo>
                <a:cubicBezTo>
                  <a:pt x="3721387" y="1554370"/>
                  <a:pt x="4050930" y="2097090"/>
                  <a:pt x="4050930" y="2734196"/>
                </a:cubicBezTo>
                <a:cubicBezTo>
                  <a:pt x="4050930" y="3725251"/>
                  <a:pt x="3250610" y="4503936"/>
                  <a:pt x="2261980" y="4503936"/>
                </a:cubicBezTo>
                <a:cubicBezTo>
                  <a:pt x="1296889" y="4503936"/>
                  <a:pt x="496569" y="3725251"/>
                  <a:pt x="496569" y="2734196"/>
                </a:cubicBezTo>
                <a:cubicBezTo>
                  <a:pt x="496569" y="1743142"/>
                  <a:pt x="1296889" y="940860"/>
                  <a:pt x="2261980" y="940860"/>
                </a:cubicBezTo>
                <a:close/>
                <a:moveTo>
                  <a:pt x="2404421" y="0"/>
                </a:moveTo>
                <a:cubicBezTo>
                  <a:pt x="3724495" y="0"/>
                  <a:pt x="4808842" y="1060774"/>
                  <a:pt x="4808842" y="2404421"/>
                </a:cubicBezTo>
                <a:cubicBezTo>
                  <a:pt x="4808842" y="3724495"/>
                  <a:pt x="3724495" y="4808842"/>
                  <a:pt x="2404421" y="4808842"/>
                </a:cubicBezTo>
                <a:cubicBezTo>
                  <a:pt x="2380848" y="4808842"/>
                  <a:pt x="2357276" y="4785269"/>
                  <a:pt x="2333703" y="4785269"/>
                </a:cubicBezTo>
                <a:cubicBezTo>
                  <a:pt x="3441622" y="4761697"/>
                  <a:pt x="4313814" y="3842359"/>
                  <a:pt x="4313814" y="2734440"/>
                </a:cubicBezTo>
                <a:cubicBezTo>
                  <a:pt x="4313814" y="1579375"/>
                  <a:pt x="3394477" y="660037"/>
                  <a:pt x="2262985" y="660037"/>
                </a:cubicBezTo>
                <a:cubicBezTo>
                  <a:pt x="1107920" y="660037"/>
                  <a:pt x="188582" y="1579375"/>
                  <a:pt x="188582" y="2734440"/>
                </a:cubicBezTo>
                <a:cubicBezTo>
                  <a:pt x="188582" y="3229468"/>
                  <a:pt x="353591" y="3677350"/>
                  <a:pt x="636465" y="4030941"/>
                </a:cubicBezTo>
                <a:cubicBezTo>
                  <a:pt x="235728" y="3606632"/>
                  <a:pt x="0" y="3040886"/>
                  <a:pt x="0" y="2404421"/>
                </a:cubicBezTo>
                <a:cubicBezTo>
                  <a:pt x="0" y="1060774"/>
                  <a:pt x="1084347" y="0"/>
                  <a:pt x="2404421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6"/>
          <p:cNvSpPr>
            <a:spLocks noGrp="1"/>
          </p:cNvSpPr>
          <p:nvPr>
            <p:ph type="pic" sz="quarter" idx="21" hasCustomPrompt="1"/>
          </p:nvPr>
        </p:nvSpPr>
        <p:spPr>
          <a:xfrm>
            <a:off x="0" y="-266700"/>
            <a:ext cx="18291175" cy="102870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effectLst/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                                                              </a:t>
            </a:r>
            <a:endParaRPr kumimoji="1" lang="ja-JP" altLang="en-US" dirty="0"/>
          </a:p>
        </p:txBody>
      </p:sp>
      <p:sp>
        <p:nvSpPr>
          <p:cNvPr id="4" name="テキスト プレースホルダー 2"/>
          <p:cNvSpPr>
            <a:spLocks noGrp="1"/>
          </p:cNvSpPr>
          <p:nvPr>
            <p:ph type="body" sz="quarter" idx="13" hasCustomPrompt="1"/>
          </p:nvPr>
        </p:nvSpPr>
        <p:spPr>
          <a:xfrm rot="16200000" flipH="1">
            <a:off x="4271509" y="826182"/>
            <a:ext cx="9748158" cy="18291176"/>
          </a:xfrm>
          <a:prstGeom prst="parallelogram">
            <a:avLst>
              <a:gd name="adj" fmla="val 50858"/>
            </a:avLst>
          </a:prstGeom>
          <a:solidFill>
            <a:schemeClr val="tx1">
              <a:lumMod val="75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2"/>
          <p:cNvSpPr>
            <a:spLocks noGrp="1"/>
          </p:cNvSpPr>
          <p:nvPr>
            <p:ph type="body" sz="quarter" idx="12" hasCustomPrompt="1"/>
          </p:nvPr>
        </p:nvSpPr>
        <p:spPr>
          <a:xfrm rot="16200000" flipH="1">
            <a:off x="5181882" y="-9374188"/>
            <a:ext cx="7927410" cy="18291176"/>
          </a:xfrm>
          <a:prstGeom prst="parallelogram">
            <a:avLst>
              <a:gd name="adj" fmla="val 36696"/>
            </a:avLst>
          </a:prstGeom>
          <a:solidFill>
            <a:schemeClr val="tx1">
              <a:lumMod val="75000"/>
            </a:schemeClr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2"/>
          <p:cNvSpPr>
            <a:spLocks noGrp="1"/>
          </p:cNvSpPr>
          <p:nvPr>
            <p:ph type="body" sz="quarter" idx="10" hasCustomPrompt="1"/>
          </p:nvPr>
        </p:nvSpPr>
        <p:spPr>
          <a:xfrm rot="16200000" flipH="1">
            <a:off x="5181882" y="-10234216"/>
            <a:ext cx="7927410" cy="18291176"/>
          </a:xfrm>
          <a:prstGeom prst="parallelogram">
            <a:avLst/>
          </a:prstGeom>
          <a:solidFill>
            <a:schemeClr val="tx1"/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2"/>
          <p:cNvSpPr>
            <a:spLocks noGrp="1"/>
          </p:cNvSpPr>
          <p:nvPr>
            <p:ph type="body" sz="quarter" idx="11" hasCustomPrompt="1"/>
          </p:nvPr>
        </p:nvSpPr>
        <p:spPr>
          <a:xfrm rot="16200000" flipH="1">
            <a:off x="4271508" y="1768249"/>
            <a:ext cx="9748158" cy="18291176"/>
          </a:xfrm>
          <a:prstGeom prst="parallelogram">
            <a:avLst>
              <a:gd name="adj" fmla="val 39319"/>
            </a:avLst>
          </a:prstGeom>
          <a:solidFill>
            <a:schemeClr val="tx1"/>
          </a:solidFill>
          <a:effectLst/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450000" y="671100"/>
            <a:ext cx="9258300" cy="1436914"/>
          </a:xfrm>
          <a:prstGeom prst="rect">
            <a:avLst/>
          </a:prstGeom>
          <a:noFill/>
          <a:effectLst/>
        </p:spPr>
        <p:txBody>
          <a:bodyPr anchor="t">
            <a:noAutofit/>
          </a:bodyPr>
          <a:lstStyle>
            <a:lvl1pPr algn="l">
              <a:lnSpc>
                <a:spcPts val="9600"/>
              </a:lnSpc>
              <a:spcBef>
                <a:spcPts val="0"/>
              </a:spcBef>
              <a:defRPr sz="8000" b="1" i="0" cap="all" spc="-25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09552" y="7620002"/>
            <a:ext cx="6586084" cy="2249714"/>
          </a:xfrm>
          <a:prstGeom prst="rect">
            <a:avLst/>
          </a:prstGeom>
          <a:effectLst/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spcBef>
                <a:spcPts val="0"/>
              </a:spcBef>
              <a:defRPr sz="2000" i="0" baseline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3"/>
          </p:nvPr>
        </p:nvSpPr>
        <p:spPr>
          <a:xfrm>
            <a:off x="-1" y="33467"/>
            <a:ext cx="10130702" cy="10251946"/>
          </a:xfrm>
          <a:custGeom>
            <a:avLst/>
            <a:gdLst>
              <a:gd name="connsiteX0" fmla="*/ 2306892 w 10130702"/>
              <a:gd name="connsiteY0" fmla="*/ 7364557 h 10251946"/>
              <a:gd name="connsiteX1" fmla="*/ 531 w 10130702"/>
              <a:gd name="connsiteY1" fmla="*/ 7795637 h 10251946"/>
              <a:gd name="connsiteX2" fmla="*/ 2 w 10130702"/>
              <a:gd name="connsiteY2" fmla="*/ 7795520 h 10251946"/>
              <a:gd name="connsiteX3" fmla="*/ 2 w 10130702"/>
              <a:gd name="connsiteY3" fmla="*/ 7395418 h 10251946"/>
              <a:gd name="connsiteX4" fmla="*/ 277201 w 10130702"/>
              <a:gd name="connsiteY4" fmla="*/ 7508632 h 10251946"/>
              <a:gd name="connsiteX5" fmla="*/ 2306892 w 10130702"/>
              <a:gd name="connsiteY5" fmla="*/ 7364557 h 10251946"/>
              <a:gd name="connsiteX6" fmla="*/ 565302 w 10130702"/>
              <a:gd name="connsiteY6" fmla="*/ 1432855 h 10251946"/>
              <a:gd name="connsiteX7" fmla="*/ 720970 w 10130702"/>
              <a:gd name="connsiteY7" fmla="*/ 1435640 h 10251946"/>
              <a:gd name="connsiteX8" fmla="*/ 1961384 w 10130702"/>
              <a:gd name="connsiteY8" fmla="*/ 1745416 h 10251946"/>
              <a:gd name="connsiteX9" fmla="*/ 3515926 w 10130702"/>
              <a:gd name="connsiteY9" fmla="*/ 6011338 h 10251946"/>
              <a:gd name="connsiteX10" fmla="*/ 3386299 w 10130702"/>
              <a:gd name="connsiteY10" fmla="*/ 6184835 h 10251946"/>
              <a:gd name="connsiteX11" fmla="*/ 2155192 w 10130702"/>
              <a:gd name="connsiteY11" fmla="*/ 2825078 h 10251946"/>
              <a:gd name="connsiteX12" fmla="*/ 211337 w 10130702"/>
              <a:gd name="connsiteY12" fmla="*/ 2712107 h 10251946"/>
              <a:gd name="connsiteX13" fmla="*/ 3 w 10130702"/>
              <a:gd name="connsiteY13" fmla="*/ 2797278 h 10251946"/>
              <a:gd name="connsiteX14" fmla="*/ 2 w 10130702"/>
              <a:gd name="connsiteY14" fmla="*/ 1490924 h 10251946"/>
              <a:gd name="connsiteX15" fmla="*/ 103698 w 10130702"/>
              <a:gd name="connsiteY15" fmla="*/ 1469790 h 10251946"/>
              <a:gd name="connsiteX16" fmla="*/ 565302 w 10130702"/>
              <a:gd name="connsiteY16" fmla="*/ 1432855 h 10251946"/>
              <a:gd name="connsiteX17" fmla="*/ 1149293 w 10130702"/>
              <a:gd name="connsiteY17" fmla="*/ 766722 h 10251946"/>
              <a:gd name="connsiteX18" fmla="*/ 2883421 w 10130702"/>
              <a:gd name="connsiteY18" fmla="*/ 1191747 h 10251946"/>
              <a:gd name="connsiteX19" fmla="*/ 4938672 w 10130702"/>
              <a:gd name="connsiteY19" fmla="*/ 6972304 h 10251946"/>
              <a:gd name="connsiteX20" fmla="*/ 204824 w 10130702"/>
              <a:gd name="connsiteY20" fmla="*/ 9372988 h 10251946"/>
              <a:gd name="connsiteX21" fmla="*/ 2 w 10130702"/>
              <a:gd name="connsiteY21" fmla="*/ 9327826 h 10251946"/>
              <a:gd name="connsiteX22" fmla="*/ 2 w 10130702"/>
              <a:gd name="connsiteY22" fmla="*/ 8278370 h 10251946"/>
              <a:gd name="connsiteX23" fmla="*/ 86195 w 10130702"/>
              <a:gd name="connsiteY23" fmla="*/ 8295445 h 10251946"/>
              <a:gd name="connsiteX24" fmla="*/ 3972737 w 10130702"/>
              <a:gd name="connsiteY24" fmla="*/ 6230523 h 10251946"/>
              <a:gd name="connsiteX25" fmla="*/ 2199577 w 10130702"/>
              <a:gd name="connsiteY25" fmla="*/ 1243376 h 10251946"/>
              <a:gd name="connsiteX26" fmla="*/ 40955 w 10130702"/>
              <a:gd name="connsiteY26" fmla="*/ 911185 h 10251946"/>
              <a:gd name="connsiteX27" fmla="*/ 0 w 10130702"/>
              <a:gd name="connsiteY27" fmla="*/ 919028 h 10251946"/>
              <a:gd name="connsiteX28" fmla="*/ 2 w 10130702"/>
              <a:gd name="connsiteY28" fmla="*/ 897861 h 10251946"/>
              <a:gd name="connsiteX29" fmla="*/ 120186 w 10130702"/>
              <a:gd name="connsiteY29" fmla="*/ 865062 h 10251946"/>
              <a:gd name="connsiteX30" fmla="*/ 901418 w 10130702"/>
              <a:gd name="connsiteY30" fmla="*/ 766838 h 10251946"/>
              <a:gd name="connsiteX31" fmla="*/ 1149293 w 10130702"/>
              <a:gd name="connsiteY31" fmla="*/ 766722 h 10251946"/>
              <a:gd name="connsiteX32" fmla="*/ 3937514 w 10130702"/>
              <a:gd name="connsiteY32" fmla="*/ 535024 h 10251946"/>
              <a:gd name="connsiteX33" fmla="*/ 7163210 w 10130702"/>
              <a:gd name="connsiteY33" fmla="*/ 6447900 h 10251946"/>
              <a:gd name="connsiteX34" fmla="*/ 6318310 w 10130702"/>
              <a:gd name="connsiteY34" fmla="*/ 9774435 h 10251946"/>
              <a:gd name="connsiteX35" fmla="*/ 6025092 w 10130702"/>
              <a:gd name="connsiteY35" fmla="*/ 10251946 h 10251946"/>
              <a:gd name="connsiteX36" fmla="*/ 2635715 w 10130702"/>
              <a:gd name="connsiteY36" fmla="*/ 10251946 h 10251946"/>
              <a:gd name="connsiteX37" fmla="*/ 2844521 w 10130702"/>
              <a:gd name="connsiteY37" fmla="*/ 10167990 h 10251946"/>
              <a:gd name="connsiteX38" fmla="*/ 6149420 w 10130702"/>
              <a:gd name="connsiteY38" fmla="*/ 5062072 h 10251946"/>
              <a:gd name="connsiteX39" fmla="*/ 3937514 w 10130702"/>
              <a:gd name="connsiteY39" fmla="*/ 535024 h 10251946"/>
              <a:gd name="connsiteX40" fmla="*/ 5054170 w 10130702"/>
              <a:gd name="connsiteY40" fmla="*/ 0 h 10251946"/>
              <a:gd name="connsiteX41" fmla="*/ 8601036 w 10130702"/>
              <a:gd name="connsiteY41" fmla="*/ 0 h 10251946"/>
              <a:gd name="connsiteX42" fmla="*/ 8760632 w 10130702"/>
              <a:gd name="connsiteY42" fmla="*/ 247793 h 10251946"/>
              <a:gd name="connsiteX43" fmla="*/ 10130702 w 10130702"/>
              <a:gd name="connsiteY43" fmla="*/ 5156713 h 10251946"/>
              <a:gd name="connsiteX44" fmla="*/ 8760632 w 10130702"/>
              <a:gd name="connsiteY44" fmla="*/ 10024642 h 10251946"/>
              <a:gd name="connsiteX45" fmla="*/ 8614398 w 10130702"/>
              <a:gd name="connsiteY45" fmla="*/ 10251946 h 10251946"/>
              <a:gd name="connsiteX46" fmla="*/ 7246310 w 10130702"/>
              <a:gd name="connsiteY46" fmla="*/ 10251946 h 10251946"/>
              <a:gd name="connsiteX47" fmla="*/ 7268072 w 10130702"/>
              <a:gd name="connsiteY47" fmla="*/ 10214813 h 10251946"/>
              <a:gd name="connsiteX48" fmla="*/ 8192494 w 10130702"/>
              <a:gd name="connsiteY48" fmla="*/ 6448855 h 10251946"/>
              <a:gd name="connsiteX49" fmla="*/ 5268552 w 10130702"/>
              <a:gd name="connsiteY49" fmla="*/ 169618 h 1025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130702" h="10251946">
                <a:moveTo>
                  <a:pt x="2306892" y="7364557"/>
                </a:moveTo>
                <a:cubicBezTo>
                  <a:pt x="1615970" y="7776720"/>
                  <a:pt x="802198" y="7945316"/>
                  <a:pt x="531" y="7795637"/>
                </a:cubicBezTo>
                <a:lnTo>
                  <a:pt x="2" y="7795520"/>
                </a:lnTo>
                <a:lnTo>
                  <a:pt x="2" y="7395418"/>
                </a:lnTo>
                <a:lnTo>
                  <a:pt x="277201" y="7508632"/>
                </a:lnTo>
                <a:cubicBezTo>
                  <a:pt x="965772" y="7745341"/>
                  <a:pt x="1697483" y="7692032"/>
                  <a:pt x="2306892" y="7364557"/>
                </a:cubicBezTo>
                <a:close/>
                <a:moveTo>
                  <a:pt x="565302" y="1432855"/>
                </a:moveTo>
                <a:cubicBezTo>
                  <a:pt x="617085" y="1432507"/>
                  <a:pt x="668988" y="1433430"/>
                  <a:pt x="720970" y="1435640"/>
                </a:cubicBezTo>
                <a:cubicBezTo>
                  <a:pt x="1136822" y="1453328"/>
                  <a:pt x="1557664" y="1553479"/>
                  <a:pt x="1961384" y="1745416"/>
                </a:cubicBezTo>
                <a:cubicBezTo>
                  <a:pt x="3576267" y="2513164"/>
                  <a:pt x="4263561" y="4438763"/>
                  <a:pt x="3515926" y="6011338"/>
                </a:cubicBezTo>
                <a:cubicBezTo>
                  <a:pt x="3479455" y="6088048"/>
                  <a:pt x="3422770" y="6108125"/>
                  <a:pt x="3386299" y="6184835"/>
                </a:cubicBezTo>
                <a:cubicBezTo>
                  <a:pt x="3988056" y="4919103"/>
                  <a:pt x="3424029" y="3428310"/>
                  <a:pt x="2155192" y="2825078"/>
                </a:cubicBezTo>
                <a:cubicBezTo>
                  <a:pt x="1520773" y="2523460"/>
                  <a:pt x="825503" y="2498576"/>
                  <a:pt x="211337" y="2712107"/>
                </a:cubicBezTo>
                <a:lnTo>
                  <a:pt x="3" y="2797278"/>
                </a:lnTo>
                <a:lnTo>
                  <a:pt x="2" y="1490924"/>
                </a:lnTo>
                <a:lnTo>
                  <a:pt x="103698" y="1469790"/>
                </a:lnTo>
                <a:cubicBezTo>
                  <a:pt x="255698" y="1446374"/>
                  <a:pt x="409955" y="1433899"/>
                  <a:pt x="565302" y="1432855"/>
                </a:cubicBezTo>
                <a:close/>
                <a:moveTo>
                  <a:pt x="1149293" y="766722"/>
                </a:moveTo>
                <a:cubicBezTo>
                  <a:pt x="1728949" y="783728"/>
                  <a:pt x="2316261" y="922106"/>
                  <a:pt x="2883421" y="1191747"/>
                </a:cubicBezTo>
                <a:cubicBezTo>
                  <a:pt x="5072839" y="2232642"/>
                  <a:pt x="5961305" y="4821299"/>
                  <a:pt x="4938672" y="6972304"/>
                </a:cubicBezTo>
                <a:cubicBezTo>
                  <a:pt x="4075823" y="8787214"/>
                  <a:pt x="2112446" y="9743652"/>
                  <a:pt x="204824" y="9372988"/>
                </a:cubicBezTo>
                <a:lnTo>
                  <a:pt x="2" y="9327826"/>
                </a:lnTo>
                <a:lnTo>
                  <a:pt x="2" y="8278370"/>
                </a:lnTo>
                <a:lnTo>
                  <a:pt x="86195" y="8295445"/>
                </a:lnTo>
                <a:cubicBezTo>
                  <a:pt x="1667921" y="8528193"/>
                  <a:pt x="3260545" y="7728544"/>
                  <a:pt x="3972737" y="6230523"/>
                </a:cubicBezTo>
                <a:cubicBezTo>
                  <a:pt x="4867540" y="4348394"/>
                  <a:pt x="4081709" y="2138180"/>
                  <a:pt x="2199577" y="1243376"/>
                </a:cubicBezTo>
                <a:cubicBezTo>
                  <a:pt x="1493779" y="907824"/>
                  <a:pt x="748928" y="806093"/>
                  <a:pt x="40955" y="911185"/>
                </a:cubicBezTo>
                <a:lnTo>
                  <a:pt x="0" y="919028"/>
                </a:lnTo>
                <a:lnTo>
                  <a:pt x="2" y="897861"/>
                </a:lnTo>
                <a:lnTo>
                  <a:pt x="120186" y="865062"/>
                </a:lnTo>
                <a:cubicBezTo>
                  <a:pt x="376396" y="807880"/>
                  <a:pt x="637692" y="774823"/>
                  <a:pt x="901418" y="766838"/>
                </a:cubicBezTo>
                <a:cubicBezTo>
                  <a:pt x="983833" y="764341"/>
                  <a:pt x="1066485" y="764294"/>
                  <a:pt x="1149293" y="766722"/>
                </a:cubicBezTo>
                <a:close/>
                <a:moveTo>
                  <a:pt x="3937514" y="535024"/>
                </a:moveTo>
                <a:cubicBezTo>
                  <a:pt x="5872933" y="1828466"/>
                  <a:pt x="7163210" y="3953404"/>
                  <a:pt x="7163210" y="6447900"/>
                </a:cubicBezTo>
                <a:cubicBezTo>
                  <a:pt x="7163210" y="7660501"/>
                  <a:pt x="6857201" y="8791903"/>
                  <a:pt x="6318310" y="9774435"/>
                </a:cubicBezTo>
                <a:lnTo>
                  <a:pt x="6025092" y="10251946"/>
                </a:lnTo>
                <a:lnTo>
                  <a:pt x="2635715" y="10251946"/>
                </a:lnTo>
                <a:lnTo>
                  <a:pt x="2844521" y="10167990"/>
                </a:lnTo>
                <a:cubicBezTo>
                  <a:pt x="4801540" y="9323499"/>
                  <a:pt x="6149420" y="7348691"/>
                  <a:pt x="6149420" y="5062072"/>
                </a:cubicBezTo>
                <a:cubicBezTo>
                  <a:pt x="6149420" y="3214295"/>
                  <a:pt x="5319955" y="1551297"/>
                  <a:pt x="3937514" y="535024"/>
                </a:cubicBezTo>
                <a:close/>
                <a:moveTo>
                  <a:pt x="5054170" y="0"/>
                </a:moveTo>
                <a:lnTo>
                  <a:pt x="8601036" y="0"/>
                </a:lnTo>
                <a:lnTo>
                  <a:pt x="8760632" y="247793"/>
                </a:lnTo>
                <a:cubicBezTo>
                  <a:pt x="9629025" y="1670751"/>
                  <a:pt x="10130702" y="3348296"/>
                  <a:pt x="10130702" y="5156713"/>
                </a:cubicBezTo>
                <a:cubicBezTo>
                  <a:pt x="10130702" y="6933404"/>
                  <a:pt x="9629025" y="8601034"/>
                  <a:pt x="8760632" y="10024642"/>
                </a:cubicBezTo>
                <a:lnTo>
                  <a:pt x="8614398" y="10251946"/>
                </a:lnTo>
                <a:lnTo>
                  <a:pt x="7246310" y="10251946"/>
                </a:lnTo>
                <a:lnTo>
                  <a:pt x="7268072" y="10214813"/>
                </a:lnTo>
                <a:cubicBezTo>
                  <a:pt x="7859003" y="9087931"/>
                  <a:pt x="8192494" y="7804446"/>
                  <a:pt x="8192494" y="6448855"/>
                </a:cubicBezTo>
                <a:cubicBezTo>
                  <a:pt x="8192494" y="3904956"/>
                  <a:pt x="7053580" y="1653086"/>
                  <a:pt x="5268552" y="169618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3"/>
          </p:nvPr>
        </p:nvSpPr>
        <p:spPr>
          <a:xfrm>
            <a:off x="7825509" y="-46906"/>
            <a:ext cx="10462491" cy="10332318"/>
          </a:xfrm>
          <a:custGeom>
            <a:avLst/>
            <a:gdLst>
              <a:gd name="connsiteX0" fmla="*/ 7960812 w 10462491"/>
              <a:gd name="connsiteY0" fmla="*/ 7392517 h 10332318"/>
              <a:gd name="connsiteX1" fmla="*/ 10161883 w 10462491"/>
              <a:gd name="connsiteY1" fmla="*/ 7548678 h 10332318"/>
              <a:gd name="connsiteX2" fmla="*/ 10462489 w 10462491"/>
              <a:gd name="connsiteY2" fmla="*/ 7425966 h 10332318"/>
              <a:gd name="connsiteX3" fmla="*/ 10462489 w 10462491"/>
              <a:gd name="connsiteY3" fmla="*/ 7859633 h 10332318"/>
              <a:gd name="connsiteX4" fmla="*/ 10461915 w 10462491"/>
              <a:gd name="connsiteY4" fmla="*/ 7859759 h 10332318"/>
              <a:gd name="connsiteX5" fmla="*/ 7960812 w 10462491"/>
              <a:gd name="connsiteY5" fmla="*/ 7392517 h 10332318"/>
              <a:gd name="connsiteX6" fmla="*/ 9849455 w 10462491"/>
              <a:gd name="connsiteY6" fmla="*/ 963199 h 10332318"/>
              <a:gd name="connsiteX7" fmla="*/ 10350037 w 10462491"/>
              <a:gd name="connsiteY7" fmla="*/ 1003232 h 10332318"/>
              <a:gd name="connsiteX8" fmla="*/ 10462489 w 10462491"/>
              <a:gd name="connsiteY8" fmla="*/ 1026139 h 10332318"/>
              <a:gd name="connsiteX9" fmla="*/ 10462487 w 10462491"/>
              <a:gd name="connsiteY9" fmla="*/ 2442084 h 10332318"/>
              <a:gd name="connsiteX10" fmla="*/ 10233309 w 10462491"/>
              <a:gd name="connsiteY10" fmla="*/ 2349768 h 10332318"/>
              <a:gd name="connsiteX11" fmla="*/ 8125321 w 10462491"/>
              <a:gd name="connsiteY11" fmla="*/ 2472216 h 10332318"/>
              <a:gd name="connsiteX12" fmla="*/ 6790263 w 10462491"/>
              <a:gd name="connsiteY12" fmla="*/ 6113827 h 10332318"/>
              <a:gd name="connsiteX13" fmla="*/ 6649690 w 10462491"/>
              <a:gd name="connsiteY13" fmla="*/ 5925775 h 10332318"/>
              <a:gd name="connsiteX14" fmla="*/ 8335495 w 10462491"/>
              <a:gd name="connsiteY14" fmla="*/ 1301981 h 10332318"/>
              <a:gd name="connsiteX15" fmla="*/ 9680643 w 10462491"/>
              <a:gd name="connsiteY15" fmla="*/ 966218 h 10332318"/>
              <a:gd name="connsiteX16" fmla="*/ 9849455 w 10462491"/>
              <a:gd name="connsiteY16" fmla="*/ 963199 h 10332318"/>
              <a:gd name="connsiteX17" fmla="*/ 6243057 w 10462491"/>
              <a:gd name="connsiteY17" fmla="*/ 539218 h 10332318"/>
              <a:gd name="connsiteX18" fmla="*/ 4013341 w 10462491"/>
              <a:gd name="connsiteY18" fmla="*/ 5101757 h 10332318"/>
              <a:gd name="connsiteX19" fmla="*/ 7344853 w 10462491"/>
              <a:gd name="connsiteY19" fmla="*/ 10247704 h 10332318"/>
              <a:gd name="connsiteX20" fmla="*/ 7555339 w 10462491"/>
              <a:gd name="connsiteY20" fmla="*/ 10332318 h 10332318"/>
              <a:gd name="connsiteX21" fmla="*/ 4138671 w 10462491"/>
              <a:gd name="connsiteY21" fmla="*/ 10332318 h 10332318"/>
              <a:gd name="connsiteX22" fmla="*/ 3843091 w 10462491"/>
              <a:gd name="connsiteY22" fmla="*/ 9851064 h 10332318"/>
              <a:gd name="connsiteX23" fmla="*/ 2991387 w 10462491"/>
              <a:gd name="connsiteY23" fmla="*/ 6498449 h 10332318"/>
              <a:gd name="connsiteX24" fmla="*/ 6243057 w 10462491"/>
              <a:gd name="connsiteY24" fmla="*/ 539218 h 10332318"/>
              <a:gd name="connsiteX25" fmla="*/ 9216155 w 10462491"/>
              <a:gd name="connsiteY25" fmla="*/ 241184 h 10332318"/>
              <a:gd name="connsiteX26" fmla="*/ 9484959 w 10462491"/>
              <a:gd name="connsiteY26" fmla="*/ 241309 h 10332318"/>
              <a:gd name="connsiteX27" fmla="*/ 10332155 w 10462491"/>
              <a:gd name="connsiteY27" fmla="*/ 347773 h 10332318"/>
              <a:gd name="connsiteX28" fmla="*/ 10462489 w 10462491"/>
              <a:gd name="connsiteY28" fmla="*/ 383323 h 10332318"/>
              <a:gd name="connsiteX29" fmla="*/ 10462491 w 10462491"/>
              <a:gd name="connsiteY29" fmla="*/ 406266 h 10332318"/>
              <a:gd name="connsiteX30" fmla="*/ 10418077 w 10462491"/>
              <a:gd name="connsiteY30" fmla="*/ 397765 h 10332318"/>
              <a:gd name="connsiteX31" fmla="*/ 8077188 w 10462491"/>
              <a:gd name="connsiteY31" fmla="*/ 757824 h 10332318"/>
              <a:gd name="connsiteX32" fmla="*/ 6154309 w 10462491"/>
              <a:gd name="connsiteY32" fmla="*/ 6163347 h 10332318"/>
              <a:gd name="connsiteX33" fmla="*/ 10369019 w 10462491"/>
              <a:gd name="connsiteY33" fmla="*/ 8401497 h 10332318"/>
              <a:gd name="connsiteX34" fmla="*/ 10462489 w 10462491"/>
              <a:gd name="connsiteY34" fmla="*/ 8382989 h 10332318"/>
              <a:gd name="connsiteX35" fmla="*/ 10462489 w 10462491"/>
              <a:gd name="connsiteY35" fmla="*/ 9520486 h 10332318"/>
              <a:gd name="connsiteX36" fmla="*/ 10240373 w 10462491"/>
              <a:gd name="connsiteY36" fmla="*/ 9569436 h 10332318"/>
              <a:gd name="connsiteX37" fmla="*/ 5106812 w 10462491"/>
              <a:gd name="connsiteY37" fmla="*/ 6967356 h 10332318"/>
              <a:gd name="connsiteX38" fmla="*/ 7335603 w 10462491"/>
              <a:gd name="connsiteY38" fmla="*/ 701864 h 10332318"/>
              <a:gd name="connsiteX39" fmla="*/ 9216155 w 10462491"/>
              <a:gd name="connsiteY39" fmla="*/ 241184 h 10332318"/>
              <a:gd name="connsiteX40" fmla="*/ 1541983 w 10462491"/>
              <a:gd name="connsiteY40" fmla="*/ 0 h 10332318"/>
              <a:gd name="connsiteX41" fmla="*/ 5117411 w 10462491"/>
              <a:gd name="connsiteY41" fmla="*/ 0 h 10332318"/>
              <a:gd name="connsiteX42" fmla="*/ 4901301 w 10462491"/>
              <a:gd name="connsiteY42" fmla="*/ 170947 h 10332318"/>
              <a:gd name="connsiteX43" fmla="*/ 1953816 w 10462491"/>
              <a:gd name="connsiteY43" fmla="*/ 6499412 h 10332318"/>
              <a:gd name="connsiteX44" fmla="*/ 2885681 w 10462491"/>
              <a:gd name="connsiteY44" fmla="*/ 10294894 h 10332318"/>
              <a:gd name="connsiteX45" fmla="*/ 2907618 w 10462491"/>
              <a:gd name="connsiteY45" fmla="*/ 10332318 h 10332318"/>
              <a:gd name="connsiteX46" fmla="*/ 1528514 w 10462491"/>
              <a:gd name="connsiteY46" fmla="*/ 10332318 h 10332318"/>
              <a:gd name="connsiteX47" fmla="*/ 1381103 w 10462491"/>
              <a:gd name="connsiteY47" fmla="*/ 10103232 h 10332318"/>
              <a:gd name="connsiteX48" fmla="*/ 0 w 10462491"/>
              <a:gd name="connsiteY48" fmla="*/ 5197140 h 10332318"/>
              <a:gd name="connsiteX49" fmla="*/ 1381103 w 10462491"/>
              <a:gd name="connsiteY49" fmla="*/ 249735 h 10332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462491" h="10332318">
                <a:moveTo>
                  <a:pt x="7960812" y="7392517"/>
                </a:moveTo>
                <a:cubicBezTo>
                  <a:pt x="8621678" y="7747463"/>
                  <a:pt x="9415173" y="7805244"/>
                  <a:pt x="10161883" y="7548678"/>
                </a:cubicBezTo>
                <a:lnTo>
                  <a:pt x="10462489" y="7425966"/>
                </a:lnTo>
                <a:lnTo>
                  <a:pt x="10462489" y="7859633"/>
                </a:lnTo>
                <a:lnTo>
                  <a:pt x="10461915" y="7859759"/>
                </a:lnTo>
                <a:cubicBezTo>
                  <a:pt x="9592557" y="8021996"/>
                  <a:pt x="8710073" y="7839256"/>
                  <a:pt x="7960812" y="7392517"/>
                </a:cubicBezTo>
                <a:close/>
                <a:moveTo>
                  <a:pt x="9849455" y="963199"/>
                </a:moveTo>
                <a:cubicBezTo>
                  <a:pt x="10017921" y="964330"/>
                  <a:pt x="10185203" y="977852"/>
                  <a:pt x="10350037" y="1003232"/>
                </a:cubicBezTo>
                <a:lnTo>
                  <a:pt x="10462489" y="1026139"/>
                </a:lnTo>
                <a:lnTo>
                  <a:pt x="10462487" y="2442084"/>
                </a:lnTo>
                <a:lnTo>
                  <a:pt x="10233309" y="2349768"/>
                </a:lnTo>
                <a:cubicBezTo>
                  <a:pt x="9567285" y="2118324"/>
                  <a:pt x="8813308" y="2145296"/>
                  <a:pt x="8125321" y="2472216"/>
                </a:cubicBezTo>
                <a:cubicBezTo>
                  <a:pt x="6749348" y="3126054"/>
                  <a:pt x="6137695" y="4741911"/>
                  <a:pt x="6790263" y="6113827"/>
                </a:cubicBezTo>
                <a:cubicBezTo>
                  <a:pt x="6750711" y="6030681"/>
                  <a:pt x="6689242" y="6008920"/>
                  <a:pt x="6649690" y="5925775"/>
                </a:cubicBezTo>
                <a:cubicBezTo>
                  <a:pt x="5838927" y="4221275"/>
                  <a:pt x="6584255" y="2134136"/>
                  <a:pt x="8335495" y="1301981"/>
                </a:cubicBezTo>
                <a:cubicBezTo>
                  <a:pt x="8773303" y="1093942"/>
                  <a:pt x="9229679" y="985389"/>
                  <a:pt x="9680643" y="966218"/>
                </a:cubicBezTo>
                <a:cubicBezTo>
                  <a:pt x="9737015" y="963822"/>
                  <a:pt x="9793301" y="962822"/>
                  <a:pt x="9849455" y="963199"/>
                </a:cubicBezTo>
                <a:close/>
                <a:moveTo>
                  <a:pt x="6243057" y="539218"/>
                </a:moveTo>
                <a:cubicBezTo>
                  <a:pt x="4849484" y="1563459"/>
                  <a:pt x="4013341" y="3239494"/>
                  <a:pt x="4013341" y="5101757"/>
                </a:cubicBezTo>
                <a:cubicBezTo>
                  <a:pt x="4013341" y="7406303"/>
                  <a:pt x="5372074" y="9396592"/>
                  <a:pt x="7344853" y="10247704"/>
                </a:cubicBezTo>
                <a:lnTo>
                  <a:pt x="7555339" y="10332318"/>
                </a:lnTo>
                <a:lnTo>
                  <a:pt x="4138671" y="10332318"/>
                </a:lnTo>
                <a:lnTo>
                  <a:pt x="3843091" y="9851064"/>
                </a:lnTo>
                <a:cubicBezTo>
                  <a:pt x="3299861" y="8860829"/>
                  <a:pt x="2991387" y="7720557"/>
                  <a:pt x="2991387" y="6498449"/>
                </a:cubicBezTo>
                <a:cubicBezTo>
                  <a:pt x="2991387" y="3984398"/>
                  <a:pt x="4292054" y="1842801"/>
                  <a:pt x="6243057" y="539218"/>
                </a:cubicBezTo>
                <a:close/>
                <a:moveTo>
                  <a:pt x="9216155" y="241184"/>
                </a:moveTo>
                <a:cubicBezTo>
                  <a:pt x="9305955" y="238552"/>
                  <a:pt x="9395587" y="238603"/>
                  <a:pt x="9484959" y="241309"/>
                </a:cubicBezTo>
                <a:cubicBezTo>
                  <a:pt x="9770955" y="249964"/>
                  <a:pt x="10054313" y="285794"/>
                  <a:pt x="10332155" y="347773"/>
                </a:cubicBezTo>
                <a:lnTo>
                  <a:pt x="10462489" y="383323"/>
                </a:lnTo>
                <a:lnTo>
                  <a:pt x="10462491" y="406266"/>
                </a:lnTo>
                <a:lnTo>
                  <a:pt x="10418077" y="397765"/>
                </a:lnTo>
                <a:cubicBezTo>
                  <a:pt x="9650325" y="283857"/>
                  <a:pt x="8842581" y="394123"/>
                  <a:pt x="8077188" y="757824"/>
                </a:cubicBezTo>
                <a:cubicBezTo>
                  <a:pt x="6036135" y="1727694"/>
                  <a:pt x="5183950" y="4123325"/>
                  <a:pt x="6154309" y="6163347"/>
                </a:cubicBezTo>
                <a:cubicBezTo>
                  <a:pt x="6926635" y="7787038"/>
                  <a:pt x="8653735" y="8653770"/>
                  <a:pt x="10369019" y="8401497"/>
                </a:cubicBezTo>
                <a:lnTo>
                  <a:pt x="10462489" y="8382989"/>
                </a:lnTo>
                <a:lnTo>
                  <a:pt x="10462489" y="9520486"/>
                </a:lnTo>
                <a:lnTo>
                  <a:pt x="10240373" y="9569436"/>
                </a:lnTo>
                <a:cubicBezTo>
                  <a:pt x="8171677" y="9971195"/>
                  <a:pt x="6042518" y="8934521"/>
                  <a:pt x="5106812" y="6967356"/>
                </a:cubicBezTo>
                <a:cubicBezTo>
                  <a:pt x="3997832" y="4635903"/>
                  <a:pt x="4961317" y="1830080"/>
                  <a:pt x="7335603" y="701864"/>
                </a:cubicBezTo>
                <a:cubicBezTo>
                  <a:pt x="7950653" y="409603"/>
                  <a:pt x="8587555" y="259615"/>
                  <a:pt x="9216155" y="241184"/>
                </a:cubicBezTo>
                <a:close/>
                <a:moveTo>
                  <a:pt x="1541983" y="0"/>
                </a:moveTo>
                <a:lnTo>
                  <a:pt x="5117411" y="0"/>
                </a:lnTo>
                <a:lnTo>
                  <a:pt x="4901301" y="170947"/>
                </a:lnTo>
                <a:cubicBezTo>
                  <a:pt x="3101900" y="1666045"/>
                  <a:pt x="1953816" y="3935570"/>
                  <a:pt x="1953816" y="6499412"/>
                </a:cubicBezTo>
                <a:cubicBezTo>
                  <a:pt x="1953816" y="7865630"/>
                  <a:pt x="2289992" y="9159178"/>
                  <a:pt x="2885681" y="10294894"/>
                </a:cubicBezTo>
                <a:lnTo>
                  <a:pt x="2907618" y="10332318"/>
                </a:lnTo>
                <a:lnTo>
                  <a:pt x="1528514" y="10332318"/>
                </a:lnTo>
                <a:lnTo>
                  <a:pt x="1381103" y="10103232"/>
                </a:lnTo>
                <a:cubicBezTo>
                  <a:pt x="505717" y="8668464"/>
                  <a:pt x="0" y="6987759"/>
                  <a:pt x="0" y="5197140"/>
                </a:cubicBezTo>
                <a:cubicBezTo>
                  <a:pt x="0" y="3374545"/>
                  <a:pt x="505717" y="1683849"/>
                  <a:pt x="1381103" y="24973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 noChangeAspect="1"/>
          </p:cNvSpPr>
          <p:nvPr>
            <p:ph type="pic" sz="quarter" idx="12"/>
          </p:nvPr>
        </p:nvSpPr>
        <p:spPr>
          <a:xfrm>
            <a:off x="10242435" y="-897446"/>
            <a:ext cx="8099408" cy="12078718"/>
          </a:xfrm>
          <a:custGeom>
            <a:avLst/>
            <a:gdLst>
              <a:gd name="connsiteX0" fmla="*/ 1619814 w 5761677"/>
              <a:gd name="connsiteY0" fmla="*/ 5231891 h 8592439"/>
              <a:gd name="connsiteX1" fmla="*/ 1676564 w 5761677"/>
              <a:gd name="connsiteY1" fmla="*/ 5250974 h 8592439"/>
              <a:gd name="connsiteX2" fmla="*/ 3616585 w 5761677"/>
              <a:gd name="connsiteY2" fmla="*/ 6371046 h 8592439"/>
              <a:gd name="connsiteX3" fmla="*/ 3671772 w 5761677"/>
              <a:gd name="connsiteY3" fmla="*/ 6577005 h 8592439"/>
              <a:gd name="connsiteX4" fmla="*/ 2551701 w 5761677"/>
              <a:gd name="connsiteY4" fmla="*/ 8517028 h 8592439"/>
              <a:gd name="connsiteX5" fmla="*/ 2345740 w 5761677"/>
              <a:gd name="connsiteY5" fmla="*/ 8572214 h 8592439"/>
              <a:gd name="connsiteX6" fmla="*/ 405718 w 5761677"/>
              <a:gd name="connsiteY6" fmla="*/ 7452141 h 8592439"/>
              <a:gd name="connsiteX7" fmla="*/ 350532 w 5761677"/>
              <a:gd name="connsiteY7" fmla="*/ 7246182 h 8592439"/>
              <a:gd name="connsiteX8" fmla="*/ 1470604 w 5761677"/>
              <a:gd name="connsiteY8" fmla="*/ 5306160 h 8592439"/>
              <a:gd name="connsiteX9" fmla="*/ 1619814 w 5761677"/>
              <a:gd name="connsiteY9" fmla="*/ 5231891 h 8592439"/>
              <a:gd name="connsiteX10" fmla="*/ 4373323 w 5761677"/>
              <a:gd name="connsiteY10" fmla="*/ 4660425 h 8592439"/>
              <a:gd name="connsiteX11" fmla="*/ 4411345 w 5761677"/>
              <a:gd name="connsiteY11" fmla="*/ 4673210 h 8592439"/>
              <a:gd name="connsiteX12" fmla="*/ 5711153 w 5761677"/>
              <a:gd name="connsiteY12" fmla="*/ 5423654 h 8592439"/>
              <a:gd name="connsiteX13" fmla="*/ 5748127 w 5761677"/>
              <a:gd name="connsiteY13" fmla="*/ 5561646 h 8592439"/>
              <a:gd name="connsiteX14" fmla="*/ 4997683 w 5761677"/>
              <a:gd name="connsiteY14" fmla="*/ 6861453 h 8592439"/>
              <a:gd name="connsiteX15" fmla="*/ 4859692 w 5761677"/>
              <a:gd name="connsiteY15" fmla="*/ 6898428 h 8592439"/>
              <a:gd name="connsiteX16" fmla="*/ 3559884 w 5761677"/>
              <a:gd name="connsiteY16" fmla="*/ 6147984 h 8592439"/>
              <a:gd name="connsiteX17" fmla="*/ 3522910 w 5761677"/>
              <a:gd name="connsiteY17" fmla="*/ 6009992 h 8592439"/>
              <a:gd name="connsiteX18" fmla="*/ 4273354 w 5761677"/>
              <a:gd name="connsiteY18" fmla="*/ 4710185 h 8592439"/>
              <a:gd name="connsiteX19" fmla="*/ 4373323 w 5761677"/>
              <a:gd name="connsiteY19" fmla="*/ 4660425 h 8592439"/>
              <a:gd name="connsiteX20" fmla="*/ 2485292 w 5761677"/>
              <a:gd name="connsiteY20" fmla="*/ 2616827 h 8592439"/>
              <a:gd name="connsiteX21" fmla="*/ 2542651 w 5761677"/>
              <a:gd name="connsiteY21" fmla="*/ 2636114 h 8592439"/>
              <a:gd name="connsiteX22" fmla="*/ 4503540 w 5761677"/>
              <a:gd name="connsiteY22" fmla="*/ 3768234 h 8592439"/>
              <a:gd name="connsiteX23" fmla="*/ 4559319 w 5761677"/>
              <a:gd name="connsiteY23" fmla="*/ 3976408 h 8592439"/>
              <a:gd name="connsiteX24" fmla="*/ 3427200 w 5761677"/>
              <a:gd name="connsiteY24" fmla="*/ 5937296 h 8592439"/>
              <a:gd name="connsiteX25" fmla="*/ 3219026 w 5761677"/>
              <a:gd name="connsiteY25" fmla="*/ 5993077 h 8592439"/>
              <a:gd name="connsiteX26" fmla="*/ 1258137 w 5761677"/>
              <a:gd name="connsiteY26" fmla="*/ 4860957 h 8592439"/>
              <a:gd name="connsiteX27" fmla="*/ 1202357 w 5761677"/>
              <a:gd name="connsiteY27" fmla="*/ 4652782 h 8592439"/>
              <a:gd name="connsiteX28" fmla="*/ 2334476 w 5761677"/>
              <a:gd name="connsiteY28" fmla="*/ 2691895 h 8592439"/>
              <a:gd name="connsiteX29" fmla="*/ 2485292 w 5761677"/>
              <a:gd name="connsiteY29" fmla="*/ 2616827 h 8592439"/>
              <a:gd name="connsiteX30" fmla="*/ 863966 w 5761677"/>
              <a:gd name="connsiteY30" fmla="*/ 1717976 h 8592439"/>
              <a:gd name="connsiteX31" fmla="*/ 901987 w 5761677"/>
              <a:gd name="connsiteY31" fmla="*/ 1730762 h 8592439"/>
              <a:gd name="connsiteX32" fmla="*/ 2201794 w 5761677"/>
              <a:gd name="connsiteY32" fmla="*/ 2481206 h 8592439"/>
              <a:gd name="connsiteX33" fmla="*/ 2238769 w 5761677"/>
              <a:gd name="connsiteY33" fmla="*/ 2619197 h 8592439"/>
              <a:gd name="connsiteX34" fmla="*/ 1488325 w 5761677"/>
              <a:gd name="connsiteY34" fmla="*/ 3919005 h 8592439"/>
              <a:gd name="connsiteX35" fmla="*/ 1350333 w 5761677"/>
              <a:gd name="connsiteY35" fmla="*/ 3955979 h 8592439"/>
              <a:gd name="connsiteX36" fmla="*/ 50526 w 5761677"/>
              <a:gd name="connsiteY36" fmla="*/ 3205535 h 8592439"/>
              <a:gd name="connsiteX37" fmla="*/ 13551 w 5761677"/>
              <a:gd name="connsiteY37" fmla="*/ 3067544 h 8592439"/>
              <a:gd name="connsiteX38" fmla="*/ 763995 w 5761677"/>
              <a:gd name="connsiteY38" fmla="*/ 1767736 h 8592439"/>
              <a:gd name="connsiteX39" fmla="*/ 863966 w 5761677"/>
              <a:gd name="connsiteY39" fmla="*/ 1717976 h 8592439"/>
              <a:gd name="connsiteX40" fmla="*/ 3336306 w 5761677"/>
              <a:gd name="connsiteY40" fmla="*/ 1155 h 8592439"/>
              <a:gd name="connsiteX41" fmla="*/ 3393666 w 5761677"/>
              <a:gd name="connsiteY41" fmla="*/ 20442 h 8592439"/>
              <a:gd name="connsiteX42" fmla="*/ 5354554 w 5761677"/>
              <a:gd name="connsiteY42" fmla="*/ 1152561 h 8592439"/>
              <a:gd name="connsiteX43" fmla="*/ 5410335 w 5761677"/>
              <a:gd name="connsiteY43" fmla="*/ 1360736 h 8592439"/>
              <a:gd name="connsiteX44" fmla="*/ 4278216 w 5761677"/>
              <a:gd name="connsiteY44" fmla="*/ 3321624 h 8592439"/>
              <a:gd name="connsiteX45" fmla="*/ 4070040 w 5761677"/>
              <a:gd name="connsiteY45" fmla="*/ 3377405 h 8592439"/>
              <a:gd name="connsiteX46" fmla="*/ 2109152 w 5761677"/>
              <a:gd name="connsiteY46" fmla="*/ 2245285 h 8592439"/>
              <a:gd name="connsiteX47" fmla="*/ 2053372 w 5761677"/>
              <a:gd name="connsiteY47" fmla="*/ 2037110 h 8592439"/>
              <a:gd name="connsiteX48" fmla="*/ 3185491 w 5761677"/>
              <a:gd name="connsiteY48" fmla="*/ 76222 h 8592439"/>
              <a:gd name="connsiteX49" fmla="*/ 3336306 w 5761677"/>
              <a:gd name="connsiteY49" fmla="*/ 1155 h 8592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5761677" h="8592439">
                <a:moveTo>
                  <a:pt x="1619814" y="5231891"/>
                </a:moveTo>
                <a:cubicBezTo>
                  <a:pt x="1639251" y="5234303"/>
                  <a:pt x="1658535" y="5240564"/>
                  <a:pt x="1676564" y="5250974"/>
                </a:cubicBezTo>
                <a:lnTo>
                  <a:pt x="3616585" y="6371046"/>
                </a:lnTo>
                <a:cubicBezTo>
                  <a:pt x="3688699" y="6412681"/>
                  <a:pt x="3713407" y="6504891"/>
                  <a:pt x="3671772" y="6577005"/>
                </a:cubicBezTo>
                <a:lnTo>
                  <a:pt x="2551701" y="8517028"/>
                </a:lnTo>
                <a:cubicBezTo>
                  <a:pt x="2510066" y="8589142"/>
                  <a:pt x="2417854" y="8613849"/>
                  <a:pt x="2345740" y="8572214"/>
                </a:cubicBezTo>
                <a:lnTo>
                  <a:pt x="405718" y="7452141"/>
                </a:lnTo>
                <a:cubicBezTo>
                  <a:pt x="333604" y="7410506"/>
                  <a:pt x="308897" y="7318296"/>
                  <a:pt x="350532" y="7246182"/>
                </a:cubicBezTo>
                <a:lnTo>
                  <a:pt x="1470604" y="5306160"/>
                </a:lnTo>
                <a:cubicBezTo>
                  <a:pt x="1501830" y="5252075"/>
                  <a:pt x="1561505" y="5224655"/>
                  <a:pt x="1619814" y="5231891"/>
                </a:cubicBezTo>
                <a:close/>
                <a:moveTo>
                  <a:pt x="4373323" y="4660425"/>
                </a:moveTo>
                <a:cubicBezTo>
                  <a:pt x="4386346" y="4662041"/>
                  <a:pt x="4399266" y="4666236"/>
                  <a:pt x="4411345" y="4673210"/>
                </a:cubicBezTo>
                <a:lnTo>
                  <a:pt x="5711153" y="5423654"/>
                </a:lnTo>
                <a:cubicBezTo>
                  <a:pt x="5759468" y="5451549"/>
                  <a:pt x="5776022" y="5513331"/>
                  <a:pt x="5748127" y="5561646"/>
                </a:cubicBezTo>
                <a:lnTo>
                  <a:pt x="4997683" y="6861453"/>
                </a:lnTo>
                <a:cubicBezTo>
                  <a:pt x="4969788" y="6909769"/>
                  <a:pt x="4908007" y="6926323"/>
                  <a:pt x="4859692" y="6898428"/>
                </a:cubicBezTo>
                <a:lnTo>
                  <a:pt x="3559884" y="6147984"/>
                </a:lnTo>
                <a:cubicBezTo>
                  <a:pt x="3511568" y="6120090"/>
                  <a:pt x="3495015" y="6058308"/>
                  <a:pt x="3522910" y="6009992"/>
                </a:cubicBezTo>
                <a:lnTo>
                  <a:pt x="4273354" y="4710185"/>
                </a:lnTo>
                <a:cubicBezTo>
                  <a:pt x="4294274" y="4673948"/>
                  <a:pt x="4334256" y="4655577"/>
                  <a:pt x="4373323" y="4660425"/>
                </a:cubicBezTo>
                <a:close/>
                <a:moveTo>
                  <a:pt x="2485292" y="2616827"/>
                </a:moveTo>
                <a:cubicBezTo>
                  <a:pt x="2504937" y="2619265"/>
                  <a:pt x="2524429" y="2625593"/>
                  <a:pt x="2542651" y="2636114"/>
                </a:cubicBezTo>
                <a:lnTo>
                  <a:pt x="4503540" y="3768234"/>
                </a:lnTo>
                <a:cubicBezTo>
                  <a:pt x="4576429" y="3810316"/>
                  <a:pt x="4601403" y="3903520"/>
                  <a:pt x="4559319" y="3976408"/>
                </a:cubicBezTo>
                <a:lnTo>
                  <a:pt x="3427200" y="5937296"/>
                </a:lnTo>
                <a:cubicBezTo>
                  <a:pt x="3385119" y="6010186"/>
                  <a:pt x="3291915" y="6035159"/>
                  <a:pt x="3219026" y="5993077"/>
                </a:cubicBezTo>
                <a:lnTo>
                  <a:pt x="1258137" y="4860957"/>
                </a:lnTo>
                <a:cubicBezTo>
                  <a:pt x="1185248" y="4818875"/>
                  <a:pt x="1160274" y="4725671"/>
                  <a:pt x="1202357" y="4652782"/>
                </a:cubicBezTo>
                <a:lnTo>
                  <a:pt x="2334476" y="2691895"/>
                </a:lnTo>
                <a:cubicBezTo>
                  <a:pt x="2366038" y="2637228"/>
                  <a:pt x="2426356" y="2609514"/>
                  <a:pt x="2485292" y="2616827"/>
                </a:cubicBezTo>
                <a:close/>
                <a:moveTo>
                  <a:pt x="863966" y="1717976"/>
                </a:moveTo>
                <a:cubicBezTo>
                  <a:pt x="876989" y="1719593"/>
                  <a:pt x="889909" y="1723788"/>
                  <a:pt x="901987" y="1730762"/>
                </a:cubicBezTo>
                <a:lnTo>
                  <a:pt x="2201794" y="2481206"/>
                </a:lnTo>
                <a:cubicBezTo>
                  <a:pt x="2250110" y="2509101"/>
                  <a:pt x="2266664" y="2570882"/>
                  <a:pt x="2238769" y="2619197"/>
                </a:cubicBezTo>
                <a:lnTo>
                  <a:pt x="1488325" y="3919005"/>
                </a:lnTo>
                <a:cubicBezTo>
                  <a:pt x="1460431" y="3967320"/>
                  <a:pt x="1398649" y="3983874"/>
                  <a:pt x="1350333" y="3955979"/>
                </a:cubicBezTo>
                <a:lnTo>
                  <a:pt x="50526" y="3205535"/>
                </a:lnTo>
                <a:cubicBezTo>
                  <a:pt x="2211" y="3177640"/>
                  <a:pt x="-14344" y="3115859"/>
                  <a:pt x="13551" y="3067544"/>
                </a:cubicBezTo>
                <a:lnTo>
                  <a:pt x="763995" y="1767736"/>
                </a:lnTo>
                <a:cubicBezTo>
                  <a:pt x="784917" y="1731499"/>
                  <a:pt x="824899" y="1713129"/>
                  <a:pt x="863966" y="1717976"/>
                </a:cubicBezTo>
                <a:close/>
                <a:moveTo>
                  <a:pt x="3336306" y="1155"/>
                </a:moveTo>
                <a:cubicBezTo>
                  <a:pt x="3355952" y="3593"/>
                  <a:pt x="3375444" y="9921"/>
                  <a:pt x="3393666" y="20442"/>
                </a:cubicBezTo>
                <a:lnTo>
                  <a:pt x="5354554" y="1152561"/>
                </a:lnTo>
                <a:cubicBezTo>
                  <a:pt x="5427443" y="1194643"/>
                  <a:pt x="5452417" y="1287847"/>
                  <a:pt x="5410335" y="1360736"/>
                </a:cubicBezTo>
                <a:lnTo>
                  <a:pt x="4278216" y="3321624"/>
                </a:lnTo>
                <a:cubicBezTo>
                  <a:pt x="4236133" y="3394513"/>
                  <a:pt x="4142929" y="3419487"/>
                  <a:pt x="4070040" y="3377405"/>
                </a:cubicBezTo>
                <a:lnTo>
                  <a:pt x="2109152" y="2245285"/>
                </a:lnTo>
                <a:cubicBezTo>
                  <a:pt x="2036263" y="2203203"/>
                  <a:pt x="2011290" y="2109999"/>
                  <a:pt x="2053372" y="2037110"/>
                </a:cubicBezTo>
                <a:lnTo>
                  <a:pt x="3185491" y="76222"/>
                </a:lnTo>
                <a:cubicBezTo>
                  <a:pt x="3217054" y="21556"/>
                  <a:pt x="3277370" y="-6159"/>
                  <a:pt x="3336306" y="115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holder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1"/>
          <p:cNvSpPr>
            <a:spLocks noGrp="1" noChangeAspect="1"/>
          </p:cNvSpPr>
          <p:nvPr>
            <p:ph type="pic" sz="quarter" idx="12"/>
          </p:nvPr>
        </p:nvSpPr>
        <p:spPr>
          <a:xfrm>
            <a:off x="8590044" y="-822380"/>
            <a:ext cx="9334822" cy="11156029"/>
          </a:xfrm>
          <a:custGeom>
            <a:avLst/>
            <a:gdLst>
              <a:gd name="connsiteX0" fmla="*/ 3007077 w 5771797"/>
              <a:gd name="connsiteY0" fmla="*/ 5910086 h 6897864"/>
              <a:gd name="connsiteX1" fmla="*/ 3167944 w 5771797"/>
              <a:gd name="connsiteY1" fmla="*/ 6070953 h 6897864"/>
              <a:gd name="connsiteX2" fmla="*/ 3007077 w 5771797"/>
              <a:gd name="connsiteY2" fmla="*/ 6231820 h 6897864"/>
              <a:gd name="connsiteX3" fmla="*/ 2846210 w 5771797"/>
              <a:gd name="connsiteY3" fmla="*/ 6070953 h 6897864"/>
              <a:gd name="connsiteX4" fmla="*/ 3007077 w 5771797"/>
              <a:gd name="connsiteY4" fmla="*/ 5910086 h 6897864"/>
              <a:gd name="connsiteX5" fmla="*/ 1482372 w 5771797"/>
              <a:gd name="connsiteY5" fmla="*/ 4192764 h 6897864"/>
              <a:gd name="connsiteX6" fmla="*/ 2834922 w 5771797"/>
              <a:gd name="connsiteY6" fmla="*/ 5545314 h 6897864"/>
              <a:gd name="connsiteX7" fmla="*/ 1482372 w 5771797"/>
              <a:gd name="connsiteY7" fmla="*/ 6897864 h 6897864"/>
              <a:gd name="connsiteX8" fmla="*/ 129822 w 5771797"/>
              <a:gd name="connsiteY8" fmla="*/ 5545314 h 6897864"/>
              <a:gd name="connsiteX9" fmla="*/ 1482372 w 5771797"/>
              <a:gd name="connsiteY9" fmla="*/ 4192764 h 6897864"/>
              <a:gd name="connsiteX10" fmla="*/ 3912835 w 5771797"/>
              <a:gd name="connsiteY10" fmla="*/ 4181475 h 6897864"/>
              <a:gd name="connsiteX11" fmla="*/ 4903435 w 5771797"/>
              <a:gd name="connsiteY11" fmla="*/ 5172075 h 6897864"/>
              <a:gd name="connsiteX12" fmla="*/ 3912835 w 5771797"/>
              <a:gd name="connsiteY12" fmla="*/ 6162675 h 6897864"/>
              <a:gd name="connsiteX13" fmla="*/ 2922235 w 5771797"/>
              <a:gd name="connsiteY13" fmla="*/ 5172075 h 6897864"/>
              <a:gd name="connsiteX14" fmla="*/ 3912835 w 5771797"/>
              <a:gd name="connsiteY14" fmla="*/ 4181475 h 6897864"/>
              <a:gd name="connsiteX15" fmla="*/ 4829882 w 5771797"/>
              <a:gd name="connsiteY15" fmla="*/ 4147608 h 6897864"/>
              <a:gd name="connsiteX16" fmla="*/ 4990749 w 5771797"/>
              <a:gd name="connsiteY16" fmla="*/ 4308475 h 6897864"/>
              <a:gd name="connsiteX17" fmla="*/ 4829882 w 5771797"/>
              <a:gd name="connsiteY17" fmla="*/ 4469342 h 6897864"/>
              <a:gd name="connsiteX18" fmla="*/ 4669015 w 5771797"/>
              <a:gd name="connsiteY18" fmla="*/ 4308475 h 6897864"/>
              <a:gd name="connsiteX19" fmla="*/ 4829882 w 5771797"/>
              <a:gd name="connsiteY19" fmla="*/ 4147608 h 6897864"/>
              <a:gd name="connsiteX20" fmla="*/ 4473222 w 5771797"/>
              <a:gd name="connsiteY20" fmla="*/ 3209395 h 6897864"/>
              <a:gd name="connsiteX21" fmla="*/ 4942329 w 5771797"/>
              <a:gd name="connsiteY21" fmla="*/ 3678502 h 6897864"/>
              <a:gd name="connsiteX22" fmla="*/ 4473222 w 5771797"/>
              <a:gd name="connsiteY22" fmla="*/ 4147609 h 6897864"/>
              <a:gd name="connsiteX23" fmla="*/ 4004115 w 5771797"/>
              <a:gd name="connsiteY23" fmla="*/ 3678502 h 6897864"/>
              <a:gd name="connsiteX24" fmla="*/ 4473222 w 5771797"/>
              <a:gd name="connsiteY24" fmla="*/ 3209395 h 6897864"/>
              <a:gd name="connsiteX25" fmla="*/ 676275 w 5771797"/>
              <a:gd name="connsiteY25" fmla="*/ 2930702 h 6897864"/>
              <a:gd name="connsiteX26" fmla="*/ 1352550 w 5771797"/>
              <a:gd name="connsiteY26" fmla="*/ 3606976 h 6897864"/>
              <a:gd name="connsiteX27" fmla="*/ 676275 w 5771797"/>
              <a:gd name="connsiteY27" fmla="*/ 4283251 h 6897864"/>
              <a:gd name="connsiteX28" fmla="*/ 0 w 5771797"/>
              <a:gd name="connsiteY28" fmla="*/ 3606976 h 6897864"/>
              <a:gd name="connsiteX29" fmla="*/ 676275 w 5771797"/>
              <a:gd name="connsiteY29" fmla="*/ 2930702 h 6897864"/>
              <a:gd name="connsiteX30" fmla="*/ 1052689 w 5771797"/>
              <a:gd name="connsiteY30" fmla="*/ 2504193 h 6897864"/>
              <a:gd name="connsiteX31" fmla="*/ 1213556 w 5771797"/>
              <a:gd name="connsiteY31" fmla="*/ 2665060 h 6897864"/>
              <a:gd name="connsiteX32" fmla="*/ 1052689 w 5771797"/>
              <a:gd name="connsiteY32" fmla="*/ 2825927 h 6897864"/>
              <a:gd name="connsiteX33" fmla="*/ 891822 w 5771797"/>
              <a:gd name="connsiteY33" fmla="*/ 2665060 h 6897864"/>
              <a:gd name="connsiteX34" fmla="*/ 1052689 w 5771797"/>
              <a:gd name="connsiteY34" fmla="*/ 2504193 h 6897864"/>
              <a:gd name="connsiteX35" fmla="*/ 2682522 w 5771797"/>
              <a:gd name="connsiteY35" fmla="*/ 1682927 h 6897864"/>
              <a:gd name="connsiteX36" fmla="*/ 4035072 w 5771797"/>
              <a:gd name="connsiteY36" fmla="*/ 3035476 h 6897864"/>
              <a:gd name="connsiteX37" fmla="*/ 2682522 w 5771797"/>
              <a:gd name="connsiteY37" fmla="*/ 4388026 h 6897864"/>
              <a:gd name="connsiteX38" fmla="*/ 1329972 w 5771797"/>
              <a:gd name="connsiteY38" fmla="*/ 3035476 h 6897864"/>
              <a:gd name="connsiteX39" fmla="*/ 2682522 w 5771797"/>
              <a:gd name="connsiteY39" fmla="*/ 1682927 h 6897864"/>
              <a:gd name="connsiteX40" fmla="*/ 4876447 w 5771797"/>
              <a:gd name="connsiteY40" fmla="*/ 1352728 h 6897864"/>
              <a:gd name="connsiteX41" fmla="*/ 5771797 w 5771797"/>
              <a:gd name="connsiteY41" fmla="*/ 2248078 h 6897864"/>
              <a:gd name="connsiteX42" fmla="*/ 4876447 w 5771797"/>
              <a:gd name="connsiteY42" fmla="*/ 3143427 h 6897864"/>
              <a:gd name="connsiteX43" fmla="*/ 3981097 w 5771797"/>
              <a:gd name="connsiteY43" fmla="*/ 2248078 h 6897864"/>
              <a:gd name="connsiteX44" fmla="*/ 4876447 w 5771797"/>
              <a:gd name="connsiteY44" fmla="*/ 1352728 h 6897864"/>
              <a:gd name="connsiteX45" fmla="*/ 2168260 w 5771797"/>
              <a:gd name="connsiteY45" fmla="*/ 733424 h 6897864"/>
              <a:gd name="connsiteX46" fmla="*/ 2637367 w 5771797"/>
              <a:gd name="connsiteY46" fmla="*/ 1202531 h 6897864"/>
              <a:gd name="connsiteX47" fmla="*/ 2168260 w 5771797"/>
              <a:gd name="connsiteY47" fmla="*/ 1671638 h 6897864"/>
              <a:gd name="connsiteX48" fmla="*/ 1699153 w 5771797"/>
              <a:gd name="connsiteY48" fmla="*/ 1202531 h 6897864"/>
              <a:gd name="connsiteX49" fmla="*/ 2168260 w 5771797"/>
              <a:gd name="connsiteY49" fmla="*/ 733424 h 6897864"/>
              <a:gd name="connsiteX50" fmla="*/ 2476500 w 5771797"/>
              <a:gd name="connsiteY50" fmla="*/ 411691 h 6897864"/>
              <a:gd name="connsiteX51" fmla="*/ 2637367 w 5771797"/>
              <a:gd name="connsiteY51" fmla="*/ 572558 h 6897864"/>
              <a:gd name="connsiteX52" fmla="*/ 2476500 w 5771797"/>
              <a:gd name="connsiteY52" fmla="*/ 733425 h 6897864"/>
              <a:gd name="connsiteX53" fmla="*/ 2315633 w 5771797"/>
              <a:gd name="connsiteY53" fmla="*/ 572558 h 6897864"/>
              <a:gd name="connsiteX54" fmla="*/ 2476500 w 5771797"/>
              <a:gd name="connsiteY54" fmla="*/ 411691 h 6897864"/>
              <a:gd name="connsiteX55" fmla="*/ 3577872 w 5771797"/>
              <a:gd name="connsiteY55" fmla="*/ 0 h 6897864"/>
              <a:gd name="connsiteX56" fmla="*/ 4473222 w 5771797"/>
              <a:gd name="connsiteY56" fmla="*/ 895349 h 6897864"/>
              <a:gd name="connsiteX57" fmla="*/ 3577872 w 5771797"/>
              <a:gd name="connsiteY57" fmla="*/ 1790699 h 6897864"/>
              <a:gd name="connsiteX58" fmla="*/ 2682522 w 5771797"/>
              <a:gd name="connsiteY58" fmla="*/ 895349 h 6897864"/>
              <a:gd name="connsiteX59" fmla="*/ 3577872 w 5771797"/>
              <a:gd name="connsiteY59" fmla="*/ 0 h 6897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771797" h="6897864">
                <a:moveTo>
                  <a:pt x="3007077" y="5910086"/>
                </a:moveTo>
                <a:cubicBezTo>
                  <a:pt x="3095921" y="5910086"/>
                  <a:pt x="3167944" y="5982109"/>
                  <a:pt x="3167944" y="6070953"/>
                </a:cubicBezTo>
                <a:cubicBezTo>
                  <a:pt x="3167944" y="6159797"/>
                  <a:pt x="3095921" y="6231820"/>
                  <a:pt x="3007077" y="6231820"/>
                </a:cubicBezTo>
                <a:cubicBezTo>
                  <a:pt x="2918233" y="6231820"/>
                  <a:pt x="2846210" y="6159797"/>
                  <a:pt x="2846210" y="6070953"/>
                </a:cubicBezTo>
                <a:cubicBezTo>
                  <a:pt x="2846210" y="5982109"/>
                  <a:pt x="2918233" y="5910086"/>
                  <a:pt x="3007077" y="5910086"/>
                </a:cubicBezTo>
                <a:close/>
                <a:moveTo>
                  <a:pt x="1482372" y="4192764"/>
                </a:moveTo>
                <a:cubicBezTo>
                  <a:pt x="2229365" y="4192764"/>
                  <a:pt x="2834922" y="4798321"/>
                  <a:pt x="2834922" y="5545314"/>
                </a:cubicBezTo>
                <a:cubicBezTo>
                  <a:pt x="2834922" y="6292307"/>
                  <a:pt x="2229365" y="6897864"/>
                  <a:pt x="1482372" y="6897864"/>
                </a:cubicBezTo>
                <a:cubicBezTo>
                  <a:pt x="735379" y="6897864"/>
                  <a:pt x="129822" y="6292307"/>
                  <a:pt x="129822" y="5545314"/>
                </a:cubicBezTo>
                <a:cubicBezTo>
                  <a:pt x="129822" y="4798321"/>
                  <a:pt x="735379" y="4192764"/>
                  <a:pt x="1482372" y="4192764"/>
                </a:cubicBezTo>
                <a:close/>
                <a:moveTo>
                  <a:pt x="3912835" y="4181475"/>
                </a:moveTo>
                <a:cubicBezTo>
                  <a:pt x="4459928" y="4181475"/>
                  <a:pt x="4903435" y="4624982"/>
                  <a:pt x="4903435" y="5172075"/>
                </a:cubicBezTo>
                <a:cubicBezTo>
                  <a:pt x="4903435" y="5719168"/>
                  <a:pt x="4459928" y="6162675"/>
                  <a:pt x="3912835" y="6162675"/>
                </a:cubicBezTo>
                <a:cubicBezTo>
                  <a:pt x="3365742" y="6162675"/>
                  <a:pt x="2922235" y="5719168"/>
                  <a:pt x="2922235" y="5172075"/>
                </a:cubicBezTo>
                <a:cubicBezTo>
                  <a:pt x="2922235" y="4624982"/>
                  <a:pt x="3365742" y="4181475"/>
                  <a:pt x="3912835" y="4181475"/>
                </a:cubicBezTo>
                <a:close/>
                <a:moveTo>
                  <a:pt x="4829882" y="4147608"/>
                </a:moveTo>
                <a:cubicBezTo>
                  <a:pt x="4918726" y="4147608"/>
                  <a:pt x="4990749" y="4219631"/>
                  <a:pt x="4990749" y="4308475"/>
                </a:cubicBezTo>
                <a:cubicBezTo>
                  <a:pt x="4990749" y="4397319"/>
                  <a:pt x="4918726" y="4469342"/>
                  <a:pt x="4829882" y="4469342"/>
                </a:cubicBezTo>
                <a:cubicBezTo>
                  <a:pt x="4741038" y="4469342"/>
                  <a:pt x="4669015" y="4397319"/>
                  <a:pt x="4669015" y="4308475"/>
                </a:cubicBezTo>
                <a:cubicBezTo>
                  <a:pt x="4669015" y="4219631"/>
                  <a:pt x="4741038" y="4147608"/>
                  <a:pt x="4829882" y="4147608"/>
                </a:cubicBezTo>
                <a:close/>
                <a:moveTo>
                  <a:pt x="4473222" y="3209395"/>
                </a:moveTo>
                <a:cubicBezTo>
                  <a:pt x="4732303" y="3209395"/>
                  <a:pt x="4942329" y="3419421"/>
                  <a:pt x="4942329" y="3678502"/>
                </a:cubicBezTo>
                <a:cubicBezTo>
                  <a:pt x="4942329" y="3937583"/>
                  <a:pt x="4732303" y="4147609"/>
                  <a:pt x="4473222" y="4147609"/>
                </a:cubicBezTo>
                <a:cubicBezTo>
                  <a:pt x="4214141" y="4147609"/>
                  <a:pt x="4004115" y="3937583"/>
                  <a:pt x="4004115" y="3678502"/>
                </a:cubicBezTo>
                <a:cubicBezTo>
                  <a:pt x="4004115" y="3419421"/>
                  <a:pt x="4214141" y="3209395"/>
                  <a:pt x="4473222" y="3209395"/>
                </a:cubicBezTo>
                <a:close/>
                <a:moveTo>
                  <a:pt x="676275" y="2930702"/>
                </a:moveTo>
                <a:cubicBezTo>
                  <a:pt x="1049771" y="2930702"/>
                  <a:pt x="1352550" y="3233480"/>
                  <a:pt x="1352550" y="3606976"/>
                </a:cubicBezTo>
                <a:cubicBezTo>
                  <a:pt x="1352550" y="3980472"/>
                  <a:pt x="1049771" y="4283251"/>
                  <a:pt x="676275" y="4283251"/>
                </a:cubicBezTo>
                <a:cubicBezTo>
                  <a:pt x="302779" y="4283251"/>
                  <a:pt x="0" y="3980472"/>
                  <a:pt x="0" y="3606976"/>
                </a:cubicBezTo>
                <a:cubicBezTo>
                  <a:pt x="0" y="3233480"/>
                  <a:pt x="302779" y="2930702"/>
                  <a:pt x="676275" y="2930702"/>
                </a:cubicBezTo>
                <a:close/>
                <a:moveTo>
                  <a:pt x="1052689" y="2504193"/>
                </a:moveTo>
                <a:cubicBezTo>
                  <a:pt x="1141533" y="2504193"/>
                  <a:pt x="1213556" y="2576216"/>
                  <a:pt x="1213556" y="2665060"/>
                </a:cubicBezTo>
                <a:cubicBezTo>
                  <a:pt x="1213556" y="2753904"/>
                  <a:pt x="1141533" y="2825927"/>
                  <a:pt x="1052689" y="2825927"/>
                </a:cubicBezTo>
                <a:cubicBezTo>
                  <a:pt x="963845" y="2825927"/>
                  <a:pt x="891822" y="2753904"/>
                  <a:pt x="891822" y="2665060"/>
                </a:cubicBezTo>
                <a:cubicBezTo>
                  <a:pt x="891822" y="2576216"/>
                  <a:pt x="963845" y="2504193"/>
                  <a:pt x="1052689" y="2504193"/>
                </a:cubicBezTo>
                <a:close/>
                <a:moveTo>
                  <a:pt x="2682522" y="1682927"/>
                </a:moveTo>
                <a:cubicBezTo>
                  <a:pt x="3429515" y="1682927"/>
                  <a:pt x="4035072" y="2288484"/>
                  <a:pt x="4035072" y="3035476"/>
                </a:cubicBezTo>
                <a:cubicBezTo>
                  <a:pt x="4035072" y="3782469"/>
                  <a:pt x="3429515" y="4388026"/>
                  <a:pt x="2682522" y="4388026"/>
                </a:cubicBezTo>
                <a:cubicBezTo>
                  <a:pt x="1935529" y="4388026"/>
                  <a:pt x="1329972" y="3782469"/>
                  <a:pt x="1329972" y="3035476"/>
                </a:cubicBezTo>
                <a:cubicBezTo>
                  <a:pt x="1329972" y="2288484"/>
                  <a:pt x="1935529" y="1682927"/>
                  <a:pt x="2682522" y="1682927"/>
                </a:cubicBezTo>
                <a:close/>
                <a:moveTo>
                  <a:pt x="4876447" y="1352728"/>
                </a:moveTo>
                <a:cubicBezTo>
                  <a:pt x="5370935" y="1352728"/>
                  <a:pt x="5771797" y="1753590"/>
                  <a:pt x="5771797" y="2248078"/>
                </a:cubicBezTo>
                <a:cubicBezTo>
                  <a:pt x="5771797" y="2742565"/>
                  <a:pt x="5370935" y="3143427"/>
                  <a:pt x="4876447" y="3143427"/>
                </a:cubicBezTo>
                <a:cubicBezTo>
                  <a:pt x="4381959" y="3143427"/>
                  <a:pt x="3981097" y="2742565"/>
                  <a:pt x="3981097" y="2248078"/>
                </a:cubicBezTo>
                <a:cubicBezTo>
                  <a:pt x="3981097" y="1753590"/>
                  <a:pt x="4381959" y="1352728"/>
                  <a:pt x="4876447" y="1352728"/>
                </a:cubicBezTo>
                <a:close/>
                <a:moveTo>
                  <a:pt x="2168260" y="733424"/>
                </a:moveTo>
                <a:cubicBezTo>
                  <a:pt x="2427341" y="733424"/>
                  <a:pt x="2637367" y="943450"/>
                  <a:pt x="2637367" y="1202531"/>
                </a:cubicBezTo>
                <a:cubicBezTo>
                  <a:pt x="2637367" y="1461612"/>
                  <a:pt x="2427341" y="1671638"/>
                  <a:pt x="2168260" y="1671638"/>
                </a:cubicBezTo>
                <a:cubicBezTo>
                  <a:pt x="1909179" y="1671638"/>
                  <a:pt x="1699153" y="1461612"/>
                  <a:pt x="1699153" y="1202531"/>
                </a:cubicBezTo>
                <a:cubicBezTo>
                  <a:pt x="1699153" y="943450"/>
                  <a:pt x="1909179" y="733424"/>
                  <a:pt x="2168260" y="733424"/>
                </a:cubicBezTo>
                <a:close/>
                <a:moveTo>
                  <a:pt x="2476500" y="411691"/>
                </a:moveTo>
                <a:cubicBezTo>
                  <a:pt x="2565344" y="411691"/>
                  <a:pt x="2637367" y="483714"/>
                  <a:pt x="2637367" y="572558"/>
                </a:cubicBezTo>
                <a:cubicBezTo>
                  <a:pt x="2637367" y="661402"/>
                  <a:pt x="2565344" y="733425"/>
                  <a:pt x="2476500" y="733425"/>
                </a:cubicBezTo>
                <a:cubicBezTo>
                  <a:pt x="2387656" y="733425"/>
                  <a:pt x="2315633" y="661402"/>
                  <a:pt x="2315633" y="572558"/>
                </a:cubicBezTo>
                <a:cubicBezTo>
                  <a:pt x="2315633" y="483714"/>
                  <a:pt x="2387656" y="411691"/>
                  <a:pt x="2476500" y="411691"/>
                </a:cubicBezTo>
                <a:close/>
                <a:moveTo>
                  <a:pt x="3577872" y="0"/>
                </a:moveTo>
                <a:cubicBezTo>
                  <a:pt x="4072360" y="0"/>
                  <a:pt x="4473222" y="400861"/>
                  <a:pt x="4473222" y="895349"/>
                </a:cubicBezTo>
                <a:cubicBezTo>
                  <a:pt x="4473222" y="1389837"/>
                  <a:pt x="4072360" y="1790699"/>
                  <a:pt x="3577872" y="1790699"/>
                </a:cubicBezTo>
                <a:cubicBezTo>
                  <a:pt x="3083384" y="1790699"/>
                  <a:pt x="2682522" y="1389837"/>
                  <a:pt x="2682522" y="895349"/>
                </a:cubicBezTo>
                <a:cubicBezTo>
                  <a:pt x="2682522" y="400861"/>
                  <a:pt x="3083384" y="0"/>
                  <a:pt x="3577872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placehol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 noChangeAspect="1"/>
          </p:cNvSpPr>
          <p:nvPr>
            <p:ph type="pic" sz="quarter" idx="12"/>
          </p:nvPr>
        </p:nvSpPr>
        <p:spPr>
          <a:xfrm>
            <a:off x="711198" y="0"/>
            <a:ext cx="11177683" cy="10255250"/>
          </a:xfrm>
          <a:prstGeom prst="parallelogram">
            <a:avLst>
              <a:gd name="adj" fmla="val 62486"/>
            </a:avLst>
          </a:prstGeo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id-ID"/>
          </a:p>
        </p:txBody>
      </p:sp>
      <p:sp>
        <p:nvSpPr>
          <p:cNvPr id="6" name="Picture Placeholder 3"/>
          <p:cNvSpPr>
            <a:spLocks noGrp="1" noChangeAspect="1"/>
          </p:cNvSpPr>
          <p:nvPr>
            <p:ph type="pic" sz="quarter" idx="13"/>
          </p:nvPr>
        </p:nvSpPr>
        <p:spPr>
          <a:xfrm>
            <a:off x="6407989" y="0"/>
            <a:ext cx="11177683" cy="10255250"/>
          </a:xfrm>
          <a:prstGeom prst="parallelogram">
            <a:avLst>
              <a:gd name="adj" fmla="val 62486"/>
            </a:avLst>
          </a:prstGeo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placehol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7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14904000" cy="10303114"/>
          </a:xfrm>
          <a:custGeom>
            <a:avLst/>
            <a:gdLst>
              <a:gd name="connsiteX0" fmla="*/ 9181186 w 9934683"/>
              <a:gd name="connsiteY0" fmla="*/ 0 h 6867832"/>
              <a:gd name="connsiteX1" fmla="*/ 9934683 w 9934683"/>
              <a:gd name="connsiteY1" fmla="*/ 0 h 6867832"/>
              <a:gd name="connsiteX2" fmla="*/ 5860760 w 9934683"/>
              <a:gd name="connsiteY2" fmla="*/ 6867832 h 6867832"/>
              <a:gd name="connsiteX3" fmla="*/ 0 w 9934683"/>
              <a:gd name="connsiteY3" fmla="*/ 6867832 h 6867832"/>
              <a:gd name="connsiteX4" fmla="*/ 0 w 9934683"/>
              <a:gd name="connsiteY4" fmla="*/ 6484457 h 686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34683" h="6867832">
                <a:moveTo>
                  <a:pt x="9181186" y="0"/>
                </a:moveTo>
                <a:lnTo>
                  <a:pt x="9934683" y="0"/>
                </a:lnTo>
                <a:lnTo>
                  <a:pt x="5860760" y="6867832"/>
                </a:lnTo>
                <a:lnTo>
                  <a:pt x="0" y="6867832"/>
                </a:lnTo>
                <a:lnTo>
                  <a:pt x="0" y="6484457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6" name="Picture Placeholder 25"/>
          <p:cNvSpPr>
            <a:spLocks noGrp="1" noChangeAspect="1"/>
          </p:cNvSpPr>
          <p:nvPr>
            <p:ph type="pic" sz="quarter" idx="13"/>
          </p:nvPr>
        </p:nvSpPr>
        <p:spPr>
          <a:xfrm>
            <a:off x="6330956" y="0"/>
            <a:ext cx="11957044" cy="10284097"/>
          </a:xfrm>
          <a:custGeom>
            <a:avLst/>
            <a:gdLst>
              <a:gd name="connsiteX0" fmla="*/ 0 w 7985044"/>
              <a:gd name="connsiteY0" fmla="*/ 0 h 6867832"/>
              <a:gd name="connsiteX1" fmla="*/ 2286116 w 7985044"/>
              <a:gd name="connsiteY1" fmla="*/ 0 h 6867832"/>
              <a:gd name="connsiteX2" fmla="*/ 7985044 w 7985044"/>
              <a:gd name="connsiteY2" fmla="*/ 3695794 h 6867832"/>
              <a:gd name="connsiteX3" fmla="*/ 7985044 w 7985044"/>
              <a:gd name="connsiteY3" fmla="*/ 6867832 h 6867832"/>
              <a:gd name="connsiteX4" fmla="*/ 3577812 w 7985044"/>
              <a:gd name="connsiteY4" fmla="*/ 6867832 h 686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5044" h="6867832">
                <a:moveTo>
                  <a:pt x="0" y="0"/>
                </a:moveTo>
                <a:lnTo>
                  <a:pt x="2286116" y="0"/>
                </a:lnTo>
                <a:lnTo>
                  <a:pt x="7985044" y="3695794"/>
                </a:lnTo>
                <a:lnTo>
                  <a:pt x="7985044" y="6867832"/>
                </a:lnTo>
                <a:lnTo>
                  <a:pt x="3577812" y="6867832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placehol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 noChangeAspect="1"/>
          </p:cNvSpPr>
          <p:nvPr>
            <p:ph type="pic" sz="quarter" idx="12"/>
          </p:nvPr>
        </p:nvSpPr>
        <p:spPr>
          <a:xfrm>
            <a:off x="-1" y="0"/>
            <a:ext cx="14997890" cy="10285200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6858000 h 6858000"/>
              <a:gd name="connsiteX2" fmla="*/ 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3"/>
          </p:nvPr>
        </p:nvSpPr>
        <p:spPr>
          <a:xfrm rot="1795914">
            <a:off x="8692245" y="1236912"/>
            <a:ext cx="6444175" cy="11416010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/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2"/>
          <p:cNvSpPr>
            <a:spLocks noGrp="1" noChangeAspect="1"/>
          </p:cNvSpPr>
          <p:nvPr>
            <p:ph type="pic" sz="quarter" idx="12"/>
          </p:nvPr>
        </p:nvSpPr>
        <p:spPr>
          <a:xfrm>
            <a:off x="2782674" y="3382304"/>
            <a:ext cx="3073960" cy="3565813"/>
          </a:xfrm>
          <a:custGeom>
            <a:avLst/>
            <a:gdLst>
              <a:gd name="connsiteX0" fmla="*/ 1034006 w 2068012"/>
              <a:gd name="connsiteY0" fmla="*/ 0 h 2398892"/>
              <a:gd name="connsiteX1" fmla="*/ 2068012 w 2068012"/>
              <a:gd name="connsiteY1" fmla="*/ 517003 h 2398892"/>
              <a:gd name="connsiteX2" fmla="*/ 2068012 w 2068012"/>
              <a:gd name="connsiteY2" fmla="*/ 1881889 h 2398892"/>
              <a:gd name="connsiteX3" fmla="*/ 1034006 w 2068012"/>
              <a:gd name="connsiteY3" fmla="*/ 2398892 h 2398892"/>
              <a:gd name="connsiteX4" fmla="*/ 0 w 2068012"/>
              <a:gd name="connsiteY4" fmla="*/ 1881889 h 2398892"/>
              <a:gd name="connsiteX5" fmla="*/ 0 w 2068012"/>
              <a:gd name="connsiteY5" fmla="*/ 517003 h 239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8012" h="2398892">
                <a:moveTo>
                  <a:pt x="1034006" y="0"/>
                </a:moveTo>
                <a:lnTo>
                  <a:pt x="2068012" y="517003"/>
                </a:lnTo>
                <a:lnTo>
                  <a:pt x="2068012" y="1881889"/>
                </a:lnTo>
                <a:lnTo>
                  <a:pt x="1034006" y="2398892"/>
                </a:lnTo>
                <a:lnTo>
                  <a:pt x="0" y="1881889"/>
                </a:lnTo>
                <a:lnTo>
                  <a:pt x="0" y="517003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6" name="Picture Placeholder 13"/>
          <p:cNvSpPr>
            <a:spLocks noGrp="1" noChangeAspect="1"/>
          </p:cNvSpPr>
          <p:nvPr>
            <p:ph type="pic" sz="quarter" idx="13"/>
          </p:nvPr>
        </p:nvSpPr>
        <p:spPr>
          <a:xfrm>
            <a:off x="6991903" y="2623910"/>
            <a:ext cx="4381559" cy="5082599"/>
          </a:xfrm>
          <a:custGeom>
            <a:avLst/>
            <a:gdLst>
              <a:gd name="connsiteX0" fmla="*/ 1473843 w 2947686"/>
              <a:gd name="connsiteY0" fmla="*/ 0 h 3419316"/>
              <a:gd name="connsiteX1" fmla="*/ 2947686 w 2947686"/>
              <a:gd name="connsiteY1" fmla="*/ 736922 h 3419316"/>
              <a:gd name="connsiteX2" fmla="*/ 2947686 w 2947686"/>
              <a:gd name="connsiteY2" fmla="*/ 2682394 h 3419316"/>
              <a:gd name="connsiteX3" fmla="*/ 1473843 w 2947686"/>
              <a:gd name="connsiteY3" fmla="*/ 3419316 h 3419316"/>
              <a:gd name="connsiteX4" fmla="*/ 0 w 2947686"/>
              <a:gd name="connsiteY4" fmla="*/ 2682394 h 3419316"/>
              <a:gd name="connsiteX5" fmla="*/ 0 w 2947686"/>
              <a:gd name="connsiteY5" fmla="*/ 736922 h 341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47686" h="3419316">
                <a:moveTo>
                  <a:pt x="1473843" y="0"/>
                </a:moveTo>
                <a:lnTo>
                  <a:pt x="2947686" y="736922"/>
                </a:lnTo>
                <a:lnTo>
                  <a:pt x="2947686" y="2682394"/>
                </a:lnTo>
                <a:lnTo>
                  <a:pt x="1473843" y="3419316"/>
                </a:lnTo>
                <a:lnTo>
                  <a:pt x="0" y="2682394"/>
                </a:lnTo>
                <a:lnTo>
                  <a:pt x="0" y="736922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Picture Placeholder 14"/>
          <p:cNvSpPr>
            <a:spLocks noGrp="1" noChangeAspect="1"/>
          </p:cNvSpPr>
          <p:nvPr>
            <p:ph type="pic" sz="quarter" idx="14"/>
          </p:nvPr>
        </p:nvSpPr>
        <p:spPr>
          <a:xfrm>
            <a:off x="12508731" y="3382304"/>
            <a:ext cx="3073960" cy="3565813"/>
          </a:xfrm>
          <a:custGeom>
            <a:avLst/>
            <a:gdLst>
              <a:gd name="connsiteX0" fmla="*/ 1034006 w 2068012"/>
              <a:gd name="connsiteY0" fmla="*/ 0 h 2398892"/>
              <a:gd name="connsiteX1" fmla="*/ 2068012 w 2068012"/>
              <a:gd name="connsiteY1" fmla="*/ 517003 h 2398892"/>
              <a:gd name="connsiteX2" fmla="*/ 2068012 w 2068012"/>
              <a:gd name="connsiteY2" fmla="*/ 1881889 h 2398892"/>
              <a:gd name="connsiteX3" fmla="*/ 1034006 w 2068012"/>
              <a:gd name="connsiteY3" fmla="*/ 2398892 h 2398892"/>
              <a:gd name="connsiteX4" fmla="*/ 0 w 2068012"/>
              <a:gd name="connsiteY4" fmla="*/ 1881889 h 2398892"/>
              <a:gd name="connsiteX5" fmla="*/ 0 w 2068012"/>
              <a:gd name="connsiteY5" fmla="*/ 517003 h 239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8012" h="2398892">
                <a:moveTo>
                  <a:pt x="1034006" y="0"/>
                </a:moveTo>
                <a:lnTo>
                  <a:pt x="2068012" y="517003"/>
                </a:lnTo>
                <a:lnTo>
                  <a:pt x="2068012" y="1881889"/>
                </a:lnTo>
                <a:lnTo>
                  <a:pt x="1034006" y="2398892"/>
                </a:lnTo>
                <a:lnTo>
                  <a:pt x="0" y="1881889"/>
                </a:lnTo>
                <a:lnTo>
                  <a:pt x="0" y="517003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9"/>
          <p:cNvSpPr>
            <a:spLocks noGrp="1" noChangeAspect="1"/>
          </p:cNvSpPr>
          <p:nvPr>
            <p:ph type="pic" sz="quarter" idx="20"/>
          </p:nvPr>
        </p:nvSpPr>
        <p:spPr>
          <a:xfrm>
            <a:off x="0" y="5281"/>
            <a:ext cx="4198144" cy="10287000"/>
          </a:xfrm>
          <a:custGeom>
            <a:avLst/>
            <a:gdLst>
              <a:gd name="connsiteX0" fmla="*/ 0 w 2798763"/>
              <a:gd name="connsiteY0" fmla="*/ 0 h 6858000"/>
              <a:gd name="connsiteX1" fmla="*/ 2798763 w 2798763"/>
              <a:gd name="connsiteY1" fmla="*/ 0 h 6858000"/>
              <a:gd name="connsiteX2" fmla="*/ 2798763 w 2798763"/>
              <a:gd name="connsiteY2" fmla="*/ 2324034 h 6858000"/>
              <a:gd name="connsiteX3" fmla="*/ 2712291 w 2798763"/>
              <a:gd name="connsiteY3" fmla="*/ 2332877 h 6858000"/>
              <a:gd name="connsiteX4" fmla="*/ 1828465 w 2798763"/>
              <a:gd name="connsiteY4" fmla="*/ 3433011 h 6858000"/>
              <a:gd name="connsiteX5" fmla="*/ 2712291 w 2798763"/>
              <a:gd name="connsiteY5" fmla="*/ 4533145 h 6858000"/>
              <a:gd name="connsiteX6" fmla="*/ 2798763 w 2798763"/>
              <a:gd name="connsiteY6" fmla="*/ 4541988 h 6858000"/>
              <a:gd name="connsiteX7" fmla="*/ 2798763 w 2798763"/>
              <a:gd name="connsiteY7" fmla="*/ 6858000 h 6858000"/>
              <a:gd name="connsiteX8" fmla="*/ 0 w 2798763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98763" h="6858000">
                <a:moveTo>
                  <a:pt x="0" y="0"/>
                </a:moveTo>
                <a:lnTo>
                  <a:pt x="2798763" y="0"/>
                </a:lnTo>
                <a:lnTo>
                  <a:pt x="2798763" y="2324034"/>
                </a:lnTo>
                <a:lnTo>
                  <a:pt x="2712291" y="2332877"/>
                </a:lnTo>
                <a:cubicBezTo>
                  <a:pt x="2207893" y="2437588"/>
                  <a:pt x="1828465" y="2890348"/>
                  <a:pt x="1828465" y="3433011"/>
                </a:cubicBezTo>
                <a:cubicBezTo>
                  <a:pt x="1828465" y="3975675"/>
                  <a:pt x="2207893" y="4428434"/>
                  <a:pt x="2712291" y="4533145"/>
                </a:cubicBezTo>
                <a:lnTo>
                  <a:pt x="2798763" y="4541988"/>
                </a:lnTo>
                <a:lnTo>
                  <a:pt x="279876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endParaRPr lang="ru-RU"/>
          </a:p>
        </p:txBody>
      </p:sp>
      <p:sp>
        <p:nvSpPr>
          <p:cNvPr id="10" name="Рисунок 11"/>
          <p:cNvSpPr>
            <a:spLocks noGrp="1" noChangeAspect="1"/>
          </p:cNvSpPr>
          <p:nvPr>
            <p:ph type="pic" sz="quarter" idx="15"/>
          </p:nvPr>
        </p:nvSpPr>
        <p:spPr>
          <a:xfrm>
            <a:off x="3062807" y="3826749"/>
            <a:ext cx="2644063" cy="2644063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 algn="r">
              <a:defRPr i="1"/>
            </a:lvl1pPr>
          </a:lstStyle>
          <a:p>
            <a:endParaRPr lang="ru-RU"/>
          </a:p>
        </p:txBody>
      </p:sp>
      <p:sp>
        <p:nvSpPr>
          <p:cNvPr id="11" name="Рисунок 14"/>
          <p:cNvSpPr>
            <a:spLocks noGrp="1" noChangeAspect="1"/>
          </p:cNvSpPr>
          <p:nvPr>
            <p:ph type="pic" sz="quarter" idx="21"/>
          </p:nvPr>
        </p:nvSpPr>
        <p:spPr>
          <a:xfrm>
            <a:off x="4571534" y="28575"/>
            <a:ext cx="4902993" cy="5655470"/>
          </a:xfrm>
          <a:custGeom>
            <a:avLst/>
            <a:gdLst>
              <a:gd name="connsiteX0" fmla="*/ 0 w 3268662"/>
              <a:gd name="connsiteY0" fmla="*/ 0 h 3770313"/>
              <a:gd name="connsiteX1" fmla="*/ 3268662 w 3268662"/>
              <a:gd name="connsiteY1" fmla="*/ 0 h 3770313"/>
              <a:gd name="connsiteX2" fmla="*/ 3268662 w 3268662"/>
              <a:gd name="connsiteY2" fmla="*/ 3770313 h 3770313"/>
              <a:gd name="connsiteX3" fmla="*/ 929378 w 3268662"/>
              <a:gd name="connsiteY3" fmla="*/ 3770313 h 3770313"/>
              <a:gd name="connsiteX4" fmla="*/ 930586 w 3268662"/>
              <a:gd name="connsiteY4" fmla="*/ 3766942 h 3770313"/>
              <a:gd name="connsiteX5" fmla="*/ 979989 w 3268662"/>
              <a:gd name="connsiteY5" fmla="*/ 3433011 h 3770313"/>
              <a:gd name="connsiteX6" fmla="*/ 102569 w 3268662"/>
              <a:gd name="connsiteY6" fmla="*/ 2332877 h 3770313"/>
              <a:gd name="connsiteX7" fmla="*/ 0 w 3268662"/>
              <a:gd name="connsiteY7" fmla="*/ 2316881 h 3770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8662" h="3770313">
                <a:moveTo>
                  <a:pt x="0" y="0"/>
                </a:moveTo>
                <a:lnTo>
                  <a:pt x="3268662" y="0"/>
                </a:lnTo>
                <a:lnTo>
                  <a:pt x="3268662" y="3770313"/>
                </a:lnTo>
                <a:lnTo>
                  <a:pt x="929378" y="3770313"/>
                </a:lnTo>
                <a:lnTo>
                  <a:pt x="930586" y="3766942"/>
                </a:lnTo>
                <a:cubicBezTo>
                  <a:pt x="962693" y="3661453"/>
                  <a:pt x="979989" y="3549296"/>
                  <a:pt x="979989" y="3433011"/>
                </a:cubicBezTo>
                <a:cubicBezTo>
                  <a:pt x="979989" y="2890347"/>
                  <a:pt x="603312" y="2437588"/>
                  <a:pt x="102569" y="2332877"/>
                </a:cubicBezTo>
                <a:lnTo>
                  <a:pt x="0" y="2316881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endParaRPr lang="ru-RU"/>
          </a:p>
        </p:txBody>
      </p:sp>
      <p:sp>
        <p:nvSpPr>
          <p:cNvPr id="12" name="Рисунок 19"/>
          <p:cNvSpPr>
            <a:spLocks noGrp="1" noChangeAspect="1"/>
          </p:cNvSpPr>
          <p:nvPr>
            <p:ph type="pic" sz="quarter" idx="22"/>
          </p:nvPr>
        </p:nvSpPr>
        <p:spPr>
          <a:xfrm>
            <a:off x="4571535" y="6057107"/>
            <a:ext cx="4902993" cy="4198143"/>
          </a:xfrm>
          <a:custGeom>
            <a:avLst/>
            <a:gdLst>
              <a:gd name="connsiteX0" fmla="*/ 778603 w 3268662"/>
              <a:gd name="connsiteY0" fmla="*/ 0 h 2798762"/>
              <a:gd name="connsiteX1" fmla="*/ 3268662 w 3268662"/>
              <a:gd name="connsiteY1" fmla="*/ 0 h 2798762"/>
              <a:gd name="connsiteX2" fmla="*/ 3268662 w 3268662"/>
              <a:gd name="connsiteY2" fmla="*/ 2798762 h 2798762"/>
              <a:gd name="connsiteX3" fmla="*/ 0 w 3268662"/>
              <a:gd name="connsiteY3" fmla="*/ 2798762 h 2798762"/>
              <a:gd name="connsiteX4" fmla="*/ 0 w 3268662"/>
              <a:gd name="connsiteY4" fmla="*/ 488507 h 2798762"/>
              <a:gd name="connsiteX5" fmla="*/ 92931 w 3268662"/>
              <a:gd name="connsiteY5" fmla="*/ 473907 h 2798762"/>
              <a:gd name="connsiteX6" fmla="*/ 777645 w 3268662"/>
              <a:gd name="connsiteY6" fmla="*/ 1624 h 2798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8662" h="2798762">
                <a:moveTo>
                  <a:pt x="778603" y="0"/>
                </a:moveTo>
                <a:lnTo>
                  <a:pt x="3268662" y="0"/>
                </a:lnTo>
                <a:lnTo>
                  <a:pt x="3268662" y="2798762"/>
                </a:lnTo>
                <a:lnTo>
                  <a:pt x="0" y="2798762"/>
                </a:lnTo>
                <a:lnTo>
                  <a:pt x="0" y="488507"/>
                </a:lnTo>
                <a:lnTo>
                  <a:pt x="92931" y="473907"/>
                </a:lnTo>
                <a:cubicBezTo>
                  <a:pt x="376981" y="414072"/>
                  <a:pt x="620816" y="240589"/>
                  <a:pt x="777645" y="162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 placehol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4"/>
          <p:cNvSpPr>
            <a:spLocks noGrp="1" noChangeAspect="1"/>
          </p:cNvSpPr>
          <p:nvPr>
            <p:ph type="pic" sz="quarter" idx="15"/>
          </p:nvPr>
        </p:nvSpPr>
        <p:spPr>
          <a:xfrm>
            <a:off x="12408280" y="6746249"/>
            <a:ext cx="3168548" cy="2234232"/>
          </a:xfrm>
          <a:custGeom>
            <a:avLst/>
            <a:gdLst>
              <a:gd name="connsiteX0" fmla="*/ 0 w 2437345"/>
              <a:gd name="connsiteY0" fmla="*/ 0 h 1718640"/>
              <a:gd name="connsiteX1" fmla="*/ 2437345 w 2437345"/>
              <a:gd name="connsiteY1" fmla="*/ 0 h 1718640"/>
              <a:gd name="connsiteX2" fmla="*/ 1218673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0" y="0"/>
                </a:moveTo>
                <a:lnTo>
                  <a:pt x="2437345" y="0"/>
                </a:lnTo>
                <a:lnTo>
                  <a:pt x="1218673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6" name="Picture Placeholder 22"/>
          <p:cNvSpPr>
            <a:spLocks noGrp="1" noChangeAspect="1"/>
          </p:cNvSpPr>
          <p:nvPr>
            <p:ph type="pic" sz="quarter" idx="14"/>
          </p:nvPr>
        </p:nvSpPr>
        <p:spPr>
          <a:xfrm>
            <a:off x="14359192" y="4024797"/>
            <a:ext cx="3168548" cy="2234232"/>
          </a:xfrm>
          <a:custGeom>
            <a:avLst/>
            <a:gdLst>
              <a:gd name="connsiteX0" fmla="*/ 0 w 2437345"/>
              <a:gd name="connsiteY0" fmla="*/ 0 h 1718640"/>
              <a:gd name="connsiteX1" fmla="*/ 2437345 w 2437345"/>
              <a:gd name="connsiteY1" fmla="*/ 0 h 1718640"/>
              <a:gd name="connsiteX2" fmla="*/ 1218673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0" y="0"/>
                </a:moveTo>
                <a:lnTo>
                  <a:pt x="2437345" y="0"/>
                </a:lnTo>
                <a:lnTo>
                  <a:pt x="1218673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7" name="Picture Placeholder 20"/>
          <p:cNvSpPr>
            <a:spLocks noGrp="1" noChangeAspect="1"/>
          </p:cNvSpPr>
          <p:nvPr>
            <p:ph type="pic" sz="quarter" idx="13"/>
          </p:nvPr>
        </p:nvSpPr>
        <p:spPr>
          <a:xfrm>
            <a:off x="12408280" y="4176648"/>
            <a:ext cx="3168548" cy="2234232"/>
          </a:xfrm>
          <a:custGeom>
            <a:avLst/>
            <a:gdLst>
              <a:gd name="connsiteX0" fmla="*/ 1218672 w 2437345"/>
              <a:gd name="connsiteY0" fmla="*/ 0 h 1718640"/>
              <a:gd name="connsiteX1" fmla="*/ 2437345 w 2437345"/>
              <a:gd name="connsiteY1" fmla="*/ 1718640 h 1718640"/>
              <a:gd name="connsiteX2" fmla="*/ 0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1218672" y="0"/>
                </a:moveTo>
                <a:lnTo>
                  <a:pt x="2437345" y="1718640"/>
                </a:lnTo>
                <a:lnTo>
                  <a:pt x="0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8" name="Picture Placeholder 18"/>
          <p:cNvSpPr>
            <a:spLocks noGrp="1" noChangeAspect="1"/>
          </p:cNvSpPr>
          <p:nvPr>
            <p:ph type="pic" sz="quarter" idx="16"/>
          </p:nvPr>
        </p:nvSpPr>
        <p:spPr>
          <a:xfrm>
            <a:off x="10459246" y="4024797"/>
            <a:ext cx="3168548" cy="2234232"/>
          </a:xfrm>
          <a:custGeom>
            <a:avLst/>
            <a:gdLst>
              <a:gd name="connsiteX0" fmla="*/ 0 w 2437345"/>
              <a:gd name="connsiteY0" fmla="*/ 0 h 1718640"/>
              <a:gd name="connsiteX1" fmla="*/ 2437345 w 2437345"/>
              <a:gd name="connsiteY1" fmla="*/ 0 h 1718640"/>
              <a:gd name="connsiteX2" fmla="*/ 1218673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0" y="0"/>
                </a:moveTo>
                <a:lnTo>
                  <a:pt x="2437345" y="0"/>
                </a:lnTo>
                <a:lnTo>
                  <a:pt x="1218673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9" name="Picture Placeholder 16"/>
          <p:cNvSpPr>
            <a:spLocks noGrp="1" noChangeAspect="1"/>
          </p:cNvSpPr>
          <p:nvPr>
            <p:ph type="pic" sz="quarter" idx="17"/>
          </p:nvPr>
        </p:nvSpPr>
        <p:spPr>
          <a:xfrm>
            <a:off x="10439211" y="1442702"/>
            <a:ext cx="3168548" cy="2234232"/>
          </a:xfrm>
          <a:custGeom>
            <a:avLst/>
            <a:gdLst>
              <a:gd name="connsiteX0" fmla="*/ 1218672 w 2437345"/>
              <a:gd name="connsiteY0" fmla="*/ 0 h 1718640"/>
              <a:gd name="connsiteX1" fmla="*/ 2437345 w 2437345"/>
              <a:gd name="connsiteY1" fmla="*/ 1718640 h 1718640"/>
              <a:gd name="connsiteX2" fmla="*/ 0 w 2437345"/>
              <a:gd name="connsiteY2" fmla="*/ 1718640 h 171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5" h="1718640">
                <a:moveTo>
                  <a:pt x="1218672" y="0"/>
                </a:moveTo>
                <a:lnTo>
                  <a:pt x="2437345" y="1718640"/>
                </a:lnTo>
                <a:lnTo>
                  <a:pt x="0" y="171864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13653" y="213"/>
            <a:ext cx="18288000" cy="10285200"/>
          </a:xfrm>
          <a:prstGeom prst="rect">
            <a:avLst/>
          </a:prstGeom>
          <a:solidFill>
            <a:schemeClr val="tx1"/>
          </a:solidFill>
          <a:effectLst/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                                                             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800"/>
            </a:lvl3pPr>
            <a:lvl4pPr marL="2057400" indent="0">
              <a:buNone/>
              <a:defRPr sz="1800"/>
            </a:lvl4pPr>
            <a:lvl5pPr marL="274256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030209" y="7450984"/>
            <a:ext cx="8374743" cy="839108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30208" y="8290092"/>
            <a:ext cx="16575167" cy="1432843"/>
          </a:xfrm>
        </p:spPr>
        <p:txBody>
          <a:bodyPr anchor="t"/>
          <a:lstStyle>
            <a:lvl1pPr algn="l">
              <a:lnSpc>
                <a:spcPct val="80000"/>
              </a:lnSpc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8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  <p:hf sldNum="0"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 placehol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8"/>
          <p:cNvSpPr>
            <a:spLocks noGrp="1" noChangeAspect="1"/>
          </p:cNvSpPr>
          <p:nvPr>
            <p:ph type="pic" sz="quarter" idx="12"/>
          </p:nvPr>
        </p:nvSpPr>
        <p:spPr>
          <a:xfrm>
            <a:off x="9212334" y="2097757"/>
            <a:ext cx="7185943" cy="7185943"/>
          </a:xfrm>
          <a:custGeom>
            <a:avLst/>
            <a:gdLst>
              <a:gd name="connsiteX0" fmla="*/ 2395315 w 4790629"/>
              <a:gd name="connsiteY0" fmla="*/ 0 h 4790629"/>
              <a:gd name="connsiteX1" fmla="*/ 4790629 w 4790629"/>
              <a:gd name="connsiteY1" fmla="*/ 2395315 h 4790629"/>
              <a:gd name="connsiteX2" fmla="*/ 2395315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5" y="0"/>
                </a:moveTo>
                <a:lnTo>
                  <a:pt x="4790629" y="2395315"/>
                </a:lnTo>
                <a:lnTo>
                  <a:pt x="2395315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 dirty="0"/>
          </a:p>
        </p:txBody>
      </p:sp>
      <p:sp>
        <p:nvSpPr>
          <p:cNvPr id="6" name="Picture Placeholder 19"/>
          <p:cNvSpPr>
            <a:spLocks noGrp="1" noChangeAspect="1"/>
          </p:cNvSpPr>
          <p:nvPr>
            <p:ph type="pic" sz="quarter" idx="13"/>
          </p:nvPr>
        </p:nvSpPr>
        <p:spPr>
          <a:xfrm>
            <a:off x="13149797" y="-1987654"/>
            <a:ext cx="7185943" cy="7185943"/>
          </a:xfrm>
          <a:custGeom>
            <a:avLst/>
            <a:gdLst>
              <a:gd name="connsiteX0" fmla="*/ 2395314 w 4790629"/>
              <a:gd name="connsiteY0" fmla="*/ 0 h 4790629"/>
              <a:gd name="connsiteX1" fmla="*/ 4790629 w 4790629"/>
              <a:gd name="connsiteY1" fmla="*/ 2395315 h 4790629"/>
              <a:gd name="connsiteX2" fmla="*/ 2395314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4" y="0"/>
                </a:moveTo>
                <a:lnTo>
                  <a:pt x="4790629" y="2395315"/>
                </a:lnTo>
                <a:lnTo>
                  <a:pt x="2395314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/>
          </a:p>
        </p:txBody>
      </p:sp>
      <p:sp>
        <p:nvSpPr>
          <p:cNvPr id="7" name="Picture Placeholder 20"/>
          <p:cNvSpPr>
            <a:spLocks noGrp="1" noChangeAspect="1"/>
          </p:cNvSpPr>
          <p:nvPr>
            <p:ph type="pic" sz="quarter" idx="14"/>
          </p:nvPr>
        </p:nvSpPr>
        <p:spPr>
          <a:xfrm>
            <a:off x="17087260" y="2038985"/>
            <a:ext cx="7185943" cy="7185943"/>
          </a:xfrm>
          <a:custGeom>
            <a:avLst/>
            <a:gdLst>
              <a:gd name="connsiteX0" fmla="*/ 2395314 w 4790629"/>
              <a:gd name="connsiteY0" fmla="*/ 0 h 4790629"/>
              <a:gd name="connsiteX1" fmla="*/ 4790629 w 4790629"/>
              <a:gd name="connsiteY1" fmla="*/ 2395315 h 4790629"/>
              <a:gd name="connsiteX2" fmla="*/ 2395314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4" y="0"/>
                </a:moveTo>
                <a:lnTo>
                  <a:pt x="4790629" y="2395315"/>
                </a:lnTo>
                <a:lnTo>
                  <a:pt x="2395314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 dirty="0"/>
          </a:p>
        </p:txBody>
      </p:sp>
      <p:sp>
        <p:nvSpPr>
          <p:cNvPr id="8" name="Picture Placeholder 21"/>
          <p:cNvSpPr>
            <a:spLocks noGrp="1" noChangeAspect="1"/>
          </p:cNvSpPr>
          <p:nvPr>
            <p:ph type="pic" sz="quarter" idx="15"/>
          </p:nvPr>
        </p:nvSpPr>
        <p:spPr>
          <a:xfrm>
            <a:off x="13149797" y="5964686"/>
            <a:ext cx="7185943" cy="7185943"/>
          </a:xfrm>
          <a:custGeom>
            <a:avLst/>
            <a:gdLst>
              <a:gd name="connsiteX0" fmla="*/ 2395315 w 4790629"/>
              <a:gd name="connsiteY0" fmla="*/ 0 h 4790629"/>
              <a:gd name="connsiteX1" fmla="*/ 4790629 w 4790629"/>
              <a:gd name="connsiteY1" fmla="*/ 2395315 h 4790629"/>
              <a:gd name="connsiteX2" fmla="*/ 2395315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5" y="0"/>
                </a:moveTo>
                <a:lnTo>
                  <a:pt x="4790629" y="2395315"/>
                </a:lnTo>
                <a:lnTo>
                  <a:pt x="2395315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/>
          </a:p>
        </p:txBody>
      </p:sp>
      <p:sp>
        <p:nvSpPr>
          <p:cNvPr id="9" name="Picture Placeholder 12"/>
          <p:cNvSpPr>
            <a:spLocks noGrp="1" noChangeAspect="1"/>
          </p:cNvSpPr>
          <p:nvPr>
            <p:ph type="pic" sz="quarter" idx="16"/>
          </p:nvPr>
        </p:nvSpPr>
        <p:spPr>
          <a:xfrm>
            <a:off x="5274871" y="6015155"/>
            <a:ext cx="7185943" cy="7185943"/>
          </a:xfrm>
          <a:custGeom>
            <a:avLst/>
            <a:gdLst>
              <a:gd name="connsiteX0" fmla="*/ 2395314 w 4790629"/>
              <a:gd name="connsiteY0" fmla="*/ 0 h 4790629"/>
              <a:gd name="connsiteX1" fmla="*/ 4790629 w 4790629"/>
              <a:gd name="connsiteY1" fmla="*/ 2395315 h 4790629"/>
              <a:gd name="connsiteX2" fmla="*/ 2395314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4" y="0"/>
                </a:moveTo>
                <a:lnTo>
                  <a:pt x="4790629" y="2395315"/>
                </a:lnTo>
                <a:lnTo>
                  <a:pt x="2395314" y="4790629"/>
                </a:lnTo>
                <a:lnTo>
                  <a:pt x="0" y="239531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335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picture placehol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1"/>
          <p:cNvSpPr>
            <a:spLocks noGrp="1" noChangeAspect="1"/>
          </p:cNvSpPr>
          <p:nvPr>
            <p:ph type="pic" sz="quarter" idx="16"/>
          </p:nvPr>
        </p:nvSpPr>
        <p:spPr>
          <a:xfrm>
            <a:off x="12488726" y="6247242"/>
            <a:ext cx="2929747" cy="2929748"/>
          </a:xfrm>
          <a:custGeom>
            <a:avLst/>
            <a:gdLst>
              <a:gd name="connsiteX0" fmla="*/ 777586 w 2027131"/>
              <a:gd name="connsiteY0" fmla="*/ 689 h 2027132"/>
              <a:gd name="connsiteX1" fmla="*/ 811806 w 2027131"/>
              <a:gd name="connsiteY1" fmla="*/ 12196 h 2027132"/>
              <a:gd name="connsiteX2" fmla="*/ 1981658 w 2027131"/>
              <a:gd name="connsiteY2" fmla="*/ 687610 h 2027132"/>
              <a:gd name="connsiteX3" fmla="*/ 2014936 w 2027131"/>
              <a:gd name="connsiteY3" fmla="*/ 811807 h 2027132"/>
              <a:gd name="connsiteX4" fmla="*/ 1339522 w 2027131"/>
              <a:gd name="connsiteY4" fmla="*/ 1981658 h 2027132"/>
              <a:gd name="connsiteX5" fmla="*/ 1215326 w 2027131"/>
              <a:gd name="connsiteY5" fmla="*/ 2014936 h 2027132"/>
              <a:gd name="connsiteX6" fmla="*/ 45475 w 2027131"/>
              <a:gd name="connsiteY6" fmla="*/ 1339522 h 2027132"/>
              <a:gd name="connsiteX7" fmla="*/ 12196 w 2027131"/>
              <a:gd name="connsiteY7" fmla="*/ 1215326 h 2027132"/>
              <a:gd name="connsiteX8" fmla="*/ 687610 w 2027131"/>
              <a:gd name="connsiteY8" fmla="*/ 45475 h 2027132"/>
              <a:gd name="connsiteX9" fmla="*/ 777586 w 2027131"/>
              <a:gd name="connsiteY9" fmla="*/ 689 h 2027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27131" h="2027132">
                <a:moveTo>
                  <a:pt x="777586" y="689"/>
                </a:moveTo>
                <a:cubicBezTo>
                  <a:pt x="789306" y="2143"/>
                  <a:pt x="800935" y="5920"/>
                  <a:pt x="811806" y="12196"/>
                </a:cubicBezTo>
                <a:lnTo>
                  <a:pt x="1981658" y="687610"/>
                </a:lnTo>
                <a:cubicBezTo>
                  <a:pt x="2025143" y="712717"/>
                  <a:pt x="2040042" y="768321"/>
                  <a:pt x="2014936" y="811807"/>
                </a:cubicBezTo>
                <a:lnTo>
                  <a:pt x="1339522" y="1981658"/>
                </a:lnTo>
                <a:cubicBezTo>
                  <a:pt x="1314415" y="2025144"/>
                  <a:pt x="1258811" y="2040043"/>
                  <a:pt x="1215326" y="2014936"/>
                </a:cubicBezTo>
                <a:lnTo>
                  <a:pt x="45475" y="1339522"/>
                </a:lnTo>
                <a:cubicBezTo>
                  <a:pt x="1989" y="1314416"/>
                  <a:pt x="-12910" y="1258812"/>
                  <a:pt x="12196" y="1215326"/>
                </a:cubicBezTo>
                <a:lnTo>
                  <a:pt x="687610" y="45475"/>
                </a:lnTo>
                <a:cubicBezTo>
                  <a:pt x="706440" y="12860"/>
                  <a:pt x="742425" y="-3674"/>
                  <a:pt x="777586" y="689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6" name="Picture Placeholder 19"/>
          <p:cNvSpPr>
            <a:spLocks noGrp="1" noChangeAspect="1"/>
          </p:cNvSpPr>
          <p:nvPr>
            <p:ph type="pic" sz="quarter" idx="15"/>
          </p:nvPr>
        </p:nvSpPr>
        <p:spPr>
          <a:xfrm>
            <a:off x="12024000" y="1531882"/>
            <a:ext cx="3255204" cy="3255204"/>
          </a:xfrm>
          <a:custGeom>
            <a:avLst/>
            <a:gdLst>
              <a:gd name="connsiteX0" fmla="*/ 863966 w 2252319"/>
              <a:gd name="connsiteY0" fmla="*/ 766 h 2252319"/>
              <a:gd name="connsiteX1" fmla="*/ 901987 w 2252319"/>
              <a:gd name="connsiteY1" fmla="*/ 13551 h 2252319"/>
              <a:gd name="connsiteX2" fmla="*/ 2201794 w 2252319"/>
              <a:gd name="connsiteY2" fmla="*/ 763995 h 2252319"/>
              <a:gd name="connsiteX3" fmla="*/ 2238769 w 2252319"/>
              <a:gd name="connsiteY3" fmla="*/ 901987 h 2252319"/>
              <a:gd name="connsiteX4" fmla="*/ 1488325 w 2252319"/>
              <a:gd name="connsiteY4" fmla="*/ 2201794 h 2252319"/>
              <a:gd name="connsiteX5" fmla="*/ 1350333 w 2252319"/>
              <a:gd name="connsiteY5" fmla="*/ 2238769 h 2252319"/>
              <a:gd name="connsiteX6" fmla="*/ 50526 w 2252319"/>
              <a:gd name="connsiteY6" fmla="*/ 1488325 h 2252319"/>
              <a:gd name="connsiteX7" fmla="*/ 13551 w 2252319"/>
              <a:gd name="connsiteY7" fmla="*/ 1350333 h 2252319"/>
              <a:gd name="connsiteX8" fmla="*/ 763995 w 2252319"/>
              <a:gd name="connsiteY8" fmla="*/ 50526 h 2252319"/>
              <a:gd name="connsiteX9" fmla="*/ 863966 w 2252319"/>
              <a:gd name="connsiteY9" fmla="*/ 766 h 225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52319" h="2252319">
                <a:moveTo>
                  <a:pt x="863966" y="766"/>
                </a:moveTo>
                <a:cubicBezTo>
                  <a:pt x="876988" y="2382"/>
                  <a:pt x="889908" y="6577"/>
                  <a:pt x="901987" y="13551"/>
                </a:cubicBezTo>
                <a:lnTo>
                  <a:pt x="2201794" y="763995"/>
                </a:lnTo>
                <a:cubicBezTo>
                  <a:pt x="2250110" y="791890"/>
                  <a:pt x="2266664" y="853672"/>
                  <a:pt x="2238769" y="901987"/>
                </a:cubicBezTo>
                <a:lnTo>
                  <a:pt x="1488325" y="2201794"/>
                </a:lnTo>
                <a:cubicBezTo>
                  <a:pt x="1460430" y="2250110"/>
                  <a:pt x="1398649" y="2266664"/>
                  <a:pt x="1350333" y="2238769"/>
                </a:cubicBezTo>
                <a:lnTo>
                  <a:pt x="50526" y="1488325"/>
                </a:lnTo>
                <a:cubicBezTo>
                  <a:pt x="2211" y="1460430"/>
                  <a:pt x="-14344" y="1398649"/>
                  <a:pt x="13551" y="1350333"/>
                </a:cubicBezTo>
                <a:lnTo>
                  <a:pt x="763995" y="50526"/>
                </a:lnTo>
                <a:cubicBezTo>
                  <a:pt x="784917" y="14289"/>
                  <a:pt x="824899" y="-4082"/>
                  <a:pt x="863966" y="766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7" name="Picture Placeholder 17"/>
          <p:cNvSpPr>
            <a:spLocks noGrp="1" noChangeAspect="1"/>
          </p:cNvSpPr>
          <p:nvPr>
            <p:ph type="pic" sz="quarter" idx="14"/>
          </p:nvPr>
        </p:nvSpPr>
        <p:spPr>
          <a:xfrm>
            <a:off x="13790428" y="2900781"/>
            <a:ext cx="4910798" cy="4910798"/>
          </a:xfrm>
          <a:custGeom>
            <a:avLst/>
            <a:gdLst>
              <a:gd name="connsiteX0" fmla="*/ 1303377 w 3397847"/>
              <a:gd name="connsiteY0" fmla="*/ 1155 h 3397847"/>
              <a:gd name="connsiteX1" fmla="*/ 1360737 w 3397847"/>
              <a:gd name="connsiteY1" fmla="*/ 20443 h 3397847"/>
              <a:gd name="connsiteX2" fmla="*/ 3321625 w 3397847"/>
              <a:gd name="connsiteY2" fmla="*/ 1152562 h 3397847"/>
              <a:gd name="connsiteX3" fmla="*/ 3377405 w 3397847"/>
              <a:gd name="connsiteY3" fmla="*/ 1360737 h 3397847"/>
              <a:gd name="connsiteX4" fmla="*/ 2245286 w 3397847"/>
              <a:gd name="connsiteY4" fmla="*/ 3321625 h 3397847"/>
              <a:gd name="connsiteX5" fmla="*/ 2037111 w 3397847"/>
              <a:gd name="connsiteY5" fmla="*/ 3377406 h 3397847"/>
              <a:gd name="connsiteX6" fmla="*/ 76223 w 3397847"/>
              <a:gd name="connsiteY6" fmla="*/ 2245286 h 3397847"/>
              <a:gd name="connsiteX7" fmla="*/ 20443 w 3397847"/>
              <a:gd name="connsiteY7" fmla="*/ 2037111 h 3397847"/>
              <a:gd name="connsiteX8" fmla="*/ 1152562 w 3397847"/>
              <a:gd name="connsiteY8" fmla="*/ 76223 h 3397847"/>
              <a:gd name="connsiteX9" fmla="*/ 1303377 w 3397847"/>
              <a:gd name="connsiteY9" fmla="*/ 1155 h 339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97847" h="3397847">
                <a:moveTo>
                  <a:pt x="1303377" y="1155"/>
                </a:moveTo>
                <a:cubicBezTo>
                  <a:pt x="1323023" y="3593"/>
                  <a:pt x="1342515" y="9922"/>
                  <a:pt x="1360737" y="20443"/>
                </a:cubicBezTo>
                <a:lnTo>
                  <a:pt x="3321625" y="1152562"/>
                </a:lnTo>
                <a:cubicBezTo>
                  <a:pt x="3394514" y="1194644"/>
                  <a:pt x="3419488" y="1287848"/>
                  <a:pt x="3377405" y="1360737"/>
                </a:cubicBezTo>
                <a:lnTo>
                  <a:pt x="2245286" y="3321625"/>
                </a:lnTo>
                <a:cubicBezTo>
                  <a:pt x="2203204" y="3394514"/>
                  <a:pt x="2110000" y="3419488"/>
                  <a:pt x="2037111" y="3377406"/>
                </a:cubicBezTo>
                <a:lnTo>
                  <a:pt x="76223" y="2245286"/>
                </a:lnTo>
                <a:cubicBezTo>
                  <a:pt x="3334" y="2203204"/>
                  <a:pt x="-21640" y="2110000"/>
                  <a:pt x="20443" y="2037111"/>
                </a:cubicBezTo>
                <a:lnTo>
                  <a:pt x="1152562" y="76223"/>
                </a:lnTo>
                <a:cubicBezTo>
                  <a:pt x="1184124" y="21557"/>
                  <a:pt x="1244441" y="-6158"/>
                  <a:pt x="1303377" y="115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8" name="Picture Placeholder 15"/>
          <p:cNvSpPr>
            <a:spLocks noGrp="1" noChangeAspect="1"/>
          </p:cNvSpPr>
          <p:nvPr>
            <p:ph type="pic" sz="quarter" idx="13"/>
          </p:nvPr>
        </p:nvSpPr>
        <p:spPr>
          <a:xfrm>
            <a:off x="13884763" y="7501594"/>
            <a:ext cx="4858544" cy="4858544"/>
          </a:xfrm>
          <a:custGeom>
            <a:avLst/>
            <a:gdLst>
              <a:gd name="connsiteX0" fmla="*/ 1289509 w 3361692"/>
              <a:gd name="connsiteY0" fmla="*/ 1143 h 3361692"/>
              <a:gd name="connsiteX1" fmla="*/ 1346258 w 3361692"/>
              <a:gd name="connsiteY1" fmla="*/ 20226 h 3361692"/>
              <a:gd name="connsiteX2" fmla="*/ 3286280 w 3361692"/>
              <a:gd name="connsiteY2" fmla="*/ 1140299 h 3361692"/>
              <a:gd name="connsiteX3" fmla="*/ 3341467 w 3361692"/>
              <a:gd name="connsiteY3" fmla="*/ 1346258 h 3361692"/>
              <a:gd name="connsiteX4" fmla="*/ 2221395 w 3361692"/>
              <a:gd name="connsiteY4" fmla="*/ 3286281 h 3361692"/>
              <a:gd name="connsiteX5" fmla="*/ 2015435 w 3361692"/>
              <a:gd name="connsiteY5" fmla="*/ 3341467 h 3361692"/>
              <a:gd name="connsiteX6" fmla="*/ 75413 w 3361692"/>
              <a:gd name="connsiteY6" fmla="*/ 2221395 h 3361692"/>
              <a:gd name="connsiteX7" fmla="*/ 20226 w 3361692"/>
              <a:gd name="connsiteY7" fmla="*/ 2015435 h 3361692"/>
              <a:gd name="connsiteX8" fmla="*/ 1140298 w 3361692"/>
              <a:gd name="connsiteY8" fmla="*/ 75413 h 3361692"/>
              <a:gd name="connsiteX9" fmla="*/ 1289509 w 3361692"/>
              <a:gd name="connsiteY9" fmla="*/ 1143 h 336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61692" h="3361692">
                <a:moveTo>
                  <a:pt x="1289509" y="1143"/>
                </a:moveTo>
                <a:cubicBezTo>
                  <a:pt x="1308945" y="3555"/>
                  <a:pt x="1328230" y="9818"/>
                  <a:pt x="1346258" y="20226"/>
                </a:cubicBezTo>
                <a:lnTo>
                  <a:pt x="3286280" y="1140299"/>
                </a:lnTo>
                <a:cubicBezTo>
                  <a:pt x="3358394" y="1181934"/>
                  <a:pt x="3383102" y="1274144"/>
                  <a:pt x="3341467" y="1346258"/>
                </a:cubicBezTo>
                <a:lnTo>
                  <a:pt x="2221395" y="3286281"/>
                </a:lnTo>
                <a:cubicBezTo>
                  <a:pt x="2179760" y="3358395"/>
                  <a:pt x="2087549" y="3383102"/>
                  <a:pt x="2015435" y="3341467"/>
                </a:cubicBezTo>
                <a:lnTo>
                  <a:pt x="75413" y="2221395"/>
                </a:lnTo>
                <a:cubicBezTo>
                  <a:pt x="3299" y="2179760"/>
                  <a:pt x="-21409" y="2087549"/>
                  <a:pt x="20226" y="2015435"/>
                </a:cubicBezTo>
                <a:lnTo>
                  <a:pt x="1140298" y="75413"/>
                </a:lnTo>
                <a:cubicBezTo>
                  <a:pt x="1171524" y="21327"/>
                  <a:pt x="1231200" y="-6092"/>
                  <a:pt x="1289509" y="1143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9" name="Picture Placeholder 13"/>
          <p:cNvSpPr>
            <a:spLocks noGrp="1" noChangeAspect="1"/>
          </p:cNvSpPr>
          <p:nvPr>
            <p:ph type="pic" sz="quarter" idx="12"/>
          </p:nvPr>
        </p:nvSpPr>
        <p:spPr>
          <a:xfrm>
            <a:off x="17112588" y="5873992"/>
            <a:ext cx="3255204" cy="3255204"/>
          </a:xfrm>
          <a:custGeom>
            <a:avLst/>
            <a:gdLst>
              <a:gd name="connsiteX0" fmla="*/ 863965 w 2252319"/>
              <a:gd name="connsiteY0" fmla="*/ 766 h 2252319"/>
              <a:gd name="connsiteX1" fmla="*/ 901987 w 2252319"/>
              <a:gd name="connsiteY1" fmla="*/ 13551 h 2252319"/>
              <a:gd name="connsiteX2" fmla="*/ 2201794 w 2252319"/>
              <a:gd name="connsiteY2" fmla="*/ 763995 h 2252319"/>
              <a:gd name="connsiteX3" fmla="*/ 2238769 w 2252319"/>
              <a:gd name="connsiteY3" fmla="*/ 901987 h 2252319"/>
              <a:gd name="connsiteX4" fmla="*/ 1488325 w 2252319"/>
              <a:gd name="connsiteY4" fmla="*/ 2201794 h 2252319"/>
              <a:gd name="connsiteX5" fmla="*/ 1350333 w 2252319"/>
              <a:gd name="connsiteY5" fmla="*/ 2238769 h 2252319"/>
              <a:gd name="connsiteX6" fmla="*/ 50526 w 2252319"/>
              <a:gd name="connsiteY6" fmla="*/ 1488325 h 2252319"/>
              <a:gd name="connsiteX7" fmla="*/ 13551 w 2252319"/>
              <a:gd name="connsiteY7" fmla="*/ 1350333 h 2252319"/>
              <a:gd name="connsiteX8" fmla="*/ 763995 w 2252319"/>
              <a:gd name="connsiteY8" fmla="*/ 50526 h 2252319"/>
              <a:gd name="connsiteX9" fmla="*/ 863965 w 2252319"/>
              <a:gd name="connsiteY9" fmla="*/ 766 h 225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52319" h="2252319">
                <a:moveTo>
                  <a:pt x="863965" y="766"/>
                </a:moveTo>
                <a:cubicBezTo>
                  <a:pt x="876988" y="2382"/>
                  <a:pt x="889908" y="6578"/>
                  <a:pt x="901987" y="13551"/>
                </a:cubicBezTo>
                <a:lnTo>
                  <a:pt x="2201794" y="763995"/>
                </a:lnTo>
                <a:cubicBezTo>
                  <a:pt x="2250110" y="791890"/>
                  <a:pt x="2266664" y="853672"/>
                  <a:pt x="2238769" y="901987"/>
                </a:cubicBezTo>
                <a:lnTo>
                  <a:pt x="1488325" y="2201794"/>
                </a:lnTo>
                <a:cubicBezTo>
                  <a:pt x="1460430" y="2250110"/>
                  <a:pt x="1398649" y="2266664"/>
                  <a:pt x="1350333" y="2238769"/>
                </a:cubicBezTo>
                <a:lnTo>
                  <a:pt x="50526" y="1488325"/>
                </a:lnTo>
                <a:cubicBezTo>
                  <a:pt x="2210" y="1460430"/>
                  <a:pt x="-14344" y="1398649"/>
                  <a:pt x="13551" y="1350333"/>
                </a:cubicBezTo>
                <a:lnTo>
                  <a:pt x="763995" y="50526"/>
                </a:lnTo>
                <a:cubicBezTo>
                  <a:pt x="784916" y="14289"/>
                  <a:pt x="824898" y="-4081"/>
                  <a:pt x="863965" y="766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  <p:sp>
        <p:nvSpPr>
          <p:cNvPr id="10" name="Picture Placeholder 11"/>
          <p:cNvSpPr>
            <a:spLocks noGrp="1" noChangeAspect="1"/>
          </p:cNvSpPr>
          <p:nvPr>
            <p:ph type="pic" sz="quarter" idx="17"/>
          </p:nvPr>
        </p:nvSpPr>
        <p:spPr>
          <a:xfrm>
            <a:off x="14125507" y="-1476949"/>
            <a:ext cx="4910798" cy="4910798"/>
          </a:xfrm>
          <a:custGeom>
            <a:avLst/>
            <a:gdLst>
              <a:gd name="connsiteX0" fmla="*/ 1303377 w 3397847"/>
              <a:gd name="connsiteY0" fmla="*/ 1155 h 3397847"/>
              <a:gd name="connsiteX1" fmla="*/ 1360737 w 3397847"/>
              <a:gd name="connsiteY1" fmla="*/ 20443 h 3397847"/>
              <a:gd name="connsiteX2" fmla="*/ 3321625 w 3397847"/>
              <a:gd name="connsiteY2" fmla="*/ 1152562 h 3397847"/>
              <a:gd name="connsiteX3" fmla="*/ 3377405 w 3397847"/>
              <a:gd name="connsiteY3" fmla="*/ 1360737 h 3397847"/>
              <a:gd name="connsiteX4" fmla="*/ 2245286 w 3397847"/>
              <a:gd name="connsiteY4" fmla="*/ 3321625 h 3397847"/>
              <a:gd name="connsiteX5" fmla="*/ 2037111 w 3397847"/>
              <a:gd name="connsiteY5" fmla="*/ 3377405 h 3397847"/>
              <a:gd name="connsiteX6" fmla="*/ 76223 w 3397847"/>
              <a:gd name="connsiteY6" fmla="*/ 2245286 h 3397847"/>
              <a:gd name="connsiteX7" fmla="*/ 20443 w 3397847"/>
              <a:gd name="connsiteY7" fmla="*/ 2037111 h 3397847"/>
              <a:gd name="connsiteX8" fmla="*/ 1152562 w 3397847"/>
              <a:gd name="connsiteY8" fmla="*/ 76223 h 3397847"/>
              <a:gd name="connsiteX9" fmla="*/ 1303377 w 3397847"/>
              <a:gd name="connsiteY9" fmla="*/ 1155 h 339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97847" h="3397847">
                <a:moveTo>
                  <a:pt x="1303377" y="1155"/>
                </a:moveTo>
                <a:cubicBezTo>
                  <a:pt x="1323023" y="3593"/>
                  <a:pt x="1342515" y="9922"/>
                  <a:pt x="1360737" y="20443"/>
                </a:cubicBezTo>
                <a:lnTo>
                  <a:pt x="3321625" y="1152562"/>
                </a:lnTo>
                <a:cubicBezTo>
                  <a:pt x="3394514" y="1194644"/>
                  <a:pt x="3419488" y="1287848"/>
                  <a:pt x="3377405" y="1360737"/>
                </a:cubicBezTo>
                <a:lnTo>
                  <a:pt x="2245286" y="3321625"/>
                </a:lnTo>
                <a:cubicBezTo>
                  <a:pt x="2203204" y="3394514"/>
                  <a:pt x="2110000" y="3419488"/>
                  <a:pt x="2037111" y="3377405"/>
                </a:cubicBezTo>
                <a:lnTo>
                  <a:pt x="76223" y="2245286"/>
                </a:lnTo>
                <a:cubicBezTo>
                  <a:pt x="3334" y="2203204"/>
                  <a:pt x="-21640" y="2110000"/>
                  <a:pt x="20443" y="2037111"/>
                </a:cubicBezTo>
                <a:lnTo>
                  <a:pt x="1152562" y="76223"/>
                </a:lnTo>
                <a:cubicBezTo>
                  <a:pt x="1184123" y="21557"/>
                  <a:pt x="1244441" y="-6158"/>
                  <a:pt x="1303377" y="115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 dirty="0"/>
          </a:p>
        </p:txBody>
      </p:sp>
      <p:sp>
        <p:nvSpPr>
          <p:cNvPr id="11" name="Picture Placeholder 22"/>
          <p:cNvSpPr>
            <a:spLocks noGrp="1" noChangeAspect="1"/>
          </p:cNvSpPr>
          <p:nvPr>
            <p:ph type="pic" sz="quarter" idx="18"/>
          </p:nvPr>
        </p:nvSpPr>
        <p:spPr>
          <a:xfrm>
            <a:off x="7084015" y="2611946"/>
            <a:ext cx="6742050" cy="6742050"/>
          </a:xfrm>
          <a:custGeom>
            <a:avLst/>
            <a:gdLst>
              <a:gd name="connsiteX0" fmla="*/ 1748988 w 4664915"/>
              <a:gd name="connsiteY0" fmla="*/ 521 h 4664915"/>
              <a:gd name="connsiteX1" fmla="*/ 1868160 w 4664915"/>
              <a:gd name="connsiteY1" fmla="*/ 28066 h 4664915"/>
              <a:gd name="connsiteX2" fmla="*/ 4560269 w 4664915"/>
              <a:gd name="connsiteY2" fmla="*/ 1582356 h 4664915"/>
              <a:gd name="connsiteX3" fmla="*/ 4636850 w 4664915"/>
              <a:gd name="connsiteY3" fmla="*/ 1868160 h 4664915"/>
              <a:gd name="connsiteX4" fmla="*/ 3082560 w 4664915"/>
              <a:gd name="connsiteY4" fmla="*/ 4560269 h 4664915"/>
              <a:gd name="connsiteX5" fmla="*/ 2796756 w 4664915"/>
              <a:gd name="connsiteY5" fmla="*/ 4636850 h 4664915"/>
              <a:gd name="connsiteX6" fmla="*/ 104647 w 4664915"/>
              <a:gd name="connsiteY6" fmla="*/ 3082560 h 4664915"/>
              <a:gd name="connsiteX7" fmla="*/ 28066 w 4664915"/>
              <a:gd name="connsiteY7" fmla="*/ 2796756 h 4664915"/>
              <a:gd name="connsiteX8" fmla="*/ 1582356 w 4664915"/>
              <a:gd name="connsiteY8" fmla="*/ 104647 h 4664915"/>
              <a:gd name="connsiteX9" fmla="*/ 1748988 w 4664915"/>
              <a:gd name="connsiteY9" fmla="*/ 521 h 466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664915" h="4664915">
                <a:moveTo>
                  <a:pt x="1748988" y="521"/>
                </a:moveTo>
                <a:cubicBezTo>
                  <a:pt x="1789186" y="-2319"/>
                  <a:pt x="1830634" y="6400"/>
                  <a:pt x="1868160" y="28066"/>
                </a:cubicBezTo>
                <a:lnTo>
                  <a:pt x="4560269" y="1582356"/>
                </a:lnTo>
                <a:cubicBezTo>
                  <a:pt x="4660339" y="1640132"/>
                  <a:pt x="4694626" y="1768090"/>
                  <a:pt x="4636850" y="1868160"/>
                </a:cubicBezTo>
                <a:lnTo>
                  <a:pt x="3082560" y="4560269"/>
                </a:lnTo>
                <a:cubicBezTo>
                  <a:pt x="3024785" y="4660339"/>
                  <a:pt x="2896826" y="4694626"/>
                  <a:pt x="2796756" y="4636850"/>
                </a:cubicBezTo>
                <a:lnTo>
                  <a:pt x="104647" y="3082560"/>
                </a:lnTo>
                <a:cubicBezTo>
                  <a:pt x="4577" y="3024785"/>
                  <a:pt x="-29709" y="2896826"/>
                  <a:pt x="28066" y="2796756"/>
                </a:cubicBezTo>
                <a:lnTo>
                  <a:pt x="1582356" y="104647"/>
                </a:lnTo>
                <a:cubicBezTo>
                  <a:pt x="1618466" y="42103"/>
                  <a:pt x="1681991" y="5256"/>
                  <a:pt x="1748988" y="521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sz="1800"/>
            </a:lvl1pPr>
          </a:lstStyle>
          <a:p>
            <a:endParaRPr lang="fr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11"/>
          <p:cNvSpPr>
            <a:spLocks noGrp="1" noChangeAspect="1"/>
          </p:cNvSpPr>
          <p:nvPr>
            <p:ph type="pic" sz="quarter" idx="15"/>
          </p:nvPr>
        </p:nvSpPr>
        <p:spPr>
          <a:xfrm>
            <a:off x="3179340" y="1780347"/>
            <a:ext cx="2550407" cy="2550407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6" name="Рисунок 14"/>
          <p:cNvSpPr>
            <a:spLocks noGrp="1" noChangeAspect="1"/>
          </p:cNvSpPr>
          <p:nvPr>
            <p:ph type="pic" sz="quarter" idx="23"/>
          </p:nvPr>
        </p:nvSpPr>
        <p:spPr>
          <a:xfrm>
            <a:off x="9685019" y="178050"/>
            <a:ext cx="4890697" cy="3512670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 dirty="0"/>
          </a:p>
        </p:txBody>
      </p:sp>
      <p:sp>
        <p:nvSpPr>
          <p:cNvPr id="7" name="Рисунок 19"/>
          <p:cNvSpPr>
            <a:spLocks noGrp="1" noChangeAspect="1"/>
          </p:cNvSpPr>
          <p:nvPr>
            <p:ph type="pic" sz="quarter" idx="26"/>
          </p:nvPr>
        </p:nvSpPr>
        <p:spPr>
          <a:xfrm>
            <a:off x="195289" y="183797"/>
            <a:ext cx="4030466" cy="2116824"/>
          </a:xfrm>
          <a:custGeom>
            <a:avLst/>
            <a:gdLst>
              <a:gd name="connsiteX0" fmla="*/ 0 w 2785649"/>
              <a:gd name="connsiteY0" fmla="*/ 0 h 1463039"/>
              <a:gd name="connsiteX1" fmla="*/ 2785649 w 2785649"/>
              <a:gd name="connsiteY1" fmla="*/ 0 h 1463039"/>
              <a:gd name="connsiteX2" fmla="*/ 2785649 w 2785649"/>
              <a:gd name="connsiteY2" fmla="*/ 863681 h 1463039"/>
              <a:gd name="connsiteX3" fmla="*/ 2712887 w 2785649"/>
              <a:gd name="connsiteY3" fmla="*/ 874880 h 1463039"/>
              <a:gd name="connsiteX4" fmla="*/ 2017898 w 2785649"/>
              <a:gd name="connsiteY4" fmla="*/ 1344478 h 1463039"/>
              <a:gd name="connsiteX5" fmla="*/ 1954083 w 2785649"/>
              <a:gd name="connsiteY5" fmla="*/ 1463039 h 1463039"/>
              <a:gd name="connsiteX6" fmla="*/ 0 w 2785649"/>
              <a:gd name="connsiteY6" fmla="*/ 1463039 h 146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85649" h="1463039">
                <a:moveTo>
                  <a:pt x="0" y="0"/>
                </a:moveTo>
                <a:lnTo>
                  <a:pt x="2785649" y="0"/>
                </a:lnTo>
                <a:lnTo>
                  <a:pt x="2785649" y="863681"/>
                </a:lnTo>
                <a:lnTo>
                  <a:pt x="2712887" y="874880"/>
                </a:lnTo>
                <a:cubicBezTo>
                  <a:pt x="2424574" y="934374"/>
                  <a:pt x="2177080" y="1106871"/>
                  <a:pt x="2017898" y="1344478"/>
                </a:cubicBezTo>
                <a:lnTo>
                  <a:pt x="1954083" y="1463039"/>
                </a:lnTo>
                <a:lnTo>
                  <a:pt x="0" y="1463039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8" name="Рисунок 36"/>
          <p:cNvSpPr>
            <a:spLocks noGrp="1" noChangeAspect="1"/>
          </p:cNvSpPr>
          <p:nvPr>
            <p:ph type="pic" sz="quarter" idx="30"/>
          </p:nvPr>
        </p:nvSpPr>
        <p:spPr>
          <a:xfrm>
            <a:off x="4586132" y="172392"/>
            <a:ext cx="4738510" cy="7372199"/>
          </a:xfrm>
          <a:custGeom>
            <a:avLst/>
            <a:gdLst>
              <a:gd name="connsiteX0" fmla="*/ 0 w 3275012"/>
              <a:gd name="connsiteY0" fmla="*/ 0 h 5095281"/>
              <a:gd name="connsiteX1" fmla="*/ 3275012 w 3275012"/>
              <a:gd name="connsiteY1" fmla="*/ 0 h 5095281"/>
              <a:gd name="connsiteX2" fmla="*/ 3275012 w 3275012"/>
              <a:gd name="connsiteY2" fmla="*/ 3219484 h 5095281"/>
              <a:gd name="connsiteX3" fmla="*/ 3252852 w 3275012"/>
              <a:gd name="connsiteY3" fmla="*/ 3216074 h 5095281"/>
              <a:gd name="connsiteX4" fmla="*/ 3139644 w 3275012"/>
              <a:gd name="connsiteY4" fmla="*/ 3210309 h 5095281"/>
              <a:gd name="connsiteX5" fmla="*/ 2032411 w 3275012"/>
              <a:gd name="connsiteY5" fmla="*/ 4326873 h 5095281"/>
              <a:gd name="connsiteX6" fmla="*/ 2285249 w 3275012"/>
              <a:gd name="connsiteY6" fmla="*/ 5037112 h 5095281"/>
              <a:gd name="connsiteX7" fmla="*/ 2337676 w 3275012"/>
              <a:gd name="connsiteY7" fmla="*/ 5095281 h 5095281"/>
              <a:gd name="connsiteX8" fmla="*/ 0 w 3275012"/>
              <a:gd name="connsiteY8" fmla="*/ 5095281 h 5095281"/>
              <a:gd name="connsiteX9" fmla="*/ 0 w 3275012"/>
              <a:gd name="connsiteY9" fmla="*/ 3076015 h 5095281"/>
              <a:gd name="connsiteX10" fmla="*/ 105136 w 3275012"/>
              <a:gd name="connsiteY10" fmla="*/ 3059835 h 5095281"/>
              <a:gd name="connsiteX11" fmla="*/ 989223 w 3275012"/>
              <a:gd name="connsiteY11" fmla="*/ 1965955 h 5095281"/>
              <a:gd name="connsiteX12" fmla="*/ 105136 w 3275012"/>
              <a:gd name="connsiteY12" fmla="*/ 872076 h 5095281"/>
              <a:gd name="connsiteX13" fmla="*/ 0 w 3275012"/>
              <a:gd name="connsiteY13" fmla="*/ 855895 h 5095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75012" h="5095281">
                <a:moveTo>
                  <a:pt x="0" y="0"/>
                </a:moveTo>
                <a:lnTo>
                  <a:pt x="3275012" y="0"/>
                </a:lnTo>
                <a:lnTo>
                  <a:pt x="3275012" y="3219484"/>
                </a:lnTo>
                <a:lnTo>
                  <a:pt x="3252852" y="3216074"/>
                </a:lnTo>
                <a:cubicBezTo>
                  <a:pt x="3215630" y="3212262"/>
                  <a:pt x="3177863" y="3210309"/>
                  <a:pt x="3139644" y="3210309"/>
                </a:cubicBezTo>
                <a:cubicBezTo>
                  <a:pt x="2528136" y="3210309"/>
                  <a:pt x="2032411" y="3710212"/>
                  <a:pt x="2032411" y="4326873"/>
                </a:cubicBezTo>
                <a:cubicBezTo>
                  <a:pt x="2032411" y="4596662"/>
                  <a:pt x="2127296" y="4844103"/>
                  <a:pt x="2285249" y="5037112"/>
                </a:cubicBezTo>
                <a:lnTo>
                  <a:pt x="2337676" y="5095281"/>
                </a:lnTo>
                <a:lnTo>
                  <a:pt x="0" y="5095281"/>
                </a:lnTo>
                <a:lnTo>
                  <a:pt x="0" y="3076015"/>
                </a:lnTo>
                <a:lnTo>
                  <a:pt x="105136" y="3059835"/>
                </a:lnTo>
                <a:cubicBezTo>
                  <a:pt x="609684" y="2955719"/>
                  <a:pt x="989223" y="2505534"/>
                  <a:pt x="989223" y="1965955"/>
                </a:cubicBezTo>
                <a:cubicBezTo>
                  <a:pt x="989223" y="1426377"/>
                  <a:pt x="609684" y="976191"/>
                  <a:pt x="105136" y="872076"/>
                </a:cubicBezTo>
                <a:lnTo>
                  <a:pt x="0" y="85589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9" name="Рисунок 27"/>
          <p:cNvSpPr>
            <a:spLocks noGrp="1" noChangeAspect="1"/>
          </p:cNvSpPr>
          <p:nvPr>
            <p:ph type="pic" sz="quarter" idx="32"/>
          </p:nvPr>
        </p:nvSpPr>
        <p:spPr>
          <a:xfrm>
            <a:off x="174059" y="2637854"/>
            <a:ext cx="4010392" cy="2116824"/>
          </a:xfrm>
          <a:custGeom>
            <a:avLst/>
            <a:gdLst>
              <a:gd name="connsiteX0" fmla="*/ 0 w 2771775"/>
              <a:gd name="connsiteY0" fmla="*/ 0 h 1463039"/>
              <a:gd name="connsiteX1" fmla="*/ 1871262 w 2771775"/>
              <a:gd name="connsiteY1" fmla="*/ 0 h 1463039"/>
              <a:gd name="connsiteX2" fmla="*/ 1857510 w 2771775"/>
              <a:gd name="connsiteY2" fmla="*/ 44674 h 1463039"/>
              <a:gd name="connsiteX3" fmla="*/ 1835015 w 2771775"/>
              <a:gd name="connsiteY3" fmla="*/ 269700 h 1463039"/>
              <a:gd name="connsiteX4" fmla="*/ 2719102 w 2771775"/>
              <a:gd name="connsiteY4" fmla="*/ 1363580 h 1463039"/>
              <a:gd name="connsiteX5" fmla="*/ 2771775 w 2771775"/>
              <a:gd name="connsiteY5" fmla="*/ 1371686 h 1463039"/>
              <a:gd name="connsiteX6" fmla="*/ 2771775 w 2771775"/>
              <a:gd name="connsiteY6" fmla="*/ 1463039 h 1463039"/>
              <a:gd name="connsiteX7" fmla="*/ 0 w 2771775"/>
              <a:gd name="connsiteY7" fmla="*/ 1463039 h 146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71775" h="1463039">
                <a:moveTo>
                  <a:pt x="0" y="0"/>
                </a:moveTo>
                <a:lnTo>
                  <a:pt x="1871262" y="0"/>
                </a:lnTo>
                <a:lnTo>
                  <a:pt x="1857510" y="44674"/>
                </a:lnTo>
                <a:cubicBezTo>
                  <a:pt x="1842761" y="117359"/>
                  <a:pt x="1835015" y="192617"/>
                  <a:pt x="1835015" y="269700"/>
                </a:cubicBezTo>
                <a:cubicBezTo>
                  <a:pt x="1835015" y="809278"/>
                  <a:pt x="2214555" y="1259464"/>
                  <a:pt x="2719102" y="1363580"/>
                </a:cubicBezTo>
                <a:lnTo>
                  <a:pt x="2771775" y="1371686"/>
                </a:lnTo>
                <a:lnTo>
                  <a:pt x="2771775" y="1463039"/>
                </a:lnTo>
                <a:lnTo>
                  <a:pt x="0" y="1463039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0" name="Рисунок 29"/>
          <p:cNvSpPr>
            <a:spLocks noGrp="1" noChangeAspect="1"/>
          </p:cNvSpPr>
          <p:nvPr>
            <p:ph type="pic" sz="quarter" idx="33"/>
          </p:nvPr>
        </p:nvSpPr>
        <p:spPr>
          <a:xfrm>
            <a:off x="136251" y="5091911"/>
            <a:ext cx="4048200" cy="2115447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 dirty="0"/>
          </a:p>
        </p:txBody>
      </p:sp>
      <p:sp>
        <p:nvSpPr>
          <p:cNvPr id="11" name="Рисунок 29"/>
          <p:cNvSpPr>
            <a:spLocks noGrp="1" noChangeAspect="1"/>
          </p:cNvSpPr>
          <p:nvPr>
            <p:ph type="pic" sz="quarter" idx="34"/>
          </p:nvPr>
        </p:nvSpPr>
        <p:spPr>
          <a:xfrm>
            <a:off x="136251" y="7544591"/>
            <a:ext cx="4048200" cy="2561213"/>
          </a:xfr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2" name="Рисунок 38"/>
          <p:cNvSpPr>
            <a:spLocks noGrp="1" noChangeAspect="1"/>
          </p:cNvSpPr>
          <p:nvPr>
            <p:ph type="pic" sz="quarter" idx="35"/>
          </p:nvPr>
        </p:nvSpPr>
        <p:spPr>
          <a:xfrm>
            <a:off x="4588807" y="7882221"/>
            <a:ext cx="4738510" cy="2223583"/>
          </a:xfrm>
          <a:custGeom>
            <a:avLst/>
            <a:gdLst>
              <a:gd name="connsiteX0" fmla="*/ 0 w 3275012"/>
              <a:gd name="connsiteY0" fmla="*/ 0 h 1536825"/>
              <a:gd name="connsiteX1" fmla="*/ 2637605 w 3275012"/>
              <a:gd name="connsiteY1" fmla="*/ 0 h 1536825"/>
              <a:gd name="connsiteX2" fmla="*/ 2708659 w 3275012"/>
              <a:gd name="connsiteY2" fmla="*/ 34517 h 1536825"/>
              <a:gd name="connsiteX3" fmla="*/ 3139644 w 3275012"/>
              <a:gd name="connsiteY3" fmla="*/ 122262 h 1536825"/>
              <a:gd name="connsiteX4" fmla="*/ 3252852 w 3275012"/>
              <a:gd name="connsiteY4" fmla="*/ 116498 h 1536825"/>
              <a:gd name="connsiteX5" fmla="*/ 3275012 w 3275012"/>
              <a:gd name="connsiteY5" fmla="*/ 113087 h 1536825"/>
              <a:gd name="connsiteX6" fmla="*/ 3275012 w 3275012"/>
              <a:gd name="connsiteY6" fmla="*/ 1536825 h 1536825"/>
              <a:gd name="connsiteX7" fmla="*/ 0 w 3275012"/>
              <a:gd name="connsiteY7" fmla="*/ 1536825 h 1536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5012" h="1536825">
                <a:moveTo>
                  <a:pt x="0" y="0"/>
                </a:moveTo>
                <a:lnTo>
                  <a:pt x="2637605" y="0"/>
                </a:lnTo>
                <a:lnTo>
                  <a:pt x="2708659" y="34517"/>
                </a:lnTo>
                <a:cubicBezTo>
                  <a:pt x="2841127" y="91018"/>
                  <a:pt x="2986767" y="122262"/>
                  <a:pt x="3139644" y="122262"/>
                </a:cubicBezTo>
                <a:cubicBezTo>
                  <a:pt x="3177863" y="122262"/>
                  <a:pt x="3215630" y="120310"/>
                  <a:pt x="3252852" y="116498"/>
                </a:cubicBezTo>
                <a:lnTo>
                  <a:pt x="3275012" y="113087"/>
                </a:lnTo>
                <a:lnTo>
                  <a:pt x="3275012" y="1536825"/>
                </a:lnTo>
                <a:lnTo>
                  <a:pt x="0" y="153682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3" name="Рисунок 11"/>
          <p:cNvSpPr>
            <a:spLocks noGrp="1" noChangeAspect="1"/>
          </p:cNvSpPr>
          <p:nvPr>
            <p:ph type="pic" sz="quarter" idx="37"/>
          </p:nvPr>
        </p:nvSpPr>
        <p:spPr>
          <a:xfrm>
            <a:off x="7826961" y="5179560"/>
            <a:ext cx="2550407" cy="2550407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/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4" name="Рисунок 40"/>
          <p:cNvSpPr>
            <a:spLocks noGrp="1" noChangeAspect="1"/>
          </p:cNvSpPr>
          <p:nvPr>
            <p:ph type="pic" sz="quarter" idx="38"/>
          </p:nvPr>
        </p:nvSpPr>
        <p:spPr>
          <a:xfrm>
            <a:off x="9685019" y="4061473"/>
            <a:ext cx="4890697" cy="6069627"/>
          </a:xfrm>
          <a:custGeom>
            <a:avLst/>
            <a:gdLst>
              <a:gd name="connsiteX0" fmla="*/ 0 w 3380196"/>
              <a:gd name="connsiteY0" fmla="*/ 0 h 4195011"/>
              <a:gd name="connsiteX1" fmla="*/ 3380196 w 3380196"/>
              <a:gd name="connsiteY1" fmla="*/ 0 h 4195011"/>
              <a:gd name="connsiteX2" fmla="*/ 3380196 w 3380196"/>
              <a:gd name="connsiteY2" fmla="*/ 4195011 h 4195011"/>
              <a:gd name="connsiteX3" fmla="*/ 0 w 3380196"/>
              <a:gd name="connsiteY3" fmla="*/ 4195011 h 4195011"/>
              <a:gd name="connsiteX4" fmla="*/ 0 w 3380196"/>
              <a:gd name="connsiteY4" fmla="*/ 2704981 h 4195011"/>
              <a:gd name="connsiteX5" fmla="*/ 33264 w 3380196"/>
              <a:gd name="connsiteY5" fmla="*/ 2692703 h 4195011"/>
              <a:gd name="connsiteX6" fmla="*/ 709512 w 3380196"/>
              <a:gd name="connsiteY6" fmla="*/ 1663884 h 4195011"/>
              <a:gd name="connsiteX7" fmla="*/ 33264 w 3380196"/>
              <a:gd name="connsiteY7" fmla="*/ 635065 h 4195011"/>
              <a:gd name="connsiteX8" fmla="*/ 0 w 3380196"/>
              <a:gd name="connsiteY8" fmla="*/ 622788 h 419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80196" h="4195011">
                <a:moveTo>
                  <a:pt x="0" y="0"/>
                </a:moveTo>
                <a:lnTo>
                  <a:pt x="3380196" y="0"/>
                </a:lnTo>
                <a:lnTo>
                  <a:pt x="3380196" y="4195011"/>
                </a:lnTo>
                <a:lnTo>
                  <a:pt x="0" y="4195011"/>
                </a:lnTo>
                <a:lnTo>
                  <a:pt x="0" y="2704981"/>
                </a:lnTo>
                <a:lnTo>
                  <a:pt x="33264" y="2692703"/>
                </a:lnTo>
                <a:cubicBezTo>
                  <a:pt x="430667" y="2523199"/>
                  <a:pt x="709512" y="2126380"/>
                  <a:pt x="709512" y="1663884"/>
                </a:cubicBezTo>
                <a:cubicBezTo>
                  <a:pt x="709512" y="1201388"/>
                  <a:pt x="430667" y="804569"/>
                  <a:pt x="33264" y="635065"/>
                </a:cubicBezTo>
                <a:lnTo>
                  <a:pt x="0" y="622788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2469279" y="1063076"/>
            <a:ext cx="3947198" cy="8159261"/>
            <a:chOff x="2469279" y="1063076"/>
            <a:chExt cx="3947198" cy="8159261"/>
          </a:xfrm>
        </p:grpSpPr>
        <p:grpSp>
          <p:nvGrpSpPr>
            <p:cNvPr id="25" name="Group 24"/>
            <p:cNvGrpSpPr/>
            <p:nvPr userDrawn="1"/>
          </p:nvGrpSpPr>
          <p:grpSpPr>
            <a:xfrm>
              <a:off x="2469279" y="1063076"/>
              <a:ext cx="3947198" cy="8159261"/>
              <a:chOff x="2469279" y="1063076"/>
              <a:chExt cx="3947198" cy="8159261"/>
            </a:xfrm>
          </p:grpSpPr>
          <p:grpSp>
            <p:nvGrpSpPr>
              <p:cNvPr id="33" name="Group 32"/>
              <p:cNvGrpSpPr/>
              <p:nvPr userDrawn="1"/>
            </p:nvGrpSpPr>
            <p:grpSpPr>
              <a:xfrm>
                <a:off x="2469279" y="2170478"/>
                <a:ext cx="128588" cy="1265952"/>
                <a:chOff x="1769191" y="2170478"/>
                <a:chExt cx="128588" cy="1265952"/>
              </a:xfrm>
            </p:grpSpPr>
            <p:sp>
              <p:nvSpPr>
                <p:cNvPr id="35" name="Rectangle 34"/>
                <p:cNvSpPr/>
                <p:nvPr userDrawn="1"/>
              </p:nvSpPr>
              <p:spPr>
                <a:xfrm>
                  <a:off x="1769191" y="2170478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6" name="Rectangle 35"/>
                <p:cNvSpPr/>
                <p:nvPr userDrawn="1"/>
              </p:nvSpPr>
              <p:spPr>
                <a:xfrm>
                  <a:off x="1769191" y="2927715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34" name="Rectangle: Rounded Corners 5"/>
              <p:cNvSpPr/>
              <p:nvPr userDrawn="1"/>
            </p:nvSpPr>
            <p:spPr>
              <a:xfrm>
                <a:off x="2547862" y="1063076"/>
                <a:ext cx="3868615" cy="8159261"/>
              </a:xfrm>
              <a:prstGeom prst="roundRect">
                <a:avLst>
                  <a:gd name="adj" fmla="val 13394"/>
                </a:avLst>
              </a:prstGeom>
              <a:solidFill>
                <a:schemeClr val="tx2"/>
              </a:solidFill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6" name="Group 25"/>
            <p:cNvGrpSpPr/>
            <p:nvPr userDrawn="1"/>
          </p:nvGrpSpPr>
          <p:grpSpPr>
            <a:xfrm>
              <a:off x="2818469" y="1386123"/>
              <a:ext cx="3327400" cy="7616016"/>
              <a:chOff x="2118381" y="1386123"/>
              <a:chExt cx="3327400" cy="7616016"/>
            </a:xfrm>
          </p:grpSpPr>
          <p:grpSp>
            <p:nvGrpSpPr>
              <p:cNvPr id="27" name="Group 26"/>
              <p:cNvGrpSpPr/>
              <p:nvPr userDrawn="1"/>
            </p:nvGrpSpPr>
            <p:grpSpPr>
              <a:xfrm>
                <a:off x="3364687" y="1707021"/>
                <a:ext cx="834788" cy="95103"/>
                <a:chOff x="6770728" y="2064782"/>
                <a:chExt cx="834788" cy="95103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31" name="Oval 30"/>
                <p:cNvSpPr/>
                <p:nvPr userDrawn="1"/>
              </p:nvSpPr>
              <p:spPr>
                <a:xfrm>
                  <a:off x="6770728" y="2064782"/>
                  <a:ext cx="95103" cy="95103"/>
                </a:xfrm>
                <a:prstGeom prst="ellipse">
                  <a:avLst/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2" name="Rectangle: Rounded Corners 11"/>
                <p:cNvSpPr/>
                <p:nvPr userDrawn="1"/>
              </p:nvSpPr>
              <p:spPr>
                <a:xfrm flipV="1">
                  <a:off x="6960746" y="2071989"/>
                  <a:ext cx="644770" cy="8108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8" name="Oval 27"/>
              <p:cNvSpPr/>
              <p:nvPr userDrawn="1"/>
            </p:nvSpPr>
            <p:spPr>
              <a:xfrm>
                <a:off x="3715480" y="1386123"/>
                <a:ext cx="133203" cy="133203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Oval 28"/>
              <p:cNvSpPr/>
              <p:nvPr userDrawn="1"/>
            </p:nvSpPr>
            <p:spPr>
              <a:xfrm>
                <a:off x="3436411" y="8310798"/>
                <a:ext cx="691341" cy="691341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Rectangle: Rounded Corners 9"/>
              <p:cNvSpPr/>
              <p:nvPr userDrawn="1"/>
            </p:nvSpPr>
            <p:spPr>
              <a:xfrm>
                <a:off x="2118381" y="2170478"/>
                <a:ext cx="3327400" cy="5920122"/>
              </a:xfrm>
              <a:prstGeom prst="roundRect">
                <a:avLst>
                  <a:gd name="adj" fmla="val 1400"/>
                </a:avLst>
              </a:prstGeom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3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863476" y="2215736"/>
            <a:ext cx="3237386" cy="5850826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6935638" y="1707021"/>
            <a:ext cx="9923612" cy="3156609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5638" y="6037707"/>
            <a:ext cx="9923612" cy="2848793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935638" y="5341142"/>
            <a:ext cx="992361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74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74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7" grpId="0" bldLvl="0" animBg="1"/>
      <p:bldP spid="37" grpId="1" bldLvl="0" animBg="1"/>
      <p:bldP spid="38" grpId="0"/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985829" y="614363"/>
            <a:ext cx="7300056" cy="4249267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985829" y="6037707"/>
            <a:ext cx="7300055" cy="2848793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985829" y="5341142"/>
            <a:ext cx="7300055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="1" cap="all" spc="-150" baseline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814574" y="3497943"/>
            <a:ext cx="2827863" cy="5845482"/>
            <a:chOff x="2469279" y="1063076"/>
            <a:chExt cx="3947198" cy="8159261"/>
          </a:xfrm>
        </p:grpSpPr>
        <p:grpSp>
          <p:nvGrpSpPr>
            <p:cNvPr id="10" name="Group 9"/>
            <p:cNvGrpSpPr/>
            <p:nvPr userDrawn="1"/>
          </p:nvGrpSpPr>
          <p:grpSpPr>
            <a:xfrm>
              <a:off x="2469279" y="1063076"/>
              <a:ext cx="3947198" cy="8159261"/>
              <a:chOff x="2469279" y="1063076"/>
              <a:chExt cx="3947198" cy="8159261"/>
            </a:xfrm>
          </p:grpSpPr>
          <p:grpSp>
            <p:nvGrpSpPr>
              <p:cNvPr id="18" name="Group 17"/>
              <p:cNvGrpSpPr/>
              <p:nvPr userDrawn="1"/>
            </p:nvGrpSpPr>
            <p:grpSpPr>
              <a:xfrm>
                <a:off x="2469279" y="2170478"/>
                <a:ext cx="128588" cy="1265952"/>
                <a:chOff x="1769191" y="2170478"/>
                <a:chExt cx="128588" cy="1265952"/>
              </a:xfrm>
            </p:grpSpPr>
            <p:sp>
              <p:nvSpPr>
                <p:cNvPr id="20" name="Rectangle 19"/>
                <p:cNvSpPr/>
                <p:nvPr userDrawn="1"/>
              </p:nvSpPr>
              <p:spPr>
                <a:xfrm>
                  <a:off x="1769191" y="2170478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Rectangle 20"/>
                <p:cNvSpPr/>
                <p:nvPr userDrawn="1"/>
              </p:nvSpPr>
              <p:spPr>
                <a:xfrm>
                  <a:off x="1769191" y="2927715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9" name="Rectangle: Rounded Corners 33"/>
              <p:cNvSpPr/>
              <p:nvPr userDrawn="1"/>
            </p:nvSpPr>
            <p:spPr>
              <a:xfrm>
                <a:off x="2547862" y="1063076"/>
                <a:ext cx="3868615" cy="8159261"/>
              </a:xfrm>
              <a:prstGeom prst="roundRect">
                <a:avLst>
                  <a:gd name="adj" fmla="val 13394"/>
                </a:avLst>
              </a:prstGeom>
              <a:solidFill>
                <a:schemeClr val="tx2"/>
              </a:solidFill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1" name="Group 10"/>
            <p:cNvGrpSpPr/>
            <p:nvPr userDrawn="1"/>
          </p:nvGrpSpPr>
          <p:grpSpPr>
            <a:xfrm>
              <a:off x="2818469" y="1386123"/>
              <a:ext cx="3327400" cy="7616016"/>
              <a:chOff x="2118381" y="1386123"/>
              <a:chExt cx="3327400" cy="7616016"/>
            </a:xfrm>
          </p:grpSpPr>
          <p:grpSp>
            <p:nvGrpSpPr>
              <p:cNvPr id="12" name="Group 11"/>
              <p:cNvGrpSpPr/>
              <p:nvPr userDrawn="1"/>
            </p:nvGrpSpPr>
            <p:grpSpPr>
              <a:xfrm>
                <a:off x="3364687" y="1707021"/>
                <a:ext cx="834788" cy="95103"/>
                <a:chOff x="6770728" y="2064782"/>
                <a:chExt cx="834788" cy="95103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16" name="Oval 15"/>
                <p:cNvSpPr/>
                <p:nvPr userDrawn="1"/>
              </p:nvSpPr>
              <p:spPr>
                <a:xfrm>
                  <a:off x="6770728" y="2064782"/>
                  <a:ext cx="95103" cy="95103"/>
                </a:xfrm>
                <a:prstGeom prst="ellipse">
                  <a:avLst/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Rectangle: Rounded Corners 31"/>
                <p:cNvSpPr/>
                <p:nvPr userDrawn="1"/>
              </p:nvSpPr>
              <p:spPr>
                <a:xfrm flipV="1">
                  <a:off x="6960746" y="2071989"/>
                  <a:ext cx="644770" cy="8108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3" name="Oval 12"/>
              <p:cNvSpPr/>
              <p:nvPr userDrawn="1"/>
            </p:nvSpPr>
            <p:spPr>
              <a:xfrm>
                <a:off x="3715480" y="1386123"/>
                <a:ext cx="133203" cy="133203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Oval 13"/>
              <p:cNvSpPr/>
              <p:nvPr userDrawn="1"/>
            </p:nvSpPr>
            <p:spPr>
              <a:xfrm>
                <a:off x="3436411" y="8310798"/>
                <a:ext cx="691341" cy="691341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" name="Rectangle: Rounded Corners 29"/>
              <p:cNvSpPr/>
              <p:nvPr userDrawn="1"/>
            </p:nvSpPr>
            <p:spPr>
              <a:xfrm>
                <a:off x="2118381" y="2170478"/>
                <a:ext cx="3327400" cy="5920122"/>
              </a:xfrm>
              <a:prstGeom prst="roundRect">
                <a:avLst>
                  <a:gd name="adj" fmla="val 1400"/>
                </a:avLst>
              </a:prstGeom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22" name="Group 21"/>
          <p:cNvGrpSpPr/>
          <p:nvPr userDrawn="1"/>
        </p:nvGrpSpPr>
        <p:grpSpPr>
          <a:xfrm>
            <a:off x="3577585" y="914894"/>
            <a:ext cx="5937704" cy="8428531"/>
            <a:chOff x="3004457" y="476891"/>
            <a:chExt cx="5937704" cy="8428531"/>
          </a:xfrm>
        </p:grpSpPr>
        <p:sp>
          <p:nvSpPr>
            <p:cNvPr id="23" name="Rectangle: Rounded Corners 37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chemeClr val="tx2"/>
            </a:solidFill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26" name="Rectangle: Rounded Corners 40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chemeClr val="tx1">
                <a:lumMod val="75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2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00566" y="4334922"/>
            <a:ext cx="2322676" cy="4161377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3977711" y="1703158"/>
            <a:ext cx="5137452" cy="6854865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74"/>
                            </p:stCondLst>
                            <p:childTnLst>
                              <p:par>
                                <p:cTn id="4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674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7" grpId="1" animBg="1"/>
      <p:bldP spid="28" grpId="0" animBg="1"/>
      <p:bldP spid="28" grpId="1" animBg="1"/>
    </p:bldLst>
  </p:timing>
  <p:hf sldNum="0" hdr="0" ftr="0" dt="0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372599" y="614363"/>
            <a:ext cx="7913285" cy="4249267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985829" y="5304569"/>
            <a:ext cx="7300055" cy="2848793"/>
          </a:xfrm>
        </p:spPr>
        <p:txBody>
          <a:bodyPr anchor="t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798285" y="2743895"/>
            <a:ext cx="9000523" cy="5142803"/>
            <a:chOff x="1320800" y="1790165"/>
            <a:chExt cx="10669666" cy="6096534"/>
          </a:xfrm>
        </p:grpSpPr>
        <p:sp>
          <p:nvSpPr>
            <p:cNvPr id="9" name="Rectangle: Rounded Corners 44"/>
            <p:cNvSpPr/>
            <p:nvPr userDrawn="1"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2"/>
            </a:solidFill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Freeform: Shape 45"/>
            <p:cNvSpPr/>
            <p:nvPr userDrawn="1"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46"/>
            <p:cNvSpPr/>
            <p:nvPr userDrawn="1"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Freeform: Shape 47"/>
            <p:cNvSpPr/>
            <p:nvPr userDrawn="1"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48"/>
            <p:cNvSpPr/>
            <p:nvPr userDrawn="1"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chemeClr val="tx1">
                <a:lumMod val="75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4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955144" y="3131819"/>
            <a:ext cx="6699504" cy="4148965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24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4" grpId="1" animBg="1"/>
    </p:bldLst>
  </p:timing>
  <p:hf sldNum="0" hdr="0" ftr="0" dt="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2683724"/>
            <a:ext cx="18288000" cy="61699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411837" y="404856"/>
            <a:ext cx="13464326" cy="1640168"/>
          </a:xfrm>
        </p:spPr>
        <p:txBody>
          <a:bodyPr anchor="ctr"/>
          <a:lstStyle>
            <a:lvl1pPr algn="ctr">
              <a:lnSpc>
                <a:spcPct val="10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72470" y="3700640"/>
            <a:ext cx="5162272" cy="173111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72470" y="3004511"/>
            <a:ext cx="516227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72470" y="678988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72470" y="6093751"/>
            <a:ext cx="5162272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2453258" y="370064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r"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2453258" y="3004511"/>
            <a:ext cx="5162272" cy="759629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453258" y="6789880"/>
            <a:ext cx="5162272" cy="1731110"/>
          </a:xfrm>
        </p:spPr>
        <p:txBody>
          <a:bodyPr vert="horz" lIns="91440" tIns="45720" rIns="91440" bIns="45720" rtlCol="0" anchor="t">
            <a:normAutofit/>
          </a:bodyPr>
          <a:lstStyle>
            <a:lvl1pPr algn="r">
              <a:defRPr kumimoji="1" lang="ja-JP" altLang="en-US" sz="180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2453258" y="6093751"/>
            <a:ext cx="5162272" cy="759629"/>
          </a:xfrm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7170401" y="1851851"/>
            <a:ext cx="3947198" cy="8159261"/>
            <a:chOff x="2469279" y="1063076"/>
            <a:chExt cx="3947198" cy="8159261"/>
          </a:xfrm>
        </p:grpSpPr>
        <p:grpSp>
          <p:nvGrpSpPr>
            <p:cNvPr id="16" name="Group 15"/>
            <p:cNvGrpSpPr/>
            <p:nvPr userDrawn="1"/>
          </p:nvGrpSpPr>
          <p:grpSpPr>
            <a:xfrm>
              <a:off x="2469279" y="1063076"/>
              <a:ext cx="3947198" cy="8159261"/>
              <a:chOff x="2469279" y="1063076"/>
              <a:chExt cx="3947198" cy="8159261"/>
            </a:xfrm>
          </p:grpSpPr>
          <p:grpSp>
            <p:nvGrpSpPr>
              <p:cNvPr id="24" name="Group 23"/>
              <p:cNvGrpSpPr/>
              <p:nvPr userDrawn="1"/>
            </p:nvGrpSpPr>
            <p:grpSpPr>
              <a:xfrm>
                <a:off x="2469279" y="2170478"/>
                <a:ext cx="128588" cy="1265952"/>
                <a:chOff x="1769191" y="2170478"/>
                <a:chExt cx="128588" cy="1265952"/>
              </a:xfrm>
            </p:grpSpPr>
            <p:sp>
              <p:nvSpPr>
                <p:cNvPr id="26" name="Rectangle 25"/>
                <p:cNvSpPr/>
                <p:nvPr userDrawn="1"/>
              </p:nvSpPr>
              <p:spPr>
                <a:xfrm>
                  <a:off x="1769191" y="2170478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7" name="Rectangle 26"/>
                <p:cNvSpPr/>
                <p:nvPr userDrawn="1"/>
              </p:nvSpPr>
              <p:spPr>
                <a:xfrm>
                  <a:off x="1769191" y="2927715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Rectangle: Rounded Corners 25"/>
              <p:cNvSpPr/>
              <p:nvPr userDrawn="1"/>
            </p:nvSpPr>
            <p:spPr>
              <a:xfrm>
                <a:off x="2547862" y="1063076"/>
                <a:ext cx="3868615" cy="8159261"/>
              </a:xfrm>
              <a:prstGeom prst="roundRect">
                <a:avLst>
                  <a:gd name="adj" fmla="val 13394"/>
                </a:avLst>
              </a:prstGeom>
              <a:solidFill>
                <a:schemeClr val="tx2"/>
              </a:solidFill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7" name="Group 16"/>
            <p:cNvGrpSpPr/>
            <p:nvPr userDrawn="1"/>
          </p:nvGrpSpPr>
          <p:grpSpPr>
            <a:xfrm>
              <a:off x="2818469" y="1386123"/>
              <a:ext cx="3327400" cy="7616016"/>
              <a:chOff x="2118381" y="1386123"/>
              <a:chExt cx="3327400" cy="7616016"/>
            </a:xfrm>
          </p:grpSpPr>
          <p:grpSp>
            <p:nvGrpSpPr>
              <p:cNvPr id="18" name="Group 17"/>
              <p:cNvGrpSpPr/>
              <p:nvPr userDrawn="1"/>
            </p:nvGrpSpPr>
            <p:grpSpPr>
              <a:xfrm>
                <a:off x="3364687" y="1707021"/>
                <a:ext cx="834788" cy="95103"/>
                <a:chOff x="6770728" y="2064782"/>
                <a:chExt cx="834788" cy="95103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22" name="Oval 21"/>
                <p:cNvSpPr/>
                <p:nvPr userDrawn="1"/>
              </p:nvSpPr>
              <p:spPr>
                <a:xfrm>
                  <a:off x="6770728" y="2064782"/>
                  <a:ext cx="95103" cy="95103"/>
                </a:xfrm>
                <a:prstGeom prst="ellipse">
                  <a:avLst/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3" name="Rectangle: Rounded Corners 23"/>
                <p:cNvSpPr/>
                <p:nvPr userDrawn="1"/>
              </p:nvSpPr>
              <p:spPr>
                <a:xfrm flipV="1">
                  <a:off x="6960746" y="2071989"/>
                  <a:ext cx="644770" cy="8108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9" name="Oval 18"/>
              <p:cNvSpPr/>
              <p:nvPr userDrawn="1"/>
            </p:nvSpPr>
            <p:spPr>
              <a:xfrm>
                <a:off x="3715480" y="1386123"/>
                <a:ext cx="133203" cy="133203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0" name="Oval 19"/>
              <p:cNvSpPr/>
              <p:nvPr userDrawn="1"/>
            </p:nvSpPr>
            <p:spPr>
              <a:xfrm>
                <a:off x="3436411" y="8310798"/>
                <a:ext cx="691341" cy="691341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Rectangle: Rounded Corners 21"/>
              <p:cNvSpPr/>
              <p:nvPr userDrawn="1"/>
            </p:nvSpPr>
            <p:spPr>
              <a:xfrm>
                <a:off x="2118381" y="2170478"/>
                <a:ext cx="3327400" cy="5920122"/>
              </a:xfrm>
              <a:prstGeom prst="roundRect">
                <a:avLst>
                  <a:gd name="adj" fmla="val 1400"/>
                </a:avLst>
              </a:prstGeom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28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7564598" y="3004511"/>
            <a:ext cx="3237386" cy="5850826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animBg="1"/>
      <p:bldP spid="28" grpId="1" animBg="1"/>
    </p:bldLst>
  </p:timing>
  <p:hf sldNum="0" hdr="0" ftr="0" dt="0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8288000" cy="514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11913748" y="1677403"/>
            <a:ext cx="2143328" cy="4430478"/>
            <a:chOff x="2469279" y="1063076"/>
            <a:chExt cx="3947198" cy="8159261"/>
          </a:xfrm>
        </p:grpSpPr>
        <p:grpSp>
          <p:nvGrpSpPr>
            <p:cNvPr id="7" name="Group 6"/>
            <p:cNvGrpSpPr/>
            <p:nvPr userDrawn="1"/>
          </p:nvGrpSpPr>
          <p:grpSpPr>
            <a:xfrm>
              <a:off x="2469279" y="1063076"/>
              <a:ext cx="3947198" cy="8159261"/>
              <a:chOff x="2469279" y="1063076"/>
              <a:chExt cx="3947198" cy="8159261"/>
            </a:xfrm>
          </p:grpSpPr>
          <p:grpSp>
            <p:nvGrpSpPr>
              <p:cNvPr id="15" name="Group 14"/>
              <p:cNvGrpSpPr/>
              <p:nvPr userDrawn="1"/>
            </p:nvGrpSpPr>
            <p:grpSpPr>
              <a:xfrm>
                <a:off x="2469279" y="2170478"/>
                <a:ext cx="128588" cy="1265952"/>
                <a:chOff x="1769191" y="2170478"/>
                <a:chExt cx="128588" cy="1265952"/>
              </a:xfrm>
            </p:grpSpPr>
            <p:sp>
              <p:nvSpPr>
                <p:cNvPr id="17" name="Rectangle 16"/>
                <p:cNvSpPr/>
                <p:nvPr userDrawn="1"/>
              </p:nvSpPr>
              <p:spPr>
                <a:xfrm>
                  <a:off x="1769191" y="2170478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18" name="Rectangle 17"/>
                <p:cNvSpPr/>
                <p:nvPr userDrawn="1"/>
              </p:nvSpPr>
              <p:spPr>
                <a:xfrm>
                  <a:off x="1769191" y="2927715"/>
                  <a:ext cx="128588" cy="508715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6" name="Rectangle: Rounded Corners 21"/>
              <p:cNvSpPr/>
              <p:nvPr userDrawn="1"/>
            </p:nvSpPr>
            <p:spPr>
              <a:xfrm>
                <a:off x="2547862" y="1063076"/>
                <a:ext cx="3868615" cy="8159261"/>
              </a:xfrm>
              <a:prstGeom prst="roundRect">
                <a:avLst>
                  <a:gd name="adj" fmla="val 13394"/>
                </a:avLst>
              </a:prstGeom>
              <a:solidFill>
                <a:schemeClr val="tx2"/>
              </a:solidFill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" name="Group 7"/>
            <p:cNvGrpSpPr/>
            <p:nvPr userDrawn="1"/>
          </p:nvGrpSpPr>
          <p:grpSpPr>
            <a:xfrm>
              <a:off x="2818469" y="1386123"/>
              <a:ext cx="3327400" cy="7616016"/>
              <a:chOff x="2118381" y="1386123"/>
              <a:chExt cx="3327400" cy="7616016"/>
            </a:xfrm>
          </p:grpSpPr>
          <p:grpSp>
            <p:nvGrpSpPr>
              <p:cNvPr id="9" name="Group 8"/>
              <p:cNvGrpSpPr/>
              <p:nvPr userDrawn="1"/>
            </p:nvGrpSpPr>
            <p:grpSpPr>
              <a:xfrm>
                <a:off x="3364687" y="1707021"/>
                <a:ext cx="834788" cy="95103"/>
                <a:chOff x="6770728" y="2064782"/>
                <a:chExt cx="834788" cy="95103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13" name="Oval 12"/>
                <p:cNvSpPr/>
                <p:nvPr userDrawn="1"/>
              </p:nvSpPr>
              <p:spPr>
                <a:xfrm>
                  <a:off x="6770728" y="2064782"/>
                  <a:ext cx="95103" cy="95103"/>
                </a:xfrm>
                <a:prstGeom prst="ellipse">
                  <a:avLst/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Rectangle: Rounded Corners 19"/>
                <p:cNvSpPr/>
                <p:nvPr userDrawn="1"/>
              </p:nvSpPr>
              <p:spPr>
                <a:xfrm flipV="1">
                  <a:off x="6960746" y="2071989"/>
                  <a:ext cx="644770" cy="8108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0" name="Oval 9"/>
              <p:cNvSpPr/>
              <p:nvPr userDrawn="1"/>
            </p:nvSpPr>
            <p:spPr>
              <a:xfrm>
                <a:off x="3715480" y="1386123"/>
                <a:ext cx="133203" cy="133203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Oval 10"/>
              <p:cNvSpPr/>
              <p:nvPr userDrawn="1"/>
            </p:nvSpPr>
            <p:spPr>
              <a:xfrm>
                <a:off x="3436411" y="8310798"/>
                <a:ext cx="691341" cy="691341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" name="Rectangle: Rounded Corners 17"/>
              <p:cNvSpPr/>
              <p:nvPr userDrawn="1"/>
            </p:nvSpPr>
            <p:spPr>
              <a:xfrm>
                <a:off x="2118381" y="2170478"/>
                <a:ext cx="3327400" cy="5920122"/>
              </a:xfrm>
              <a:prstGeom prst="roundRect">
                <a:avLst>
                  <a:gd name="adj" fmla="val 1400"/>
                </a:avLst>
              </a:prstGeom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19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2128251" y="2306742"/>
            <a:ext cx="1760431" cy="3154042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1045029" y="6659419"/>
            <a:ext cx="7748304" cy="2812163"/>
          </a:xfrm>
        </p:spPr>
        <p:txBody>
          <a:bodyPr anchor="ctr"/>
          <a:lstStyle>
            <a:lvl1pPr algn="r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8918677" y="6557819"/>
            <a:ext cx="8367207" cy="2812163"/>
          </a:xfrm>
        </p:spPr>
        <p:txBody>
          <a:bodyPr anchor="ctr">
            <a:normAutofit/>
          </a:bodyPr>
          <a:lstStyle>
            <a:lvl1pPr marL="285750" indent="-285750" algn="l">
              <a:spcBef>
                <a:spcPts val="1200"/>
              </a:spcBef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722460" y="986532"/>
            <a:ext cx="9000523" cy="5142803"/>
            <a:chOff x="1320800" y="1790165"/>
            <a:chExt cx="10669666" cy="6096534"/>
          </a:xfrm>
        </p:grpSpPr>
        <p:sp>
          <p:nvSpPr>
            <p:cNvPr id="23" name="Rectangle: Rounded Corners 5"/>
            <p:cNvSpPr/>
            <p:nvPr userDrawn="1"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2"/>
            </a:solidFill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Freeform: Shape 6"/>
            <p:cNvSpPr/>
            <p:nvPr userDrawn="1"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Rectangle: Rounded Corners 7"/>
            <p:cNvSpPr/>
            <p:nvPr userDrawn="1"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Freeform: Shape 8"/>
            <p:cNvSpPr/>
            <p:nvPr userDrawn="1"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Rectangle: Rounded Corners 9"/>
            <p:cNvSpPr/>
            <p:nvPr userDrawn="1"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chemeClr val="tx1">
                <a:lumMod val="75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2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879319" y="1374456"/>
            <a:ext cx="6699504" cy="4148965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74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bldLvl="0" animBg="1"/>
      <p:bldP spid="19" grpId="1" bldLvl="0" animBg="1"/>
      <p:bldP spid="20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8" grpId="1" animBg="1"/>
    </p:bldLst>
  </p:timing>
  <p:hf sldNum="0" hdr="0" ftr="0" dt="0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356476" y="1500650"/>
            <a:ext cx="8973229" cy="7284111"/>
            <a:chOff x="2198478" y="1402730"/>
            <a:chExt cx="8912404" cy="7234736"/>
          </a:xfrm>
        </p:grpSpPr>
        <p:grpSp>
          <p:nvGrpSpPr>
            <p:cNvPr id="20" name="Group 19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26" name="Freeform: Shape 38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rgbClr val="ADBACA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Freeform: Shape 39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sp>
          <p:nvSpPr>
            <p:cNvPr id="21" name="Rectangle: Rounded Corners 30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Rectangle: Rounded Corners 34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chemeClr val="tx1">
                <a:lumMod val="75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23" name="Group 22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24" name="Freeform: Shape 36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Rectangle: Rounded Corners 37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0833351" y="2772230"/>
            <a:ext cx="6452533" cy="4107596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0904136" y="6886874"/>
            <a:ext cx="24828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0833351" y="7070619"/>
            <a:ext cx="6452533" cy="213143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kumimoji="1" lang="ja-JP" altLang="en-US" sz="200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709698" y="1930516"/>
            <a:ext cx="8266784" cy="4594109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r">
              <a:defRPr i="1" baseline="0">
                <a:solidFill>
                  <a:schemeClr val="bg2"/>
                </a:solidFill>
              </a:defRPr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74"/>
                            </p:stCondLst>
                            <p:childTnLst>
                              <p:par>
                                <p:cTn id="29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74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8" grpId="0"/>
      <p:bldP spid="3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animBg="1"/>
      <p:bldP spid="31" grpId="1" animBg="1"/>
    </p:bldLst>
  </p:timing>
  <p:hf sldNum="0" hdr="0" ftr="0" dt="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342901" y="356808"/>
            <a:ext cx="8429624" cy="9571795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r">
              <a:defRPr i="1"/>
            </a:lvl1pPr>
          </a:lstStyle>
          <a:p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Isosceles Triangle 6"/>
          <p:cNvSpPr/>
          <p:nvPr userDrawn="1"/>
        </p:nvSpPr>
        <p:spPr>
          <a:xfrm rot="10800000">
            <a:off x="11155184" y="5146001"/>
            <a:ext cx="306666" cy="17939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Isosceles Triangle 7"/>
          <p:cNvSpPr/>
          <p:nvPr userDrawn="1"/>
        </p:nvSpPr>
        <p:spPr>
          <a:xfrm rot="5400000">
            <a:off x="9046174" y="5009397"/>
            <a:ext cx="471424" cy="2757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Straight Connector 8"/>
          <p:cNvCxnSpPr>
            <a:stCxn id="8" idx="0"/>
            <a:endCxn id="7" idx="2"/>
          </p:cNvCxnSpPr>
          <p:nvPr userDrawn="1"/>
        </p:nvCxnSpPr>
        <p:spPr>
          <a:xfrm flipV="1">
            <a:off x="9419772" y="5146001"/>
            <a:ext cx="2042078" cy="128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1155183" y="6138738"/>
            <a:ext cx="4428361" cy="233374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1155183" y="5442610"/>
            <a:ext cx="4428361" cy="75962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="1" cap="all" spc="-1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758112" y="722308"/>
            <a:ext cx="9527771" cy="2501577"/>
          </a:xfrm>
        </p:spPr>
        <p:txBody>
          <a:bodyPr anchor="b"/>
          <a:lstStyle>
            <a:lvl1pPr algn="l">
              <a:lnSpc>
                <a:spcPct val="80000"/>
              </a:lnSpc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510231" y="3371318"/>
            <a:ext cx="1596571" cy="159657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4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0836722" y="3761027"/>
            <a:ext cx="943589" cy="960033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="1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7" idx="2"/>
          </p:cNvCxnSpPr>
          <p:nvPr userDrawn="1"/>
        </p:nvCxnSpPr>
        <p:spPr>
          <a:xfrm>
            <a:off x="11461850" y="5146001"/>
            <a:ext cx="682615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animBg="1"/>
      <p:bldP spid="8" grpId="0" animBg="1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  <p:bldP spid="13" grpId="0" animBg="1"/>
      <p:bldP spid="13" grpId="1" animBg="1"/>
      <p:bldP spid="14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1">
        <p:tmplLst>
          <p:tmpl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42.xml"/><Relationship Id="rId34" Type="http://schemas.openxmlformats.org/officeDocument/2006/relationships/slideLayout" Target="../slideLayouts/slideLayout55.xml"/><Relationship Id="rId42" Type="http://schemas.openxmlformats.org/officeDocument/2006/relationships/slideLayout" Target="../slideLayouts/slideLayout63.xml"/><Relationship Id="rId47" Type="http://schemas.openxmlformats.org/officeDocument/2006/relationships/slideLayout" Target="../slideLayouts/slideLayout68.xml"/><Relationship Id="rId50" Type="http://schemas.openxmlformats.org/officeDocument/2006/relationships/slideLayout" Target="../slideLayouts/slideLayout71.xml"/><Relationship Id="rId55" Type="http://schemas.openxmlformats.org/officeDocument/2006/relationships/slideLayout" Target="../slideLayouts/slideLayout76.xml"/><Relationship Id="rId63" Type="http://schemas.openxmlformats.org/officeDocument/2006/relationships/slideLayout" Target="../slideLayouts/slideLayout84.xml"/><Relationship Id="rId68" Type="http://schemas.openxmlformats.org/officeDocument/2006/relationships/slideLayout" Target="../slideLayouts/slideLayout89.xml"/><Relationship Id="rId7" Type="http://schemas.openxmlformats.org/officeDocument/2006/relationships/slideLayout" Target="../slideLayouts/slideLayout28.xml"/><Relationship Id="rId71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45.xml"/><Relationship Id="rId32" Type="http://schemas.openxmlformats.org/officeDocument/2006/relationships/slideLayout" Target="../slideLayouts/slideLayout53.xml"/><Relationship Id="rId37" Type="http://schemas.openxmlformats.org/officeDocument/2006/relationships/slideLayout" Target="../slideLayouts/slideLayout58.xml"/><Relationship Id="rId40" Type="http://schemas.openxmlformats.org/officeDocument/2006/relationships/slideLayout" Target="../slideLayouts/slideLayout61.xml"/><Relationship Id="rId45" Type="http://schemas.openxmlformats.org/officeDocument/2006/relationships/slideLayout" Target="../slideLayouts/slideLayout66.xml"/><Relationship Id="rId53" Type="http://schemas.openxmlformats.org/officeDocument/2006/relationships/slideLayout" Target="../slideLayouts/slideLayout74.xml"/><Relationship Id="rId58" Type="http://schemas.openxmlformats.org/officeDocument/2006/relationships/slideLayout" Target="../slideLayouts/slideLayout79.xml"/><Relationship Id="rId66" Type="http://schemas.openxmlformats.org/officeDocument/2006/relationships/slideLayout" Target="../slideLayouts/slideLayout87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28" Type="http://schemas.openxmlformats.org/officeDocument/2006/relationships/slideLayout" Target="../slideLayouts/slideLayout49.xml"/><Relationship Id="rId36" Type="http://schemas.openxmlformats.org/officeDocument/2006/relationships/slideLayout" Target="../slideLayouts/slideLayout57.xml"/><Relationship Id="rId49" Type="http://schemas.openxmlformats.org/officeDocument/2006/relationships/slideLayout" Target="../slideLayouts/slideLayout70.xml"/><Relationship Id="rId57" Type="http://schemas.openxmlformats.org/officeDocument/2006/relationships/slideLayout" Target="../slideLayouts/slideLayout78.xml"/><Relationship Id="rId61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3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65.xml"/><Relationship Id="rId52" Type="http://schemas.openxmlformats.org/officeDocument/2006/relationships/slideLayout" Target="../slideLayouts/slideLayout73.xml"/><Relationship Id="rId60" Type="http://schemas.openxmlformats.org/officeDocument/2006/relationships/slideLayout" Target="../slideLayouts/slideLayout81.xml"/><Relationship Id="rId65" Type="http://schemas.openxmlformats.org/officeDocument/2006/relationships/slideLayout" Target="../slideLayouts/slideLayout86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8.xml"/><Relationship Id="rId30" Type="http://schemas.openxmlformats.org/officeDocument/2006/relationships/slideLayout" Target="../slideLayouts/slideLayout51.xml"/><Relationship Id="rId35" Type="http://schemas.openxmlformats.org/officeDocument/2006/relationships/slideLayout" Target="../slideLayouts/slideLayout56.xml"/><Relationship Id="rId43" Type="http://schemas.openxmlformats.org/officeDocument/2006/relationships/slideLayout" Target="../slideLayouts/slideLayout64.xml"/><Relationship Id="rId48" Type="http://schemas.openxmlformats.org/officeDocument/2006/relationships/slideLayout" Target="../slideLayouts/slideLayout69.xml"/><Relationship Id="rId56" Type="http://schemas.openxmlformats.org/officeDocument/2006/relationships/slideLayout" Target="../slideLayouts/slideLayout77.xml"/><Relationship Id="rId64" Type="http://schemas.openxmlformats.org/officeDocument/2006/relationships/slideLayout" Target="../slideLayouts/slideLayout85.xml"/><Relationship Id="rId69" Type="http://schemas.openxmlformats.org/officeDocument/2006/relationships/slideLayout" Target="../slideLayouts/slideLayout90.xml"/><Relationship Id="rId8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72.xml"/><Relationship Id="rId72" Type="http://schemas.openxmlformats.org/officeDocument/2006/relationships/theme" Target="../theme/theme2.xml"/><Relationship Id="rId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46.xml"/><Relationship Id="rId33" Type="http://schemas.openxmlformats.org/officeDocument/2006/relationships/slideLayout" Target="../slideLayouts/slideLayout54.xml"/><Relationship Id="rId38" Type="http://schemas.openxmlformats.org/officeDocument/2006/relationships/slideLayout" Target="../slideLayouts/slideLayout59.xml"/><Relationship Id="rId46" Type="http://schemas.openxmlformats.org/officeDocument/2006/relationships/slideLayout" Target="../slideLayouts/slideLayout67.xml"/><Relationship Id="rId59" Type="http://schemas.openxmlformats.org/officeDocument/2006/relationships/slideLayout" Target="../slideLayouts/slideLayout80.xml"/><Relationship Id="rId67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62.xml"/><Relationship Id="rId54" Type="http://schemas.openxmlformats.org/officeDocument/2006/relationships/slideLayout" Target="../slideLayouts/slideLayout75.xml"/><Relationship Id="rId62" Type="http://schemas.openxmlformats.org/officeDocument/2006/relationships/slideLayout" Target="../slideLayouts/slideLayout83.xml"/><Relationship Id="rId70" Type="http://schemas.openxmlformats.org/officeDocument/2006/relationships/slideLayout" Target="../slideLayouts/slideLayout9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5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94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image" Target="../media/image1.jpe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0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7.xml"/><Relationship Id="rId13" Type="http://schemas.openxmlformats.org/officeDocument/2006/relationships/slideLayout" Target="../slideLayouts/slideLayout122.xml"/><Relationship Id="rId18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6.xml"/><Relationship Id="rId12" Type="http://schemas.openxmlformats.org/officeDocument/2006/relationships/slideLayout" Target="../slideLayouts/slideLayout121.xml"/><Relationship Id="rId17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11.xml"/><Relationship Id="rId16" Type="http://schemas.openxmlformats.org/officeDocument/2006/relationships/slideLayout" Target="../slideLayouts/slideLayout125.xml"/><Relationship Id="rId20" Type="http://schemas.openxmlformats.org/officeDocument/2006/relationships/theme" Target="../theme/theme6.xml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19.xml"/><Relationship Id="rId19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13.xml"/><Relationship Id="rId9" Type="http://schemas.openxmlformats.org/officeDocument/2006/relationships/slideLayout" Target="../slideLayouts/slideLayout118.xml"/><Relationship Id="rId14" Type="http://schemas.openxmlformats.org/officeDocument/2006/relationships/slideLayout" Target="../slideLayouts/slideLayout1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82625" y="435518"/>
            <a:ext cx="16922750" cy="1494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82626" y="2273300"/>
            <a:ext cx="16922749" cy="699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18328005" y="12700"/>
            <a:ext cx="5937885" cy="10259695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1370965" rtl="0" eaLnBrk="1" latinLnBrk="0" hangingPunct="1">
        <a:lnSpc>
          <a:spcPct val="90000"/>
        </a:lnSpc>
        <a:spcBef>
          <a:spcPct val="0"/>
        </a:spcBef>
        <a:buNone/>
        <a:defRPr sz="8800" b="1" kern="1200" cap="all" spc="-2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0965" rtl="0" eaLnBrk="1" latinLnBrk="0" hangingPunct="1">
        <a:lnSpc>
          <a:spcPct val="130000"/>
        </a:lnSpc>
        <a:spcBef>
          <a:spcPts val="1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7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82625" y="435518"/>
            <a:ext cx="16922750" cy="1494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82626" y="2273300"/>
            <a:ext cx="16922749" cy="699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  <p:sldLayoutId id="2147483694" r:id="rId24"/>
    <p:sldLayoutId id="2147483695" r:id="rId25"/>
    <p:sldLayoutId id="2147483696" r:id="rId26"/>
    <p:sldLayoutId id="2147483697" r:id="rId27"/>
    <p:sldLayoutId id="2147483698" r:id="rId28"/>
    <p:sldLayoutId id="2147483699" r:id="rId29"/>
    <p:sldLayoutId id="2147483700" r:id="rId30"/>
    <p:sldLayoutId id="2147483701" r:id="rId31"/>
    <p:sldLayoutId id="2147483702" r:id="rId32"/>
    <p:sldLayoutId id="2147483703" r:id="rId33"/>
    <p:sldLayoutId id="2147483704" r:id="rId34"/>
    <p:sldLayoutId id="2147483705" r:id="rId35"/>
    <p:sldLayoutId id="2147483706" r:id="rId36"/>
    <p:sldLayoutId id="2147483707" r:id="rId37"/>
    <p:sldLayoutId id="2147483708" r:id="rId38"/>
    <p:sldLayoutId id="2147483709" r:id="rId39"/>
    <p:sldLayoutId id="2147483710" r:id="rId40"/>
    <p:sldLayoutId id="2147483711" r:id="rId41"/>
    <p:sldLayoutId id="2147483712" r:id="rId42"/>
    <p:sldLayoutId id="2147483713" r:id="rId43"/>
    <p:sldLayoutId id="2147483714" r:id="rId44"/>
    <p:sldLayoutId id="2147483715" r:id="rId45"/>
    <p:sldLayoutId id="2147483716" r:id="rId46"/>
    <p:sldLayoutId id="2147483717" r:id="rId47"/>
    <p:sldLayoutId id="2147483718" r:id="rId48"/>
    <p:sldLayoutId id="2147483719" r:id="rId49"/>
    <p:sldLayoutId id="2147483720" r:id="rId50"/>
    <p:sldLayoutId id="2147483721" r:id="rId51"/>
    <p:sldLayoutId id="2147483722" r:id="rId52"/>
    <p:sldLayoutId id="2147483723" r:id="rId53"/>
    <p:sldLayoutId id="2147483724" r:id="rId54"/>
    <p:sldLayoutId id="2147483725" r:id="rId55"/>
    <p:sldLayoutId id="2147483726" r:id="rId56"/>
    <p:sldLayoutId id="2147483727" r:id="rId57"/>
    <p:sldLayoutId id="2147483728" r:id="rId58"/>
    <p:sldLayoutId id="2147483729" r:id="rId59"/>
    <p:sldLayoutId id="2147483730" r:id="rId60"/>
    <p:sldLayoutId id="2147483731" r:id="rId61"/>
    <p:sldLayoutId id="2147483732" r:id="rId62"/>
    <p:sldLayoutId id="2147483733" r:id="rId63"/>
    <p:sldLayoutId id="2147483734" r:id="rId64"/>
    <p:sldLayoutId id="2147483735" r:id="rId65"/>
    <p:sldLayoutId id="2147483736" r:id="rId66"/>
    <p:sldLayoutId id="2147483737" r:id="rId67"/>
    <p:sldLayoutId id="2147483738" r:id="rId68"/>
    <p:sldLayoutId id="2147483739" r:id="rId69"/>
    <p:sldLayoutId id="2147483740" r:id="rId70"/>
    <p:sldLayoutId id="2147483741" r:id="rId71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1370965" rtl="0" eaLnBrk="1" latinLnBrk="0" hangingPunct="1">
        <a:lnSpc>
          <a:spcPct val="90000"/>
        </a:lnSpc>
        <a:spcBef>
          <a:spcPct val="0"/>
        </a:spcBef>
        <a:buNone/>
        <a:defRPr sz="8800" b="1" kern="1200" cap="all" spc="-2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0965" rtl="0" eaLnBrk="1" latinLnBrk="0" hangingPunct="1">
        <a:lnSpc>
          <a:spcPct val="130000"/>
        </a:lnSpc>
        <a:spcBef>
          <a:spcPts val="1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7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82625" y="435518"/>
            <a:ext cx="16922750" cy="1494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82626" y="2273300"/>
            <a:ext cx="16922749" cy="699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29631005" y="12065"/>
            <a:ext cx="5939155" cy="1026033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1370965" rtl="0" eaLnBrk="1" latinLnBrk="0" hangingPunct="1">
        <a:lnSpc>
          <a:spcPct val="90000"/>
        </a:lnSpc>
        <a:spcBef>
          <a:spcPct val="0"/>
        </a:spcBef>
        <a:buNone/>
        <a:defRPr sz="8800" b="1" kern="1200" cap="all" spc="-2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0965" rtl="0" eaLnBrk="1" latinLnBrk="0" hangingPunct="1">
        <a:lnSpc>
          <a:spcPct val="130000"/>
        </a:lnSpc>
        <a:spcBef>
          <a:spcPts val="1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7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82625" y="435518"/>
            <a:ext cx="16922750" cy="1494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82626" y="2273300"/>
            <a:ext cx="16922749" cy="699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31237555" y="-296545"/>
            <a:ext cx="5939155" cy="1026033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1370965" rtl="0" eaLnBrk="1" latinLnBrk="0" hangingPunct="1">
        <a:lnSpc>
          <a:spcPct val="90000"/>
        </a:lnSpc>
        <a:spcBef>
          <a:spcPct val="0"/>
        </a:spcBef>
        <a:buNone/>
        <a:defRPr sz="8800" b="1" kern="1200" cap="all" spc="-2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0965" rtl="0" eaLnBrk="1" latinLnBrk="0" hangingPunct="1">
        <a:lnSpc>
          <a:spcPct val="130000"/>
        </a:lnSpc>
        <a:spcBef>
          <a:spcPts val="1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665" indent="-342900" algn="l" defTabSz="13709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765" algn="l" defTabSz="137096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29998988" y="-35236"/>
            <a:ext cx="8963025" cy="10355567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74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6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4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2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0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65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03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67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3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1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5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13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5081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  <p:sldLayoutId id="2147483793" r:id="rId17"/>
    <p:sldLayoutId id="2147483794" r:id="rId18"/>
    <p:sldLayoutId id="2147483795" r:id="rId19"/>
  </p:sldLayoutIdLst>
  <p:hf hdr="0" ft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sz="6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4" indent="-342854" algn="l" defTabSz="1371417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199" kern="1200">
          <a:solidFill>
            <a:schemeClr val="tx1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3.gi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11.xml"/><Relationship Id="rId4" Type="http://schemas.openxmlformats.org/officeDocument/2006/relationships/image" Target="../media/image3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gif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9.gi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gif"/><Relationship Id="rId3" Type="http://schemas.openxmlformats.org/officeDocument/2006/relationships/diagramLayout" Target="../diagrams/layout3.xml"/><Relationship Id="rId7" Type="http://schemas.openxmlformats.org/officeDocument/2006/relationships/image" Target="../media/image20.gi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gif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1F945EF-7017-4D87-A77F-7071D1A4051A}"/>
              </a:ext>
            </a:extLst>
          </p:cNvPr>
          <p:cNvSpPr/>
          <p:nvPr/>
        </p:nvSpPr>
        <p:spPr>
          <a:xfrm>
            <a:off x="9345406" y="5690625"/>
            <a:ext cx="7863389" cy="300923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BAB 2 : PERLEMBAGAAN PERSEKUTUAN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0B21A5C-062F-46C2-8389-53D40F46A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25087"/>
            <a:ext cx="8323556" cy="9560326"/>
          </a:xfrm>
          <a:custGeom>
            <a:avLst/>
            <a:gdLst>
              <a:gd name="connsiteX0" fmla="*/ 2203019 w 5549037"/>
              <a:gd name="connsiteY0" fmla="*/ 0 h 6374535"/>
              <a:gd name="connsiteX1" fmla="*/ 5549037 w 5549037"/>
              <a:gd name="connsiteY1" fmla="*/ 3346018 h 6374535"/>
              <a:gd name="connsiteX2" fmla="*/ 3797930 w 5549037"/>
              <a:gd name="connsiteY2" fmla="*/ 6288190 h 6374535"/>
              <a:gd name="connsiteX3" fmla="*/ 3618689 w 5549037"/>
              <a:gd name="connsiteY3" fmla="*/ 6374535 h 6374535"/>
              <a:gd name="connsiteX4" fmla="*/ 779546 w 5549037"/>
              <a:gd name="connsiteY4" fmla="*/ 6374535 h 6374535"/>
              <a:gd name="connsiteX5" fmla="*/ 537516 w 5549037"/>
              <a:gd name="connsiteY5" fmla="*/ 6248727 h 6374535"/>
              <a:gd name="connsiteX6" fmla="*/ 74641 w 5549037"/>
              <a:gd name="connsiteY6" fmla="*/ 5927968 h 6374535"/>
              <a:gd name="connsiteX7" fmla="*/ 0 w 5549037"/>
              <a:gd name="connsiteY7" fmla="*/ 5860130 h 6374535"/>
              <a:gd name="connsiteX8" fmla="*/ 0 w 5549037"/>
              <a:gd name="connsiteY8" fmla="*/ 831906 h 6374535"/>
              <a:gd name="connsiteX9" fmla="*/ 74641 w 5549037"/>
              <a:gd name="connsiteY9" fmla="*/ 764068 h 6374535"/>
              <a:gd name="connsiteX10" fmla="*/ 2203019 w 5549037"/>
              <a:gd name="connsiteY10" fmla="*/ 0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9037" h="6374535">
                <a:moveTo>
                  <a:pt x="2203019" y="0"/>
                </a:moveTo>
                <a:cubicBezTo>
                  <a:pt x="4050974" y="0"/>
                  <a:pt x="5549037" y="1498063"/>
                  <a:pt x="5549037" y="3346018"/>
                </a:cubicBezTo>
                <a:cubicBezTo>
                  <a:pt x="5549037" y="4616487"/>
                  <a:pt x="4840968" y="5721578"/>
                  <a:pt x="3797930" y="6288190"/>
                </a:cubicBezTo>
                <a:lnTo>
                  <a:pt x="3618689" y="6374535"/>
                </a:lnTo>
                <a:lnTo>
                  <a:pt x="779546" y="6374535"/>
                </a:lnTo>
                <a:lnTo>
                  <a:pt x="537516" y="6248727"/>
                </a:lnTo>
                <a:cubicBezTo>
                  <a:pt x="374031" y="6154721"/>
                  <a:pt x="219238" y="6047301"/>
                  <a:pt x="74641" y="5927968"/>
                </a:cubicBezTo>
                <a:lnTo>
                  <a:pt x="0" y="5860130"/>
                </a:lnTo>
                <a:lnTo>
                  <a:pt x="0" y="831906"/>
                </a:lnTo>
                <a:lnTo>
                  <a:pt x="74641" y="764068"/>
                </a:lnTo>
                <a:cubicBezTo>
                  <a:pt x="653030" y="286739"/>
                  <a:pt x="1394539" y="0"/>
                  <a:pt x="220301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4" descr="Image result for JAWATAN KUASA perlembagaan persekutuan 1957">
            <a:extLst>
              <a:ext uri="{FF2B5EF4-FFF2-40B4-BE49-F238E27FC236}">
                <a16:creationId xmlns:a16="http://schemas.microsoft.com/office/drawing/2014/main" id="{A1AC9715-6356-43F8-89A0-1CA22DB539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6" r="19983"/>
          <a:stretch/>
        </p:blipFill>
        <p:spPr bwMode="auto">
          <a:xfrm>
            <a:off x="1" y="970909"/>
            <a:ext cx="8077695" cy="9314506"/>
          </a:xfrm>
          <a:custGeom>
            <a:avLst/>
            <a:gdLst/>
            <a:ahLst/>
            <a:cxnLst/>
            <a:rect l="l" t="t" r="r" b="b"/>
            <a:pathLst>
              <a:path w="5385130" h="6210629">
                <a:moveTo>
                  <a:pt x="2203018" y="0"/>
                </a:moveTo>
                <a:cubicBezTo>
                  <a:pt x="3960450" y="0"/>
                  <a:pt x="5385130" y="1424680"/>
                  <a:pt x="5385130" y="3182112"/>
                </a:cubicBezTo>
                <a:cubicBezTo>
                  <a:pt x="5385130" y="4500186"/>
                  <a:pt x="4583748" y="5631087"/>
                  <a:pt x="3441640" y="6114158"/>
                </a:cubicBezTo>
                <a:lnTo>
                  <a:pt x="3178061" y="6210629"/>
                </a:lnTo>
                <a:lnTo>
                  <a:pt x="1233206" y="6210629"/>
                </a:lnTo>
                <a:lnTo>
                  <a:pt x="1108901" y="6171135"/>
                </a:lnTo>
                <a:cubicBezTo>
                  <a:pt x="767738" y="6046219"/>
                  <a:pt x="453928" y="5864559"/>
                  <a:pt x="178899" y="5637585"/>
                </a:cubicBezTo>
                <a:lnTo>
                  <a:pt x="0" y="5474990"/>
                </a:lnTo>
                <a:lnTo>
                  <a:pt x="0" y="889234"/>
                </a:lnTo>
                <a:lnTo>
                  <a:pt x="178899" y="726640"/>
                </a:lnTo>
                <a:cubicBezTo>
                  <a:pt x="728956" y="272693"/>
                  <a:pt x="1434142" y="0"/>
                  <a:pt x="220301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A177BCC-4208-4795-8572-4D623BA1E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644" y="1"/>
            <a:ext cx="6720840" cy="3770408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2" descr="See the source image">
            <a:extLst>
              <a:ext uri="{FF2B5EF4-FFF2-40B4-BE49-F238E27FC236}">
                <a16:creationId xmlns:a16="http://schemas.microsoft.com/office/drawing/2014/main" id="{86BE1AA7-4066-4EE5-9488-A4CD0311DF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73" r="-1" b="35161"/>
          <a:stretch/>
        </p:blipFill>
        <p:spPr bwMode="auto">
          <a:xfrm>
            <a:off x="8097532" y="1"/>
            <a:ext cx="6227064" cy="3523558"/>
          </a:xfrm>
          <a:custGeom>
            <a:avLst/>
            <a:gdLst/>
            <a:ahLst/>
            <a:cxnLst/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EF85A32-D296-4607-8A28-2EDE89BDE21A}"/>
              </a:ext>
            </a:extLst>
          </p:cNvPr>
          <p:cNvSpPr/>
          <p:nvPr/>
        </p:nvSpPr>
        <p:spPr>
          <a:xfrm>
            <a:off x="6624000" y="9424949"/>
            <a:ext cx="11484000" cy="688201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solidFill>
                  <a:schemeClr val="bg2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DISEDIAKAN : PN SORAYA BEGUM BT ABDUL RAHMAN</a:t>
            </a:r>
            <a:endParaRPr lang="en-US" sz="3200" kern="1200" dirty="0">
              <a:solidFill>
                <a:schemeClr val="bg2"/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93397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1701E78-77C7-43EA-825D-D755AA1A0E16}"/>
              </a:ext>
            </a:extLst>
          </p:cNvPr>
          <p:cNvSpPr/>
          <p:nvPr/>
        </p:nvSpPr>
        <p:spPr>
          <a:xfrm>
            <a:off x="1764000" y="287368"/>
            <a:ext cx="14760000" cy="1080000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2.2 SEJARAH PENGGUBALAN PERLEMBAGAAN PERSEKUTUAN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C64BAC1-2140-4EEF-8FD4-ECEC9687C8DC}"/>
              </a:ext>
            </a:extLst>
          </p:cNvPr>
          <p:cNvGrpSpPr/>
          <p:nvPr/>
        </p:nvGrpSpPr>
        <p:grpSpPr>
          <a:xfrm>
            <a:off x="418231" y="1556243"/>
            <a:ext cx="16883984" cy="3453363"/>
            <a:chOff x="672076" y="4248066"/>
            <a:chExt cx="16883984" cy="3453363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F568EF3-2AB8-4756-B7BD-FBCA7762A75E}"/>
                </a:ext>
              </a:extLst>
            </p:cNvPr>
            <p:cNvGrpSpPr/>
            <p:nvPr/>
          </p:nvGrpSpPr>
          <p:grpSpPr>
            <a:xfrm>
              <a:off x="672076" y="5421500"/>
              <a:ext cx="16699029" cy="2279929"/>
              <a:chOff x="537745" y="3621498"/>
              <a:chExt cx="16699029" cy="2279929"/>
            </a:xfrm>
          </p:grpSpPr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D04BBE94-36BB-4500-88FC-B458F1C57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7745" y="3621498"/>
                <a:ext cx="16699029" cy="18092"/>
              </a:xfrm>
              <a:prstGeom prst="straightConnector1">
                <a:avLst/>
              </a:prstGeom>
              <a:ln w="152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D5B1554B-2409-4B73-8E69-BB31BCD16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4756" y="3639590"/>
                <a:ext cx="0" cy="2261837"/>
              </a:xfrm>
              <a:prstGeom prst="straightConnector1">
                <a:avLst/>
              </a:prstGeom>
              <a:ln w="15240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F759F21E-E409-4C45-9E2B-FCDC683107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075842" y="3639590"/>
                <a:ext cx="24148" cy="2171961"/>
              </a:xfrm>
              <a:prstGeom prst="straightConnector1">
                <a:avLst/>
              </a:prstGeom>
              <a:ln w="15240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B78B2A0B-7795-4DAB-AA45-1B9DE5DD22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71040" y="3621498"/>
                <a:ext cx="37703" cy="2190053"/>
              </a:xfrm>
              <a:prstGeom prst="straightConnector1">
                <a:avLst/>
              </a:prstGeom>
              <a:ln w="15240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D5D143DB-9639-4739-9C1A-D846792835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41038" y="3621498"/>
                <a:ext cx="0" cy="2190053"/>
              </a:xfrm>
              <a:prstGeom prst="straightConnector1">
                <a:avLst/>
              </a:prstGeom>
              <a:ln w="15240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81B6024-BC80-4F47-AB6D-26FE4D406250}"/>
                  </a:ext>
                </a:extLst>
              </p:cNvPr>
              <p:cNvSpPr/>
              <p:nvPr/>
            </p:nvSpPr>
            <p:spPr>
              <a:xfrm>
                <a:off x="1216550" y="4493257"/>
                <a:ext cx="2160000" cy="91421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600" dirty="0">
                    <a:latin typeface="Arial Rounded MT Bold" panose="020F0704030504030204" pitchFamily="34" charset="0"/>
                  </a:rPr>
                  <a:t>1877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C29E30E-C6CE-470D-A2E4-F0E892F18428}"/>
                  </a:ext>
                </a:extLst>
              </p:cNvPr>
              <p:cNvSpPr/>
              <p:nvPr/>
            </p:nvSpPr>
            <p:spPr>
              <a:xfrm>
                <a:off x="5891040" y="4442481"/>
                <a:ext cx="2160000" cy="91421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600" dirty="0">
                    <a:latin typeface="Arial Rounded MT Bold" panose="020F0704030504030204" pitchFamily="34" charset="0"/>
                  </a:rPr>
                  <a:t>1946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B2AB48F-A72A-4C60-872F-9E677440B316}"/>
                  </a:ext>
                </a:extLst>
              </p:cNvPr>
              <p:cNvSpPr/>
              <p:nvPr/>
            </p:nvSpPr>
            <p:spPr>
              <a:xfrm>
                <a:off x="14961038" y="4523267"/>
                <a:ext cx="2160000" cy="8028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600" dirty="0">
                    <a:latin typeface="Arial Rounded MT Bold" panose="020F0704030504030204" pitchFamily="34" charset="0"/>
                  </a:rPr>
                  <a:t>1957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AE49D02-842E-46CB-B4E3-3E9E13CF9D9B}"/>
                  </a:ext>
                </a:extLst>
              </p:cNvPr>
              <p:cNvSpPr/>
              <p:nvPr/>
            </p:nvSpPr>
            <p:spPr>
              <a:xfrm>
                <a:off x="10049383" y="4432369"/>
                <a:ext cx="2160000" cy="91421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600" dirty="0">
                    <a:latin typeface="Arial Rounded MT Bold" panose="020F0704030504030204" pitchFamily="34" charset="0"/>
                  </a:rPr>
                  <a:t>1948</a:t>
                </a:r>
              </a:p>
            </p:txBody>
          </p:sp>
        </p:grp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FE39259B-05DB-43A5-8EAC-7B6D7B27703B}"/>
                </a:ext>
              </a:extLst>
            </p:cNvPr>
            <p:cNvSpPr/>
            <p:nvPr/>
          </p:nvSpPr>
          <p:spPr>
            <a:xfrm>
              <a:off x="672076" y="4248066"/>
              <a:ext cx="16883984" cy="802892"/>
            </a:xfrm>
            <a:prstGeom prst="roundRect">
              <a:avLst/>
            </a:prstGeom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000" dirty="0" err="1">
                  <a:latin typeface="Arial Rounded MT Bold" panose="020F0704030504030204" pitchFamily="34" charset="0"/>
                </a:rPr>
                <a:t>Pembentukan</a:t>
              </a:r>
              <a:r>
                <a:rPr lang="en-MY" sz="4000" dirty="0">
                  <a:latin typeface="Arial Rounded MT Bold" panose="020F0704030504030204" pitchFamily="34" charset="0"/>
                </a:rPr>
                <a:t> </a:t>
              </a:r>
              <a:r>
                <a:rPr lang="en-MY" sz="4000" dirty="0" err="1">
                  <a:latin typeface="Arial Rounded MT Bold" panose="020F0704030504030204" pitchFamily="34" charset="0"/>
                </a:rPr>
                <a:t>Undang-undang</a:t>
              </a:r>
              <a:r>
                <a:rPr lang="en-MY" sz="4000" dirty="0">
                  <a:latin typeface="Arial Rounded MT Bold" panose="020F0704030504030204" pitchFamily="34" charset="0"/>
                </a:rPr>
                <a:t> di Malaysia </a:t>
              </a:r>
              <a:r>
                <a:rPr lang="en-MY" sz="4000" dirty="0" err="1">
                  <a:latin typeface="Arial Rounded MT Bold" panose="020F0704030504030204" pitchFamily="34" charset="0"/>
                </a:rPr>
                <a:t>dilakukan</a:t>
              </a:r>
              <a:r>
                <a:rPr lang="en-MY" sz="4000" dirty="0">
                  <a:latin typeface="Arial Rounded MT Bold" panose="020F0704030504030204" pitchFamily="34" charset="0"/>
                </a:rPr>
                <a:t> oleh </a:t>
              </a:r>
              <a:r>
                <a:rPr lang="en-MY" sz="4000" dirty="0" err="1">
                  <a:latin typeface="Arial Rounded MT Bold" panose="020F0704030504030204" pitchFamily="34" charset="0"/>
                </a:rPr>
                <a:t>Parlimen</a:t>
              </a:r>
              <a:endParaRPr lang="en-MY" sz="40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E11A9A3-B07D-4CB5-A94F-338C4862743F}"/>
              </a:ext>
            </a:extLst>
          </p:cNvPr>
          <p:cNvGrpSpPr/>
          <p:nvPr/>
        </p:nvGrpSpPr>
        <p:grpSpPr>
          <a:xfrm>
            <a:off x="702008" y="4953448"/>
            <a:ext cx="8163858" cy="4910910"/>
            <a:chOff x="673793" y="4953448"/>
            <a:chExt cx="8163858" cy="491091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8E3073DE-7415-49B4-9028-5DC75B3D1B16}"/>
                </a:ext>
              </a:extLst>
            </p:cNvPr>
            <p:cNvSpPr/>
            <p:nvPr/>
          </p:nvSpPr>
          <p:spPr>
            <a:xfrm>
              <a:off x="673793" y="5009606"/>
              <a:ext cx="3941987" cy="1034211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800" dirty="0">
                  <a:latin typeface="Arial Rounded MT Bold" panose="020F0704030504030204" pitchFamily="34" charset="0"/>
                </a:rPr>
                <a:t>Majlis Negeri Perak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75C425-0DD2-4D02-8B09-3D93C9FBC35C}"/>
                </a:ext>
              </a:extLst>
            </p:cNvPr>
            <p:cNvSpPr/>
            <p:nvPr/>
          </p:nvSpPr>
          <p:spPr>
            <a:xfrm>
              <a:off x="679436" y="6272460"/>
              <a:ext cx="3936344" cy="299299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Dipengerusikan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Raja </a:t>
              </a: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Mohd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Yusuf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Menggubal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undang-undang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negeri Perak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Peranan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yang </a:t>
              </a: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sama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di negeri </a:t>
              </a:r>
              <a:r>
                <a:rPr lang="en-MY" sz="2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Melayu</a:t>
              </a:r>
              <a:r>
                <a:rPr lang="en-MY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yang lain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2D97ECE-2DAC-472C-90D3-45F5107B7C9B}"/>
                </a:ext>
              </a:extLst>
            </p:cNvPr>
            <p:cNvGrpSpPr/>
            <p:nvPr/>
          </p:nvGrpSpPr>
          <p:grpSpPr>
            <a:xfrm>
              <a:off x="4870736" y="4953448"/>
              <a:ext cx="3966915" cy="4910910"/>
              <a:chOff x="4870736" y="4953448"/>
              <a:chExt cx="3966915" cy="4910910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86BCC40-68B1-4CBB-8EE0-C89FB2C77669}"/>
                  </a:ext>
                </a:extLst>
              </p:cNvPr>
              <p:cNvSpPr/>
              <p:nvPr/>
            </p:nvSpPr>
            <p:spPr>
              <a:xfrm>
                <a:off x="4895664" y="4953448"/>
                <a:ext cx="3941987" cy="1007673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2800" dirty="0">
                    <a:latin typeface="Arial Rounded MT Bold" panose="020F0704030504030204" pitchFamily="34" charset="0"/>
                  </a:rPr>
                  <a:t>Majlis </a:t>
                </a:r>
                <a:r>
                  <a:rPr lang="en-MY" sz="2800" dirty="0" err="1">
                    <a:latin typeface="Arial Rounded MT Bold" panose="020F0704030504030204" pitchFamily="34" charset="0"/>
                  </a:rPr>
                  <a:t>Undangan</a:t>
                </a:r>
                <a:r>
                  <a:rPr lang="en-MY" sz="2800" dirty="0">
                    <a:latin typeface="Arial Rounded MT Bold" panose="020F0704030504030204" pitchFamily="34" charset="0"/>
                  </a:rPr>
                  <a:t> Negeri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0DE04B9-0A41-4598-BA17-17369E65F618}"/>
                  </a:ext>
                </a:extLst>
              </p:cNvPr>
              <p:cNvSpPr/>
              <p:nvPr/>
            </p:nvSpPr>
            <p:spPr>
              <a:xfrm>
                <a:off x="4895664" y="6120907"/>
                <a:ext cx="3936344" cy="1225735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571500" indent="-571500">
                  <a:buFont typeface="Wingdings" panose="05000000000000000000" pitchFamily="2" charset="2"/>
                  <a:buChar char="v"/>
                </a:pPr>
                <a:r>
                  <a:rPr lang="en-MY" sz="2800" dirty="0" err="1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Menggubal</a:t>
                </a:r>
                <a:r>
                  <a:rPr lang="en-MY" sz="2800" dirty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 </a:t>
                </a:r>
                <a:r>
                  <a:rPr lang="en-MY" sz="2800" dirty="0" err="1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undang-undang</a:t>
                </a:r>
                <a:r>
                  <a:rPr lang="en-MY" sz="2800" dirty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  di NNMB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60EF0F3C-AF64-439A-A620-377ACA6B2B6E}"/>
                  </a:ext>
                </a:extLst>
              </p:cNvPr>
              <p:cNvSpPr/>
              <p:nvPr/>
            </p:nvSpPr>
            <p:spPr>
              <a:xfrm>
                <a:off x="4890021" y="7461301"/>
                <a:ext cx="3941987" cy="1007673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2800" dirty="0">
                    <a:latin typeface="Arial Rounded MT Bold" panose="020F0704030504030204" pitchFamily="34" charset="0"/>
                  </a:rPr>
                  <a:t>Majlis Persekutuan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C0368A97-EB8F-452E-A3BF-29F5F19BA446}"/>
                  </a:ext>
                </a:extLst>
              </p:cNvPr>
              <p:cNvSpPr/>
              <p:nvPr/>
            </p:nvSpPr>
            <p:spPr>
              <a:xfrm>
                <a:off x="4870736" y="8583633"/>
                <a:ext cx="3905840" cy="1280725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571500" indent="-571500">
                  <a:buFont typeface="Wingdings" panose="05000000000000000000" pitchFamily="2" charset="2"/>
                  <a:buChar char="v"/>
                </a:pPr>
                <a:r>
                  <a:rPr lang="en-MY" sz="2800" dirty="0" err="1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Menggubal</a:t>
                </a:r>
                <a:r>
                  <a:rPr lang="en-MY" sz="2800" dirty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 </a:t>
                </a:r>
                <a:r>
                  <a:rPr lang="en-MY" sz="2800" dirty="0" err="1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undang-undang</a:t>
                </a:r>
                <a:r>
                  <a:rPr lang="en-MY" sz="2800" dirty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 di NNMTB</a:t>
                </a:r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CBCF850-826F-4FF5-81DB-50980FCF138D}"/>
              </a:ext>
            </a:extLst>
          </p:cNvPr>
          <p:cNvGrpSpPr/>
          <p:nvPr/>
        </p:nvGrpSpPr>
        <p:grpSpPr>
          <a:xfrm>
            <a:off x="9175519" y="4943900"/>
            <a:ext cx="4406726" cy="5151206"/>
            <a:chOff x="9175519" y="4943900"/>
            <a:chExt cx="4406726" cy="515120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5A01633-1E21-4943-964E-0E289C4CC049}"/>
                </a:ext>
              </a:extLst>
            </p:cNvPr>
            <p:cNvSpPr/>
            <p:nvPr/>
          </p:nvSpPr>
          <p:spPr>
            <a:xfrm>
              <a:off x="9175519" y="4943900"/>
              <a:ext cx="4406725" cy="75430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800" dirty="0" err="1">
                  <a:latin typeface="Arial Rounded MT Bold" panose="020F0704030504030204" pitchFamily="34" charset="0"/>
                </a:rPr>
                <a:t>Perjanjian</a:t>
              </a:r>
              <a:r>
                <a:rPr lang="en-MY" sz="2800" dirty="0">
                  <a:latin typeface="Arial Rounded MT Bold" panose="020F0704030504030204" pitchFamily="34" charset="0"/>
                </a:rPr>
                <a:t> PTM 1948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6F7D43F-BD98-4680-8323-5786B60DD89A}"/>
                </a:ext>
              </a:extLst>
            </p:cNvPr>
            <p:cNvSpPr/>
            <p:nvPr/>
          </p:nvSpPr>
          <p:spPr>
            <a:xfrm>
              <a:off x="9175519" y="5835167"/>
              <a:ext cx="4406726" cy="425993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Pembentukan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PTM yang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terdiri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dpd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semua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negeri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Melayu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, Melaka &amp;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Pulau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Pinang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Kandungan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: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Pentadbiran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,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kuasa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raja,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perundangan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&amp;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kewarganegaraan</a:t>
              </a:r>
              <a:endParaRPr lang="en-MY" sz="28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E30D51-7D9D-48B3-973E-B700D814B197}"/>
              </a:ext>
            </a:extLst>
          </p:cNvPr>
          <p:cNvGrpSpPr/>
          <p:nvPr/>
        </p:nvGrpSpPr>
        <p:grpSpPr>
          <a:xfrm>
            <a:off x="13718162" y="4919730"/>
            <a:ext cx="4406725" cy="4823258"/>
            <a:chOff x="13718162" y="4919730"/>
            <a:chExt cx="4406725" cy="4823258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9FB6FC7-1C46-4012-90B9-D0E310C68F87}"/>
                </a:ext>
              </a:extLst>
            </p:cNvPr>
            <p:cNvSpPr/>
            <p:nvPr/>
          </p:nvSpPr>
          <p:spPr>
            <a:xfrm>
              <a:off x="13718162" y="4919730"/>
              <a:ext cx="4406725" cy="2153868"/>
            </a:xfrm>
            <a:prstGeom prst="rect">
              <a:avLst/>
            </a:prstGeom>
            <a:solidFill>
              <a:srgbClr val="00B050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Suruhanjaya </a:t>
              </a:r>
              <a:r>
                <a:rPr lang="en-MY" sz="2800" dirty="0" err="1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Perlembagaan</a:t>
              </a:r>
              <a:r>
                <a:rPr lang="en-MY" sz="2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Persekutuan Tanah </a:t>
              </a:r>
              <a:r>
                <a:rPr lang="en-MY" sz="2800" dirty="0" err="1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Melayu</a:t>
              </a:r>
              <a:r>
                <a:rPr lang="en-MY" sz="2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/ </a:t>
              </a:r>
            </a:p>
            <a:p>
              <a:pPr algn="ctr"/>
              <a:r>
                <a:rPr lang="en-MY" sz="2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Suruhanjaya Reid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392EB94-417F-44BE-9E51-A0266AE91B48}"/>
                </a:ext>
              </a:extLst>
            </p:cNvPr>
            <p:cNvSpPr/>
            <p:nvPr/>
          </p:nvSpPr>
          <p:spPr>
            <a:xfrm>
              <a:off x="13718162" y="7194960"/>
              <a:ext cx="4406725" cy="2548028"/>
            </a:xfrm>
            <a:prstGeom prst="rect">
              <a:avLst/>
            </a:prstGeom>
            <a:solidFill>
              <a:srgbClr val="00FA7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Wingdings" panose="05000000000000000000" pitchFamily="2" charset="2"/>
                <a:buChar char="v"/>
              </a:pPr>
              <a:endParaRPr lang="en-MY" sz="28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marL="457200" indent="-457200">
                <a:buFont typeface="Wingdings" panose="05000000000000000000" pitchFamily="2" charset="2"/>
                <a:buChar char="v"/>
              </a:pPr>
              <a:endParaRPr lang="en-MY" sz="28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marL="457200" indent="-457200">
                <a:buFont typeface="Wingdings" panose="05000000000000000000" pitchFamily="2" charset="2"/>
                <a:buChar char="v"/>
              </a:pP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Disesuaikan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dengan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model Westminster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dari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Britain</a:t>
              </a:r>
            </a:p>
            <a:p>
              <a:pPr marL="457200" indent="-457200">
                <a:buFont typeface="Wingdings" panose="05000000000000000000" pitchFamily="2" charset="2"/>
                <a:buChar char="v"/>
              </a:pP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Asas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perlembagaan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negara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hari</a:t>
              </a:r>
              <a:r>
                <a:rPr lang="en-MY" sz="28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ini</a:t>
              </a:r>
              <a:endParaRPr lang="en-MY" sz="28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marL="457200" indent="-457200">
                <a:buFont typeface="Wingdings" panose="05000000000000000000" pitchFamily="2" charset="2"/>
                <a:buChar char="v"/>
              </a:pPr>
              <a:endParaRPr lang="en-MY" sz="28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marL="457200" indent="-457200" algn="ctr">
                <a:buFont typeface="Wingdings" panose="05000000000000000000" pitchFamily="2" charset="2"/>
                <a:buChar char="v"/>
              </a:pPr>
              <a:endParaRPr lang="en-MY" sz="28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267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ED79C15-8156-4F52-A36F-C9E3A10875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6486640"/>
              </p:ext>
            </p:extLst>
          </p:nvPr>
        </p:nvGraphicFramePr>
        <p:xfrm>
          <a:off x="504000" y="1182706"/>
          <a:ext cx="17280000" cy="882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EEB5743A-A218-48E1-8C61-075DD2F4D46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759" t="23021" r="32572"/>
          <a:stretch/>
        </p:blipFill>
        <p:spPr>
          <a:xfrm>
            <a:off x="1044000" y="4910462"/>
            <a:ext cx="3780000" cy="5092244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327BF03-BF9E-4FE4-8369-3B319714D2A2}"/>
              </a:ext>
            </a:extLst>
          </p:cNvPr>
          <p:cNvSpPr/>
          <p:nvPr/>
        </p:nvSpPr>
        <p:spPr>
          <a:xfrm>
            <a:off x="2664000" y="462706"/>
            <a:ext cx="13500000" cy="900000"/>
          </a:xfrm>
          <a:prstGeom prst="roundRect">
            <a:avLst/>
          </a:prstGeom>
          <a:solidFill>
            <a:srgbClr val="FFFF00"/>
          </a:solidFill>
          <a:ln w="76200"/>
          <a:effectLst>
            <a:softEdge rad="12700"/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4000" dirty="0">
                <a:latin typeface="Arial Rounded MT Bold" panose="020F0704030504030204" pitchFamily="34" charset="0"/>
              </a:rPr>
              <a:t>5 TERMA RUJUKAN DALAM PERJANJIAN PTM 1948</a:t>
            </a:r>
          </a:p>
        </p:txBody>
      </p:sp>
    </p:spTree>
    <p:extLst>
      <p:ext uri="{BB962C8B-B14F-4D97-AF65-F5344CB8AC3E}">
        <p14:creationId xmlns:p14="http://schemas.microsoft.com/office/powerpoint/2010/main" val="12129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7AF3F0-9896-44AA-A4F6-B4EDC85D6578}"/>
              </a:ext>
            </a:extLst>
          </p:cNvPr>
          <p:cNvGrpSpPr/>
          <p:nvPr/>
        </p:nvGrpSpPr>
        <p:grpSpPr>
          <a:xfrm>
            <a:off x="452829" y="1675364"/>
            <a:ext cx="17382342" cy="6934684"/>
            <a:chOff x="452829" y="2888023"/>
            <a:chExt cx="17382342" cy="6934684"/>
          </a:xfrm>
        </p:grpSpPr>
        <p:sp>
          <p:nvSpPr>
            <p:cNvPr id="4" name="Arrow: Left-Right 3">
              <a:extLst>
                <a:ext uri="{FF2B5EF4-FFF2-40B4-BE49-F238E27FC236}">
                  <a16:creationId xmlns:a16="http://schemas.microsoft.com/office/drawing/2014/main" id="{BE659C48-F5EF-47D1-A9E3-B031B0EF0149}"/>
                </a:ext>
              </a:extLst>
            </p:cNvPr>
            <p:cNvSpPr/>
            <p:nvPr/>
          </p:nvSpPr>
          <p:spPr>
            <a:xfrm>
              <a:off x="7074000" y="2888023"/>
              <a:ext cx="4500000" cy="2254683"/>
            </a:xfrm>
            <a:prstGeom prst="leftRightArrow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KANDUNGAN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A2AC1DD-5845-4F5B-B170-0936F7534C62}"/>
                </a:ext>
              </a:extLst>
            </p:cNvPr>
            <p:cNvSpPr/>
            <p:nvPr/>
          </p:nvSpPr>
          <p:spPr>
            <a:xfrm>
              <a:off x="1712829" y="3590204"/>
              <a:ext cx="4500000" cy="1080000"/>
            </a:xfrm>
            <a:prstGeom prst="roundRect">
              <a:avLst/>
            </a:prstGeom>
            <a:solidFill>
              <a:schemeClr val="tx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CIRI TRADISIONAL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253D75D-B87B-4AA6-BBAB-3E84540CC13C}"/>
                </a:ext>
              </a:extLst>
            </p:cNvPr>
            <p:cNvSpPr/>
            <p:nvPr/>
          </p:nvSpPr>
          <p:spPr>
            <a:xfrm>
              <a:off x="12384000" y="3461917"/>
              <a:ext cx="4500000" cy="1080000"/>
            </a:xfrm>
            <a:prstGeom prst="roundRect">
              <a:avLst/>
            </a:prstGeom>
            <a:solidFill>
              <a:schemeClr val="tx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CIRI MODEN</a:t>
              </a:r>
            </a:p>
          </p:txBody>
        </p:sp>
        <p:sp>
          <p:nvSpPr>
            <p:cNvPr id="7" name="Arrow: Striped Right 6">
              <a:extLst>
                <a:ext uri="{FF2B5EF4-FFF2-40B4-BE49-F238E27FC236}">
                  <a16:creationId xmlns:a16="http://schemas.microsoft.com/office/drawing/2014/main" id="{75DD184B-FFBF-42C3-8897-A1C92F6001FD}"/>
                </a:ext>
              </a:extLst>
            </p:cNvPr>
            <p:cNvSpPr/>
            <p:nvPr/>
          </p:nvSpPr>
          <p:spPr>
            <a:xfrm rot="5400000">
              <a:off x="3028320" y="4602707"/>
              <a:ext cx="1260000" cy="1620000"/>
            </a:xfrm>
            <a:prstGeom prst="stripedRightArrow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" name="Arrow: Striped Right 7">
              <a:extLst>
                <a:ext uri="{FF2B5EF4-FFF2-40B4-BE49-F238E27FC236}">
                  <a16:creationId xmlns:a16="http://schemas.microsoft.com/office/drawing/2014/main" id="{9F87D665-D883-4C12-BB03-09F759252B74}"/>
                </a:ext>
              </a:extLst>
            </p:cNvPr>
            <p:cNvSpPr/>
            <p:nvPr/>
          </p:nvSpPr>
          <p:spPr>
            <a:xfrm rot="5400000">
              <a:off x="14059954" y="4578383"/>
              <a:ext cx="1260000" cy="1620000"/>
            </a:xfrm>
            <a:prstGeom prst="stripedRightArrow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76D6E13-8B41-443A-852A-23F2081093AB}"/>
                </a:ext>
              </a:extLst>
            </p:cNvPr>
            <p:cNvSpPr/>
            <p:nvPr/>
          </p:nvSpPr>
          <p:spPr>
            <a:xfrm>
              <a:off x="452829" y="6174602"/>
              <a:ext cx="7020000" cy="3648105"/>
            </a:xfrm>
            <a:prstGeom prst="roundRect">
              <a:avLst/>
            </a:prstGeom>
            <a:solidFill>
              <a:schemeClr val="tx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MY" sz="3600" dirty="0" err="1">
                  <a:latin typeface="Arial Rounded MT Bold" panose="020F0704030504030204" pitchFamily="34" charset="0"/>
                </a:rPr>
                <a:t>Kesultanan</a:t>
              </a:r>
              <a:r>
                <a:rPr lang="en-MY" sz="3600" dirty="0">
                  <a:latin typeface="Arial Rounded MT Bold" panose="020F0704030504030204" pitchFamily="34" charset="0"/>
                </a:rPr>
                <a:t> /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Pemerintahan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Beraja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MY" sz="3600" dirty="0">
                  <a:latin typeface="Arial Rounded MT Bold" panose="020F0704030504030204" pitchFamily="34" charset="0"/>
                </a:rPr>
                <a:t>Agama Islam</a:t>
              </a: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MY" sz="3600" dirty="0">
                  <a:latin typeface="Arial Rounded MT Bold" panose="020F0704030504030204" pitchFamily="34" charset="0"/>
                </a:rPr>
                <a:t>Bahasa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Melayu</a:t>
              </a:r>
              <a:endParaRPr lang="en-MY" sz="3600" dirty="0">
                <a:latin typeface="Arial Rounded MT Bold" panose="020F070403050403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MY" sz="3600" dirty="0" err="1">
                  <a:latin typeface="Arial Rounded MT Bold" panose="020F0704030504030204" pitchFamily="34" charset="0"/>
                </a:rPr>
                <a:t>Kedudukan</a:t>
              </a:r>
              <a:r>
                <a:rPr lang="en-MY" sz="3600" dirty="0">
                  <a:latin typeface="Arial Rounded MT Bold" panose="020F0704030504030204" pitchFamily="34" charset="0"/>
                </a:rPr>
                <a:t> orang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Melayu</a:t>
              </a:r>
              <a:r>
                <a:rPr lang="en-MY" sz="3600" dirty="0">
                  <a:latin typeface="Arial Rounded MT Bold" panose="020F0704030504030204" pitchFamily="34" charset="0"/>
                </a:rPr>
                <a:t> &amp; Bumiputera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CAFE432-DD6B-44DE-8197-0EA658CE1F15}"/>
                </a:ext>
              </a:extLst>
            </p:cNvPr>
            <p:cNvSpPr/>
            <p:nvPr/>
          </p:nvSpPr>
          <p:spPr>
            <a:xfrm>
              <a:off x="10815171" y="6174601"/>
              <a:ext cx="7020000" cy="3648105"/>
            </a:xfrm>
            <a:prstGeom prst="roundRect">
              <a:avLst/>
            </a:prstGeom>
            <a:solidFill>
              <a:schemeClr val="tx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MY" sz="3600" dirty="0">
                  <a:latin typeface="Arial Rounded MT Bold" panose="020F0704030504030204" pitchFamily="34" charset="0"/>
                </a:rPr>
                <a:t>Kerajaan Persekutuan</a:t>
              </a: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MY" sz="3600" dirty="0" err="1">
                  <a:latin typeface="Arial Rounded MT Bold" panose="020F0704030504030204" pitchFamily="34" charset="0"/>
                </a:rPr>
                <a:t>Sistem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Demokrasi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Berparlimen</a:t>
              </a:r>
              <a:endParaRPr lang="en-MY" sz="3600" dirty="0">
                <a:latin typeface="Arial Rounded MT Bold" panose="020F070403050403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MY" sz="3600" dirty="0" err="1">
                  <a:latin typeface="Arial Rounded MT Bold" panose="020F0704030504030204" pitchFamily="34" charset="0"/>
                </a:rPr>
                <a:t>Kewarganegaraan</a:t>
              </a:r>
              <a:endParaRPr lang="en-MY" sz="3600" dirty="0">
                <a:latin typeface="Arial Rounded MT Bold" panose="020F0704030504030204" pitchFamily="34" charset="0"/>
              </a:endParaRPr>
            </a:p>
          </p:txBody>
        </p:sp>
      </p:grpSp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6D0B84C9-E7D6-415E-80D5-740E45934326}"/>
              </a:ext>
            </a:extLst>
          </p:cNvPr>
          <p:cNvSpPr/>
          <p:nvPr/>
        </p:nvSpPr>
        <p:spPr>
          <a:xfrm rot="20705796">
            <a:off x="48631" y="8866085"/>
            <a:ext cx="4273910" cy="937177"/>
          </a:xfrm>
          <a:prstGeom prst="lightningBol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C69CD6-B182-4AE8-ADF3-D238F0965449}"/>
              </a:ext>
            </a:extLst>
          </p:cNvPr>
          <p:cNvSpPr/>
          <p:nvPr/>
        </p:nvSpPr>
        <p:spPr>
          <a:xfrm>
            <a:off x="4468320" y="8897047"/>
            <a:ext cx="13135680" cy="1153054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3600" dirty="0">
                <a:latin typeface="Arial Rounded MT Bold" panose="020F0704030504030204" pitchFamily="34" charset="0"/>
              </a:rPr>
              <a:t>RAKYAT MEMATUHI UNDANG-UNDANG BAGI MENJAMIN  KEMAMANAN &amp; KESEJAHTERAAN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3E5CBE4-65C6-42FD-9235-AD0CE98675C4}"/>
              </a:ext>
            </a:extLst>
          </p:cNvPr>
          <p:cNvSpPr/>
          <p:nvPr/>
        </p:nvSpPr>
        <p:spPr>
          <a:xfrm>
            <a:off x="2394000" y="462706"/>
            <a:ext cx="13500000" cy="1080000"/>
          </a:xfrm>
          <a:prstGeom prst="roundRect">
            <a:avLst/>
          </a:prstGeom>
          <a:solidFill>
            <a:srgbClr val="5F87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000" dirty="0">
                <a:latin typeface="Arial Rounded MT Bold" panose="020F0704030504030204" pitchFamily="34" charset="0"/>
              </a:rPr>
              <a:t>2.3 CIRI UTAMA PERLEMBAGAAN PERSEKUTUAN</a:t>
            </a:r>
          </a:p>
        </p:txBody>
      </p:sp>
    </p:spTree>
    <p:extLst>
      <p:ext uri="{BB962C8B-B14F-4D97-AF65-F5344CB8AC3E}">
        <p14:creationId xmlns:p14="http://schemas.microsoft.com/office/powerpoint/2010/main" val="81610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22B80E1-D41B-4AA4-9975-57A63ABEFBB4}"/>
              </a:ext>
            </a:extLst>
          </p:cNvPr>
          <p:cNvGrpSpPr/>
          <p:nvPr/>
        </p:nvGrpSpPr>
        <p:grpSpPr>
          <a:xfrm>
            <a:off x="376972" y="363654"/>
            <a:ext cx="17227028" cy="9064577"/>
            <a:chOff x="376972" y="363654"/>
            <a:chExt cx="17227028" cy="906457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A2AC1DD-5845-4F5B-B170-0936F7534C62}"/>
                </a:ext>
              </a:extLst>
            </p:cNvPr>
            <p:cNvSpPr/>
            <p:nvPr/>
          </p:nvSpPr>
          <p:spPr>
            <a:xfrm>
              <a:off x="964022" y="472826"/>
              <a:ext cx="5324092" cy="680886"/>
            </a:xfrm>
            <a:prstGeom prst="roundRect">
              <a:avLst/>
            </a:prstGeom>
            <a:solidFill>
              <a:schemeClr val="accent5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CIRI TRADISIONAL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76D6E13-8B41-443A-852A-23F2081093AB}"/>
                </a:ext>
              </a:extLst>
            </p:cNvPr>
            <p:cNvSpPr/>
            <p:nvPr/>
          </p:nvSpPr>
          <p:spPr>
            <a:xfrm>
              <a:off x="376972" y="1405635"/>
              <a:ext cx="7959677" cy="212505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b="1" dirty="0" err="1">
                  <a:latin typeface="Arial Rounded MT Bold" panose="020F0704030504030204" pitchFamily="34" charset="0"/>
                </a:rPr>
                <a:t>Sebelum</a:t>
              </a:r>
              <a:r>
                <a:rPr lang="en-MY" sz="3200" b="1" dirty="0">
                  <a:latin typeface="Arial Rounded MT Bold" panose="020F0704030504030204" pitchFamily="34" charset="0"/>
                </a:rPr>
                <a:t> </a:t>
              </a:r>
              <a:r>
                <a:rPr lang="en-MY" sz="3200" b="1" dirty="0" err="1">
                  <a:latin typeface="Arial Rounded MT Bold" panose="020F0704030504030204" pitchFamily="34" charset="0"/>
                </a:rPr>
                <a:t>merdeka</a:t>
              </a:r>
              <a:r>
                <a:rPr lang="en-MY" sz="3200" b="1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>
                  <a:latin typeface="Arial Rounded MT Bold" panose="020F0704030504030204" pitchFamily="34" charset="0"/>
                </a:rPr>
                <a:t>: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latin typeface="Arial Rounded MT Bold" panose="020F0704030504030204" pitchFamily="34" charset="0"/>
                </a:rPr>
                <a:t>Mengamalkan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pemerintahan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beraja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>
                  <a:latin typeface="Arial Rounded MT Bold" panose="020F0704030504030204" pitchFamily="34" charset="0"/>
                </a:rPr>
                <a:t>Sultan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berdaulat</a:t>
              </a:r>
              <a:endParaRPr lang="en-MY" sz="32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latin typeface="Arial Rounded MT Bold" panose="020F0704030504030204" pitchFamily="34" charset="0"/>
                </a:rPr>
                <a:t>Berkuasa</a:t>
              </a:r>
              <a:r>
                <a:rPr lang="en-MY" sz="3200" dirty="0">
                  <a:latin typeface="Arial Rounded MT Bold" panose="020F0704030504030204" pitchFamily="34" charset="0"/>
                </a:rPr>
                <a:t> di negeri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masing-masing</a:t>
              </a:r>
              <a:endParaRPr lang="en-MY" sz="32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4C0FE541-5E83-4C19-B13E-32382B8081CE}"/>
                </a:ext>
              </a:extLst>
            </p:cNvPr>
            <p:cNvSpPr/>
            <p:nvPr/>
          </p:nvSpPr>
          <p:spPr>
            <a:xfrm>
              <a:off x="9181646" y="464894"/>
              <a:ext cx="8062354" cy="688818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MY" sz="3600" dirty="0" err="1">
                  <a:latin typeface="Arial Rounded MT Bold" panose="020F0704030504030204" pitchFamily="34" charset="0"/>
                </a:rPr>
                <a:t>Kesultanan</a:t>
              </a:r>
              <a:r>
                <a:rPr lang="en-MY" sz="3600" dirty="0">
                  <a:latin typeface="Arial Rounded MT Bold" panose="020F0704030504030204" pitchFamily="34" charset="0"/>
                </a:rPr>
                <a:t> /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Pemerintahan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Beraja</a:t>
              </a:r>
              <a:endParaRPr lang="en-MY" sz="36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6F93541-BBD8-4864-852A-3B842B0EC00B}"/>
                </a:ext>
              </a:extLst>
            </p:cNvPr>
            <p:cNvSpPr/>
            <p:nvPr/>
          </p:nvSpPr>
          <p:spPr>
            <a:xfrm>
              <a:off x="482400" y="3782611"/>
              <a:ext cx="7820000" cy="1686243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rgbClr val="24B5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b="1" dirty="0">
                  <a:latin typeface="Arial Rounded MT Bold" panose="020F0704030504030204" pitchFamily="34" charset="0"/>
                </a:rPr>
                <a:t>Setelah </a:t>
              </a:r>
              <a:r>
                <a:rPr lang="en-MY" sz="3200" b="1" dirty="0" err="1">
                  <a:latin typeface="Arial Rounded MT Bold" panose="020F0704030504030204" pitchFamily="34" charset="0"/>
                </a:rPr>
                <a:t>merdeka</a:t>
              </a:r>
              <a:r>
                <a:rPr lang="en-MY" sz="3200" b="1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pemerintahan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beraja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diteruskan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dengan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Demokrasi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Berparlimen</a:t>
              </a:r>
              <a:endParaRPr lang="en-MY" sz="32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9C93479-684B-4933-9E19-431754D47C96}"/>
                </a:ext>
              </a:extLst>
            </p:cNvPr>
            <p:cNvSpPr/>
            <p:nvPr/>
          </p:nvSpPr>
          <p:spPr>
            <a:xfrm>
              <a:off x="414625" y="5734379"/>
              <a:ext cx="7959677" cy="3693852"/>
            </a:xfrm>
            <a:prstGeom prst="roundRect">
              <a:avLst/>
            </a:prstGeom>
            <a:solidFill>
              <a:srgbClr val="3F05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MY" sz="3200" dirty="0">
                  <a:latin typeface="Arial Rounded MT Bold" panose="020F0704030504030204" pitchFamily="34" charset="0"/>
                </a:rPr>
                <a:t>Yang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Dipertuan</a:t>
              </a:r>
              <a:r>
                <a:rPr lang="en-MY" sz="3200" dirty="0">
                  <a:latin typeface="Arial Rounded MT Bold" panose="020F0704030504030204" pitchFamily="34" charset="0"/>
                </a:rPr>
                <a:t> Agung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latin typeface="Arial Rounded MT Bold" panose="020F0704030504030204" pitchFamily="34" charset="0"/>
                </a:rPr>
                <a:t>Pemerintah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tertinggi</a:t>
              </a:r>
              <a:endParaRPr lang="en-MY" sz="32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latin typeface="Arial Rounded MT Bold" panose="020F0704030504030204" pitchFamily="34" charset="0"/>
                </a:rPr>
                <a:t>Kuasa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mengampun</a:t>
              </a:r>
              <a:endParaRPr lang="en-MY" sz="32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latin typeface="Arial Rounded MT Bold" panose="020F0704030504030204" pitchFamily="34" charset="0"/>
                </a:rPr>
                <a:t>Kuasa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menangguh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hukuman</a:t>
              </a:r>
              <a:r>
                <a:rPr lang="en-MY" sz="3200" dirty="0">
                  <a:latin typeface="Arial Rounded MT Bold" panose="020F0704030504030204" pitchFamily="34" charset="0"/>
                </a:rPr>
                <a:t> yang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disabitkan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kesalahan</a:t>
              </a:r>
              <a:endParaRPr lang="en-MY" sz="32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latin typeface="Arial Rounded MT Bold" panose="020F0704030504030204" pitchFamily="34" charset="0"/>
                </a:rPr>
                <a:t>Berkuasa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melantik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jawatan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utama</a:t>
              </a:r>
              <a:r>
                <a:rPr lang="en-MY" sz="3200" dirty="0">
                  <a:latin typeface="Arial Rounded MT Bold" panose="020F0704030504030204" pitchFamily="34" charset="0"/>
                </a:rPr>
                <a:t> negara</a:t>
              </a:r>
            </a:p>
          </p:txBody>
        </p:sp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74343AE6-2CAA-4D67-A60D-8EEA2AF054F6}"/>
                </a:ext>
              </a:extLst>
            </p:cNvPr>
            <p:cNvSpPr/>
            <p:nvPr/>
          </p:nvSpPr>
          <p:spPr>
            <a:xfrm>
              <a:off x="6924298" y="363654"/>
              <a:ext cx="1770223" cy="916020"/>
            </a:xfrm>
            <a:prstGeom prst="rightArrow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3D3ABEB2-E15C-466C-B20E-9A2096F33867}"/>
                </a:ext>
              </a:extLst>
            </p:cNvPr>
            <p:cNvSpPr/>
            <p:nvPr/>
          </p:nvSpPr>
          <p:spPr>
            <a:xfrm>
              <a:off x="8553948" y="1405635"/>
              <a:ext cx="9050052" cy="8014142"/>
            </a:xfrm>
            <a:prstGeom prst="roundRect">
              <a:avLst/>
            </a:prstGeom>
            <a:solidFill>
              <a:srgbClr val="3F05FF"/>
            </a:solidFill>
            <a:ln>
              <a:solidFill>
                <a:srgbClr val="24B5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MY" sz="3200" dirty="0">
                  <a:latin typeface="Arial Rounded MT Bold" panose="020F0704030504030204" pitchFamily="34" charset="0"/>
                </a:rPr>
                <a:t>Raja :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MY" sz="3200" dirty="0">
                  <a:latin typeface="Arial Rounded MT Bold" panose="020F0704030504030204" pitchFamily="34" charset="0"/>
                </a:rPr>
                <a:t>Raja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ketua</a:t>
              </a:r>
              <a:r>
                <a:rPr lang="en-MY" sz="3200" dirty="0">
                  <a:latin typeface="Arial Rounded MT Bold" panose="020F0704030504030204" pitchFamily="34" charset="0"/>
                </a:rPr>
                <a:t> negeri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latin typeface="Arial Rounded MT Bold" panose="020F0704030504030204" pitchFamily="34" charset="0"/>
                </a:rPr>
                <a:t>Baginda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mempunyai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kuasa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eksekutif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melalui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nasihat</a:t>
              </a:r>
              <a:r>
                <a:rPr lang="en-MY" sz="3200" dirty="0">
                  <a:latin typeface="Arial Rounded MT Bold" panose="020F0704030504030204" pitchFamily="34" charset="0"/>
                </a:rPr>
                <a:t> Majlis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Mesyuarat</a:t>
              </a:r>
              <a:r>
                <a:rPr lang="en-MY" sz="3200" dirty="0">
                  <a:latin typeface="Arial Rounded MT Bold" panose="020F0704030504030204" pitchFamily="34" charset="0"/>
                </a:rPr>
                <a:t> Negeri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>
                  <a:latin typeface="Arial Rounded MT Bold" panose="020F0704030504030204" pitchFamily="34" charset="0"/>
                </a:rPr>
                <a:t>Raja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berkuasa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mengampun</a:t>
              </a:r>
              <a:r>
                <a:rPr lang="en-MY" sz="3200" dirty="0">
                  <a:latin typeface="Arial Rounded MT Bold" panose="020F0704030504030204" pitchFamily="34" charset="0"/>
                </a:rPr>
                <a:t> &amp;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menangguh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hukuman</a:t>
              </a:r>
              <a:r>
                <a:rPr lang="en-MY" sz="3200" dirty="0">
                  <a:latin typeface="Arial Rounded MT Bold" panose="020F0704030504030204" pitchFamily="34" charset="0"/>
                </a:rPr>
                <a:t> yang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disabitkan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kesalahan</a:t>
              </a:r>
              <a:endParaRPr lang="en-MY" sz="32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latin typeface="Arial Rounded MT Bold" panose="020F0704030504030204" pitchFamily="34" charset="0"/>
                </a:rPr>
                <a:t>Berkuasa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melantik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jawatan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utama</a:t>
              </a:r>
              <a:r>
                <a:rPr lang="en-MY" sz="3200" dirty="0">
                  <a:latin typeface="Arial Rounded MT Bold" panose="020F0704030504030204" pitchFamily="34" charset="0"/>
                </a:rPr>
                <a:t> negeri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>
                  <a:latin typeface="Arial Rounded MT Bold" panose="020F0704030504030204" pitchFamily="34" charset="0"/>
                </a:rPr>
                <a:t>Raja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tonggak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kehormatan</a:t>
              </a:r>
              <a:r>
                <a:rPr lang="en-MY" sz="3200" dirty="0">
                  <a:latin typeface="Arial Rounded MT Bold" panose="020F0704030504030204" pitchFamily="34" charset="0"/>
                </a:rPr>
                <a:t> &amp;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keadilan</a:t>
              </a:r>
              <a:endParaRPr lang="en-MY" sz="32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latin typeface="Arial Rounded MT Bold" panose="020F0704030504030204" pitchFamily="34" charset="0"/>
                </a:rPr>
                <a:t>Baginda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boleh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mengurniakan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anugerah</a:t>
              </a:r>
              <a:r>
                <a:rPr lang="en-MY" sz="3200" dirty="0">
                  <a:latin typeface="Arial Rounded MT Bold" panose="020F0704030504030204" pitchFamily="34" charset="0"/>
                </a:rPr>
                <a:t>,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penghormatan</a:t>
              </a:r>
              <a:r>
                <a:rPr lang="en-MY" sz="3200" dirty="0">
                  <a:latin typeface="Arial Rounded MT Bold" panose="020F0704030504030204" pitchFamily="34" charset="0"/>
                </a:rPr>
                <a:t> &amp;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bintang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kehormat</a:t>
              </a:r>
              <a:endParaRPr lang="en-MY" sz="3200" dirty="0"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3356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1025F370-08A0-4B11-9FE0-391C47DACB0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4574" y="6582705"/>
            <a:ext cx="3363426" cy="3702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12813BD-4880-41A0-8D8C-24BEBC303E02}"/>
              </a:ext>
            </a:extLst>
          </p:cNvPr>
          <p:cNvSpPr/>
          <p:nvPr/>
        </p:nvSpPr>
        <p:spPr>
          <a:xfrm>
            <a:off x="11124000" y="472826"/>
            <a:ext cx="4680000" cy="68088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MY" sz="4400" dirty="0">
                <a:latin typeface="Arial Rounded MT Bold" panose="020F0704030504030204" pitchFamily="34" charset="0"/>
              </a:rPr>
              <a:t>Agama Islam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E85B6DE-2003-43F5-A522-ECE51062BCA7}"/>
              </a:ext>
            </a:extLst>
          </p:cNvPr>
          <p:cNvSpPr/>
          <p:nvPr/>
        </p:nvSpPr>
        <p:spPr>
          <a:xfrm>
            <a:off x="1081953" y="520430"/>
            <a:ext cx="6082046" cy="68088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 dirty="0">
                <a:latin typeface="Arial Rounded MT Bold" panose="020F0704030504030204" pitchFamily="34" charset="0"/>
              </a:rPr>
              <a:t>CIRI TRADISIONAL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F72CBF1-211D-41C0-8D23-C3256DB64565}"/>
              </a:ext>
            </a:extLst>
          </p:cNvPr>
          <p:cNvSpPr/>
          <p:nvPr/>
        </p:nvSpPr>
        <p:spPr>
          <a:xfrm>
            <a:off x="8258888" y="402863"/>
            <a:ext cx="1770223" cy="91602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C6A5E665-53C5-47D3-8AAF-A493D737A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9989355"/>
              </p:ext>
            </p:extLst>
          </p:nvPr>
        </p:nvGraphicFramePr>
        <p:xfrm>
          <a:off x="1081953" y="1841861"/>
          <a:ext cx="16124092" cy="527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62046">
                  <a:extLst>
                    <a:ext uri="{9D8B030D-6E8A-4147-A177-3AD203B41FA5}">
                      <a16:colId xmlns:a16="http://schemas.microsoft.com/office/drawing/2014/main" val="2518735937"/>
                    </a:ext>
                  </a:extLst>
                </a:gridCol>
                <a:gridCol w="8062046">
                  <a:extLst>
                    <a:ext uri="{9D8B030D-6E8A-4147-A177-3AD203B41FA5}">
                      <a16:colId xmlns:a16="http://schemas.microsoft.com/office/drawing/2014/main" val="3351785413"/>
                    </a:ext>
                  </a:extLst>
                </a:gridCol>
              </a:tblGrid>
              <a:tr h="1157400">
                <a:tc>
                  <a:txBody>
                    <a:bodyPr/>
                    <a:lstStyle/>
                    <a:p>
                      <a:pPr algn="ctr"/>
                      <a:r>
                        <a:rPr lang="en-MY" sz="4400" dirty="0"/>
                        <a:t>Zaman British 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4400" dirty="0" err="1"/>
                        <a:t>Selepas</a:t>
                      </a:r>
                      <a:r>
                        <a:rPr lang="en-MY" sz="4400" dirty="0"/>
                        <a:t> Merdeka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8262783"/>
                  </a:ext>
                </a:extLst>
              </a:tr>
              <a:tr h="1800000">
                <a:tc>
                  <a:txBody>
                    <a:bodyPr/>
                    <a:lstStyle/>
                    <a:p>
                      <a:pPr algn="l"/>
                      <a:r>
                        <a:rPr lang="en-MY" sz="4400" dirty="0"/>
                        <a:t>Raja </a:t>
                      </a:r>
                      <a:r>
                        <a:rPr lang="en-MY" sz="4400" dirty="0" err="1"/>
                        <a:t>tidak</a:t>
                      </a:r>
                      <a:r>
                        <a:rPr lang="en-MY" sz="4400" dirty="0"/>
                        <a:t> </a:t>
                      </a:r>
                      <a:r>
                        <a:rPr lang="en-MY" sz="4400" dirty="0" err="1"/>
                        <a:t>menerima</a:t>
                      </a:r>
                      <a:r>
                        <a:rPr lang="en-MY" sz="4400" dirty="0"/>
                        <a:t> </a:t>
                      </a:r>
                      <a:r>
                        <a:rPr lang="en-MY" sz="4400" dirty="0" err="1"/>
                        <a:t>nasihat</a:t>
                      </a:r>
                      <a:r>
                        <a:rPr lang="en-MY" sz="4400" dirty="0"/>
                        <a:t> </a:t>
                      </a:r>
                      <a:r>
                        <a:rPr lang="en-MY" sz="4400" dirty="0" err="1"/>
                        <a:t>daripada</a:t>
                      </a:r>
                      <a:r>
                        <a:rPr lang="en-MY" sz="4400" dirty="0"/>
                        <a:t> </a:t>
                      </a:r>
                      <a:r>
                        <a:rPr lang="en-MY" sz="4400" dirty="0" err="1"/>
                        <a:t>penasihat</a:t>
                      </a:r>
                      <a:r>
                        <a:rPr lang="en-MY" sz="4400" dirty="0"/>
                        <a:t> British </a:t>
                      </a:r>
                      <a:r>
                        <a:rPr lang="en-MY" sz="4400" dirty="0" err="1"/>
                        <a:t>berkaitan</a:t>
                      </a:r>
                      <a:r>
                        <a:rPr lang="en-MY" sz="4400" dirty="0"/>
                        <a:t> </a:t>
                      </a:r>
                      <a:r>
                        <a:rPr lang="en-MY" sz="4400" dirty="0" err="1"/>
                        <a:t>hak</a:t>
                      </a:r>
                      <a:r>
                        <a:rPr lang="en-MY" sz="4400" dirty="0"/>
                        <a:t> &amp; </a:t>
                      </a:r>
                      <a:r>
                        <a:rPr lang="en-MY" sz="4400" dirty="0" err="1"/>
                        <a:t>kedaulatan</a:t>
                      </a:r>
                      <a:r>
                        <a:rPr lang="en-MY" sz="4400" dirty="0"/>
                        <a:t> raja, </a:t>
                      </a:r>
                      <a:r>
                        <a:rPr lang="en-MY" sz="4400" dirty="0" err="1"/>
                        <a:t>adat</a:t>
                      </a:r>
                      <a:r>
                        <a:rPr lang="en-MY" sz="4400" dirty="0"/>
                        <a:t> </a:t>
                      </a:r>
                      <a:r>
                        <a:rPr lang="en-MY" sz="4400" dirty="0" err="1"/>
                        <a:t>istiadat</a:t>
                      </a:r>
                      <a:r>
                        <a:rPr lang="en-MY" sz="4400" dirty="0"/>
                        <a:t> &amp; agama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571500" indent="-571500" algn="l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/>
                        <a:t>Agama Islam </a:t>
                      </a:r>
                      <a:r>
                        <a:rPr lang="en-MY" sz="4400" dirty="0" err="1"/>
                        <a:t>bagi</a:t>
                      </a:r>
                      <a:r>
                        <a:rPr lang="en-MY" sz="4400" dirty="0"/>
                        <a:t> negeri </a:t>
                      </a:r>
                      <a:r>
                        <a:rPr lang="en-MY" sz="4400" dirty="0" err="1"/>
                        <a:t>Melayu</a:t>
                      </a:r>
                      <a:r>
                        <a:rPr lang="en-MY" sz="4400" dirty="0"/>
                        <a:t> di </a:t>
                      </a:r>
                      <a:r>
                        <a:rPr lang="en-MY" sz="4400" dirty="0" err="1"/>
                        <a:t>bawah</a:t>
                      </a:r>
                      <a:r>
                        <a:rPr lang="en-MY" sz="4400" dirty="0"/>
                        <a:t> </a:t>
                      </a:r>
                      <a:r>
                        <a:rPr lang="en-MY" sz="4400" dirty="0" err="1"/>
                        <a:t>kuasa</a:t>
                      </a:r>
                      <a:r>
                        <a:rPr lang="en-MY" sz="4400" dirty="0"/>
                        <a:t> raja</a:t>
                      </a:r>
                    </a:p>
                    <a:p>
                      <a:pPr marL="571500" indent="-571500" algn="l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 err="1"/>
                        <a:t>Bagi</a:t>
                      </a:r>
                      <a:r>
                        <a:rPr lang="en-MY" sz="4400" dirty="0"/>
                        <a:t> negeri yang </a:t>
                      </a:r>
                      <a:r>
                        <a:rPr lang="en-MY" sz="4400" dirty="0" err="1"/>
                        <a:t>tiada</a:t>
                      </a:r>
                      <a:r>
                        <a:rPr lang="en-MY" sz="4400" dirty="0"/>
                        <a:t> raja &amp; Wilayah </a:t>
                      </a:r>
                      <a:r>
                        <a:rPr lang="en-MY" sz="4400" dirty="0" err="1"/>
                        <a:t>Pesekutuan</a:t>
                      </a:r>
                      <a:r>
                        <a:rPr lang="en-MY" sz="4400" dirty="0"/>
                        <a:t> di </a:t>
                      </a:r>
                      <a:r>
                        <a:rPr lang="en-MY" sz="4400" dirty="0" err="1"/>
                        <a:t>bawah</a:t>
                      </a:r>
                      <a:r>
                        <a:rPr lang="en-MY" sz="4400" dirty="0"/>
                        <a:t> YDA</a:t>
                      </a:r>
                    </a:p>
                    <a:p>
                      <a:pPr algn="l"/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2257971"/>
                  </a:ext>
                </a:extLst>
              </a:tr>
            </a:tbl>
          </a:graphicData>
        </a:graphic>
      </p:graphicFrame>
      <p:pic>
        <p:nvPicPr>
          <p:cNvPr id="1030" name="Picture 6" descr="See the source image">
            <a:extLst>
              <a:ext uri="{FF2B5EF4-FFF2-40B4-BE49-F238E27FC236}">
                <a16:creationId xmlns:a16="http://schemas.microsoft.com/office/drawing/2014/main" id="{AC853017-3629-4AFB-85A9-D4D792D61C4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6000" y="6042705"/>
            <a:ext cx="4572000" cy="4242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87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CB2AEAE-E728-43E0-9786-27770C9BE29E}"/>
              </a:ext>
            </a:extLst>
          </p:cNvPr>
          <p:cNvGrpSpPr/>
          <p:nvPr/>
        </p:nvGrpSpPr>
        <p:grpSpPr>
          <a:xfrm>
            <a:off x="1224000" y="456365"/>
            <a:ext cx="14461695" cy="916020"/>
            <a:chOff x="1224000" y="456365"/>
            <a:chExt cx="14461695" cy="91602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8A78B3-539F-456E-87D2-A47E18639E4B}"/>
                </a:ext>
              </a:extLst>
            </p:cNvPr>
            <p:cNvSpPr/>
            <p:nvPr/>
          </p:nvSpPr>
          <p:spPr>
            <a:xfrm>
              <a:off x="11185695" y="456365"/>
              <a:ext cx="4500000" cy="798453"/>
            </a:xfrm>
            <a:prstGeom prst="roundRect">
              <a:avLst/>
            </a:prstGeom>
            <a:solidFill>
              <a:srgbClr val="95FB39"/>
            </a:solidFill>
            <a:ln>
              <a:solidFill>
                <a:srgbClr val="24B5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MY" sz="4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Bahasa </a:t>
              </a:r>
              <a:r>
                <a:rPr lang="en-MY" sz="44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Melayu</a:t>
              </a:r>
              <a:endParaRPr lang="en-MY" sz="4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ABF72A1-5B33-48A0-9CC3-6D98FD750050}"/>
                </a:ext>
              </a:extLst>
            </p:cNvPr>
            <p:cNvSpPr/>
            <p:nvPr/>
          </p:nvSpPr>
          <p:spPr>
            <a:xfrm>
              <a:off x="1224000" y="573932"/>
              <a:ext cx="7484092" cy="680886"/>
            </a:xfrm>
            <a:prstGeom prst="roundRect">
              <a:avLst/>
            </a:prstGeom>
            <a:solidFill>
              <a:srgbClr val="00B050"/>
            </a:solidFill>
            <a:ln>
              <a:solidFill>
                <a:srgbClr val="24B5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CIRI TRADISIONAL</a:t>
              </a:r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F0AD680D-1A1D-48C4-9B35-347939F057A0}"/>
                </a:ext>
              </a:extLst>
            </p:cNvPr>
            <p:cNvSpPr/>
            <p:nvPr/>
          </p:nvSpPr>
          <p:spPr>
            <a:xfrm>
              <a:off x="9101968" y="456365"/>
              <a:ext cx="1770223" cy="916020"/>
            </a:xfrm>
            <a:prstGeom prst="rightArrow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CCB38979-99E4-4868-A890-F24631A438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914137"/>
              </p:ext>
            </p:extLst>
          </p:nvPr>
        </p:nvGraphicFramePr>
        <p:xfrm>
          <a:off x="731968" y="2050033"/>
          <a:ext cx="16740000" cy="420624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8370000">
                  <a:extLst>
                    <a:ext uri="{9D8B030D-6E8A-4147-A177-3AD203B41FA5}">
                      <a16:colId xmlns:a16="http://schemas.microsoft.com/office/drawing/2014/main" val="1810060253"/>
                    </a:ext>
                  </a:extLst>
                </a:gridCol>
                <a:gridCol w="8370000">
                  <a:extLst>
                    <a:ext uri="{9D8B030D-6E8A-4147-A177-3AD203B41FA5}">
                      <a16:colId xmlns:a16="http://schemas.microsoft.com/office/drawing/2014/main" val="27276243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Zaman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Kesultanan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Melayu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Melaka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Selepas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Merdeka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8439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571500" indent="-571500" algn="l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Bahasa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Melayu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digunakan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dalam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pemerintahan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  <a:p>
                      <a:pPr marL="571500" indent="-571500" algn="l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Menjadi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Lingua Franca</a:t>
                      </a:r>
                    </a:p>
                    <a:p>
                      <a:pPr marL="571500" indent="-571500" algn="l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Bahasa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ilmu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solidFill>
                      <a:srgbClr val="05FC61"/>
                    </a:solidFill>
                  </a:tcPr>
                </a:tc>
                <a:tc>
                  <a:txBody>
                    <a:bodyPr/>
                    <a:lstStyle/>
                    <a:p>
                      <a:pPr marL="571500" indent="-571500" algn="l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Bahasa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Kebangsaan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  <a:p>
                      <a:pPr marL="571500" indent="-571500" algn="l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Bahasa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rasmi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solidFill>
                      <a:srgbClr val="05FC6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093400"/>
                  </a:ext>
                </a:extLst>
              </a:tr>
            </a:tbl>
          </a:graphicData>
        </a:graphic>
      </p:graphicFrame>
      <p:pic>
        <p:nvPicPr>
          <p:cNvPr id="2052" name="Picture 4" descr="See the source image">
            <a:extLst>
              <a:ext uri="{FF2B5EF4-FFF2-40B4-BE49-F238E27FC236}">
                <a16:creationId xmlns:a16="http://schemas.microsoft.com/office/drawing/2014/main" id="{59EC2D4E-FFEC-4F8D-AA51-369183649AC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8050" y="6256273"/>
            <a:ext cx="5859326" cy="3926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819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BBA6267-A042-4ACC-AC4F-DABC0EAE7337}"/>
              </a:ext>
            </a:extLst>
          </p:cNvPr>
          <p:cNvSpPr/>
          <p:nvPr/>
        </p:nvSpPr>
        <p:spPr>
          <a:xfrm>
            <a:off x="8244000" y="492884"/>
            <a:ext cx="9720000" cy="810117"/>
          </a:xfrm>
          <a:prstGeom prst="roundRect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MY" sz="3600" dirty="0" err="1">
                <a:latin typeface="Arial Rounded MT Bold" panose="020F0704030504030204" pitchFamily="34" charset="0"/>
              </a:rPr>
              <a:t>Kedudukan</a:t>
            </a:r>
            <a:r>
              <a:rPr lang="en-MY" sz="3600" dirty="0">
                <a:latin typeface="Arial Rounded MT Bold" panose="020F0704030504030204" pitchFamily="34" charset="0"/>
              </a:rPr>
              <a:t> orang </a:t>
            </a:r>
            <a:r>
              <a:rPr lang="en-MY" sz="3600" dirty="0" err="1">
                <a:latin typeface="Arial Rounded MT Bold" panose="020F0704030504030204" pitchFamily="34" charset="0"/>
              </a:rPr>
              <a:t>Melayu</a:t>
            </a:r>
            <a:r>
              <a:rPr lang="en-MY" sz="3600" dirty="0">
                <a:latin typeface="Arial Rounded MT Bold" panose="020F0704030504030204" pitchFamily="34" charset="0"/>
              </a:rPr>
              <a:t> &amp; Bumiputera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CA5402B-0240-4A30-A664-7E04F9BD3068}"/>
              </a:ext>
            </a:extLst>
          </p:cNvPr>
          <p:cNvSpPr/>
          <p:nvPr/>
        </p:nvSpPr>
        <p:spPr>
          <a:xfrm>
            <a:off x="324000" y="557499"/>
            <a:ext cx="5324092" cy="680886"/>
          </a:xfrm>
          <a:prstGeom prst="roundRect">
            <a:avLst/>
          </a:prstGeom>
          <a:solidFill>
            <a:schemeClr val="accent5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latin typeface="Arial Rounded MT Bold" panose="020F0704030504030204" pitchFamily="34" charset="0"/>
              </a:rPr>
              <a:t>CIRI TRADISIONAL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573BADE-2AEF-45D5-BD8B-B50279E1689B}"/>
              </a:ext>
            </a:extLst>
          </p:cNvPr>
          <p:cNvSpPr/>
          <p:nvPr/>
        </p:nvSpPr>
        <p:spPr>
          <a:xfrm>
            <a:off x="6060934" y="492884"/>
            <a:ext cx="1770223" cy="91602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E4E7FBA-7590-4084-8F72-30C3704809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504786"/>
              </p:ext>
            </p:extLst>
          </p:nvPr>
        </p:nvGraphicFramePr>
        <p:xfrm>
          <a:off x="324000" y="1902706"/>
          <a:ext cx="17640000" cy="48768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820000">
                  <a:extLst>
                    <a:ext uri="{9D8B030D-6E8A-4147-A177-3AD203B41FA5}">
                      <a16:colId xmlns:a16="http://schemas.microsoft.com/office/drawing/2014/main" val="3314934417"/>
                    </a:ext>
                  </a:extLst>
                </a:gridCol>
                <a:gridCol w="8820000">
                  <a:extLst>
                    <a:ext uri="{9D8B030D-6E8A-4147-A177-3AD203B41FA5}">
                      <a16:colId xmlns:a16="http://schemas.microsoft.com/office/drawing/2014/main" val="39259809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sz="4400" dirty="0" err="1"/>
                        <a:t>Sebelum</a:t>
                      </a:r>
                      <a:r>
                        <a:rPr lang="en-MY" sz="4400" dirty="0"/>
                        <a:t> Merdeka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4400" dirty="0" err="1"/>
                        <a:t>Selepas</a:t>
                      </a:r>
                      <a:r>
                        <a:rPr lang="en-MY" sz="4400" dirty="0"/>
                        <a:t> Merdeka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6111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Kedudukan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mereka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di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bawah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kuasa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raja &amp;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ketua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peribumi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Kedudukan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di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bawah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Yang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Dipertuan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Agung 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Melibatkan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orang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Melayu</a:t>
                      </a:r>
                      <a:endParaRPr lang="en-MY" sz="4400" dirty="0">
                        <a:latin typeface="Arial Rounded MT Bold" panose="020F0704030504030204" pitchFamily="34" charset="0"/>
                      </a:endParaRP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Bumiputera Sabah &amp; Sarawak 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Kepentingan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sah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MY" sz="4400" dirty="0" err="1">
                          <a:latin typeface="Arial Rounded MT Bold" panose="020F0704030504030204" pitchFamily="34" charset="0"/>
                        </a:rPr>
                        <a:t>kaum</a:t>
                      </a:r>
                      <a:r>
                        <a:rPr lang="en-MY" sz="4400" dirty="0">
                          <a:latin typeface="Arial Rounded MT Bold" panose="020F0704030504030204" pitchFamily="34" charset="0"/>
                        </a:rPr>
                        <a:t> lain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849150"/>
                  </a:ext>
                </a:extLst>
              </a:tr>
            </a:tbl>
          </a:graphicData>
        </a:graphic>
      </p:graphicFrame>
      <p:pic>
        <p:nvPicPr>
          <p:cNvPr id="3076" name="Picture 4" descr="See the source image">
            <a:extLst>
              <a:ext uri="{FF2B5EF4-FFF2-40B4-BE49-F238E27FC236}">
                <a16:creationId xmlns:a16="http://schemas.microsoft.com/office/drawing/2014/main" id="{0A0151C6-EFFB-41A3-904B-7796D0B3369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7751" y="6880550"/>
            <a:ext cx="3346249" cy="3346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ee the source image">
            <a:extLst>
              <a:ext uri="{FF2B5EF4-FFF2-40B4-BE49-F238E27FC236}">
                <a16:creationId xmlns:a16="http://schemas.microsoft.com/office/drawing/2014/main" id="{66E15060-BB77-4F2A-817C-040D96A9E4A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000" y="7068816"/>
            <a:ext cx="3959622" cy="2969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20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35F29A7-A949-4E44-A0EF-26CFCB7BC287}"/>
              </a:ext>
            </a:extLst>
          </p:cNvPr>
          <p:cNvGrpSpPr/>
          <p:nvPr/>
        </p:nvGrpSpPr>
        <p:grpSpPr>
          <a:xfrm>
            <a:off x="2124000" y="462706"/>
            <a:ext cx="13320000" cy="1080001"/>
            <a:chOff x="2124000" y="462706"/>
            <a:chExt cx="13320000" cy="1080001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B8E2369-E4B6-4436-A625-E2A487E96E88}"/>
                </a:ext>
              </a:extLst>
            </p:cNvPr>
            <p:cNvSpPr/>
            <p:nvPr/>
          </p:nvSpPr>
          <p:spPr>
            <a:xfrm>
              <a:off x="2124000" y="462707"/>
              <a:ext cx="4500000" cy="108000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CIRI MODEN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71F20BE9-9362-4AC4-83AD-577A321D230F}"/>
                </a:ext>
              </a:extLst>
            </p:cNvPr>
            <p:cNvSpPr/>
            <p:nvPr/>
          </p:nvSpPr>
          <p:spPr>
            <a:xfrm>
              <a:off x="9504000" y="462706"/>
              <a:ext cx="5940000" cy="108000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Kerajaan Persekutuan</a:t>
              </a:r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E50A6494-DB46-47B6-8AB9-C9A57DEE6202}"/>
                </a:ext>
              </a:extLst>
            </p:cNvPr>
            <p:cNvSpPr/>
            <p:nvPr/>
          </p:nvSpPr>
          <p:spPr>
            <a:xfrm>
              <a:off x="7178888" y="544696"/>
              <a:ext cx="1770223" cy="916020"/>
            </a:xfrm>
            <a:prstGeom prst="rightArrow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7CFA2A0-5834-421A-B68B-1A835EF660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6590462"/>
              </p:ext>
            </p:extLst>
          </p:nvPr>
        </p:nvGraphicFramePr>
        <p:xfrm>
          <a:off x="606096" y="1460716"/>
          <a:ext cx="17357903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916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8E2369-E4B6-4436-A625-E2A487E96E88}"/>
              </a:ext>
            </a:extLst>
          </p:cNvPr>
          <p:cNvSpPr/>
          <p:nvPr/>
        </p:nvSpPr>
        <p:spPr>
          <a:xfrm>
            <a:off x="1119308" y="489892"/>
            <a:ext cx="4500000" cy="1080000"/>
          </a:xfrm>
          <a:prstGeom prst="round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latin typeface="Arial Rounded MT Bold" panose="020F0704030504030204" pitchFamily="34" charset="0"/>
              </a:rPr>
              <a:t>CIRI MODEN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1F20BE9-9362-4AC4-83AD-577A321D230F}"/>
              </a:ext>
            </a:extLst>
          </p:cNvPr>
          <p:cNvSpPr/>
          <p:nvPr/>
        </p:nvSpPr>
        <p:spPr>
          <a:xfrm>
            <a:off x="9392497" y="360207"/>
            <a:ext cx="7740000" cy="1138596"/>
          </a:xfrm>
          <a:prstGeom prst="roundRect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MY" sz="3600" dirty="0" err="1">
                <a:latin typeface="Arial Rounded MT Bold" panose="020F0704030504030204" pitchFamily="34" charset="0"/>
              </a:rPr>
              <a:t>Sistem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Demokrasi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Berparlimen</a:t>
            </a:r>
            <a:endParaRPr lang="en-MY" sz="3600" dirty="0">
              <a:latin typeface="Arial Rounded MT Bold" panose="020F0704030504030204" pitchFamily="34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8B29A54-7F39-4761-A26A-1D145EE378B3}"/>
              </a:ext>
            </a:extLst>
          </p:cNvPr>
          <p:cNvSpPr/>
          <p:nvPr/>
        </p:nvSpPr>
        <p:spPr>
          <a:xfrm>
            <a:off x="7000156" y="582783"/>
            <a:ext cx="1770223" cy="91602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C44CC63-71E7-4BDB-B3EE-7381026100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4295555"/>
              </p:ext>
            </p:extLst>
          </p:nvPr>
        </p:nvGraphicFramePr>
        <p:xfrm>
          <a:off x="324000" y="1805339"/>
          <a:ext cx="12600000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A49D02B-70C3-4A53-9914-7FC56E6741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195819"/>
              </p:ext>
            </p:extLst>
          </p:nvPr>
        </p:nvGraphicFramePr>
        <p:xfrm>
          <a:off x="12842173" y="4083562"/>
          <a:ext cx="4860000" cy="1417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60000">
                  <a:extLst>
                    <a:ext uri="{9D8B030D-6E8A-4147-A177-3AD203B41FA5}">
                      <a16:colId xmlns:a16="http://schemas.microsoft.com/office/drawing/2014/main" val="33704949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dirty="0" err="1"/>
                        <a:t>Pilihan</a:t>
                      </a:r>
                      <a:r>
                        <a:rPr lang="en-MY" dirty="0"/>
                        <a:t> </a:t>
                      </a:r>
                      <a:r>
                        <a:rPr lang="en-MY" dirty="0" err="1"/>
                        <a:t>raya</a:t>
                      </a:r>
                      <a:r>
                        <a:rPr lang="en-MY" dirty="0"/>
                        <a:t> Persekutuan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430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dirty="0" err="1"/>
                        <a:t>Memilih</a:t>
                      </a:r>
                      <a:r>
                        <a:rPr lang="en-MY" dirty="0"/>
                        <a:t> wakil  Kerajaan Persekutuan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712560"/>
                  </a:ext>
                </a:extLst>
              </a:tr>
            </a:tbl>
          </a:graphicData>
        </a:graphic>
      </p:graphicFrame>
      <p:graphicFrame>
        <p:nvGraphicFramePr>
          <p:cNvPr id="9" name="Table 7">
            <a:extLst>
              <a:ext uri="{FF2B5EF4-FFF2-40B4-BE49-F238E27FC236}">
                <a16:creationId xmlns:a16="http://schemas.microsoft.com/office/drawing/2014/main" id="{0AAC454C-BC29-460B-9155-D0407BAC2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770446"/>
              </p:ext>
            </p:extLst>
          </p:nvPr>
        </p:nvGraphicFramePr>
        <p:xfrm>
          <a:off x="12580346" y="5807418"/>
          <a:ext cx="538365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383654">
                  <a:extLst>
                    <a:ext uri="{9D8B030D-6E8A-4147-A177-3AD203B41FA5}">
                      <a16:colId xmlns:a16="http://schemas.microsoft.com/office/drawing/2014/main" val="33704949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dirty="0" err="1"/>
                        <a:t>Pilihan</a:t>
                      </a:r>
                      <a:r>
                        <a:rPr lang="en-MY" dirty="0"/>
                        <a:t> </a:t>
                      </a:r>
                      <a:r>
                        <a:rPr lang="en-MY" dirty="0" err="1"/>
                        <a:t>raya</a:t>
                      </a:r>
                      <a:r>
                        <a:rPr lang="en-MY" dirty="0"/>
                        <a:t> Negeri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430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dirty="0" err="1"/>
                        <a:t>Memilih</a:t>
                      </a:r>
                      <a:r>
                        <a:rPr lang="en-MY" dirty="0"/>
                        <a:t> wakil  Kerajaan Negeri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7125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043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8E2369-E4B6-4436-A625-E2A487E96E88}"/>
              </a:ext>
            </a:extLst>
          </p:cNvPr>
          <p:cNvSpPr/>
          <p:nvPr/>
        </p:nvSpPr>
        <p:spPr>
          <a:xfrm>
            <a:off x="2414724" y="499749"/>
            <a:ext cx="4500000" cy="108000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CIRI MODEN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1F20BE9-9362-4AC4-83AD-577A321D230F}"/>
              </a:ext>
            </a:extLst>
          </p:cNvPr>
          <p:cNvSpPr/>
          <p:nvPr/>
        </p:nvSpPr>
        <p:spPr>
          <a:xfrm>
            <a:off x="10764000" y="441155"/>
            <a:ext cx="5040000" cy="109001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MY" sz="36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Kewarganegaraan</a:t>
            </a:r>
            <a:endParaRPr lang="en-MY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84611F2-D5BD-484A-BA22-4BB92FA643E4}"/>
              </a:ext>
            </a:extLst>
          </p:cNvPr>
          <p:cNvSpPr/>
          <p:nvPr/>
        </p:nvSpPr>
        <p:spPr>
          <a:xfrm>
            <a:off x="8064000" y="528151"/>
            <a:ext cx="1770223" cy="91602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68A07A7-D0A6-4937-94AF-A2349F2BC8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1508490"/>
              </p:ext>
            </p:extLst>
          </p:nvPr>
        </p:nvGraphicFramePr>
        <p:xfrm>
          <a:off x="1329111" y="1797169"/>
          <a:ext cx="15240000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5338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75F29F2-CD30-4C6E-A9FE-FFB599C032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4060761"/>
              </p:ext>
            </p:extLst>
          </p:nvPr>
        </p:nvGraphicFramePr>
        <p:xfrm>
          <a:off x="492686" y="2363150"/>
          <a:ext cx="17280000" cy="756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A9F7BBDD-917E-4C54-8D90-2BF78C30BA9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0250" y="462706"/>
            <a:ext cx="3873750" cy="266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4DB20EE-2941-4A68-A82B-6FBE8EA16399}"/>
              </a:ext>
            </a:extLst>
          </p:cNvPr>
          <p:cNvSpPr/>
          <p:nvPr/>
        </p:nvSpPr>
        <p:spPr>
          <a:xfrm>
            <a:off x="2664000" y="348826"/>
            <a:ext cx="12240000" cy="144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 dirty="0">
                <a:latin typeface="Arial Rounded MT Bold" panose="020F0704030504030204" pitchFamily="34" charset="0"/>
              </a:rPr>
              <a:t>2.1 LATAR BELAKANG SEJARAH PERLEMBAGAAN PERSEKUTUAN</a:t>
            </a:r>
          </a:p>
        </p:txBody>
      </p:sp>
    </p:spTree>
    <p:extLst>
      <p:ext uri="{BB962C8B-B14F-4D97-AF65-F5344CB8AC3E}">
        <p14:creationId xmlns:p14="http://schemas.microsoft.com/office/powerpoint/2010/main" val="1143059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116815E-58AC-40A9-A697-8C950B52F6BB}"/>
              </a:ext>
            </a:extLst>
          </p:cNvPr>
          <p:cNvGrpSpPr/>
          <p:nvPr/>
        </p:nvGrpSpPr>
        <p:grpSpPr>
          <a:xfrm>
            <a:off x="130420" y="413596"/>
            <a:ext cx="18027160" cy="9531678"/>
            <a:chOff x="85896" y="642706"/>
            <a:chExt cx="18027160" cy="9531678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82BCD3F5-BC79-4595-9046-686C5106C20D}"/>
                </a:ext>
              </a:extLst>
            </p:cNvPr>
            <p:cNvSpPr/>
            <p:nvPr/>
          </p:nvSpPr>
          <p:spPr>
            <a:xfrm>
              <a:off x="504000" y="642706"/>
              <a:ext cx="17280000" cy="900000"/>
            </a:xfrm>
            <a:prstGeom prst="roundRect">
              <a:avLst/>
            </a:prstGeom>
            <a:solidFill>
              <a:srgbClr val="856ABC"/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2.4 PINDAAN PERLEMBAGAAN PERSEKUTUAN 1963 &amp; 1965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BAB5E702-0CDB-4AD2-AC7B-B8161C87B448}"/>
                </a:ext>
              </a:extLst>
            </p:cNvPr>
            <p:cNvSpPr/>
            <p:nvPr/>
          </p:nvSpPr>
          <p:spPr>
            <a:xfrm>
              <a:off x="3786773" y="1757450"/>
              <a:ext cx="10619996" cy="732383"/>
            </a:xfrm>
            <a:prstGeom prst="roundRect">
              <a:avLst/>
            </a:prstGeom>
            <a:solidFill>
              <a:srgbClr val="856ABC"/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000" dirty="0">
                  <a:latin typeface="Arial Rounded MT Bold" panose="020F0704030504030204" pitchFamily="34" charset="0"/>
                </a:rPr>
                <a:t>PERLEMBAGAAN PERSEKUTUAN 1957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F8319CF8-E74E-4B7A-AB23-75AC2E035FDB}"/>
                </a:ext>
              </a:extLst>
            </p:cNvPr>
            <p:cNvSpPr/>
            <p:nvPr/>
          </p:nvSpPr>
          <p:spPr>
            <a:xfrm>
              <a:off x="2664000" y="3519340"/>
              <a:ext cx="12960000" cy="741743"/>
            </a:xfrm>
            <a:prstGeom prst="roundRect">
              <a:avLst/>
            </a:prstGeom>
            <a:solidFill>
              <a:srgbClr val="856ABC"/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ASAS PERLEMBAGAAN PERSEKUTUAN 1963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773AA21-F2E5-4636-B8A5-04DD4EDDA874}"/>
                </a:ext>
              </a:extLst>
            </p:cNvPr>
            <p:cNvCxnSpPr>
              <a:cxnSpLocks/>
            </p:cNvCxnSpPr>
            <p:nvPr/>
          </p:nvCxnSpPr>
          <p:spPr>
            <a:xfrm>
              <a:off x="9190670" y="4422706"/>
              <a:ext cx="0" cy="564405"/>
            </a:xfrm>
            <a:prstGeom prst="straightConnector1">
              <a:avLst/>
            </a:prstGeom>
            <a:ln w="76200">
              <a:solidFill>
                <a:schemeClr val="accent6">
                  <a:lumMod val="85000"/>
                  <a:lumOff val="15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5A10A2A-2D45-49A4-A553-9CEEC1FA6AD9}"/>
                </a:ext>
              </a:extLst>
            </p:cNvPr>
            <p:cNvSpPr/>
            <p:nvPr/>
          </p:nvSpPr>
          <p:spPr>
            <a:xfrm>
              <a:off x="5553798" y="5132459"/>
              <a:ext cx="7085945" cy="90000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PINDAAN DIBUAT PADA 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CF75746-533C-461E-9FB8-344D7C29A287}"/>
                </a:ext>
              </a:extLst>
            </p:cNvPr>
            <p:cNvSpPr/>
            <p:nvPr/>
          </p:nvSpPr>
          <p:spPr>
            <a:xfrm>
              <a:off x="14501810" y="5067429"/>
              <a:ext cx="3195000" cy="90000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1965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3363DFD-56AC-49E6-920B-CE151B2F31CF}"/>
                </a:ext>
              </a:extLst>
            </p:cNvPr>
            <p:cNvSpPr/>
            <p:nvPr/>
          </p:nvSpPr>
          <p:spPr>
            <a:xfrm>
              <a:off x="470919" y="5187597"/>
              <a:ext cx="2880000" cy="90000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1963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4270738-A689-430C-9943-D77888BA0F7B}"/>
                </a:ext>
              </a:extLst>
            </p:cNvPr>
            <p:cNvCxnSpPr>
              <a:cxnSpLocks/>
            </p:cNvCxnSpPr>
            <p:nvPr/>
          </p:nvCxnSpPr>
          <p:spPr>
            <a:xfrm>
              <a:off x="9190670" y="2622706"/>
              <a:ext cx="0" cy="732383"/>
            </a:xfrm>
            <a:prstGeom prst="straightConnector1">
              <a:avLst/>
            </a:prstGeom>
            <a:ln w="76200">
              <a:solidFill>
                <a:schemeClr val="accent6">
                  <a:lumMod val="85000"/>
                  <a:lumOff val="15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F393DD4-0E20-4F3F-80BE-533E0FFEFD55}"/>
                </a:ext>
              </a:extLst>
            </p:cNvPr>
            <p:cNvCxnSpPr>
              <a:cxnSpLocks/>
            </p:cNvCxnSpPr>
            <p:nvPr/>
          </p:nvCxnSpPr>
          <p:spPr>
            <a:xfrm>
              <a:off x="12811031" y="5491052"/>
              <a:ext cx="1440000" cy="26377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86AF95A-DF24-4BCE-9235-8F465AB483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99400" y="5604100"/>
              <a:ext cx="1611110" cy="0"/>
            </a:xfrm>
            <a:prstGeom prst="straightConnector1">
              <a:avLst/>
            </a:prstGeom>
            <a:ln w="76200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974AC41-E7E6-482A-B0B1-9B2AFFB7FAD8}"/>
                </a:ext>
              </a:extLst>
            </p:cNvPr>
            <p:cNvCxnSpPr>
              <a:cxnSpLocks/>
            </p:cNvCxnSpPr>
            <p:nvPr/>
          </p:nvCxnSpPr>
          <p:spPr>
            <a:xfrm>
              <a:off x="16119092" y="6042706"/>
              <a:ext cx="0" cy="544442"/>
            </a:xfrm>
            <a:prstGeom prst="straightConnector1">
              <a:avLst/>
            </a:prstGeom>
            <a:ln w="76200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2633538D-0D96-4932-94E5-24B94E9125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10919" y="6199446"/>
              <a:ext cx="1" cy="503694"/>
            </a:xfrm>
            <a:prstGeom prst="straightConnector1">
              <a:avLst/>
            </a:prstGeom>
            <a:ln w="76200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E52C41BF-32A5-4244-B6CC-95382D158693}"/>
                </a:ext>
              </a:extLst>
            </p:cNvPr>
            <p:cNvSpPr/>
            <p:nvPr/>
          </p:nvSpPr>
          <p:spPr>
            <a:xfrm>
              <a:off x="156427" y="6787420"/>
              <a:ext cx="7085946" cy="1255588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 err="1">
                  <a:latin typeface="Arial Rounded MT Bold" panose="020F0704030504030204" pitchFamily="34" charset="0"/>
                </a:rPr>
                <a:t>Ekoran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penubuhan</a:t>
              </a:r>
              <a:r>
                <a:rPr lang="en-MY" sz="3600" dirty="0">
                  <a:latin typeface="Arial Rounded MT Bold" panose="020F0704030504030204" pitchFamily="34" charset="0"/>
                </a:rPr>
                <a:t> Malaysia</a:t>
              </a:r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BD64E160-4293-41E8-BE15-53E69C7D1E31}"/>
                </a:ext>
              </a:extLst>
            </p:cNvPr>
            <p:cNvSpPr/>
            <p:nvPr/>
          </p:nvSpPr>
          <p:spPr>
            <a:xfrm>
              <a:off x="85896" y="8853107"/>
              <a:ext cx="2757931" cy="879381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 err="1">
                  <a:latin typeface="Arial Rounded MT Bold" panose="020F0704030504030204" pitchFamily="34" charset="0"/>
                </a:rPr>
                <a:t>melibatkan</a:t>
              </a:r>
              <a:endParaRPr lang="en-MY" sz="3600" dirty="0">
                <a:latin typeface="Arial Rounded MT Bold" panose="020F0704030504030204" pitchFamily="34" charset="0"/>
              </a:endParaRP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D0C5B651-CA2C-4398-BFF0-F410AA2A04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21052" y="8289762"/>
              <a:ext cx="1" cy="503694"/>
            </a:xfrm>
            <a:prstGeom prst="straightConnector1">
              <a:avLst/>
            </a:prstGeom>
            <a:ln w="76200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002EC5B7-FBDF-4C52-BF85-A5DC3A8A483A}"/>
                </a:ext>
              </a:extLst>
            </p:cNvPr>
            <p:cNvSpPr/>
            <p:nvPr/>
          </p:nvSpPr>
          <p:spPr>
            <a:xfrm>
              <a:off x="3798436" y="8415161"/>
              <a:ext cx="9012595" cy="175922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MY" sz="2800" dirty="0">
                  <a:latin typeface="Arial Rounded MT Bold" panose="020F0704030504030204" pitchFamily="34" charset="0"/>
                </a:rPr>
                <a:t>1</a:t>
              </a:r>
              <a:r>
                <a:rPr lang="en-MY" sz="3200" dirty="0">
                  <a:latin typeface="Arial Rounded MT Bold" panose="020F0704030504030204" pitchFamily="34" charset="0"/>
                </a:rPr>
                <a:t>.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Melibatkan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Struktur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Mahkamah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Atasan</a:t>
              </a:r>
              <a:endParaRPr lang="en-MY" sz="3200" dirty="0">
                <a:latin typeface="Arial Rounded MT Bold" panose="020F0704030504030204" pitchFamily="34" charset="0"/>
              </a:endParaRPr>
            </a:p>
            <a:p>
              <a:r>
                <a:rPr lang="en-MY" sz="3200" dirty="0">
                  <a:latin typeface="Arial Rounded MT Bold" panose="020F0704030504030204" pitchFamily="34" charset="0"/>
                </a:rPr>
                <a:t>2.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Pembentukan</a:t>
              </a:r>
              <a:r>
                <a:rPr lang="en-MY" sz="3200" dirty="0"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Mahkamah</a:t>
              </a:r>
              <a:r>
                <a:rPr lang="en-MY" sz="3200" dirty="0">
                  <a:latin typeface="Arial Rounded MT Bold" panose="020F0704030504030204" pitchFamily="34" charset="0"/>
                </a:rPr>
                <a:t> Tinggi Borneo</a:t>
              </a:r>
            </a:p>
            <a:p>
              <a:r>
                <a:rPr lang="en-MY" sz="3200" dirty="0">
                  <a:latin typeface="Arial Rounded MT Bold" panose="020F0704030504030204" pitchFamily="34" charset="0"/>
                </a:rPr>
                <a:t>3.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Jawatan</a:t>
              </a:r>
              <a:r>
                <a:rPr lang="en-MY" sz="3200" dirty="0">
                  <a:latin typeface="Arial Rounded MT Bold" panose="020F0704030504030204" pitchFamily="34" charset="0"/>
                </a:rPr>
                <a:t> Yang </a:t>
              </a:r>
              <a:r>
                <a:rPr lang="en-MY" sz="3200" dirty="0" err="1">
                  <a:latin typeface="Arial Rounded MT Bold" panose="020F0704030504030204" pitchFamily="34" charset="0"/>
                </a:rPr>
                <a:t>Dipertua</a:t>
              </a:r>
              <a:r>
                <a:rPr lang="en-MY" sz="3200" dirty="0">
                  <a:latin typeface="Arial Rounded MT Bold" panose="020F0704030504030204" pitchFamily="34" charset="0"/>
                </a:rPr>
                <a:t> Negeri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4B041D54-D6F3-4081-8EC6-8A3490461743}"/>
                </a:ext>
              </a:extLst>
            </p:cNvPr>
            <p:cNvCxnSpPr>
              <a:cxnSpLocks/>
            </p:cNvCxnSpPr>
            <p:nvPr/>
          </p:nvCxnSpPr>
          <p:spPr>
            <a:xfrm>
              <a:off x="3044223" y="9296716"/>
              <a:ext cx="553816" cy="10091"/>
            </a:xfrm>
            <a:prstGeom prst="straightConnector1">
              <a:avLst/>
            </a:prstGeom>
            <a:ln w="76200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8EDC657D-4BE8-476B-A756-CA78150C2B07}"/>
                </a:ext>
              </a:extLst>
            </p:cNvPr>
            <p:cNvSpPr/>
            <p:nvPr/>
          </p:nvSpPr>
          <p:spPr>
            <a:xfrm>
              <a:off x="12204001" y="6750646"/>
              <a:ext cx="5909055" cy="1131221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 err="1">
                  <a:latin typeface="Arial Rounded MT Bold" panose="020F0704030504030204" pitchFamily="34" charset="0"/>
                </a:rPr>
                <a:t>Ekoran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pemisahan</a:t>
              </a:r>
              <a:r>
                <a:rPr lang="en-MY" sz="3600" dirty="0">
                  <a:latin typeface="Arial Rounded MT Bold" panose="020F0704030504030204" pitchFamily="34" charset="0"/>
                </a:rPr>
                <a:t> Singapura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1550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CBA835C-5E99-46BC-9695-1461AE159525}"/>
              </a:ext>
            </a:extLst>
          </p:cNvPr>
          <p:cNvCxnSpPr>
            <a:cxnSpLocks/>
          </p:cNvCxnSpPr>
          <p:nvPr/>
        </p:nvCxnSpPr>
        <p:spPr>
          <a:xfrm flipH="1">
            <a:off x="4464000" y="3129749"/>
            <a:ext cx="3301033" cy="439691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187B1B6-C638-43DC-9876-B322702427B1}"/>
              </a:ext>
            </a:extLst>
          </p:cNvPr>
          <p:cNvCxnSpPr>
            <a:cxnSpLocks/>
          </p:cNvCxnSpPr>
          <p:nvPr/>
        </p:nvCxnSpPr>
        <p:spPr>
          <a:xfrm>
            <a:off x="10626840" y="3104148"/>
            <a:ext cx="3331641" cy="537419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5121541-EF9D-4DC1-8AF0-62CFADAEA1C3}"/>
              </a:ext>
            </a:extLst>
          </p:cNvPr>
          <p:cNvGrpSpPr/>
          <p:nvPr/>
        </p:nvGrpSpPr>
        <p:grpSpPr>
          <a:xfrm>
            <a:off x="7542696" y="3757363"/>
            <a:ext cx="10681598" cy="6368073"/>
            <a:chOff x="1284976" y="5279421"/>
            <a:chExt cx="9258402" cy="511834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34BCCCC-6EAD-40DB-B6C0-12EE7B267D4F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4976" y="5279421"/>
              <a:ext cx="7925673" cy="5118342"/>
            </a:xfrm>
            <a:prstGeom prst="rect">
              <a:avLst/>
            </a:prstGeom>
          </p:spPr>
        </p:pic>
        <p:sp>
          <p:nvSpPr>
            <p:cNvPr id="28" name="Plus Sign 27">
              <a:extLst>
                <a:ext uri="{FF2B5EF4-FFF2-40B4-BE49-F238E27FC236}">
                  <a16:creationId xmlns:a16="http://schemas.microsoft.com/office/drawing/2014/main" id="{8B27CD0A-A9E0-4F3D-AE6E-F4A0C0008C96}"/>
                </a:ext>
              </a:extLst>
            </p:cNvPr>
            <p:cNvSpPr/>
            <p:nvPr/>
          </p:nvSpPr>
          <p:spPr>
            <a:xfrm>
              <a:off x="6810723" y="7397861"/>
              <a:ext cx="720000" cy="540000"/>
            </a:xfrm>
            <a:prstGeom prst="mathPl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1B210A9-711F-415F-BD74-9E24464BC9DD}"/>
                </a:ext>
              </a:extLst>
            </p:cNvPr>
            <p:cNvSpPr/>
            <p:nvPr/>
          </p:nvSpPr>
          <p:spPr>
            <a:xfrm>
              <a:off x="7560347" y="7313016"/>
              <a:ext cx="2983031" cy="709690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000" dirty="0">
                  <a:latin typeface="Arial Rounded MT Bold" panose="020F0704030504030204" pitchFamily="34" charset="0"/>
                </a:rPr>
                <a:t>Singapura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43A098B-9570-415D-ABB8-F5B32337919B}"/>
              </a:ext>
            </a:extLst>
          </p:cNvPr>
          <p:cNvCxnSpPr>
            <a:cxnSpLocks/>
          </p:cNvCxnSpPr>
          <p:nvPr/>
        </p:nvCxnSpPr>
        <p:spPr>
          <a:xfrm flipV="1">
            <a:off x="7474339" y="4889079"/>
            <a:ext cx="2218222" cy="985985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3957799-40A8-4415-A5D2-189BD03F42F9}"/>
              </a:ext>
            </a:extLst>
          </p:cNvPr>
          <p:cNvGrpSpPr/>
          <p:nvPr/>
        </p:nvGrpSpPr>
        <p:grpSpPr>
          <a:xfrm>
            <a:off x="155772" y="346049"/>
            <a:ext cx="17384873" cy="8770787"/>
            <a:chOff x="-458821" y="271066"/>
            <a:chExt cx="17384873" cy="8770787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B517668-0A42-4E12-8D56-D5F22769E774}"/>
                </a:ext>
              </a:extLst>
            </p:cNvPr>
            <p:cNvCxnSpPr>
              <a:cxnSpLocks/>
              <a:endCxn id="3" idx="0"/>
            </p:cNvCxnSpPr>
            <p:nvPr/>
          </p:nvCxnSpPr>
          <p:spPr>
            <a:xfrm>
              <a:off x="9143997" y="795919"/>
              <a:ext cx="2" cy="1906298"/>
            </a:xfrm>
            <a:prstGeom prst="straightConnector1">
              <a:avLst/>
            </a:prstGeom>
            <a:ln w="76200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ED368E51-03C0-4424-A2F2-1274274189D9}"/>
                </a:ext>
              </a:extLst>
            </p:cNvPr>
            <p:cNvSpPr/>
            <p:nvPr/>
          </p:nvSpPr>
          <p:spPr>
            <a:xfrm>
              <a:off x="1149413" y="1506126"/>
              <a:ext cx="14399988" cy="878519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 err="1">
                  <a:latin typeface="Arial Rounded MT Bold" panose="020F0704030504030204" pitchFamily="34" charset="0"/>
                </a:rPr>
                <a:t>Ekoran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penggabungan</a:t>
              </a:r>
              <a:r>
                <a:rPr lang="en-MY" sz="3600" dirty="0">
                  <a:latin typeface="Arial Rounded MT Bold" panose="020F0704030504030204" pitchFamily="34" charset="0"/>
                </a:rPr>
                <a:t> PTM, Sabah &amp; Sarawak   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10A6D202-AA63-4CD4-B0F3-8A81DD057004}"/>
                </a:ext>
              </a:extLst>
            </p:cNvPr>
            <p:cNvSpPr/>
            <p:nvPr/>
          </p:nvSpPr>
          <p:spPr>
            <a:xfrm>
              <a:off x="7765033" y="2702217"/>
              <a:ext cx="2757931" cy="879381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 err="1">
                  <a:latin typeface="Arial Rounded MT Bold" panose="020F0704030504030204" pitchFamily="34" charset="0"/>
                </a:rPr>
                <a:t>melibatkan</a:t>
              </a:r>
              <a:endParaRPr lang="en-MY" sz="36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9581D7F-3E79-4699-A997-D77F336C4342}"/>
                </a:ext>
              </a:extLst>
            </p:cNvPr>
            <p:cNvSpPr/>
            <p:nvPr/>
          </p:nvSpPr>
          <p:spPr>
            <a:xfrm>
              <a:off x="-432557" y="3682380"/>
              <a:ext cx="7782054" cy="151939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</a:p>
            <a:p>
              <a:endParaRPr lang="en-MY" sz="2800" dirty="0">
                <a:latin typeface="Arial Rounded MT Bold" panose="020F0704030504030204" pitchFamily="34" charset="0"/>
              </a:endParaRPr>
            </a:p>
            <a:p>
              <a:endParaRPr lang="en-MY" sz="2800" dirty="0">
                <a:latin typeface="Arial Rounded MT Bold" panose="020F0704030504030204" pitchFamily="34" charset="0"/>
              </a:endParaRPr>
            </a:p>
            <a:p>
              <a:r>
                <a:rPr lang="en-MY" sz="2800" dirty="0">
                  <a:latin typeface="Arial Rounded MT Bold" panose="020F0704030504030204" pitchFamily="34" charset="0"/>
                </a:rPr>
                <a:t>1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Struktur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Mahkamah</a:t>
              </a:r>
              <a:r>
                <a:rPr lang="en-MY" sz="2800" dirty="0">
                  <a:latin typeface="Arial Rounded MT Bold" panose="020F0704030504030204" pitchFamily="34" charset="0"/>
                </a:rPr>
                <a:t>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Atasan</a:t>
              </a:r>
              <a:endParaRPr lang="en-MY" sz="2800" dirty="0">
                <a:latin typeface="Arial Rounded MT Bold" panose="020F070403050403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MY" sz="2800" dirty="0" err="1">
                  <a:latin typeface="Arial Rounded MT Bold" panose="020F0704030504030204" pitchFamily="34" charset="0"/>
                </a:rPr>
                <a:t>Mengikut</a:t>
              </a:r>
              <a:r>
                <a:rPr lang="en-MY" sz="2800" dirty="0">
                  <a:latin typeface="Arial Rounded MT Bold" panose="020F0704030504030204" pitchFamily="34" charset="0"/>
                </a:rPr>
                <a:t> model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Mahkamah</a:t>
              </a:r>
              <a:r>
                <a:rPr lang="en-MY" sz="2800" dirty="0">
                  <a:latin typeface="Arial Rounded MT Bold" panose="020F0704030504030204" pitchFamily="34" charset="0"/>
                </a:rPr>
                <a:t> Tinggi England. 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Mahkamah</a:t>
              </a:r>
              <a:r>
                <a:rPr lang="en-MY" sz="2800" dirty="0">
                  <a:latin typeface="Arial Rounded MT Bold" panose="020F0704030504030204" pitchFamily="34" charset="0"/>
                </a:rPr>
                <a:t> Persekutuan </a:t>
              </a:r>
            </a:p>
            <a:p>
              <a:endParaRPr lang="en-MY" sz="2800" dirty="0">
                <a:latin typeface="Arial Rounded MT Bold" panose="020F070403050403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en-MY" sz="2800" dirty="0">
                <a:latin typeface="Arial Rounded MT Bold" panose="020F070403050403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en-MY" sz="28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F630E940-9D60-4F13-8F15-CEEAD38BDF98}"/>
                </a:ext>
              </a:extLst>
            </p:cNvPr>
            <p:cNvSpPr/>
            <p:nvPr/>
          </p:nvSpPr>
          <p:spPr>
            <a:xfrm>
              <a:off x="4265983" y="271066"/>
              <a:ext cx="9623970" cy="90000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PINDAAN PERLEMBAGAAN 1963 </a:t>
              </a: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DC745463-036D-4F80-A4D5-95630836618B}"/>
                </a:ext>
              </a:extLst>
            </p:cNvPr>
            <p:cNvSpPr/>
            <p:nvPr/>
          </p:nvSpPr>
          <p:spPr>
            <a:xfrm>
              <a:off x="14168121" y="2900072"/>
              <a:ext cx="2757931" cy="879381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 err="1">
                  <a:latin typeface="Arial Rounded MT Bold" panose="020F0704030504030204" pitchFamily="34" charset="0"/>
                </a:rPr>
                <a:t>Penubuhan</a:t>
              </a:r>
              <a:endParaRPr lang="en-MY" sz="36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3DD13191-73FB-4827-93D9-80C146A33F1E}"/>
                </a:ext>
              </a:extLst>
            </p:cNvPr>
            <p:cNvSpPr/>
            <p:nvPr/>
          </p:nvSpPr>
          <p:spPr>
            <a:xfrm>
              <a:off x="-458821" y="5800081"/>
              <a:ext cx="6862944" cy="3241772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 err="1">
                  <a:latin typeface="Arial Rounded MT Bold" panose="020F0704030504030204" pitchFamily="34" charset="0"/>
                </a:rPr>
                <a:t>Berperanan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menyelesaikan</a:t>
              </a:r>
              <a:r>
                <a:rPr lang="en-MY" sz="3600" dirty="0">
                  <a:latin typeface="Arial Rounded MT Bold" panose="020F0704030504030204" pitchFamily="34" charset="0"/>
                </a:rPr>
                <a:t> mana-mana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persoalan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perlembagaan</a:t>
              </a:r>
              <a:r>
                <a:rPr lang="en-MY" sz="3600" dirty="0">
                  <a:latin typeface="Arial Rounded MT Bold" panose="020F0704030504030204" pitchFamily="34" charset="0"/>
                </a:rPr>
                <a:t> &amp;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Pertikaian</a:t>
              </a:r>
              <a:r>
                <a:rPr lang="en-MY" sz="3600" dirty="0">
                  <a:latin typeface="Arial Rounded MT Bold" panose="020F0704030504030204" pitchFamily="34" charset="0"/>
                </a:rPr>
                <a:t> Kerajaan Persekutuan &amp; Negeri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5683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F8D6799-586F-46B8-8D77-2205BCA48043}"/>
              </a:ext>
            </a:extLst>
          </p:cNvPr>
          <p:cNvGrpSpPr/>
          <p:nvPr/>
        </p:nvGrpSpPr>
        <p:grpSpPr>
          <a:xfrm>
            <a:off x="745048" y="318998"/>
            <a:ext cx="16418873" cy="8981401"/>
            <a:chOff x="745048" y="318998"/>
            <a:chExt cx="16418873" cy="8981401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4C292693-1272-48A0-AA59-2BE6ECD3B488}"/>
                </a:ext>
              </a:extLst>
            </p:cNvPr>
            <p:cNvCxnSpPr>
              <a:cxnSpLocks/>
            </p:cNvCxnSpPr>
            <p:nvPr/>
          </p:nvCxnSpPr>
          <p:spPr>
            <a:xfrm>
              <a:off x="9101578" y="1579183"/>
              <a:ext cx="0" cy="1449241"/>
            </a:xfrm>
            <a:prstGeom prst="straightConnector1">
              <a:avLst/>
            </a:prstGeom>
            <a:ln w="76200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7207DD1D-AFAB-41F3-9CD5-2104EC8E1846}"/>
                </a:ext>
              </a:extLst>
            </p:cNvPr>
            <p:cNvSpPr/>
            <p:nvPr/>
          </p:nvSpPr>
          <p:spPr>
            <a:xfrm>
              <a:off x="2124014" y="1506126"/>
              <a:ext cx="14579981" cy="8785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 err="1">
                  <a:latin typeface="Arial Rounded MT Bold" panose="020F0704030504030204" pitchFamily="34" charset="0"/>
                </a:rPr>
                <a:t>Ekoran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penggabungan</a:t>
              </a:r>
              <a:r>
                <a:rPr lang="en-MY" sz="3600" dirty="0">
                  <a:latin typeface="Arial Rounded MT Bold" panose="020F0704030504030204" pitchFamily="34" charset="0"/>
                </a:rPr>
                <a:t> PTM, Sabah &amp; Sarawak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melibatkan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929E5D42-724B-40A6-B142-CE0E846D9486}"/>
                </a:ext>
              </a:extLst>
            </p:cNvPr>
            <p:cNvSpPr/>
            <p:nvPr/>
          </p:nvSpPr>
          <p:spPr>
            <a:xfrm>
              <a:off x="745048" y="4703016"/>
              <a:ext cx="2757931" cy="87938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PERANAN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E950F13-3BE9-43A3-A9CA-3495970F15D4}"/>
                </a:ext>
              </a:extLst>
            </p:cNvPr>
            <p:cNvSpPr/>
            <p:nvPr/>
          </p:nvSpPr>
          <p:spPr>
            <a:xfrm>
              <a:off x="4845437" y="318998"/>
              <a:ext cx="8597121" cy="90000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PINDAAN DIBUAT PADA 1963 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594329F-DDCD-4F84-8459-1FFF62D42800}"/>
                </a:ext>
              </a:extLst>
            </p:cNvPr>
            <p:cNvSpPr/>
            <p:nvPr/>
          </p:nvSpPr>
          <p:spPr>
            <a:xfrm>
              <a:off x="4743161" y="3028424"/>
              <a:ext cx="9620839" cy="102110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2.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Pewujudan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Mahkamah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Tinggi Borneo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D59872A-98D4-4CE9-B9F5-7762E5A31B3C}"/>
                </a:ext>
              </a:extLst>
            </p:cNvPr>
            <p:cNvSpPr/>
            <p:nvPr/>
          </p:nvSpPr>
          <p:spPr>
            <a:xfrm>
              <a:off x="6083995" y="4633847"/>
              <a:ext cx="10620000" cy="10211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Mengurus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soal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kehakiman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di Sarawak &amp; Sabah</a:t>
              </a:r>
            </a:p>
          </p:txBody>
        </p:sp>
        <p:sp>
          <p:nvSpPr>
            <p:cNvPr id="12" name="Arrow: Striped Right 11">
              <a:extLst>
                <a:ext uri="{FF2B5EF4-FFF2-40B4-BE49-F238E27FC236}">
                  <a16:creationId xmlns:a16="http://schemas.microsoft.com/office/drawing/2014/main" id="{5DA76D91-8E78-41EA-A506-9E3E400F516C}"/>
                </a:ext>
              </a:extLst>
            </p:cNvPr>
            <p:cNvSpPr/>
            <p:nvPr/>
          </p:nvSpPr>
          <p:spPr>
            <a:xfrm>
              <a:off x="3983487" y="4775575"/>
              <a:ext cx="1620000" cy="879381"/>
            </a:xfrm>
            <a:prstGeom prst="stripedRightArrow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43FA5C1-BD5D-47D7-AECF-607AA5EF465E}"/>
                </a:ext>
              </a:extLst>
            </p:cNvPr>
            <p:cNvSpPr/>
            <p:nvPr/>
          </p:nvSpPr>
          <p:spPr>
            <a:xfrm>
              <a:off x="1024970" y="6235880"/>
              <a:ext cx="16138951" cy="306451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1963 -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Diwujudkan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jawatan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Ketua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Hakim Borneo di Kuching</a:t>
              </a:r>
            </a:p>
            <a:p>
              <a:endParaRPr lang="en-MY" sz="36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1994 –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Jawatan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itu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dikenali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sebagai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Ketua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Hakim Sarawak &amp; Sabah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9734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29A9375-E01B-4E16-8025-FBDE2DD9780E}"/>
              </a:ext>
            </a:extLst>
          </p:cNvPr>
          <p:cNvSpPr/>
          <p:nvPr/>
        </p:nvSpPr>
        <p:spPr>
          <a:xfrm>
            <a:off x="348338" y="3153071"/>
            <a:ext cx="11682055" cy="89999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6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000" dirty="0">
                <a:latin typeface="Arial Rounded MT Bold" panose="020F0704030504030204" pitchFamily="34" charset="0"/>
              </a:rPr>
              <a:t>3. </a:t>
            </a:r>
            <a:r>
              <a:rPr lang="en-MY" sz="4000" dirty="0" err="1">
                <a:latin typeface="Arial Rounded MT Bold" panose="020F0704030504030204" pitchFamily="34" charset="0"/>
              </a:rPr>
              <a:t>Pelantikan</a:t>
            </a:r>
            <a:r>
              <a:rPr lang="en-MY" sz="4000" dirty="0">
                <a:latin typeface="Arial Rounded MT Bold" panose="020F0704030504030204" pitchFamily="34" charset="0"/>
              </a:rPr>
              <a:t> </a:t>
            </a:r>
            <a:r>
              <a:rPr lang="en-MY" sz="4000" dirty="0" err="1">
                <a:latin typeface="Arial Rounded MT Bold" panose="020F0704030504030204" pitchFamily="34" charset="0"/>
              </a:rPr>
              <a:t>Jawatan</a:t>
            </a:r>
            <a:r>
              <a:rPr lang="en-MY" sz="4000" dirty="0">
                <a:latin typeface="Arial Rounded MT Bold" panose="020F0704030504030204" pitchFamily="34" charset="0"/>
              </a:rPr>
              <a:t> Yang </a:t>
            </a:r>
            <a:r>
              <a:rPr lang="en-MY" sz="4000" dirty="0" err="1">
                <a:latin typeface="Arial Rounded MT Bold" panose="020F0704030504030204" pitchFamily="34" charset="0"/>
              </a:rPr>
              <a:t>Dipertua</a:t>
            </a:r>
            <a:r>
              <a:rPr lang="en-MY" sz="4000" dirty="0">
                <a:latin typeface="Arial Rounded MT Bold" panose="020F0704030504030204" pitchFamily="34" charset="0"/>
              </a:rPr>
              <a:t> Negeri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DB505AA-52E0-45BF-9BF0-51627A9FAC67}"/>
              </a:ext>
            </a:extLst>
          </p:cNvPr>
          <p:cNvGrpSpPr/>
          <p:nvPr/>
        </p:nvGrpSpPr>
        <p:grpSpPr>
          <a:xfrm>
            <a:off x="299690" y="156637"/>
            <a:ext cx="17639972" cy="9328110"/>
            <a:chOff x="299690" y="156637"/>
            <a:chExt cx="17639972" cy="9328110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C890379C-A783-46B6-B916-8E8E5D398EAB}"/>
                </a:ext>
              </a:extLst>
            </p:cNvPr>
            <p:cNvSpPr/>
            <p:nvPr/>
          </p:nvSpPr>
          <p:spPr>
            <a:xfrm>
              <a:off x="457880" y="822706"/>
              <a:ext cx="11462973" cy="144000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4400" dirty="0">
                  <a:latin typeface="Arial Rounded MT Bold" panose="020F0704030504030204" pitchFamily="34" charset="0"/>
                </a:rPr>
                <a:t>PINDAAN DIBUAT PADA TAHUN 1963 MELIBATKAN 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1E01C7BE-D2EE-4EF8-961B-85497AF1151D}"/>
                </a:ext>
              </a:extLst>
            </p:cNvPr>
            <p:cNvSpPr/>
            <p:nvPr/>
          </p:nvSpPr>
          <p:spPr>
            <a:xfrm>
              <a:off x="299690" y="4923909"/>
              <a:ext cx="11730704" cy="3240000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Wingdings" panose="05000000000000000000" pitchFamily="2" charset="2"/>
                <a:buChar char="Ø"/>
              </a:pPr>
              <a:r>
                <a:rPr lang="en-MY" sz="3600" dirty="0" err="1">
                  <a:latin typeface="Arial Rounded MT Bold" panose="020F0704030504030204" pitchFamily="34" charset="0"/>
                </a:rPr>
                <a:t>Untuk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mengetuai</a:t>
              </a:r>
              <a:r>
                <a:rPr lang="en-MY" sz="3600" dirty="0">
                  <a:latin typeface="Arial Rounded MT Bold" panose="020F0704030504030204" pitchFamily="34" charset="0"/>
                </a:rPr>
                <a:t> Sabah &amp; Sarawak</a:t>
              </a:r>
            </a:p>
            <a:p>
              <a:pPr marL="571500" indent="-571500">
                <a:buFont typeface="Wingdings" panose="05000000000000000000" pitchFamily="2" charset="2"/>
                <a:buChar char="Ø"/>
              </a:pPr>
              <a:r>
                <a:rPr lang="en-MY" sz="3600" dirty="0" err="1">
                  <a:latin typeface="Arial Rounded MT Bold" panose="020F0704030504030204" pitchFamily="34" charset="0"/>
                </a:rPr>
                <a:t>Dilantik</a:t>
              </a:r>
              <a:r>
                <a:rPr lang="en-MY" sz="3600" dirty="0">
                  <a:latin typeface="Arial Rounded MT Bold" panose="020F0704030504030204" pitchFamily="34" charset="0"/>
                </a:rPr>
                <a:t> oleh Yang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Dipertuan</a:t>
              </a:r>
              <a:r>
                <a:rPr lang="en-MY" sz="3600" dirty="0">
                  <a:latin typeface="Arial Rounded MT Bold" panose="020F0704030504030204" pitchFamily="34" charset="0"/>
                </a:rPr>
                <a:t> Agung</a:t>
              </a:r>
            </a:p>
            <a:p>
              <a:pPr marL="571500" indent="-571500">
                <a:buFont typeface="Wingdings" panose="05000000000000000000" pitchFamily="2" charset="2"/>
                <a:buChar char="Ø"/>
              </a:pPr>
              <a:r>
                <a:rPr lang="en-MY" sz="3600" dirty="0">
                  <a:latin typeface="Arial Rounded MT Bold" panose="020F0704030504030204" pitchFamily="34" charset="0"/>
                </a:rPr>
                <a:t>Yang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Dipertua</a:t>
              </a:r>
              <a:r>
                <a:rPr lang="en-MY" sz="3600" dirty="0">
                  <a:latin typeface="Arial Rounded MT Bold" panose="020F0704030504030204" pitchFamily="34" charset="0"/>
                </a:rPr>
                <a:t> Negeri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perlu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mengikut</a:t>
              </a:r>
              <a:r>
                <a:rPr lang="en-MY" sz="3600" dirty="0"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nasihat</a:t>
              </a:r>
              <a:r>
                <a:rPr lang="en-MY" sz="3600" dirty="0">
                  <a:latin typeface="Arial Rounded MT Bold" panose="020F0704030504030204" pitchFamily="34" charset="0"/>
                </a:rPr>
                <a:t> Majlis </a:t>
              </a:r>
              <a:r>
                <a:rPr lang="en-MY" sz="3600" dirty="0" err="1">
                  <a:latin typeface="Arial Rounded MT Bold" panose="020F0704030504030204" pitchFamily="34" charset="0"/>
                </a:rPr>
                <a:t>Tertinggi</a:t>
              </a:r>
              <a:r>
                <a:rPr lang="en-MY" sz="3600" dirty="0">
                  <a:latin typeface="Arial Rounded MT Bold" panose="020F0704030504030204" pitchFamily="34" charset="0"/>
                </a:rPr>
                <a:t> Sabah &amp; Sarawak  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0D3EFEB-D3F6-4FB1-9087-07C06F644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6246" y="4954534"/>
              <a:ext cx="3060000" cy="3281724"/>
            </a:xfrm>
            <a:prstGeom prst="rect">
              <a:avLst/>
            </a:prstGeom>
          </p:spPr>
        </p:pic>
        <p:pic>
          <p:nvPicPr>
            <p:cNvPr id="1028" name="Picture 4" descr="Image result for Pehin Sri Haji Abdul Taib Mahmud">
              <a:extLst>
                <a:ext uri="{FF2B5EF4-FFF2-40B4-BE49-F238E27FC236}">
                  <a16:creationId xmlns:a16="http://schemas.microsoft.com/office/drawing/2014/main" id="{5C46E211-94B1-49B1-883C-9FDAC3A403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21611" y="156637"/>
              <a:ext cx="3060000" cy="29964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20A9EA4-40FB-4D00-884A-A1E5E8D101F7}"/>
                </a:ext>
              </a:extLst>
            </p:cNvPr>
            <p:cNvSpPr/>
            <p:nvPr/>
          </p:nvSpPr>
          <p:spPr>
            <a:xfrm>
              <a:off x="12564000" y="8584748"/>
              <a:ext cx="5375662" cy="89999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400" dirty="0">
                  <a:latin typeface="Arial Rounded MT Bold" panose="020F0704030504030204" pitchFamily="34" charset="0"/>
                </a:rPr>
                <a:t>Sabah :Tun Datuk Seri </a:t>
              </a:r>
              <a:r>
                <a:rPr lang="en-MY" sz="2400" dirty="0" err="1">
                  <a:latin typeface="Arial Rounded MT Bold" panose="020F0704030504030204" pitchFamily="34" charset="0"/>
                </a:rPr>
                <a:t>Panglima</a:t>
              </a:r>
              <a:r>
                <a:rPr lang="en-MY" sz="2400" dirty="0">
                  <a:latin typeface="Arial Rounded MT Bold" panose="020F0704030504030204" pitchFamily="34" charset="0"/>
                </a:rPr>
                <a:t> Haji </a:t>
              </a:r>
              <a:r>
                <a:rPr lang="en-MY" sz="2400" dirty="0" err="1">
                  <a:latin typeface="Arial Rounded MT Bold" panose="020F0704030504030204" pitchFamily="34" charset="0"/>
                </a:rPr>
                <a:t>Juhar</a:t>
              </a:r>
              <a:r>
                <a:rPr lang="en-MY" sz="2400" dirty="0">
                  <a:latin typeface="Arial Rounded MT Bold" panose="020F0704030504030204" pitchFamily="34" charset="0"/>
                </a:rPr>
                <a:t> Haji </a:t>
              </a:r>
              <a:r>
                <a:rPr lang="en-MY" sz="2400" dirty="0" err="1">
                  <a:latin typeface="Arial Rounded MT Bold" panose="020F0704030504030204" pitchFamily="34" charset="0"/>
                </a:rPr>
                <a:t>Mahiruddin</a:t>
              </a:r>
              <a:endParaRPr lang="en-MY" sz="36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13AEDE0-3B7F-47BD-B974-49722BA667C8}"/>
                </a:ext>
              </a:extLst>
            </p:cNvPr>
            <p:cNvSpPr/>
            <p:nvPr/>
          </p:nvSpPr>
          <p:spPr>
            <a:xfrm>
              <a:off x="13446246" y="3323959"/>
              <a:ext cx="4320000" cy="1278747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2800" dirty="0">
                  <a:latin typeface="Arial Rounded MT Bold" panose="020F0704030504030204" pitchFamily="34" charset="0"/>
                </a:rPr>
                <a:t>Sarawak : Tun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Pehin</a:t>
              </a:r>
              <a:r>
                <a:rPr lang="en-MY" sz="2800" dirty="0">
                  <a:latin typeface="Arial Rounded MT Bold" panose="020F0704030504030204" pitchFamily="34" charset="0"/>
                </a:rPr>
                <a:t> Sri Haji Abdul </a:t>
              </a:r>
              <a:r>
                <a:rPr lang="en-MY" sz="2800" dirty="0" err="1">
                  <a:latin typeface="Arial Rounded MT Bold" panose="020F0704030504030204" pitchFamily="34" charset="0"/>
                </a:rPr>
                <a:t>Taib</a:t>
              </a:r>
              <a:r>
                <a:rPr lang="en-MY" sz="2800" dirty="0">
                  <a:latin typeface="Arial Rounded MT Bold" panose="020F0704030504030204" pitchFamily="34" charset="0"/>
                </a:rPr>
                <a:t> Mahmud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52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EE18478-D49B-4BD5-948A-2AE9FB215602}"/>
              </a:ext>
            </a:extLst>
          </p:cNvPr>
          <p:cNvSpPr/>
          <p:nvPr/>
        </p:nvSpPr>
        <p:spPr>
          <a:xfrm>
            <a:off x="684000" y="521803"/>
            <a:ext cx="10080000" cy="125558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 dirty="0">
                <a:latin typeface="Arial Rounded MT Bold" panose="020F0704030504030204" pitchFamily="34" charset="0"/>
              </a:rPr>
              <a:t>PINDAAN PERLEMBAGAAN 1965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BBB333-C5E9-4919-B0C8-1F89689E82BB}"/>
              </a:ext>
            </a:extLst>
          </p:cNvPr>
          <p:cNvSpPr/>
          <p:nvPr/>
        </p:nvSpPr>
        <p:spPr>
          <a:xfrm>
            <a:off x="633795" y="2622706"/>
            <a:ext cx="6890205" cy="2520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6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 dirty="0" err="1">
                <a:latin typeface="Arial Rounded MT Bold" panose="020F0704030504030204" pitchFamily="34" charset="0"/>
              </a:rPr>
              <a:t>Ekoran</a:t>
            </a:r>
            <a:r>
              <a:rPr lang="en-MY" sz="4400" dirty="0">
                <a:latin typeface="Arial Rounded MT Bold" panose="020F0704030504030204" pitchFamily="34" charset="0"/>
              </a:rPr>
              <a:t> </a:t>
            </a:r>
            <a:r>
              <a:rPr lang="en-MY" sz="4400" dirty="0" err="1">
                <a:latin typeface="Arial Rounded MT Bold" panose="020F0704030504030204" pitchFamily="34" charset="0"/>
              </a:rPr>
              <a:t>pemisahan</a:t>
            </a:r>
            <a:r>
              <a:rPr lang="en-MY" sz="4400" dirty="0">
                <a:latin typeface="Arial Rounded MT Bold" panose="020F0704030504030204" pitchFamily="34" charset="0"/>
              </a:rPr>
              <a:t> Singapura </a:t>
            </a:r>
            <a:r>
              <a:rPr lang="en-MY" sz="4400" dirty="0" err="1">
                <a:latin typeface="Arial Rounded MT Bold" panose="020F0704030504030204" pitchFamily="34" charset="0"/>
              </a:rPr>
              <a:t>daripada</a:t>
            </a:r>
            <a:r>
              <a:rPr lang="en-MY" sz="4400" dirty="0">
                <a:latin typeface="Arial Rounded MT Bold" panose="020F0704030504030204" pitchFamily="34" charset="0"/>
              </a:rPr>
              <a:t> Malaysia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2B28607-ED23-47E6-9001-EBE34305A824}"/>
              </a:ext>
            </a:extLst>
          </p:cNvPr>
          <p:cNvSpPr/>
          <p:nvPr/>
        </p:nvSpPr>
        <p:spPr>
          <a:xfrm>
            <a:off x="12384000" y="521802"/>
            <a:ext cx="5611820" cy="1255587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6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 dirty="0" err="1">
                <a:latin typeface="Arial Rounded MT Bold" panose="020F0704030504030204" pitchFamily="34" charset="0"/>
              </a:rPr>
              <a:t>Dibawa</a:t>
            </a:r>
            <a:r>
              <a:rPr lang="en-MY" sz="4400" dirty="0">
                <a:latin typeface="Arial Rounded MT Bold" panose="020F0704030504030204" pitchFamily="34" charset="0"/>
              </a:rPr>
              <a:t> oleh  </a:t>
            </a:r>
            <a:r>
              <a:rPr lang="en-MY" sz="4400" dirty="0" err="1">
                <a:latin typeface="Arial Rounded MT Bold" panose="020F0704030504030204" pitchFamily="34" charset="0"/>
              </a:rPr>
              <a:t>Tunku</a:t>
            </a:r>
            <a:r>
              <a:rPr lang="en-MY" sz="4400" dirty="0">
                <a:latin typeface="Arial Rounded MT Bold" panose="020F0704030504030204" pitchFamily="34" charset="0"/>
              </a:rPr>
              <a:t> Abdul Rahman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30A893D-8A21-4A84-BBFB-51231BDDDE55}"/>
              </a:ext>
            </a:extLst>
          </p:cNvPr>
          <p:cNvSpPr/>
          <p:nvPr/>
        </p:nvSpPr>
        <p:spPr>
          <a:xfrm>
            <a:off x="10404000" y="2442706"/>
            <a:ext cx="6890205" cy="3420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6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 dirty="0" err="1">
                <a:latin typeface="Arial Rounded MT Bold" panose="020F0704030504030204" pitchFamily="34" charset="0"/>
              </a:rPr>
              <a:t>Semua</a:t>
            </a:r>
            <a:r>
              <a:rPr lang="en-MY" sz="4400" dirty="0">
                <a:latin typeface="Arial Rounded MT Bold" panose="020F0704030504030204" pitchFamily="34" charset="0"/>
              </a:rPr>
              <a:t> </a:t>
            </a:r>
            <a:r>
              <a:rPr lang="en-MY" sz="4400" dirty="0" err="1">
                <a:latin typeface="Arial Rounded MT Bold" panose="020F0704030504030204" pitchFamily="34" charset="0"/>
              </a:rPr>
              <a:t>perkara</a:t>
            </a:r>
            <a:r>
              <a:rPr lang="en-MY" sz="4400" dirty="0">
                <a:latin typeface="Arial Rounded MT Bold" panose="020F0704030504030204" pitchFamily="34" charset="0"/>
              </a:rPr>
              <a:t> </a:t>
            </a:r>
            <a:r>
              <a:rPr lang="en-MY" sz="4400" dirty="0" err="1">
                <a:latin typeface="Arial Rounded MT Bold" panose="020F0704030504030204" pitchFamily="34" charset="0"/>
              </a:rPr>
              <a:t>berkaitan</a:t>
            </a:r>
            <a:r>
              <a:rPr lang="en-MY" sz="4400" dirty="0">
                <a:latin typeface="Arial Rounded MT Bold" panose="020F0704030504030204" pitchFamily="34" charset="0"/>
              </a:rPr>
              <a:t> Singapura </a:t>
            </a:r>
            <a:r>
              <a:rPr lang="en-MY" sz="4400" dirty="0" err="1">
                <a:latin typeface="Arial Rounded MT Bold" panose="020F0704030504030204" pitchFamily="34" charset="0"/>
              </a:rPr>
              <a:t>dimansuhkan</a:t>
            </a:r>
            <a:r>
              <a:rPr lang="en-MY" sz="4400" dirty="0">
                <a:latin typeface="Arial Rounded MT Bold" panose="020F0704030504030204" pitchFamily="34" charset="0"/>
              </a:rPr>
              <a:t> </a:t>
            </a:r>
            <a:r>
              <a:rPr lang="en-MY" sz="4400" dirty="0" err="1">
                <a:latin typeface="Arial Rounded MT Bold" panose="020F0704030504030204" pitchFamily="34" charset="0"/>
              </a:rPr>
              <a:t>dalam</a:t>
            </a:r>
            <a:r>
              <a:rPr lang="en-MY" sz="4400" dirty="0">
                <a:latin typeface="Arial Rounded MT Bold" panose="020F0704030504030204" pitchFamily="34" charset="0"/>
              </a:rPr>
              <a:t> </a:t>
            </a:r>
            <a:r>
              <a:rPr lang="en-MY" sz="4400" dirty="0" err="1">
                <a:latin typeface="Arial Rounded MT Bold" panose="020F0704030504030204" pitchFamily="34" charset="0"/>
              </a:rPr>
              <a:t>Perlembagaan</a:t>
            </a:r>
            <a:r>
              <a:rPr lang="en-MY" sz="4400" dirty="0">
                <a:latin typeface="Arial Rounded MT Bold" panose="020F0704030504030204" pitchFamily="34" charset="0"/>
              </a:rPr>
              <a:t> 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797DF9-C3FD-4FD6-A6D7-64B13F178DF1}"/>
              </a:ext>
            </a:extLst>
          </p:cNvPr>
          <p:cNvSpPr/>
          <p:nvPr/>
        </p:nvSpPr>
        <p:spPr>
          <a:xfrm>
            <a:off x="1340659" y="6942706"/>
            <a:ext cx="5476475" cy="165718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 dirty="0">
                <a:latin typeface="Arial Rounded MT Bold" panose="020F0704030504030204" pitchFamily="34" charset="0"/>
              </a:rPr>
              <a:t>PINDAAN 1965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C1E4D3C-BF03-4C4B-868C-F07904FD375C}"/>
              </a:ext>
            </a:extLst>
          </p:cNvPr>
          <p:cNvSpPr/>
          <p:nvPr/>
        </p:nvSpPr>
        <p:spPr>
          <a:xfrm>
            <a:off x="9504000" y="6400545"/>
            <a:ext cx="8150205" cy="3407547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6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 dirty="0" err="1">
                <a:latin typeface="Arial Rounded MT Bold" panose="020F0704030504030204" pitchFamily="34" charset="0"/>
              </a:rPr>
              <a:t>Contoh</a:t>
            </a:r>
            <a:r>
              <a:rPr lang="en-MY" sz="4400" dirty="0">
                <a:latin typeface="Arial Rounded MT Bold" panose="020F0704030504030204" pitchFamily="34" charset="0"/>
              </a:rPr>
              <a:t> :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MY" sz="4400" dirty="0" err="1">
                <a:latin typeface="Arial Rounded MT Bold" panose="020F0704030504030204" pitchFamily="34" charset="0"/>
              </a:rPr>
              <a:t>Imigresen</a:t>
            </a:r>
            <a:endParaRPr lang="en-MY" sz="4400" dirty="0">
              <a:latin typeface="Arial Rounded MT Bold" panose="020F0704030504030204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MY" sz="4400" dirty="0" err="1">
                <a:latin typeface="Arial Rounded MT Bold" panose="020F0704030504030204" pitchFamily="34" charset="0"/>
              </a:rPr>
              <a:t>Kewangan</a:t>
            </a:r>
            <a:endParaRPr lang="en-MY" sz="4400" dirty="0">
              <a:latin typeface="Arial Rounded MT Bold" panose="020F0704030504030204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MY" sz="4400" dirty="0" err="1">
                <a:latin typeface="Arial Rounded MT Bold" panose="020F0704030504030204" pitchFamily="34" charset="0"/>
              </a:rPr>
              <a:t>Hubungan</a:t>
            </a:r>
            <a:r>
              <a:rPr lang="en-MY" sz="4400" dirty="0">
                <a:latin typeface="Arial Rounded MT Bold" panose="020F0704030504030204" pitchFamily="34" charset="0"/>
              </a:rPr>
              <a:t> </a:t>
            </a:r>
            <a:r>
              <a:rPr lang="en-MY" sz="4400" dirty="0" err="1">
                <a:latin typeface="Arial Rounded MT Bold" panose="020F0704030504030204" pitchFamily="34" charset="0"/>
              </a:rPr>
              <a:t>Luar</a:t>
            </a:r>
            <a:r>
              <a:rPr lang="en-MY" sz="4400" dirty="0">
                <a:latin typeface="Arial Rounded MT Bold" panose="020F0704030504030204" pitchFamily="34" charset="0"/>
              </a:rPr>
              <a:t> Negara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MY" sz="4400" dirty="0" err="1">
                <a:latin typeface="Arial Rounded MT Bold" panose="020F0704030504030204" pitchFamily="34" charset="0"/>
              </a:rPr>
              <a:t>Pertahanan</a:t>
            </a:r>
            <a:endParaRPr lang="en-MY" sz="4400" dirty="0">
              <a:latin typeface="Arial Rounded MT Bold" panose="020F0704030504030204" pitchFamily="34" charset="0"/>
            </a:endParaRPr>
          </a:p>
        </p:txBody>
      </p:sp>
      <p:sp>
        <p:nvSpPr>
          <p:cNvPr id="11" name="Arrow: Notched Right 10">
            <a:extLst>
              <a:ext uri="{FF2B5EF4-FFF2-40B4-BE49-F238E27FC236}">
                <a16:creationId xmlns:a16="http://schemas.microsoft.com/office/drawing/2014/main" id="{76F2D187-24C2-40A7-8C07-CB0B6BEB0463}"/>
              </a:ext>
            </a:extLst>
          </p:cNvPr>
          <p:cNvSpPr/>
          <p:nvPr/>
        </p:nvSpPr>
        <p:spPr>
          <a:xfrm>
            <a:off x="7974000" y="3072706"/>
            <a:ext cx="1979999" cy="1620000"/>
          </a:xfrm>
          <a:prstGeom prst="notchedRightArrow">
            <a:avLst/>
          </a:prstGeom>
          <a:solidFill>
            <a:srgbClr val="EDFC2A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2" name="Arrow: Notched Right 11">
            <a:extLst>
              <a:ext uri="{FF2B5EF4-FFF2-40B4-BE49-F238E27FC236}">
                <a16:creationId xmlns:a16="http://schemas.microsoft.com/office/drawing/2014/main" id="{0FDAA189-1C41-477F-BBCB-D66D1205C729}"/>
              </a:ext>
            </a:extLst>
          </p:cNvPr>
          <p:cNvSpPr/>
          <p:nvPr/>
        </p:nvSpPr>
        <p:spPr>
          <a:xfrm>
            <a:off x="7164001" y="7096590"/>
            <a:ext cx="1979999" cy="1620000"/>
          </a:xfrm>
          <a:prstGeom prst="notchedRightArrow">
            <a:avLst/>
          </a:prstGeom>
          <a:solidFill>
            <a:srgbClr val="EDFC2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6444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A66900-6CD8-40C6-A196-0B1D5235D0DC}"/>
              </a:ext>
            </a:extLst>
          </p:cNvPr>
          <p:cNvGrpSpPr/>
          <p:nvPr/>
        </p:nvGrpSpPr>
        <p:grpSpPr>
          <a:xfrm>
            <a:off x="148296" y="346542"/>
            <a:ext cx="18138293" cy="9856909"/>
            <a:chOff x="148296" y="346542"/>
            <a:chExt cx="18138293" cy="9856909"/>
          </a:xfrm>
        </p:grpSpPr>
        <p:pic>
          <p:nvPicPr>
            <p:cNvPr id="39" name="Picture 2" descr="Sejarah Di Sebalik Perpisahan Singapura Daripada Malaysia | Iluminasi">
              <a:extLst>
                <a:ext uri="{FF2B5EF4-FFF2-40B4-BE49-F238E27FC236}">
                  <a16:creationId xmlns:a16="http://schemas.microsoft.com/office/drawing/2014/main" id="{EEE17A7A-8ACC-4E6A-8B6F-DC32891393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97792" y="4101103"/>
              <a:ext cx="3570239" cy="389612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8496702-237D-4936-BBAF-AC56D270ED76}"/>
                </a:ext>
              </a:extLst>
            </p:cNvPr>
            <p:cNvSpPr/>
            <p:nvPr/>
          </p:nvSpPr>
          <p:spPr>
            <a:xfrm>
              <a:off x="160500" y="346542"/>
              <a:ext cx="6724343" cy="847375"/>
            </a:xfrm>
            <a:prstGeom prst="rect">
              <a:avLst/>
            </a:prstGeom>
            <a:gradFill flip="none" rotWithShape="1">
              <a:gsLst>
                <a:gs pos="42000">
                  <a:schemeClr val="accent2">
                    <a:alpha val="70000"/>
                    <a:lumMod val="80000"/>
                    <a:lumOff val="20000"/>
                  </a:schemeClr>
                </a:gs>
                <a:gs pos="0">
                  <a:schemeClr val="accent2">
                    <a:alpha val="0"/>
                    <a:lumMod val="80000"/>
                    <a:lumOff val="20000"/>
                  </a:schemeClr>
                </a:gs>
                <a:gs pos="100000">
                  <a:schemeClr val="accent2">
                    <a:alpha val="70000"/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417"/>
              <a:endParaRPr lang="en-US" sz="2700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1A063E1-951E-4442-BEB7-08AD2C0C6CB9}"/>
                </a:ext>
              </a:extLst>
            </p:cNvPr>
            <p:cNvSpPr txBox="1"/>
            <p:nvPr/>
          </p:nvSpPr>
          <p:spPr>
            <a:xfrm>
              <a:off x="148296" y="430793"/>
              <a:ext cx="6724343" cy="646203"/>
            </a:xfrm>
            <a:prstGeom prst="rect">
              <a:avLst/>
            </a:prstGeom>
            <a:noFill/>
          </p:spPr>
          <p:txBody>
            <a:bodyPr wrap="square" lIns="71989" tIns="0" rIns="35994" bIns="0" rtlCol="0">
              <a:spAutoFit/>
            </a:bodyPr>
            <a:lstStyle/>
            <a:p>
              <a:pPr algn="r" defTabSz="1371417"/>
              <a:r>
                <a:rPr lang="en-US" altLang="ko-KR" sz="4199" b="1" dirty="0">
                  <a:solidFill>
                    <a:prstClr val="white"/>
                  </a:solidFill>
                  <a:latin typeface="Arial"/>
                  <a:cs typeface="Arial" pitchFamily="34" charset="0"/>
                </a:rPr>
                <a:t>KESIMPULANNYA</a:t>
              </a:r>
              <a:endParaRPr lang="ko-KR" altLang="en-US" sz="4199" b="1" dirty="0">
                <a:solidFill>
                  <a:prstClr val="white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7476AA4-A2BA-4D1A-8713-536CB426E07D}"/>
                </a:ext>
              </a:extLst>
            </p:cNvPr>
            <p:cNvSpPr txBox="1"/>
            <p:nvPr/>
          </p:nvSpPr>
          <p:spPr>
            <a:xfrm>
              <a:off x="12683537" y="9746677"/>
              <a:ext cx="503402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 defTabSz="1371246"/>
              <a:r>
                <a:rPr lang="en-US" altLang="ko-KR" b="1" dirty="0">
                  <a:solidFill>
                    <a:prstClr val="black"/>
                  </a:solidFill>
                  <a:latin typeface="Arial"/>
                  <a:cs typeface="Arial" pitchFamily="34" charset="0"/>
                </a:rPr>
                <a:t>BAHAGIAN PEMBANGUNAN KURIKULUM</a:t>
              </a:r>
            </a:p>
          </p:txBody>
        </p:sp>
        <p:sp>
          <p:nvSpPr>
            <p:cNvPr id="5" name="Slide Number Placeholder 5">
              <a:extLst>
                <a:ext uri="{FF2B5EF4-FFF2-40B4-BE49-F238E27FC236}">
                  <a16:creationId xmlns:a16="http://schemas.microsoft.com/office/drawing/2014/main" id="{3029C5A1-5442-462C-96EC-23BAF5A1300A}"/>
                </a:ext>
              </a:extLst>
            </p:cNvPr>
            <p:cNvSpPr txBox="1">
              <a:spLocks/>
            </p:cNvSpPr>
            <p:nvPr/>
          </p:nvSpPr>
          <p:spPr>
            <a:xfrm>
              <a:off x="17638689" y="9555551"/>
              <a:ext cx="647900" cy="647900"/>
            </a:xfrm>
            <a:prstGeom prst="rect">
              <a:avLst/>
            </a:prstGeom>
            <a:solidFill>
              <a:srgbClr val="B982D5"/>
            </a:solidFill>
          </p:spPr>
          <p:txBody>
            <a:bodyPr vert="horz" lIns="0" tIns="0" rIns="0" bIns="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371417">
                <a:defRPr/>
              </a:pPr>
              <a:fld id="{19B51A1E-902D-48AF-9020-955120F399B6}" type="slidenum">
                <a:rPr lang="en-US" sz="1800">
                  <a:solidFill>
                    <a:prstClr val="white"/>
                  </a:solidFill>
                  <a:latin typeface="Corbel"/>
                </a:rPr>
                <a:pPr defTabSz="1371417">
                  <a:defRPr/>
                </a:pPr>
                <a:t>25</a:t>
              </a:fld>
              <a:endParaRPr lang="en-US" sz="1800" dirty="0">
                <a:solidFill>
                  <a:prstClr val="white"/>
                </a:solidFill>
                <a:latin typeface="Corbel"/>
              </a:endParaRPr>
            </a:p>
          </p:txBody>
        </p:sp>
        <p:sp>
          <p:nvSpPr>
            <p:cNvPr id="9" name="Teardrop 3">
              <a:extLst>
                <a:ext uri="{FF2B5EF4-FFF2-40B4-BE49-F238E27FC236}">
                  <a16:creationId xmlns:a16="http://schemas.microsoft.com/office/drawing/2014/main" id="{9917BB16-6F41-4AAC-94C3-0CCC8DD576E0}"/>
                </a:ext>
              </a:extLst>
            </p:cNvPr>
            <p:cNvSpPr/>
            <p:nvPr/>
          </p:nvSpPr>
          <p:spPr>
            <a:xfrm rot="20980906">
              <a:off x="9474115" y="3170859"/>
              <a:ext cx="1675543" cy="1675543"/>
            </a:xfrm>
            <a:custGeom>
              <a:avLst/>
              <a:gdLst/>
              <a:ahLst/>
              <a:cxnLst/>
              <a:rect l="l" t="t" r="r" b="b"/>
              <a:pathLst>
                <a:path w="1490464" h="1490465">
                  <a:moveTo>
                    <a:pt x="745232" y="0"/>
                  </a:moveTo>
                  <a:lnTo>
                    <a:pt x="1490464" y="0"/>
                  </a:lnTo>
                  <a:lnTo>
                    <a:pt x="1490464" y="745232"/>
                  </a:lnTo>
                  <a:lnTo>
                    <a:pt x="1490464" y="745233"/>
                  </a:lnTo>
                  <a:lnTo>
                    <a:pt x="1490464" y="745233"/>
                  </a:lnTo>
                  <a:cubicBezTo>
                    <a:pt x="1490464" y="1156813"/>
                    <a:pt x="1156812" y="1490465"/>
                    <a:pt x="745232" y="1490465"/>
                  </a:cubicBezTo>
                  <a:lnTo>
                    <a:pt x="0" y="1490465"/>
                  </a:lnTo>
                  <a:lnTo>
                    <a:pt x="0" y="745233"/>
                  </a:lnTo>
                  <a:lnTo>
                    <a:pt x="0" y="745233"/>
                  </a:lnTo>
                  <a:cubicBezTo>
                    <a:pt x="0" y="333652"/>
                    <a:pt x="333652" y="0"/>
                    <a:pt x="745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39" tIns="68569" rIns="137139" bIns="6856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371417"/>
              <a:endParaRPr lang="ko-KR" altLang="en-US" sz="4051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0" name="Teardrop 3">
              <a:extLst>
                <a:ext uri="{FF2B5EF4-FFF2-40B4-BE49-F238E27FC236}">
                  <a16:creationId xmlns:a16="http://schemas.microsoft.com/office/drawing/2014/main" id="{D73430CD-A5E8-4D13-87CE-7CDAD726CA0F}"/>
                </a:ext>
              </a:extLst>
            </p:cNvPr>
            <p:cNvSpPr/>
            <p:nvPr/>
          </p:nvSpPr>
          <p:spPr>
            <a:xfrm rot="2236334">
              <a:off x="10703628" y="4824139"/>
              <a:ext cx="1675543" cy="1675543"/>
            </a:xfrm>
            <a:custGeom>
              <a:avLst/>
              <a:gdLst/>
              <a:ahLst/>
              <a:cxnLst/>
              <a:rect l="l" t="t" r="r" b="b"/>
              <a:pathLst>
                <a:path w="1490464" h="1490465">
                  <a:moveTo>
                    <a:pt x="745232" y="0"/>
                  </a:moveTo>
                  <a:lnTo>
                    <a:pt x="1490464" y="0"/>
                  </a:lnTo>
                  <a:lnTo>
                    <a:pt x="1490464" y="745232"/>
                  </a:lnTo>
                  <a:lnTo>
                    <a:pt x="1490464" y="745233"/>
                  </a:lnTo>
                  <a:lnTo>
                    <a:pt x="1490464" y="745233"/>
                  </a:lnTo>
                  <a:cubicBezTo>
                    <a:pt x="1490464" y="1156813"/>
                    <a:pt x="1156812" y="1490465"/>
                    <a:pt x="745232" y="1490465"/>
                  </a:cubicBezTo>
                  <a:lnTo>
                    <a:pt x="0" y="1490465"/>
                  </a:lnTo>
                  <a:lnTo>
                    <a:pt x="0" y="745233"/>
                  </a:lnTo>
                  <a:lnTo>
                    <a:pt x="0" y="745233"/>
                  </a:lnTo>
                  <a:cubicBezTo>
                    <a:pt x="0" y="333652"/>
                    <a:pt x="333652" y="0"/>
                    <a:pt x="7452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39" tIns="68569" rIns="137139" bIns="6856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371417"/>
              <a:endParaRPr lang="ko-KR" altLang="en-US" sz="4051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1" name="Teardrop 3">
              <a:extLst>
                <a:ext uri="{FF2B5EF4-FFF2-40B4-BE49-F238E27FC236}">
                  <a16:creationId xmlns:a16="http://schemas.microsoft.com/office/drawing/2014/main" id="{77662F4F-F2B6-4427-88E4-635EBFAF22B6}"/>
                </a:ext>
              </a:extLst>
            </p:cNvPr>
            <p:cNvSpPr/>
            <p:nvPr/>
          </p:nvSpPr>
          <p:spPr>
            <a:xfrm rot="4500000">
              <a:off x="10404357" y="6886112"/>
              <a:ext cx="1675543" cy="1675544"/>
            </a:xfrm>
            <a:custGeom>
              <a:avLst/>
              <a:gdLst/>
              <a:ahLst/>
              <a:cxnLst/>
              <a:rect l="l" t="t" r="r" b="b"/>
              <a:pathLst>
                <a:path w="1490464" h="1490465">
                  <a:moveTo>
                    <a:pt x="745232" y="0"/>
                  </a:moveTo>
                  <a:lnTo>
                    <a:pt x="1490464" y="0"/>
                  </a:lnTo>
                  <a:lnTo>
                    <a:pt x="1490464" y="745232"/>
                  </a:lnTo>
                  <a:lnTo>
                    <a:pt x="1490464" y="745233"/>
                  </a:lnTo>
                  <a:lnTo>
                    <a:pt x="1490464" y="745233"/>
                  </a:lnTo>
                  <a:cubicBezTo>
                    <a:pt x="1490464" y="1156813"/>
                    <a:pt x="1156812" y="1490465"/>
                    <a:pt x="745232" y="1490465"/>
                  </a:cubicBezTo>
                  <a:lnTo>
                    <a:pt x="0" y="1490465"/>
                  </a:lnTo>
                  <a:lnTo>
                    <a:pt x="0" y="745233"/>
                  </a:lnTo>
                  <a:lnTo>
                    <a:pt x="0" y="745233"/>
                  </a:lnTo>
                  <a:cubicBezTo>
                    <a:pt x="0" y="333652"/>
                    <a:pt x="333652" y="0"/>
                    <a:pt x="745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39" tIns="68569" rIns="137139" bIns="6856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371417"/>
              <a:endParaRPr lang="ko-KR" altLang="en-US" sz="4051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2" name="Teardrop 3">
              <a:extLst>
                <a:ext uri="{FF2B5EF4-FFF2-40B4-BE49-F238E27FC236}">
                  <a16:creationId xmlns:a16="http://schemas.microsoft.com/office/drawing/2014/main" id="{1F471E6A-D687-43CC-91A2-B96FA8B3B187}"/>
                </a:ext>
              </a:extLst>
            </p:cNvPr>
            <p:cNvSpPr/>
            <p:nvPr/>
          </p:nvSpPr>
          <p:spPr>
            <a:xfrm rot="619094" flipH="1">
              <a:off x="7045501" y="3170859"/>
              <a:ext cx="1675543" cy="1675543"/>
            </a:xfrm>
            <a:custGeom>
              <a:avLst/>
              <a:gdLst/>
              <a:ahLst/>
              <a:cxnLst/>
              <a:rect l="l" t="t" r="r" b="b"/>
              <a:pathLst>
                <a:path w="1490464" h="1490465">
                  <a:moveTo>
                    <a:pt x="745232" y="0"/>
                  </a:moveTo>
                  <a:lnTo>
                    <a:pt x="1490464" y="0"/>
                  </a:lnTo>
                  <a:lnTo>
                    <a:pt x="1490464" y="745232"/>
                  </a:lnTo>
                  <a:lnTo>
                    <a:pt x="1490464" y="745233"/>
                  </a:lnTo>
                  <a:lnTo>
                    <a:pt x="1490464" y="745233"/>
                  </a:lnTo>
                  <a:cubicBezTo>
                    <a:pt x="1490464" y="1156813"/>
                    <a:pt x="1156812" y="1490465"/>
                    <a:pt x="745232" y="1490465"/>
                  </a:cubicBezTo>
                  <a:lnTo>
                    <a:pt x="0" y="1490465"/>
                  </a:lnTo>
                  <a:lnTo>
                    <a:pt x="0" y="745233"/>
                  </a:lnTo>
                  <a:lnTo>
                    <a:pt x="0" y="745233"/>
                  </a:lnTo>
                  <a:cubicBezTo>
                    <a:pt x="0" y="333652"/>
                    <a:pt x="333652" y="0"/>
                    <a:pt x="745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39" tIns="68569" rIns="137139" bIns="6856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371417"/>
              <a:endParaRPr lang="ko-KR" altLang="en-US" sz="4051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3" name="Teardrop 3">
              <a:extLst>
                <a:ext uri="{FF2B5EF4-FFF2-40B4-BE49-F238E27FC236}">
                  <a16:creationId xmlns:a16="http://schemas.microsoft.com/office/drawing/2014/main" id="{6CF5410F-385B-4E5E-8A0A-2B5D035F095B}"/>
                </a:ext>
              </a:extLst>
            </p:cNvPr>
            <p:cNvSpPr/>
            <p:nvPr/>
          </p:nvSpPr>
          <p:spPr>
            <a:xfrm rot="19363666" flipH="1">
              <a:off x="5815987" y="4824139"/>
              <a:ext cx="1675543" cy="1675543"/>
            </a:xfrm>
            <a:custGeom>
              <a:avLst/>
              <a:gdLst/>
              <a:ahLst/>
              <a:cxnLst/>
              <a:rect l="l" t="t" r="r" b="b"/>
              <a:pathLst>
                <a:path w="1490464" h="1490465">
                  <a:moveTo>
                    <a:pt x="745232" y="0"/>
                  </a:moveTo>
                  <a:lnTo>
                    <a:pt x="1490464" y="0"/>
                  </a:lnTo>
                  <a:lnTo>
                    <a:pt x="1490464" y="745232"/>
                  </a:lnTo>
                  <a:lnTo>
                    <a:pt x="1490464" y="745233"/>
                  </a:lnTo>
                  <a:lnTo>
                    <a:pt x="1490464" y="745233"/>
                  </a:lnTo>
                  <a:cubicBezTo>
                    <a:pt x="1490464" y="1156813"/>
                    <a:pt x="1156812" y="1490465"/>
                    <a:pt x="745232" y="1490465"/>
                  </a:cubicBezTo>
                  <a:lnTo>
                    <a:pt x="0" y="1490465"/>
                  </a:lnTo>
                  <a:lnTo>
                    <a:pt x="0" y="745233"/>
                  </a:lnTo>
                  <a:lnTo>
                    <a:pt x="0" y="745233"/>
                  </a:lnTo>
                  <a:cubicBezTo>
                    <a:pt x="0" y="333652"/>
                    <a:pt x="333652" y="0"/>
                    <a:pt x="7452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39" tIns="68569" rIns="137139" bIns="6856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371417"/>
              <a:endParaRPr lang="ko-KR" altLang="en-US" sz="4051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4" name="Teardrop 3">
              <a:extLst>
                <a:ext uri="{FF2B5EF4-FFF2-40B4-BE49-F238E27FC236}">
                  <a16:creationId xmlns:a16="http://schemas.microsoft.com/office/drawing/2014/main" id="{625EB29B-98BA-46F4-A3CF-B6944D9EBF0A}"/>
                </a:ext>
              </a:extLst>
            </p:cNvPr>
            <p:cNvSpPr/>
            <p:nvPr/>
          </p:nvSpPr>
          <p:spPr>
            <a:xfrm rot="17100000" flipH="1">
              <a:off x="6115260" y="6886112"/>
              <a:ext cx="1675543" cy="1675544"/>
            </a:xfrm>
            <a:custGeom>
              <a:avLst/>
              <a:gdLst/>
              <a:ahLst/>
              <a:cxnLst/>
              <a:rect l="l" t="t" r="r" b="b"/>
              <a:pathLst>
                <a:path w="1490464" h="1490465">
                  <a:moveTo>
                    <a:pt x="745232" y="0"/>
                  </a:moveTo>
                  <a:lnTo>
                    <a:pt x="1490464" y="0"/>
                  </a:lnTo>
                  <a:lnTo>
                    <a:pt x="1490464" y="745232"/>
                  </a:lnTo>
                  <a:lnTo>
                    <a:pt x="1490464" y="745233"/>
                  </a:lnTo>
                  <a:lnTo>
                    <a:pt x="1490464" y="745233"/>
                  </a:lnTo>
                  <a:cubicBezTo>
                    <a:pt x="1490464" y="1156813"/>
                    <a:pt x="1156812" y="1490465"/>
                    <a:pt x="745232" y="1490465"/>
                  </a:cubicBezTo>
                  <a:lnTo>
                    <a:pt x="0" y="1490465"/>
                  </a:lnTo>
                  <a:lnTo>
                    <a:pt x="0" y="745233"/>
                  </a:lnTo>
                  <a:lnTo>
                    <a:pt x="0" y="745233"/>
                  </a:lnTo>
                  <a:cubicBezTo>
                    <a:pt x="0" y="333652"/>
                    <a:pt x="333652" y="0"/>
                    <a:pt x="745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39" tIns="68569" rIns="137139" bIns="6856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371417"/>
              <a:endParaRPr lang="ko-KR" altLang="en-US" sz="4051">
                <a:solidFill>
                  <a:prstClr val="white"/>
                </a:solidFill>
                <a:latin typeface="Arial"/>
              </a:endParaRPr>
            </a:p>
          </p:txBody>
        </p:sp>
        <p:grpSp>
          <p:nvGrpSpPr>
            <p:cNvPr id="21" name="Group 101">
              <a:extLst>
                <a:ext uri="{FF2B5EF4-FFF2-40B4-BE49-F238E27FC236}">
                  <a16:creationId xmlns:a16="http://schemas.microsoft.com/office/drawing/2014/main" id="{B4185C72-2C3C-4E1F-BCA5-12C6F8D0441E}"/>
                </a:ext>
              </a:extLst>
            </p:cNvPr>
            <p:cNvGrpSpPr/>
            <p:nvPr/>
          </p:nvGrpSpPr>
          <p:grpSpPr>
            <a:xfrm>
              <a:off x="12884485" y="4848784"/>
              <a:ext cx="4754205" cy="1196935"/>
              <a:chOff x="2079598" y="4257726"/>
              <a:chExt cx="2569328" cy="798080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2AC7C57-38EC-480C-BA07-B67CF3BA6039}"/>
                  </a:ext>
                </a:extLst>
              </p:cNvPr>
              <p:cNvSpPr txBox="1"/>
              <p:nvPr/>
            </p:nvSpPr>
            <p:spPr>
              <a:xfrm>
                <a:off x="2079598" y="4501722"/>
                <a:ext cx="2569328" cy="5540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371417"/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bagi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negara yang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menjelaskan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kuasa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dalam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setiap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perkara</a:t>
                </a:r>
                <a:endParaRPr lang="en-US" altLang="ko-KR" sz="24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693F847-750D-4111-8426-1E4551726415}"/>
                  </a:ext>
                </a:extLst>
              </p:cNvPr>
              <p:cNvSpPr txBox="1"/>
              <p:nvPr/>
            </p:nvSpPr>
            <p:spPr>
              <a:xfrm>
                <a:off x="2079598" y="4257726"/>
                <a:ext cx="2262901" cy="3078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371417"/>
                <a:r>
                  <a:rPr lang="en-US" altLang="ko-KR" sz="2400" b="1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SEBAGAI PANDUAN</a:t>
                </a:r>
                <a:endParaRPr lang="ko-KR" altLang="en-US" sz="2400" b="1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24" name="Group 104">
              <a:extLst>
                <a:ext uri="{FF2B5EF4-FFF2-40B4-BE49-F238E27FC236}">
                  <a16:creationId xmlns:a16="http://schemas.microsoft.com/office/drawing/2014/main" id="{E90C7C3F-7246-4070-B111-4BFC28CD4D6B}"/>
                </a:ext>
              </a:extLst>
            </p:cNvPr>
            <p:cNvGrpSpPr/>
            <p:nvPr/>
          </p:nvGrpSpPr>
          <p:grpSpPr>
            <a:xfrm>
              <a:off x="12521341" y="7459048"/>
              <a:ext cx="4913488" cy="892593"/>
              <a:chOff x="2079598" y="3780440"/>
              <a:chExt cx="2262901" cy="595154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2718721-CE6E-4867-97BC-FBBA787933F6}"/>
                  </a:ext>
                </a:extLst>
              </p:cNvPr>
              <p:cNvSpPr txBox="1"/>
              <p:nvPr/>
            </p:nvSpPr>
            <p:spPr>
              <a:xfrm>
                <a:off x="2079598" y="4067770"/>
                <a:ext cx="2262901" cy="3078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371417"/>
                <a:r>
                  <a:rPr lang="es-E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pada </a:t>
                </a:r>
                <a:r>
                  <a:rPr lang="es-E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tahun</a:t>
                </a:r>
                <a:r>
                  <a:rPr lang="es-E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1963 dan 1965 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E1C3E29-5B89-4800-8CC1-9C2E1368A617}"/>
                  </a:ext>
                </a:extLst>
              </p:cNvPr>
              <p:cNvSpPr txBox="1"/>
              <p:nvPr/>
            </p:nvSpPr>
            <p:spPr>
              <a:xfrm>
                <a:off x="2079598" y="3780440"/>
                <a:ext cx="2262901" cy="3078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371417"/>
                <a:r>
                  <a:rPr lang="en-US" altLang="ko-KR" sz="2400" b="1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PINDAAN PERLEMBAGAAN</a:t>
                </a:r>
                <a:endParaRPr lang="ko-KR" altLang="en-US" sz="2400" b="1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27" name="Group 107">
              <a:extLst>
                <a:ext uri="{FF2B5EF4-FFF2-40B4-BE49-F238E27FC236}">
                  <a16:creationId xmlns:a16="http://schemas.microsoft.com/office/drawing/2014/main" id="{7D42080C-AF8C-47C1-BBCA-7C3753CAA160}"/>
                </a:ext>
              </a:extLst>
            </p:cNvPr>
            <p:cNvGrpSpPr/>
            <p:nvPr/>
          </p:nvGrpSpPr>
          <p:grpSpPr>
            <a:xfrm>
              <a:off x="11549871" y="2267861"/>
              <a:ext cx="4916129" cy="1196935"/>
              <a:chOff x="2079598" y="4257726"/>
              <a:chExt cx="2656837" cy="798080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560E8BB-442A-46AC-8088-11C3FAEFAF57}"/>
                  </a:ext>
                </a:extLst>
              </p:cNvPr>
              <p:cNvSpPr txBox="1"/>
              <p:nvPr/>
            </p:nvSpPr>
            <p:spPr>
              <a:xfrm>
                <a:off x="2079598" y="4501722"/>
                <a:ext cx="2656837" cy="5540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371417"/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Undang-undang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tertinggi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dalam</a:t>
                </a:r>
                <a:endParaRPr lang="en-US" altLang="ko-KR" sz="24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  <a:p>
                <a:pPr defTabSz="1371417"/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sesebuah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negara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783786D-62E8-4FC7-B493-30D5E714CFC2}"/>
                  </a:ext>
                </a:extLst>
              </p:cNvPr>
              <p:cNvSpPr txBox="1"/>
              <p:nvPr/>
            </p:nvSpPr>
            <p:spPr>
              <a:xfrm>
                <a:off x="2079598" y="4257726"/>
                <a:ext cx="2262901" cy="3078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371417"/>
                <a:r>
                  <a:rPr lang="en-US" altLang="ko-KR" sz="2400" b="1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PERLEMBAGAAN</a:t>
                </a:r>
                <a:endParaRPr lang="ko-KR" altLang="en-US" sz="2400" b="1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30" name="Group 110">
              <a:extLst>
                <a:ext uri="{FF2B5EF4-FFF2-40B4-BE49-F238E27FC236}">
                  <a16:creationId xmlns:a16="http://schemas.microsoft.com/office/drawing/2014/main" id="{4D9007AA-6FB8-4665-9F98-02839229227D}"/>
                </a:ext>
              </a:extLst>
            </p:cNvPr>
            <p:cNvGrpSpPr/>
            <p:nvPr/>
          </p:nvGrpSpPr>
          <p:grpSpPr>
            <a:xfrm>
              <a:off x="1042481" y="7089779"/>
              <a:ext cx="4750458" cy="1536869"/>
              <a:chOff x="1812811" y="4031068"/>
              <a:chExt cx="2555900" cy="1024737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E3B24D6-B32B-4849-B902-8EDE36E4A46C}"/>
                  </a:ext>
                </a:extLst>
              </p:cNvPr>
              <p:cNvSpPr txBox="1"/>
              <p:nvPr/>
            </p:nvSpPr>
            <p:spPr>
              <a:xfrm>
                <a:off x="1812811" y="4501722"/>
                <a:ext cx="2529688" cy="5540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1371417"/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Menyaksikan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pemisahan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Singapura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daripada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Malaysia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80F9463-7A28-424E-A914-430B5C15CCCB}"/>
                  </a:ext>
                </a:extLst>
              </p:cNvPr>
              <p:cNvSpPr txBox="1"/>
              <p:nvPr/>
            </p:nvSpPr>
            <p:spPr>
              <a:xfrm>
                <a:off x="2263224" y="4031068"/>
                <a:ext cx="2105487" cy="5540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1371417"/>
                <a:r>
                  <a:rPr lang="en-US" altLang="ko-KR" sz="24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b="1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PINDAAN PERLEMBAGAAN 1965</a:t>
                </a:r>
                <a:endParaRPr lang="ko-KR" altLang="en-US" sz="2400" b="1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33" name="Group 113">
              <a:extLst>
                <a:ext uri="{FF2B5EF4-FFF2-40B4-BE49-F238E27FC236}">
                  <a16:creationId xmlns:a16="http://schemas.microsoft.com/office/drawing/2014/main" id="{9786E620-9ABE-4663-986C-50BBFCEB53AB}"/>
                </a:ext>
              </a:extLst>
            </p:cNvPr>
            <p:cNvGrpSpPr/>
            <p:nvPr/>
          </p:nvGrpSpPr>
          <p:grpSpPr>
            <a:xfrm>
              <a:off x="373886" y="4474868"/>
              <a:ext cx="4895103" cy="1940185"/>
              <a:chOff x="1708775" y="4008409"/>
              <a:chExt cx="2633724" cy="1293656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BCCB4DF-5ABA-4990-AF78-443A347D3E2B}"/>
                  </a:ext>
                </a:extLst>
              </p:cNvPr>
              <p:cNvSpPr txBox="1"/>
              <p:nvPr/>
            </p:nvSpPr>
            <p:spPr>
              <a:xfrm>
                <a:off x="1708775" y="4501722"/>
                <a:ext cx="2633724" cy="8003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1371417"/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pindaan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perlembagaan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dilakukan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bagi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menyesuaikannya</a:t>
                </a:r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2400" dirty="0" err="1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dengan</a:t>
                </a:r>
                <a:endParaRPr lang="en-US" altLang="ko-KR" sz="24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  <a:p>
                <a:pPr algn="r" defTabSz="1371417"/>
                <a:r>
                  <a:rPr lang="en-US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Sarawak dan Sabah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D095733-D74A-43C8-8481-EB67BCE94A8F}"/>
                  </a:ext>
                </a:extLst>
              </p:cNvPr>
              <p:cNvSpPr txBox="1"/>
              <p:nvPr/>
            </p:nvSpPr>
            <p:spPr>
              <a:xfrm>
                <a:off x="2068499" y="4008409"/>
                <a:ext cx="2262901" cy="5540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1371417"/>
                <a:r>
                  <a:rPr lang="en-US" altLang="ko-KR" sz="2400" b="1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PEMBENTUKAN MALAYSIA 1963</a:t>
                </a:r>
                <a:endParaRPr lang="ko-KR" altLang="en-US" sz="2400" b="1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36" name="Group 116">
              <a:extLst>
                <a:ext uri="{FF2B5EF4-FFF2-40B4-BE49-F238E27FC236}">
                  <a16:creationId xmlns:a16="http://schemas.microsoft.com/office/drawing/2014/main" id="{D4B7E30E-DFDF-439C-A974-97C208DFBF71}"/>
                </a:ext>
              </a:extLst>
            </p:cNvPr>
            <p:cNvGrpSpPr/>
            <p:nvPr/>
          </p:nvGrpSpPr>
          <p:grpSpPr>
            <a:xfrm>
              <a:off x="1538337" y="2267861"/>
              <a:ext cx="5069841" cy="1566267"/>
              <a:chOff x="1744532" y="4257726"/>
              <a:chExt cx="2597967" cy="1044339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BC5C40B-67C3-4AB2-B3BD-A295776C00F7}"/>
                  </a:ext>
                </a:extLst>
              </p:cNvPr>
              <p:cNvSpPr txBox="1"/>
              <p:nvPr/>
            </p:nvSpPr>
            <p:spPr>
              <a:xfrm>
                <a:off x="1744532" y="4501722"/>
                <a:ext cx="2597967" cy="8003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1371417"/>
                <a:r>
                  <a:rPr lang="it-IT" altLang="ko-KR" sz="24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Kerana mempunyai perlembagaan berasaskan ciri tradisional dan moden yang saling melengkapi</a:t>
                </a:r>
                <a:endParaRPr lang="en-US" altLang="ko-KR" sz="24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3B71615-A477-48B3-A43E-FD90A8297CE3}"/>
                  </a:ext>
                </a:extLst>
              </p:cNvPr>
              <p:cNvSpPr txBox="1"/>
              <p:nvPr/>
            </p:nvSpPr>
            <p:spPr>
              <a:xfrm>
                <a:off x="2079598" y="4257726"/>
                <a:ext cx="2262901" cy="3078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1371417"/>
                <a:r>
                  <a:rPr lang="en-US" altLang="ko-KR" sz="2400" b="1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MALAYSIA UNIK</a:t>
                </a:r>
                <a:endParaRPr lang="ko-KR" altLang="en-US" sz="2400" b="1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5" r="11937"/>
            <a:stretch/>
          </p:blipFill>
          <p:spPr>
            <a:xfrm>
              <a:off x="7075141" y="3880103"/>
              <a:ext cx="4018616" cy="425048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0E7B9E6-8BAD-4D2E-9975-24C091131179}"/>
                </a:ext>
              </a:extLst>
            </p:cNvPr>
            <p:cNvSpPr txBox="1"/>
            <p:nvPr/>
          </p:nvSpPr>
          <p:spPr>
            <a:xfrm>
              <a:off x="14129754" y="1887680"/>
              <a:ext cx="951390" cy="9232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defTabSz="1371417"/>
              <a:r>
                <a:rPr lang="en-US" altLang="ko-KR" sz="5399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gency FB" panose="020B0503020202020204" pitchFamily="34" charset="0"/>
                  <a:cs typeface="Arial" pitchFamily="34" charset="0"/>
                </a:rPr>
                <a:t>01</a:t>
              </a:r>
              <a:endParaRPr lang="ko-KR" altLang="en-US" sz="5399" b="1" dirty="0">
                <a:solidFill>
                  <a:prstClr val="black">
                    <a:lumMod val="75000"/>
                    <a:lumOff val="25000"/>
                  </a:prstClr>
                </a:solidFill>
                <a:latin typeface="Agency FB" panose="020B0503020202020204" pitchFamily="34" charset="0"/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1994287-906C-4DE1-8C4A-CFF27D93573C}"/>
                </a:ext>
              </a:extLst>
            </p:cNvPr>
            <p:cNvSpPr txBox="1"/>
            <p:nvPr/>
          </p:nvSpPr>
          <p:spPr>
            <a:xfrm>
              <a:off x="15990304" y="4466925"/>
              <a:ext cx="951390" cy="9232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defTabSz="1371417"/>
              <a:r>
                <a:rPr lang="en-US" altLang="ko-KR" sz="5399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gency FB" panose="020B0503020202020204" pitchFamily="34" charset="0"/>
                  <a:cs typeface="Arial" pitchFamily="34" charset="0"/>
                </a:rPr>
                <a:t>02</a:t>
              </a:r>
              <a:endParaRPr lang="ko-KR" altLang="en-US" sz="5399" b="1" dirty="0">
                <a:solidFill>
                  <a:prstClr val="black">
                    <a:lumMod val="75000"/>
                    <a:lumOff val="25000"/>
                  </a:prstClr>
                </a:solidFill>
                <a:latin typeface="Agency FB" panose="020B0503020202020204" pitchFamily="34" charset="0"/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09153AF-D396-4000-8BA1-7A39D3C3E8A9}"/>
                </a:ext>
              </a:extLst>
            </p:cNvPr>
            <p:cNvSpPr txBox="1"/>
            <p:nvPr/>
          </p:nvSpPr>
          <p:spPr>
            <a:xfrm>
              <a:off x="16687299" y="7089776"/>
              <a:ext cx="951390" cy="9232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defTabSz="1371417"/>
              <a:r>
                <a:rPr lang="en-US" altLang="ko-KR" sz="5399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gency FB" panose="020B0503020202020204" pitchFamily="34" charset="0"/>
                  <a:cs typeface="Arial" pitchFamily="34" charset="0"/>
                </a:rPr>
                <a:t>03</a:t>
              </a:r>
              <a:endParaRPr lang="ko-KR" altLang="en-US" sz="5399" b="1" dirty="0">
                <a:solidFill>
                  <a:prstClr val="black">
                    <a:lumMod val="75000"/>
                    <a:lumOff val="25000"/>
                  </a:prstClr>
                </a:solidFill>
                <a:latin typeface="Agency FB" panose="020B0503020202020204" pitchFamily="34" charset="0"/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27AF106-749D-4ED6-9F13-C878945CFEE1}"/>
                </a:ext>
              </a:extLst>
            </p:cNvPr>
            <p:cNvSpPr txBox="1"/>
            <p:nvPr/>
          </p:nvSpPr>
          <p:spPr>
            <a:xfrm>
              <a:off x="3206856" y="1912846"/>
              <a:ext cx="951390" cy="9232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defTabSz="1371417"/>
              <a:r>
                <a:rPr lang="en-US" altLang="ko-KR" sz="5399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gency FB" panose="020B0503020202020204" pitchFamily="34" charset="0"/>
                  <a:cs typeface="Arial" pitchFamily="34" charset="0"/>
                </a:rPr>
                <a:t>04</a:t>
              </a:r>
              <a:endParaRPr lang="ko-KR" altLang="en-US" sz="5399" b="1" dirty="0">
                <a:solidFill>
                  <a:prstClr val="black">
                    <a:lumMod val="75000"/>
                    <a:lumOff val="25000"/>
                  </a:prstClr>
                </a:solidFill>
                <a:latin typeface="Agency FB" panose="020B0503020202020204" pitchFamily="34" charset="0"/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92385EB-58E1-4F4A-9B1C-15E32C738AC3}"/>
                </a:ext>
              </a:extLst>
            </p:cNvPr>
            <p:cNvSpPr txBox="1"/>
            <p:nvPr/>
          </p:nvSpPr>
          <p:spPr>
            <a:xfrm>
              <a:off x="168686" y="4230089"/>
              <a:ext cx="951390" cy="9232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defTabSz="1371417"/>
              <a:r>
                <a:rPr lang="en-US" altLang="ko-KR" sz="5399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gency FB" panose="020B0503020202020204" pitchFamily="34" charset="0"/>
                  <a:cs typeface="Arial" pitchFamily="34" charset="0"/>
                </a:rPr>
                <a:t>05</a:t>
              </a:r>
              <a:endParaRPr lang="ko-KR" altLang="en-US" sz="5399" b="1" dirty="0">
                <a:solidFill>
                  <a:prstClr val="black">
                    <a:lumMod val="75000"/>
                    <a:lumOff val="25000"/>
                  </a:prstClr>
                </a:solidFill>
                <a:latin typeface="Agency FB" panose="020B0503020202020204" pitchFamily="34" charset="0"/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D2A08B9-010F-41FA-9FE6-CE0493A73D41}"/>
                </a:ext>
              </a:extLst>
            </p:cNvPr>
            <p:cNvSpPr txBox="1"/>
            <p:nvPr/>
          </p:nvSpPr>
          <p:spPr>
            <a:xfrm>
              <a:off x="3368299" y="6693794"/>
              <a:ext cx="951390" cy="9232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defTabSz="1371417"/>
              <a:r>
                <a:rPr lang="en-US" altLang="ko-KR" sz="5399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gency FB" panose="020B0503020202020204" pitchFamily="34" charset="0"/>
                  <a:cs typeface="Arial" pitchFamily="34" charset="0"/>
                </a:rPr>
                <a:t>06</a:t>
              </a:r>
              <a:endParaRPr lang="ko-KR" altLang="en-US" sz="5399" b="1" dirty="0">
                <a:solidFill>
                  <a:prstClr val="black">
                    <a:lumMod val="75000"/>
                    <a:lumOff val="25000"/>
                  </a:prstClr>
                </a:solidFill>
                <a:latin typeface="Agency FB" panose="020B0503020202020204" pitchFamily="34" charset="0"/>
                <a:cs typeface="Arial" pitchFamily="34" charset="0"/>
              </a:endParaRP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6C7D049A-8FE2-49DD-A493-FDA9984E6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686" y="350635"/>
              <a:ext cx="1957085" cy="8388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6533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50A42D39-88C6-41A9-BF32-A848D69E9D7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2364" y="4595971"/>
            <a:ext cx="5447124" cy="5614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CE1B94D-8D80-4180-A0E4-8DAF0A1921CD}"/>
              </a:ext>
            </a:extLst>
          </p:cNvPr>
          <p:cNvGrpSpPr/>
          <p:nvPr/>
        </p:nvGrpSpPr>
        <p:grpSpPr>
          <a:xfrm>
            <a:off x="282357" y="429531"/>
            <a:ext cx="17681643" cy="9426351"/>
            <a:chOff x="282357" y="429531"/>
            <a:chExt cx="17681643" cy="942635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4B1912A-3D67-4323-B88E-0362876FADD3}"/>
                </a:ext>
              </a:extLst>
            </p:cNvPr>
            <p:cNvGrpSpPr/>
            <p:nvPr/>
          </p:nvGrpSpPr>
          <p:grpSpPr>
            <a:xfrm>
              <a:off x="282357" y="429531"/>
              <a:ext cx="17681643" cy="9426351"/>
              <a:chOff x="282357" y="429531"/>
              <a:chExt cx="17681643" cy="942635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04DE748A-A696-46E2-8516-FB5D210E60EA}"/>
                  </a:ext>
                </a:extLst>
              </p:cNvPr>
              <p:cNvSpPr/>
              <p:nvPr/>
            </p:nvSpPr>
            <p:spPr>
              <a:xfrm>
                <a:off x="3743997" y="429531"/>
                <a:ext cx="10800000" cy="1260000"/>
              </a:xfrm>
              <a:prstGeom prst="roundRect">
                <a:avLst/>
              </a:prstGeom>
            </p:spPr>
            <p:style>
              <a:lnRef idx="3">
                <a:schemeClr val="lt1"/>
              </a:lnRef>
              <a:fillRef idx="1">
                <a:schemeClr val="accent4"/>
              </a:fillRef>
              <a:effectRef idx="1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3600" dirty="0">
                    <a:solidFill>
                      <a:schemeClr val="bg1"/>
                    </a:solidFill>
                    <a:latin typeface="Arial Rounded MT Bold" panose="020F0704030504030204" pitchFamily="34" charset="0"/>
                  </a:rPr>
                  <a:t>ASAS PEMBENTUKAN PERLEMBAGAAN</a:t>
                </a: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764FDA3C-F867-4243-948B-3CA9F515E412}"/>
                  </a:ext>
                </a:extLst>
              </p:cNvPr>
              <p:cNvGrpSpPr/>
              <p:nvPr/>
            </p:nvGrpSpPr>
            <p:grpSpPr>
              <a:xfrm>
                <a:off x="282357" y="1850893"/>
                <a:ext cx="17681643" cy="8004989"/>
                <a:chOff x="282357" y="1850893"/>
                <a:chExt cx="17681643" cy="8004989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E30D1FD2-0EC3-4622-B113-1DBA4BF1C837}"/>
                    </a:ext>
                  </a:extLst>
                </p:cNvPr>
                <p:cNvGrpSpPr/>
                <p:nvPr/>
              </p:nvGrpSpPr>
              <p:grpSpPr>
                <a:xfrm>
                  <a:off x="282357" y="1850893"/>
                  <a:ext cx="9900000" cy="8004989"/>
                  <a:chOff x="4194000" y="1980638"/>
                  <a:chExt cx="9900000" cy="8004989"/>
                </a:xfrm>
              </p:grpSpPr>
              <p:sp>
                <p:nvSpPr>
                  <p:cNvPr id="3" name="Rectangle: Rounded Corners 2">
                    <a:extLst>
                      <a:ext uri="{FF2B5EF4-FFF2-40B4-BE49-F238E27FC236}">
                        <a16:creationId xmlns:a16="http://schemas.microsoft.com/office/drawing/2014/main" id="{ADB5FDB5-3DEF-42AA-9301-9FD0940FF36A}"/>
                      </a:ext>
                    </a:extLst>
                  </p:cNvPr>
                  <p:cNvSpPr/>
                  <p:nvPr/>
                </p:nvSpPr>
                <p:spPr>
                  <a:xfrm>
                    <a:off x="4235643" y="1980638"/>
                    <a:ext cx="8659798" cy="1807400"/>
                  </a:xfrm>
                  <a:prstGeom prst="roundRect">
                    <a:avLst/>
                  </a:prstGeom>
                  <a:solidFill>
                    <a:srgbClr val="00B050"/>
                  </a:solidFill>
                </p:spPr>
                <p:style>
                  <a:lnRef idx="3">
                    <a:schemeClr val="lt1"/>
                  </a:lnRef>
                  <a:fillRef idx="1">
                    <a:schemeClr val="accent4"/>
                  </a:fillRef>
                  <a:effectRef idx="1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MY" sz="3600" dirty="0">
                        <a:solidFill>
                          <a:schemeClr val="bg1"/>
                        </a:solidFill>
                        <a:latin typeface="Arial Rounded MT Bold" panose="020F0704030504030204" pitchFamily="34" charset="0"/>
                      </a:rPr>
                      <a:t>PERLEMBAGAAN BERASASKAN  NILAI TRADISI KESULTANAN MELAYU</a:t>
                    </a:r>
                  </a:p>
                </p:txBody>
              </p:sp>
              <p:sp>
                <p:nvSpPr>
                  <p:cNvPr id="4" name="Arrow: Up 3">
                    <a:extLst>
                      <a:ext uri="{FF2B5EF4-FFF2-40B4-BE49-F238E27FC236}">
                        <a16:creationId xmlns:a16="http://schemas.microsoft.com/office/drawing/2014/main" id="{37F89080-725F-4DDB-95FF-B71BB619C49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8243999" y="7091517"/>
                    <a:ext cx="1800000" cy="1260000"/>
                  </a:xfrm>
                  <a:prstGeom prst="upArrow">
                    <a:avLst/>
                  </a:prstGeom>
                  <a:solidFill>
                    <a:schemeClr val="tx2">
                      <a:lumMod val="5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MY"/>
                  </a:p>
                </p:txBody>
              </p:sp>
              <p:sp>
                <p:nvSpPr>
                  <p:cNvPr id="5" name="Rectangle: Rounded Corners 4">
                    <a:extLst>
                      <a:ext uri="{FF2B5EF4-FFF2-40B4-BE49-F238E27FC236}">
                        <a16:creationId xmlns:a16="http://schemas.microsoft.com/office/drawing/2014/main" id="{D42A83E8-F8E4-467F-BD62-D3EF86AFAFBC}"/>
                      </a:ext>
                    </a:extLst>
                  </p:cNvPr>
                  <p:cNvSpPr/>
                  <p:nvPr/>
                </p:nvSpPr>
                <p:spPr>
                  <a:xfrm>
                    <a:off x="4747801" y="8488307"/>
                    <a:ext cx="8792397" cy="1497320"/>
                  </a:xfrm>
                  <a:prstGeom prst="roundRect">
                    <a:avLst/>
                  </a:prstGeom>
                  <a:solidFill>
                    <a:srgbClr val="00B050"/>
                  </a:solidFill>
                </p:spPr>
                <p:style>
                  <a:lnRef idx="3">
                    <a:schemeClr val="lt1"/>
                  </a:lnRef>
                  <a:fillRef idx="1">
                    <a:schemeClr val="accent4"/>
                  </a:fillRef>
                  <a:effectRef idx="1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MY" sz="3600" dirty="0">
                        <a:solidFill>
                          <a:schemeClr val="bg1"/>
                        </a:solidFill>
                        <a:latin typeface="Arial Rounded MT Bold" panose="020F0704030504030204" pitchFamily="34" charset="0"/>
                      </a:rPr>
                      <a:t> PERLEMBAGAAN PERSEKUTUAN</a:t>
                    </a:r>
                  </a:p>
                </p:txBody>
              </p:sp>
              <p:sp>
                <p:nvSpPr>
                  <p:cNvPr id="6" name="Rectangle: Rounded Corners 5">
                    <a:extLst>
                      <a:ext uri="{FF2B5EF4-FFF2-40B4-BE49-F238E27FC236}">
                        <a16:creationId xmlns:a16="http://schemas.microsoft.com/office/drawing/2014/main" id="{A45F6C74-3551-42D1-B344-571C22925261}"/>
                      </a:ext>
                    </a:extLst>
                  </p:cNvPr>
                  <p:cNvSpPr/>
                  <p:nvPr/>
                </p:nvSpPr>
                <p:spPr>
                  <a:xfrm>
                    <a:off x="4194000" y="5337812"/>
                    <a:ext cx="9900000" cy="1497320"/>
                  </a:xfrm>
                  <a:prstGeom prst="roundRect">
                    <a:avLst/>
                  </a:prstGeom>
                  <a:solidFill>
                    <a:srgbClr val="00B050"/>
                  </a:solidFill>
                </p:spPr>
                <p:style>
                  <a:lnRef idx="3">
                    <a:schemeClr val="lt1"/>
                  </a:lnRef>
                  <a:fillRef idx="1">
                    <a:schemeClr val="accent4"/>
                  </a:fillRef>
                  <a:effectRef idx="1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MY" sz="3600" dirty="0">
                        <a:solidFill>
                          <a:schemeClr val="bg1"/>
                        </a:solidFill>
                        <a:latin typeface="Arial Rounded MT Bold" panose="020F0704030504030204" pitchFamily="34" charset="0"/>
                      </a:rPr>
                      <a:t> PRINSIP UNDANG-UNDANG INGGERIS</a:t>
                    </a:r>
                  </a:p>
                </p:txBody>
              </p:sp>
              <p:sp>
                <p:nvSpPr>
                  <p:cNvPr id="7" name="Arrow: Up 6">
                    <a:extLst>
                      <a:ext uri="{FF2B5EF4-FFF2-40B4-BE49-F238E27FC236}">
                        <a16:creationId xmlns:a16="http://schemas.microsoft.com/office/drawing/2014/main" id="{EEFEB68A-03FD-4AD9-8778-EAE5E410086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8243998" y="3882706"/>
                    <a:ext cx="1800000" cy="1260000"/>
                  </a:xfrm>
                  <a:prstGeom prst="upArrow">
                    <a:avLst/>
                  </a:prstGeom>
                  <a:solidFill>
                    <a:schemeClr val="tx2">
                      <a:lumMod val="5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MY"/>
                  </a:p>
                </p:txBody>
              </p:sp>
            </p:grpSp>
            <p:sp>
              <p:nvSpPr>
                <p:cNvPr id="8" name="Plus Sign 7">
                  <a:extLst>
                    <a:ext uri="{FF2B5EF4-FFF2-40B4-BE49-F238E27FC236}">
                      <a16:creationId xmlns:a16="http://schemas.microsoft.com/office/drawing/2014/main" id="{B2B0ADCB-51C5-4683-9A94-2391C73F9B33}"/>
                    </a:ext>
                  </a:extLst>
                </p:cNvPr>
                <p:cNvSpPr/>
                <p:nvPr/>
              </p:nvSpPr>
              <p:spPr>
                <a:xfrm>
                  <a:off x="10182357" y="5234229"/>
                  <a:ext cx="1260003" cy="1080000"/>
                </a:xfrm>
                <a:prstGeom prst="mathPlus">
                  <a:avLst/>
                </a:prstGeom>
                <a:solidFill>
                  <a:srgbClr val="FFFF00"/>
                </a:solidFill>
                <a:ln>
                  <a:solidFill>
                    <a:schemeClr val="tx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Y" dirty="0"/>
                </a:p>
              </p:txBody>
            </p:sp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7B7DD842-8407-406E-97B0-CB63AD59AE3B}"/>
                    </a:ext>
                  </a:extLst>
                </p:cNvPr>
                <p:cNvSpPr/>
                <p:nvPr/>
              </p:nvSpPr>
              <p:spPr>
                <a:xfrm>
                  <a:off x="11442360" y="5103118"/>
                  <a:ext cx="6521640" cy="1465638"/>
                </a:xfrm>
                <a:prstGeom prst="roundRect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4"/>
                </a:fillRef>
                <a:effectRef idx="1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MY" sz="3600" dirty="0">
                      <a:solidFill>
                        <a:schemeClr val="bg1"/>
                      </a:solidFill>
                      <a:latin typeface="Arial Rounded MT Bold" panose="020F0704030504030204" pitchFamily="34" charset="0"/>
                    </a:rPr>
                    <a:t> DISESUAIKAN DENGAN NILAI TEMPATAN</a:t>
                  </a:r>
                </a:p>
              </p:txBody>
            </p:sp>
          </p:grpSp>
        </p:grpSp>
        <p:sp>
          <p:nvSpPr>
            <p:cNvPr id="13" name="Arrow: Left-Right 12">
              <a:extLst>
                <a:ext uri="{FF2B5EF4-FFF2-40B4-BE49-F238E27FC236}">
                  <a16:creationId xmlns:a16="http://schemas.microsoft.com/office/drawing/2014/main" id="{BE3FAC36-00AF-4056-B5A9-B754E5E089E6}"/>
                </a:ext>
              </a:extLst>
            </p:cNvPr>
            <p:cNvSpPr/>
            <p:nvPr/>
          </p:nvSpPr>
          <p:spPr>
            <a:xfrm>
              <a:off x="9335534" y="2262706"/>
              <a:ext cx="2215445" cy="1080000"/>
            </a:xfrm>
            <a:prstGeom prst="leftRightArrow">
              <a:avLst/>
            </a:prstGeom>
            <a:solidFill>
              <a:srgbClr val="FFFF00"/>
            </a:solidFill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62DBFD6-F5A9-4A79-86B7-2EEF1D85ADC3}"/>
                </a:ext>
              </a:extLst>
            </p:cNvPr>
            <p:cNvSpPr/>
            <p:nvPr/>
          </p:nvSpPr>
          <p:spPr>
            <a:xfrm>
              <a:off x="11902715" y="1828519"/>
              <a:ext cx="6061285" cy="1695040"/>
            </a:xfrm>
            <a:prstGeom prst="roundRect">
              <a:avLst/>
            </a:prstGeom>
            <a:solidFill>
              <a:srgbClr val="81D998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Panduan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kepada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raja &amp;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pembesar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untuk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memerintah</a:t>
              </a:r>
              <a:endParaRPr lang="en-MY" sz="36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</p:grp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43AA02D2-7BBA-4667-9E34-1532EAB35D3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5396" y="7669454"/>
            <a:ext cx="2820127" cy="2307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103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97181E9-658C-4758-B386-B45BB3A338FB}"/>
              </a:ext>
            </a:extLst>
          </p:cNvPr>
          <p:cNvGrpSpPr/>
          <p:nvPr/>
        </p:nvGrpSpPr>
        <p:grpSpPr>
          <a:xfrm>
            <a:off x="237017" y="358706"/>
            <a:ext cx="15746983" cy="9568001"/>
            <a:chOff x="237017" y="358706"/>
            <a:chExt cx="15746983" cy="9568001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BD162F12-C495-4313-A6A7-8CF10FEBEDBE}"/>
                </a:ext>
              </a:extLst>
            </p:cNvPr>
            <p:cNvSpPr/>
            <p:nvPr/>
          </p:nvSpPr>
          <p:spPr>
            <a:xfrm>
              <a:off x="4014000" y="358706"/>
              <a:ext cx="10260000" cy="795999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UNDANG-UNDANG NEGERI MELAYU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FF74B8-D5B5-459B-B9F1-F725C6C789C1}"/>
                </a:ext>
              </a:extLst>
            </p:cNvPr>
            <p:cNvSpPr/>
            <p:nvPr/>
          </p:nvSpPr>
          <p:spPr>
            <a:xfrm>
              <a:off x="2304000" y="1476705"/>
              <a:ext cx="13680000" cy="2132000"/>
            </a:xfrm>
            <a:prstGeom prst="round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lvl="0" indent="-285750">
                <a:buFont typeface="Wingdings" panose="05000000000000000000" pitchFamily="2" charset="2"/>
                <a:buChar char="ü"/>
              </a:pP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Raja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sebagai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pemerintah</a:t>
              </a:r>
              <a:endParaRPr lang="en-MY" sz="36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marL="285750" lvl="0" indent="-285750">
                <a:buFont typeface="Wingdings" panose="05000000000000000000" pitchFamily="2" charset="2"/>
                <a:buChar char="ü"/>
              </a:pP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Rakyat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setia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kepada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raja</a:t>
              </a:r>
            </a:p>
            <a:p>
              <a:pPr marL="285750" lvl="0" indent="-285750">
                <a:buFont typeface="Wingdings" panose="05000000000000000000" pitchFamily="2" charset="2"/>
                <a:buChar char="ü"/>
              </a:pP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Raja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menentukan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undang-undang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&amp;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sistem</a:t>
              </a:r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6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pemerintahan</a:t>
              </a:r>
              <a:endParaRPr lang="en-MY" sz="36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6" name="Callout: Right Arrow 5">
              <a:extLst>
                <a:ext uri="{FF2B5EF4-FFF2-40B4-BE49-F238E27FC236}">
                  <a16:creationId xmlns:a16="http://schemas.microsoft.com/office/drawing/2014/main" id="{B7974978-36AD-408A-B591-A131765CA0B0}"/>
                </a:ext>
              </a:extLst>
            </p:cNvPr>
            <p:cNvSpPr/>
            <p:nvPr/>
          </p:nvSpPr>
          <p:spPr>
            <a:xfrm>
              <a:off x="237017" y="4921162"/>
              <a:ext cx="4860000" cy="3420000"/>
            </a:xfrm>
            <a:prstGeom prst="rightArrowCallout">
              <a:avLst>
                <a:gd name="adj1" fmla="val 45233"/>
                <a:gd name="adj2" fmla="val 36562"/>
                <a:gd name="adj3" fmla="val 25000"/>
                <a:gd name="adj4" fmla="val 64977"/>
              </a:avLst>
            </a:prstGeom>
            <a:solidFill>
              <a:schemeClr val="accent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200" dirty="0">
                  <a:latin typeface="Arial Rounded MT Bold" panose="020F0704030504030204" pitchFamily="34" charset="0"/>
                </a:rPr>
                <a:t>UNDANG-UNDANG BERTULIS SEBELUM KEDATANGAN BRITISH</a:t>
              </a:r>
            </a:p>
          </p:txBody>
        </p:sp>
        <p:sp>
          <p:nvSpPr>
            <p:cNvPr id="7" name="Scroll: Vertical 6">
              <a:extLst>
                <a:ext uri="{FF2B5EF4-FFF2-40B4-BE49-F238E27FC236}">
                  <a16:creationId xmlns:a16="http://schemas.microsoft.com/office/drawing/2014/main" id="{9776D421-D1D3-44B7-AB64-FBDF8FFF6314}"/>
                </a:ext>
              </a:extLst>
            </p:cNvPr>
            <p:cNvSpPr/>
            <p:nvPr/>
          </p:nvSpPr>
          <p:spPr>
            <a:xfrm>
              <a:off x="5363999" y="3930705"/>
              <a:ext cx="9720000" cy="2132000"/>
            </a:xfrm>
            <a:prstGeom prst="verticalScroll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en-MY" sz="3600" dirty="0">
                  <a:latin typeface="Arial Rounded MT Bold" panose="020F0704030504030204" pitchFamily="34" charset="0"/>
                </a:rPr>
                <a:t>HUKUM KANUN MELAKA</a:t>
              </a: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en-MY" sz="3600" dirty="0">
                  <a:latin typeface="Arial Rounded MT Bold" panose="020F0704030504030204" pitchFamily="34" charset="0"/>
                </a:rPr>
                <a:t>UNDANG-UNDANG LAUT MELAKA</a:t>
              </a:r>
            </a:p>
          </p:txBody>
        </p:sp>
        <p:sp>
          <p:nvSpPr>
            <p:cNvPr id="8" name="Scroll: Vertical 7">
              <a:extLst>
                <a:ext uri="{FF2B5EF4-FFF2-40B4-BE49-F238E27FC236}">
                  <a16:creationId xmlns:a16="http://schemas.microsoft.com/office/drawing/2014/main" id="{EE742A2E-3693-462D-A292-FB3F10B0AA49}"/>
                </a:ext>
              </a:extLst>
            </p:cNvPr>
            <p:cNvSpPr/>
            <p:nvPr/>
          </p:nvSpPr>
          <p:spPr>
            <a:xfrm>
              <a:off x="6510550" y="7058740"/>
              <a:ext cx="7426897" cy="2867967"/>
            </a:xfrm>
            <a:prstGeom prst="verticalScroll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en-MY" sz="3600" dirty="0" err="1">
                  <a:latin typeface="Arial Rounded MT Bold" panose="020F0704030504030204" pitchFamily="34" charset="0"/>
                </a:rPr>
                <a:t>Hukum</a:t>
              </a:r>
              <a:r>
                <a:rPr lang="en-MY" sz="3600" dirty="0">
                  <a:latin typeface="Arial Rounded MT Bold" panose="020F0704030504030204" pitchFamily="34" charset="0"/>
                </a:rPr>
                <a:t> Kanun Pahang</a:t>
              </a: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en-MY" sz="3600" dirty="0" err="1">
                  <a:latin typeface="Arial Rounded MT Bold" panose="020F0704030504030204" pitchFamily="34" charset="0"/>
                </a:rPr>
                <a:t>Undang-undang</a:t>
              </a:r>
              <a:r>
                <a:rPr lang="en-MY" sz="3600" dirty="0">
                  <a:latin typeface="Arial Rounded MT Bold" panose="020F0704030504030204" pitchFamily="34" charset="0"/>
                </a:rPr>
                <a:t> Kedah</a:t>
              </a: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en-MY" sz="3600" dirty="0" err="1">
                  <a:latin typeface="Arial Rounded MT Bold" panose="020F0704030504030204" pitchFamily="34" charset="0"/>
                </a:rPr>
                <a:t>Undang-undang</a:t>
              </a:r>
              <a:r>
                <a:rPr lang="en-MY" sz="3600" dirty="0">
                  <a:latin typeface="Arial Rounded MT Bold" panose="020F0704030504030204" pitchFamily="34" charset="0"/>
                </a:rPr>
                <a:t> Johor</a:t>
              </a: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en-MY" sz="3600" dirty="0" err="1">
                  <a:latin typeface="Arial Rounded MT Bold" panose="020F0704030504030204" pitchFamily="34" charset="0"/>
                </a:rPr>
                <a:t>Undang-ndang</a:t>
              </a:r>
              <a:r>
                <a:rPr lang="en-MY" sz="3600" dirty="0">
                  <a:latin typeface="Arial Rounded MT Bold" panose="020F0704030504030204" pitchFamily="34" charset="0"/>
                </a:rPr>
                <a:t> 99 Perak</a:t>
              </a:r>
            </a:p>
          </p:txBody>
        </p:sp>
        <p:sp>
          <p:nvSpPr>
            <p:cNvPr id="9" name="Arrow: Up 8">
              <a:extLst>
                <a:ext uri="{FF2B5EF4-FFF2-40B4-BE49-F238E27FC236}">
                  <a16:creationId xmlns:a16="http://schemas.microsoft.com/office/drawing/2014/main" id="{B5762FB4-5882-4746-9499-6DB4D5EA94C0}"/>
                </a:ext>
              </a:extLst>
            </p:cNvPr>
            <p:cNvSpPr/>
            <p:nvPr/>
          </p:nvSpPr>
          <p:spPr>
            <a:xfrm rot="10800000">
              <a:off x="9211280" y="6192738"/>
              <a:ext cx="1571645" cy="735968"/>
            </a:xfrm>
            <a:prstGeom prst="upArrow">
              <a:avLst/>
            </a:prstGeom>
            <a:solidFill>
              <a:schemeClr val="tx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2B276662-EAF9-4F0B-A2E5-24C286CC7D5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5353" y="4335190"/>
            <a:ext cx="3501707" cy="544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084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FFF6D74-75DC-4636-9E46-0079ADDD56CE}"/>
              </a:ext>
            </a:extLst>
          </p:cNvPr>
          <p:cNvCxnSpPr>
            <a:cxnSpLocks/>
          </p:cNvCxnSpPr>
          <p:nvPr/>
        </p:nvCxnSpPr>
        <p:spPr>
          <a:xfrm>
            <a:off x="3219080" y="1454086"/>
            <a:ext cx="0" cy="2068620"/>
          </a:xfrm>
          <a:prstGeom prst="line">
            <a:avLst/>
          </a:prstGeom>
          <a:ln w="762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EEB62F8-32D7-40FD-9DF6-10B27DE292D3}"/>
              </a:ext>
            </a:extLst>
          </p:cNvPr>
          <p:cNvGrpSpPr/>
          <p:nvPr/>
        </p:nvGrpSpPr>
        <p:grpSpPr>
          <a:xfrm>
            <a:off x="206658" y="394453"/>
            <a:ext cx="17874684" cy="7448254"/>
            <a:chOff x="206658" y="394453"/>
            <a:chExt cx="17874684" cy="7448254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0B045A4-692D-46E8-A1CF-E0068952DA8C}"/>
                </a:ext>
              </a:extLst>
            </p:cNvPr>
            <p:cNvCxnSpPr>
              <a:cxnSpLocks/>
            </p:cNvCxnSpPr>
            <p:nvPr/>
          </p:nvCxnSpPr>
          <p:spPr>
            <a:xfrm>
              <a:off x="16104358" y="1454086"/>
              <a:ext cx="0" cy="206862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A56FB753-1A05-499A-BBF3-C24D9BB0B93B}"/>
                </a:ext>
              </a:extLst>
            </p:cNvPr>
            <p:cNvSpPr/>
            <p:nvPr/>
          </p:nvSpPr>
          <p:spPr>
            <a:xfrm>
              <a:off x="5364000" y="394453"/>
              <a:ext cx="7560000" cy="900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UNDANG-UNDANG INGGERIS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8214A22-B52B-4009-87B5-AD74DA13F075}"/>
                </a:ext>
              </a:extLst>
            </p:cNvPr>
            <p:cNvCxnSpPr>
              <a:cxnSpLocks/>
              <a:stCxn id="2" idx="2"/>
            </p:cNvCxnSpPr>
            <p:nvPr/>
          </p:nvCxnSpPr>
          <p:spPr>
            <a:xfrm>
              <a:off x="9144000" y="1294453"/>
              <a:ext cx="12941" cy="2948253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3BBE6AC-FBE3-4630-8FEF-62A0A60BBD26}"/>
                </a:ext>
              </a:extLst>
            </p:cNvPr>
            <p:cNvSpPr/>
            <p:nvPr/>
          </p:nvSpPr>
          <p:spPr>
            <a:xfrm>
              <a:off x="14214359" y="1796612"/>
              <a:ext cx="3779999" cy="900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SABAH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DF727592-D3C3-44DA-8B5B-A9C17CA7B6A4}"/>
                </a:ext>
              </a:extLst>
            </p:cNvPr>
            <p:cNvSpPr/>
            <p:nvPr/>
          </p:nvSpPr>
          <p:spPr>
            <a:xfrm>
              <a:off x="7632196" y="1796612"/>
              <a:ext cx="3569740" cy="900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SARAWAK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865187D-DB36-48FB-A8EB-390D40FA7498}"/>
                </a:ext>
              </a:extLst>
            </p:cNvPr>
            <p:cNvSpPr/>
            <p:nvPr/>
          </p:nvSpPr>
          <p:spPr>
            <a:xfrm>
              <a:off x="293642" y="1856806"/>
              <a:ext cx="5850876" cy="899993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NEGERI-NEGERI SELAT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EF06012-3154-49B8-82E0-C1D0041076AE}"/>
                </a:ext>
              </a:extLst>
            </p:cNvPr>
            <p:cNvCxnSpPr>
              <a:cxnSpLocks/>
            </p:cNvCxnSpPr>
            <p:nvPr/>
          </p:nvCxnSpPr>
          <p:spPr>
            <a:xfrm>
              <a:off x="3219080" y="1457549"/>
              <a:ext cx="12885278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779F9F8-0033-4CA6-910E-F9487A999608}"/>
                </a:ext>
              </a:extLst>
            </p:cNvPr>
            <p:cNvSpPr/>
            <p:nvPr/>
          </p:nvSpPr>
          <p:spPr>
            <a:xfrm>
              <a:off x="206658" y="3252706"/>
              <a:ext cx="5850876" cy="4590001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571500" indent="-571500">
                <a:buFont typeface="Wingdings" panose="05000000000000000000" pitchFamily="2" charset="2"/>
                <a:buChar char="Ø"/>
              </a:pPr>
              <a:endParaRPr lang="en-MY" sz="30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Wingdings" panose="05000000000000000000" pitchFamily="2" charset="2"/>
                <a:buChar char="Ø"/>
              </a:pPr>
              <a:endParaRPr lang="en-MY" sz="30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Wingdings" panose="05000000000000000000" pitchFamily="2" charset="2"/>
                <a:buChar char="Ø"/>
              </a:pPr>
              <a:r>
                <a:rPr lang="en-MY" sz="3000" dirty="0" err="1">
                  <a:latin typeface="Arial Rounded MT Bold" panose="020F0704030504030204" pitchFamily="34" charset="0"/>
                </a:rPr>
                <a:t>Dikenali</a:t>
              </a:r>
              <a:r>
                <a:rPr lang="en-MY" sz="3000" dirty="0">
                  <a:latin typeface="Arial Rounded MT Bold" panose="020F0704030504030204" pitchFamily="34" charset="0"/>
                </a:rPr>
                <a:t> Charter of Justice 1807</a:t>
              </a:r>
            </a:p>
            <a:p>
              <a:pPr marL="571500" indent="-571500">
                <a:buFont typeface="Wingdings" panose="05000000000000000000" pitchFamily="2" charset="2"/>
                <a:buChar char="Ø"/>
              </a:pPr>
              <a:r>
                <a:rPr lang="en-MY" sz="3000" dirty="0" err="1">
                  <a:latin typeface="Arial Rounded MT Bold" panose="020F0704030504030204" pitchFamily="34" charset="0"/>
                </a:rPr>
                <a:t>Diambil</a:t>
              </a:r>
              <a:r>
                <a:rPr lang="en-MY" sz="3000" dirty="0">
                  <a:latin typeface="Arial Rounded MT Bold" panose="020F0704030504030204" pitchFamily="34" charset="0"/>
                </a:rPr>
                <a:t> </a:t>
              </a:r>
              <a:r>
                <a:rPr lang="en-MY" sz="3000" dirty="0" err="1">
                  <a:latin typeface="Arial Rounded MT Bold" panose="020F0704030504030204" pitchFamily="34" charset="0"/>
                </a:rPr>
                <a:t>daripada</a:t>
              </a:r>
              <a:r>
                <a:rPr lang="en-MY" sz="3000" dirty="0">
                  <a:latin typeface="Arial Rounded MT Bold" panose="020F0704030504030204" pitchFamily="34" charset="0"/>
                </a:rPr>
                <a:t> </a:t>
              </a:r>
              <a:r>
                <a:rPr lang="en-MY" sz="3000" dirty="0" err="1">
                  <a:latin typeface="Arial Rounded MT Bold" panose="020F0704030504030204" pitchFamily="34" charset="0"/>
                </a:rPr>
                <a:t>Undang-Undang</a:t>
              </a:r>
              <a:r>
                <a:rPr lang="en-MY" sz="3000" dirty="0">
                  <a:latin typeface="Arial Rounded MT Bold" panose="020F0704030504030204" pitchFamily="34" charset="0"/>
                </a:rPr>
                <a:t> yang </a:t>
              </a:r>
              <a:r>
                <a:rPr lang="en-MY" sz="3000" dirty="0" err="1">
                  <a:latin typeface="Arial Rounded MT Bold" panose="020F0704030504030204" pitchFamily="34" charset="0"/>
                </a:rPr>
                <a:t>digubal</a:t>
              </a:r>
              <a:r>
                <a:rPr lang="en-MY" sz="3000" dirty="0">
                  <a:latin typeface="Arial Rounded MT Bold" panose="020F0704030504030204" pitchFamily="34" charset="0"/>
                </a:rPr>
                <a:t> di England</a:t>
              </a:r>
            </a:p>
            <a:p>
              <a:pPr marL="571500" indent="-571500">
                <a:buFont typeface="Wingdings" panose="05000000000000000000" pitchFamily="2" charset="2"/>
                <a:buChar char="Ø"/>
              </a:pPr>
              <a:r>
                <a:rPr lang="en-MY" sz="3000" dirty="0">
                  <a:latin typeface="Arial Rounded MT Bold" panose="020F0704030504030204" pitchFamily="34" charset="0"/>
                </a:rPr>
                <a:t>Charter of Justice  </a:t>
              </a:r>
              <a:r>
                <a:rPr lang="en-MY" sz="3000" dirty="0" err="1">
                  <a:latin typeface="Arial Rounded MT Bold" panose="020F0704030504030204" pitchFamily="34" charset="0"/>
                </a:rPr>
                <a:t>adalah</a:t>
              </a:r>
              <a:r>
                <a:rPr lang="en-MY" sz="3000" dirty="0">
                  <a:latin typeface="Arial Rounded MT Bold" panose="020F0704030504030204" pitchFamily="34" charset="0"/>
                </a:rPr>
                <a:t> </a:t>
              </a:r>
              <a:r>
                <a:rPr lang="en-MY" sz="3000" dirty="0" err="1">
                  <a:latin typeface="Arial Rounded MT Bold" panose="020F0704030504030204" pitchFamily="34" charset="0"/>
                </a:rPr>
                <a:t>Piagam</a:t>
              </a:r>
              <a:r>
                <a:rPr lang="en-MY" sz="3000" dirty="0">
                  <a:latin typeface="Arial Rounded MT Bold" panose="020F0704030504030204" pitchFamily="34" charset="0"/>
                </a:rPr>
                <a:t> </a:t>
              </a:r>
              <a:r>
                <a:rPr lang="en-MY" sz="3000" dirty="0" err="1">
                  <a:latin typeface="Arial Rounded MT Bold" panose="020F0704030504030204" pitchFamily="34" charset="0"/>
                </a:rPr>
                <a:t>terpilih</a:t>
              </a:r>
              <a:r>
                <a:rPr lang="en-MY" sz="3000" dirty="0">
                  <a:latin typeface="Arial Rounded MT Bold" panose="020F0704030504030204" pitchFamily="34" charset="0"/>
                </a:rPr>
                <a:t>  </a:t>
              </a:r>
              <a:r>
                <a:rPr lang="en-MY" sz="3000" dirty="0" err="1">
                  <a:latin typeface="Arial Rounded MT Bold" panose="020F0704030504030204" pitchFamily="34" charset="0"/>
                </a:rPr>
                <a:t>bersesuaian</a:t>
              </a:r>
              <a:r>
                <a:rPr lang="en-MY" sz="3000" dirty="0">
                  <a:latin typeface="Arial Rounded MT Bold" panose="020F0704030504030204" pitchFamily="34" charset="0"/>
                </a:rPr>
                <a:t> </a:t>
              </a:r>
              <a:r>
                <a:rPr lang="en-MY" sz="3000" dirty="0" err="1">
                  <a:latin typeface="Arial Rounded MT Bold" panose="020F0704030504030204" pitchFamily="34" charset="0"/>
                </a:rPr>
                <a:t>dengan</a:t>
              </a:r>
              <a:r>
                <a:rPr lang="en-MY" sz="3000" dirty="0">
                  <a:latin typeface="Arial Rounded MT Bold" panose="020F0704030504030204" pitchFamily="34" charset="0"/>
                </a:rPr>
                <a:t> NNS</a:t>
              </a:r>
            </a:p>
            <a:p>
              <a:pPr marL="571500" indent="-571500">
                <a:buFont typeface="Wingdings" panose="05000000000000000000" pitchFamily="2" charset="2"/>
                <a:buChar char="Ø"/>
              </a:pPr>
              <a:endParaRPr lang="en-MY" sz="30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Wingdings" panose="05000000000000000000" pitchFamily="2" charset="2"/>
                <a:buChar char="Ø"/>
              </a:pPr>
              <a:endParaRPr lang="en-MY" sz="30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264F3AFB-2F98-4825-B34C-485E4951F68F}"/>
                </a:ext>
              </a:extLst>
            </p:cNvPr>
            <p:cNvSpPr/>
            <p:nvPr/>
          </p:nvSpPr>
          <p:spPr>
            <a:xfrm>
              <a:off x="6231503" y="3252706"/>
              <a:ext cx="5850876" cy="29700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MY" sz="30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Wingdings" panose="05000000000000000000" pitchFamily="2" charset="2"/>
                <a:buChar char="Ø"/>
              </a:pPr>
              <a:r>
                <a:rPr lang="en-MY" sz="3000" dirty="0" err="1">
                  <a:latin typeface="Arial Rounded MT Bold" panose="020F0704030504030204" pitchFamily="34" charset="0"/>
                </a:rPr>
                <a:t>Dikenali</a:t>
              </a:r>
              <a:r>
                <a:rPr lang="en-MY" sz="3000" dirty="0">
                  <a:latin typeface="Arial Rounded MT Bold" panose="020F0704030504030204" pitchFamily="34" charset="0"/>
                </a:rPr>
                <a:t> The Sarawak Application of Law Ordinance 1949 </a:t>
              </a:r>
            </a:p>
            <a:p>
              <a:pPr marL="571500" indent="-571500">
                <a:buFont typeface="Wingdings" panose="05000000000000000000" pitchFamily="2" charset="2"/>
                <a:buChar char="Ø"/>
              </a:pPr>
              <a:r>
                <a:rPr lang="en-MY" sz="3000" dirty="0" err="1">
                  <a:latin typeface="Arial Rounded MT Bold" panose="020F0704030504030204" pitchFamily="34" charset="0"/>
                </a:rPr>
                <a:t>Ia</a:t>
              </a:r>
              <a:r>
                <a:rPr lang="en-MY" sz="3000" dirty="0">
                  <a:latin typeface="Arial Rounded MT Bold" panose="020F0704030504030204" pitchFamily="34" charset="0"/>
                </a:rPr>
                <a:t> </a:t>
              </a:r>
              <a:r>
                <a:rPr lang="en-MY" sz="3000" dirty="0" err="1">
                  <a:latin typeface="Arial Rounded MT Bold" panose="020F0704030504030204" pitchFamily="34" charset="0"/>
                </a:rPr>
                <a:t>menggunakan</a:t>
              </a:r>
              <a:r>
                <a:rPr lang="en-MY" sz="3000" dirty="0">
                  <a:latin typeface="Arial Rounded MT Bold" panose="020F0704030504030204" pitchFamily="34" charset="0"/>
                </a:rPr>
                <a:t> Common Law of England</a:t>
              </a:r>
            </a:p>
            <a:p>
              <a:pPr marL="571500" indent="-571500">
                <a:buFont typeface="Wingdings" panose="05000000000000000000" pitchFamily="2" charset="2"/>
                <a:buChar char="Ø"/>
              </a:pPr>
              <a:endParaRPr lang="en-MY" sz="30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FC6523BD-E13E-47A9-BA31-8F54FC029B7A}"/>
                </a:ext>
              </a:extLst>
            </p:cNvPr>
            <p:cNvSpPr/>
            <p:nvPr/>
          </p:nvSpPr>
          <p:spPr>
            <a:xfrm>
              <a:off x="12230466" y="3330010"/>
              <a:ext cx="5850876" cy="1566782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MY" sz="3000" dirty="0">
                <a:latin typeface="Arial Rounded MT Bold" panose="020F0704030504030204" pitchFamily="34" charset="0"/>
              </a:endParaRPr>
            </a:p>
            <a:p>
              <a:pPr marL="571500" indent="-571500">
                <a:buFont typeface="Wingdings" panose="05000000000000000000" pitchFamily="2" charset="2"/>
                <a:buChar char="Ø"/>
              </a:pPr>
              <a:r>
                <a:rPr lang="en-MY" sz="3000" dirty="0" err="1">
                  <a:latin typeface="Arial Rounded MT Bold" panose="020F0704030504030204" pitchFamily="34" charset="0"/>
                </a:rPr>
                <a:t>Dikenali</a:t>
              </a:r>
              <a:r>
                <a:rPr lang="en-MY" sz="3000" dirty="0">
                  <a:latin typeface="Arial Rounded MT Bold" panose="020F0704030504030204" pitchFamily="34" charset="0"/>
                </a:rPr>
                <a:t> Application of Laws Ordinance 1951</a:t>
              </a:r>
            </a:p>
            <a:p>
              <a:pPr marL="571500" indent="-571500">
                <a:buFont typeface="Wingdings" panose="05000000000000000000" pitchFamily="2" charset="2"/>
                <a:buChar char="Ø"/>
              </a:pPr>
              <a:endParaRPr lang="en-MY" sz="3000" dirty="0">
                <a:latin typeface="Arial Rounded MT Bold" panose="020F0704030504030204" pitchFamily="34" charset="0"/>
              </a:endParaRPr>
            </a:p>
          </p:txBody>
        </p:sp>
      </p:grpSp>
      <p:sp>
        <p:nvSpPr>
          <p:cNvPr id="21" name="AutoShape 4" descr="See the source image">
            <a:extLst>
              <a:ext uri="{FF2B5EF4-FFF2-40B4-BE49-F238E27FC236}">
                <a16:creationId xmlns:a16="http://schemas.microsoft.com/office/drawing/2014/main" id="{5885B12F-3698-47C2-ACE1-D68DD85F76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895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MY"/>
          </a:p>
        </p:txBody>
      </p:sp>
      <p:pic>
        <p:nvPicPr>
          <p:cNvPr id="1030" name="Picture 6" descr="See the source image">
            <a:extLst>
              <a:ext uri="{FF2B5EF4-FFF2-40B4-BE49-F238E27FC236}">
                <a16:creationId xmlns:a16="http://schemas.microsoft.com/office/drawing/2014/main" id="{3CAF377B-43CA-41BA-A999-B3A0FF996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3816" y="6903118"/>
            <a:ext cx="4115904" cy="3305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11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B382834-CFD9-43B0-AF32-D8AEBB533685}"/>
              </a:ext>
            </a:extLst>
          </p:cNvPr>
          <p:cNvCxnSpPr>
            <a:cxnSpLocks/>
          </p:cNvCxnSpPr>
          <p:nvPr/>
        </p:nvCxnSpPr>
        <p:spPr>
          <a:xfrm flipH="1">
            <a:off x="2759011" y="2937402"/>
            <a:ext cx="1233000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BF6FBF6-AD76-416B-82A3-B8EBCD4D98CD}"/>
              </a:ext>
            </a:extLst>
          </p:cNvPr>
          <p:cNvGrpSpPr/>
          <p:nvPr/>
        </p:nvGrpSpPr>
        <p:grpSpPr>
          <a:xfrm>
            <a:off x="678989" y="282706"/>
            <a:ext cx="17020022" cy="7200000"/>
            <a:chOff x="678989" y="282706"/>
            <a:chExt cx="17020022" cy="720000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471C47-6B99-4DD2-B437-BA45D2103BBE}"/>
                </a:ext>
              </a:extLst>
            </p:cNvPr>
            <p:cNvCxnSpPr>
              <a:cxnSpLocks/>
            </p:cNvCxnSpPr>
            <p:nvPr/>
          </p:nvCxnSpPr>
          <p:spPr>
            <a:xfrm>
              <a:off x="15089011" y="2937402"/>
              <a:ext cx="0" cy="4005304"/>
            </a:xfrm>
            <a:prstGeom prst="line">
              <a:avLst/>
            </a:prstGeom>
            <a:ln w="762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90D2EC3-EBB1-427B-A5BE-AB241EBCCC43}"/>
                </a:ext>
              </a:extLst>
            </p:cNvPr>
            <p:cNvCxnSpPr/>
            <p:nvPr/>
          </p:nvCxnSpPr>
          <p:spPr>
            <a:xfrm>
              <a:off x="8879011" y="1182706"/>
              <a:ext cx="0" cy="4860000"/>
            </a:xfrm>
            <a:prstGeom prst="line">
              <a:avLst/>
            </a:prstGeom>
            <a:ln w="762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1A6A0C48-C8A7-47BB-A53C-A138B1A03601}"/>
                </a:ext>
              </a:extLst>
            </p:cNvPr>
            <p:cNvSpPr/>
            <p:nvPr/>
          </p:nvSpPr>
          <p:spPr>
            <a:xfrm>
              <a:off x="3659011" y="282706"/>
              <a:ext cx="10440000" cy="108000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latin typeface="Arial Rounded MT Bold" panose="020F0704030504030204" pitchFamily="34" charset="0"/>
                </a:rPr>
                <a:t>UNDANG-UNDANG  NEGERI-NEGERI SELAT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61E1BD6-4F0E-44F2-BFEF-BDFD99063918}"/>
                </a:ext>
              </a:extLst>
            </p:cNvPr>
            <p:cNvSpPr/>
            <p:nvPr/>
          </p:nvSpPr>
          <p:spPr>
            <a:xfrm>
              <a:off x="6539011" y="1632706"/>
              <a:ext cx="4680000" cy="108000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Charter of Justice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6DD7DB25-3FC3-41AC-B19E-7A3E393AD8FF}"/>
                </a:ext>
              </a:extLst>
            </p:cNvPr>
            <p:cNvSpPr/>
            <p:nvPr/>
          </p:nvSpPr>
          <p:spPr>
            <a:xfrm>
              <a:off x="6764011" y="3342706"/>
              <a:ext cx="4860000" cy="126000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Charter of Justice II</a:t>
              </a:r>
            </a:p>
            <a:p>
              <a:pPr algn="ctr"/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1826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A34919F-DA8B-404B-87E2-7FBD2955CB10}"/>
                </a:ext>
              </a:extLst>
            </p:cNvPr>
            <p:cNvSpPr/>
            <p:nvPr/>
          </p:nvSpPr>
          <p:spPr>
            <a:xfrm>
              <a:off x="6764011" y="4962705"/>
              <a:ext cx="4860000" cy="25200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Wingdings" panose="05000000000000000000" pitchFamily="2" charset="2"/>
                <a:buChar char="§"/>
              </a:pP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Menyatukan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mahkamah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di Singapura, Melaka &amp;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Pulau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Pinang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7748EB3-685A-4B1B-B8DD-588453515234}"/>
                </a:ext>
              </a:extLst>
            </p:cNvPr>
            <p:cNvCxnSpPr>
              <a:cxnSpLocks/>
            </p:cNvCxnSpPr>
            <p:nvPr/>
          </p:nvCxnSpPr>
          <p:spPr>
            <a:xfrm>
              <a:off x="2759011" y="2937402"/>
              <a:ext cx="0" cy="4005304"/>
            </a:xfrm>
            <a:prstGeom prst="line">
              <a:avLst/>
            </a:prstGeom>
            <a:ln w="762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83C10C4-9363-4578-B66A-F54646852B13}"/>
                </a:ext>
              </a:extLst>
            </p:cNvPr>
            <p:cNvSpPr/>
            <p:nvPr/>
          </p:nvSpPr>
          <p:spPr>
            <a:xfrm>
              <a:off x="689011" y="3342706"/>
              <a:ext cx="4860000" cy="126000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Charter of Justice I</a:t>
              </a:r>
            </a:p>
            <a:p>
              <a:pPr algn="ctr"/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1807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1A70EC54-4652-49C3-9B56-019BB7907DDE}"/>
                </a:ext>
              </a:extLst>
            </p:cNvPr>
            <p:cNvSpPr/>
            <p:nvPr/>
          </p:nvSpPr>
          <p:spPr>
            <a:xfrm>
              <a:off x="678989" y="4962706"/>
              <a:ext cx="4860000" cy="216000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Mewujudkan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mahkamah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di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Pulau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Pinang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D5C283A4-064F-43CC-9BA2-675D4708DDFE}"/>
                </a:ext>
              </a:extLst>
            </p:cNvPr>
            <p:cNvSpPr/>
            <p:nvPr/>
          </p:nvSpPr>
          <p:spPr>
            <a:xfrm>
              <a:off x="12317011" y="3320053"/>
              <a:ext cx="5220000" cy="126000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36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Charter of Justice III  1855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86A29465-4BFB-4C0A-9CA7-3737A3F82D17}"/>
                </a:ext>
              </a:extLst>
            </p:cNvPr>
            <p:cNvSpPr/>
            <p:nvPr/>
          </p:nvSpPr>
          <p:spPr>
            <a:xfrm>
              <a:off x="12155011" y="4962704"/>
              <a:ext cx="5544000" cy="25200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0" indent="-571500">
                <a:buFont typeface="Wingdings" panose="05000000000000000000" pitchFamily="2" charset="2"/>
                <a:buChar char="§"/>
              </a:pP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Mewujudkan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mahkamah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: </a:t>
              </a:r>
            </a:p>
            <a:p>
              <a:pPr marL="1028700" lvl="1" indent="-571500">
                <a:buFont typeface="Wingdings" panose="05000000000000000000" pitchFamily="2" charset="2"/>
                <a:buChar char="§"/>
              </a:pP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Singapura &amp; Melaka</a:t>
              </a:r>
            </a:p>
            <a:p>
              <a:pPr marL="1028700" lvl="1" indent="-571500">
                <a:buFont typeface="Wingdings" panose="05000000000000000000" pitchFamily="2" charset="2"/>
                <a:buChar char="§"/>
              </a:pPr>
              <a:r>
                <a:rPr lang="en-MY" sz="3200" dirty="0" err="1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Pulau</a:t>
              </a:r>
              <a:r>
                <a:rPr lang="en-MY" sz="32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 Pinang</a:t>
              </a:r>
            </a:p>
          </p:txBody>
        </p:sp>
      </p:grpSp>
      <p:sp>
        <p:nvSpPr>
          <p:cNvPr id="24" name="Arrow: Striped Right 23">
            <a:extLst>
              <a:ext uri="{FF2B5EF4-FFF2-40B4-BE49-F238E27FC236}">
                <a16:creationId xmlns:a16="http://schemas.microsoft.com/office/drawing/2014/main" id="{39914BA2-C27E-47C4-B5E0-0FE7BAE686F2}"/>
              </a:ext>
            </a:extLst>
          </p:cNvPr>
          <p:cNvSpPr/>
          <p:nvPr/>
        </p:nvSpPr>
        <p:spPr>
          <a:xfrm>
            <a:off x="1404000" y="8382706"/>
            <a:ext cx="2255011" cy="1260000"/>
          </a:xfrm>
          <a:prstGeom prst="striped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6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3811D3BF-64AD-4CED-B5EB-8D10780217AC}"/>
              </a:ext>
            </a:extLst>
          </p:cNvPr>
          <p:cNvSpPr/>
          <p:nvPr/>
        </p:nvSpPr>
        <p:spPr>
          <a:xfrm>
            <a:off x="3974011" y="8202706"/>
            <a:ext cx="11115000" cy="162000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 err="1">
                <a:latin typeface="Arial Rounded MT Bold" panose="020F0704030504030204" pitchFamily="34" charset="0"/>
              </a:rPr>
              <a:t>Undang-undang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bertujuan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melindungi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penduduk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asal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daripada</a:t>
            </a:r>
            <a:r>
              <a:rPr lang="en-MY" sz="3600" dirty="0">
                <a:latin typeface="Arial Rounded MT Bold" panose="020F0704030504030204" pitchFamily="34" charset="0"/>
              </a:rPr>
              <a:t> </a:t>
            </a:r>
            <a:r>
              <a:rPr lang="en-MY" sz="3600" dirty="0" err="1">
                <a:latin typeface="Arial Rounded MT Bold" panose="020F0704030504030204" pitchFamily="34" charset="0"/>
              </a:rPr>
              <a:t>penindasan</a:t>
            </a:r>
            <a:r>
              <a:rPr lang="en-MY" sz="3600" dirty="0">
                <a:latin typeface="Arial Rounded MT Bold" panose="020F0704030504030204" pitchFamily="34" charset="0"/>
              </a:rPr>
              <a:t> &amp; </a:t>
            </a:r>
            <a:r>
              <a:rPr lang="en-MY" sz="3600" dirty="0" err="1">
                <a:latin typeface="Arial Rounded MT Bold" panose="020F0704030504030204" pitchFamily="34" charset="0"/>
              </a:rPr>
              <a:t>ketidakdilan</a:t>
            </a:r>
            <a:r>
              <a:rPr lang="en-MY" sz="3600" dirty="0">
                <a:latin typeface="Arial Rounded MT Bold" panose="020F070403050403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63955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15FF041-EEFF-493F-B3D2-FFD9C23A9A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3916268"/>
              </p:ext>
            </p:extLst>
          </p:nvPr>
        </p:nvGraphicFramePr>
        <p:xfrm>
          <a:off x="310378" y="444030"/>
          <a:ext cx="17293622" cy="955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058DBFA-3AD7-43C8-9057-60A74897D5E6}"/>
              </a:ext>
            </a:extLst>
          </p:cNvPr>
          <p:cNvSpPr/>
          <p:nvPr/>
        </p:nvSpPr>
        <p:spPr>
          <a:xfrm>
            <a:off x="684000" y="448707"/>
            <a:ext cx="3322314" cy="126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>
                <a:latin typeface="Arial Rounded MT Bold" panose="020F0704030504030204" pitchFamily="34" charset="0"/>
              </a:rPr>
              <a:t> SARAWAK</a:t>
            </a:r>
            <a:endParaRPr lang="en-MY" sz="3600" dirty="0">
              <a:latin typeface="Arial Rounded MT Bold" panose="020F070403050403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1B2B86-1E01-4EF8-9E20-A57D67043DD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62" y="1608774"/>
            <a:ext cx="4004589" cy="2953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6C9A4D3D-DFEB-448F-BEC5-51F82D9600E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6748" y="7819353"/>
            <a:ext cx="4027252" cy="217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02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96CF498-C62D-4443-BA17-D8878CD7D0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2819972"/>
              </p:ext>
            </p:extLst>
          </p:nvPr>
        </p:nvGraphicFramePr>
        <p:xfrm>
          <a:off x="324000" y="371003"/>
          <a:ext cx="17640000" cy="95434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lowchart: Multidocument 2">
            <a:extLst>
              <a:ext uri="{FF2B5EF4-FFF2-40B4-BE49-F238E27FC236}">
                <a16:creationId xmlns:a16="http://schemas.microsoft.com/office/drawing/2014/main" id="{F1714A1D-B952-4DF8-ABCB-E2BE678F2B24}"/>
              </a:ext>
            </a:extLst>
          </p:cNvPr>
          <p:cNvSpPr/>
          <p:nvPr/>
        </p:nvSpPr>
        <p:spPr>
          <a:xfrm>
            <a:off x="684000" y="561856"/>
            <a:ext cx="3780000" cy="1800000"/>
          </a:xfrm>
          <a:prstGeom prst="flowChartMultidocumen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4400">
                <a:latin typeface="Arial Rounded MT Bold" panose="020F0704030504030204" pitchFamily="34" charset="0"/>
              </a:rPr>
              <a:t>SABAH</a:t>
            </a:r>
            <a:endParaRPr lang="en-MY" sz="4400" dirty="0">
              <a:latin typeface="Arial Rounded MT Bold" panose="020F0704030504030204" pitchFamily="34" charset="0"/>
            </a:endParaRP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B0F2EFC0-DE29-42AC-9EFC-C5D9B9461FE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4000" y="6762706"/>
            <a:ext cx="5750107" cy="369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ee the source image">
            <a:extLst>
              <a:ext uri="{FF2B5EF4-FFF2-40B4-BE49-F238E27FC236}">
                <a16:creationId xmlns:a16="http://schemas.microsoft.com/office/drawing/2014/main" id="{1C0C3443-6CC5-47DD-9046-D48DE5A2526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4000" y="513946"/>
            <a:ext cx="4503907" cy="242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75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See the source image">
            <a:extLst>
              <a:ext uri="{FF2B5EF4-FFF2-40B4-BE49-F238E27FC236}">
                <a16:creationId xmlns:a16="http://schemas.microsoft.com/office/drawing/2014/main" id="{5FE837AA-D7EA-4988-AF3A-933525AB0A1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000" y="3162082"/>
            <a:ext cx="3272277" cy="28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3CA822ED-2628-4C6D-A4C3-15F1CFAB6E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493415"/>
              </p:ext>
            </p:extLst>
          </p:nvPr>
        </p:nvGraphicFramePr>
        <p:xfrm>
          <a:off x="2304000" y="282706"/>
          <a:ext cx="15660000" cy="9307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5B57EFED-C6DF-4A17-AD71-F51682E56AD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000" y="3832743"/>
            <a:ext cx="3476795" cy="220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78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mpression">
  <a:themeElements>
    <a:clrScheme name="Penguin">
      <a:dk1>
        <a:srgbClr val="44546A"/>
      </a:dk1>
      <a:lt1>
        <a:srgbClr val="FFFFFF"/>
      </a:lt1>
      <a:dk2>
        <a:srgbClr val="333D47"/>
      </a:dk2>
      <a:lt2>
        <a:srgbClr val="E7E6E6"/>
      </a:lt2>
      <a:accent1>
        <a:srgbClr val="FF2744"/>
      </a:accent1>
      <a:accent2>
        <a:srgbClr val="FF9E02"/>
      </a:accent2>
      <a:accent3>
        <a:srgbClr val="07BDFA"/>
      </a:accent3>
      <a:accent4>
        <a:srgbClr val="815BFF"/>
      </a:accent4>
      <a:accent5>
        <a:srgbClr val="F3F3F3"/>
      </a:accent5>
      <a:accent6>
        <a:srgbClr val="000000"/>
      </a:accent6>
      <a:hlink>
        <a:srgbClr val="0563C1"/>
      </a:hlink>
      <a:folHlink>
        <a:srgbClr val="954F72"/>
      </a:folHlink>
    </a:clrScheme>
    <a:fontScheme name="TAQI | Arial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xts and Images">
  <a:themeElements>
    <a:clrScheme name="Custom 7">
      <a:dk1>
        <a:srgbClr val="44546A"/>
      </a:dk1>
      <a:lt1>
        <a:srgbClr val="FFFFFF"/>
      </a:lt1>
      <a:dk2>
        <a:srgbClr val="333D47"/>
      </a:dk2>
      <a:lt2>
        <a:srgbClr val="E7E6E6"/>
      </a:lt2>
      <a:accent1>
        <a:srgbClr val="FF2744"/>
      </a:accent1>
      <a:accent2>
        <a:srgbClr val="FF9E02"/>
      </a:accent2>
      <a:accent3>
        <a:srgbClr val="07BDFA"/>
      </a:accent3>
      <a:accent4>
        <a:srgbClr val="815BFF"/>
      </a:accent4>
      <a:accent5>
        <a:srgbClr val="F3F3F3"/>
      </a:accent5>
      <a:accent6>
        <a:srgbClr val="000000"/>
      </a:accent6>
      <a:hlink>
        <a:srgbClr val="0563C1"/>
      </a:hlink>
      <a:folHlink>
        <a:srgbClr val="954F72"/>
      </a:folHlink>
    </a:clrScheme>
    <a:fontScheme name="TAQI | Arial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evices">
  <a:themeElements>
    <a:clrScheme name="Custom 4">
      <a:dk1>
        <a:srgbClr val="44546A"/>
      </a:dk1>
      <a:lt1>
        <a:srgbClr val="FFFFFF"/>
      </a:lt1>
      <a:dk2>
        <a:srgbClr val="333D47"/>
      </a:dk2>
      <a:lt2>
        <a:srgbClr val="E7E6E6"/>
      </a:lt2>
      <a:accent1>
        <a:srgbClr val="FF2744"/>
      </a:accent1>
      <a:accent2>
        <a:srgbClr val="FF9E02"/>
      </a:accent2>
      <a:accent3>
        <a:srgbClr val="07BDFA"/>
      </a:accent3>
      <a:accent4>
        <a:srgbClr val="815BFF"/>
      </a:accent4>
      <a:accent5>
        <a:srgbClr val="F3F3F3"/>
      </a:accent5>
      <a:accent6>
        <a:srgbClr val="000000"/>
      </a:accent6>
      <a:hlink>
        <a:srgbClr val="0563C1"/>
      </a:hlink>
      <a:folHlink>
        <a:srgbClr val="954F72"/>
      </a:folHlink>
    </a:clrScheme>
    <a:fontScheme name="TAQI | Arial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Flowchart">
  <a:themeElements>
    <a:clrScheme name="Custom 6">
      <a:dk1>
        <a:srgbClr val="44546A"/>
      </a:dk1>
      <a:lt1>
        <a:srgbClr val="FFFFFF"/>
      </a:lt1>
      <a:dk2>
        <a:srgbClr val="333D47"/>
      </a:dk2>
      <a:lt2>
        <a:srgbClr val="E7E6E6"/>
      </a:lt2>
      <a:accent1>
        <a:srgbClr val="FF2744"/>
      </a:accent1>
      <a:accent2>
        <a:srgbClr val="FF9E02"/>
      </a:accent2>
      <a:accent3>
        <a:srgbClr val="07BDFA"/>
      </a:accent3>
      <a:accent4>
        <a:srgbClr val="815BFF"/>
      </a:accent4>
      <a:accent5>
        <a:srgbClr val="F3F3F3"/>
      </a:accent5>
      <a:accent6>
        <a:srgbClr val="000000"/>
      </a:accent6>
      <a:hlink>
        <a:srgbClr val="0563C1"/>
      </a:hlink>
      <a:folHlink>
        <a:srgbClr val="954F72"/>
      </a:folHlink>
    </a:clrScheme>
    <a:fontScheme name="TAQI | Arial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Contents Slide Master">
  <a:themeElements>
    <a:clrScheme name="ALLPPT-COLOR-14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E6CC1"/>
      </a:accent1>
      <a:accent2>
        <a:srgbClr val="B982D5"/>
      </a:accent2>
      <a:accent3>
        <a:srgbClr val="6DB0E4"/>
      </a:accent3>
      <a:accent4>
        <a:srgbClr val="47D3DC"/>
      </a:accent4>
      <a:accent5>
        <a:srgbClr val="476ADD"/>
      </a:accent5>
      <a:accent6>
        <a:srgbClr val="5A28C8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1062</Words>
  <Application>Microsoft Office PowerPoint</Application>
  <PresentationFormat>Custom</PresentationFormat>
  <Paragraphs>264</Paragraphs>
  <Slides>25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25</vt:i4>
      </vt:variant>
    </vt:vector>
  </HeadingPairs>
  <TitlesOfParts>
    <vt:vector size="44" baseType="lpstr">
      <vt:lpstr>Agency FB</vt:lpstr>
      <vt:lpstr>Arial</vt:lpstr>
      <vt:lpstr>Arial Narrow</vt:lpstr>
      <vt:lpstr>Arial Rounded MT Bold</vt:lpstr>
      <vt:lpstr>Calibri</vt:lpstr>
      <vt:lpstr>Calibri Light</vt:lpstr>
      <vt:lpstr>Corbel</vt:lpstr>
      <vt:lpstr>Lato</vt:lpstr>
      <vt:lpstr>Lato Light</vt:lpstr>
      <vt:lpstr>Lato Medium</vt:lpstr>
      <vt:lpstr>Lato Regular</vt:lpstr>
      <vt:lpstr>Route 159 UltraLight</vt:lpstr>
      <vt:lpstr>Wingdings</vt:lpstr>
      <vt:lpstr>Impression</vt:lpstr>
      <vt:lpstr>Texts and Images</vt:lpstr>
      <vt:lpstr>Devices</vt:lpstr>
      <vt:lpstr>Flowchart</vt:lpstr>
      <vt:lpstr>Office Theme</vt:lpstr>
      <vt:lpstr>Contents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SORAYA BEGUM BINTI ABDUL RAHMAN Moe</cp:lastModifiedBy>
  <cp:revision>4</cp:revision>
  <dcterms:created xsi:type="dcterms:W3CDTF">2021-01-17T06:55:51Z</dcterms:created>
  <dcterms:modified xsi:type="dcterms:W3CDTF">2021-03-30T07:56:09Z</dcterms:modified>
</cp:coreProperties>
</file>